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Josefin Slab"/>
      <p:regular r:id="rId28"/>
      <p:bold r:id="rId29"/>
      <p:italic r:id="rId30"/>
      <p:boldItalic r:id="rId31"/>
    </p:embeddedFont>
    <p:embeddedFont>
      <p:font typeface="Neucha"/>
      <p:regular r:id="rId32"/>
    </p:embeddedFont>
    <p:embeddedFont>
      <p:font typeface="Proxima Nova"/>
      <p:regular r:id="rId33"/>
      <p:bold r:id="rId34"/>
      <p:italic r:id="rId35"/>
      <p:boldItalic r:id="rId36"/>
    </p:embeddedFont>
    <p:embeddedFont>
      <p:font typeface="Fira Sans Extra Condensed Medium"/>
      <p:regular r:id="rId37"/>
      <p:bold r:id="rId38"/>
      <p:italic r:id="rId39"/>
      <p:boldItalic r:id="rId40"/>
    </p:embeddedFont>
    <p:embeddedFont>
      <p:font typeface="Arvo"/>
      <p:regular r:id="rId41"/>
      <p:bold r:id="rId42"/>
      <p:italic r:id="rId43"/>
      <p:boldItalic r:id="rId44"/>
    </p:embeddedFont>
    <p:embeddedFont>
      <p:font typeface="Proxima Nova Semibold"/>
      <p:regular r:id="rId45"/>
      <p:bold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boldItalic.fntdata"/><Relationship Id="rId20" Type="http://schemas.openxmlformats.org/officeDocument/2006/relationships/slide" Target="slides/slide15.xml"/><Relationship Id="rId42" Type="http://schemas.openxmlformats.org/officeDocument/2006/relationships/font" Target="fonts/Arvo-bold.fntdata"/><Relationship Id="rId41" Type="http://schemas.openxmlformats.org/officeDocument/2006/relationships/font" Target="fonts/Arvo-regular.fntdata"/><Relationship Id="rId22" Type="http://schemas.openxmlformats.org/officeDocument/2006/relationships/slide" Target="slides/slide17.xml"/><Relationship Id="rId44" Type="http://schemas.openxmlformats.org/officeDocument/2006/relationships/font" Target="fonts/Arvo-boldItalic.fntdata"/><Relationship Id="rId21" Type="http://schemas.openxmlformats.org/officeDocument/2006/relationships/slide" Target="slides/slide16.xml"/><Relationship Id="rId43" Type="http://schemas.openxmlformats.org/officeDocument/2006/relationships/font" Target="fonts/Arvo-italic.fntdata"/><Relationship Id="rId24" Type="http://schemas.openxmlformats.org/officeDocument/2006/relationships/slide" Target="slides/slide19.xml"/><Relationship Id="rId46" Type="http://schemas.openxmlformats.org/officeDocument/2006/relationships/font" Target="fonts/ProximaNovaSemibold-bold.fntdata"/><Relationship Id="rId23" Type="http://schemas.openxmlformats.org/officeDocument/2006/relationships/slide" Target="slides/slide18.xml"/><Relationship Id="rId45" Type="http://schemas.openxmlformats.org/officeDocument/2006/relationships/font" Target="fonts/ProximaNova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ProximaNovaSemibold-boldItalic.fntdata"/><Relationship Id="rId28" Type="http://schemas.openxmlformats.org/officeDocument/2006/relationships/font" Target="fonts/Josefin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osefinSlab-boldItalic.fntdata"/><Relationship Id="rId30" Type="http://schemas.openxmlformats.org/officeDocument/2006/relationships/font" Target="fonts/JosefinSlab-italic.fntdata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font" Target="fonts/Neuch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Medium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63e00990c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63e00990c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63e00990c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63e00990c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63e00990c7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63e00990c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63e00990c7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63e00990c7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63e00990c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63e00990c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573164a3f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573164a3f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573164a3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573164a3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59d7fb6f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59d7fb6f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5465e7bc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5465e7bc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59185e3d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Google Shape;2203;g59185e3d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59d7fb6f7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6" name="Google Shape;2236;g59d7fb6f7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59d7fb6f7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g59d7fb6f7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564156046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564156046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59d7fb6f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59d7fb6f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64018313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64018313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63e00990c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63e00990c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63e00990c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63e00990c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63e00990c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63e00990c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63e00990c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63e00990c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>
  <p:cSld name="CUSTOM_7">
    <p:bg>
      <p:bgPr>
        <a:solidFill>
          <a:srgbClr val="7C775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5400000">
            <a:off x="6875903" y="2087054"/>
            <a:ext cx="474562" cy="390120"/>
            <a:chOff x="4130179" y="3939165"/>
            <a:chExt cx="706930" cy="581141"/>
          </a:xfrm>
        </p:grpSpPr>
        <p:sp>
          <p:nvSpPr>
            <p:cNvPr id="11" name="Google Shape;11;p2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>
            <a:off x="761156" y="-248477"/>
            <a:ext cx="8643860" cy="3274801"/>
            <a:chOff x="-265247" y="-248477"/>
            <a:chExt cx="8643860" cy="3274801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-265247" y="-248477"/>
              <a:ext cx="8643860" cy="2532179"/>
              <a:chOff x="-265247" y="-248477"/>
              <a:chExt cx="8643860" cy="2532179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6058244" y="-25359"/>
                <a:ext cx="639906" cy="953712"/>
              </a:xfrm>
              <a:custGeom>
                <a:rect b="b" l="l" r="r" t="t"/>
                <a:pathLst>
                  <a:path extrusionOk="0" h="30024" w="20145">
                    <a:moveTo>
                      <a:pt x="9980" y="1"/>
                    </a:moveTo>
                    <a:cubicBezTo>
                      <a:pt x="9334" y="1"/>
                      <a:pt x="8723" y="72"/>
                      <a:pt x="8146" y="206"/>
                    </a:cubicBezTo>
                    <a:cubicBezTo>
                      <a:pt x="8141" y="206"/>
                      <a:pt x="8137" y="206"/>
                      <a:pt x="8133" y="210"/>
                    </a:cubicBezTo>
                    <a:cubicBezTo>
                      <a:pt x="8084" y="219"/>
                      <a:pt x="8034" y="233"/>
                      <a:pt x="7991" y="241"/>
                    </a:cubicBezTo>
                    <a:cubicBezTo>
                      <a:pt x="7972" y="246"/>
                      <a:pt x="7954" y="250"/>
                      <a:pt x="7937" y="254"/>
                    </a:cubicBezTo>
                    <a:cubicBezTo>
                      <a:pt x="7896" y="268"/>
                      <a:pt x="7857" y="277"/>
                      <a:pt x="7816" y="291"/>
                    </a:cubicBezTo>
                    <a:cubicBezTo>
                      <a:pt x="7781" y="299"/>
                      <a:pt x="7750" y="308"/>
                      <a:pt x="7713" y="317"/>
                    </a:cubicBezTo>
                    <a:cubicBezTo>
                      <a:pt x="7691" y="326"/>
                      <a:pt x="7674" y="330"/>
                      <a:pt x="7651" y="340"/>
                    </a:cubicBezTo>
                    <a:cubicBezTo>
                      <a:pt x="7616" y="348"/>
                      <a:pt x="7584" y="357"/>
                      <a:pt x="7549" y="371"/>
                    </a:cubicBezTo>
                    <a:cubicBezTo>
                      <a:pt x="7544" y="371"/>
                      <a:pt x="7536" y="375"/>
                      <a:pt x="7530" y="375"/>
                    </a:cubicBezTo>
                    <a:cubicBezTo>
                      <a:pt x="2105" y="2141"/>
                      <a:pt x="0" y="9805"/>
                      <a:pt x="990" y="16627"/>
                    </a:cubicBezTo>
                    <a:cubicBezTo>
                      <a:pt x="1667" y="21255"/>
                      <a:pt x="3389" y="25661"/>
                      <a:pt x="5301" y="29923"/>
                    </a:cubicBezTo>
                    <a:cubicBezTo>
                      <a:pt x="5333" y="29991"/>
                      <a:pt x="5397" y="30024"/>
                      <a:pt x="5490" y="30024"/>
                    </a:cubicBezTo>
                    <a:cubicBezTo>
                      <a:pt x="5864" y="30024"/>
                      <a:pt x="6699" y="29509"/>
                      <a:pt x="7705" y="28760"/>
                    </a:cubicBezTo>
                    <a:cubicBezTo>
                      <a:pt x="7816" y="28675"/>
                      <a:pt x="7932" y="28591"/>
                      <a:pt x="8048" y="28501"/>
                    </a:cubicBezTo>
                    <a:lnTo>
                      <a:pt x="8048" y="28505"/>
                    </a:lnTo>
                    <a:cubicBezTo>
                      <a:pt x="8355" y="28269"/>
                      <a:pt x="8676" y="28019"/>
                      <a:pt x="9002" y="27761"/>
                    </a:cubicBezTo>
                    <a:lnTo>
                      <a:pt x="9002" y="27752"/>
                    </a:lnTo>
                    <a:cubicBezTo>
                      <a:pt x="9403" y="27431"/>
                      <a:pt x="9814" y="27092"/>
                      <a:pt x="10215" y="26749"/>
                    </a:cubicBezTo>
                    <a:lnTo>
                      <a:pt x="10220" y="26753"/>
                    </a:lnTo>
                    <a:cubicBezTo>
                      <a:pt x="10639" y="26397"/>
                      <a:pt x="11057" y="26035"/>
                      <a:pt x="11459" y="25683"/>
                    </a:cubicBezTo>
                    <a:cubicBezTo>
                      <a:pt x="12837" y="24475"/>
                      <a:pt x="13956" y="23418"/>
                      <a:pt x="14161" y="23168"/>
                    </a:cubicBezTo>
                    <a:cubicBezTo>
                      <a:pt x="16070" y="20827"/>
                      <a:pt x="17612" y="18067"/>
                      <a:pt x="18704" y="15231"/>
                    </a:cubicBezTo>
                    <a:cubicBezTo>
                      <a:pt x="18838" y="14888"/>
                      <a:pt x="18963" y="14540"/>
                      <a:pt x="19079" y="14188"/>
                    </a:cubicBezTo>
                    <a:lnTo>
                      <a:pt x="19079" y="14192"/>
                    </a:lnTo>
                    <a:cubicBezTo>
                      <a:pt x="19083" y="14179"/>
                      <a:pt x="19083" y="14171"/>
                      <a:pt x="19087" y="14157"/>
                    </a:cubicBezTo>
                    <a:cubicBezTo>
                      <a:pt x="19449" y="13069"/>
                      <a:pt x="19721" y="11955"/>
                      <a:pt x="19869" y="10848"/>
                    </a:cubicBezTo>
                    <a:cubicBezTo>
                      <a:pt x="19873" y="10835"/>
                      <a:pt x="19873" y="10817"/>
                      <a:pt x="19877" y="10800"/>
                    </a:cubicBezTo>
                    <a:cubicBezTo>
                      <a:pt x="19886" y="10728"/>
                      <a:pt x="19895" y="10657"/>
                      <a:pt x="19904" y="10586"/>
                    </a:cubicBezTo>
                    <a:lnTo>
                      <a:pt x="19904" y="10572"/>
                    </a:lnTo>
                    <a:cubicBezTo>
                      <a:pt x="20145" y="8504"/>
                      <a:pt x="19935" y="6483"/>
                      <a:pt x="19021" y="4771"/>
                    </a:cubicBezTo>
                    <a:cubicBezTo>
                      <a:pt x="19013" y="4758"/>
                      <a:pt x="19007" y="4749"/>
                      <a:pt x="19003" y="4736"/>
                    </a:cubicBezTo>
                    <a:cubicBezTo>
                      <a:pt x="18994" y="4722"/>
                      <a:pt x="18986" y="4705"/>
                      <a:pt x="18976" y="4687"/>
                    </a:cubicBezTo>
                    <a:cubicBezTo>
                      <a:pt x="18223" y="3322"/>
                      <a:pt x="17015" y="2154"/>
                      <a:pt x="15222" y="1320"/>
                    </a:cubicBezTo>
                    <a:cubicBezTo>
                      <a:pt x="15138" y="1280"/>
                      <a:pt x="15057" y="1244"/>
                      <a:pt x="14973" y="1205"/>
                    </a:cubicBezTo>
                    <a:cubicBezTo>
                      <a:pt x="14968" y="1205"/>
                      <a:pt x="14959" y="1200"/>
                      <a:pt x="14955" y="1196"/>
                    </a:cubicBezTo>
                    <a:cubicBezTo>
                      <a:pt x="13113" y="371"/>
                      <a:pt x="11456" y="1"/>
                      <a:pt x="998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224629" y="903259"/>
                <a:ext cx="4479" cy="3081"/>
              </a:xfrm>
              <a:custGeom>
                <a:rect b="b" l="l" r="r" t="t"/>
                <a:pathLst>
                  <a:path extrusionOk="0" h="97" w="141">
                    <a:moveTo>
                      <a:pt x="69" y="1"/>
                    </a:moveTo>
                    <a:cubicBezTo>
                      <a:pt x="23" y="1"/>
                      <a:pt x="1" y="69"/>
                      <a:pt x="55" y="92"/>
                    </a:cubicBezTo>
                    <a:cubicBezTo>
                      <a:pt x="62" y="95"/>
                      <a:pt x="68" y="97"/>
                      <a:pt x="75" y="97"/>
                    </a:cubicBezTo>
                    <a:cubicBezTo>
                      <a:pt x="117" y="97"/>
                      <a:pt x="141" y="27"/>
                      <a:pt x="94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085816" y="-12622"/>
                <a:ext cx="602868" cy="939609"/>
              </a:xfrm>
              <a:custGeom>
                <a:rect b="b" l="l" r="r" t="t"/>
                <a:pathLst>
                  <a:path extrusionOk="0" h="29580" w="18979">
                    <a:moveTo>
                      <a:pt x="11911" y="1"/>
                    </a:moveTo>
                    <a:cubicBezTo>
                      <a:pt x="11821" y="469"/>
                      <a:pt x="11728" y="933"/>
                      <a:pt x="11634" y="1396"/>
                    </a:cubicBezTo>
                    <a:cubicBezTo>
                      <a:pt x="8487" y="1950"/>
                      <a:pt x="5351" y="2676"/>
                      <a:pt x="2271" y="3545"/>
                    </a:cubicBezTo>
                    <a:cubicBezTo>
                      <a:pt x="2141" y="3759"/>
                      <a:pt x="2007" y="3973"/>
                      <a:pt x="1888" y="4201"/>
                    </a:cubicBezTo>
                    <a:cubicBezTo>
                      <a:pt x="5049" y="3278"/>
                      <a:pt x="8281" y="2520"/>
                      <a:pt x="11523" y="1940"/>
                    </a:cubicBezTo>
                    <a:lnTo>
                      <a:pt x="11523" y="1940"/>
                    </a:lnTo>
                    <a:cubicBezTo>
                      <a:pt x="11264" y="3211"/>
                      <a:pt x="11002" y="4477"/>
                      <a:pt x="10716" y="5739"/>
                    </a:cubicBezTo>
                    <a:cubicBezTo>
                      <a:pt x="9632" y="6082"/>
                      <a:pt x="6935" y="6930"/>
                      <a:pt x="225" y="9048"/>
                    </a:cubicBezTo>
                    <a:cubicBezTo>
                      <a:pt x="188" y="9243"/>
                      <a:pt x="157" y="9431"/>
                      <a:pt x="126" y="9628"/>
                    </a:cubicBezTo>
                    <a:lnTo>
                      <a:pt x="10582" y="6327"/>
                    </a:lnTo>
                    <a:lnTo>
                      <a:pt x="10582" y="6327"/>
                    </a:lnTo>
                    <a:cubicBezTo>
                      <a:pt x="10408" y="7086"/>
                      <a:pt x="10230" y="7839"/>
                      <a:pt x="10043" y="8593"/>
                    </a:cubicBezTo>
                    <a:cubicBezTo>
                      <a:pt x="9913" y="9110"/>
                      <a:pt x="9784" y="9628"/>
                      <a:pt x="9659" y="10144"/>
                    </a:cubicBezTo>
                    <a:cubicBezTo>
                      <a:pt x="9637" y="10158"/>
                      <a:pt x="9615" y="10171"/>
                      <a:pt x="9592" y="10185"/>
                    </a:cubicBezTo>
                    <a:lnTo>
                      <a:pt x="9592" y="10194"/>
                    </a:lnTo>
                    <a:cubicBezTo>
                      <a:pt x="6529" y="12106"/>
                      <a:pt x="3318" y="13801"/>
                      <a:pt x="1" y="15254"/>
                    </a:cubicBezTo>
                    <a:cubicBezTo>
                      <a:pt x="19" y="15433"/>
                      <a:pt x="42" y="15616"/>
                      <a:pt x="64" y="15793"/>
                    </a:cubicBezTo>
                    <a:cubicBezTo>
                      <a:pt x="3314" y="14385"/>
                      <a:pt x="6467" y="12731"/>
                      <a:pt x="9481" y="10875"/>
                    </a:cubicBezTo>
                    <a:lnTo>
                      <a:pt x="9481" y="10875"/>
                    </a:lnTo>
                    <a:cubicBezTo>
                      <a:pt x="9156" y="12227"/>
                      <a:pt x="8839" y="13583"/>
                      <a:pt x="8518" y="14942"/>
                    </a:cubicBezTo>
                    <a:cubicBezTo>
                      <a:pt x="6003" y="16600"/>
                      <a:pt x="3435" y="18211"/>
                      <a:pt x="840" y="19753"/>
                    </a:cubicBezTo>
                    <a:cubicBezTo>
                      <a:pt x="880" y="19927"/>
                      <a:pt x="929" y="20105"/>
                      <a:pt x="978" y="20279"/>
                    </a:cubicBezTo>
                    <a:cubicBezTo>
                      <a:pt x="3466" y="18799"/>
                      <a:pt x="5936" y="17261"/>
                      <a:pt x="8343" y="15678"/>
                    </a:cubicBezTo>
                    <a:lnTo>
                      <a:pt x="8343" y="15678"/>
                    </a:lnTo>
                    <a:cubicBezTo>
                      <a:pt x="8000" y="17141"/>
                      <a:pt x="7658" y="18602"/>
                      <a:pt x="7296" y="20065"/>
                    </a:cubicBezTo>
                    <a:cubicBezTo>
                      <a:pt x="5522" y="21234"/>
                      <a:pt x="3773" y="22455"/>
                      <a:pt x="2061" y="23722"/>
                    </a:cubicBezTo>
                    <a:cubicBezTo>
                      <a:pt x="2120" y="23891"/>
                      <a:pt x="2178" y="24060"/>
                      <a:pt x="2244" y="24230"/>
                    </a:cubicBezTo>
                    <a:cubicBezTo>
                      <a:pt x="3840" y="23053"/>
                      <a:pt x="5468" y="21911"/>
                      <a:pt x="7113" y="20810"/>
                    </a:cubicBezTo>
                    <a:lnTo>
                      <a:pt x="7113" y="20810"/>
                    </a:lnTo>
                    <a:cubicBezTo>
                      <a:pt x="6833" y="21947"/>
                      <a:pt x="6543" y="23084"/>
                      <a:pt x="6240" y="24216"/>
                    </a:cubicBezTo>
                    <a:cubicBezTo>
                      <a:pt x="6016" y="24364"/>
                      <a:pt x="5303" y="24827"/>
                      <a:pt x="3046" y="26299"/>
                    </a:cubicBezTo>
                    <a:cubicBezTo>
                      <a:pt x="3110" y="26459"/>
                      <a:pt x="3180" y="26624"/>
                      <a:pt x="3248" y="26784"/>
                    </a:cubicBezTo>
                    <a:cubicBezTo>
                      <a:pt x="3248" y="26784"/>
                      <a:pt x="3252" y="26784"/>
                      <a:pt x="6034" y="24970"/>
                    </a:cubicBezTo>
                    <a:lnTo>
                      <a:pt x="6034" y="24970"/>
                    </a:lnTo>
                    <a:cubicBezTo>
                      <a:pt x="5641" y="26410"/>
                      <a:pt x="5227" y="27842"/>
                      <a:pt x="4777" y="29264"/>
                    </a:cubicBezTo>
                    <a:cubicBezTo>
                      <a:pt x="4736" y="29393"/>
                      <a:pt x="4812" y="29509"/>
                      <a:pt x="4911" y="29558"/>
                    </a:cubicBezTo>
                    <a:cubicBezTo>
                      <a:pt x="4942" y="29572"/>
                      <a:pt x="4975" y="29580"/>
                      <a:pt x="5007" y="29580"/>
                    </a:cubicBezTo>
                    <a:cubicBezTo>
                      <a:pt x="5077" y="29580"/>
                      <a:pt x="5144" y="29543"/>
                      <a:pt x="5178" y="29451"/>
                    </a:cubicBezTo>
                    <a:cubicBezTo>
                      <a:pt x="5178" y="29447"/>
                      <a:pt x="5178" y="29442"/>
                      <a:pt x="5182" y="29437"/>
                    </a:cubicBezTo>
                    <a:cubicBezTo>
                      <a:pt x="5579" y="28309"/>
                      <a:pt x="5985" y="27181"/>
                      <a:pt x="6391" y="26058"/>
                    </a:cubicBezTo>
                    <a:cubicBezTo>
                      <a:pt x="6538" y="26531"/>
                      <a:pt x="6748" y="27213"/>
                      <a:pt x="7055" y="28198"/>
                    </a:cubicBezTo>
                    <a:cubicBezTo>
                      <a:pt x="7193" y="28087"/>
                      <a:pt x="7345" y="27970"/>
                      <a:pt x="7497" y="27863"/>
                    </a:cubicBezTo>
                    <a:lnTo>
                      <a:pt x="6689" y="25247"/>
                    </a:lnTo>
                    <a:cubicBezTo>
                      <a:pt x="7086" y="24145"/>
                      <a:pt x="7487" y="23048"/>
                      <a:pt x="7884" y="21947"/>
                    </a:cubicBezTo>
                    <a:cubicBezTo>
                      <a:pt x="8446" y="23364"/>
                      <a:pt x="8968" y="24805"/>
                      <a:pt x="9459" y="26254"/>
                    </a:cubicBezTo>
                    <a:cubicBezTo>
                      <a:pt x="9605" y="26130"/>
                      <a:pt x="9744" y="26009"/>
                      <a:pt x="9887" y="25889"/>
                    </a:cubicBezTo>
                    <a:cubicBezTo>
                      <a:pt x="9347" y="24310"/>
                      <a:pt x="8763" y="22741"/>
                      <a:pt x="8152" y="21197"/>
                    </a:cubicBezTo>
                    <a:cubicBezTo>
                      <a:pt x="8598" y="19958"/>
                      <a:pt x="9031" y="18719"/>
                      <a:pt x="9454" y="17475"/>
                    </a:cubicBezTo>
                    <a:cubicBezTo>
                      <a:pt x="10360" y="19602"/>
                      <a:pt x="11255" y="21746"/>
                      <a:pt x="12138" y="23891"/>
                    </a:cubicBezTo>
                    <a:cubicBezTo>
                      <a:pt x="12286" y="23757"/>
                      <a:pt x="12424" y="23628"/>
                      <a:pt x="12544" y="23512"/>
                    </a:cubicBezTo>
                    <a:cubicBezTo>
                      <a:pt x="11617" y="21242"/>
                      <a:pt x="10667" y="18973"/>
                      <a:pt x="9704" y="16726"/>
                    </a:cubicBezTo>
                    <a:cubicBezTo>
                      <a:pt x="10150" y="15375"/>
                      <a:pt x="10578" y="14015"/>
                      <a:pt x="10975" y="12646"/>
                    </a:cubicBezTo>
                    <a:cubicBezTo>
                      <a:pt x="12379" y="15182"/>
                      <a:pt x="13739" y="17760"/>
                      <a:pt x="15032" y="20364"/>
                    </a:cubicBezTo>
                    <a:cubicBezTo>
                      <a:pt x="15139" y="20185"/>
                      <a:pt x="15250" y="20020"/>
                      <a:pt x="15357" y="19843"/>
                    </a:cubicBezTo>
                    <a:cubicBezTo>
                      <a:pt x="14025" y="17180"/>
                      <a:pt x="12624" y="14532"/>
                      <a:pt x="11179" y="11933"/>
                    </a:cubicBezTo>
                    <a:cubicBezTo>
                      <a:pt x="11367" y="11255"/>
                      <a:pt x="11554" y="10572"/>
                      <a:pt x="11728" y="9885"/>
                    </a:cubicBezTo>
                    <a:cubicBezTo>
                      <a:pt x="11897" y="9222"/>
                      <a:pt x="12066" y="8548"/>
                      <a:pt x="12241" y="7879"/>
                    </a:cubicBezTo>
                    <a:cubicBezTo>
                      <a:pt x="13770" y="10702"/>
                      <a:pt x="15469" y="13444"/>
                      <a:pt x="17324" y="16079"/>
                    </a:cubicBezTo>
                    <a:cubicBezTo>
                      <a:pt x="17404" y="15888"/>
                      <a:pt x="17484" y="15700"/>
                      <a:pt x="17565" y="15509"/>
                    </a:cubicBezTo>
                    <a:cubicBezTo>
                      <a:pt x="15683" y="12824"/>
                      <a:pt x="13966" y="10019"/>
                      <a:pt x="12432" y="7135"/>
                    </a:cubicBezTo>
                    <a:cubicBezTo>
                      <a:pt x="12714" y="6033"/>
                      <a:pt x="12994" y="4932"/>
                      <a:pt x="13270" y="3822"/>
                    </a:cubicBezTo>
                    <a:cubicBezTo>
                      <a:pt x="13975" y="4794"/>
                      <a:pt x="14711" y="5739"/>
                      <a:pt x="15429" y="6658"/>
                    </a:cubicBezTo>
                    <a:cubicBezTo>
                      <a:pt x="16606" y="8152"/>
                      <a:pt x="17810" y="9694"/>
                      <a:pt x="18853" y="11335"/>
                    </a:cubicBezTo>
                    <a:cubicBezTo>
                      <a:pt x="18902" y="11085"/>
                      <a:pt x="18942" y="10827"/>
                      <a:pt x="18978" y="10577"/>
                    </a:cubicBezTo>
                    <a:cubicBezTo>
                      <a:pt x="18001" y="9097"/>
                      <a:pt x="16909" y="7701"/>
                      <a:pt x="15844" y="6333"/>
                    </a:cubicBezTo>
                    <a:cubicBezTo>
                      <a:pt x="15036" y="5302"/>
                      <a:pt x="14212" y="4250"/>
                      <a:pt x="13436" y="3158"/>
                    </a:cubicBezTo>
                    <a:cubicBezTo>
                      <a:pt x="13636" y="2364"/>
                      <a:pt x="13828" y="1565"/>
                      <a:pt x="14015" y="763"/>
                    </a:cubicBezTo>
                    <a:cubicBezTo>
                      <a:pt x="13284" y="442"/>
                      <a:pt x="12584" y="188"/>
                      <a:pt x="1191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462396" y="-248477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6030" y="0"/>
                    </a:moveTo>
                    <a:cubicBezTo>
                      <a:pt x="5569" y="0"/>
                      <a:pt x="5117" y="160"/>
                      <a:pt x="4682" y="328"/>
                    </a:cubicBezTo>
                    <a:cubicBezTo>
                      <a:pt x="3826" y="662"/>
                      <a:pt x="2943" y="1050"/>
                      <a:pt x="2350" y="1754"/>
                    </a:cubicBezTo>
                    <a:cubicBezTo>
                      <a:pt x="0" y="4537"/>
                      <a:pt x="4338" y="8581"/>
                      <a:pt x="5903" y="10565"/>
                    </a:cubicBezTo>
                    <a:cubicBezTo>
                      <a:pt x="6417" y="11211"/>
                      <a:pt x="6925" y="11867"/>
                      <a:pt x="7316" y="12593"/>
                    </a:cubicBezTo>
                    <a:cubicBezTo>
                      <a:pt x="7740" y="13383"/>
                      <a:pt x="8016" y="14244"/>
                      <a:pt x="8374" y="15069"/>
                    </a:cubicBezTo>
                    <a:cubicBezTo>
                      <a:pt x="9216" y="17003"/>
                      <a:pt x="10630" y="18938"/>
                      <a:pt x="12395" y="20138"/>
                    </a:cubicBezTo>
                    <a:cubicBezTo>
                      <a:pt x="13862" y="21128"/>
                      <a:pt x="15637" y="21395"/>
                      <a:pt x="17161" y="22323"/>
                    </a:cubicBezTo>
                    <a:cubicBezTo>
                      <a:pt x="18910" y="23383"/>
                      <a:pt x="20162" y="25239"/>
                      <a:pt x="22218" y="25796"/>
                    </a:cubicBezTo>
                    <a:cubicBezTo>
                      <a:pt x="23859" y="26237"/>
                      <a:pt x="25852" y="26242"/>
                      <a:pt x="27555" y="26527"/>
                    </a:cubicBezTo>
                    <a:cubicBezTo>
                      <a:pt x="26333" y="25021"/>
                      <a:pt x="25090" y="23486"/>
                      <a:pt x="24341" y="21694"/>
                    </a:cubicBezTo>
                    <a:cubicBezTo>
                      <a:pt x="23854" y="20526"/>
                      <a:pt x="23582" y="19277"/>
                      <a:pt x="23105" y="18109"/>
                    </a:cubicBezTo>
                    <a:cubicBezTo>
                      <a:pt x="21621" y="14489"/>
                      <a:pt x="18450" y="11711"/>
                      <a:pt x="15717" y="8795"/>
                    </a:cubicBezTo>
                    <a:cubicBezTo>
                      <a:pt x="14986" y="8015"/>
                      <a:pt x="14286" y="7220"/>
                      <a:pt x="13657" y="6405"/>
                    </a:cubicBezTo>
                    <a:cubicBezTo>
                      <a:pt x="11829" y="4014"/>
                      <a:pt x="10157" y="1964"/>
                      <a:pt x="7419" y="456"/>
                    </a:cubicBezTo>
                    <a:cubicBezTo>
                      <a:pt x="7049" y="252"/>
                      <a:pt x="6657" y="55"/>
                      <a:pt x="6234" y="11"/>
                    </a:cubicBezTo>
                    <a:cubicBezTo>
                      <a:pt x="6165" y="4"/>
                      <a:pt x="6097" y="0"/>
                      <a:pt x="603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541110" y="-223637"/>
                <a:ext cx="797016" cy="817663"/>
              </a:xfrm>
              <a:custGeom>
                <a:rect b="b" l="l" r="r" t="t"/>
                <a:pathLst>
                  <a:path extrusionOk="0" h="25741" w="25091">
                    <a:moveTo>
                      <a:pt x="1161" y="1"/>
                    </a:moveTo>
                    <a:cubicBezTo>
                      <a:pt x="728" y="223"/>
                      <a:pt x="327" y="491"/>
                      <a:pt x="1" y="839"/>
                    </a:cubicBezTo>
                    <a:lnTo>
                      <a:pt x="220" y="1044"/>
                    </a:lnTo>
                    <a:cubicBezTo>
                      <a:pt x="335" y="1146"/>
                      <a:pt x="442" y="1244"/>
                      <a:pt x="541" y="1333"/>
                    </a:cubicBezTo>
                    <a:cubicBezTo>
                      <a:pt x="531" y="2114"/>
                      <a:pt x="518" y="3541"/>
                      <a:pt x="492" y="6158"/>
                    </a:cubicBezTo>
                    <a:cubicBezTo>
                      <a:pt x="621" y="6350"/>
                      <a:pt x="755" y="6537"/>
                      <a:pt x="893" y="6724"/>
                    </a:cubicBezTo>
                    <a:lnTo>
                      <a:pt x="947" y="1708"/>
                    </a:lnTo>
                    <a:lnTo>
                      <a:pt x="2079" y="2756"/>
                    </a:lnTo>
                    <a:cubicBezTo>
                      <a:pt x="2163" y="2831"/>
                      <a:pt x="2243" y="2907"/>
                      <a:pt x="2328" y="2983"/>
                    </a:cubicBezTo>
                    <a:cubicBezTo>
                      <a:pt x="2319" y="3768"/>
                      <a:pt x="2301" y="5329"/>
                      <a:pt x="2270" y="8422"/>
                    </a:cubicBezTo>
                    <a:cubicBezTo>
                      <a:pt x="2408" y="8583"/>
                      <a:pt x="2547" y="8739"/>
                      <a:pt x="2676" y="8891"/>
                    </a:cubicBezTo>
                    <a:lnTo>
                      <a:pt x="2729" y="3358"/>
                    </a:lnTo>
                    <a:cubicBezTo>
                      <a:pt x="3131" y="3728"/>
                      <a:pt x="3519" y="4098"/>
                      <a:pt x="3898" y="4477"/>
                    </a:cubicBezTo>
                    <a:cubicBezTo>
                      <a:pt x="3970" y="4549"/>
                      <a:pt x="4040" y="4619"/>
                      <a:pt x="4112" y="4691"/>
                    </a:cubicBezTo>
                    <a:cubicBezTo>
                      <a:pt x="4103" y="5475"/>
                      <a:pt x="4089" y="7125"/>
                      <a:pt x="4050" y="10599"/>
                    </a:cubicBezTo>
                    <a:cubicBezTo>
                      <a:pt x="4192" y="10786"/>
                      <a:pt x="4326" y="10978"/>
                      <a:pt x="4455" y="11169"/>
                    </a:cubicBezTo>
                    <a:lnTo>
                      <a:pt x="4517" y="5115"/>
                    </a:lnTo>
                    <a:cubicBezTo>
                      <a:pt x="4875" y="5502"/>
                      <a:pt x="5217" y="5895"/>
                      <a:pt x="5538" y="6309"/>
                    </a:cubicBezTo>
                    <a:cubicBezTo>
                      <a:pt x="5659" y="6465"/>
                      <a:pt x="5779" y="6626"/>
                      <a:pt x="5896" y="6786"/>
                    </a:cubicBezTo>
                    <a:cubicBezTo>
                      <a:pt x="5886" y="7745"/>
                      <a:pt x="5865" y="9783"/>
                      <a:pt x="5820" y="14108"/>
                    </a:cubicBezTo>
                    <a:cubicBezTo>
                      <a:pt x="5847" y="14170"/>
                      <a:pt x="5869" y="14228"/>
                      <a:pt x="5896" y="14287"/>
                    </a:cubicBezTo>
                    <a:cubicBezTo>
                      <a:pt x="5993" y="14513"/>
                      <a:pt x="6100" y="14741"/>
                      <a:pt x="6217" y="14973"/>
                    </a:cubicBezTo>
                    <a:lnTo>
                      <a:pt x="6297" y="7362"/>
                    </a:lnTo>
                    <a:cubicBezTo>
                      <a:pt x="6515" y="7687"/>
                      <a:pt x="6734" y="8017"/>
                      <a:pt x="6952" y="8356"/>
                    </a:cubicBezTo>
                    <a:cubicBezTo>
                      <a:pt x="7188" y="8722"/>
                      <a:pt x="7429" y="9091"/>
                      <a:pt x="7670" y="9462"/>
                    </a:cubicBezTo>
                    <a:cubicBezTo>
                      <a:pt x="7661" y="10420"/>
                      <a:pt x="7639" y="12521"/>
                      <a:pt x="7594" y="17135"/>
                    </a:cubicBezTo>
                    <a:cubicBezTo>
                      <a:pt x="7723" y="17300"/>
                      <a:pt x="7857" y="17465"/>
                      <a:pt x="7995" y="17625"/>
                    </a:cubicBezTo>
                    <a:lnTo>
                      <a:pt x="8076" y="10064"/>
                    </a:lnTo>
                    <a:cubicBezTo>
                      <a:pt x="8170" y="10202"/>
                      <a:pt x="8267" y="10340"/>
                      <a:pt x="8370" y="10478"/>
                    </a:cubicBezTo>
                    <a:cubicBezTo>
                      <a:pt x="8700" y="10943"/>
                      <a:pt x="9065" y="11397"/>
                      <a:pt x="9450" y="11820"/>
                    </a:cubicBezTo>
                    <a:cubicBezTo>
                      <a:pt x="9444" y="12601"/>
                      <a:pt x="9423" y="14469"/>
                      <a:pt x="9378" y="18954"/>
                    </a:cubicBezTo>
                    <a:cubicBezTo>
                      <a:pt x="9512" y="19061"/>
                      <a:pt x="9645" y="19164"/>
                      <a:pt x="9783" y="19257"/>
                    </a:cubicBezTo>
                    <a:lnTo>
                      <a:pt x="9855" y="12248"/>
                    </a:lnTo>
                    <a:cubicBezTo>
                      <a:pt x="9921" y="12315"/>
                      <a:pt x="9985" y="12382"/>
                      <a:pt x="10051" y="12445"/>
                    </a:cubicBezTo>
                    <a:cubicBezTo>
                      <a:pt x="10434" y="12824"/>
                      <a:pt x="10835" y="13184"/>
                      <a:pt x="11237" y="13532"/>
                    </a:cubicBezTo>
                    <a:cubicBezTo>
                      <a:pt x="11232" y="14174"/>
                      <a:pt x="11215" y="15820"/>
                      <a:pt x="11175" y="20029"/>
                    </a:cubicBezTo>
                    <a:cubicBezTo>
                      <a:pt x="11304" y="20087"/>
                      <a:pt x="11442" y="20145"/>
                      <a:pt x="11576" y="20199"/>
                    </a:cubicBezTo>
                    <a:lnTo>
                      <a:pt x="11643" y="13880"/>
                    </a:lnTo>
                    <a:cubicBezTo>
                      <a:pt x="12107" y="14268"/>
                      <a:pt x="12570" y="14656"/>
                      <a:pt x="13025" y="15044"/>
                    </a:cubicBezTo>
                    <a:cubicBezTo>
                      <a:pt x="13020" y="15592"/>
                      <a:pt x="13008" y="17015"/>
                      <a:pt x="12967" y="20729"/>
                    </a:cubicBezTo>
                    <a:cubicBezTo>
                      <a:pt x="13101" y="20782"/>
                      <a:pt x="13239" y="20841"/>
                      <a:pt x="13373" y="20894"/>
                    </a:cubicBezTo>
                    <a:lnTo>
                      <a:pt x="13430" y="15401"/>
                    </a:lnTo>
                    <a:cubicBezTo>
                      <a:pt x="13578" y="15530"/>
                      <a:pt x="13720" y="15660"/>
                      <a:pt x="13864" y="15793"/>
                    </a:cubicBezTo>
                    <a:cubicBezTo>
                      <a:pt x="14193" y="16096"/>
                      <a:pt x="14510" y="16413"/>
                      <a:pt x="14813" y="16742"/>
                    </a:cubicBezTo>
                    <a:cubicBezTo>
                      <a:pt x="14809" y="17215"/>
                      <a:pt x="14795" y="18438"/>
                      <a:pt x="14759" y="21590"/>
                    </a:cubicBezTo>
                    <a:cubicBezTo>
                      <a:pt x="14897" y="21675"/>
                      <a:pt x="15036" y="21768"/>
                      <a:pt x="15165" y="21862"/>
                    </a:cubicBezTo>
                    <a:cubicBezTo>
                      <a:pt x="15165" y="21862"/>
                      <a:pt x="15165" y="21858"/>
                      <a:pt x="15214" y="17203"/>
                    </a:cubicBezTo>
                    <a:cubicBezTo>
                      <a:pt x="15330" y="17341"/>
                      <a:pt x="15446" y="17479"/>
                      <a:pt x="15562" y="17625"/>
                    </a:cubicBezTo>
                    <a:cubicBezTo>
                      <a:pt x="15905" y="18053"/>
                      <a:pt x="16245" y="18487"/>
                      <a:pt x="16593" y="18919"/>
                    </a:cubicBezTo>
                    <a:cubicBezTo>
                      <a:pt x="16587" y="19311"/>
                      <a:pt x="16579" y="20337"/>
                      <a:pt x="16552" y="22994"/>
                    </a:cubicBezTo>
                    <a:cubicBezTo>
                      <a:pt x="16686" y="23115"/>
                      <a:pt x="16819" y="23230"/>
                      <a:pt x="16957" y="23346"/>
                    </a:cubicBezTo>
                    <a:lnTo>
                      <a:pt x="16998" y="19413"/>
                    </a:lnTo>
                    <a:cubicBezTo>
                      <a:pt x="17047" y="19477"/>
                      <a:pt x="17095" y="19539"/>
                      <a:pt x="17149" y="19596"/>
                    </a:cubicBezTo>
                    <a:cubicBezTo>
                      <a:pt x="17542" y="20074"/>
                      <a:pt x="17952" y="20541"/>
                      <a:pt x="18375" y="20992"/>
                    </a:cubicBezTo>
                    <a:cubicBezTo>
                      <a:pt x="18371" y="21290"/>
                      <a:pt x="18362" y="22111"/>
                      <a:pt x="18340" y="24394"/>
                    </a:cubicBezTo>
                    <a:cubicBezTo>
                      <a:pt x="18474" y="24474"/>
                      <a:pt x="18608" y="24550"/>
                      <a:pt x="18746" y="24622"/>
                    </a:cubicBezTo>
                    <a:lnTo>
                      <a:pt x="18777" y="21416"/>
                    </a:lnTo>
                    <a:cubicBezTo>
                      <a:pt x="19223" y="21866"/>
                      <a:pt x="19682" y="22303"/>
                      <a:pt x="20163" y="22718"/>
                    </a:cubicBezTo>
                    <a:cubicBezTo>
                      <a:pt x="20159" y="22914"/>
                      <a:pt x="20155" y="23480"/>
                      <a:pt x="20137" y="25112"/>
                    </a:cubicBezTo>
                    <a:cubicBezTo>
                      <a:pt x="20270" y="25143"/>
                      <a:pt x="20404" y="25170"/>
                      <a:pt x="20542" y="25192"/>
                    </a:cubicBezTo>
                    <a:lnTo>
                      <a:pt x="20565" y="23056"/>
                    </a:lnTo>
                    <a:cubicBezTo>
                      <a:pt x="20618" y="23101"/>
                      <a:pt x="20672" y="23146"/>
                      <a:pt x="20730" y="23190"/>
                    </a:cubicBezTo>
                    <a:cubicBezTo>
                      <a:pt x="21122" y="23507"/>
                      <a:pt x="21532" y="23805"/>
                      <a:pt x="21952" y="24087"/>
                    </a:cubicBezTo>
                    <a:cubicBezTo>
                      <a:pt x="21952" y="24185"/>
                      <a:pt x="21947" y="24488"/>
                      <a:pt x="21938" y="25393"/>
                    </a:cubicBezTo>
                    <a:cubicBezTo>
                      <a:pt x="22077" y="25406"/>
                      <a:pt x="22205" y="25420"/>
                      <a:pt x="22344" y="25433"/>
                    </a:cubicBezTo>
                    <a:lnTo>
                      <a:pt x="22353" y="24346"/>
                    </a:lnTo>
                    <a:cubicBezTo>
                      <a:pt x="22808" y="24630"/>
                      <a:pt x="23271" y="24893"/>
                      <a:pt x="23744" y="25134"/>
                    </a:cubicBezTo>
                    <a:cubicBezTo>
                      <a:pt x="23744" y="25165"/>
                      <a:pt x="23744" y="25259"/>
                      <a:pt x="23740" y="25571"/>
                    </a:cubicBezTo>
                    <a:cubicBezTo>
                      <a:pt x="23878" y="25585"/>
                      <a:pt x="24012" y="25598"/>
                      <a:pt x="24145" y="25616"/>
                    </a:cubicBezTo>
                    <a:lnTo>
                      <a:pt x="24150" y="25330"/>
                    </a:lnTo>
                    <a:cubicBezTo>
                      <a:pt x="24458" y="25478"/>
                      <a:pt x="24773" y="25611"/>
                      <a:pt x="25090" y="25741"/>
                    </a:cubicBezTo>
                    <a:cubicBezTo>
                      <a:pt x="24131" y="25326"/>
                      <a:pt x="23218" y="24822"/>
                      <a:pt x="22361" y="24239"/>
                    </a:cubicBezTo>
                    <a:lnTo>
                      <a:pt x="22361" y="24239"/>
                    </a:lnTo>
                    <a:cubicBezTo>
                      <a:pt x="22522" y="24243"/>
                      <a:pt x="22919" y="24247"/>
                      <a:pt x="23896" y="24260"/>
                    </a:cubicBezTo>
                    <a:cubicBezTo>
                      <a:pt x="23793" y="24122"/>
                      <a:pt x="23691" y="23984"/>
                      <a:pt x="23588" y="23846"/>
                    </a:cubicBezTo>
                    <a:lnTo>
                      <a:pt x="21773" y="23823"/>
                    </a:lnTo>
                    <a:cubicBezTo>
                      <a:pt x="21452" y="23583"/>
                      <a:pt x="21135" y="23333"/>
                      <a:pt x="20828" y="23074"/>
                    </a:cubicBezTo>
                    <a:cubicBezTo>
                      <a:pt x="20569" y="22856"/>
                      <a:pt x="20324" y="22633"/>
                      <a:pt x="20079" y="22405"/>
                    </a:cubicBezTo>
                    <a:lnTo>
                      <a:pt x="20079" y="22405"/>
                    </a:lnTo>
                    <a:cubicBezTo>
                      <a:pt x="20324" y="22410"/>
                      <a:pt x="20966" y="22419"/>
                      <a:pt x="22643" y="22441"/>
                    </a:cubicBezTo>
                    <a:cubicBezTo>
                      <a:pt x="22563" y="22307"/>
                      <a:pt x="22482" y="22169"/>
                      <a:pt x="22406" y="22031"/>
                    </a:cubicBezTo>
                    <a:lnTo>
                      <a:pt x="19655" y="21991"/>
                    </a:lnTo>
                    <a:cubicBezTo>
                      <a:pt x="19196" y="21541"/>
                      <a:pt x="18759" y="21068"/>
                      <a:pt x="18340" y="20578"/>
                    </a:cubicBezTo>
                    <a:lnTo>
                      <a:pt x="18340" y="20578"/>
                    </a:lnTo>
                    <a:cubicBezTo>
                      <a:pt x="18652" y="20582"/>
                      <a:pt x="19495" y="20595"/>
                      <a:pt x="21746" y="20622"/>
                    </a:cubicBezTo>
                    <a:cubicBezTo>
                      <a:pt x="21693" y="20488"/>
                      <a:pt x="21643" y="20350"/>
                      <a:pt x="21595" y="20212"/>
                    </a:cubicBezTo>
                    <a:lnTo>
                      <a:pt x="17992" y="20163"/>
                    </a:lnTo>
                    <a:cubicBezTo>
                      <a:pt x="17787" y="19913"/>
                      <a:pt x="17582" y="19664"/>
                      <a:pt x="17381" y="19405"/>
                    </a:cubicBezTo>
                    <a:cubicBezTo>
                      <a:pt x="17212" y="19191"/>
                      <a:pt x="17047" y="18973"/>
                      <a:pt x="16881" y="18754"/>
                    </a:cubicBezTo>
                    <a:lnTo>
                      <a:pt x="16881" y="18754"/>
                    </a:lnTo>
                    <a:cubicBezTo>
                      <a:pt x="17266" y="18763"/>
                      <a:pt x="18309" y="18776"/>
                      <a:pt x="21145" y="18812"/>
                    </a:cubicBezTo>
                    <a:cubicBezTo>
                      <a:pt x="21104" y="18678"/>
                      <a:pt x="21060" y="18540"/>
                      <a:pt x="21015" y="18401"/>
                    </a:cubicBezTo>
                    <a:lnTo>
                      <a:pt x="16570" y="18343"/>
                    </a:lnTo>
                    <a:cubicBezTo>
                      <a:pt x="16334" y="18027"/>
                      <a:pt x="16097" y="17711"/>
                      <a:pt x="15856" y="17390"/>
                    </a:cubicBezTo>
                    <a:cubicBezTo>
                      <a:pt x="15741" y="17238"/>
                      <a:pt x="15624" y="17086"/>
                      <a:pt x="15504" y="16935"/>
                    </a:cubicBezTo>
                    <a:lnTo>
                      <a:pt x="15504" y="16935"/>
                    </a:lnTo>
                    <a:cubicBezTo>
                      <a:pt x="15963" y="16939"/>
                      <a:pt x="17194" y="16956"/>
                      <a:pt x="20489" y="17001"/>
                    </a:cubicBezTo>
                    <a:cubicBezTo>
                      <a:pt x="20427" y="16863"/>
                      <a:pt x="20365" y="16725"/>
                      <a:pt x="20297" y="16592"/>
                    </a:cubicBezTo>
                    <a:lnTo>
                      <a:pt x="15169" y="16524"/>
                    </a:lnTo>
                    <a:cubicBezTo>
                      <a:pt x="14862" y="16150"/>
                      <a:pt x="14537" y="15789"/>
                      <a:pt x="14198" y="15450"/>
                    </a:cubicBezTo>
                    <a:cubicBezTo>
                      <a:pt x="14082" y="15334"/>
                      <a:pt x="13971" y="15223"/>
                      <a:pt x="13854" y="15106"/>
                    </a:cubicBezTo>
                    <a:lnTo>
                      <a:pt x="13854" y="15106"/>
                    </a:lnTo>
                    <a:cubicBezTo>
                      <a:pt x="14434" y="15116"/>
                      <a:pt x="15883" y="15133"/>
                      <a:pt x="19509" y="15182"/>
                    </a:cubicBezTo>
                    <a:cubicBezTo>
                      <a:pt x="19423" y="15044"/>
                      <a:pt x="19334" y="14910"/>
                      <a:pt x="19241" y="14772"/>
                    </a:cubicBezTo>
                    <a:lnTo>
                      <a:pt x="13422" y="14696"/>
                    </a:lnTo>
                    <a:cubicBezTo>
                      <a:pt x="12918" y="14215"/>
                      <a:pt x="12401" y="13752"/>
                      <a:pt x="11897" y="13279"/>
                    </a:cubicBezTo>
                    <a:lnTo>
                      <a:pt x="11897" y="13279"/>
                    </a:lnTo>
                    <a:cubicBezTo>
                      <a:pt x="12584" y="13287"/>
                      <a:pt x="14233" y="13310"/>
                      <a:pt x="18202" y="13363"/>
                    </a:cubicBezTo>
                    <a:cubicBezTo>
                      <a:pt x="18091" y="13225"/>
                      <a:pt x="17978" y="13087"/>
                      <a:pt x="17863" y="12953"/>
                    </a:cubicBezTo>
                    <a:lnTo>
                      <a:pt x="11460" y="12863"/>
                    </a:lnTo>
                    <a:cubicBezTo>
                      <a:pt x="11152" y="12569"/>
                      <a:pt x="10849" y="12266"/>
                      <a:pt x="10559" y="11950"/>
                    </a:cubicBezTo>
                    <a:cubicBezTo>
                      <a:pt x="10407" y="11789"/>
                      <a:pt x="10256" y="11624"/>
                      <a:pt x="10113" y="11455"/>
                    </a:cubicBezTo>
                    <a:lnTo>
                      <a:pt x="10113" y="11455"/>
                    </a:lnTo>
                    <a:cubicBezTo>
                      <a:pt x="10823" y="11464"/>
                      <a:pt x="12530" y="11486"/>
                      <a:pt x="16619" y="11540"/>
                    </a:cubicBezTo>
                    <a:cubicBezTo>
                      <a:pt x="16490" y="11402"/>
                      <a:pt x="16365" y="11264"/>
                      <a:pt x="16235" y="11124"/>
                    </a:cubicBezTo>
                    <a:lnTo>
                      <a:pt x="9779" y="11040"/>
                    </a:lnTo>
                    <a:cubicBezTo>
                      <a:pt x="9431" y="10589"/>
                      <a:pt x="9110" y="10117"/>
                      <a:pt x="8802" y="9632"/>
                    </a:cubicBezTo>
                    <a:lnTo>
                      <a:pt x="8802" y="9632"/>
                    </a:lnTo>
                    <a:cubicBezTo>
                      <a:pt x="9498" y="9640"/>
                      <a:pt x="11113" y="9663"/>
                      <a:pt x="14871" y="9712"/>
                    </a:cubicBezTo>
                    <a:cubicBezTo>
                      <a:pt x="14737" y="9573"/>
                      <a:pt x="14603" y="9435"/>
                      <a:pt x="14469" y="9297"/>
                    </a:cubicBezTo>
                    <a:lnTo>
                      <a:pt x="8549" y="9221"/>
                    </a:lnTo>
                    <a:cubicBezTo>
                      <a:pt x="8281" y="8776"/>
                      <a:pt x="8018" y="8321"/>
                      <a:pt x="7755" y="7866"/>
                    </a:cubicBezTo>
                    <a:cubicBezTo>
                      <a:pt x="7742" y="7848"/>
                      <a:pt x="7732" y="7830"/>
                      <a:pt x="7723" y="7812"/>
                    </a:cubicBezTo>
                    <a:lnTo>
                      <a:pt x="7723" y="7812"/>
                    </a:lnTo>
                    <a:cubicBezTo>
                      <a:pt x="8401" y="7821"/>
                      <a:pt x="9882" y="7844"/>
                      <a:pt x="13119" y="7883"/>
                    </a:cubicBezTo>
                    <a:cubicBezTo>
                      <a:pt x="12989" y="7749"/>
                      <a:pt x="12864" y="7611"/>
                      <a:pt x="12740" y="7473"/>
                    </a:cubicBezTo>
                    <a:lnTo>
                      <a:pt x="7483" y="7402"/>
                    </a:lnTo>
                    <a:cubicBezTo>
                      <a:pt x="7202" y="6930"/>
                      <a:pt x="6912" y="6457"/>
                      <a:pt x="6600" y="5993"/>
                    </a:cubicBezTo>
                    <a:lnTo>
                      <a:pt x="6600" y="5993"/>
                    </a:lnTo>
                    <a:cubicBezTo>
                      <a:pt x="7283" y="6002"/>
                      <a:pt x="8678" y="6024"/>
                      <a:pt x="11527" y="6060"/>
                    </a:cubicBezTo>
                    <a:cubicBezTo>
                      <a:pt x="11415" y="5926"/>
                      <a:pt x="11308" y="5788"/>
                      <a:pt x="11201" y="5646"/>
                    </a:cubicBezTo>
                    <a:lnTo>
                      <a:pt x="6314" y="5582"/>
                    </a:lnTo>
                    <a:cubicBezTo>
                      <a:pt x="5962" y="5092"/>
                      <a:pt x="5588" y="4624"/>
                      <a:pt x="5196" y="4174"/>
                    </a:cubicBezTo>
                    <a:lnTo>
                      <a:pt x="5196" y="4174"/>
                    </a:lnTo>
                    <a:cubicBezTo>
                      <a:pt x="5935" y="4183"/>
                      <a:pt x="7358" y="4201"/>
                      <a:pt x="10100" y="4236"/>
                    </a:cubicBezTo>
                    <a:cubicBezTo>
                      <a:pt x="9989" y="4098"/>
                      <a:pt x="9878" y="3964"/>
                      <a:pt x="9761" y="3826"/>
                    </a:cubicBezTo>
                    <a:lnTo>
                      <a:pt x="4830" y="3759"/>
                    </a:lnTo>
                    <a:cubicBezTo>
                      <a:pt x="4803" y="3732"/>
                      <a:pt x="4776" y="3701"/>
                      <a:pt x="4745" y="3670"/>
                    </a:cubicBezTo>
                    <a:cubicBezTo>
                      <a:pt x="4334" y="3215"/>
                      <a:pt x="3906" y="2778"/>
                      <a:pt x="3484" y="2345"/>
                    </a:cubicBezTo>
                    <a:lnTo>
                      <a:pt x="3484" y="2345"/>
                    </a:lnTo>
                    <a:cubicBezTo>
                      <a:pt x="4277" y="2359"/>
                      <a:pt x="5758" y="2376"/>
                      <a:pt x="8499" y="2413"/>
                    </a:cubicBezTo>
                    <a:cubicBezTo>
                      <a:pt x="8361" y="2275"/>
                      <a:pt x="8223" y="2136"/>
                      <a:pt x="8080" y="2002"/>
                    </a:cubicBezTo>
                    <a:lnTo>
                      <a:pt x="3073" y="1936"/>
                    </a:lnTo>
                    <a:cubicBezTo>
                      <a:pt x="3042" y="1900"/>
                      <a:pt x="3006" y="1864"/>
                      <a:pt x="2970" y="1833"/>
                    </a:cubicBezTo>
                    <a:cubicBezTo>
                      <a:pt x="2342" y="1195"/>
                      <a:pt x="1936" y="785"/>
                      <a:pt x="1673" y="522"/>
                    </a:cubicBezTo>
                    <a:lnTo>
                      <a:pt x="1673" y="522"/>
                    </a:lnTo>
                    <a:cubicBezTo>
                      <a:pt x="2462" y="530"/>
                      <a:pt x="3871" y="549"/>
                      <a:pt x="6382" y="580"/>
                    </a:cubicBezTo>
                    <a:cubicBezTo>
                      <a:pt x="6180" y="442"/>
                      <a:pt x="5976" y="299"/>
                      <a:pt x="5766" y="166"/>
                    </a:cubicBezTo>
                    <a:lnTo>
                      <a:pt x="1263" y="108"/>
                    </a:lnTo>
                    <a:lnTo>
                      <a:pt x="1192" y="36"/>
                    </a:lnTo>
                    <a:cubicBezTo>
                      <a:pt x="1183" y="22"/>
                      <a:pt x="1169" y="14"/>
                      <a:pt x="1161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552037" y="387935"/>
                <a:ext cx="528887" cy="385024"/>
              </a:xfrm>
              <a:custGeom>
                <a:rect b="b" l="l" r="r" t="t"/>
                <a:pathLst>
                  <a:path extrusionOk="0" h="12121" w="16650">
                    <a:moveTo>
                      <a:pt x="14229" y="0"/>
                    </a:moveTo>
                    <a:cubicBezTo>
                      <a:pt x="14069" y="0"/>
                      <a:pt x="13913" y="5"/>
                      <a:pt x="13761" y="18"/>
                    </a:cubicBezTo>
                    <a:cubicBezTo>
                      <a:pt x="12623" y="117"/>
                      <a:pt x="11785" y="977"/>
                      <a:pt x="10759" y="1374"/>
                    </a:cubicBezTo>
                    <a:cubicBezTo>
                      <a:pt x="9863" y="1716"/>
                      <a:pt x="8900" y="1690"/>
                      <a:pt x="8035" y="2074"/>
                    </a:cubicBezTo>
                    <a:cubicBezTo>
                      <a:pt x="6987" y="2537"/>
                      <a:pt x="6056" y="3424"/>
                      <a:pt x="5427" y="4370"/>
                    </a:cubicBezTo>
                    <a:cubicBezTo>
                      <a:pt x="5159" y="4772"/>
                      <a:pt x="4932" y="5200"/>
                      <a:pt x="4633" y="5574"/>
                    </a:cubicBezTo>
                    <a:cubicBezTo>
                      <a:pt x="4356" y="5922"/>
                      <a:pt x="4023" y="6216"/>
                      <a:pt x="3692" y="6510"/>
                    </a:cubicBezTo>
                    <a:cubicBezTo>
                      <a:pt x="2675" y="7410"/>
                      <a:pt x="0" y="9132"/>
                      <a:pt x="977" y="10826"/>
                    </a:cubicBezTo>
                    <a:cubicBezTo>
                      <a:pt x="1222" y="11254"/>
                      <a:pt x="1650" y="11544"/>
                      <a:pt x="2074" y="11802"/>
                    </a:cubicBezTo>
                    <a:cubicBezTo>
                      <a:pt x="2319" y="11950"/>
                      <a:pt x="2578" y="12096"/>
                      <a:pt x="2863" y="12119"/>
                    </a:cubicBezTo>
                    <a:cubicBezTo>
                      <a:pt x="2883" y="12120"/>
                      <a:pt x="2903" y="12121"/>
                      <a:pt x="2924" y="12121"/>
                    </a:cubicBezTo>
                    <a:cubicBezTo>
                      <a:pt x="3130" y="12121"/>
                      <a:pt x="3332" y="12059"/>
                      <a:pt x="3527" y="11995"/>
                    </a:cubicBezTo>
                    <a:cubicBezTo>
                      <a:pt x="5119" y="11460"/>
                      <a:pt x="6198" y="10536"/>
                      <a:pt x="7393" y="9448"/>
                    </a:cubicBezTo>
                    <a:cubicBezTo>
                      <a:pt x="7803" y="9073"/>
                      <a:pt x="8244" y="8721"/>
                      <a:pt x="8709" y="8383"/>
                    </a:cubicBezTo>
                    <a:cubicBezTo>
                      <a:pt x="10425" y="7099"/>
                      <a:pt x="12369" y="5935"/>
                      <a:pt x="13497" y="4165"/>
                    </a:cubicBezTo>
                    <a:cubicBezTo>
                      <a:pt x="13858" y="3594"/>
                      <a:pt x="14121" y="2957"/>
                      <a:pt x="14491" y="2391"/>
                    </a:cubicBezTo>
                    <a:cubicBezTo>
                      <a:pt x="15057" y="1516"/>
                      <a:pt x="15856" y="821"/>
                      <a:pt x="16650" y="143"/>
                    </a:cubicBezTo>
                    <a:cubicBezTo>
                      <a:pt x="15878" y="132"/>
                      <a:pt x="15019" y="0"/>
                      <a:pt x="142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584755" y="387903"/>
                <a:ext cx="496328" cy="375240"/>
              </a:xfrm>
              <a:custGeom>
                <a:rect b="b" l="l" r="r" t="t"/>
                <a:pathLst>
                  <a:path extrusionOk="0" h="11813" w="15625">
                    <a:moveTo>
                      <a:pt x="13171" y="1"/>
                    </a:moveTo>
                    <a:cubicBezTo>
                      <a:pt x="13095" y="1"/>
                      <a:pt x="13025" y="5"/>
                      <a:pt x="12949" y="5"/>
                    </a:cubicBezTo>
                    <a:cubicBezTo>
                      <a:pt x="12801" y="871"/>
                      <a:pt x="12752" y="1169"/>
                      <a:pt x="12735" y="1272"/>
                    </a:cubicBezTo>
                    <a:cubicBezTo>
                      <a:pt x="12441" y="1446"/>
                      <a:pt x="12155" y="1633"/>
                      <a:pt x="11879" y="1830"/>
                    </a:cubicBezTo>
                    <a:lnTo>
                      <a:pt x="12169" y="135"/>
                    </a:lnTo>
                    <a:lnTo>
                      <a:pt x="12169" y="135"/>
                    </a:lnTo>
                    <a:cubicBezTo>
                      <a:pt x="12088" y="157"/>
                      <a:pt x="12008" y="184"/>
                      <a:pt x="11932" y="215"/>
                    </a:cubicBezTo>
                    <a:cubicBezTo>
                      <a:pt x="11727" y="1423"/>
                      <a:pt x="11651" y="1856"/>
                      <a:pt x="11624" y="2017"/>
                    </a:cubicBezTo>
                    <a:cubicBezTo>
                      <a:pt x="11361" y="2213"/>
                      <a:pt x="11099" y="2423"/>
                      <a:pt x="10844" y="2637"/>
                    </a:cubicBezTo>
                    <a:cubicBezTo>
                      <a:pt x="10813" y="2663"/>
                      <a:pt x="10778" y="2690"/>
                      <a:pt x="10745" y="2717"/>
                    </a:cubicBezTo>
                    <a:lnTo>
                      <a:pt x="11099" y="639"/>
                    </a:lnTo>
                    <a:lnTo>
                      <a:pt x="11099" y="639"/>
                    </a:lnTo>
                    <a:cubicBezTo>
                      <a:pt x="11018" y="684"/>
                      <a:pt x="10933" y="733"/>
                      <a:pt x="10852" y="781"/>
                    </a:cubicBezTo>
                    <a:cubicBezTo>
                      <a:pt x="10612" y="2190"/>
                      <a:pt x="10523" y="2730"/>
                      <a:pt x="10488" y="2939"/>
                    </a:cubicBezTo>
                    <a:cubicBezTo>
                      <a:pt x="10264" y="3135"/>
                      <a:pt x="10041" y="3332"/>
                      <a:pt x="9819" y="3528"/>
                    </a:cubicBezTo>
                    <a:cubicBezTo>
                      <a:pt x="9743" y="3590"/>
                      <a:pt x="9671" y="3653"/>
                      <a:pt x="9595" y="3715"/>
                    </a:cubicBezTo>
                    <a:lnTo>
                      <a:pt x="10015" y="1250"/>
                    </a:lnTo>
                    <a:lnTo>
                      <a:pt x="10015" y="1250"/>
                    </a:lnTo>
                    <a:cubicBezTo>
                      <a:pt x="9934" y="1289"/>
                      <a:pt x="9854" y="1321"/>
                      <a:pt x="9774" y="1357"/>
                    </a:cubicBezTo>
                    <a:cubicBezTo>
                      <a:pt x="9493" y="3024"/>
                      <a:pt x="9381" y="3670"/>
                      <a:pt x="9337" y="3921"/>
                    </a:cubicBezTo>
                    <a:cubicBezTo>
                      <a:pt x="9150" y="4067"/>
                      <a:pt x="8949" y="4201"/>
                      <a:pt x="8749" y="4331"/>
                    </a:cubicBezTo>
                    <a:cubicBezTo>
                      <a:pt x="8659" y="4388"/>
                      <a:pt x="8570" y="4442"/>
                      <a:pt x="8481" y="4495"/>
                    </a:cubicBezTo>
                    <a:lnTo>
                      <a:pt x="8976" y="1593"/>
                    </a:lnTo>
                    <a:lnTo>
                      <a:pt x="8976" y="1593"/>
                    </a:lnTo>
                    <a:cubicBezTo>
                      <a:pt x="8900" y="1606"/>
                      <a:pt x="8819" y="1624"/>
                      <a:pt x="8744" y="1637"/>
                    </a:cubicBezTo>
                    <a:cubicBezTo>
                      <a:pt x="8409" y="3604"/>
                      <a:pt x="8284" y="4357"/>
                      <a:pt x="8231" y="4647"/>
                    </a:cubicBezTo>
                    <a:cubicBezTo>
                      <a:pt x="7955" y="4808"/>
                      <a:pt x="7674" y="4968"/>
                      <a:pt x="7393" y="5129"/>
                    </a:cubicBezTo>
                    <a:lnTo>
                      <a:pt x="7959" y="1785"/>
                    </a:lnTo>
                    <a:lnTo>
                      <a:pt x="7959" y="1785"/>
                    </a:lnTo>
                    <a:cubicBezTo>
                      <a:pt x="7883" y="1803"/>
                      <a:pt x="7808" y="1820"/>
                      <a:pt x="7732" y="1838"/>
                    </a:cubicBezTo>
                    <a:cubicBezTo>
                      <a:pt x="7353" y="4063"/>
                      <a:pt x="7201" y="4937"/>
                      <a:pt x="7143" y="5275"/>
                    </a:cubicBezTo>
                    <a:cubicBezTo>
                      <a:pt x="6898" y="5423"/>
                      <a:pt x="6652" y="5575"/>
                      <a:pt x="6417" y="5736"/>
                    </a:cubicBezTo>
                    <a:cubicBezTo>
                      <a:pt x="6376" y="5762"/>
                      <a:pt x="6331" y="5793"/>
                      <a:pt x="6292" y="5820"/>
                    </a:cubicBezTo>
                    <a:lnTo>
                      <a:pt x="6925" y="2110"/>
                    </a:lnTo>
                    <a:lnTo>
                      <a:pt x="6925" y="2110"/>
                    </a:lnTo>
                    <a:cubicBezTo>
                      <a:pt x="6840" y="2151"/>
                      <a:pt x="6759" y="2190"/>
                      <a:pt x="6679" y="2235"/>
                    </a:cubicBezTo>
                    <a:cubicBezTo>
                      <a:pt x="6278" y="4607"/>
                      <a:pt x="6109" y="5596"/>
                      <a:pt x="6037" y="6007"/>
                    </a:cubicBezTo>
                    <a:cubicBezTo>
                      <a:pt x="5792" y="6199"/>
                      <a:pt x="5561" y="6399"/>
                      <a:pt x="5337" y="6613"/>
                    </a:cubicBezTo>
                    <a:cubicBezTo>
                      <a:pt x="5275" y="6680"/>
                      <a:pt x="5208" y="6743"/>
                      <a:pt x="5146" y="6806"/>
                    </a:cubicBezTo>
                    <a:lnTo>
                      <a:pt x="5823" y="2806"/>
                    </a:lnTo>
                    <a:lnTo>
                      <a:pt x="5823" y="2806"/>
                    </a:lnTo>
                    <a:cubicBezTo>
                      <a:pt x="5734" y="2877"/>
                      <a:pt x="5650" y="2948"/>
                      <a:pt x="5565" y="3024"/>
                    </a:cubicBezTo>
                    <a:cubicBezTo>
                      <a:pt x="5150" y="5468"/>
                      <a:pt x="4958" y="6578"/>
                      <a:pt x="4874" y="7086"/>
                    </a:cubicBezTo>
                    <a:cubicBezTo>
                      <a:pt x="4709" y="7255"/>
                      <a:pt x="4548" y="7430"/>
                      <a:pt x="4388" y="7603"/>
                    </a:cubicBezTo>
                    <a:cubicBezTo>
                      <a:pt x="4240" y="7759"/>
                      <a:pt x="4094" y="7911"/>
                      <a:pt x="3946" y="8063"/>
                    </a:cubicBezTo>
                    <a:lnTo>
                      <a:pt x="4633" y="4036"/>
                    </a:lnTo>
                    <a:lnTo>
                      <a:pt x="4633" y="4036"/>
                    </a:lnTo>
                    <a:cubicBezTo>
                      <a:pt x="4548" y="4148"/>
                      <a:pt x="4468" y="4259"/>
                      <a:pt x="4397" y="4371"/>
                    </a:cubicBezTo>
                    <a:cubicBezTo>
                      <a:pt x="4374" y="4398"/>
                      <a:pt x="4357" y="4425"/>
                      <a:pt x="4339" y="4456"/>
                    </a:cubicBezTo>
                    <a:cubicBezTo>
                      <a:pt x="3950" y="6743"/>
                      <a:pt x="3768" y="7822"/>
                      <a:pt x="3683" y="8331"/>
                    </a:cubicBezTo>
                    <a:cubicBezTo>
                      <a:pt x="3603" y="8401"/>
                      <a:pt x="3528" y="8477"/>
                      <a:pt x="3447" y="8549"/>
                    </a:cubicBezTo>
                    <a:cubicBezTo>
                      <a:pt x="3238" y="8736"/>
                      <a:pt x="3019" y="8910"/>
                      <a:pt x="2796" y="9080"/>
                    </a:cubicBezTo>
                    <a:lnTo>
                      <a:pt x="3340" y="5878"/>
                    </a:lnTo>
                    <a:lnTo>
                      <a:pt x="3340" y="5878"/>
                    </a:lnTo>
                    <a:cubicBezTo>
                      <a:pt x="3250" y="5967"/>
                      <a:pt x="3162" y="6057"/>
                      <a:pt x="3073" y="6141"/>
                    </a:cubicBezTo>
                    <a:cubicBezTo>
                      <a:pt x="2760" y="7977"/>
                      <a:pt x="2608" y="8852"/>
                      <a:pt x="2542" y="9267"/>
                    </a:cubicBezTo>
                    <a:cubicBezTo>
                      <a:pt x="2497" y="9298"/>
                      <a:pt x="2452" y="9329"/>
                      <a:pt x="2408" y="9360"/>
                    </a:cubicBezTo>
                    <a:cubicBezTo>
                      <a:pt x="2172" y="9525"/>
                      <a:pt x="1931" y="9681"/>
                      <a:pt x="1686" y="9842"/>
                    </a:cubicBezTo>
                    <a:lnTo>
                      <a:pt x="2180" y="6913"/>
                    </a:lnTo>
                    <a:lnTo>
                      <a:pt x="2180" y="6913"/>
                    </a:lnTo>
                    <a:cubicBezTo>
                      <a:pt x="2100" y="6979"/>
                      <a:pt x="2011" y="7051"/>
                      <a:pt x="1922" y="7121"/>
                    </a:cubicBezTo>
                    <a:cubicBezTo>
                      <a:pt x="1645" y="8759"/>
                      <a:pt x="1503" y="9583"/>
                      <a:pt x="1436" y="9998"/>
                    </a:cubicBezTo>
                    <a:cubicBezTo>
                      <a:pt x="1382" y="10029"/>
                      <a:pt x="1334" y="10060"/>
                      <a:pt x="1285" y="10096"/>
                    </a:cubicBezTo>
                    <a:lnTo>
                      <a:pt x="585" y="10541"/>
                    </a:lnTo>
                    <a:lnTo>
                      <a:pt x="1034" y="7884"/>
                    </a:lnTo>
                    <a:lnTo>
                      <a:pt x="1034" y="7884"/>
                    </a:lnTo>
                    <a:cubicBezTo>
                      <a:pt x="941" y="7969"/>
                      <a:pt x="852" y="8058"/>
                      <a:pt x="767" y="8148"/>
                    </a:cubicBezTo>
                    <a:cubicBezTo>
                      <a:pt x="531" y="9529"/>
                      <a:pt x="402" y="10288"/>
                      <a:pt x="334" y="10698"/>
                    </a:cubicBezTo>
                    <a:cubicBezTo>
                      <a:pt x="272" y="10738"/>
                      <a:pt x="205" y="10778"/>
                      <a:pt x="139" y="10823"/>
                    </a:cubicBezTo>
                    <a:lnTo>
                      <a:pt x="1" y="10912"/>
                    </a:lnTo>
                    <a:cubicBezTo>
                      <a:pt x="143" y="11126"/>
                      <a:pt x="330" y="11304"/>
                      <a:pt x="536" y="11461"/>
                    </a:cubicBezTo>
                    <a:cubicBezTo>
                      <a:pt x="540" y="11455"/>
                      <a:pt x="548" y="11451"/>
                      <a:pt x="553" y="11447"/>
                    </a:cubicBezTo>
                    <a:lnTo>
                      <a:pt x="598" y="11416"/>
                    </a:lnTo>
                    <a:lnTo>
                      <a:pt x="2983" y="11813"/>
                    </a:lnTo>
                    <a:cubicBezTo>
                      <a:pt x="3108" y="11763"/>
                      <a:pt x="3228" y="11710"/>
                      <a:pt x="3345" y="11652"/>
                    </a:cubicBezTo>
                    <a:cubicBezTo>
                      <a:pt x="2020" y="11434"/>
                      <a:pt x="1275" y="11309"/>
                      <a:pt x="857" y="11237"/>
                    </a:cubicBezTo>
                    <a:cubicBezTo>
                      <a:pt x="1017" y="11121"/>
                      <a:pt x="1271" y="10943"/>
                      <a:pt x="1663" y="10667"/>
                    </a:cubicBezTo>
                    <a:cubicBezTo>
                      <a:pt x="1686" y="10653"/>
                      <a:pt x="1708" y="10640"/>
                      <a:pt x="1730" y="10622"/>
                    </a:cubicBezTo>
                    <a:lnTo>
                      <a:pt x="4378" y="11064"/>
                    </a:lnTo>
                    <a:cubicBezTo>
                      <a:pt x="4468" y="11006"/>
                      <a:pt x="4553" y="10947"/>
                      <a:pt x="4642" y="10889"/>
                    </a:cubicBezTo>
                    <a:cubicBezTo>
                      <a:pt x="3188" y="10644"/>
                      <a:pt x="2408" y="10515"/>
                      <a:pt x="1985" y="10444"/>
                    </a:cubicBezTo>
                    <a:cubicBezTo>
                      <a:pt x="2252" y="10257"/>
                      <a:pt x="2515" y="10064"/>
                      <a:pt x="2779" y="9864"/>
                    </a:cubicBezTo>
                    <a:cubicBezTo>
                      <a:pt x="2796" y="9850"/>
                      <a:pt x="2814" y="9837"/>
                      <a:pt x="2832" y="9829"/>
                    </a:cubicBezTo>
                    <a:lnTo>
                      <a:pt x="5440" y="10261"/>
                    </a:lnTo>
                    <a:cubicBezTo>
                      <a:pt x="5516" y="10198"/>
                      <a:pt x="5588" y="10140"/>
                      <a:pt x="5658" y="10078"/>
                    </a:cubicBezTo>
                    <a:cubicBezTo>
                      <a:pt x="4209" y="9833"/>
                      <a:pt x="3456" y="9708"/>
                      <a:pt x="3063" y="9641"/>
                    </a:cubicBezTo>
                    <a:cubicBezTo>
                      <a:pt x="3314" y="9440"/>
                      <a:pt x="3559" y="9231"/>
                      <a:pt x="3786" y="9004"/>
                    </a:cubicBezTo>
                    <a:lnTo>
                      <a:pt x="6376" y="9436"/>
                    </a:lnTo>
                    <a:cubicBezTo>
                      <a:pt x="6444" y="9374"/>
                      <a:pt x="6514" y="9311"/>
                      <a:pt x="6586" y="9249"/>
                    </a:cubicBezTo>
                    <a:cubicBezTo>
                      <a:pt x="5079" y="8999"/>
                      <a:pt x="4339" y="8874"/>
                      <a:pt x="3977" y="8816"/>
                    </a:cubicBezTo>
                    <a:cubicBezTo>
                      <a:pt x="4187" y="8598"/>
                      <a:pt x="4384" y="8379"/>
                      <a:pt x="4580" y="8156"/>
                    </a:cubicBezTo>
                    <a:lnTo>
                      <a:pt x="7362" y="8620"/>
                    </a:lnTo>
                    <a:cubicBezTo>
                      <a:pt x="7442" y="8557"/>
                      <a:pt x="7522" y="8495"/>
                      <a:pt x="7603" y="8438"/>
                    </a:cubicBezTo>
                    <a:cubicBezTo>
                      <a:pt x="5886" y="8152"/>
                      <a:pt x="5101" y="8022"/>
                      <a:pt x="4744" y="7960"/>
                    </a:cubicBezTo>
                    <a:cubicBezTo>
                      <a:pt x="4753" y="7951"/>
                      <a:pt x="4758" y="7946"/>
                      <a:pt x="4767" y="7938"/>
                    </a:cubicBezTo>
                    <a:cubicBezTo>
                      <a:pt x="4950" y="7720"/>
                      <a:pt x="5133" y="7506"/>
                      <a:pt x="5315" y="7296"/>
                    </a:cubicBezTo>
                    <a:lnTo>
                      <a:pt x="8450" y="7817"/>
                    </a:lnTo>
                    <a:cubicBezTo>
                      <a:pt x="8535" y="7759"/>
                      <a:pt x="8615" y="7701"/>
                      <a:pt x="8699" y="7639"/>
                    </a:cubicBezTo>
                    <a:cubicBezTo>
                      <a:pt x="6711" y="7309"/>
                      <a:pt x="5855" y="7166"/>
                      <a:pt x="5489" y="7104"/>
                    </a:cubicBezTo>
                    <a:cubicBezTo>
                      <a:pt x="5699" y="6876"/>
                      <a:pt x="5913" y="6658"/>
                      <a:pt x="6140" y="6453"/>
                    </a:cubicBezTo>
                    <a:lnTo>
                      <a:pt x="9556" y="7024"/>
                    </a:lnTo>
                    <a:cubicBezTo>
                      <a:pt x="9636" y="6961"/>
                      <a:pt x="9716" y="6903"/>
                      <a:pt x="9796" y="6841"/>
                    </a:cubicBezTo>
                    <a:cubicBezTo>
                      <a:pt x="7634" y="6479"/>
                      <a:pt x="6728" y="6328"/>
                      <a:pt x="6354" y="6265"/>
                    </a:cubicBezTo>
                    <a:cubicBezTo>
                      <a:pt x="6448" y="6190"/>
                      <a:pt x="6541" y="6119"/>
                      <a:pt x="6639" y="6047"/>
                    </a:cubicBezTo>
                    <a:cubicBezTo>
                      <a:pt x="6818" y="5909"/>
                      <a:pt x="7010" y="5775"/>
                      <a:pt x="7201" y="5650"/>
                    </a:cubicBezTo>
                    <a:lnTo>
                      <a:pt x="10590" y="6212"/>
                    </a:lnTo>
                    <a:cubicBezTo>
                      <a:pt x="10661" y="6150"/>
                      <a:pt x="10737" y="6092"/>
                      <a:pt x="10809" y="6030"/>
                    </a:cubicBezTo>
                    <a:cubicBezTo>
                      <a:pt x="8708" y="5677"/>
                      <a:pt x="7835" y="5534"/>
                      <a:pt x="7469" y="5472"/>
                    </a:cubicBezTo>
                    <a:cubicBezTo>
                      <a:pt x="7781" y="5271"/>
                      <a:pt x="8097" y="5075"/>
                      <a:pt x="8409" y="4870"/>
                    </a:cubicBezTo>
                    <a:lnTo>
                      <a:pt x="11490" y="5382"/>
                    </a:lnTo>
                    <a:cubicBezTo>
                      <a:pt x="11553" y="5320"/>
                      <a:pt x="11611" y="5254"/>
                      <a:pt x="11669" y="5191"/>
                    </a:cubicBezTo>
                    <a:cubicBezTo>
                      <a:pt x="9751" y="4870"/>
                      <a:pt x="8985" y="4740"/>
                      <a:pt x="8677" y="4692"/>
                    </a:cubicBezTo>
                    <a:cubicBezTo>
                      <a:pt x="8749" y="4643"/>
                      <a:pt x="8819" y="4594"/>
                      <a:pt x="8891" y="4545"/>
                    </a:cubicBezTo>
                    <a:cubicBezTo>
                      <a:pt x="9101" y="4398"/>
                      <a:pt x="9310" y="4237"/>
                      <a:pt x="9506" y="4072"/>
                    </a:cubicBezTo>
                    <a:lnTo>
                      <a:pt x="12222" y="4522"/>
                    </a:lnTo>
                    <a:cubicBezTo>
                      <a:pt x="12270" y="4460"/>
                      <a:pt x="12315" y="4393"/>
                      <a:pt x="12360" y="4326"/>
                    </a:cubicBezTo>
                    <a:cubicBezTo>
                      <a:pt x="10617" y="4032"/>
                      <a:pt x="9965" y="3925"/>
                      <a:pt x="9725" y="3884"/>
                    </a:cubicBezTo>
                    <a:cubicBezTo>
                      <a:pt x="9801" y="3818"/>
                      <a:pt x="9877" y="3746"/>
                      <a:pt x="9953" y="3676"/>
                    </a:cubicBezTo>
                    <a:cubicBezTo>
                      <a:pt x="10109" y="3532"/>
                      <a:pt x="10264" y="3386"/>
                      <a:pt x="10420" y="3242"/>
                    </a:cubicBezTo>
                    <a:lnTo>
                      <a:pt x="12774" y="3635"/>
                    </a:lnTo>
                    <a:cubicBezTo>
                      <a:pt x="12811" y="3569"/>
                      <a:pt x="12846" y="3497"/>
                      <a:pt x="12881" y="3430"/>
                    </a:cubicBezTo>
                    <a:cubicBezTo>
                      <a:pt x="11379" y="3180"/>
                      <a:pt x="10826" y="3087"/>
                      <a:pt x="10621" y="3055"/>
                    </a:cubicBezTo>
                    <a:cubicBezTo>
                      <a:pt x="10733" y="2953"/>
                      <a:pt x="10840" y="2855"/>
                      <a:pt x="10951" y="2756"/>
                    </a:cubicBezTo>
                    <a:cubicBezTo>
                      <a:pt x="11080" y="2641"/>
                      <a:pt x="11210" y="2530"/>
                      <a:pt x="11344" y="2413"/>
                    </a:cubicBezTo>
                    <a:lnTo>
                      <a:pt x="13252" y="2734"/>
                    </a:lnTo>
                    <a:cubicBezTo>
                      <a:pt x="13292" y="2663"/>
                      <a:pt x="13332" y="2596"/>
                      <a:pt x="13373" y="2530"/>
                    </a:cubicBezTo>
                    <a:cubicBezTo>
                      <a:pt x="12177" y="2333"/>
                      <a:pt x="11735" y="2258"/>
                      <a:pt x="11566" y="2231"/>
                    </a:cubicBezTo>
                    <a:cubicBezTo>
                      <a:pt x="11838" y="2012"/>
                      <a:pt x="12110" y="1803"/>
                      <a:pt x="12396" y="1606"/>
                    </a:cubicBezTo>
                    <a:lnTo>
                      <a:pt x="13854" y="1851"/>
                    </a:lnTo>
                    <a:cubicBezTo>
                      <a:pt x="13908" y="1785"/>
                      <a:pt x="13961" y="1717"/>
                      <a:pt x="14015" y="1655"/>
                    </a:cubicBezTo>
                    <a:cubicBezTo>
                      <a:pt x="13132" y="1509"/>
                      <a:pt x="12793" y="1450"/>
                      <a:pt x="12659" y="1433"/>
                    </a:cubicBezTo>
                    <a:cubicBezTo>
                      <a:pt x="12811" y="1334"/>
                      <a:pt x="12962" y="1241"/>
                      <a:pt x="13118" y="1151"/>
                    </a:cubicBezTo>
                    <a:cubicBezTo>
                      <a:pt x="13305" y="1040"/>
                      <a:pt x="13497" y="937"/>
                      <a:pt x="13694" y="844"/>
                    </a:cubicBezTo>
                    <a:lnTo>
                      <a:pt x="14651" y="1005"/>
                    </a:lnTo>
                    <a:cubicBezTo>
                      <a:pt x="14719" y="942"/>
                      <a:pt x="14785" y="879"/>
                      <a:pt x="14853" y="813"/>
                    </a:cubicBezTo>
                    <a:cubicBezTo>
                      <a:pt x="14336" y="728"/>
                      <a:pt x="14126" y="692"/>
                      <a:pt x="14041" y="679"/>
                    </a:cubicBezTo>
                    <a:cubicBezTo>
                      <a:pt x="14550" y="456"/>
                      <a:pt x="15079" y="273"/>
                      <a:pt x="15624" y="149"/>
                    </a:cubicBezTo>
                    <a:lnTo>
                      <a:pt x="15624" y="149"/>
                    </a:lnTo>
                    <a:cubicBezTo>
                      <a:pt x="15445" y="184"/>
                      <a:pt x="15267" y="225"/>
                      <a:pt x="15089" y="273"/>
                    </a:cubicBezTo>
                    <a:lnTo>
                      <a:pt x="15116" y="122"/>
                    </a:lnTo>
                    <a:cubicBezTo>
                      <a:pt x="15040" y="118"/>
                      <a:pt x="14968" y="112"/>
                      <a:pt x="14892" y="108"/>
                    </a:cubicBezTo>
                    <a:cubicBezTo>
                      <a:pt x="14865" y="273"/>
                      <a:pt x="14857" y="322"/>
                      <a:pt x="14857" y="340"/>
                    </a:cubicBezTo>
                    <a:cubicBezTo>
                      <a:pt x="14581" y="420"/>
                      <a:pt x="14313" y="514"/>
                      <a:pt x="14046" y="621"/>
                    </a:cubicBezTo>
                    <a:lnTo>
                      <a:pt x="14143" y="46"/>
                    </a:lnTo>
                    <a:cubicBezTo>
                      <a:pt x="14072" y="42"/>
                      <a:pt x="14001" y="37"/>
                      <a:pt x="13925" y="28"/>
                    </a:cubicBezTo>
                    <a:cubicBezTo>
                      <a:pt x="13844" y="509"/>
                      <a:pt x="13818" y="670"/>
                      <a:pt x="13809" y="723"/>
                    </a:cubicBezTo>
                    <a:cubicBezTo>
                      <a:pt x="13560" y="830"/>
                      <a:pt x="13319" y="951"/>
                      <a:pt x="13078" y="1081"/>
                    </a:cubicBezTo>
                    <a:cubicBezTo>
                      <a:pt x="13046" y="1098"/>
                      <a:pt x="13011" y="1116"/>
                      <a:pt x="12980" y="1134"/>
                    </a:cubicBezTo>
                    <a:lnTo>
                      <a:pt x="13171" y="1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591985" y="116980"/>
                <a:ext cx="518405" cy="355450"/>
              </a:xfrm>
              <a:custGeom>
                <a:rect b="b" l="l" r="r" t="t"/>
                <a:pathLst>
                  <a:path extrusionOk="0" h="11190" w="16320">
                    <a:moveTo>
                      <a:pt x="0" y="0"/>
                    </a:moveTo>
                    <a:lnTo>
                      <a:pt x="0" y="0"/>
                    </a:lnTo>
                    <a:cubicBezTo>
                      <a:pt x="330" y="866"/>
                      <a:pt x="548" y="1914"/>
                      <a:pt x="954" y="2729"/>
                    </a:cubicBezTo>
                    <a:cubicBezTo>
                      <a:pt x="1467" y="3751"/>
                      <a:pt x="2577" y="4210"/>
                      <a:pt x="3326" y="5013"/>
                    </a:cubicBezTo>
                    <a:cubicBezTo>
                      <a:pt x="3977" y="5717"/>
                      <a:pt x="4307" y="6622"/>
                      <a:pt x="4985" y="7286"/>
                    </a:cubicBezTo>
                    <a:cubicBezTo>
                      <a:pt x="5806" y="8085"/>
                      <a:pt x="6973" y="8620"/>
                      <a:pt x="8084" y="8855"/>
                    </a:cubicBezTo>
                    <a:cubicBezTo>
                      <a:pt x="8557" y="8958"/>
                      <a:pt x="9038" y="9007"/>
                      <a:pt x="9497" y="9145"/>
                    </a:cubicBezTo>
                    <a:cubicBezTo>
                      <a:pt x="9921" y="9275"/>
                      <a:pt x="10322" y="9476"/>
                      <a:pt x="10714" y="9672"/>
                    </a:cubicBezTo>
                    <a:cubicBezTo>
                      <a:pt x="11587" y="10111"/>
                      <a:pt x="13171" y="11189"/>
                      <a:pt x="14444" y="11189"/>
                    </a:cubicBezTo>
                    <a:cubicBezTo>
                      <a:pt x="14941" y="11189"/>
                      <a:pt x="15390" y="11025"/>
                      <a:pt x="15731" y="10594"/>
                    </a:cubicBezTo>
                    <a:cubicBezTo>
                      <a:pt x="16038" y="10207"/>
                      <a:pt x="16149" y="9703"/>
                      <a:pt x="16229" y="9217"/>
                    </a:cubicBezTo>
                    <a:cubicBezTo>
                      <a:pt x="16279" y="8931"/>
                      <a:pt x="16319" y="8637"/>
                      <a:pt x="16229" y="8365"/>
                    </a:cubicBezTo>
                    <a:cubicBezTo>
                      <a:pt x="16163" y="8151"/>
                      <a:pt x="16015" y="7964"/>
                      <a:pt x="15869" y="7790"/>
                    </a:cubicBezTo>
                    <a:cubicBezTo>
                      <a:pt x="14781" y="6511"/>
                      <a:pt x="13523" y="5855"/>
                      <a:pt x="12070" y="5146"/>
                    </a:cubicBezTo>
                    <a:cubicBezTo>
                      <a:pt x="11574" y="4906"/>
                      <a:pt x="11084" y="4624"/>
                      <a:pt x="10594" y="4321"/>
                    </a:cubicBezTo>
                    <a:cubicBezTo>
                      <a:pt x="8765" y="3198"/>
                      <a:pt x="6964" y="1829"/>
                      <a:pt x="4900" y="1436"/>
                    </a:cubicBezTo>
                    <a:cubicBezTo>
                      <a:pt x="4236" y="1311"/>
                      <a:pt x="3549" y="1302"/>
                      <a:pt x="2885" y="1173"/>
                    </a:cubicBezTo>
                    <a:cubicBezTo>
                      <a:pt x="1863" y="973"/>
                      <a:pt x="923" y="482"/>
                      <a:pt x="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591985" y="116694"/>
                <a:ext cx="511448" cy="344206"/>
              </a:xfrm>
              <a:custGeom>
                <a:rect b="b" l="l" r="r" t="t"/>
                <a:pathLst>
                  <a:path extrusionOk="0" h="10836" w="16101">
                    <a:moveTo>
                      <a:pt x="0" y="1"/>
                    </a:moveTo>
                    <a:lnTo>
                      <a:pt x="0" y="1"/>
                    </a:lnTo>
                    <a:cubicBezTo>
                      <a:pt x="103" y="157"/>
                      <a:pt x="205" y="303"/>
                      <a:pt x="317" y="451"/>
                    </a:cubicBezTo>
                    <a:lnTo>
                      <a:pt x="165" y="486"/>
                    </a:lnTo>
                    <a:cubicBezTo>
                      <a:pt x="187" y="554"/>
                      <a:pt x="210" y="624"/>
                      <a:pt x="231" y="696"/>
                    </a:cubicBezTo>
                    <a:cubicBezTo>
                      <a:pt x="397" y="661"/>
                      <a:pt x="445" y="647"/>
                      <a:pt x="464" y="643"/>
                    </a:cubicBezTo>
                    <a:cubicBezTo>
                      <a:pt x="642" y="871"/>
                      <a:pt x="830" y="1085"/>
                      <a:pt x="1025" y="1289"/>
                    </a:cubicBezTo>
                    <a:lnTo>
                      <a:pt x="455" y="1414"/>
                    </a:lnTo>
                    <a:cubicBezTo>
                      <a:pt x="477" y="1486"/>
                      <a:pt x="499" y="1552"/>
                      <a:pt x="521" y="1624"/>
                    </a:cubicBezTo>
                    <a:cubicBezTo>
                      <a:pt x="994" y="1521"/>
                      <a:pt x="1155" y="1486"/>
                      <a:pt x="1208" y="1476"/>
                    </a:cubicBezTo>
                    <a:cubicBezTo>
                      <a:pt x="1400" y="1664"/>
                      <a:pt x="1601" y="1847"/>
                      <a:pt x="1810" y="2021"/>
                    </a:cubicBezTo>
                    <a:cubicBezTo>
                      <a:pt x="1837" y="2048"/>
                      <a:pt x="1869" y="2069"/>
                      <a:pt x="1895" y="2092"/>
                    </a:cubicBezTo>
                    <a:lnTo>
                      <a:pt x="776" y="2332"/>
                    </a:lnTo>
                    <a:cubicBezTo>
                      <a:pt x="803" y="2404"/>
                      <a:pt x="830" y="2470"/>
                      <a:pt x="861" y="2538"/>
                    </a:cubicBezTo>
                    <a:cubicBezTo>
                      <a:pt x="1721" y="2355"/>
                      <a:pt x="2015" y="2293"/>
                      <a:pt x="2118" y="2270"/>
                    </a:cubicBezTo>
                    <a:cubicBezTo>
                      <a:pt x="2385" y="2476"/>
                      <a:pt x="2666" y="2672"/>
                      <a:pt x="2952" y="2859"/>
                    </a:cubicBezTo>
                    <a:lnTo>
                      <a:pt x="1270" y="3219"/>
                    </a:lnTo>
                    <a:cubicBezTo>
                      <a:pt x="1320" y="3283"/>
                      <a:pt x="1373" y="3345"/>
                      <a:pt x="1431" y="3407"/>
                    </a:cubicBezTo>
                    <a:cubicBezTo>
                      <a:pt x="2631" y="3149"/>
                      <a:pt x="3063" y="3055"/>
                      <a:pt x="3215" y="3024"/>
                    </a:cubicBezTo>
                    <a:cubicBezTo>
                      <a:pt x="3501" y="3198"/>
                      <a:pt x="3789" y="3363"/>
                      <a:pt x="4079" y="3519"/>
                    </a:cubicBezTo>
                    <a:cubicBezTo>
                      <a:pt x="4120" y="3540"/>
                      <a:pt x="4155" y="3559"/>
                      <a:pt x="4196" y="3581"/>
                    </a:cubicBezTo>
                    <a:lnTo>
                      <a:pt x="2131" y="4022"/>
                    </a:lnTo>
                    <a:cubicBezTo>
                      <a:pt x="2207" y="4081"/>
                      <a:pt x="2283" y="4139"/>
                      <a:pt x="2359" y="4196"/>
                    </a:cubicBezTo>
                    <a:cubicBezTo>
                      <a:pt x="3754" y="3898"/>
                      <a:pt x="4293" y="3781"/>
                      <a:pt x="4499" y="3737"/>
                    </a:cubicBezTo>
                    <a:cubicBezTo>
                      <a:pt x="4762" y="3875"/>
                      <a:pt x="5030" y="4009"/>
                      <a:pt x="5293" y="4143"/>
                    </a:cubicBezTo>
                    <a:cubicBezTo>
                      <a:pt x="5377" y="4188"/>
                      <a:pt x="5462" y="4232"/>
                      <a:pt x="5551" y="4277"/>
                    </a:cubicBezTo>
                    <a:cubicBezTo>
                      <a:pt x="3108" y="4803"/>
                      <a:pt x="3104" y="4803"/>
                      <a:pt x="3104" y="4803"/>
                    </a:cubicBezTo>
                    <a:cubicBezTo>
                      <a:pt x="3170" y="4861"/>
                      <a:pt x="3233" y="4923"/>
                      <a:pt x="3291" y="4985"/>
                    </a:cubicBezTo>
                    <a:cubicBezTo>
                      <a:pt x="4945" y="4633"/>
                      <a:pt x="5587" y="4495"/>
                      <a:pt x="5832" y="4442"/>
                    </a:cubicBezTo>
                    <a:cubicBezTo>
                      <a:pt x="6042" y="4567"/>
                      <a:pt x="6242" y="4696"/>
                      <a:pt x="6434" y="4839"/>
                    </a:cubicBezTo>
                    <a:cubicBezTo>
                      <a:pt x="6524" y="4901"/>
                      <a:pt x="6604" y="4958"/>
                      <a:pt x="6688" y="5022"/>
                    </a:cubicBezTo>
                    <a:lnTo>
                      <a:pt x="3808" y="5641"/>
                    </a:lnTo>
                    <a:cubicBezTo>
                      <a:pt x="3848" y="5707"/>
                      <a:pt x="3892" y="5775"/>
                      <a:pt x="3937" y="5837"/>
                    </a:cubicBezTo>
                    <a:cubicBezTo>
                      <a:pt x="5886" y="5423"/>
                      <a:pt x="6631" y="5262"/>
                      <a:pt x="6920" y="5199"/>
                    </a:cubicBezTo>
                    <a:cubicBezTo>
                      <a:pt x="7174" y="5396"/>
                      <a:pt x="7424" y="5600"/>
                      <a:pt x="7683" y="5802"/>
                    </a:cubicBezTo>
                    <a:lnTo>
                      <a:pt x="4365" y="6515"/>
                    </a:lnTo>
                    <a:cubicBezTo>
                      <a:pt x="4405" y="6577"/>
                      <a:pt x="4450" y="6644"/>
                      <a:pt x="4495" y="6707"/>
                    </a:cubicBezTo>
                    <a:cubicBezTo>
                      <a:pt x="6706" y="6234"/>
                      <a:pt x="7567" y="6047"/>
                      <a:pt x="7905" y="5975"/>
                    </a:cubicBezTo>
                    <a:cubicBezTo>
                      <a:pt x="8133" y="6149"/>
                      <a:pt x="8364" y="6323"/>
                      <a:pt x="8605" y="6483"/>
                    </a:cubicBezTo>
                    <a:cubicBezTo>
                      <a:pt x="8646" y="6510"/>
                      <a:pt x="8685" y="6537"/>
                      <a:pt x="8730" y="6564"/>
                    </a:cubicBezTo>
                    <a:lnTo>
                      <a:pt x="5052" y="7353"/>
                    </a:lnTo>
                    <a:cubicBezTo>
                      <a:pt x="5114" y="7415"/>
                      <a:pt x="5186" y="7478"/>
                      <a:pt x="5252" y="7536"/>
                    </a:cubicBezTo>
                    <a:cubicBezTo>
                      <a:pt x="7607" y="7032"/>
                      <a:pt x="8588" y="6818"/>
                      <a:pt x="8998" y="6734"/>
                    </a:cubicBezTo>
                    <a:cubicBezTo>
                      <a:pt x="9261" y="6890"/>
                      <a:pt x="9541" y="7032"/>
                      <a:pt x="9818" y="7157"/>
                    </a:cubicBezTo>
                    <a:cubicBezTo>
                      <a:pt x="9903" y="7193"/>
                      <a:pt x="9988" y="7232"/>
                      <a:pt x="10072" y="7269"/>
                    </a:cubicBezTo>
                    <a:lnTo>
                      <a:pt x="6104" y="8121"/>
                    </a:lnTo>
                    <a:cubicBezTo>
                      <a:pt x="6203" y="8174"/>
                      <a:pt x="6300" y="8228"/>
                      <a:pt x="6403" y="8276"/>
                    </a:cubicBezTo>
                    <a:cubicBezTo>
                      <a:pt x="8824" y="7759"/>
                      <a:pt x="9925" y="7522"/>
                      <a:pt x="10429" y="7415"/>
                    </a:cubicBezTo>
                    <a:cubicBezTo>
                      <a:pt x="10648" y="7505"/>
                      <a:pt x="10870" y="7590"/>
                      <a:pt x="11089" y="7674"/>
                    </a:cubicBezTo>
                    <a:cubicBezTo>
                      <a:pt x="11290" y="7755"/>
                      <a:pt x="11486" y="7831"/>
                      <a:pt x="11681" y="7911"/>
                    </a:cubicBezTo>
                    <a:lnTo>
                      <a:pt x="7687" y="8771"/>
                    </a:lnTo>
                    <a:cubicBezTo>
                      <a:pt x="7821" y="8806"/>
                      <a:pt x="7954" y="8837"/>
                      <a:pt x="8084" y="8864"/>
                    </a:cubicBezTo>
                    <a:cubicBezTo>
                      <a:pt x="8115" y="8874"/>
                      <a:pt x="8150" y="8878"/>
                      <a:pt x="8182" y="8887"/>
                    </a:cubicBezTo>
                    <a:cubicBezTo>
                      <a:pt x="10456" y="8401"/>
                      <a:pt x="11521" y="8169"/>
                      <a:pt x="12025" y="8062"/>
                    </a:cubicBezTo>
                    <a:cubicBezTo>
                      <a:pt x="12123" y="8107"/>
                      <a:pt x="12222" y="8152"/>
                      <a:pt x="12315" y="8201"/>
                    </a:cubicBezTo>
                    <a:cubicBezTo>
                      <a:pt x="12570" y="8321"/>
                      <a:pt x="12810" y="8459"/>
                      <a:pt x="13056" y="8606"/>
                    </a:cubicBezTo>
                    <a:lnTo>
                      <a:pt x="9876" y="9288"/>
                    </a:lnTo>
                    <a:cubicBezTo>
                      <a:pt x="9992" y="9337"/>
                      <a:pt x="10108" y="9386"/>
                      <a:pt x="10220" y="9440"/>
                    </a:cubicBezTo>
                    <a:cubicBezTo>
                      <a:pt x="12043" y="9047"/>
                      <a:pt x="12908" y="8860"/>
                      <a:pt x="13319" y="8775"/>
                    </a:cubicBezTo>
                    <a:cubicBezTo>
                      <a:pt x="13363" y="8802"/>
                      <a:pt x="13408" y="8833"/>
                      <a:pt x="13457" y="8864"/>
                    </a:cubicBezTo>
                    <a:cubicBezTo>
                      <a:pt x="13693" y="9020"/>
                      <a:pt x="13934" y="9185"/>
                      <a:pt x="14169" y="9355"/>
                    </a:cubicBezTo>
                    <a:lnTo>
                      <a:pt x="11267" y="9979"/>
                    </a:lnTo>
                    <a:cubicBezTo>
                      <a:pt x="11356" y="10033"/>
                      <a:pt x="11455" y="10086"/>
                      <a:pt x="11557" y="10144"/>
                    </a:cubicBezTo>
                    <a:cubicBezTo>
                      <a:pt x="13180" y="9792"/>
                      <a:pt x="13996" y="9619"/>
                      <a:pt x="14410" y="9529"/>
                    </a:cubicBezTo>
                    <a:cubicBezTo>
                      <a:pt x="14459" y="9565"/>
                      <a:pt x="14504" y="9600"/>
                      <a:pt x="14554" y="9636"/>
                    </a:cubicBezTo>
                    <a:lnTo>
                      <a:pt x="15227" y="10117"/>
                    </a:lnTo>
                    <a:lnTo>
                      <a:pt x="12596" y="10683"/>
                    </a:lnTo>
                    <a:cubicBezTo>
                      <a:pt x="12708" y="10737"/>
                      <a:pt x="12823" y="10786"/>
                      <a:pt x="12935" y="10835"/>
                    </a:cubicBezTo>
                    <a:cubicBezTo>
                      <a:pt x="14309" y="10541"/>
                      <a:pt x="15058" y="10381"/>
                      <a:pt x="15468" y="10292"/>
                    </a:cubicBezTo>
                    <a:cubicBezTo>
                      <a:pt x="15525" y="10336"/>
                      <a:pt x="15587" y="10381"/>
                      <a:pt x="15655" y="10430"/>
                    </a:cubicBezTo>
                    <a:lnTo>
                      <a:pt x="15789" y="10523"/>
                    </a:lnTo>
                    <a:cubicBezTo>
                      <a:pt x="15935" y="10314"/>
                      <a:pt x="16034" y="10073"/>
                      <a:pt x="16101" y="9823"/>
                    </a:cubicBezTo>
                    <a:cubicBezTo>
                      <a:pt x="16096" y="9819"/>
                      <a:pt x="16087" y="9814"/>
                      <a:pt x="16083" y="9810"/>
                    </a:cubicBezTo>
                    <a:lnTo>
                      <a:pt x="16034" y="9779"/>
                    </a:lnTo>
                    <a:lnTo>
                      <a:pt x="15521" y="7420"/>
                    </a:lnTo>
                    <a:cubicBezTo>
                      <a:pt x="15427" y="7322"/>
                      <a:pt x="15334" y="7228"/>
                      <a:pt x="15235" y="7139"/>
                    </a:cubicBezTo>
                    <a:lnTo>
                      <a:pt x="15235" y="7139"/>
                    </a:lnTo>
                    <a:cubicBezTo>
                      <a:pt x="15525" y="8454"/>
                      <a:pt x="15686" y="9195"/>
                      <a:pt x="15775" y="9609"/>
                    </a:cubicBezTo>
                    <a:cubicBezTo>
                      <a:pt x="15606" y="9498"/>
                      <a:pt x="15347" y="9329"/>
                      <a:pt x="14945" y="9065"/>
                    </a:cubicBezTo>
                    <a:cubicBezTo>
                      <a:pt x="14924" y="9052"/>
                      <a:pt x="14901" y="9039"/>
                      <a:pt x="14879" y="9025"/>
                    </a:cubicBezTo>
                    <a:lnTo>
                      <a:pt x="14309" y="6399"/>
                    </a:lnTo>
                    <a:cubicBezTo>
                      <a:pt x="14223" y="6337"/>
                      <a:pt x="14134" y="6279"/>
                      <a:pt x="14045" y="6225"/>
                    </a:cubicBezTo>
                    <a:lnTo>
                      <a:pt x="14045" y="6225"/>
                    </a:lnTo>
                    <a:cubicBezTo>
                      <a:pt x="14362" y="7660"/>
                      <a:pt x="14527" y="8436"/>
                      <a:pt x="14620" y="8851"/>
                    </a:cubicBezTo>
                    <a:cubicBezTo>
                      <a:pt x="14348" y="8677"/>
                      <a:pt x="14072" y="8499"/>
                      <a:pt x="13786" y="8329"/>
                    </a:cubicBezTo>
                    <a:cubicBezTo>
                      <a:pt x="13768" y="8321"/>
                      <a:pt x="13751" y="8308"/>
                      <a:pt x="13733" y="8298"/>
                    </a:cubicBezTo>
                    <a:lnTo>
                      <a:pt x="13167" y="5713"/>
                    </a:lnTo>
                    <a:cubicBezTo>
                      <a:pt x="13087" y="5664"/>
                      <a:pt x="13002" y="5619"/>
                      <a:pt x="12917" y="5579"/>
                    </a:cubicBezTo>
                    <a:lnTo>
                      <a:pt x="12917" y="5579"/>
                    </a:lnTo>
                    <a:cubicBezTo>
                      <a:pt x="13229" y="7014"/>
                      <a:pt x="13389" y="7759"/>
                      <a:pt x="13474" y="8147"/>
                    </a:cubicBezTo>
                    <a:cubicBezTo>
                      <a:pt x="13198" y="7991"/>
                      <a:pt x="12908" y="7843"/>
                      <a:pt x="12614" y="7714"/>
                    </a:cubicBezTo>
                    <a:lnTo>
                      <a:pt x="12056" y="5146"/>
                    </a:lnTo>
                    <a:cubicBezTo>
                      <a:pt x="11971" y="5106"/>
                      <a:pt x="11887" y="5065"/>
                      <a:pt x="11802" y="5022"/>
                    </a:cubicBezTo>
                    <a:lnTo>
                      <a:pt x="11802" y="5022"/>
                    </a:lnTo>
                    <a:cubicBezTo>
                      <a:pt x="12128" y="6515"/>
                      <a:pt x="12288" y="7246"/>
                      <a:pt x="12368" y="7607"/>
                    </a:cubicBezTo>
                    <a:cubicBezTo>
                      <a:pt x="12088" y="7491"/>
                      <a:pt x="11811" y="7389"/>
                      <a:pt x="11531" y="7295"/>
                    </a:cubicBezTo>
                    <a:lnTo>
                      <a:pt x="10932" y="4536"/>
                    </a:lnTo>
                    <a:cubicBezTo>
                      <a:pt x="10844" y="4486"/>
                      <a:pt x="10759" y="4433"/>
                      <a:pt x="10675" y="4379"/>
                    </a:cubicBezTo>
                    <a:lnTo>
                      <a:pt x="10675" y="4379"/>
                    </a:lnTo>
                    <a:cubicBezTo>
                      <a:pt x="11045" y="6078"/>
                      <a:pt x="11214" y="6854"/>
                      <a:pt x="11290" y="7211"/>
                    </a:cubicBezTo>
                    <a:cubicBezTo>
                      <a:pt x="11280" y="7206"/>
                      <a:pt x="11272" y="7201"/>
                      <a:pt x="11259" y="7201"/>
                    </a:cubicBezTo>
                    <a:cubicBezTo>
                      <a:pt x="10991" y="7108"/>
                      <a:pt x="10724" y="7018"/>
                      <a:pt x="10460" y="6925"/>
                    </a:cubicBezTo>
                    <a:lnTo>
                      <a:pt x="9787" y="3822"/>
                    </a:lnTo>
                    <a:cubicBezTo>
                      <a:pt x="9698" y="3764"/>
                      <a:pt x="9613" y="3711"/>
                      <a:pt x="9524" y="3657"/>
                    </a:cubicBezTo>
                    <a:lnTo>
                      <a:pt x="9524" y="3657"/>
                    </a:lnTo>
                    <a:cubicBezTo>
                      <a:pt x="9956" y="5627"/>
                      <a:pt x="10139" y="6475"/>
                      <a:pt x="10220" y="6836"/>
                    </a:cubicBezTo>
                    <a:cubicBezTo>
                      <a:pt x="9930" y="6729"/>
                      <a:pt x="9648" y="6608"/>
                      <a:pt x="9372" y="6475"/>
                    </a:cubicBezTo>
                    <a:lnTo>
                      <a:pt x="8637" y="3091"/>
                    </a:lnTo>
                    <a:cubicBezTo>
                      <a:pt x="8551" y="3038"/>
                      <a:pt x="8463" y="2984"/>
                      <a:pt x="8378" y="2935"/>
                    </a:cubicBezTo>
                    <a:lnTo>
                      <a:pt x="8378" y="2935"/>
                    </a:lnTo>
                    <a:cubicBezTo>
                      <a:pt x="8846" y="5079"/>
                      <a:pt x="9038" y="5971"/>
                      <a:pt x="9119" y="6345"/>
                    </a:cubicBezTo>
                    <a:cubicBezTo>
                      <a:pt x="9016" y="6287"/>
                      <a:pt x="8913" y="6225"/>
                      <a:pt x="8810" y="6162"/>
                    </a:cubicBezTo>
                    <a:cubicBezTo>
                      <a:pt x="8615" y="6042"/>
                      <a:pt x="8423" y="5917"/>
                      <a:pt x="8230" y="5788"/>
                    </a:cubicBezTo>
                    <a:lnTo>
                      <a:pt x="7500" y="2431"/>
                    </a:lnTo>
                    <a:cubicBezTo>
                      <a:pt x="7415" y="2382"/>
                      <a:pt x="7330" y="2337"/>
                      <a:pt x="7246" y="2297"/>
                    </a:cubicBezTo>
                    <a:lnTo>
                      <a:pt x="7246" y="2297"/>
                    </a:lnTo>
                    <a:cubicBezTo>
                      <a:pt x="7701" y="4379"/>
                      <a:pt x="7892" y="5244"/>
                      <a:pt x="7968" y="5600"/>
                    </a:cubicBezTo>
                    <a:cubicBezTo>
                      <a:pt x="7664" y="5386"/>
                      <a:pt x="7366" y="5164"/>
                      <a:pt x="7059" y="4950"/>
                    </a:cubicBezTo>
                    <a:lnTo>
                      <a:pt x="6394" y="1900"/>
                    </a:lnTo>
                    <a:cubicBezTo>
                      <a:pt x="6314" y="1869"/>
                      <a:pt x="6234" y="1834"/>
                      <a:pt x="6149" y="1802"/>
                    </a:cubicBezTo>
                    <a:lnTo>
                      <a:pt x="6149" y="1802"/>
                    </a:lnTo>
                    <a:cubicBezTo>
                      <a:pt x="6563" y="3706"/>
                      <a:pt x="6728" y="4464"/>
                      <a:pt x="6795" y="4767"/>
                    </a:cubicBezTo>
                    <a:cubicBezTo>
                      <a:pt x="6724" y="4723"/>
                      <a:pt x="6652" y="4674"/>
                      <a:pt x="6581" y="4625"/>
                    </a:cubicBezTo>
                    <a:cubicBezTo>
                      <a:pt x="6367" y="4482"/>
                      <a:pt x="6139" y="4353"/>
                      <a:pt x="5913" y="4228"/>
                    </a:cubicBezTo>
                    <a:lnTo>
                      <a:pt x="5324" y="1539"/>
                    </a:lnTo>
                    <a:cubicBezTo>
                      <a:pt x="5248" y="1521"/>
                      <a:pt x="5168" y="1503"/>
                      <a:pt x="5092" y="1486"/>
                    </a:cubicBezTo>
                    <a:lnTo>
                      <a:pt x="5092" y="1486"/>
                    </a:lnTo>
                    <a:cubicBezTo>
                      <a:pt x="5466" y="3211"/>
                      <a:pt x="5604" y="3857"/>
                      <a:pt x="5658" y="4098"/>
                    </a:cubicBezTo>
                    <a:cubicBezTo>
                      <a:pt x="5565" y="4049"/>
                      <a:pt x="5475" y="4005"/>
                      <a:pt x="5382" y="3960"/>
                    </a:cubicBezTo>
                    <a:cubicBezTo>
                      <a:pt x="5186" y="3871"/>
                      <a:pt x="4993" y="3777"/>
                      <a:pt x="4802" y="3688"/>
                    </a:cubicBezTo>
                    <a:lnTo>
                      <a:pt x="4293" y="1356"/>
                    </a:lnTo>
                    <a:cubicBezTo>
                      <a:pt x="4218" y="1347"/>
                      <a:pt x="4143" y="1343"/>
                      <a:pt x="4067" y="1334"/>
                    </a:cubicBezTo>
                    <a:lnTo>
                      <a:pt x="4067" y="1334"/>
                    </a:lnTo>
                    <a:cubicBezTo>
                      <a:pt x="4392" y="2818"/>
                      <a:pt x="4508" y="3367"/>
                      <a:pt x="4552" y="3567"/>
                    </a:cubicBezTo>
                    <a:cubicBezTo>
                      <a:pt x="4423" y="3505"/>
                      <a:pt x="4289" y="3443"/>
                      <a:pt x="4155" y="3376"/>
                    </a:cubicBezTo>
                    <a:cubicBezTo>
                      <a:pt x="4003" y="3300"/>
                      <a:pt x="3848" y="3219"/>
                      <a:pt x="3692" y="3135"/>
                    </a:cubicBezTo>
                    <a:lnTo>
                      <a:pt x="3281" y="1245"/>
                    </a:lnTo>
                    <a:cubicBezTo>
                      <a:pt x="3206" y="1236"/>
                      <a:pt x="3126" y="1223"/>
                      <a:pt x="3050" y="1213"/>
                    </a:cubicBezTo>
                    <a:lnTo>
                      <a:pt x="3050" y="1213"/>
                    </a:lnTo>
                    <a:cubicBezTo>
                      <a:pt x="3308" y="2390"/>
                      <a:pt x="3402" y="2832"/>
                      <a:pt x="3437" y="2997"/>
                    </a:cubicBezTo>
                    <a:cubicBezTo>
                      <a:pt x="3139" y="2828"/>
                      <a:pt x="2840" y="2649"/>
                      <a:pt x="2555" y="2458"/>
                    </a:cubicBezTo>
                    <a:lnTo>
                      <a:pt x="2238" y="1017"/>
                    </a:lnTo>
                    <a:lnTo>
                      <a:pt x="1997" y="937"/>
                    </a:lnTo>
                    <a:lnTo>
                      <a:pt x="1997" y="937"/>
                    </a:lnTo>
                    <a:cubicBezTo>
                      <a:pt x="2190" y="1815"/>
                      <a:pt x="2265" y="2149"/>
                      <a:pt x="2291" y="2279"/>
                    </a:cubicBezTo>
                    <a:cubicBezTo>
                      <a:pt x="2145" y="2176"/>
                      <a:pt x="2002" y="2069"/>
                      <a:pt x="1859" y="1958"/>
                    </a:cubicBezTo>
                    <a:cubicBezTo>
                      <a:pt x="1690" y="1824"/>
                      <a:pt x="1525" y="1686"/>
                      <a:pt x="1365" y="1539"/>
                    </a:cubicBezTo>
                    <a:lnTo>
                      <a:pt x="1155" y="589"/>
                    </a:lnTo>
                    <a:cubicBezTo>
                      <a:pt x="1075" y="550"/>
                      <a:pt x="990" y="509"/>
                      <a:pt x="906" y="469"/>
                    </a:cubicBezTo>
                    <a:lnTo>
                      <a:pt x="906" y="469"/>
                    </a:lnTo>
                    <a:cubicBezTo>
                      <a:pt x="1017" y="986"/>
                      <a:pt x="1066" y="1192"/>
                      <a:pt x="1083" y="1276"/>
                    </a:cubicBezTo>
                    <a:cubicBezTo>
                      <a:pt x="682" y="888"/>
                      <a:pt x="321" y="460"/>
                      <a:pt x="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608674" y="-177450"/>
                <a:ext cx="242653" cy="580410"/>
              </a:xfrm>
              <a:custGeom>
                <a:rect b="b" l="l" r="r" t="t"/>
                <a:pathLst>
                  <a:path extrusionOk="0" h="18272" w="7639">
                    <a:moveTo>
                      <a:pt x="5039" y="1"/>
                    </a:moveTo>
                    <a:cubicBezTo>
                      <a:pt x="4811" y="1"/>
                      <a:pt x="4580" y="25"/>
                      <a:pt x="4353" y="53"/>
                    </a:cubicBezTo>
                    <a:cubicBezTo>
                      <a:pt x="4067" y="93"/>
                      <a:pt x="3773" y="138"/>
                      <a:pt x="3537" y="303"/>
                    </a:cubicBezTo>
                    <a:cubicBezTo>
                      <a:pt x="3354" y="432"/>
                      <a:pt x="3220" y="628"/>
                      <a:pt x="3096" y="815"/>
                    </a:cubicBezTo>
                    <a:cubicBezTo>
                      <a:pt x="2190" y="2229"/>
                      <a:pt x="1927" y="3624"/>
                      <a:pt x="1682" y="5221"/>
                    </a:cubicBezTo>
                    <a:cubicBezTo>
                      <a:pt x="1597" y="5770"/>
                      <a:pt x="1468" y="6322"/>
                      <a:pt x="1325" y="6875"/>
                    </a:cubicBezTo>
                    <a:cubicBezTo>
                      <a:pt x="785" y="8953"/>
                      <a:pt x="1" y="11075"/>
                      <a:pt x="233" y="13162"/>
                    </a:cubicBezTo>
                    <a:cubicBezTo>
                      <a:pt x="304" y="13835"/>
                      <a:pt x="501" y="14496"/>
                      <a:pt x="571" y="15169"/>
                    </a:cubicBezTo>
                    <a:cubicBezTo>
                      <a:pt x="674" y="16208"/>
                      <a:pt x="482" y="17247"/>
                      <a:pt x="295" y="18272"/>
                    </a:cubicBezTo>
                    <a:cubicBezTo>
                      <a:pt x="1026" y="17702"/>
                      <a:pt x="1962" y="17188"/>
                      <a:pt x="2623" y="16560"/>
                    </a:cubicBezTo>
                    <a:cubicBezTo>
                      <a:pt x="3448" y="15770"/>
                      <a:pt x="3563" y="14576"/>
                      <a:pt x="4112" y="13626"/>
                    </a:cubicBezTo>
                    <a:cubicBezTo>
                      <a:pt x="4598" y="12796"/>
                      <a:pt x="5364" y="12217"/>
                      <a:pt x="5798" y="11370"/>
                    </a:cubicBezTo>
                    <a:cubicBezTo>
                      <a:pt x="6323" y="10353"/>
                      <a:pt x="6493" y="9078"/>
                      <a:pt x="6395" y="7950"/>
                    </a:cubicBezTo>
                    <a:cubicBezTo>
                      <a:pt x="6350" y="7468"/>
                      <a:pt x="6261" y="6991"/>
                      <a:pt x="6257" y="6514"/>
                    </a:cubicBezTo>
                    <a:cubicBezTo>
                      <a:pt x="6257" y="6068"/>
                      <a:pt x="6327" y="5631"/>
                      <a:pt x="6403" y="5194"/>
                    </a:cubicBezTo>
                    <a:cubicBezTo>
                      <a:pt x="6631" y="3857"/>
                      <a:pt x="7638" y="838"/>
                      <a:pt x="5815" y="129"/>
                    </a:cubicBezTo>
                    <a:cubicBezTo>
                      <a:pt x="5568" y="33"/>
                      <a:pt x="5305" y="1"/>
                      <a:pt x="503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614900" y="-177482"/>
                <a:ext cx="211650" cy="580442"/>
              </a:xfrm>
              <a:custGeom>
                <a:rect b="b" l="l" r="r" t="t"/>
                <a:pathLst>
                  <a:path extrusionOk="0" h="18273" w="6663">
                    <a:moveTo>
                      <a:pt x="4826" y="0"/>
                    </a:moveTo>
                    <a:cubicBezTo>
                      <a:pt x="4807" y="0"/>
                      <a:pt x="4787" y="1"/>
                      <a:pt x="4767" y="1"/>
                    </a:cubicBezTo>
                    <a:cubicBezTo>
                      <a:pt x="4763" y="10"/>
                      <a:pt x="4763" y="19"/>
                      <a:pt x="4758" y="28"/>
                    </a:cubicBezTo>
                    <a:lnTo>
                      <a:pt x="4746" y="81"/>
                    </a:lnTo>
                    <a:lnTo>
                      <a:pt x="2636" y="1263"/>
                    </a:lnTo>
                    <a:cubicBezTo>
                      <a:pt x="2573" y="1378"/>
                      <a:pt x="2511" y="1499"/>
                      <a:pt x="2453" y="1615"/>
                    </a:cubicBezTo>
                    <a:cubicBezTo>
                      <a:pt x="3626" y="955"/>
                      <a:pt x="4285" y="585"/>
                      <a:pt x="4656" y="380"/>
                    </a:cubicBezTo>
                    <a:lnTo>
                      <a:pt x="4656" y="380"/>
                    </a:lnTo>
                    <a:cubicBezTo>
                      <a:pt x="4602" y="571"/>
                      <a:pt x="4513" y="870"/>
                      <a:pt x="4380" y="1330"/>
                    </a:cubicBezTo>
                    <a:cubicBezTo>
                      <a:pt x="4375" y="1357"/>
                      <a:pt x="4366" y="1378"/>
                      <a:pt x="4357" y="1405"/>
                    </a:cubicBezTo>
                    <a:lnTo>
                      <a:pt x="2017" y="2721"/>
                    </a:lnTo>
                    <a:cubicBezTo>
                      <a:pt x="1985" y="2823"/>
                      <a:pt x="1954" y="2921"/>
                      <a:pt x="1927" y="3024"/>
                    </a:cubicBezTo>
                    <a:cubicBezTo>
                      <a:pt x="3207" y="2302"/>
                      <a:pt x="3898" y="1913"/>
                      <a:pt x="4273" y="1705"/>
                    </a:cubicBezTo>
                    <a:lnTo>
                      <a:pt x="4273" y="1705"/>
                    </a:lnTo>
                    <a:cubicBezTo>
                      <a:pt x="4184" y="2016"/>
                      <a:pt x="4094" y="2333"/>
                      <a:pt x="4018" y="2654"/>
                    </a:cubicBezTo>
                    <a:cubicBezTo>
                      <a:pt x="4009" y="2672"/>
                      <a:pt x="4005" y="2694"/>
                      <a:pt x="4001" y="2716"/>
                    </a:cubicBezTo>
                    <a:lnTo>
                      <a:pt x="1690" y="4014"/>
                    </a:lnTo>
                    <a:cubicBezTo>
                      <a:pt x="1673" y="4107"/>
                      <a:pt x="1655" y="4201"/>
                      <a:pt x="1637" y="4294"/>
                    </a:cubicBezTo>
                    <a:cubicBezTo>
                      <a:pt x="2921" y="3572"/>
                      <a:pt x="3586" y="3197"/>
                      <a:pt x="3933" y="3006"/>
                    </a:cubicBezTo>
                    <a:lnTo>
                      <a:pt x="3933" y="3006"/>
                    </a:lnTo>
                    <a:cubicBezTo>
                      <a:pt x="3867" y="3318"/>
                      <a:pt x="3809" y="3635"/>
                      <a:pt x="3769" y="3956"/>
                    </a:cubicBezTo>
                    <a:lnTo>
                      <a:pt x="1482" y="5240"/>
                    </a:lnTo>
                    <a:cubicBezTo>
                      <a:pt x="1468" y="5333"/>
                      <a:pt x="1450" y="5427"/>
                      <a:pt x="1433" y="5516"/>
                    </a:cubicBezTo>
                    <a:cubicBezTo>
                      <a:pt x="2766" y="4771"/>
                      <a:pt x="3421" y="4401"/>
                      <a:pt x="3738" y="4224"/>
                    </a:cubicBezTo>
                    <a:lnTo>
                      <a:pt x="3738" y="4224"/>
                    </a:lnTo>
                    <a:cubicBezTo>
                      <a:pt x="3711" y="4522"/>
                      <a:pt x="3697" y="4821"/>
                      <a:pt x="3684" y="5115"/>
                    </a:cubicBezTo>
                    <a:lnTo>
                      <a:pt x="1223" y="6498"/>
                    </a:lnTo>
                    <a:cubicBezTo>
                      <a:pt x="1200" y="6591"/>
                      <a:pt x="1178" y="6689"/>
                      <a:pt x="1151" y="6788"/>
                    </a:cubicBezTo>
                    <a:cubicBezTo>
                      <a:pt x="2667" y="5936"/>
                      <a:pt x="3359" y="5547"/>
                      <a:pt x="3675" y="5370"/>
                    </a:cubicBezTo>
                    <a:lnTo>
                      <a:pt x="3675" y="5401"/>
                    </a:lnTo>
                    <a:cubicBezTo>
                      <a:pt x="3666" y="5685"/>
                      <a:pt x="3662" y="5967"/>
                      <a:pt x="3649" y="6243"/>
                    </a:cubicBezTo>
                    <a:lnTo>
                      <a:pt x="875" y="7799"/>
                    </a:lnTo>
                    <a:cubicBezTo>
                      <a:pt x="848" y="7897"/>
                      <a:pt x="822" y="8000"/>
                      <a:pt x="795" y="8098"/>
                    </a:cubicBezTo>
                    <a:cubicBezTo>
                      <a:pt x="2552" y="7113"/>
                      <a:pt x="3309" y="6685"/>
                      <a:pt x="3635" y="6502"/>
                    </a:cubicBezTo>
                    <a:lnTo>
                      <a:pt x="3635" y="6502"/>
                    </a:lnTo>
                    <a:cubicBezTo>
                      <a:pt x="3612" y="6809"/>
                      <a:pt x="3581" y="7117"/>
                      <a:pt x="3536" y="7416"/>
                    </a:cubicBezTo>
                    <a:lnTo>
                      <a:pt x="513" y="9115"/>
                    </a:lnTo>
                    <a:cubicBezTo>
                      <a:pt x="487" y="9212"/>
                      <a:pt x="465" y="9311"/>
                      <a:pt x="438" y="9409"/>
                    </a:cubicBezTo>
                    <a:cubicBezTo>
                      <a:pt x="2355" y="8334"/>
                      <a:pt x="3149" y="7884"/>
                      <a:pt x="3483" y="7697"/>
                    </a:cubicBezTo>
                    <a:lnTo>
                      <a:pt x="3483" y="7697"/>
                    </a:lnTo>
                    <a:cubicBezTo>
                      <a:pt x="3461" y="7817"/>
                      <a:pt x="3435" y="7933"/>
                      <a:pt x="3398" y="8049"/>
                    </a:cubicBezTo>
                    <a:cubicBezTo>
                      <a:pt x="3345" y="8267"/>
                      <a:pt x="3278" y="8490"/>
                      <a:pt x="3211" y="8708"/>
                    </a:cubicBezTo>
                    <a:lnTo>
                      <a:pt x="215" y="10394"/>
                    </a:lnTo>
                    <a:cubicBezTo>
                      <a:pt x="198" y="10488"/>
                      <a:pt x="179" y="10581"/>
                      <a:pt x="161" y="10675"/>
                    </a:cubicBezTo>
                    <a:cubicBezTo>
                      <a:pt x="2021" y="9632"/>
                      <a:pt x="2793" y="9195"/>
                      <a:pt x="3114" y="9017"/>
                    </a:cubicBezTo>
                    <a:lnTo>
                      <a:pt x="3114" y="9017"/>
                    </a:lnTo>
                    <a:cubicBezTo>
                      <a:pt x="2993" y="9369"/>
                      <a:pt x="2873" y="9721"/>
                      <a:pt x="2756" y="10073"/>
                    </a:cubicBezTo>
                    <a:lnTo>
                      <a:pt x="32" y="11603"/>
                    </a:lnTo>
                    <a:cubicBezTo>
                      <a:pt x="23" y="11692"/>
                      <a:pt x="19" y="11781"/>
                      <a:pt x="15" y="11865"/>
                    </a:cubicBezTo>
                    <a:cubicBezTo>
                      <a:pt x="1709" y="10916"/>
                      <a:pt x="2386" y="10533"/>
                      <a:pt x="2659" y="10381"/>
                    </a:cubicBezTo>
                    <a:lnTo>
                      <a:pt x="2659" y="10381"/>
                    </a:lnTo>
                    <a:cubicBezTo>
                      <a:pt x="2632" y="10465"/>
                      <a:pt x="2610" y="10546"/>
                      <a:pt x="2587" y="10630"/>
                    </a:cubicBezTo>
                    <a:cubicBezTo>
                      <a:pt x="2511" y="10875"/>
                      <a:pt x="2453" y="11130"/>
                      <a:pt x="2400" y="11384"/>
                    </a:cubicBezTo>
                    <a:lnTo>
                      <a:pt x="1" y="12731"/>
                    </a:lnTo>
                    <a:cubicBezTo>
                      <a:pt x="5" y="12811"/>
                      <a:pt x="10" y="12891"/>
                      <a:pt x="19" y="12976"/>
                    </a:cubicBezTo>
                    <a:cubicBezTo>
                      <a:pt x="1557" y="12111"/>
                      <a:pt x="2132" y="11785"/>
                      <a:pt x="2351" y="11665"/>
                    </a:cubicBezTo>
                    <a:lnTo>
                      <a:pt x="2351" y="11665"/>
                    </a:lnTo>
                    <a:cubicBezTo>
                      <a:pt x="2332" y="11768"/>
                      <a:pt x="2315" y="11871"/>
                      <a:pt x="2301" y="11972"/>
                    </a:cubicBezTo>
                    <a:cubicBezTo>
                      <a:pt x="2270" y="12182"/>
                      <a:pt x="2239" y="12392"/>
                      <a:pt x="2208" y="12601"/>
                    </a:cubicBezTo>
                    <a:lnTo>
                      <a:pt x="130" y="13770"/>
                    </a:lnTo>
                    <a:cubicBezTo>
                      <a:pt x="144" y="13845"/>
                      <a:pt x="157" y="13921"/>
                      <a:pt x="171" y="13997"/>
                    </a:cubicBezTo>
                    <a:cubicBezTo>
                      <a:pt x="1499" y="13252"/>
                      <a:pt x="1990" y="12976"/>
                      <a:pt x="2168" y="12877"/>
                    </a:cubicBezTo>
                    <a:lnTo>
                      <a:pt x="2168" y="12877"/>
                    </a:lnTo>
                    <a:cubicBezTo>
                      <a:pt x="2145" y="13021"/>
                      <a:pt x="2124" y="13167"/>
                      <a:pt x="2101" y="13310"/>
                    </a:cubicBezTo>
                    <a:cubicBezTo>
                      <a:pt x="2070" y="13484"/>
                      <a:pt x="2038" y="13653"/>
                      <a:pt x="2007" y="13828"/>
                    </a:cubicBezTo>
                    <a:lnTo>
                      <a:pt x="317" y="14773"/>
                    </a:lnTo>
                    <a:cubicBezTo>
                      <a:pt x="331" y="14849"/>
                      <a:pt x="344" y="14929"/>
                      <a:pt x="353" y="15005"/>
                    </a:cubicBezTo>
                    <a:cubicBezTo>
                      <a:pt x="1410" y="14412"/>
                      <a:pt x="1803" y="14193"/>
                      <a:pt x="1945" y="14108"/>
                    </a:cubicBezTo>
                    <a:lnTo>
                      <a:pt x="1945" y="14108"/>
                    </a:lnTo>
                    <a:cubicBezTo>
                      <a:pt x="1873" y="14447"/>
                      <a:pt x="1789" y="14781"/>
                      <a:pt x="1690" y="15112"/>
                    </a:cubicBezTo>
                    <a:lnTo>
                      <a:pt x="402" y="15838"/>
                    </a:lnTo>
                    <a:cubicBezTo>
                      <a:pt x="402" y="15923"/>
                      <a:pt x="402" y="16008"/>
                      <a:pt x="398" y="16092"/>
                    </a:cubicBezTo>
                    <a:cubicBezTo>
                      <a:pt x="1182" y="15651"/>
                      <a:pt x="1482" y="15482"/>
                      <a:pt x="1597" y="15419"/>
                    </a:cubicBezTo>
                    <a:lnTo>
                      <a:pt x="1597" y="15419"/>
                    </a:lnTo>
                    <a:cubicBezTo>
                      <a:pt x="1540" y="15589"/>
                      <a:pt x="1482" y="15758"/>
                      <a:pt x="1414" y="15923"/>
                    </a:cubicBezTo>
                    <a:cubicBezTo>
                      <a:pt x="1338" y="16124"/>
                      <a:pt x="1254" y="16324"/>
                      <a:pt x="1161" y="16520"/>
                    </a:cubicBezTo>
                    <a:lnTo>
                      <a:pt x="313" y="16997"/>
                    </a:lnTo>
                    <a:cubicBezTo>
                      <a:pt x="299" y="17092"/>
                      <a:pt x="286" y="17180"/>
                      <a:pt x="273" y="17269"/>
                    </a:cubicBezTo>
                    <a:cubicBezTo>
                      <a:pt x="733" y="17016"/>
                      <a:pt x="915" y="16909"/>
                      <a:pt x="991" y="16868"/>
                    </a:cubicBezTo>
                    <a:lnTo>
                      <a:pt x="991" y="16868"/>
                    </a:lnTo>
                    <a:cubicBezTo>
                      <a:pt x="737" y="17363"/>
                      <a:pt x="438" y="17836"/>
                      <a:pt x="91" y="18273"/>
                    </a:cubicBezTo>
                    <a:cubicBezTo>
                      <a:pt x="210" y="18135"/>
                      <a:pt x="322" y="17987"/>
                      <a:pt x="429" y="17841"/>
                    </a:cubicBezTo>
                    <a:lnTo>
                      <a:pt x="505" y="17974"/>
                    </a:lnTo>
                    <a:cubicBezTo>
                      <a:pt x="563" y="17934"/>
                      <a:pt x="626" y="17890"/>
                      <a:pt x="683" y="17849"/>
                    </a:cubicBezTo>
                    <a:cubicBezTo>
                      <a:pt x="603" y="17703"/>
                      <a:pt x="576" y="17658"/>
                      <a:pt x="567" y="17644"/>
                    </a:cubicBezTo>
                    <a:cubicBezTo>
                      <a:pt x="733" y="17408"/>
                      <a:pt x="884" y="17168"/>
                      <a:pt x="1022" y="16917"/>
                    </a:cubicBezTo>
                    <a:lnTo>
                      <a:pt x="1307" y="17425"/>
                    </a:lnTo>
                    <a:cubicBezTo>
                      <a:pt x="1365" y="17386"/>
                      <a:pt x="1428" y="17345"/>
                      <a:pt x="1486" y="17306"/>
                    </a:cubicBezTo>
                    <a:cubicBezTo>
                      <a:pt x="1250" y="16878"/>
                      <a:pt x="1174" y="16739"/>
                      <a:pt x="1147" y="16690"/>
                    </a:cubicBezTo>
                    <a:cubicBezTo>
                      <a:pt x="1272" y="16449"/>
                      <a:pt x="1388" y="16204"/>
                      <a:pt x="1490" y="15954"/>
                    </a:cubicBezTo>
                    <a:cubicBezTo>
                      <a:pt x="1509" y="15919"/>
                      <a:pt x="1521" y="15883"/>
                      <a:pt x="1535" y="15847"/>
                    </a:cubicBezTo>
                    <a:lnTo>
                      <a:pt x="2092" y="16851"/>
                    </a:lnTo>
                    <a:cubicBezTo>
                      <a:pt x="2155" y="16806"/>
                      <a:pt x="2208" y="16757"/>
                      <a:pt x="2262" y="16707"/>
                    </a:cubicBezTo>
                    <a:cubicBezTo>
                      <a:pt x="1838" y="15941"/>
                      <a:pt x="1690" y="15678"/>
                      <a:pt x="1637" y="15589"/>
                    </a:cubicBezTo>
                    <a:cubicBezTo>
                      <a:pt x="1758" y="15268"/>
                      <a:pt x="1865" y="14942"/>
                      <a:pt x="1954" y="14616"/>
                    </a:cubicBezTo>
                    <a:lnTo>
                      <a:pt x="2797" y="16119"/>
                    </a:lnTo>
                    <a:cubicBezTo>
                      <a:pt x="2841" y="16052"/>
                      <a:pt x="2886" y="15981"/>
                      <a:pt x="2926" y="15910"/>
                    </a:cubicBezTo>
                    <a:cubicBezTo>
                      <a:pt x="2328" y="14840"/>
                      <a:pt x="2114" y="14456"/>
                      <a:pt x="2038" y="14314"/>
                    </a:cubicBezTo>
                    <a:cubicBezTo>
                      <a:pt x="2118" y="13993"/>
                      <a:pt x="2194" y="13667"/>
                      <a:pt x="2258" y="13342"/>
                    </a:cubicBezTo>
                    <a:cubicBezTo>
                      <a:pt x="2266" y="13301"/>
                      <a:pt x="2275" y="13256"/>
                      <a:pt x="2284" y="13217"/>
                    </a:cubicBezTo>
                    <a:lnTo>
                      <a:pt x="3309" y="15058"/>
                    </a:lnTo>
                    <a:cubicBezTo>
                      <a:pt x="3345" y="14968"/>
                      <a:pt x="3376" y="14880"/>
                      <a:pt x="3412" y="14791"/>
                    </a:cubicBezTo>
                    <a:cubicBezTo>
                      <a:pt x="2717" y="13542"/>
                      <a:pt x="2449" y="13065"/>
                      <a:pt x="2346" y="12877"/>
                    </a:cubicBezTo>
                    <a:cubicBezTo>
                      <a:pt x="2400" y="12587"/>
                      <a:pt x="2449" y="12293"/>
                      <a:pt x="2498" y="12004"/>
                    </a:cubicBezTo>
                    <a:cubicBezTo>
                      <a:pt x="2515" y="11906"/>
                      <a:pt x="2534" y="11812"/>
                      <a:pt x="2556" y="11719"/>
                    </a:cubicBezTo>
                    <a:lnTo>
                      <a:pt x="3773" y="13898"/>
                    </a:lnTo>
                    <a:cubicBezTo>
                      <a:pt x="3809" y="13823"/>
                      <a:pt x="3853" y="13743"/>
                      <a:pt x="3894" y="13667"/>
                    </a:cubicBezTo>
                    <a:cubicBezTo>
                      <a:pt x="3069" y="12192"/>
                      <a:pt x="2752" y="11620"/>
                      <a:pt x="2627" y="11398"/>
                    </a:cubicBezTo>
                    <a:cubicBezTo>
                      <a:pt x="2686" y="11165"/>
                      <a:pt x="2752" y="10934"/>
                      <a:pt x="2828" y="10706"/>
                    </a:cubicBezTo>
                    <a:cubicBezTo>
                      <a:pt x="2863" y="10608"/>
                      <a:pt x="2900" y="10506"/>
                      <a:pt x="2935" y="10408"/>
                    </a:cubicBezTo>
                    <a:lnTo>
                      <a:pt x="4371" y="12984"/>
                    </a:lnTo>
                    <a:cubicBezTo>
                      <a:pt x="4419" y="12922"/>
                      <a:pt x="4468" y="12865"/>
                      <a:pt x="4518" y="12801"/>
                    </a:cubicBezTo>
                    <a:cubicBezTo>
                      <a:pt x="3550" y="11063"/>
                      <a:pt x="3176" y="10394"/>
                      <a:pt x="3033" y="10140"/>
                    </a:cubicBezTo>
                    <a:cubicBezTo>
                      <a:pt x="3149" y="9837"/>
                      <a:pt x="3269" y="9538"/>
                      <a:pt x="3385" y="9235"/>
                    </a:cubicBezTo>
                    <a:lnTo>
                      <a:pt x="5040" y="12196"/>
                    </a:lnTo>
                    <a:cubicBezTo>
                      <a:pt x="5088" y="12138"/>
                      <a:pt x="5137" y="12075"/>
                      <a:pt x="5186" y="12013"/>
                    </a:cubicBezTo>
                    <a:cubicBezTo>
                      <a:pt x="4085" y="10037"/>
                      <a:pt x="3657" y="9266"/>
                      <a:pt x="3488" y="8967"/>
                    </a:cubicBezTo>
                    <a:cubicBezTo>
                      <a:pt x="3586" y="8700"/>
                      <a:pt x="3684" y="8428"/>
                      <a:pt x="3769" y="8152"/>
                    </a:cubicBezTo>
                    <a:cubicBezTo>
                      <a:pt x="3782" y="8103"/>
                      <a:pt x="3795" y="8053"/>
                      <a:pt x="3809" y="8009"/>
                    </a:cubicBezTo>
                    <a:lnTo>
                      <a:pt x="5641" y="11295"/>
                    </a:lnTo>
                    <a:cubicBezTo>
                      <a:pt x="5682" y="11210"/>
                      <a:pt x="5717" y="11130"/>
                      <a:pt x="5757" y="11045"/>
                    </a:cubicBezTo>
                    <a:cubicBezTo>
                      <a:pt x="4585" y="8945"/>
                      <a:pt x="4094" y="8066"/>
                      <a:pt x="3889" y="7701"/>
                    </a:cubicBezTo>
                    <a:cubicBezTo>
                      <a:pt x="3964" y="7403"/>
                      <a:pt x="4018" y="7095"/>
                      <a:pt x="4054" y="6792"/>
                    </a:cubicBezTo>
                    <a:cubicBezTo>
                      <a:pt x="4067" y="6698"/>
                      <a:pt x="4077" y="6609"/>
                      <a:pt x="4090" y="6520"/>
                    </a:cubicBezTo>
                    <a:lnTo>
                      <a:pt x="6065" y="10064"/>
                    </a:lnTo>
                    <a:cubicBezTo>
                      <a:pt x="6092" y="9953"/>
                      <a:pt x="6114" y="9842"/>
                      <a:pt x="6127" y="9730"/>
                    </a:cubicBezTo>
                    <a:cubicBezTo>
                      <a:pt x="4923" y="7568"/>
                      <a:pt x="4375" y="6582"/>
                      <a:pt x="4125" y="6132"/>
                    </a:cubicBezTo>
                    <a:cubicBezTo>
                      <a:pt x="4143" y="5895"/>
                      <a:pt x="4161" y="5659"/>
                      <a:pt x="4178" y="5427"/>
                    </a:cubicBezTo>
                    <a:cubicBezTo>
                      <a:pt x="4197" y="5213"/>
                      <a:pt x="4211" y="4999"/>
                      <a:pt x="4232" y="4790"/>
                    </a:cubicBezTo>
                    <a:lnTo>
                      <a:pt x="6221" y="8356"/>
                    </a:lnTo>
                    <a:cubicBezTo>
                      <a:pt x="6217" y="8218"/>
                      <a:pt x="6212" y="8084"/>
                      <a:pt x="6199" y="7951"/>
                    </a:cubicBezTo>
                    <a:cubicBezTo>
                      <a:pt x="6194" y="7915"/>
                      <a:pt x="6194" y="7884"/>
                      <a:pt x="6190" y="7848"/>
                    </a:cubicBezTo>
                    <a:cubicBezTo>
                      <a:pt x="5057" y="5819"/>
                      <a:pt x="4526" y="4866"/>
                      <a:pt x="4277" y="4415"/>
                    </a:cubicBezTo>
                    <a:cubicBezTo>
                      <a:pt x="4291" y="4308"/>
                      <a:pt x="4304" y="4205"/>
                      <a:pt x="4322" y="4098"/>
                    </a:cubicBezTo>
                    <a:cubicBezTo>
                      <a:pt x="4366" y="3822"/>
                      <a:pt x="4425" y="3550"/>
                      <a:pt x="4495" y="3273"/>
                    </a:cubicBezTo>
                    <a:lnTo>
                      <a:pt x="6078" y="6113"/>
                    </a:lnTo>
                    <a:cubicBezTo>
                      <a:pt x="6087" y="5989"/>
                      <a:pt x="6105" y="5864"/>
                      <a:pt x="6123" y="5739"/>
                    </a:cubicBezTo>
                    <a:cubicBezTo>
                      <a:pt x="5213" y="4112"/>
                      <a:pt x="4781" y="3341"/>
                      <a:pt x="4575" y="2970"/>
                    </a:cubicBezTo>
                    <a:cubicBezTo>
                      <a:pt x="4594" y="2921"/>
                      <a:pt x="4606" y="2868"/>
                      <a:pt x="4620" y="2814"/>
                    </a:cubicBezTo>
                    <a:cubicBezTo>
                      <a:pt x="4705" y="2538"/>
                      <a:pt x="4794" y="2266"/>
                      <a:pt x="4888" y="1989"/>
                    </a:cubicBezTo>
                    <a:lnTo>
                      <a:pt x="6333" y="4580"/>
                    </a:lnTo>
                    <a:cubicBezTo>
                      <a:pt x="6355" y="4477"/>
                      <a:pt x="6377" y="4366"/>
                      <a:pt x="6404" y="4259"/>
                    </a:cubicBezTo>
                    <a:cubicBezTo>
                      <a:pt x="5592" y="2806"/>
                      <a:pt x="5186" y="2074"/>
                      <a:pt x="4981" y="1709"/>
                    </a:cubicBezTo>
                    <a:cubicBezTo>
                      <a:pt x="4999" y="1651"/>
                      <a:pt x="5017" y="1592"/>
                      <a:pt x="5040" y="1539"/>
                    </a:cubicBezTo>
                    <a:lnTo>
                      <a:pt x="5307" y="750"/>
                    </a:lnTo>
                    <a:lnTo>
                      <a:pt x="6618" y="3104"/>
                    </a:lnTo>
                    <a:cubicBezTo>
                      <a:pt x="6631" y="2979"/>
                      <a:pt x="6649" y="2855"/>
                      <a:pt x="6662" y="2734"/>
                    </a:cubicBezTo>
                    <a:cubicBezTo>
                      <a:pt x="5976" y="1508"/>
                      <a:pt x="5602" y="839"/>
                      <a:pt x="5400" y="474"/>
                    </a:cubicBezTo>
                    <a:cubicBezTo>
                      <a:pt x="5423" y="402"/>
                      <a:pt x="5450" y="331"/>
                      <a:pt x="5476" y="250"/>
                    </a:cubicBezTo>
                    <a:lnTo>
                      <a:pt x="5526" y="99"/>
                    </a:lnTo>
                    <a:cubicBezTo>
                      <a:pt x="5303" y="25"/>
                      <a:pt x="5066" y="0"/>
                      <a:pt x="482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186787" y="-55155"/>
                <a:ext cx="637524" cy="1386510"/>
              </a:xfrm>
              <a:custGeom>
                <a:rect b="b" l="l" r="r" t="t"/>
                <a:pathLst>
                  <a:path extrusionOk="0" h="43649" w="20070">
                    <a:moveTo>
                      <a:pt x="12391" y="1"/>
                    </a:moveTo>
                    <a:cubicBezTo>
                      <a:pt x="5770" y="1"/>
                      <a:pt x="6177" y="7618"/>
                      <a:pt x="4285" y="12576"/>
                    </a:cubicBezTo>
                    <a:cubicBezTo>
                      <a:pt x="3670" y="14181"/>
                      <a:pt x="2764" y="15653"/>
                      <a:pt x="2038" y="17208"/>
                    </a:cubicBezTo>
                    <a:cubicBezTo>
                      <a:pt x="1935" y="17431"/>
                      <a:pt x="1838" y="17655"/>
                      <a:pt x="1748" y="17873"/>
                    </a:cubicBezTo>
                    <a:cubicBezTo>
                      <a:pt x="169" y="21649"/>
                      <a:pt x="85" y="25850"/>
                      <a:pt x="23" y="29938"/>
                    </a:cubicBezTo>
                    <a:cubicBezTo>
                      <a:pt x="0" y="31392"/>
                      <a:pt x="2797" y="43502"/>
                      <a:pt x="2649" y="43648"/>
                    </a:cubicBezTo>
                    <a:lnTo>
                      <a:pt x="2649" y="43648"/>
                    </a:lnTo>
                    <a:cubicBezTo>
                      <a:pt x="7977" y="38289"/>
                      <a:pt x="10425" y="32136"/>
                      <a:pt x="13644" y="25292"/>
                    </a:cubicBezTo>
                    <a:cubicBezTo>
                      <a:pt x="14335" y="23821"/>
                      <a:pt x="15031" y="22345"/>
                      <a:pt x="15451" y="20780"/>
                    </a:cubicBezTo>
                    <a:cubicBezTo>
                      <a:pt x="16029" y="18595"/>
                      <a:pt x="16060" y="16290"/>
                      <a:pt x="16636" y="14101"/>
                    </a:cubicBezTo>
                    <a:cubicBezTo>
                      <a:pt x="17604" y="10422"/>
                      <a:pt x="20069" y="6534"/>
                      <a:pt x="18334" y="3145"/>
                    </a:cubicBezTo>
                    <a:cubicBezTo>
                      <a:pt x="17439" y="1398"/>
                      <a:pt x="15525" y="305"/>
                      <a:pt x="13568" y="74"/>
                    </a:cubicBezTo>
                    <a:cubicBezTo>
                      <a:pt x="13153" y="25"/>
                      <a:pt x="12761" y="1"/>
                      <a:pt x="1239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15449" y="-31585"/>
                <a:ext cx="99170" cy="204408"/>
              </a:xfrm>
              <a:custGeom>
                <a:rect b="b" l="l" r="r" t="t"/>
                <a:pathLst>
                  <a:path extrusionOk="0" h="6435" w="3122">
                    <a:moveTo>
                      <a:pt x="0" y="1"/>
                    </a:moveTo>
                    <a:lnTo>
                      <a:pt x="2992" y="6434"/>
                    </a:lnTo>
                    <a:cubicBezTo>
                      <a:pt x="3077" y="5948"/>
                      <a:pt x="3122" y="5471"/>
                      <a:pt x="3122" y="4998"/>
                    </a:cubicBezTo>
                    <a:lnTo>
                      <a:pt x="1132" y="723"/>
                    </a:lnTo>
                    <a:cubicBezTo>
                      <a:pt x="785" y="442"/>
                      <a:pt x="401" y="205"/>
                      <a:pt x="0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-186088" y="-53853"/>
                <a:ext cx="563003" cy="1377870"/>
              </a:xfrm>
              <a:custGeom>
                <a:rect b="b" l="l" r="r" t="t"/>
                <a:pathLst>
                  <a:path extrusionOk="0" h="43377" w="17724">
                    <a:moveTo>
                      <a:pt x="13262" y="1"/>
                    </a:moveTo>
                    <a:cubicBezTo>
                      <a:pt x="13203" y="237"/>
                      <a:pt x="13145" y="474"/>
                      <a:pt x="13079" y="710"/>
                    </a:cubicBezTo>
                    <a:cubicBezTo>
                      <a:pt x="13034" y="875"/>
                      <a:pt x="12989" y="1036"/>
                      <a:pt x="12945" y="1192"/>
                    </a:cubicBezTo>
                    <a:cubicBezTo>
                      <a:pt x="11812" y="1793"/>
                      <a:pt x="9850" y="2837"/>
                      <a:pt x="6448" y="4647"/>
                    </a:cubicBezTo>
                    <a:cubicBezTo>
                      <a:pt x="6333" y="4968"/>
                      <a:pt x="6226" y="5298"/>
                      <a:pt x="6123" y="5637"/>
                    </a:cubicBezTo>
                    <a:lnTo>
                      <a:pt x="12624" y="2182"/>
                    </a:lnTo>
                    <a:lnTo>
                      <a:pt x="12624" y="2182"/>
                    </a:lnTo>
                    <a:cubicBezTo>
                      <a:pt x="12459" y="2645"/>
                      <a:pt x="12280" y="3104"/>
                      <a:pt x="12084" y="3564"/>
                    </a:cubicBezTo>
                    <a:cubicBezTo>
                      <a:pt x="11768" y="4304"/>
                      <a:pt x="11416" y="5049"/>
                      <a:pt x="11063" y="5816"/>
                    </a:cubicBezTo>
                    <a:cubicBezTo>
                      <a:pt x="10002" y="6382"/>
                      <a:pt x="8241" y="7318"/>
                      <a:pt x="5306" y="8878"/>
                    </a:cubicBezTo>
                    <a:cubicBezTo>
                      <a:pt x="5226" y="9195"/>
                      <a:pt x="5156" y="9508"/>
                      <a:pt x="5075" y="9819"/>
                    </a:cubicBezTo>
                    <a:lnTo>
                      <a:pt x="10591" y="6886"/>
                    </a:lnTo>
                    <a:lnTo>
                      <a:pt x="10591" y="6886"/>
                    </a:lnTo>
                    <a:cubicBezTo>
                      <a:pt x="10225" y="7732"/>
                      <a:pt x="9881" y="8615"/>
                      <a:pt x="9623" y="9543"/>
                    </a:cubicBezTo>
                    <a:cubicBezTo>
                      <a:pt x="9552" y="9792"/>
                      <a:pt x="9489" y="10047"/>
                      <a:pt x="9436" y="10306"/>
                    </a:cubicBezTo>
                    <a:cubicBezTo>
                      <a:pt x="8548" y="10778"/>
                      <a:pt x="6930" y="11634"/>
                      <a:pt x="3987" y="13200"/>
                    </a:cubicBezTo>
                    <a:cubicBezTo>
                      <a:pt x="3831" y="13570"/>
                      <a:pt x="3652" y="13930"/>
                      <a:pt x="3474" y="14292"/>
                    </a:cubicBezTo>
                    <a:lnTo>
                      <a:pt x="9275" y="11210"/>
                    </a:lnTo>
                    <a:lnTo>
                      <a:pt x="9275" y="11210"/>
                    </a:lnTo>
                    <a:cubicBezTo>
                      <a:pt x="9195" y="11763"/>
                      <a:pt x="9146" y="12317"/>
                      <a:pt x="9123" y="12856"/>
                    </a:cubicBezTo>
                    <a:cubicBezTo>
                      <a:pt x="9105" y="13280"/>
                      <a:pt x="9097" y="13698"/>
                      <a:pt x="9092" y="14113"/>
                    </a:cubicBezTo>
                    <a:cubicBezTo>
                      <a:pt x="8156" y="14608"/>
                      <a:pt x="6109" y="15696"/>
                      <a:pt x="1624" y="18077"/>
                    </a:cubicBezTo>
                    <a:cubicBezTo>
                      <a:pt x="1495" y="18412"/>
                      <a:pt x="1369" y="18750"/>
                      <a:pt x="1258" y="19094"/>
                    </a:cubicBezTo>
                    <a:lnTo>
                      <a:pt x="9083" y="14934"/>
                    </a:lnTo>
                    <a:lnTo>
                      <a:pt x="9083" y="14934"/>
                    </a:lnTo>
                    <a:cubicBezTo>
                      <a:pt x="9079" y="15910"/>
                      <a:pt x="9070" y="16865"/>
                      <a:pt x="8963" y="17801"/>
                    </a:cubicBezTo>
                    <a:cubicBezTo>
                      <a:pt x="8027" y="18300"/>
                      <a:pt x="5792" y="19486"/>
                      <a:pt x="495" y="22304"/>
                    </a:cubicBezTo>
                    <a:cubicBezTo>
                      <a:pt x="447" y="22598"/>
                      <a:pt x="402" y="22892"/>
                      <a:pt x="361" y="23191"/>
                    </a:cubicBezTo>
                    <a:lnTo>
                      <a:pt x="8833" y="18688"/>
                    </a:lnTo>
                    <a:lnTo>
                      <a:pt x="8833" y="18688"/>
                    </a:lnTo>
                    <a:cubicBezTo>
                      <a:pt x="8807" y="18826"/>
                      <a:pt x="8780" y="18964"/>
                      <a:pt x="8745" y="19102"/>
                    </a:cubicBezTo>
                    <a:cubicBezTo>
                      <a:pt x="8539" y="20044"/>
                      <a:pt x="8290" y="20989"/>
                      <a:pt x="8013" y="21929"/>
                    </a:cubicBezTo>
                    <a:cubicBezTo>
                      <a:pt x="7117" y="22407"/>
                      <a:pt x="5022" y="23522"/>
                      <a:pt x="108" y="26134"/>
                    </a:cubicBezTo>
                    <a:cubicBezTo>
                      <a:pt x="94" y="26406"/>
                      <a:pt x="81" y="26691"/>
                      <a:pt x="67" y="26967"/>
                    </a:cubicBezTo>
                    <a:lnTo>
                      <a:pt x="7724" y="22901"/>
                    </a:lnTo>
                    <a:lnTo>
                      <a:pt x="7724" y="22901"/>
                    </a:lnTo>
                    <a:cubicBezTo>
                      <a:pt x="7492" y="23650"/>
                      <a:pt x="7251" y="24405"/>
                      <a:pt x="7014" y="25148"/>
                    </a:cubicBezTo>
                    <a:cubicBezTo>
                      <a:pt x="6881" y="25555"/>
                      <a:pt x="6761" y="25929"/>
                      <a:pt x="6648" y="26277"/>
                    </a:cubicBezTo>
                    <a:cubicBezTo>
                      <a:pt x="5899" y="26673"/>
                      <a:pt x="4143" y="27609"/>
                      <a:pt x="1" y="29809"/>
                    </a:cubicBezTo>
                    <a:cubicBezTo>
                      <a:pt x="5" y="29840"/>
                      <a:pt x="1" y="29866"/>
                      <a:pt x="1" y="29897"/>
                    </a:cubicBezTo>
                    <a:cubicBezTo>
                      <a:pt x="1" y="30040"/>
                      <a:pt x="19" y="30276"/>
                      <a:pt x="73" y="30593"/>
                    </a:cubicBezTo>
                    <a:lnTo>
                      <a:pt x="6323" y="27267"/>
                    </a:lnTo>
                    <a:lnTo>
                      <a:pt x="6323" y="27267"/>
                    </a:lnTo>
                    <a:cubicBezTo>
                      <a:pt x="5703" y="29175"/>
                      <a:pt x="5387" y="30156"/>
                      <a:pt x="5222" y="30659"/>
                    </a:cubicBezTo>
                    <a:cubicBezTo>
                      <a:pt x="4678" y="30949"/>
                      <a:pt x="3425" y="31614"/>
                      <a:pt x="522" y="33153"/>
                    </a:cubicBezTo>
                    <a:cubicBezTo>
                      <a:pt x="571" y="33398"/>
                      <a:pt x="620" y="33647"/>
                      <a:pt x="670" y="33892"/>
                    </a:cubicBezTo>
                    <a:lnTo>
                      <a:pt x="4905" y="31645"/>
                    </a:lnTo>
                    <a:lnTo>
                      <a:pt x="4905" y="31645"/>
                    </a:lnTo>
                    <a:cubicBezTo>
                      <a:pt x="4557" y="32751"/>
                      <a:pt x="4223" y="33861"/>
                      <a:pt x="3911" y="34980"/>
                    </a:cubicBezTo>
                    <a:cubicBezTo>
                      <a:pt x="3572" y="35159"/>
                      <a:pt x="2832" y="35551"/>
                      <a:pt x="1191" y="36425"/>
                    </a:cubicBezTo>
                    <a:cubicBezTo>
                      <a:pt x="1240" y="36670"/>
                      <a:pt x="1294" y="36915"/>
                      <a:pt x="1347" y="37160"/>
                    </a:cubicBezTo>
                    <a:lnTo>
                      <a:pt x="3648" y="35935"/>
                    </a:lnTo>
                    <a:lnTo>
                      <a:pt x="3648" y="35935"/>
                    </a:lnTo>
                    <a:cubicBezTo>
                      <a:pt x="3528" y="36394"/>
                      <a:pt x="3411" y="36849"/>
                      <a:pt x="3300" y="37308"/>
                    </a:cubicBezTo>
                    <a:cubicBezTo>
                      <a:pt x="3158" y="37915"/>
                      <a:pt x="3024" y="38520"/>
                      <a:pt x="2908" y="39136"/>
                    </a:cubicBezTo>
                    <a:cubicBezTo>
                      <a:pt x="2761" y="39212"/>
                      <a:pt x="2466" y="39368"/>
                      <a:pt x="1874" y="39685"/>
                    </a:cubicBezTo>
                    <a:cubicBezTo>
                      <a:pt x="1927" y="39938"/>
                      <a:pt x="1981" y="40183"/>
                      <a:pt x="2030" y="40420"/>
                    </a:cubicBezTo>
                    <a:lnTo>
                      <a:pt x="2748" y="40037"/>
                    </a:lnTo>
                    <a:lnTo>
                      <a:pt x="2748" y="40037"/>
                    </a:lnTo>
                    <a:cubicBezTo>
                      <a:pt x="2730" y="40170"/>
                      <a:pt x="2707" y="40300"/>
                      <a:pt x="2689" y="40434"/>
                    </a:cubicBezTo>
                    <a:cubicBezTo>
                      <a:pt x="2573" y="41356"/>
                      <a:pt x="2493" y="42297"/>
                      <a:pt x="2569" y="43224"/>
                    </a:cubicBezTo>
                    <a:cubicBezTo>
                      <a:pt x="2578" y="43282"/>
                      <a:pt x="2582" y="43331"/>
                      <a:pt x="2592" y="43376"/>
                    </a:cubicBezTo>
                    <a:cubicBezTo>
                      <a:pt x="2551" y="42556"/>
                      <a:pt x="2631" y="41735"/>
                      <a:pt x="2756" y="40928"/>
                    </a:cubicBezTo>
                    <a:cubicBezTo>
                      <a:pt x="2814" y="41053"/>
                      <a:pt x="2997" y="41446"/>
                      <a:pt x="3555" y="42636"/>
                    </a:cubicBezTo>
                    <a:cubicBezTo>
                      <a:pt x="3732" y="42444"/>
                      <a:pt x="3907" y="42248"/>
                      <a:pt x="4076" y="42052"/>
                    </a:cubicBezTo>
                    <a:lnTo>
                      <a:pt x="2983" y="39711"/>
                    </a:lnTo>
                    <a:cubicBezTo>
                      <a:pt x="3158" y="38926"/>
                      <a:pt x="3358" y="38150"/>
                      <a:pt x="3581" y="37384"/>
                    </a:cubicBezTo>
                    <a:cubicBezTo>
                      <a:pt x="3711" y="36919"/>
                      <a:pt x="3853" y="36460"/>
                      <a:pt x="3996" y="36001"/>
                    </a:cubicBezTo>
                    <a:cubicBezTo>
                      <a:pt x="4160" y="36358"/>
                      <a:pt x="4607" y="37312"/>
                      <a:pt x="5810" y="39899"/>
                    </a:cubicBezTo>
                    <a:cubicBezTo>
                      <a:pt x="5971" y="39671"/>
                      <a:pt x="6131" y="39452"/>
                      <a:pt x="6292" y="39230"/>
                    </a:cubicBezTo>
                    <a:lnTo>
                      <a:pt x="4321" y="34993"/>
                    </a:lnTo>
                    <a:cubicBezTo>
                      <a:pt x="4691" y="33870"/>
                      <a:pt x="5088" y="32760"/>
                      <a:pt x="5494" y="31649"/>
                    </a:cubicBezTo>
                    <a:cubicBezTo>
                      <a:pt x="5734" y="32171"/>
                      <a:pt x="6345" y="33478"/>
                      <a:pt x="7889" y="36781"/>
                    </a:cubicBezTo>
                    <a:cubicBezTo>
                      <a:pt x="8035" y="36532"/>
                      <a:pt x="8183" y="36277"/>
                      <a:pt x="8329" y="36024"/>
                    </a:cubicBezTo>
                    <a:lnTo>
                      <a:pt x="5851" y="30696"/>
                    </a:lnTo>
                    <a:cubicBezTo>
                      <a:pt x="6390" y="29260"/>
                      <a:pt x="6782" y="28212"/>
                      <a:pt x="7068" y="27454"/>
                    </a:cubicBezTo>
                    <a:cubicBezTo>
                      <a:pt x="7371" y="28101"/>
                      <a:pt x="8089" y="29648"/>
                      <a:pt x="9801" y="33317"/>
                    </a:cubicBezTo>
                    <a:cubicBezTo>
                      <a:pt x="9939" y="33040"/>
                      <a:pt x="10078" y="32768"/>
                      <a:pt x="10216" y="32492"/>
                    </a:cubicBezTo>
                    <a:lnTo>
                      <a:pt x="7424" y="26500"/>
                    </a:lnTo>
                    <a:lnTo>
                      <a:pt x="7825" y="25434"/>
                    </a:lnTo>
                    <a:cubicBezTo>
                      <a:pt x="8098" y="24703"/>
                      <a:pt x="8370" y="23967"/>
                      <a:pt x="8633" y="23232"/>
                    </a:cubicBezTo>
                    <a:cubicBezTo>
                      <a:pt x="8990" y="23998"/>
                      <a:pt x="9797" y="25724"/>
                      <a:pt x="11598" y="29603"/>
                    </a:cubicBezTo>
                    <a:cubicBezTo>
                      <a:pt x="11737" y="29322"/>
                      <a:pt x="11865" y="29033"/>
                      <a:pt x="11999" y="28747"/>
                    </a:cubicBezTo>
                    <a:lnTo>
                      <a:pt x="8976" y="22255"/>
                    </a:lnTo>
                    <a:cubicBezTo>
                      <a:pt x="9302" y="21310"/>
                      <a:pt x="9605" y="20347"/>
                      <a:pt x="9868" y="19365"/>
                    </a:cubicBezTo>
                    <a:cubicBezTo>
                      <a:pt x="9930" y="19134"/>
                      <a:pt x="9984" y="18902"/>
                      <a:pt x="10037" y="18666"/>
                    </a:cubicBezTo>
                    <a:cubicBezTo>
                      <a:pt x="10488" y="19637"/>
                      <a:pt x="11428" y="21653"/>
                      <a:pt x="13359" y="25809"/>
                    </a:cubicBezTo>
                    <a:cubicBezTo>
                      <a:pt x="13453" y="25626"/>
                      <a:pt x="13538" y="25434"/>
                      <a:pt x="13622" y="25251"/>
                    </a:cubicBezTo>
                    <a:cubicBezTo>
                      <a:pt x="13671" y="25154"/>
                      <a:pt x="13721" y="25055"/>
                      <a:pt x="13765" y="24952"/>
                    </a:cubicBezTo>
                    <a:lnTo>
                      <a:pt x="10260" y="17431"/>
                    </a:lnTo>
                    <a:cubicBezTo>
                      <a:pt x="10323" y="16994"/>
                      <a:pt x="10372" y="16561"/>
                      <a:pt x="10412" y="16133"/>
                    </a:cubicBezTo>
                    <a:cubicBezTo>
                      <a:pt x="10515" y="15058"/>
                      <a:pt x="10564" y="14006"/>
                      <a:pt x="10684" y="12986"/>
                    </a:cubicBezTo>
                    <a:cubicBezTo>
                      <a:pt x="10698" y="12852"/>
                      <a:pt x="10715" y="12718"/>
                      <a:pt x="10733" y="12584"/>
                    </a:cubicBezTo>
                    <a:cubicBezTo>
                      <a:pt x="11344" y="13895"/>
                      <a:pt x="12579" y="16548"/>
                      <a:pt x="15067" y="21894"/>
                    </a:cubicBezTo>
                    <a:cubicBezTo>
                      <a:pt x="15188" y="21555"/>
                      <a:pt x="15295" y="21216"/>
                      <a:pt x="15388" y="20873"/>
                    </a:cubicBezTo>
                    <a:lnTo>
                      <a:pt x="10955" y="11354"/>
                    </a:lnTo>
                    <a:cubicBezTo>
                      <a:pt x="11058" y="10921"/>
                      <a:pt x="11179" y="10493"/>
                      <a:pt x="11330" y="10074"/>
                    </a:cubicBezTo>
                    <a:cubicBezTo>
                      <a:pt x="11562" y="9414"/>
                      <a:pt x="11857" y="8763"/>
                      <a:pt x="12182" y="8112"/>
                    </a:cubicBezTo>
                    <a:cubicBezTo>
                      <a:pt x="12727" y="9284"/>
                      <a:pt x="13845" y="11687"/>
                      <a:pt x="16133" y="16601"/>
                    </a:cubicBezTo>
                    <a:cubicBezTo>
                      <a:pt x="16195" y="16178"/>
                      <a:pt x="16262" y="15750"/>
                      <a:pt x="16338" y="15326"/>
                    </a:cubicBezTo>
                    <a:lnTo>
                      <a:pt x="12601" y="7296"/>
                    </a:lnTo>
                    <a:cubicBezTo>
                      <a:pt x="13074" y="6413"/>
                      <a:pt x="13583" y="5522"/>
                      <a:pt x="14064" y="4581"/>
                    </a:cubicBezTo>
                    <a:cubicBezTo>
                      <a:pt x="14585" y="5705"/>
                      <a:pt x="15562" y="7796"/>
                      <a:pt x="17376" y="11697"/>
                    </a:cubicBezTo>
                    <a:cubicBezTo>
                      <a:pt x="17497" y="11376"/>
                      <a:pt x="17613" y="11050"/>
                      <a:pt x="17724" y="10734"/>
                    </a:cubicBezTo>
                    <a:lnTo>
                      <a:pt x="14474" y="3752"/>
                    </a:lnTo>
                    <a:cubicBezTo>
                      <a:pt x="14826" y="3003"/>
                      <a:pt x="15147" y="2231"/>
                      <a:pt x="15415" y="1446"/>
                    </a:cubicBezTo>
                    <a:cubicBezTo>
                      <a:pt x="15509" y="1183"/>
                      <a:pt x="15598" y="920"/>
                      <a:pt x="15678" y="653"/>
                    </a:cubicBezTo>
                    <a:cubicBezTo>
                      <a:pt x="15005" y="327"/>
                      <a:pt x="14269" y="118"/>
                      <a:pt x="13529" y="28"/>
                    </a:cubicBezTo>
                    <a:cubicBezTo>
                      <a:pt x="13439" y="19"/>
                      <a:pt x="13350" y="11"/>
                      <a:pt x="132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4151" y="-79773"/>
                <a:ext cx="1041447" cy="1837192"/>
              </a:xfrm>
              <a:custGeom>
                <a:rect b="b" l="l" r="r" t="t"/>
                <a:pathLst>
                  <a:path extrusionOk="0" h="57837" w="32786">
                    <a:moveTo>
                      <a:pt x="7252" y="0"/>
                    </a:moveTo>
                    <a:cubicBezTo>
                      <a:pt x="6715" y="0"/>
                      <a:pt x="6158" y="91"/>
                      <a:pt x="5582" y="287"/>
                    </a:cubicBezTo>
                    <a:cubicBezTo>
                      <a:pt x="4040" y="808"/>
                      <a:pt x="2826" y="2008"/>
                      <a:pt x="1721" y="3208"/>
                    </a:cubicBezTo>
                    <a:cubicBezTo>
                      <a:pt x="1083" y="3907"/>
                      <a:pt x="445" y="4648"/>
                      <a:pt x="196" y="5557"/>
                    </a:cubicBezTo>
                    <a:cubicBezTo>
                      <a:pt x="0" y="6284"/>
                      <a:pt x="71" y="7056"/>
                      <a:pt x="174" y="7799"/>
                    </a:cubicBezTo>
                    <a:cubicBezTo>
                      <a:pt x="883" y="13289"/>
                      <a:pt x="3178" y="17368"/>
                      <a:pt x="5939" y="21930"/>
                    </a:cubicBezTo>
                    <a:cubicBezTo>
                      <a:pt x="6884" y="23490"/>
                      <a:pt x="7736" y="25153"/>
                      <a:pt x="8547" y="26865"/>
                    </a:cubicBezTo>
                    <a:cubicBezTo>
                      <a:pt x="11593" y="33251"/>
                      <a:pt x="14120" y="40273"/>
                      <a:pt x="19133" y="45061"/>
                    </a:cubicBezTo>
                    <a:cubicBezTo>
                      <a:pt x="20746" y="46604"/>
                      <a:pt x="22633" y="47853"/>
                      <a:pt x="24242" y="49409"/>
                    </a:cubicBezTo>
                    <a:cubicBezTo>
                      <a:pt x="26708" y="51803"/>
                      <a:pt x="28433" y="54840"/>
                      <a:pt x="30128" y="57836"/>
                    </a:cubicBezTo>
                    <a:cubicBezTo>
                      <a:pt x="30760" y="54840"/>
                      <a:pt x="32040" y="51558"/>
                      <a:pt x="32375" y="48566"/>
                    </a:cubicBezTo>
                    <a:cubicBezTo>
                      <a:pt x="32785" y="44820"/>
                      <a:pt x="30538" y="41557"/>
                      <a:pt x="29918" y="37990"/>
                    </a:cubicBezTo>
                    <a:cubicBezTo>
                      <a:pt x="29375" y="34869"/>
                      <a:pt x="30079" y="31779"/>
                      <a:pt x="29387" y="28720"/>
                    </a:cubicBezTo>
                    <a:cubicBezTo>
                      <a:pt x="28554" y="25033"/>
                      <a:pt x="26280" y="21453"/>
                      <a:pt x="23631" y="18813"/>
                    </a:cubicBezTo>
                    <a:cubicBezTo>
                      <a:pt x="22508" y="17689"/>
                      <a:pt x="21263" y="16681"/>
                      <a:pt x="20238" y="15473"/>
                    </a:cubicBezTo>
                    <a:cubicBezTo>
                      <a:pt x="19293" y="14359"/>
                      <a:pt x="18544" y="13092"/>
                      <a:pt x="17808" y="11830"/>
                    </a:cubicBezTo>
                    <a:cubicBezTo>
                      <a:pt x="15765" y="8338"/>
                      <a:pt x="12402" y="0"/>
                      <a:pt x="7252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8286" y="-66845"/>
                <a:ext cx="1014129" cy="1824645"/>
              </a:xfrm>
              <a:custGeom>
                <a:rect b="b" l="l" r="r" t="t"/>
                <a:pathLst>
                  <a:path extrusionOk="0" h="57442" w="31926">
                    <a:moveTo>
                      <a:pt x="4834" y="0"/>
                    </a:moveTo>
                    <a:cubicBezTo>
                      <a:pt x="4050" y="317"/>
                      <a:pt x="3349" y="807"/>
                      <a:pt x="2707" y="1373"/>
                    </a:cubicBezTo>
                    <a:cubicBezTo>
                      <a:pt x="2716" y="1400"/>
                      <a:pt x="2729" y="1422"/>
                      <a:pt x="2739" y="1449"/>
                    </a:cubicBezTo>
                    <a:lnTo>
                      <a:pt x="2814" y="1614"/>
                    </a:lnTo>
                    <a:lnTo>
                      <a:pt x="0" y="9069"/>
                    </a:lnTo>
                    <a:cubicBezTo>
                      <a:pt x="85" y="9506"/>
                      <a:pt x="183" y="9934"/>
                      <a:pt x="290" y="10353"/>
                    </a:cubicBezTo>
                    <a:cubicBezTo>
                      <a:pt x="1856" y="6198"/>
                      <a:pt x="2733" y="3866"/>
                      <a:pt x="3229" y="2555"/>
                    </a:cubicBezTo>
                    <a:cubicBezTo>
                      <a:pt x="3496" y="3157"/>
                      <a:pt x="3911" y="4093"/>
                      <a:pt x="4548" y="5542"/>
                    </a:cubicBezTo>
                    <a:cubicBezTo>
                      <a:pt x="4585" y="5622"/>
                      <a:pt x="4620" y="5698"/>
                      <a:pt x="4655" y="5779"/>
                    </a:cubicBezTo>
                    <a:lnTo>
                      <a:pt x="1530" y="14072"/>
                    </a:lnTo>
                    <a:cubicBezTo>
                      <a:pt x="1663" y="14393"/>
                      <a:pt x="1797" y="14710"/>
                      <a:pt x="1941" y="15026"/>
                    </a:cubicBezTo>
                    <a:cubicBezTo>
                      <a:pt x="3653" y="10483"/>
                      <a:pt x="4575" y="8034"/>
                      <a:pt x="5071" y="6719"/>
                    </a:cubicBezTo>
                    <a:cubicBezTo>
                      <a:pt x="5507" y="7696"/>
                      <a:pt x="5953" y="8682"/>
                      <a:pt x="6435" y="9658"/>
                    </a:cubicBezTo>
                    <a:cubicBezTo>
                      <a:pt x="6466" y="9720"/>
                      <a:pt x="6497" y="9783"/>
                      <a:pt x="6528" y="9849"/>
                    </a:cubicBezTo>
                    <a:lnTo>
                      <a:pt x="3452" y="18023"/>
                    </a:lnTo>
                    <a:cubicBezTo>
                      <a:pt x="3603" y="18299"/>
                      <a:pt x="3755" y="18571"/>
                      <a:pt x="3911" y="18842"/>
                    </a:cubicBezTo>
                    <a:cubicBezTo>
                      <a:pt x="5623" y="14304"/>
                      <a:pt x="6511" y="11946"/>
                      <a:pt x="6974" y="10719"/>
                    </a:cubicBezTo>
                    <a:cubicBezTo>
                      <a:pt x="7464" y="11656"/>
                      <a:pt x="7991" y="12578"/>
                      <a:pt x="8575" y="13475"/>
                    </a:cubicBezTo>
                    <a:lnTo>
                      <a:pt x="5521" y="21571"/>
                    </a:lnTo>
                    <a:cubicBezTo>
                      <a:pt x="5686" y="21839"/>
                      <a:pt x="5842" y="22102"/>
                      <a:pt x="5993" y="22369"/>
                    </a:cubicBezTo>
                    <a:cubicBezTo>
                      <a:pt x="7773" y="17652"/>
                      <a:pt x="8642" y="15343"/>
                      <a:pt x="9070" y="14210"/>
                    </a:cubicBezTo>
                    <a:cubicBezTo>
                      <a:pt x="9631" y="15026"/>
                      <a:pt x="10224" y="15807"/>
                      <a:pt x="10822" y="16574"/>
                    </a:cubicBezTo>
                    <a:cubicBezTo>
                      <a:pt x="7536" y="25285"/>
                      <a:pt x="7536" y="25290"/>
                      <a:pt x="7536" y="25290"/>
                    </a:cubicBezTo>
                    <a:cubicBezTo>
                      <a:pt x="7683" y="25580"/>
                      <a:pt x="7830" y="25878"/>
                      <a:pt x="7973" y="26178"/>
                    </a:cubicBezTo>
                    <a:cubicBezTo>
                      <a:pt x="9993" y="20814"/>
                      <a:pt x="10915" y="18361"/>
                      <a:pt x="11339" y="17237"/>
                    </a:cubicBezTo>
                    <a:cubicBezTo>
                      <a:pt x="11362" y="17264"/>
                      <a:pt x="11384" y="17291"/>
                      <a:pt x="11407" y="17317"/>
                    </a:cubicBezTo>
                    <a:cubicBezTo>
                      <a:pt x="11990" y="18049"/>
                      <a:pt x="12566" y="18776"/>
                      <a:pt x="13127" y="19511"/>
                    </a:cubicBezTo>
                    <a:lnTo>
                      <a:pt x="9431" y="29321"/>
                    </a:lnTo>
                    <a:cubicBezTo>
                      <a:pt x="9569" y="29629"/>
                      <a:pt x="9712" y="29936"/>
                      <a:pt x="9855" y="30249"/>
                    </a:cubicBezTo>
                    <a:cubicBezTo>
                      <a:pt x="12195" y="24020"/>
                      <a:pt x="13203" y="21344"/>
                      <a:pt x="13640" y="20194"/>
                    </a:cubicBezTo>
                    <a:cubicBezTo>
                      <a:pt x="14242" y="21015"/>
                      <a:pt x="14813" y="21848"/>
                      <a:pt x="15330" y="22713"/>
                    </a:cubicBezTo>
                    <a:lnTo>
                      <a:pt x="11304" y="33405"/>
                    </a:lnTo>
                    <a:cubicBezTo>
                      <a:pt x="11442" y="33704"/>
                      <a:pt x="11589" y="34007"/>
                      <a:pt x="11736" y="34301"/>
                    </a:cubicBezTo>
                    <a:cubicBezTo>
                      <a:pt x="14286" y="27528"/>
                      <a:pt x="15352" y="24707"/>
                      <a:pt x="15794" y="23529"/>
                    </a:cubicBezTo>
                    <a:cubicBezTo>
                      <a:pt x="15981" y="23877"/>
                      <a:pt x="16159" y="24229"/>
                      <a:pt x="16329" y="24586"/>
                    </a:cubicBezTo>
                    <a:cubicBezTo>
                      <a:pt x="16659" y="25268"/>
                      <a:pt x="16962" y="25959"/>
                      <a:pt x="17252" y="26664"/>
                    </a:cubicBezTo>
                    <a:lnTo>
                      <a:pt x="13257" y="37271"/>
                    </a:lnTo>
                    <a:cubicBezTo>
                      <a:pt x="13408" y="37548"/>
                      <a:pt x="13560" y="37824"/>
                      <a:pt x="13716" y="38096"/>
                    </a:cubicBezTo>
                    <a:cubicBezTo>
                      <a:pt x="16195" y="31519"/>
                      <a:pt x="17225" y="28786"/>
                      <a:pt x="17653" y="27649"/>
                    </a:cubicBezTo>
                    <a:cubicBezTo>
                      <a:pt x="18103" y="28781"/>
                      <a:pt x="18536" y="29936"/>
                      <a:pt x="18999" y="31078"/>
                    </a:cubicBezTo>
                    <a:lnTo>
                      <a:pt x="15370" y="40717"/>
                    </a:lnTo>
                    <a:cubicBezTo>
                      <a:pt x="15539" y="40958"/>
                      <a:pt x="15700" y="41195"/>
                      <a:pt x="15874" y="41421"/>
                    </a:cubicBezTo>
                    <a:cubicBezTo>
                      <a:pt x="18139" y="35416"/>
                      <a:pt x="19044" y="33017"/>
                      <a:pt x="19406" y="32054"/>
                    </a:cubicBezTo>
                    <a:cubicBezTo>
                      <a:pt x="19517" y="32317"/>
                      <a:pt x="19628" y="32580"/>
                      <a:pt x="19744" y="32839"/>
                    </a:cubicBezTo>
                    <a:cubicBezTo>
                      <a:pt x="20087" y="33619"/>
                      <a:pt x="20470" y="34391"/>
                      <a:pt x="20886" y="35140"/>
                    </a:cubicBezTo>
                    <a:lnTo>
                      <a:pt x="17684" y="43633"/>
                    </a:lnTo>
                    <a:cubicBezTo>
                      <a:pt x="17863" y="43825"/>
                      <a:pt x="18050" y="44016"/>
                      <a:pt x="18237" y="44213"/>
                    </a:cubicBezTo>
                    <a:cubicBezTo>
                      <a:pt x="20293" y="38756"/>
                      <a:pt x="21059" y="36718"/>
                      <a:pt x="21345" y="35955"/>
                    </a:cubicBezTo>
                    <a:cubicBezTo>
                      <a:pt x="21519" y="36250"/>
                      <a:pt x="21697" y="36544"/>
                      <a:pt x="21876" y="36834"/>
                    </a:cubicBezTo>
                    <a:cubicBezTo>
                      <a:pt x="22241" y="37431"/>
                      <a:pt x="22616" y="38029"/>
                      <a:pt x="22981" y="38626"/>
                    </a:cubicBezTo>
                    <a:lnTo>
                      <a:pt x="20208" y="45988"/>
                    </a:lnTo>
                    <a:cubicBezTo>
                      <a:pt x="20404" y="46148"/>
                      <a:pt x="20600" y="46309"/>
                      <a:pt x="20797" y="46465"/>
                    </a:cubicBezTo>
                    <a:cubicBezTo>
                      <a:pt x="22567" y="41769"/>
                      <a:pt x="23222" y="40040"/>
                      <a:pt x="23462" y="39402"/>
                    </a:cubicBezTo>
                    <a:cubicBezTo>
                      <a:pt x="23713" y="39812"/>
                      <a:pt x="23962" y="40227"/>
                      <a:pt x="24212" y="40646"/>
                    </a:cubicBezTo>
                    <a:cubicBezTo>
                      <a:pt x="24502" y="41141"/>
                      <a:pt x="24787" y="41641"/>
                      <a:pt x="25063" y="42144"/>
                    </a:cubicBezTo>
                    <a:lnTo>
                      <a:pt x="22816" y="48115"/>
                    </a:lnTo>
                    <a:cubicBezTo>
                      <a:pt x="23012" y="48280"/>
                      <a:pt x="23209" y="48453"/>
                      <a:pt x="23396" y="48628"/>
                    </a:cubicBezTo>
                    <a:cubicBezTo>
                      <a:pt x="24800" y="44895"/>
                      <a:pt x="25327" y="43504"/>
                      <a:pt x="25522" y="42987"/>
                    </a:cubicBezTo>
                    <a:cubicBezTo>
                      <a:pt x="26053" y="43990"/>
                      <a:pt x="26553" y="45016"/>
                      <a:pt x="27003" y="46059"/>
                    </a:cubicBezTo>
                    <a:lnTo>
                      <a:pt x="25286" y="50620"/>
                    </a:lnTo>
                    <a:cubicBezTo>
                      <a:pt x="25465" y="50838"/>
                      <a:pt x="25643" y="51058"/>
                      <a:pt x="25812" y="51276"/>
                    </a:cubicBezTo>
                    <a:cubicBezTo>
                      <a:pt x="26856" y="48502"/>
                      <a:pt x="27257" y="47441"/>
                      <a:pt x="27409" y="47031"/>
                    </a:cubicBezTo>
                    <a:cubicBezTo>
                      <a:pt x="27627" y="47580"/>
                      <a:pt x="27837" y="48132"/>
                      <a:pt x="28029" y="48694"/>
                    </a:cubicBezTo>
                    <a:cubicBezTo>
                      <a:pt x="28261" y="49367"/>
                      <a:pt x="28469" y="50050"/>
                      <a:pt x="28652" y="50741"/>
                    </a:cubicBezTo>
                    <a:lnTo>
                      <a:pt x="27520" y="53746"/>
                    </a:lnTo>
                    <a:cubicBezTo>
                      <a:pt x="27681" y="54005"/>
                      <a:pt x="27841" y="54258"/>
                      <a:pt x="28002" y="54522"/>
                    </a:cubicBezTo>
                    <a:cubicBezTo>
                      <a:pt x="28613" y="52898"/>
                      <a:pt x="28858" y="52239"/>
                      <a:pt x="28961" y="51976"/>
                    </a:cubicBezTo>
                    <a:cubicBezTo>
                      <a:pt x="29362" y="53768"/>
                      <a:pt x="29607" y="55596"/>
                      <a:pt x="29669" y="57442"/>
                    </a:cubicBezTo>
                    <a:cubicBezTo>
                      <a:pt x="29665" y="56836"/>
                      <a:pt x="29642" y="56234"/>
                      <a:pt x="29603" y="55632"/>
                    </a:cubicBezTo>
                    <a:lnTo>
                      <a:pt x="29603" y="55632"/>
                    </a:lnTo>
                    <a:cubicBezTo>
                      <a:pt x="30070" y="55806"/>
                      <a:pt x="30075" y="55806"/>
                      <a:pt x="30075" y="55806"/>
                    </a:cubicBezTo>
                    <a:cubicBezTo>
                      <a:pt x="30138" y="55574"/>
                      <a:pt x="30200" y="55342"/>
                      <a:pt x="30262" y="55106"/>
                    </a:cubicBezTo>
                    <a:cubicBezTo>
                      <a:pt x="29745" y="54914"/>
                      <a:pt x="29589" y="54857"/>
                      <a:pt x="29540" y="54838"/>
                    </a:cubicBezTo>
                    <a:cubicBezTo>
                      <a:pt x="29451" y="53898"/>
                      <a:pt x="29317" y="52961"/>
                      <a:pt x="29138" y="52034"/>
                    </a:cubicBezTo>
                    <a:lnTo>
                      <a:pt x="29138" y="52034"/>
                    </a:lnTo>
                    <a:lnTo>
                      <a:pt x="30940" y="52721"/>
                    </a:lnTo>
                    <a:cubicBezTo>
                      <a:pt x="31002" y="52488"/>
                      <a:pt x="31070" y="52256"/>
                      <a:pt x="31132" y="52025"/>
                    </a:cubicBezTo>
                    <a:cubicBezTo>
                      <a:pt x="29638" y="51459"/>
                      <a:pt x="29134" y="51266"/>
                      <a:pt x="28969" y="51204"/>
                    </a:cubicBezTo>
                    <a:cubicBezTo>
                      <a:pt x="28778" y="50330"/>
                      <a:pt x="28545" y="49461"/>
                      <a:pt x="28282" y="48609"/>
                    </a:cubicBezTo>
                    <a:cubicBezTo>
                      <a:pt x="28247" y="48490"/>
                      <a:pt x="28207" y="48369"/>
                      <a:pt x="28171" y="48253"/>
                    </a:cubicBezTo>
                    <a:lnTo>
                      <a:pt x="28171" y="48253"/>
                    </a:lnTo>
                    <a:lnTo>
                      <a:pt x="31702" y="49599"/>
                    </a:lnTo>
                    <a:cubicBezTo>
                      <a:pt x="31756" y="49354"/>
                      <a:pt x="31796" y="49113"/>
                      <a:pt x="31832" y="48873"/>
                    </a:cubicBezTo>
                    <a:cubicBezTo>
                      <a:pt x="29130" y="47847"/>
                      <a:pt x="28198" y="47494"/>
                      <a:pt x="27872" y="47370"/>
                    </a:cubicBezTo>
                    <a:cubicBezTo>
                      <a:pt x="27502" y="46309"/>
                      <a:pt x="27078" y="45270"/>
                      <a:pt x="26615" y="44244"/>
                    </a:cubicBezTo>
                    <a:lnTo>
                      <a:pt x="26615" y="44244"/>
                    </a:lnTo>
                    <a:lnTo>
                      <a:pt x="31926" y="46264"/>
                    </a:lnTo>
                    <a:cubicBezTo>
                      <a:pt x="31894" y="45992"/>
                      <a:pt x="31859" y="45720"/>
                      <a:pt x="31809" y="45448"/>
                    </a:cubicBezTo>
                    <a:cubicBezTo>
                      <a:pt x="28033" y="44012"/>
                      <a:pt x="26673" y="43495"/>
                      <a:pt x="26183" y="43308"/>
                    </a:cubicBezTo>
                    <a:cubicBezTo>
                      <a:pt x="25710" y="42318"/>
                      <a:pt x="25206" y="41347"/>
                      <a:pt x="24676" y="40388"/>
                    </a:cubicBezTo>
                    <a:cubicBezTo>
                      <a:pt x="24609" y="40263"/>
                      <a:pt x="24542" y="40137"/>
                      <a:pt x="24471" y="40018"/>
                    </a:cubicBezTo>
                    <a:lnTo>
                      <a:pt x="24471" y="40018"/>
                    </a:lnTo>
                    <a:lnTo>
                      <a:pt x="30976" y="42487"/>
                    </a:lnTo>
                    <a:cubicBezTo>
                      <a:pt x="30873" y="42193"/>
                      <a:pt x="30770" y="41894"/>
                      <a:pt x="30663" y="41600"/>
                    </a:cubicBezTo>
                    <a:cubicBezTo>
                      <a:pt x="26259" y="39923"/>
                      <a:pt x="24564" y="39281"/>
                      <a:pt x="23917" y="39032"/>
                    </a:cubicBezTo>
                    <a:cubicBezTo>
                      <a:pt x="23427" y="38180"/>
                      <a:pt x="22932" y="37338"/>
                      <a:pt x="22446" y="36495"/>
                    </a:cubicBezTo>
                    <a:cubicBezTo>
                      <a:pt x="22285" y="36214"/>
                      <a:pt x="22129" y="35933"/>
                      <a:pt x="21974" y="35653"/>
                    </a:cubicBezTo>
                    <a:lnTo>
                      <a:pt x="21974" y="35653"/>
                    </a:lnTo>
                    <a:lnTo>
                      <a:pt x="29683" y="38581"/>
                    </a:lnTo>
                    <a:cubicBezTo>
                      <a:pt x="29616" y="38305"/>
                      <a:pt x="29554" y="38020"/>
                      <a:pt x="29500" y="37739"/>
                    </a:cubicBezTo>
                    <a:cubicBezTo>
                      <a:pt x="24283" y="35755"/>
                      <a:pt x="22263" y="34988"/>
                      <a:pt x="21478" y="34689"/>
                    </a:cubicBezTo>
                    <a:cubicBezTo>
                      <a:pt x="21131" y="33980"/>
                      <a:pt x="20814" y="33253"/>
                      <a:pt x="20524" y="32509"/>
                    </a:cubicBezTo>
                    <a:cubicBezTo>
                      <a:pt x="20400" y="32192"/>
                      <a:pt x="20275" y="31871"/>
                      <a:pt x="20159" y="31546"/>
                    </a:cubicBezTo>
                    <a:lnTo>
                      <a:pt x="20159" y="31546"/>
                    </a:lnTo>
                    <a:lnTo>
                      <a:pt x="29251" y="35001"/>
                    </a:lnTo>
                    <a:cubicBezTo>
                      <a:pt x="29245" y="34747"/>
                      <a:pt x="29245" y="34484"/>
                      <a:pt x="29245" y="34225"/>
                    </a:cubicBezTo>
                    <a:cubicBezTo>
                      <a:pt x="23098" y="31889"/>
                      <a:pt x="20738" y="30993"/>
                      <a:pt x="19838" y="30650"/>
                    </a:cubicBezTo>
                    <a:cubicBezTo>
                      <a:pt x="19486" y="29646"/>
                      <a:pt x="19151" y="28630"/>
                      <a:pt x="18808" y="27617"/>
                    </a:cubicBezTo>
                    <a:lnTo>
                      <a:pt x="18808" y="27617"/>
                    </a:lnTo>
                    <a:lnTo>
                      <a:pt x="29268" y="31590"/>
                    </a:lnTo>
                    <a:cubicBezTo>
                      <a:pt x="29268" y="31336"/>
                      <a:pt x="29259" y="31074"/>
                      <a:pt x="29251" y="30815"/>
                    </a:cubicBezTo>
                    <a:cubicBezTo>
                      <a:pt x="22281" y="28166"/>
                      <a:pt x="19561" y="27127"/>
                      <a:pt x="18496" y="26726"/>
                    </a:cubicBezTo>
                    <a:cubicBezTo>
                      <a:pt x="18184" y="25834"/>
                      <a:pt x="17849" y="24947"/>
                      <a:pt x="17470" y="24069"/>
                    </a:cubicBezTo>
                    <a:cubicBezTo>
                      <a:pt x="17408" y="23917"/>
                      <a:pt x="17340" y="23765"/>
                      <a:pt x="17274" y="23618"/>
                    </a:cubicBezTo>
                    <a:lnTo>
                      <a:pt x="17274" y="23618"/>
                    </a:lnTo>
                    <a:lnTo>
                      <a:pt x="28876" y="28028"/>
                    </a:lnTo>
                    <a:cubicBezTo>
                      <a:pt x="28804" y="27742"/>
                      <a:pt x="28724" y="27452"/>
                      <a:pt x="28635" y="27168"/>
                    </a:cubicBezTo>
                    <a:cubicBezTo>
                      <a:pt x="21215" y="24341"/>
                      <a:pt x="18122" y="23163"/>
                      <a:pt x="16832" y="22678"/>
                    </a:cubicBezTo>
                    <a:cubicBezTo>
                      <a:pt x="16377" y="21764"/>
                      <a:pt x="15865" y="20871"/>
                      <a:pt x="15317" y="20025"/>
                    </a:cubicBezTo>
                    <a:cubicBezTo>
                      <a:pt x="15152" y="19770"/>
                      <a:pt x="14986" y="19517"/>
                      <a:pt x="14821" y="19270"/>
                    </a:cubicBezTo>
                    <a:lnTo>
                      <a:pt x="14821" y="19270"/>
                    </a:lnTo>
                    <a:lnTo>
                      <a:pt x="27337" y="24024"/>
                    </a:lnTo>
                    <a:cubicBezTo>
                      <a:pt x="27164" y="23698"/>
                      <a:pt x="26981" y="23364"/>
                      <a:pt x="26789" y="23048"/>
                    </a:cubicBezTo>
                    <a:cubicBezTo>
                      <a:pt x="19151" y="20140"/>
                      <a:pt x="15677" y="18821"/>
                      <a:pt x="14095" y="18219"/>
                    </a:cubicBezTo>
                    <a:cubicBezTo>
                      <a:pt x="13640" y="17576"/>
                      <a:pt x="13181" y="16943"/>
                      <a:pt x="12730" y="16315"/>
                    </a:cubicBezTo>
                    <a:cubicBezTo>
                      <a:pt x="12321" y="15739"/>
                      <a:pt x="11910" y="15169"/>
                      <a:pt x="11518" y="14594"/>
                    </a:cubicBezTo>
                    <a:lnTo>
                      <a:pt x="11518" y="14594"/>
                    </a:lnTo>
                    <a:lnTo>
                      <a:pt x="24109" y="19383"/>
                    </a:lnTo>
                    <a:cubicBezTo>
                      <a:pt x="23810" y="19044"/>
                      <a:pt x="23503" y="18718"/>
                      <a:pt x="23186" y="18406"/>
                    </a:cubicBezTo>
                    <a:cubicBezTo>
                      <a:pt x="23110" y="18326"/>
                      <a:pt x="23030" y="18245"/>
                      <a:pt x="22950" y="18169"/>
                    </a:cubicBezTo>
                    <a:cubicBezTo>
                      <a:pt x="15789" y="15445"/>
                      <a:pt x="12418" y="14166"/>
                      <a:pt x="10831" y="13564"/>
                    </a:cubicBezTo>
                    <a:cubicBezTo>
                      <a:pt x="10639" y="13265"/>
                      <a:pt x="10452" y="12966"/>
                      <a:pt x="10273" y="12663"/>
                    </a:cubicBezTo>
                    <a:cubicBezTo>
                      <a:pt x="9802" y="11870"/>
                      <a:pt x="9368" y="11049"/>
                      <a:pt x="8967" y="10207"/>
                    </a:cubicBezTo>
                    <a:lnTo>
                      <a:pt x="8967" y="10207"/>
                    </a:lnTo>
                    <a:lnTo>
                      <a:pt x="18986" y="14018"/>
                    </a:lnTo>
                    <a:cubicBezTo>
                      <a:pt x="18750" y="13685"/>
                      <a:pt x="18523" y="13341"/>
                      <a:pt x="18303" y="12984"/>
                    </a:cubicBezTo>
                    <a:cubicBezTo>
                      <a:pt x="12552" y="10800"/>
                      <a:pt x="9823" y="9765"/>
                      <a:pt x="8530" y="9270"/>
                    </a:cubicBezTo>
                    <a:cubicBezTo>
                      <a:pt x="8454" y="9110"/>
                      <a:pt x="8384" y="8944"/>
                      <a:pt x="8312" y="8779"/>
                    </a:cubicBezTo>
                    <a:cubicBezTo>
                      <a:pt x="7933" y="7910"/>
                      <a:pt x="7571" y="7027"/>
                      <a:pt x="7219" y="6131"/>
                    </a:cubicBezTo>
                    <a:lnTo>
                      <a:pt x="7219" y="6131"/>
                    </a:lnTo>
                    <a:cubicBezTo>
                      <a:pt x="16373" y="9613"/>
                      <a:pt x="16377" y="9613"/>
                      <a:pt x="16377" y="9613"/>
                    </a:cubicBezTo>
                    <a:cubicBezTo>
                      <a:pt x="16213" y="9301"/>
                      <a:pt x="16043" y="8976"/>
                      <a:pt x="15865" y="8645"/>
                    </a:cubicBezTo>
                    <a:cubicBezTo>
                      <a:pt x="10746" y="6697"/>
                      <a:pt x="8170" y="5717"/>
                      <a:pt x="6867" y="5221"/>
                    </a:cubicBezTo>
                    <a:cubicBezTo>
                      <a:pt x="6796" y="5038"/>
                      <a:pt x="6725" y="4856"/>
                      <a:pt x="6653" y="4673"/>
                    </a:cubicBezTo>
                    <a:lnTo>
                      <a:pt x="5659" y="2122"/>
                    </a:lnTo>
                    <a:lnTo>
                      <a:pt x="13957" y="5275"/>
                    </a:lnTo>
                    <a:cubicBezTo>
                      <a:pt x="13738" y="4931"/>
                      <a:pt x="13515" y="4583"/>
                      <a:pt x="13284" y="4245"/>
                    </a:cubicBezTo>
                    <a:cubicBezTo>
                      <a:pt x="8954" y="2599"/>
                      <a:pt x="6591" y="1704"/>
                      <a:pt x="5302" y="1212"/>
                    </a:cubicBezTo>
                    <a:cubicBezTo>
                      <a:pt x="5217" y="990"/>
                      <a:pt x="5124" y="749"/>
                      <a:pt x="5026" y="500"/>
                    </a:cubicBezTo>
                    <a:lnTo>
                      <a:pt x="4834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99679" y="178350"/>
                <a:ext cx="1476977" cy="1828457"/>
              </a:xfrm>
              <a:custGeom>
                <a:rect b="b" l="l" r="r" t="t"/>
                <a:pathLst>
                  <a:path extrusionOk="0" h="57562" w="46497">
                    <a:moveTo>
                      <a:pt x="38181" y="0"/>
                    </a:moveTo>
                    <a:cubicBezTo>
                      <a:pt x="33064" y="0"/>
                      <a:pt x="28156" y="6924"/>
                      <a:pt x="25362" y="9804"/>
                    </a:cubicBezTo>
                    <a:cubicBezTo>
                      <a:pt x="24243" y="10968"/>
                      <a:pt x="23106" y="12127"/>
                      <a:pt x="21787" y="13045"/>
                    </a:cubicBezTo>
                    <a:cubicBezTo>
                      <a:pt x="20355" y="14035"/>
                      <a:pt x="18732" y="14718"/>
                      <a:pt x="17212" y="15574"/>
                    </a:cubicBezTo>
                    <a:cubicBezTo>
                      <a:pt x="13636" y="17593"/>
                      <a:pt x="10247" y="20813"/>
                      <a:pt x="8432" y="24697"/>
                    </a:cubicBezTo>
                    <a:cubicBezTo>
                      <a:pt x="6934" y="27920"/>
                      <a:pt x="6974" y="31706"/>
                      <a:pt x="5623" y="35050"/>
                    </a:cubicBezTo>
                    <a:cubicBezTo>
                      <a:pt x="4077" y="38880"/>
                      <a:pt x="795" y="41751"/>
                      <a:pt x="348" y="46169"/>
                    </a:cubicBezTo>
                    <a:cubicBezTo>
                      <a:pt x="1" y="49696"/>
                      <a:pt x="638" y="53915"/>
                      <a:pt x="626" y="57561"/>
                    </a:cubicBezTo>
                    <a:cubicBezTo>
                      <a:pt x="3225" y="54783"/>
                      <a:pt x="5873" y="51970"/>
                      <a:pt x="9191" y="50173"/>
                    </a:cubicBezTo>
                    <a:cubicBezTo>
                      <a:pt x="11353" y="49001"/>
                      <a:pt x="13747" y="48283"/>
                      <a:pt x="15914" y="47132"/>
                    </a:cubicBezTo>
                    <a:cubicBezTo>
                      <a:pt x="22638" y="43561"/>
                      <a:pt x="27132" y="36512"/>
                      <a:pt x="32050" y="30381"/>
                    </a:cubicBezTo>
                    <a:cubicBezTo>
                      <a:pt x="33365" y="28736"/>
                      <a:pt x="34713" y="27162"/>
                      <a:pt x="36139" y="25740"/>
                    </a:cubicBezTo>
                    <a:cubicBezTo>
                      <a:pt x="40300" y="21579"/>
                      <a:pt x="43835" y="17799"/>
                      <a:pt x="45944" y="11815"/>
                    </a:cubicBezTo>
                    <a:cubicBezTo>
                      <a:pt x="46229" y="11008"/>
                      <a:pt x="46497" y="10152"/>
                      <a:pt x="46453" y="9256"/>
                    </a:cubicBezTo>
                    <a:cubicBezTo>
                      <a:pt x="46394" y="8123"/>
                      <a:pt x="45864" y="7040"/>
                      <a:pt x="45320" y="6009"/>
                    </a:cubicBezTo>
                    <a:cubicBezTo>
                      <a:pt x="44383" y="4231"/>
                      <a:pt x="43323" y="2412"/>
                      <a:pt x="41730" y="1239"/>
                    </a:cubicBezTo>
                    <a:cubicBezTo>
                      <a:pt x="40552" y="368"/>
                      <a:pt x="39361" y="0"/>
                      <a:pt x="38181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07779" y="225743"/>
                <a:ext cx="1428790" cy="1781635"/>
              </a:xfrm>
              <a:custGeom>
                <a:rect b="b" l="l" r="r" t="t"/>
                <a:pathLst>
                  <a:path extrusionOk="0" h="56088" w="44980">
                    <a:moveTo>
                      <a:pt x="41788" y="0"/>
                    </a:moveTo>
                    <a:lnTo>
                      <a:pt x="41453" y="496"/>
                    </a:lnTo>
                    <a:cubicBezTo>
                      <a:pt x="41280" y="745"/>
                      <a:pt x="41119" y="982"/>
                      <a:pt x="40971" y="1204"/>
                    </a:cubicBezTo>
                    <a:cubicBezTo>
                      <a:pt x="39420" y="1280"/>
                      <a:pt x="36580" y="1418"/>
                      <a:pt x="31367" y="1673"/>
                    </a:cubicBezTo>
                    <a:cubicBezTo>
                      <a:pt x="31033" y="1967"/>
                      <a:pt x="30698" y="2280"/>
                      <a:pt x="30373" y="2591"/>
                    </a:cubicBezTo>
                    <a:lnTo>
                      <a:pt x="40356" y="2105"/>
                    </a:lnTo>
                    <a:lnTo>
                      <a:pt x="40356" y="2105"/>
                    </a:lnTo>
                    <a:lnTo>
                      <a:pt x="38640" y="4634"/>
                    </a:lnTo>
                    <a:cubicBezTo>
                      <a:pt x="38514" y="4816"/>
                      <a:pt x="38395" y="4999"/>
                      <a:pt x="38269" y="5182"/>
                    </a:cubicBezTo>
                    <a:cubicBezTo>
                      <a:pt x="36705" y="5258"/>
                      <a:pt x="33602" y="5410"/>
                      <a:pt x="27439" y="5713"/>
                    </a:cubicBezTo>
                    <a:cubicBezTo>
                      <a:pt x="27167" y="6025"/>
                      <a:pt x="26895" y="6332"/>
                      <a:pt x="26642" y="6622"/>
                    </a:cubicBezTo>
                    <a:cubicBezTo>
                      <a:pt x="26642" y="6622"/>
                      <a:pt x="26646" y="6622"/>
                      <a:pt x="37658" y="6083"/>
                    </a:cubicBezTo>
                    <a:lnTo>
                      <a:pt x="37658" y="6083"/>
                    </a:lnTo>
                    <a:cubicBezTo>
                      <a:pt x="37053" y="6970"/>
                      <a:pt x="36442" y="7844"/>
                      <a:pt x="35808" y="8691"/>
                    </a:cubicBezTo>
                    <a:cubicBezTo>
                      <a:pt x="35688" y="8851"/>
                      <a:pt x="35567" y="9012"/>
                      <a:pt x="35448" y="9168"/>
                    </a:cubicBezTo>
                    <a:cubicBezTo>
                      <a:pt x="33892" y="9244"/>
                      <a:pt x="30605" y="9405"/>
                      <a:pt x="23689" y="9738"/>
                    </a:cubicBezTo>
                    <a:cubicBezTo>
                      <a:pt x="23364" y="10059"/>
                      <a:pt x="23025" y="10368"/>
                      <a:pt x="22682" y="10662"/>
                    </a:cubicBezTo>
                    <a:lnTo>
                      <a:pt x="34738" y="10073"/>
                    </a:lnTo>
                    <a:lnTo>
                      <a:pt x="34738" y="10073"/>
                    </a:lnTo>
                    <a:cubicBezTo>
                      <a:pt x="34087" y="10880"/>
                      <a:pt x="33414" y="11652"/>
                      <a:pt x="32696" y="12378"/>
                    </a:cubicBezTo>
                    <a:cubicBezTo>
                      <a:pt x="32424" y="12654"/>
                      <a:pt x="32143" y="12922"/>
                      <a:pt x="31858" y="13189"/>
                    </a:cubicBezTo>
                    <a:cubicBezTo>
                      <a:pt x="29949" y="13284"/>
                      <a:pt x="25897" y="13484"/>
                      <a:pt x="17282" y="13903"/>
                    </a:cubicBezTo>
                    <a:cubicBezTo>
                      <a:pt x="17175" y="13961"/>
                      <a:pt x="17064" y="14019"/>
                      <a:pt x="16957" y="14082"/>
                    </a:cubicBezTo>
                    <a:cubicBezTo>
                      <a:pt x="16533" y="14323"/>
                      <a:pt x="16114" y="14576"/>
                      <a:pt x="15694" y="14848"/>
                    </a:cubicBezTo>
                    <a:lnTo>
                      <a:pt x="30850" y="14109"/>
                    </a:lnTo>
                    <a:lnTo>
                      <a:pt x="30850" y="14109"/>
                    </a:lnTo>
                    <a:cubicBezTo>
                      <a:pt x="30275" y="14617"/>
                      <a:pt x="29682" y="15116"/>
                      <a:pt x="29085" y="15615"/>
                    </a:cubicBezTo>
                    <a:cubicBezTo>
                      <a:pt x="28434" y="16164"/>
                      <a:pt x="27770" y="16708"/>
                      <a:pt x="27114" y="17270"/>
                    </a:cubicBezTo>
                    <a:cubicBezTo>
                      <a:pt x="25210" y="17363"/>
                      <a:pt x="21028" y="17568"/>
                      <a:pt x="11838" y="18019"/>
                    </a:cubicBezTo>
                    <a:cubicBezTo>
                      <a:pt x="11548" y="18309"/>
                      <a:pt x="11267" y="18616"/>
                      <a:pt x="10996" y="18924"/>
                    </a:cubicBezTo>
                    <a:lnTo>
                      <a:pt x="26053" y="18198"/>
                    </a:lnTo>
                    <a:lnTo>
                      <a:pt x="26053" y="18198"/>
                    </a:lnTo>
                    <a:cubicBezTo>
                      <a:pt x="25807" y="18416"/>
                      <a:pt x="25562" y="18638"/>
                      <a:pt x="25321" y="18866"/>
                    </a:cubicBezTo>
                    <a:cubicBezTo>
                      <a:pt x="24506" y="19628"/>
                      <a:pt x="23726" y="20449"/>
                      <a:pt x="22998" y="21318"/>
                    </a:cubicBezTo>
                    <a:cubicBezTo>
                      <a:pt x="21446" y="21394"/>
                      <a:pt x="17728" y="21577"/>
                      <a:pt x="8798" y="22014"/>
                    </a:cubicBezTo>
                    <a:cubicBezTo>
                      <a:pt x="8632" y="22308"/>
                      <a:pt x="8471" y="22606"/>
                      <a:pt x="8325" y="22906"/>
                    </a:cubicBezTo>
                    <a:lnTo>
                      <a:pt x="22281" y="22223"/>
                    </a:lnTo>
                    <a:lnTo>
                      <a:pt x="22281" y="22223"/>
                    </a:lnTo>
                    <a:cubicBezTo>
                      <a:pt x="22169" y="22371"/>
                      <a:pt x="22062" y="22518"/>
                      <a:pt x="21955" y="22665"/>
                    </a:cubicBezTo>
                    <a:cubicBezTo>
                      <a:pt x="21326" y="23526"/>
                      <a:pt x="20738" y="24413"/>
                      <a:pt x="20176" y="25304"/>
                    </a:cubicBezTo>
                    <a:cubicBezTo>
                      <a:pt x="18896" y="25367"/>
                      <a:pt x="15624" y="25528"/>
                      <a:pt x="7236" y="25938"/>
                    </a:cubicBezTo>
                    <a:cubicBezTo>
                      <a:pt x="7166" y="26228"/>
                      <a:pt x="7094" y="26526"/>
                      <a:pt x="7032" y="26816"/>
                    </a:cubicBezTo>
                    <a:lnTo>
                      <a:pt x="19619" y="26205"/>
                    </a:lnTo>
                    <a:lnTo>
                      <a:pt x="19619" y="26205"/>
                    </a:lnTo>
                    <a:cubicBezTo>
                      <a:pt x="18990" y="27230"/>
                      <a:pt x="18375" y="28261"/>
                      <a:pt x="17746" y="29273"/>
                    </a:cubicBezTo>
                    <a:cubicBezTo>
                      <a:pt x="16658" y="29321"/>
                      <a:pt x="13822" y="29465"/>
                      <a:pt x="6425" y="29825"/>
                    </a:cubicBezTo>
                    <a:cubicBezTo>
                      <a:pt x="6363" y="30115"/>
                      <a:pt x="6296" y="30414"/>
                      <a:pt x="6234" y="30704"/>
                    </a:cubicBezTo>
                    <a:lnTo>
                      <a:pt x="17171" y="30173"/>
                    </a:lnTo>
                    <a:lnTo>
                      <a:pt x="17171" y="30173"/>
                    </a:lnTo>
                    <a:cubicBezTo>
                      <a:pt x="16961" y="30494"/>
                      <a:pt x="16752" y="30815"/>
                      <a:pt x="16533" y="31132"/>
                    </a:cubicBezTo>
                    <a:cubicBezTo>
                      <a:pt x="16034" y="31872"/>
                      <a:pt x="15507" y="32576"/>
                      <a:pt x="14945" y="33259"/>
                    </a:cubicBezTo>
                    <a:cubicBezTo>
                      <a:pt x="14005" y="33303"/>
                      <a:pt x="11575" y="33420"/>
                      <a:pt x="5302" y="33727"/>
                    </a:cubicBezTo>
                    <a:cubicBezTo>
                      <a:pt x="5172" y="34025"/>
                      <a:pt x="5034" y="34324"/>
                      <a:pt x="4892" y="34614"/>
                    </a:cubicBezTo>
                    <a:lnTo>
                      <a:pt x="14165" y="34163"/>
                    </a:lnTo>
                    <a:lnTo>
                      <a:pt x="14165" y="34163"/>
                    </a:lnTo>
                    <a:cubicBezTo>
                      <a:pt x="13929" y="34431"/>
                      <a:pt x="13688" y="34690"/>
                      <a:pt x="13439" y="34945"/>
                    </a:cubicBezTo>
                    <a:cubicBezTo>
                      <a:pt x="12694" y="35729"/>
                      <a:pt x="11941" y="36501"/>
                      <a:pt x="11196" y="37285"/>
                    </a:cubicBezTo>
                    <a:cubicBezTo>
                      <a:pt x="10416" y="37326"/>
                      <a:pt x="8378" y="37423"/>
                      <a:pt x="3081" y="37686"/>
                    </a:cubicBezTo>
                    <a:cubicBezTo>
                      <a:pt x="2890" y="37980"/>
                      <a:pt x="2702" y="38283"/>
                      <a:pt x="2515" y="38583"/>
                    </a:cubicBezTo>
                    <a:cubicBezTo>
                      <a:pt x="2515" y="38583"/>
                      <a:pt x="2519" y="38583"/>
                      <a:pt x="10344" y="38199"/>
                    </a:cubicBezTo>
                    <a:lnTo>
                      <a:pt x="10344" y="38199"/>
                    </a:lnTo>
                    <a:cubicBezTo>
                      <a:pt x="10237" y="38315"/>
                      <a:pt x="10130" y="38427"/>
                      <a:pt x="10028" y="38542"/>
                    </a:cubicBezTo>
                    <a:cubicBezTo>
                      <a:pt x="9207" y="39439"/>
                      <a:pt x="8413" y="40357"/>
                      <a:pt x="7647" y="41306"/>
                    </a:cubicBezTo>
                    <a:cubicBezTo>
                      <a:pt x="7059" y="41338"/>
                      <a:pt x="5421" y="41419"/>
                      <a:pt x="883" y="41637"/>
                    </a:cubicBezTo>
                    <a:cubicBezTo>
                      <a:pt x="758" y="41927"/>
                      <a:pt x="651" y="42221"/>
                      <a:pt x="552" y="42520"/>
                    </a:cubicBezTo>
                    <a:lnTo>
                      <a:pt x="6942" y="42212"/>
                    </a:lnTo>
                    <a:lnTo>
                      <a:pt x="6942" y="42212"/>
                    </a:lnTo>
                    <a:cubicBezTo>
                      <a:pt x="6184" y="43201"/>
                      <a:pt x="5462" y="44232"/>
                      <a:pt x="4793" y="45298"/>
                    </a:cubicBezTo>
                    <a:cubicBezTo>
                      <a:pt x="4405" y="45315"/>
                      <a:pt x="3281" y="45368"/>
                      <a:pt x="31" y="45529"/>
                    </a:cubicBezTo>
                    <a:cubicBezTo>
                      <a:pt x="13" y="45815"/>
                      <a:pt x="0" y="46105"/>
                      <a:pt x="0" y="46399"/>
                    </a:cubicBezTo>
                    <a:lnTo>
                      <a:pt x="4254" y="46189"/>
                    </a:lnTo>
                    <a:lnTo>
                      <a:pt x="4254" y="46189"/>
                    </a:lnTo>
                    <a:cubicBezTo>
                      <a:pt x="4182" y="46309"/>
                      <a:pt x="4111" y="46430"/>
                      <a:pt x="4044" y="46555"/>
                    </a:cubicBezTo>
                    <a:cubicBezTo>
                      <a:pt x="3544" y="47424"/>
                      <a:pt x="3081" y="48325"/>
                      <a:pt x="2657" y="49248"/>
                    </a:cubicBezTo>
                    <a:cubicBezTo>
                      <a:pt x="2457" y="49261"/>
                      <a:pt x="1855" y="49288"/>
                      <a:pt x="54" y="49377"/>
                    </a:cubicBezTo>
                    <a:cubicBezTo>
                      <a:pt x="67" y="49667"/>
                      <a:pt x="85" y="49947"/>
                      <a:pt x="103" y="50242"/>
                    </a:cubicBezTo>
                    <a:lnTo>
                      <a:pt x="2270" y="50130"/>
                    </a:lnTo>
                    <a:lnTo>
                      <a:pt x="2270" y="50130"/>
                    </a:lnTo>
                    <a:cubicBezTo>
                      <a:pt x="1846" y="51120"/>
                      <a:pt x="1476" y="52137"/>
                      <a:pt x="1151" y="53172"/>
                    </a:cubicBezTo>
                    <a:cubicBezTo>
                      <a:pt x="1093" y="53176"/>
                      <a:pt x="900" y="53180"/>
                      <a:pt x="281" y="53207"/>
                    </a:cubicBezTo>
                    <a:cubicBezTo>
                      <a:pt x="295" y="53501"/>
                      <a:pt x="307" y="53787"/>
                      <a:pt x="326" y="54077"/>
                    </a:cubicBezTo>
                    <a:lnTo>
                      <a:pt x="887" y="54050"/>
                    </a:lnTo>
                    <a:lnTo>
                      <a:pt x="887" y="54050"/>
                    </a:lnTo>
                    <a:cubicBezTo>
                      <a:pt x="696" y="54723"/>
                      <a:pt x="526" y="55401"/>
                      <a:pt x="379" y="56088"/>
                    </a:cubicBezTo>
                    <a:cubicBezTo>
                      <a:pt x="892" y="54014"/>
                      <a:pt x="1601" y="52021"/>
                      <a:pt x="2484" y="50130"/>
                    </a:cubicBezTo>
                    <a:cubicBezTo>
                      <a:pt x="2528" y="50474"/>
                      <a:pt x="2649" y="51312"/>
                      <a:pt x="2933" y="53386"/>
                    </a:cubicBezTo>
                    <a:cubicBezTo>
                      <a:pt x="3174" y="53149"/>
                      <a:pt x="3415" y="52922"/>
                      <a:pt x="3661" y="52686"/>
                    </a:cubicBezTo>
                    <a:lnTo>
                      <a:pt x="3116" y="48842"/>
                    </a:lnTo>
                    <a:cubicBezTo>
                      <a:pt x="3491" y="48128"/>
                      <a:pt x="3888" y="47424"/>
                      <a:pt x="4307" y="46742"/>
                    </a:cubicBezTo>
                    <a:cubicBezTo>
                      <a:pt x="4655" y="46181"/>
                      <a:pt x="5016" y="45627"/>
                      <a:pt x="5390" y="45084"/>
                    </a:cubicBezTo>
                    <a:cubicBezTo>
                      <a:pt x="5462" y="45605"/>
                      <a:pt x="5654" y="46965"/>
                      <a:pt x="6153" y="50515"/>
                    </a:cubicBezTo>
                    <a:cubicBezTo>
                      <a:pt x="6390" y="50327"/>
                      <a:pt x="6639" y="50144"/>
                      <a:pt x="6889" y="49966"/>
                    </a:cubicBezTo>
                    <a:lnTo>
                      <a:pt x="6073" y="44134"/>
                    </a:lnTo>
                    <a:cubicBezTo>
                      <a:pt x="6827" y="43113"/>
                      <a:pt x="7629" y="42131"/>
                      <a:pt x="8463" y="41186"/>
                    </a:cubicBezTo>
                    <a:cubicBezTo>
                      <a:pt x="8557" y="41851"/>
                      <a:pt x="8806" y="43630"/>
                      <a:pt x="9471" y="48401"/>
                    </a:cubicBezTo>
                    <a:cubicBezTo>
                      <a:pt x="9720" y="48276"/>
                      <a:pt x="9983" y="48151"/>
                      <a:pt x="10237" y="48035"/>
                    </a:cubicBezTo>
                    <a:lnTo>
                      <a:pt x="9172" y="40397"/>
                    </a:lnTo>
                    <a:cubicBezTo>
                      <a:pt x="9600" y="39929"/>
                      <a:pt x="10037" y="39470"/>
                      <a:pt x="10483" y="39015"/>
                    </a:cubicBezTo>
                    <a:cubicBezTo>
                      <a:pt x="10858" y="38631"/>
                      <a:pt x="11232" y="38252"/>
                      <a:pt x="11615" y="37878"/>
                    </a:cubicBezTo>
                    <a:cubicBezTo>
                      <a:pt x="11727" y="38694"/>
                      <a:pt x="12039" y="40905"/>
                      <a:pt x="12877" y="46916"/>
                    </a:cubicBezTo>
                    <a:cubicBezTo>
                      <a:pt x="13136" y="46809"/>
                      <a:pt x="13394" y="46698"/>
                      <a:pt x="13653" y="46590"/>
                    </a:cubicBezTo>
                    <a:lnTo>
                      <a:pt x="12333" y="37174"/>
                    </a:lnTo>
                    <a:cubicBezTo>
                      <a:pt x="12885" y="36634"/>
                      <a:pt x="13439" y="36095"/>
                      <a:pt x="13996" y="35546"/>
                    </a:cubicBezTo>
                    <a:cubicBezTo>
                      <a:pt x="14264" y="35287"/>
                      <a:pt x="14527" y="35020"/>
                      <a:pt x="14790" y="34748"/>
                    </a:cubicBezTo>
                    <a:cubicBezTo>
                      <a:pt x="14928" y="35720"/>
                      <a:pt x="15293" y="38328"/>
                      <a:pt x="16270" y="45306"/>
                    </a:cubicBezTo>
                    <a:cubicBezTo>
                      <a:pt x="16524" y="45154"/>
                      <a:pt x="16774" y="45008"/>
                      <a:pt x="17019" y="44856"/>
                    </a:cubicBezTo>
                    <a:lnTo>
                      <a:pt x="15503" y="33990"/>
                    </a:lnTo>
                    <a:cubicBezTo>
                      <a:pt x="16141" y="33290"/>
                      <a:pt x="16752" y="32558"/>
                      <a:pt x="17318" y="31796"/>
                    </a:cubicBezTo>
                    <a:cubicBezTo>
                      <a:pt x="17514" y="31547"/>
                      <a:pt x="17701" y="31292"/>
                      <a:pt x="17888" y="31033"/>
                    </a:cubicBezTo>
                    <a:cubicBezTo>
                      <a:pt x="18058" y="32264"/>
                      <a:pt x="18491" y="35332"/>
                      <a:pt x="19565" y="43019"/>
                    </a:cubicBezTo>
                    <a:cubicBezTo>
                      <a:pt x="19810" y="42823"/>
                      <a:pt x="20051" y="42613"/>
                      <a:pt x="20296" y="42403"/>
                    </a:cubicBezTo>
                    <a:lnTo>
                      <a:pt x="18571" y="30076"/>
                    </a:lnTo>
                    <a:cubicBezTo>
                      <a:pt x="19360" y="28942"/>
                      <a:pt x="20118" y="27796"/>
                      <a:pt x="20894" y="26673"/>
                    </a:cubicBezTo>
                    <a:cubicBezTo>
                      <a:pt x="21094" y="28127"/>
                      <a:pt x="21585" y="31622"/>
                      <a:pt x="22762" y="40036"/>
                    </a:cubicBezTo>
                    <a:cubicBezTo>
                      <a:pt x="22998" y="39787"/>
                      <a:pt x="23234" y="39528"/>
                      <a:pt x="23471" y="39269"/>
                    </a:cubicBezTo>
                    <a:lnTo>
                      <a:pt x="21576" y="25701"/>
                    </a:lnTo>
                    <a:cubicBezTo>
                      <a:pt x="22067" y="25010"/>
                      <a:pt x="22570" y="24337"/>
                      <a:pt x="23101" y="23686"/>
                    </a:cubicBezTo>
                    <a:cubicBezTo>
                      <a:pt x="23372" y="23338"/>
                      <a:pt x="23654" y="23003"/>
                      <a:pt x="23948" y="22678"/>
                    </a:cubicBezTo>
                    <a:cubicBezTo>
                      <a:pt x="24158" y="24185"/>
                      <a:pt x="24662" y="27796"/>
                      <a:pt x="25879" y="36460"/>
                    </a:cubicBezTo>
                    <a:cubicBezTo>
                      <a:pt x="26111" y="36175"/>
                      <a:pt x="26347" y="35889"/>
                      <a:pt x="26574" y="35600"/>
                    </a:cubicBezTo>
                    <a:lnTo>
                      <a:pt x="24662" y="21925"/>
                    </a:lnTo>
                    <a:cubicBezTo>
                      <a:pt x="25442" y="21131"/>
                      <a:pt x="26280" y="20396"/>
                      <a:pt x="27145" y="19690"/>
                    </a:cubicBezTo>
                    <a:cubicBezTo>
                      <a:pt x="27350" y="21162"/>
                      <a:pt x="27832" y="24586"/>
                      <a:pt x="28942" y="32545"/>
                    </a:cubicBezTo>
                    <a:cubicBezTo>
                      <a:pt x="29178" y="32247"/>
                      <a:pt x="29406" y="31948"/>
                      <a:pt x="29638" y="31649"/>
                    </a:cubicBezTo>
                    <a:lnTo>
                      <a:pt x="27881" y="19102"/>
                    </a:lnTo>
                    <a:cubicBezTo>
                      <a:pt x="28679" y="18478"/>
                      <a:pt x="29495" y="17867"/>
                      <a:pt x="30320" y="17252"/>
                    </a:cubicBezTo>
                    <a:cubicBezTo>
                      <a:pt x="30351" y="17229"/>
                      <a:pt x="30382" y="17208"/>
                      <a:pt x="30408" y="17185"/>
                    </a:cubicBezTo>
                    <a:cubicBezTo>
                      <a:pt x="30610" y="18620"/>
                      <a:pt x="31050" y="21760"/>
                      <a:pt x="32009" y="28617"/>
                    </a:cubicBezTo>
                    <a:cubicBezTo>
                      <a:pt x="32241" y="28331"/>
                      <a:pt x="32474" y="28051"/>
                      <a:pt x="32705" y="27770"/>
                    </a:cubicBezTo>
                    <a:lnTo>
                      <a:pt x="31149" y="16623"/>
                    </a:lnTo>
                    <a:cubicBezTo>
                      <a:pt x="31996" y="15977"/>
                      <a:pt x="32843" y="15308"/>
                      <a:pt x="33664" y="14590"/>
                    </a:cubicBezTo>
                    <a:cubicBezTo>
                      <a:pt x="33865" y="16039"/>
                      <a:pt x="34279" y="18995"/>
                      <a:pt x="35122" y="25028"/>
                    </a:cubicBezTo>
                    <a:cubicBezTo>
                      <a:pt x="35358" y="24779"/>
                      <a:pt x="35594" y="24538"/>
                      <a:pt x="35839" y="24297"/>
                    </a:cubicBezTo>
                    <a:lnTo>
                      <a:pt x="34390" y="13934"/>
                    </a:lnTo>
                    <a:cubicBezTo>
                      <a:pt x="35251" y="13136"/>
                      <a:pt x="36063" y="12280"/>
                      <a:pt x="36829" y="11397"/>
                    </a:cubicBezTo>
                    <a:cubicBezTo>
                      <a:pt x="37053" y="12967"/>
                      <a:pt x="37471" y="15986"/>
                      <a:pt x="38288" y="21795"/>
                    </a:cubicBezTo>
                    <a:cubicBezTo>
                      <a:pt x="38524" y="21542"/>
                      <a:pt x="38761" y="21287"/>
                      <a:pt x="38996" y="21028"/>
                    </a:cubicBezTo>
                    <a:lnTo>
                      <a:pt x="37534" y="10573"/>
                    </a:lnTo>
                    <a:cubicBezTo>
                      <a:pt x="37583" y="10510"/>
                      <a:pt x="37637" y="10452"/>
                      <a:pt x="37685" y="10390"/>
                    </a:cubicBezTo>
                    <a:cubicBezTo>
                      <a:pt x="38452" y="9458"/>
                      <a:pt x="39189" y="8508"/>
                      <a:pt x="39911" y="7559"/>
                    </a:cubicBezTo>
                    <a:cubicBezTo>
                      <a:pt x="40142" y="9244"/>
                      <a:pt x="40584" y="12374"/>
                      <a:pt x="41395" y="18184"/>
                    </a:cubicBezTo>
                    <a:cubicBezTo>
                      <a:pt x="41627" y="17881"/>
                      <a:pt x="41854" y="17568"/>
                      <a:pt x="42082" y="17252"/>
                    </a:cubicBezTo>
                    <a:lnTo>
                      <a:pt x="40597" y="6645"/>
                    </a:lnTo>
                    <a:cubicBezTo>
                      <a:pt x="40655" y="6564"/>
                      <a:pt x="40714" y="6489"/>
                      <a:pt x="40771" y="6413"/>
                    </a:cubicBezTo>
                    <a:cubicBezTo>
                      <a:pt x="41827" y="5003"/>
                      <a:pt x="42514" y="4094"/>
                      <a:pt x="42955" y="3505"/>
                    </a:cubicBezTo>
                    <a:cubicBezTo>
                      <a:pt x="43192" y="5182"/>
                      <a:pt x="43611" y="8170"/>
                      <a:pt x="44352" y="13479"/>
                    </a:cubicBezTo>
                    <a:cubicBezTo>
                      <a:pt x="44570" y="13043"/>
                      <a:pt x="44784" y="12592"/>
                      <a:pt x="44980" y="12129"/>
                    </a:cubicBezTo>
                    <a:lnTo>
                      <a:pt x="43647" y="2591"/>
                    </a:lnTo>
                    <a:lnTo>
                      <a:pt x="43768" y="2431"/>
                    </a:lnTo>
                    <a:cubicBezTo>
                      <a:pt x="43785" y="2404"/>
                      <a:pt x="43803" y="2381"/>
                      <a:pt x="43821" y="2360"/>
                    </a:cubicBezTo>
                    <a:cubicBezTo>
                      <a:pt x="43241" y="1472"/>
                      <a:pt x="42581" y="656"/>
                      <a:pt x="41788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265247" y="922572"/>
                <a:ext cx="521931" cy="748193"/>
              </a:xfrm>
              <a:custGeom>
                <a:rect b="b" l="l" r="r" t="t"/>
                <a:pathLst>
                  <a:path extrusionOk="0" h="23554" w="16431">
                    <a:moveTo>
                      <a:pt x="16431" y="1"/>
                    </a:moveTo>
                    <a:lnTo>
                      <a:pt x="16431" y="1"/>
                    </a:lnTo>
                    <a:cubicBezTo>
                      <a:pt x="15219" y="518"/>
                      <a:pt x="13747" y="879"/>
                      <a:pt x="12610" y="1504"/>
                    </a:cubicBezTo>
                    <a:cubicBezTo>
                      <a:pt x="11192" y="2284"/>
                      <a:pt x="10599" y="3880"/>
                      <a:pt x="9498" y="4982"/>
                    </a:cubicBezTo>
                    <a:cubicBezTo>
                      <a:pt x="8535" y="5945"/>
                      <a:pt x="7268" y="6462"/>
                      <a:pt x="6363" y="7460"/>
                    </a:cubicBezTo>
                    <a:cubicBezTo>
                      <a:pt x="5271" y="8664"/>
                      <a:pt x="4575" y="10349"/>
                      <a:pt x="4298" y="11932"/>
                    </a:cubicBezTo>
                    <a:cubicBezTo>
                      <a:pt x="4183" y="12611"/>
                      <a:pt x="4133" y="13292"/>
                      <a:pt x="3964" y="13952"/>
                    </a:cubicBezTo>
                    <a:cubicBezTo>
                      <a:pt x="3804" y="14564"/>
                      <a:pt x="3545" y="15138"/>
                      <a:pt x="3282" y="15710"/>
                    </a:cubicBezTo>
                    <a:cubicBezTo>
                      <a:pt x="2484" y="17457"/>
                      <a:pt x="1" y="21233"/>
                      <a:pt x="2244" y="22870"/>
                    </a:cubicBezTo>
                    <a:cubicBezTo>
                      <a:pt x="2805" y="23281"/>
                      <a:pt x="3528" y="23414"/>
                      <a:pt x="4223" y="23503"/>
                    </a:cubicBezTo>
                    <a:cubicBezTo>
                      <a:pt x="4425" y="23530"/>
                      <a:pt x="4631" y="23553"/>
                      <a:pt x="4833" y="23553"/>
                    </a:cubicBezTo>
                    <a:cubicBezTo>
                      <a:pt x="5036" y="23553"/>
                      <a:pt x="5237" y="23530"/>
                      <a:pt x="5427" y="23462"/>
                    </a:cubicBezTo>
                    <a:cubicBezTo>
                      <a:pt x="5730" y="23351"/>
                      <a:pt x="5989" y="23133"/>
                      <a:pt x="6224" y="22915"/>
                    </a:cubicBezTo>
                    <a:cubicBezTo>
                      <a:pt x="7981" y="21309"/>
                      <a:pt x="8846" y="19490"/>
                      <a:pt x="9770" y="17390"/>
                    </a:cubicBezTo>
                    <a:cubicBezTo>
                      <a:pt x="10086" y="16673"/>
                      <a:pt x="10461" y="15963"/>
                      <a:pt x="10862" y="15255"/>
                    </a:cubicBezTo>
                    <a:cubicBezTo>
                      <a:pt x="12360" y="12601"/>
                      <a:pt x="14206" y="9975"/>
                      <a:pt x="14651" y="7028"/>
                    </a:cubicBezTo>
                    <a:cubicBezTo>
                      <a:pt x="14795" y="6079"/>
                      <a:pt x="14768" y="5106"/>
                      <a:pt x="14919" y="4157"/>
                    </a:cubicBezTo>
                    <a:cubicBezTo>
                      <a:pt x="15151" y="2694"/>
                      <a:pt x="15793" y="1338"/>
                      <a:pt x="16431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209150" y="922572"/>
                <a:ext cx="466120" cy="741903"/>
              </a:xfrm>
              <a:custGeom>
                <a:rect b="b" l="l" r="r" t="t"/>
                <a:pathLst>
                  <a:path extrusionOk="0" h="23356" w="14674">
                    <a:moveTo>
                      <a:pt x="14674" y="1"/>
                    </a:moveTo>
                    <a:lnTo>
                      <a:pt x="14674" y="1"/>
                    </a:lnTo>
                    <a:cubicBezTo>
                      <a:pt x="14459" y="152"/>
                      <a:pt x="14255" y="309"/>
                      <a:pt x="14050" y="474"/>
                    </a:cubicBezTo>
                    <a:lnTo>
                      <a:pt x="13996" y="264"/>
                    </a:lnTo>
                    <a:cubicBezTo>
                      <a:pt x="13898" y="300"/>
                      <a:pt x="13805" y="335"/>
                      <a:pt x="13702" y="371"/>
                    </a:cubicBezTo>
                    <a:cubicBezTo>
                      <a:pt x="13764" y="599"/>
                      <a:pt x="13782" y="669"/>
                      <a:pt x="13786" y="692"/>
                    </a:cubicBezTo>
                    <a:cubicBezTo>
                      <a:pt x="13479" y="955"/>
                      <a:pt x="13180" y="1237"/>
                      <a:pt x="12899" y="1525"/>
                    </a:cubicBezTo>
                    <a:lnTo>
                      <a:pt x="12698" y="723"/>
                    </a:lnTo>
                    <a:cubicBezTo>
                      <a:pt x="12596" y="759"/>
                      <a:pt x="12502" y="790"/>
                      <a:pt x="12404" y="826"/>
                    </a:cubicBezTo>
                    <a:cubicBezTo>
                      <a:pt x="12574" y="1494"/>
                      <a:pt x="12632" y="1718"/>
                      <a:pt x="12650" y="1793"/>
                    </a:cubicBezTo>
                    <a:cubicBezTo>
                      <a:pt x="12387" y="2074"/>
                      <a:pt x="12142" y="2369"/>
                      <a:pt x="11905" y="2676"/>
                    </a:cubicBezTo>
                    <a:cubicBezTo>
                      <a:pt x="11874" y="2716"/>
                      <a:pt x="11838" y="2761"/>
                      <a:pt x="11807" y="2801"/>
                    </a:cubicBezTo>
                    <a:lnTo>
                      <a:pt x="11405" y="1227"/>
                    </a:lnTo>
                    <a:cubicBezTo>
                      <a:pt x="11307" y="1268"/>
                      <a:pt x="11214" y="1311"/>
                      <a:pt x="11120" y="1361"/>
                    </a:cubicBezTo>
                    <a:cubicBezTo>
                      <a:pt x="11428" y="2564"/>
                      <a:pt x="11535" y="2980"/>
                      <a:pt x="11570" y="3126"/>
                    </a:cubicBezTo>
                    <a:cubicBezTo>
                      <a:pt x="11290" y="3519"/>
                      <a:pt x="11027" y="3925"/>
                      <a:pt x="10782" y="4340"/>
                    </a:cubicBezTo>
                    <a:lnTo>
                      <a:pt x="10179" y="1972"/>
                    </a:lnTo>
                    <a:cubicBezTo>
                      <a:pt x="10090" y="2048"/>
                      <a:pt x="10006" y="2128"/>
                      <a:pt x="9921" y="2212"/>
                    </a:cubicBezTo>
                    <a:cubicBezTo>
                      <a:pt x="10349" y="3898"/>
                      <a:pt x="10504" y="4505"/>
                      <a:pt x="10558" y="4723"/>
                    </a:cubicBezTo>
                    <a:cubicBezTo>
                      <a:pt x="10327" y="5133"/>
                      <a:pt x="10108" y="5552"/>
                      <a:pt x="9903" y="5976"/>
                    </a:cubicBezTo>
                    <a:cubicBezTo>
                      <a:pt x="9876" y="6029"/>
                      <a:pt x="9849" y="6087"/>
                      <a:pt x="9823" y="6141"/>
                    </a:cubicBezTo>
                    <a:lnTo>
                      <a:pt x="9086" y="3238"/>
                    </a:lnTo>
                    <a:cubicBezTo>
                      <a:pt x="9006" y="3350"/>
                      <a:pt x="8926" y="3457"/>
                      <a:pt x="8851" y="3568"/>
                    </a:cubicBezTo>
                    <a:cubicBezTo>
                      <a:pt x="9350" y="5534"/>
                      <a:pt x="9541" y="6287"/>
                      <a:pt x="9613" y="6577"/>
                    </a:cubicBezTo>
                    <a:cubicBezTo>
                      <a:pt x="9434" y="6962"/>
                      <a:pt x="9261" y="7345"/>
                      <a:pt x="9082" y="7723"/>
                    </a:cubicBezTo>
                    <a:cubicBezTo>
                      <a:pt x="9024" y="7849"/>
                      <a:pt x="8967" y="7973"/>
                      <a:pt x="8905" y="8098"/>
                    </a:cubicBezTo>
                    <a:lnTo>
                      <a:pt x="8030" y="4661"/>
                    </a:lnTo>
                    <a:cubicBezTo>
                      <a:pt x="7950" y="4754"/>
                      <a:pt x="7866" y="4843"/>
                      <a:pt x="7776" y="4933"/>
                    </a:cubicBezTo>
                    <a:cubicBezTo>
                      <a:pt x="8370" y="7260"/>
                      <a:pt x="8601" y="8160"/>
                      <a:pt x="8691" y="8508"/>
                    </a:cubicBezTo>
                    <a:cubicBezTo>
                      <a:pt x="8525" y="8807"/>
                      <a:pt x="8347" y="9102"/>
                      <a:pt x="8156" y="9386"/>
                    </a:cubicBezTo>
                    <a:cubicBezTo>
                      <a:pt x="8075" y="9507"/>
                      <a:pt x="7995" y="9631"/>
                      <a:pt x="7909" y="9752"/>
                    </a:cubicBezTo>
                    <a:lnTo>
                      <a:pt x="6876" y="5699"/>
                    </a:lnTo>
                    <a:cubicBezTo>
                      <a:pt x="6786" y="5762"/>
                      <a:pt x="6697" y="5828"/>
                      <a:pt x="6604" y="5891"/>
                    </a:cubicBezTo>
                    <a:cubicBezTo>
                      <a:pt x="7304" y="8633"/>
                      <a:pt x="7571" y="9685"/>
                      <a:pt x="7674" y="10086"/>
                    </a:cubicBezTo>
                    <a:cubicBezTo>
                      <a:pt x="7406" y="10456"/>
                      <a:pt x="7129" y="10827"/>
                      <a:pt x="6857" y="11201"/>
                    </a:cubicBezTo>
                    <a:lnTo>
                      <a:pt x="5672" y="6533"/>
                    </a:lnTo>
                    <a:cubicBezTo>
                      <a:pt x="5582" y="6600"/>
                      <a:pt x="5493" y="6667"/>
                      <a:pt x="5404" y="6734"/>
                    </a:cubicBezTo>
                    <a:cubicBezTo>
                      <a:pt x="6193" y="9841"/>
                      <a:pt x="6501" y="11055"/>
                      <a:pt x="6621" y="11527"/>
                    </a:cubicBezTo>
                    <a:cubicBezTo>
                      <a:pt x="6384" y="11862"/>
                      <a:pt x="6158" y="12195"/>
                      <a:pt x="5939" y="12547"/>
                    </a:cubicBezTo>
                    <a:cubicBezTo>
                      <a:pt x="5903" y="12606"/>
                      <a:pt x="5868" y="12668"/>
                      <a:pt x="5828" y="12726"/>
                    </a:cubicBezTo>
                    <a:lnTo>
                      <a:pt x="4512" y="7554"/>
                    </a:lnTo>
                    <a:cubicBezTo>
                      <a:pt x="4432" y="7647"/>
                      <a:pt x="4351" y="7750"/>
                      <a:pt x="4271" y="7853"/>
                    </a:cubicBezTo>
                    <a:cubicBezTo>
                      <a:pt x="5110" y="11162"/>
                      <a:pt x="5462" y="12539"/>
                      <a:pt x="5609" y="13115"/>
                    </a:cubicBezTo>
                    <a:cubicBezTo>
                      <a:pt x="5400" y="13502"/>
                      <a:pt x="5213" y="13903"/>
                      <a:pt x="5047" y="14305"/>
                    </a:cubicBezTo>
                    <a:cubicBezTo>
                      <a:pt x="4999" y="14425"/>
                      <a:pt x="4954" y="14545"/>
                      <a:pt x="4905" y="14666"/>
                    </a:cubicBezTo>
                    <a:lnTo>
                      <a:pt x="3487" y="9084"/>
                    </a:lnTo>
                    <a:cubicBezTo>
                      <a:pt x="3411" y="9226"/>
                      <a:pt x="3340" y="9374"/>
                      <a:pt x="3277" y="9516"/>
                    </a:cubicBezTo>
                    <a:cubicBezTo>
                      <a:pt x="4143" y="12927"/>
                      <a:pt x="4534" y="14474"/>
                      <a:pt x="4717" y="15183"/>
                    </a:cubicBezTo>
                    <a:cubicBezTo>
                      <a:pt x="4602" y="15500"/>
                      <a:pt x="4495" y="15817"/>
                      <a:pt x="4383" y="16132"/>
                    </a:cubicBezTo>
                    <a:cubicBezTo>
                      <a:pt x="4281" y="16418"/>
                      <a:pt x="4182" y="16704"/>
                      <a:pt x="4075" y="16984"/>
                    </a:cubicBezTo>
                    <a:lnTo>
                      <a:pt x="2649" y="11366"/>
                    </a:lnTo>
                    <a:cubicBezTo>
                      <a:pt x="2604" y="11558"/>
                      <a:pt x="2568" y="11745"/>
                      <a:pt x="2532" y="11932"/>
                    </a:cubicBezTo>
                    <a:cubicBezTo>
                      <a:pt x="2524" y="11981"/>
                      <a:pt x="2519" y="12031"/>
                      <a:pt x="2511" y="12076"/>
                    </a:cubicBezTo>
                    <a:cubicBezTo>
                      <a:pt x="3322" y="15272"/>
                      <a:pt x="3705" y="16774"/>
                      <a:pt x="3884" y="17480"/>
                    </a:cubicBezTo>
                    <a:cubicBezTo>
                      <a:pt x="3826" y="17622"/>
                      <a:pt x="3768" y="17760"/>
                      <a:pt x="3705" y="17898"/>
                    </a:cubicBezTo>
                    <a:cubicBezTo>
                      <a:pt x="3544" y="18264"/>
                      <a:pt x="3361" y="18616"/>
                      <a:pt x="3166" y="18968"/>
                    </a:cubicBezTo>
                    <a:lnTo>
                      <a:pt x="2029" y="14496"/>
                    </a:lnTo>
                    <a:cubicBezTo>
                      <a:pt x="1966" y="14666"/>
                      <a:pt x="1904" y="14831"/>
                      <a:pt x="1832" y="14996"/>
                    </a:cubicBezTo>
                    <a:cubicBezTo>
                      <a:pt x="2484" y="17560"/>
                      <a:pt x="2795" y="18777"/>
                      <a:pt x="2943" y="19352"/>
                    </a:cubicBezTo>
                    <a:cubicBezTo>
                      <a:pt x="2902" y="19419"/>
                      <a:pt x="2863" y="19486"/>
                      <a:pt x="2822" y="19548"/>
                    </a:cubicBezTo>
                    <a:cubicBezTo>
                      <a:pt x="2612" y="19900"/>
                      <a:pt x="2390" y="20244"/>
                      <a:pt x="2163" y="20591"/>
                    </a:cubicBezTo>
                    <a:lnTo>
                      <a:pt x="1124" y="16507"/>
                    </a:lnTo>
                    <a:cubicBezTo>
                      <a:pt x="1052" y="16641"/>
                      <a:pt x="980" y="16780"/>
                      <a:pt x="910" y="16926"/>
                    </a:cubicBezTo>
                    <a:cubicBezTo>
                      <a:pt x="1489" y="19209"/>
                      <a:pt x="1779" y="20359"/>
                      <a:pt x="1926" y="20939"/>
                    </a:cubicBezTo>
                    <a:cubicBezTo>
                      <a:pt x="1881" y="21011"/>
                      <a:pt x="1832" y="21082"/>
                      <a:pt x="1788" y="21149"/>
                    </a:cubicBezTo>
                    <a:lnTo>
                      <a:pt x="1137" y="22130"/>
                    </a:lnTo>
                    <a:lnTo>
                      <a:pt x="196" y="18429"/>
                    </a:lnTo>
                    <a:cubicBezTo>
                      <a:pt x="124" y="18594"/>
                      <a:pt x="58" y="18759"/>
                      <a:pt x="0" y="18920"/>
                    </a:cubicBezTo>
                    <a:cubicBezTo>
                      <a:pt x="490" y="20850"/>
                      <a:pt x="758" y="21907"/>
                      <a:pt x="906" y="22482"/>
                    </a:cubicBezTo>
                    <a:cubicBezTo>
                      <a:pt x="847" y="22567"/>
                      <a:pt x="785" y="22656"/>
                      <a:pt x="723" y="22754"/>
                    </a:cubicBezTo>
                    <a:lnTo>
                      <a:pt x="593" y="22946"/>
                    </a:lnTo>
                    <a:cubicBezTo>
                      <a:pt x="900" y="23141"/>
                      <a:pt x="1244" y="23267"/>
                      <a:pt x="1601" y="23355"/>
                    </a:cubicBezTo>
                    <a:cubicBezTo>
                      <a:pt x="1610" y="23347"/>
                      <a:pt x="1614" y="23334"/>
                      <a:pt x="1618" y="23324"/>
                    </a:cubicBezTo>
                    <a:lnTo>
                      <a:pt x="1659" y="23258"/>
                    </a:lnTo>
                    <a:lnTo>
                      <a:pt x="4981" y="22406"/>
                    </a:lnTo>
                    <a:cubicBezTo>
                      <a:pt x="5114" y="22268"/>
                      <a:pt x="5239" y="22125"/>
                      <a:pt x="5359" y="21987"/>
                    </a:cubicBezTo>
                    <a:lnTo>
                      <a:pt x="5359" y="21987"/>
                    </a:lnTo>
                    <a:cubicBezTo>
                      <a:pt x="3509" y="22460"/>
                      <a:pt x="2470" y="22727"/>
                      <a:pt x="1890" y="22879"/>
                    </a:cubicBezTo>
                    <a:cubicBezTo>
                      <a:pt x="2033" y="22633"/>
                      <a:pt x="2260" y="22259"/>
                      <a:pt x="2612" y="21675"/>
                    </a:cubicBezTo>
                    <a:cubicBezTo>
                      <a:pt x="2631" y="21643"/>
                      <a:pt x="2653" y="21612"/>
                      <a:pt x="2671" y="21581"/>
                    </a:cubicBezTo>
                    <a:lnTo>
                      <a:pt x="6363" y="20632"/>
                    </a:lnTo>
                    <a:cubicBezTo>
                      <a:pt x="6443" y="20503"/>
                      <a:pt x="6524" y="20377"/>
                      <a:pt x="6598" y="20248"/>
                    </a:cubicBezTo>
                    <a:lnTo>
                      <a:pt x="6598" y="20248"/>
                    </a:lnTo>
                    <a:cubicBezTo>
                      <a:pt x="4575" y="20770"/>
                      <a:pt x="3487" y="21050"/>
                      <a:pt x="2898" y="21202"/>
                    </a:cubicBezTo>
                    <a:cubicBezTo>
                      <a:pt x="3135" y="20805"/>
                      <a:pt x="3371" y="20404"/>
                      <a:pt x="3594" y="19994"/>
                    </a:cubicBezTo>
                    <a:cubicBezTo>
                      <a:pt x="3612" y="19968"/>
                      <a:pt x="3625" y="19941"/>
                      <a:pt x="3639" y="19914"/>
                    </a:cubicBezTo>
                    <a:lnTo>
                      <a:pt x="7277" y="18978"/>
                    </a:lnTo>
                    <a:cubicBezTo>
                      <a:pt x="7339" y="18857"/>
                      <a:pt x="7397" y="18733"/>
                      <a:pt x="7455" y="18612"/>
                    </a:cubicBezTo>
                    <a:lnTo>
                      <a:pt x="7455" y="18612"/>
                    </a:lnTo>
                    <a:cubicBezTo>
                      <a:pt x="5431" y="19134"/>
                      <a:pt x="4383" y="19401"/>
                      <a:pt x="3834" y="19544"/>
                    </a:cubicBezTo>
                    <a:cubicBezTo>
                      <a:pt x="4044" y="19138"/>
                      <a:pt x="4240" y="18723"/>
                      <a:pt x="4410" y="18299"/>
                    </a:cubicBezTo>
                    <a:lnTo>
                      <a:pt x="8016" y="17368"/>
                    </a:lnTo>
                    <a:cubicBezTo>
                      <a:pt x="8070" y="17247"/>
                      <a:pt x="8123" y="17127"/>
                      <a:pt x="8182" y="17007"/>
                    </a:cubicBezTo>
                    <a:lnTo>
                      <a:pt x="8182" y="17007"/>
                    </a:lnTo>
                    <a:cubicBezTo>
                      <a:pt x="6082" y="17546"/>
                      <a:pt x="5052" y="17809"/>
                      <a:pt x="4548" y="17943"/>
                    </a:cubicBezTo>
                    <a:cubicBezTo>
                      <a:pt x="4695" y="17542"/>
                      <a:pt x="4824" y="17140"/>
                      <a:pt x="4945" y="16739"/>
                    </a:cubicBezTo>
                    <a:lnTo>
                      <a:pt x="8824" y="15741"/>
                    </a:lnTo>
                    <a:cubicBezTo>
                      <a:pt x="8891" y="15615"/>
                      <a:pt x="8962" y="15496"/>
                      <a:pt x="9029" y="15370"/>
                    </a:cubicBezTo>
                    <a:lnTo>
                      <a:pt x="9029" y="15370"/>
                    </a:lnTo>
                    <a:cubicBezTo>
                      <a:pt x="6643" y="15986"/>
                      <a:pt x="5551" y="16266"/>
                      <a:pt x="5052" y="16391"/>
                    </a:cubicBezTo>
                    <a:cubicBezTo>
                      <a:pt x="5056" y="16378"/>
                      <a:pt x="5061" y="16365"/>
                      <a:pt x="5065" y="16352"/>
                    </a:cubicBezTo>
                    <a:cubicBezTo>
                      <a:pt x="5176" y="15963"/>
                      <a:pt x="5288" y="15580"/>
                      <a:pt x="5409" y="15206"/>
                    </a:cubicBezTo>
                    <a:lnTo>
                      <a:pt x="9778" y="14078"/>
                    </a:lnTo>
                    <a:cubicBezTo>
                      <a:pt x="9849" y="13952"/>
                      <a:pt x="9925" y="13827"/>
                      <a:pt x="9996" y="13703"/>
                    </a:cubicBezTo>
                    <a:lnTo>
                      <a:pt x="9996" y="13703"/>
                    </a:lnTo>
                    <a:cubicBezTo>
                      <a:pt x="7228" y="14416"/>
                      <a:pt x="6037" y="14724"/>
                      <a:pt x="5524" y="14854"/>
                    </a:cubicBezTo>
                    <a:cubicBezTo>
                      <a:pt x="5662" y="14438"/>
                      <a:pt x="5814" y="14033"/>
                      <a:pt x="5993" y="13636"/>
                    </a:cubicBezTo>
                    <a:lnTo>
                      <a:pt x="10751" y="12409"/>
                    </a:lnTo>
                    <a:cubicBezTo>
                      <a:pt x="10821" y="12285"/>
                      <a:pt x="10893" y="12160"/>
                      <a:pt x="10959" y="12035"/>
                    </a:cubicBezTo>
                    <a:lnTo>
                      <a:pt x="10959" y="12035"/>
                    </a:lnTo>
                    <a:cubicBezTo>
                      <a:pt x="7946" y="12811"/>
                      <a:pt x="6688" y="13136"/>
                      <a:pt x="6166" y="13270"/>
                    </a:cubicBezTo>
                    <a:cubicBezTo>
                      <a:pt x="6242" y="13119"/>
                      <a:pt x="6322" y="12967"/>
                      <a:pt x="6407" y="12820"/>
                    </a:cubicBezTo>
                    <a:cubicBezTo>
                      <a:pt x="6563" y="12539"/>
                      <a:pt x="6732" y="12259"/>
                      <a:pt x="6907" y="11981"/>
                    </a:cubicBezTo>
                    <a:lnTo>
                      <a:pt x="11628" y="10765"/>
                    </a:lnTo>
                    <a:cubicBezTo>
                      <a:pt x="11691" y="10644"/>
                      <a:pt x="11749" y="10524"/>
                      <a:pt x="11807" y="10399"/>
                    </a:cubicBezTo>
                    <a:lnTo>
                      <a:pt x="11807" y="10399"/>
                    </a:lnTo>
                    <a:cubicBezTo>
                      <a:pt x="8878" y="11152"/>
                      <a:pt x="7660" y="11469"/>
                      <a:pt x="7156" y="11598"/>
                    </a:cubicBezTo>
                    <a:cubicBezTo>
                      <a:pt x="7442" y="11156"/>
                      <a:pt x="7740" y="10720"/>
                      <a:pt x="8030" y="10273"/>
                    </a:cubicBezTo>
                    <a:lnTo>
                      <a:pt x="12319" y="9168"/>
                    </a:lnTo>
                    <a:cubicBezTo>
                      <a:pt x="12364" y="9053"/>
                      <a:pt x="12404" y="8936"/>
                      <a:pt x="12444" y="8820"/>
                    </a:cubicBezTo>
                    <a:lnTo>
                      <a:pt x="12444" y="8820"/>
                    </a:lnTo>
                    <a:cubicBezTo>
                      <a:pt x="9769" y="9507"/>
                      <a:pt x="8699" y="9783"/>
                      <a:pt x="8275" y="9890"/>
                    </a:cubicBezTo>
                    <a:cubicBezTo>
                      <a:pt x="8337" y="9788"/>
                      <a:pt x="8401" y="9681"/>
                      <a:pt x="8467" y="9578"/>
                    </a:cubicBezTo>
                    <a:cubicBezTo>
                      <a:pt x="8654" y="9267"/>
                      <a:pt x="8833" y="8941"/>
                      <a:pt x="8993" y="8606"/>
                    </a:cubicBezTo>
                    <a:lnTo>
                      <a:pt x="12774" y="7635"/>
                    </a:lnTo>
                    <a:cubicBezTo>
                      <a:pt x="12797" y="7523"/>
                      <a:pt x="12819" y="7411"/>
                      <a:pt x="12841" y="7295"/>
                    </a:cubicBezTo>
                    <a:lnTo>
                      <a:pt x="12841" y="7295"/>
                    </a:lnTo>
                    <a:cubicBezTo>
                      <a:pt x="10411" y="7925"/>
                      <a:pt x="9506" y="8156"/>
                      <a:pt x="9167" y="8246"/>
                    </a:cubicBezTo>
                    <a:cubicBezTo>
                      <a:pt x="9230" y="8112"/>
                      <a:pt x="9288" y="7978"/>
                      <a:pt x="9345" y="7839"/>
                    </a:cubicBezTo>
                    <a:cubicBezTo>
                      <a:pt x="9466" y="7563"/>
                      <a:pt x="9582" y="7287"/>
                      <a:pt x="9702" y="7005"/>
                    </a:cubicBezTo>
                    <a:lnTo>
                      <a:pt x="12980" y="6163"/>
                    </a:lnTo>
                    <a:cubicBezTo>
                      <a:pt x="12988" y="6056"/>
                      <a:pt x="12992" y="5945"/>
                      <a:pt x="13002" y="5838"/>
                    </a:cubicBezTo>
                    <a:lnTo>
                      <a:pt x="13002" y="5838"/>
                    </a:lnTo>
                    <a:cubicBezTo>
                      <a:pt x="10911" y="6377"/>
                      <a:pt x="10139" y="6573"/>
                      <a:pt x="9858" y="6649"/>
                    </a:cubicBezTo>
                    <a:cubicBezTo>
                      <a:pt x="9938" y="6458"/>
                      <a:pt x="10023" y="6266"/>
                      <a:pt x="10108" y="6079"/>
                    </a:cubicBezTo>
                    <a:cubicBezTo>
                      <a:pt x="10210" y="5851"/>
                      <a:pt x="10317" y="5628"/>
                      <a:pt x="10424" y="5405"/>
                    </a:cubicBezTo>
                    <a:lnTo>
                      <a:pt x="13082" y="4719"/>
                    </a:lnTo>
                    <a:cubicBezTo>
                      <a:pt x="13091" y="4612"/>
                      <a:pt x="13105" y="4500"/>
                      <a:pt x="13118" y="4388"/>
                    </a:cubicBezTo>
                    <a:lnTo>
                      <a:pt x="13118" y="4388"/>
                    </a:lnTo>
                    <a:cubicBezTo>
                      <a:pt x="11459" y="4816"/>
                      <a:pt x="10839" y="4977"/>
                      <a:pt x="10607" y="5035"/>
                    </a:cubicBezTo>
                    <a:cubicBezTo>
                      <a:pt x="10831" y="4598"/>
                      <a:pt x="11066" y="4170"/>
                      <a:pt x="11325" y="3756"/>
                    </a:cubicBezTo>
                    <a:lnTo>
                      <a:pt x="13354" y="3229"/>
                    </a:lnTo>
                    <a:cubicBezTo>
                      <a:pt x="13385" y="3113"/>
                      <a:pt x="13420" y="2997"/>
                      <a:pt x="13457" y="2886"/>
                    </a:cubicBezTo>
                    <a:lnTo>
                      <a:pt x="13457" y="2886"/>
                    </a:lnTo>
                    <a:cubicBezTo>
                      <a:pt x="12222" y="3202"/>
                      <a:pt x="11749" y="3323"/>
                      <a:pt x="11566" y="3371"/>
                    </a:cubicBezTo>
                    <a:cubicBezTo>
                      <a:pt x="11704" y="3157"/>
                      <a:pt x="11847" y="2949"/>
                      <a:pt x="11998" y="2743"/>
                    </a:cubicBezTo>
                    <a:cubicBezTo>
                      <a:pt x="12177" y="2494"/>
                      <a:pt x="12369" y="2253"/>
                      <a:pt x="12564" y="2017"/>
                    </a:cubicBezTo>
                    <a:lnTo>
                      <a:pt x="13902" y="1673"/>
                    </a:lnTo>
                    <a:cubicBezTo>
                      <a:pt x="13951" y="1552"/>
                      <a:pt x="14005" y="1432"/>
                      <a:pt x="14054" y="1311"/>
                    </a:cubicBezTo>
                    <a:lnTo>
                      <a:pt x="14054" y="1311"/>
                    </a:lnTo>
                    <a:cubicBezTo>
                      <a:pt x="13332" y="1499"/>
                      <a:pt x="13042" y="1575"/>
                      <a:pt x="12922" y="1601"/>
                    </a:cubicBezTo>
                    <a:cubicBezTo>
                      <a:pt x="13453" y="1017"/>
                      <a:pt x="14036" y="478"/>
                      <a:pt x="1467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048109" y="77686"/>
                <a:ext cx="666843" cy="789424"/>
              </a:xfrm>
              <a:custGeom>
                <a:rect b="b" l="l" r="r" t="t"/>
                <a:pathLst>
                  <a:path extrusionOk="0" h="24852" w="20993">
                    <a:moveTo>
                      <a:pt x="4706" y="1"/>
                    </a:moveTo>
                    <a:cubicBezTo>
                      <a:pt x="3982" y="1"/>
                      <a:pt x="3179" y="229"/>
                      <a:pt x="2270" y="765"/>
                    </a:cubicBezTo>
                    <a:cubicBezTo>
                      <a:pt x="1120" y="1447"/>
                      <a:pt x="228" y="2646"/>
                      <a:pt x="152" y="3980"/>
                    </a:cubicBezTo>
                    <a:cubicBezTo>
                      <a:pt x="0" y="6561"/>
                      <a:pt x="2595" y="8300"/>
                      <a:pt x="4205" y="10320"/>
                    </a:cubicBezTo>
                    <a:cubicBezTo>
                      <a:pt x="5163" y="11524"/>
                      <a:pt x="5810" y="12946"/>
                      <a:pt x="6773" y="14146"/>
                    </a:cubicBezTo>
                    <a:cubicBezTo>
                      <a:pt x="7460" y="15006"/>
                      <a:pt x="8298" y="15733"/>
                      <a:pt x="9132" y="16459"/>
                    </a:cubicBezTo>
                    <a:cubicBezTo>
                      <a:pt x="13006" y="19826"/>
                      <a:pt x="16208" y="22983"/>
                      <a:pt x="20992" y="24851"/>
                    </a:cubicBezTo>
                    <a:cubicBezTo>
                      <a:pt x="20859" y="24802"/>
                      <a:pt x="19276" y="16509"/>
                      <a:pt x="18865" y="15613"/>
                    </a:cubicBezTo>
                    <a:cubicBezTo>
                      <a:pt x="17706" y="13089"/>
                      <a:pt x="16507" y="10503"/>
                      <a:pt x="14492" y="8590"/>
                    </a:cubicBezTo>
                    <a:cubicBezTo>
                      <a:pt x="14376" y="8479"/>
                      <a:pt x="14255" y="8367"/>
                      <a:pt x="14130" y="8256"/>
                    </a:cubicBezTo>
                    <a:cubicBezTo>
                      <a:pt x="13252" y="7489"/>
                      <a:pt x="12284" y="6820"/>
                      <a:pt x="11464" y="5991"/>
                    </a:cubicBezTo>
                    <a:cubicBezTo>
                      <a:pt x="9315" y="3816"/>
                      <a:pt x="7669" y="1"/>
                      <a:pt x="470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063547" y="134673"/>
                <a:ext cx="18297" cy="153012"/>
              </a:xfrm>
              <a:custGeom>
                <a:rect b="b" l="l" r="r" t="t"/>
                <a:pathLst>
                  <a:path extrusionOk="0" h="4817" w="576">
                    <a:moveTo>
                      <a:pt x="576" y="1"/>
                    </a:moveTo>
                    <a:lnTo>
                      <a:pt x="576" y="1"/>
                    </a:lnTo>
                    <a:cubicBezTo>
                      <a:pt x="380" y="237"/>
                      <a:pt x="205" y="492"/>
                      <a:pt x="67" y="759"/>
                    </a:cubicBezTo>
                    <a:lnTo>
                      <a:pt x="0" y="3960"/>
                    </a:lnTo>
                    <a:cubicBezTo>
                      <a:pt x="134" y="4254"/>
                      <a:pt x="294" y="4540"/>
                      <a:pt x="477" y="4816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083527" y="98842"/>
                <a:ext cx="629995" cy="763440"/>
              </a:xfrm>
              <a:custGeom>
                <a:rect b="b" l="l" r="r" t="t"/>
                <a:pathLst>
                  <a:path extrusionOk="0" h="24034" w="19833">
                    <a:moveTo>
                      <a:pt x="1324" y="1"/>
                    </a:moveTo>
                    <a:cubicBezTo>
                      <a:pt x="1270" y="32"/>
                      <a:pt x="1222" y="59"/>
                      <a:pt x="1169" y="90"/>
                    </a:cubicBezTo>
                    <a:cubicBezTo>
                      <a:pt x="731" y="349"/>
                      <a:pt x="330" y="684"/>
                      <a:pt x="0" y="1067"/>
                    </a:cubicBezTo>
                    <a:cubicBezTo>
                      <a:pt x="125" y="1209"/>
                      <a:pt x="254" y="1352"/>
                      <a:pt x="383" y="1490"/>
                    </a:cubicBezTo>
                    <a:cubicBezTo>
                      <a:pt x="762" y="1905"/>
                      <a:pt x="1173" y="2297"/>
                      <a:pt x="1597" y="2663"/>
                    </a:cubicBezTo>
                    <a:lnTo>
                      <a:pt x="1490" y="7893"/>
                    </a:lnTo>
                    <a:cubicBezTo>
                      <a:pt x="1645" y="8058"/>
                      <a:pt x="1811" y="8228"/>
                      <a:pt x="1971" y="8397"/>
                    </a:cubicBezTo>
                    <a:cubicBezTo>
                      <a:pt x="2029" y="5477"/>
                      <a:pt x="2060" y="3907"/>
                      <a:pt x="2078" y="3065"/>
                    </a:cubicBezTo>
                    <a:cubicBezTo>
                      <a:pt x="2640" y="3519"/>
                      <a:pt x="3197" y="3933"/>
                      <a:pt x="3732" y="4353"/>
                    </a:cubicBezTo>
                    <a:lnTo>
                      <a:pt x="3612" y="10368"/>
                    </a:lnTo>
                    <a:cubicBezTo>
                      <a:pt x="3772" y="10609"/>
                      <a:pt x="3933" y="10858"/>
                      <a:pt x="4085" y="11103"/>
                    </a:cubicBezTo>
                    <a:cubicBezTo>
                      <a:pt x="4160" y="7425"/>
                      <a:pt x="4200" y="5623"/>
                      <a:pt x="4219" y="4745"/>
                    </a:cubicBezTo>
                    <a:cubicBezTo>
                      <a:pt x="4597" y="5061"/>
                      <a:pt x="4958" y="5387"/>
                      <a:pt x="5283" y="5734"/>
                    </a:cubicBezTo>
                    <a:cubicBezTo>
                      <a:pt x="5493" y="5954"/>
                      <a:pt x="5685" y="6185"/>
                      <a:pt x="5863" y="6426"/>
                    </a:cubicBezTo>
                    <a:lnTo>
                      <a:pt x="5717" y="13556"/>
                    </a:lnTo>
                    <a:cubicBezTo>
                      <a:pt x="5872" y="13743"/>
                      <a:pt x="6028" y="13921"/>
                      <a:pt x="6198" y="14099"/>
                    </a:cubicBezTo>
                    <a:cubicBezTo>
                      <a:pt x="6279" y="10095"/>
                      <a:pt x="6322" y="8111"/>
                      <a:pt x="6341" y="7126"/>
                    </a:cubicBezTo>
                    <a:cubicBezTo>
                      <a:pt x="6390" y="7206"/>
                      <a:pt x="6439" y="7286"/>
                      <a:pt x="6483" y="7366"/>
                    </a:cubicBezTo>
                    <a:cubicBezTo>
                      <a:pt x="6835" y="7964"/>
                      <a:pt x="7156" y="8607"/>
                      <a:pt x="7513" y="9249"/>
                    </a:cubicBezTo>
                    <a:cubicBezTo>
                      <a:pt x="7656" y="9502"/>
                      <a:pt x="7803" y="9757"/>
                      <a:pt x="7964" y="10011"/>
                    </a:cubicBezTo>
                    <a:lnTo>
                      <a:pt x="7847" y="15642"/>
                    </a:lnTo>
                    <a:cubicBezTo>
                      <a:pt x="7901" y="15696"/>
                      <a:pt x="7959" y="15745"/>
                      <a:pt x="8017" y="15793"/>
                    </a:cubicBezTo>
                    <a:cubicBezTo>
                      <a:pt x="8119" y="15883"/>
                      <a:pt x="8222" y="15976"/>
                      <a:pt x="8329" y="16066"/>
                    </a:cubicBezTo>
                    <a:cubicBezTo>
                      <a:pt x="8396" y="12953"/>
                      <a:pt x="8423" y="11447"/>
                      <a:pt x="8440" y="10716"/>
                    </a:cubicBezTo>
                    <a:cubicBezTo>
                      <a:pt x="8534" y="10849"/>
                      <a:pt x="8633" y="10978"/>
                      <a:pt x="8734" y="11107"/>
                    </a:cubicBezTo>
                    <a:cubicBezTo>
                      <a:pt x="9168" y="11642"/>
                      <a:pt x="9623" y="12155"/>
                      <a:pt x="10082" y="12659"/>
                    </a:cubicBezTo>
                    <a:lnTo>
                      <a:pt x="9983" y="17519"/>
                    </a:lnTo>
                    <a:cubicBezTo>
                      <a:pt x="10144" y="17662"/>
                      <a:pt x="10304" y="17800"/>
                      <a:pt x="10465" y="17943"/>
                    </a:cubicBezTo>
                    <a:cubicBezTo>
                      <a:pt x="10523" y="15036"/>
                      <a:pt x="10549" y="13747"/>
                      <a:pt x="10563" y="13172"/>
                    </a:cubicBezTo>
                    <a:cubicBezTo>
                      <a:pt x="10928" y="13556"/>
                      <a:pt x="11298" y="13935"/>
                      <a:pt x="11664" y="14318"/>
                    </a:cubicBezTo>
                    <a:lnTo>
                      <a:pt x="12208" y="14871"/>
                    </a:lnTo>
                    <a:lnTo>
                      <a:pt x="12115" y="19357"/>
                    </a:lnTo>
                    <a:cubicBezTo>
                      <a:pt x="12280" y="19491"/>
                      <a:pt x="12436" y="19624"/>
                      <a:pt x="12601" y="19753"/>
                    </a:cubicBezTo>
                    <a:cubicBezTo>
                      <a:pt x="12659" y="17007"/>
                      <a:pt x="12681" y="15852"/>
                      <a:pt x="12690" y="15365"/>
                    </a:cubicBezTo>
                    <a:cubicBezTo>
                      <a:pt x="13078" y="15758"/>
                      <a:pt x="13609" y="16302"/>
                      <a:pt x="14335" y="17046"/>
                    </a:cubicBezTo>
                    <a:lnTo>
                      <a:pt x="14255" y="21037"/>
                    </a:lnTo>
                    <a:cubicBezTo>
                      <a:pt x="14416" y="21153"/>
                      <a:pt x="14576" y="21273"/>
                      <a:pt x="14737" y="21385"/>
                    </a:cubicBezTo>
                    <a:cubicBezTo>
                      <a:pt x="14790" y="18911"/>
                      <a:pt x="14813" y="17929"/>
                      <a:pt x="14821" y="17542"/>
                    </a:cubicBezTo>
                    <a:cubicBezTo>
                      <a:pt x="15374" y="18117"/>
                      <a:pt x="15927" y="18701"/>
                      <a:pt x="16462" y="19298"/>
                    </a:cubicBezTo>
                    <a:lnTo>
                      <a:pt x="16400" y="22469"/>
                    </a:lnTo>
                    <a:cubicBezTo>
                      <a:pt x="16560" y="22567"/>
                      <a:pt x="16721" y="22656"/>
                      <a:pt x="16881" y="22754"/>
                    </a:cubicBezTo>
                    <a:cubicBezTo>
                      <a:pt x="16921" y="20819"/>
                      <a:pt x="16935" y="20100"/>
                      <a:pt x="16943" y="19838"/>
                    </a:cubicBezTo>
                    <a:cubicBezTo>
                      <a:pt x="17157" y="20083"/>
                      <a:pt x="17367" y="20328"/>
                      <a:pt x="17577" y="20578"/>
                    </a:cubicBezTo>
                    <a:cubicBezTo>
                      <a:pt x="17924" y="20997"/>
                      <a:pt x="18264" y="21421"/>
                      <a:pt x="18585" y="21862"/>
                    </a:cubicBezTo>
                    <a:lnTo>
                      <a:pt x="18548" y="23615"/>
                    </a:lnTo>
                    <a:cubicBezTo>
                      <a:pt x="18709" y="23695"/>
                      <a:pt x="18869" y="23766"/>
                      <a:pt x="19034" y="23837"/>
                    </a:cubicBezTo>
                    <a:cubicBezTo>
                      <a:pt x="19052" y="22946"/>
                      <a:pt x="19057" y="22652"/>
                      <a:pt x="19061" y="22557"/>
                    </a:cubicBezTo>
                    <a:cubicBezTo>
                      <a:pt x="19361" y="23026"/>
                      <a:pt x="19637" y="23512"/>
                      <a:pt x="19832" y="24033"/>
                    </a:cubicBezTo>
                    <a:cubicBezTo>
                      <a:pt x="19824" y="24002"/>
                      <a:pt x="19815" y="23971"/>
                      <a:pt x="19806" y="23931"/>
                    </a:cubicBezTo>
                    <a:cubicBezTo>
                      <a:pt x="19596" y="23338"/>
                      <a:pt x="19293" y="22771"/>
                      <a:pt x="18968" y="22232"/>
                    </a:cubicBezTo>
                    <a:cubicBezTo>
                      <a:pt x="18919" y="22156"/>
                      <a:pt x="18869" y="22076"/>
                      <a:pt x="18820" y="22000"/>
                    </a:cubicBezTo>
                    <a:lnTo>
                      <a:pt x="18820" y="22000"/>
                    </a:lnTo>
                    <a:lnTo>
                      <a:pt x="19373" y="22041"/>
                    </a:lnTo>
                    <a:cubicBezTo>
                      <a:pt x="19338" y="21880"/>
                      <a:pt x="19307" y="21715"/>
                      <a:pt x="19266" y="21545"/>
                    </a:cubicBezTo>
                    <a:cubicBezTo>
                      <a:pt x="18812" y="21510"/>
                      <a:pt x="18589" y="21492"/>
                      <a:pt x="18478" y="21483"/>
                    </a:cubicBezTo>
                    <a:cubicBezTo>
                      <a:pt x="18237" y="21135"/>
                      <a:pt x="17987" y="20792"/>
                      <a:pt x="17729" y="20458"/>
                    </a:cubicBezTo>
                    <a:cubicBezTo>
                      <a:pt x="17536" y="20203"/>
                      <a:pt x="17340" y="19950"/>
                      <a:pt x="17140" y="19699"/>
                    </a:cubicBezTo>
                    <a:lnTo>
                      <a:pt x="17140" y="19699"/>
                    </a:lnTo>
                    <a:lnTo>
                      <a:pt x="18906" y="19829"/>
                    </a:lnTo>
                    <a:cubicBezTo>
                      <a:pt x="18869" y="19664"/>
                      <a:pt x="18838" y="19495"/>
                      <a:pt x="18799" y="19330"/>
                    </a:cubicBezTo>
                    <a:cubicBezTo>
                      <a:pt x="17541" y="19236"/>
                      <a:pt x="16970" y="19196"/>
                      <a:pt x="16716" y="19178"/>
                    </a:cubicBezTo>
                    <a:cubicBezTo>
                      <a:pt x="16212" y="18567"/>
                      <a:pt x="15700" y="17970"/>
                      <a:pt x="15182" y="17377"/>
                    </a:cubicBezTo>
                    <a:lnTo>
                      <a:pt x="15182" y="17377"/>
                    </a:lnTo>
                    <a:lnTo>
                      <a:pt x="18433" y="17613"/>
                    </a:lnTo>
                    <a:cubicBezTo>
                      <a:pt x="18392" y="17448"/>
                      <a:pt x="18357" y="17279"/>
                      <a:pt x="18317" y="17114"/>
                    </a:cubicBezTo>
                    <a:cubicBezTo>
                      <a:pt x="16091" y="16953"/>
                      <a:pt x="15134" y="16882"/>
                      <a:pt x="14718" y="16851"/>
                    </a:cubicBezTo>
                    <a:cubicBezTo>
                      <a:pt x="14478" y="16583"/>
                      <a:pt x="14010" y="16061"/>
                      <a:pt x="13100" y="15044"/>
                    </a:cubicBezTo>
                    <a:lnTo>
                      <a:pt x="13100" y="15044"/>
                    </a:lnTo>
                    <a:lnTo>
                      <a:pt x="17898" y="15402"/>
                    </a:lnTo>
                    <a:cubicBezTo>
                      <a:pt x="17844" y="15188"/>
                      <a:pt x="17791" y="15036"/>
                      <a:pt x="17750" y="14947"/>
                    </a:cubicBezTo>
                    <a:cubicBezTo>
                      <a:pt x="17746" y="14929"/>
                      <a:pt x="17733" y="14911"/>
                      <a:pt x="17729" y="14893"/>
                    </a:cubicBezTo>
                    <a:cubicBezTo>
                      <a:pt x="14554" y="14661"/>
                      <a:pt x="13202" y="14558"/>
                      <a:pt x="12632" y="14519"/>
                    </a:cubicBezTo>
                    <a:cubicBezTo>
                      <a:pt x="12463" y="14332"/>
                      <a:pt x="12284" y="14130"/>
                      <a:pt x="12092" y="13916"/>
                    </a:cubicBezTo>
                    <a:cubicBezTo>
                      <a:pt x="11740" y="13519"/>
                      <a:pt x="11388" y="13118"/>
                      <a:pt x="11035" y="12713"/>
                    </a:cubicBezTo>
                    <a:lnTo>
                      <a:pt x="11035" y="12713"/>
                    </a:lnTo>
                    <a:lnTo>
                      <a:pt x="16908" y="13145"/>
                    </a:lnTo>
                    <a:cubicBezTo>
                      <a:pt x="16823" y="12976"/>
                      <a:pt x="16739" y="12807"/>
                      <a:pt x="16653" y="12637"/>
                    </a:cubicBezTo>
                    <a:cubicBezTo>
                      <a:pt x="12886" y="12360"/>
                      <a:pt x="11276" y="12241"/>
                      <a:pt x="10590" y="12191"/>
                    </a:cubicBezTo>
                    <a:cubicBezTo>
                      <a:pt x="10162" y="11683"/>
                      <a:pt x="9747" y="11165"/>
                      <a:pt x="9364" y="10635"/>
                    </a:cubicBezTo>
                    <a:cubicBezTo>
                      <a:pt x="9306" y="10559"/>
                      <a:pt x="9248" y="10479"/>
                      <a:pt x="9195" y="10399"/>
                    </a:cubicBezTo>
                    <a:lnTo>
                      <a:pt x="9195" y="10399"/>
                    </a:lnTo>
                    <a:lnTo>
                      <a:pt x="15690" y="10881"/>
                    </a:lnTo>
                    <a:cubicBezTo>
                      <a:pt x="15583" y="10702"/>
                      <a:pt x="15476" y="10533"/>
                      <a:pt x="15365" y="10363"/>
                    </a:cubicBezTo>
                    <a:cubicBezTo>
                      <a:pt x="11303" y="10064"/>
                      <a:pt x="9591" y="9940"/>
                      <a:pt x="8868" y="9886"/>
                    </a:cubicBezTo>
                    <a:cubicBezTo>
                      <a:pt x="8547" y="9333"/>
                      <a:pt x="8280" y="8740"/>
                      <a:pt x="8008" y="8138"/>
                    </a:cubicBezTo>
                    <a:lnTo>
                      <a:pt x="8008" y="8138"/>
                    </a:lnTo>
                    <a:lnTo>
                      <a:pt x="14014" y="8580"/>
                    </a:lnTo>
                    <a:cubicBezTo>
                      <a:pt x="13850" y="8397"/>
                      <a:pt x="13679" y="8218"/>
                      <a:pt x="13506" y="8049"/>
                    </a:cubicBezTo>
                    <a:cubicBezTo>
                      <a:pt x="10068" y="7794"/>
                      <a:pt x="8499" y="7679"/>
                      <a:pt x="7781" y="7625"/>
                    </a:cubicBezTo>
                    <a:cubicBezTo>
                      <a:pt x="7664" y="7372"/>
                      <a:pt x="7544" y="7113"/>
                      <a:pt x="7415" y="6858"/>
                    </a:cubicBezTo>
                    <a:cubicBezTo>
                      <a:pt x="7254" y="6528"/>
                      <a:pt x="7071" y="6199"/>
                      <a:pt x="6871" y="5874"/>
                    </a:cubicBezTo>
                    <a:lnTo>
                      <a:pt x="6871" y="5874"/>
                    </a:lnTo>
                    <a:lnTo>
                      <a:pt x="11321" y="6199"/>
                    </a:lnTo>
                    <a:cubicBezTo>
                      <a:pt x="11111" y="6024"/>
                      <a:pt x="10901" y="5851"/>
                      <a:pt x="10701" y="5664"/>
                    </a:cubicBezTo>
                    <a:cubicBezTo>
                      <a:pt x="8446" y="5499"/>
                      <a:pt x="7205" y="5405"/>
                      <a:pt x="6524" y="5356"/>
                    </a:cubicBezTo>
                    <a:cubicBezTo>
                      <a:pt x="6421" y="5213"/>
                      <a:pt x="6310" y="5071"/>
                      <a:pt x="6198" y="4937"/>
                    </a:cubicBezTo>
                    <a:cubicBezTo>
                      <a:pt x="5783" y="4429"/>
                      <a:pt x="5328" y="3974"/>
                      <a:pt x="4869" y="3550"/>
                    </a:cubicBezTo>
                    <a:lnTo>
                      <a:pt x="4869" y="3550"/>
                    </a:lnTo>
                    <a:lnTo>
                      <a:pt x="9100" y="3862"/>
                    </a:lnTo>
                    <a:lnTo>
                      <a:pt x="9100" y="3862"/>
                    </a:lnTo>
                    <a:lnTo>
                      <a:pt x="8699" y="3341"/>
                    </a:lnTo>
                    <a:cubicBezTo>
                      <a:pt x="6448" y="3176"/>
                      <a:pt x="5096" y="3073"/>
                      <a:pt x="4281" y="3015"/>
                    </a:cubicBezTo>
                    <a:cubicBezTo>
                      <a:pt x="3853" y="2631"/>
                      <a:pt x="3429" y="2266"/>
                      <a:pt x="3032" y="1892"/>
                    </a:cubicBezTo>
                    <a:cubicBezTo>
                      <a:pt x="2783" y="1659"/>
                      <a:pt x="2546" y="1423"/>
                      <a:pt x="2319" y="1182"/>
                    </a:cubicBezTo>
                    <a:lnTo>
                      <a:pt x="2319" y="1182"/>
                    </a:lnTo>
                    <a:lnTo>
                      <a:pt x="7304" y="1552"/>
                    </a:lnTo>
                    <a:cubicBezTo>
                      <a:pt x="7147" y="1365"/>
                      <a:pt x="6991" y="1192"/>
                      <a:pt x="6831" y="1022"/>
                    </a:cubicBezTo>
                    <a:cubicBezTo>
                      <a:pt x="4223" y="830"/>
                      <a:pt x="2715" y="719"/>
                      <a:pt x="1850" y="657"/>
                    </a:cubicBezTo>
                    <a:cubicBezTo>
                      <a:pt x="1774" y="567"/>
                      <a:pt x="1704" y="482"/>
                      <a:pt x="1632" y="394"/>
                    </a:cubicBezTo>
                    <a:cubicBezTo>
                      <a:pt x="1529" y="264"/>
                      <a:pt x="1422" y="135"/>
                      <a:pt x="1324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70237" y="-76723"/>
                <a:ext cx="531174" cy="725290"/>
              </a:xfrm>
              <a:custGeom>
                <a:rect b="b" l="l" r="r" t="t"/>
                <a:pathLst>
                  <a:path extrusionOk="0" h="22833" w="16722">
                    <a:moveTo>
                      <a:pt x="10902" y="1"/>
                    </a:moveTo>
                    <a:cubicBezTo>
                      <a:pt x="10599" y="1"/>
                      <a:pt x="10297" y="44"/>
                      <a:pt x="10006" y="138"/>
                    </a:cubicBezTo>
                    <a:cubicBezTo>
                      <a:pt x="7938" y="807"/>
                      <a:pt x="7366" y="3375"/>
                      <a:pt x="6274" y="5247"/>
                    </a:cubicBezTo>
                    <a:cubicBezTo>
                      <a:pt x="5623" y="6366"/>
                      <a:pt x="4705" y="7307"/>
                      <a:pt x="4058" y="8426"/>
                    </a:cubicBezTo>
                    <a:cubicBezTo>
                      <a:pt x="3594" y="9228"/>
                      <a:pt x="3277" y="10102"/>
                      <a:pt x="2966" y="10977"/>
                    </a:cubicBezTo>
                    <a:cubicBezTo>
                      <a:pt x="1503" y="15043"/>
                      <a:pt x="9" y="18517"/>
                      <a:pt x="1" y="22832"/>
                    </a:cubicBezTo>
                    <a:cubicBezTo>
                      <a:pt x="1" y="22711"/>
                      <a:pt x="6016" y="18949"/>
                      <a:pt x="6595" y="18351"/>
                    </a:cubicBezTo>
                    <a:cubicBezTo>
                      <a:pt x="8218" y="16675"/>
                      <a:pt x="9877" y="14945"/>
                      <a:pt x="10764" y="12782"/>
                    </a:cubicBezTo>
                    <a:cubicBezTo>
                      <a:pt x="10817" y="12658"/>
                      <a:pt x="10867" y="12528"/>
                      <a:pt x="10916" y="12395"/>
                    </a:cubicBezTo>
                    <a:cubicBezTo>
                      <a:pt x="11250" y="11475"/>
                      <a:pt x="11478" y="10512"/>
                      <a:pt x="11879" y="9617"/>
                    </a:cubicBezTo>
                    <a:cubicBezTo>
                      <a:pt x="13185" y="6696"/>
                      <a:pt x="16721" y="3610"/>
                      <a:pt x="13172" y="819"/>
                    </a:cubicBezTo>
                    <a:cubicBezTo>
                      <a:pt x="12529" y="313"/>
                      <a:pt x="11712" y="1"/>
                      <a:pt x="10902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70808" y="-70116"/>
                <a:ext cx="449729" cy="716142"/>
              </a:xfrm>
              <a:custGeom>
                <a:rect b="b" l="l" r="r" t="t"/>
                <a:pathLst>
                  <a:path extrusionOk="0" h="22545" w="14158">
                    <a:moveTo>
                      <a:pt x="12044" y="0"/>
                    </a:moveTo>
                    <a:cubicBezTo>
                      <a:pt x="11968" y="144"/>
                      <a:pt x="11896" y="286"/>
                      <a:pt x="11830" y="428"/>
                    </a:cubicBezTo>
                    <a:cubicBezTo>
                      <a:pt x="11620" y="856"/>
                      <a:pt x="11437" y="1298"/>
                      <a:pt x="11281" y="1739"/>
                    </a:cubicBezTo>
                    <a:lnTo>
                      <a:pt x="7148" y="3247"/>
                    </a:lnTo>
                    <a:cubicBezTo>
                      <a:pt x="7068" y="3425"/>
                      <a:pt x="6983" y="3603"/>
                      <a:pt x="6898" y="3777"/>
                    </a:cubicBezTo>
                    <a:cubicBezTo>
                      <a:pt x="9208" y="2935"/>
                      <a:pt x="10447" y="2484"/>
                      <a:pt x="11112" y="2239"/>
                    </a:cubicBezTo>
                    <a:lnTo>
                      <a:pt x="11112" y="2239"/>
                    </a:lnTo>
                    <a:cubicBezTo>
                      <a:pt x="10924" y="2814"/>
                      <a:pt x="10773" y="3381"/>
                      <a:pt x="10603" y="3929"/>
                    </a:cubicBezTo>
                    <a:lnTo>
                      <a:pt x="5854" y="5663"/>
                    </a:lnTo>
                    <a:cubicBezTo>
                      <a:pt x="5716" y="5863"/>
                      <a:pt x="5570" y="6065"/>
                      <a:pt x="5422" y="6260"/>
                    </a:cubicBezTo>
                    <a:cubicBezTo>
                      <a:pt x="8329" y="5200"/>
                      <a:pt x="9752" y="4682"/>
                      <a:pt x="10447" y="4428"/>
                    </a:cubicBezTo>
                    <a:lnTo>
                      <a:pt x="10447" y="4428"/>
                    </a:lnTo>
                    <a:cubicBezTo>
                      <a:pt x="10313" y="4820"/>
                      <a:pt x="10171" y="5204"/>
                      <a:pt x="9997" y="5565"/>
                    </a:cubicBezTo>
                    <a:cubicBezTo>
                      <a:pt x="9890" y="5793"/>
                      <a:pt x="9766" y="6015"/>
                      <a:pt x="9632" y="6229"/>
                    </a:cubicBezTo>
                    <a:lnTo>
                      <a:pt x="4000" y="8289"/>
                    </a:lnTo>
                    <a:cubicBezTo>
                      <a:pt x="3901" y="8468"/>
                      <a:pt x="3808" y="8646"/>
                      <a:pt x="3719" y="8829"/>
                    </a:cubicBezTo>
                    <a:cubicBezTo>
                      <a:pt x="6881" y="7674"/>
                      <a:pt x="8449" y="7104"/>
                      <a:pt x="9225" y="6818"/>
                    </a:cubicBezTo>
                    <a:lnTo>
                      <a:pt x="9225" y="6818"/>
                    </a:lnTo>
                    <a:cubicBezTo>
                      <a:pt x="9181" y="6880"/>
                      <a:pt x="9132" y="6939"/>
                      <a:pt x="9083" y="7001"/>
                    </a:cubicBezTo>
                    <a:cubicBezTo>
                      <a:pt x="8722" y="7460"/>
                      <a:pt x="8316" y="7906"/>
                      <a:pt x="7924" y="8384"/>
                    </a:cubicBezTo>
                    <a:cubicBezTo>
                      <a:pt x="7768" y="8571"/>
                      <a:pt x="7611" y="8767"/>
                      <a:pt x="7459" y="8967"/>
                    </a:cubicBezTo>
                    <a:lnTo>
                      <a:pt x="3010" y="10594"/>
                    </a:lnTo>
                    <a:cubicBezTo>
                      <a:pt x="2988" y="10652"/>
                      <a:pt x="2965" y="10711"/>
                      <a:pt x="2948" y="10769"/>
                    </a:cubicBezTo>
                    <a:cubicBezTo>
                      <a:pt x="2907" y="10880"/>
                      <a:pt x="2868" y="10991"/>
                      <a:pt x="2827" y="11103"/>
                    </a:cubicBezTo>
                    <a:cubicBezTo>
                      <a:pt x="5288" y="10203"/>
                      <a:pt x="6479" y="9765"/>
                      <a:pt x="7054" y="9555"/>
                    </a:cubicBezTo>
                    <a:lnTo>
                      <a:pt x="7054" y="9555"/>
                    </a:lnTo>
                    <a:cubicBezTo>
                      <a:pt x="6978" y="9672"/>
                      <a:pt x="6907" y="9787"/>
                      <a:pt x="6840" y="9908"/>
                    </a:cubicBezTo>
                    <a:cubicBezTo>
                      <a:pt x="6550" y="10411"/>
                      <a:pt x="6282" y="10920"/>
                      <a:pt x="6033" y="11433"/>
                    </a:cubicBezTo>
                    <a:lnTo>
                      <a:pt x="2195" y="12837"/>
                    </a:lnTo>
                    <a:cubicBezTo>
                      <a:pt x="2131" y="13006"/>
                      <a:pt x="2069" y="13176"/>
                      <a:pt x="2007" y="13346"/>
                    </a:cubicBezTo>
                    <a:cubicBezTo>
                      <a:pt x="4303" y="12508"/>
                      <a:pt x="5325" y="12133"/>
                      <a:pt x="5779" y="11968"/>
                    </a:cubicBezTo>
                    <a:lnTo>
                      <a:pt x="5779" y="11968"/>
                    </a:lnTo>
                    <a:cubicBezTo>
                      <a:pt x="5587" y="12370"/>
                      <a:pt x="5400" y="12775"/>
                      <a:pt x="5218" y="13181"/>
                    </a:cubicBezTo>
                    <a:lnTo>
                      <a:pt x="4945" y="13774"/>
                    </a:lnTo>
                    <a:lnTo>
                      <a:pt x="1405" y="15072"/>
                    </a:lnTo>
                    <a:cubicBezTo>
                      <a:pt x="1347" y="15236"/>
                      <a:pt x="1294" y="15401"/>
                      <a:pt x="1240" y="15570"/>
                    </a:cubicBezTo>
                    <a:cubicBezTo>
                      <a:pt x="3411" y="14777"/>
                      <a:pt x="4321" y="14442"/>
                      <a:pt x="4709" y="14304"/>
                    </a:cubicBezTo>
                    <a:lnTo>
                      <a:pt x="4709" y="14304"/>
                    </a:lnTo>
                    <a:cubicBezTo>
                      <a:pt x="4517" y="14728"/>
                      <a:pt x="4255" y="15307"/>
                      <a:pt x="3893" y="16105"/>
                    </a:cubicBezTo>
                    <a:lnTo>
                      <a:pt x="736" y="17256"/>
                    </a:lnTo>
                    <a:cubicBezTo>
                      <a:pt x="696" y="17420"/>
                      <a:pt x="651" y="17581"/>
                      <a:pt x="611" y="17742"/>
                    </a:cubicBezTo>
                    <a:cubicBezTo>
                      <a:pt x="2569" y="17029"/>
                      <a:pt x="3345" y="16747"/>
                      <a:pt x="3652" y="16636"/>
                    </a:cubicBezTo>
                    <a:lnTo>
                      <a:pt x="3652" y="16636"/>
                    </a:lnTo>
                    <a:cubicBezTo>
                      <a:pt x="3366" y="17247"/>
                      <a:pt x="3077" y="17858"/>
                      <a:pt x="2773" y="18460"/>
                    </a:cubicBezTo>
                    <a:lnTo>
                      <a:pt x="268" y="19373"/>
                    </a:lnTo>
                    <a:cubicBezTo>
                      <a:pt x="242" y="19530"/>
                      <a:pt x="219" y="19682"/>
                      <a:pt x="192" y="19842"/>
                    </a:cubicBezTo>
                    <a:cubicBezTo>
                      <a:pt x="1722" y="19280"/>
                      <a:pt x="2288" y="19075"/>
                      <a:pt x="2497" y="18999"/>
                    </a:cubicBezTo>
                    <a:lnTo>
                      <a:pt x="2497" y="18999"/>
                    </a:lnTo>
                    <a:cubicBezTo>
                      <a:pt x="2372" y="19240"/>
                      <a:pt x="2243" y="19486"/>
                      <a:pt x="2109" y="19721"/>
                    </a:cubicBezTo>
                    <a:cubicBezTo>
                      <a:pt x="1891" y="20122"/>
                      <a:pt x="1660" y="20520"/>
                      <a:pt x="1409" y="20904"/>
                    </a:cubicBezTo>
                    <a:lnTo>
                      <a:pt x="28" y="21407"/>
                    </a:lnTo>
                    <a:cubicBezTo>
                      <a:pt x="14" y="21559"/>
                      <a:pt x="5" y="21706"/>
                      <a:pt x="1" y="21857"/>
                    </a:cubicBezTo>
                    <a:cubicBezTo>
                      <a:pt x="705" y="21599"/>
                      <a:pt x="937" y="21514"/>
                      <a:pt x="1012" y="21487"/>
                    </a:cubicBezTo>
                    <a:lnTo>
                      <a:pt x="1012" y="21487"/>
                    </a:lnTo>
                    <a:cubicBezTo>
                      <a:pt x="736" y="21867"/>
                      <a:pt x="437" y="22227"/>
                      <a:pt x="90" y="22544"/>
                    </a:cubicBezTo>
                    <a:cubicBezTo>
                      <a:pt x="112" y="22526"/>
                      <a:pt x="135" y="22513"/>
                      <a:pt x="161" y="22491"/>
                    </a:cubicBezTo>
                    <a:cubicBezTo>
                      <a:pt x="567" y="22147"/>
                      <a:pt x="915" y="21737"/>
                      <a:pt x="1240" y="21314"/>
                    </a:cubicBezTo>
                    <a:cubicBezTo>
                      <a:pt x="1285" y="21256"/>
                      <a:pt x="1329" y="21193"/>
                      <a:pt x="1374" y="21131"/>
                    </a:cubicBezTo>
                    <a:lnTo>
                      <a:pt x="1512" y="21577"/>
                    </a:lnTo>
                    <a:cubicBezTo>
                      <a:pt x="1623" y="21501"/>
                      <a:pt x="1748" y="21421"/>
                      <a:pt x="1868" y="21340"/>
                    </a:cubicBezTo>
                    <a:cubicBezTo>
                      <a:pt x="1757" y="20974"/>
                      <a:pt x="1703" y="20791"/>
                      <a:pt x="1677" y="20702"/>
                    </a:cubicBezTo>
                    <a:cubicBezTo>
                      <a:pt x="1874" y="20408"/>
                      <a:pt x="2065" y="20110"/>
                      <a:pt x="2252" y="19807"/>
                    </a:cubicBezTo>
                    <a:cubicBezTo>
                      <a:pt x="2395" y="19575"/>
                      <a:pt x="2528" y="19342"/>
                      <a:pt x="2666" y="19111"/>
                    </a:cubicBezTo>
                    <a:lnTo>
                      <a:pt x="3099" y="20538"/>
                    </a:lnTo>
                    <a:cubicBezTo>
                      <a:pt x="3220" y="20457"/>
                      <a:pt x="3340" y="20381"/>
                      <a:pt x="3461" y="20301"/>
                    </a:cubicBezTo>
                    <a:cubicBezTo>
                      <a:pt x="3152" y="19285"/>
                      <a:pt x="3010" y="18826"/>
                      <a:pt x="2948" y="18620"/>
                    </a:cubicBezTo>
                    <a:cubicBezTo>
                      <a:pt x="3273" y="18041"/>
                      <a:pt x="3580" y="17457"/>
                      <a:pt x="3889" y="16868"/>
                    </a:cubicBezTo>
                    <a:lnTo>
                      <a:pt x="4691" y="19490"/>
                    </a:lnTo>
                    <a:lnTo>
                      <a:pt x="5052" y="19249"/>
                    </a:lnTo>
                    <a:cubicBezTo>
                      <a:pt x="4500" y="17457"/>
                      <a:pt x="4263" y="16681"/>
                      <a:pt x="4160" y="16346"/>
                    </a:cubicBezTo>
                    <a:cubicBezTo>
                      <a:pt x="4294" y="16074"/>
                      <a:pt x="4562" y="15548"/>
                      <a:pt x="5084" y="14527"/>
                    </a:cubicBezTo>
                    <a:lnTo>
                      <a:pt x="6265" y="18397"/>
                    </a:lnTo>
                    <a:cubicBezTo>
                      <a:pt x="6416" y="18286"/>
                      <a:pt x="6519" y="18202"/>
                      <a:pt x="6577" y="18143"/>
                    </a:cubicBezTo>
                    <a:cubicBezTo>
                      <a:pt x="6591" y="18130"/>
                      <a:pt x="6599" y="18116"/>
                      <a:pt x="6613" y="18107"/>
                    </a:cubicBezTo>
                    <a:cubicBezTo>
                      <a:pt x="5828" y="15548"/>
                      <a:pt x="5494" y="14461"/>
                      <a:pt x="5351" y="14002"/>
                    </a:cubicBezTo>
                    <a:cubicBezTo>
                      <a:pt x="5444" y="13814"/>
                      <a:pt x="5547" y="13613"/>
                      <a:pt x="5658" y="13395"/>
                    </a:cubicBezTo>
                    <a:cubicBezTo>
                      <a:pt x="5864" y="12998"/>
                      <a:pt x="6068" y="12596"/>
                      <a:pt x="6278" y="12199"/>
                    </a:cubicBezTo>
                    <a:lnTo>
                      <a:pt x="7732" y="16930"/>
                    </a:lnTo>
                    <a:cubicBezTo>
                      <a:pt x="7839" y="16815"/>
                      <a:pt x="7946" y="16694"/>
                      <a:pt x="8053" y="16578"/>
                    </a:cubicBezTo>
                    <a:cubicBezTo>
                      <a:pt x="7121" y="13541"/>
                      <a:pt x="6724" y="12244"/>
                      <a:pt x="6555" y="11691"/>
                    </a:cubicBezTo>
                    <a:cubicBezTo>
                      <a:pt x="6823" y="11201"/>
                      <a:pt x="7103" y="10720"/>
                      <a:pt x="7397" y="10251"/>
                    </a:cubicBezTo>
                    <a:cubicBezTo>
                      <a:pt x="7442" y="10184"/>
                      <a:pt x="7486" y="10117"/>
                      <a:pt x="7531" y="10051"/>
                    </a:cubicBezTo>
                    <a:lnTo>
                      <a:pt x="9136" y="15290"/>
                    </a:lnTo>
                    <a:cubicBezTo>
                      <a:pt x="9243" y="15152"/>
                      <a:pt x="9342" y="15018"/>
                      <a:pt x="9439" y="14875"/>
                    </a:cubicBezTo>
                    <a:cubicBezTo>
                      <a:pt x="8436" y="11598"/>
                      <a:pt x="8013" y="10220"/>
                      <a:pt x="7834" y="9641"/>
                    </a:cubicBezTo>
                    <a:cubicBezTo>
                      <a:pt x="8173" y="9221"/>
                      <a:pt x="8552" y="8829"/>
                      <a:pt x="8945" y="8432"/>
                    </a:cubicBezTo>
                    <a:lnTo>
                      <a:pt x="10429" y="13270"/>
                    </a:lnTo>
                    <a:cubicBezTo>
                      <a:pt x="10519" y="13087"/>
                      <a:pt x="10608" y="12899"/>
                      <a:pt x="10688" y="12712"/>
                    </a:cubicBezTo>
                    <a:cubicBezTo>
                      <a:pt x="9840" y="9939"/>
                      <a:pt x="9449" y="8678"/>
                      <a:pt x="9274" y="8098"/>
                    </a:cubicBezTo>
                    <a:cubicBezTo>
                      <a:pt x="9439" y="7929"/>
                      <a:pt x="9605" y="7754"/>
                      <a:pt x="9766" y="7576"/>
                    </a:cubicBezTo>
                    <a:cubicBezTo>
                      <a:pt x="9974" y="7353"/>
                      <a:pt x="10180" y="7108"/>
                      <a:pt x="10371" y="6849"/>
                    </a:cubicBezTo>
                    <a:lnTo>
                      <a:pt x="11468" y="10438"/>
                    </a:lnTo>
                    <a:cubicBezTo>
                      <a:pt x="11544" y="10220"/>
                      <a:pt x="11620" y="10001"/>
                      <a:pt x="11705" y="9787"/>
                    </a:cubicBezTo>
                    <a:cubicBezTo>
                      <a:pt x="11143" y="7968"/>
                      <a:pt x="10840" y="6970"/>
                      <a:pt x="10670" y="6421"/>
                    </a:cubicBezTo>
                    <a:cubicBezTo>
                      <a:pt x="10750" y="6297"/>
                      <a:pt x="10826" y="6167"/>
                      <a:pt x="10902" y="6038"/>
                    </a:cubicBezTo>
                    <a:cubicBezTo>
                      <a:pt x="11170" y="5561"/>
                      <a:pt x="11388" y="5066"/>
                      <a:pt x="11585" y="4575"/>
                    </a:cubicBezTo>
                    <a:lnTo>
                      <a:pt x="12628" y="7982"/>
                    </a:lnTo>
                    <a:cubicBezTo>
                      <a:pt x="12721" y="7826"/>
                      <a:pt x="12820" y="7670"/>
                      <a:pt x="12913" y="7509"/>
                    </a:cubicBezTo>
                    <a:cubicBezTo>
                      <a:pt x="12361" y="5699"/>
                      <a:pt x="12026" y="4606"/>
                      <a:pt x="11820" y="3951"/>
                    </a:cubicBezTo>
                    <a:cubicBezTo>
                      <a:pt x="11990" y="3501"/>
                      <a:pt x="12151" y="3054"/>
                      <a:pt x="12320" y="2626"/>
                    </a:cubicBezTo>
                    <a:cubicBezTo>
                      <a:pt x="12427" y="2364"/>
                      <a:pt x="12538" y="2105"/>
                      <a:pt x="12659" y="1856"/>
                    </a:cubicBezTo>
                    <a:lnTo>
                      <a:pt x="13890" y="5873"/>
                    </a:lnTo>
                    <a:cubicBezTo>
                      <a:pt x="13987" y="5694"/>
                      <a:pt x="14077" y="5516"/>
                      <a:pt x="14157" y="5342"/>
                    </a:cubicBezTo>
                    <a:cubicBezTo>
                      <a:pt x="13515" y="3237"/>
                      <a:pt x="13145" y="2025"/>
                      <a:pt x="12931" y="1325"/>
                    </a:cubicBezTo>
                    <a:cubicBezTo>
                      <a:pt x="12976" y="1241"/>
                      <a:pt x="13020" y="1160"/>
                      <a:pt x="13069" y="1075"/>
                    </a:cubicBezTo>
                    <a:cubicBezTo>
                      <a:pt x="13136" y="955"/>
                      <a:pt x="13207" y="834"/>
                      <a:pt x="13283" y="714"/>
                    </a:cubicBezTo>
                    <a:cubicBezTo>
                      <a:pt x="13243" y="683"/>
                      <a:pt x="13203" y="652"/>
                      <a:pt x="13163" y="620"/>
                    </a:cubicBezTo>
                    <a:cubicBezTo>
                      <a:pt x="12828" y="352"/>
                      <a:pt x="12445" y="144"/>
                      <a:pt x="12044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822858" y="-182183"/>
                <a:ext cx="981253" cy="1239216"/>
              </a:xfrm>
              <a:custGeom>
                <a:rect b="b" l="l" r="r" t="t"/>
                <a:pathLst>
                  <a:path extrusionOk="0" h="39012" w="30891">
                    <a:moveTo>
                      <a:pt x="10133" y="0"/>
                    </a:moveTo>
                    <a:cubicBezTo>
                      <a:pt x="8627" y="0"/>
                      <a:pt x="7118" y="634"/>
                      <a:pt x="5970" y="1633"/>
                    </a:cubicBezTo>
                    <a:cubicBezTo>
                      <a:pt x="0" y="6819"/>
                      <a:pt x="6447" y="11912"/>
                      <a:pt x="8985" y="16914"/>
                    </a:cubicBezTo>
                    <a:cubicBezTo>
                      <a:pt x="9756" y="18443"/>
                      <a:pt x="10238" y="20106"/>
                      <a:pt x="10907" y="21689"/>
                    </a:cubicBezTo>
                    <a:cubicBezTo>
                      <a:pt x="11000" y="21912"/>
                      <a:pt x="11098" y="22135"/>
                      <a:pt x="11201" y="22349"/>
                    </a:cubicBezTo>
                    <a:cubicBezTo>
                      <a:pt x="12934" y="26054"/>
                      <a:pt x="15990" y="28939"/>
                      <a:pt x="18972" y="31735"/>
                    </a:cubicBezTo>
                    <a:cubicBezTo>
                      <a:pt x="20033" y="32729"/>
                      <a:pt x="30877" y="38802"/>
                      <a:pt x="30891" y="39012"/>
                    </a:cubicBezTo>
                    <a:cubicBezTo>
                      <a:pt x="30502" y="31458"/>
                      <a:pt x="27591" y="25510"/>
                      <a:pt x="24693" y="18528"/>
                    </a:cubicBezTo>
                    <a:cubicBezTo>
                      <a:pt x="24069" y="17030"/>
                      <a:pt x="23440" y="15523"/>
                      <a:pt x="22561" y="14159"/>
                    </a:cubicBezTo>
                    <a:cubicBezTo>
                      <a:pt x="21335" y="12259"/>
                      <a:pt x="19649" y="10685"/>
                      <a:pt x="18414" y="8790"/>
                    </a:cubicBezTo>
                    <a:cubicBezTo>
                      <a:pt x="16342" y="5602"/>
                      <a:pt x="15120" y="1166"/>
                      <a:pt x="11450" y="171"/>
                    </a:cubicBezTo>
                    <a:cubicBezTo>
                      <a:pt x="11018" y="55"/>
                      <a:pt x="10575" y="0"/>
                      <a:pt x="1013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969421" y="-167285"/>
                <a:ext cx="831576" cy="1220221"/>
              </a:xfrm>
              <a:custGeom>
                <a:rect b="b" l="l" r="r" t="t"/>
                <a:pathLst>
                  <a:path extrusionOk="0" h="38414" w="26179">
                    <a:moveTo>
                      <a:pt x="3247" y="1"/>
                    </a:moveTo>
                    <a:cubicBezTo>
                      <a:pt x="2551" y="281"/>
                      <a:pt x="1900" y="688"/>
                      <a:pt x="1338" y="1174"/>
                    </a:cubicBezTo>
                    <a:cubicBezTo>
                      <a:pt x="1272" y="1236"/>
                      <a:pt x="1204" y="1294"/>
                      <a:pt x="1138" y="1351"/>
                    </a:cubicBezTo>
                    <a:cubicBezTo>
                      <a:pt x="1276" y="1557"/>
                      <a:pt x="1410" y="1758"/>
                      <a:pt x="1543" y="1967"/>
                    </a:cubicBezTo>
                    <a:cubicBezTo>
                      <a:pt x="1632" y="2106"/>
                      <a:pt x="1722" y="2248"/>
                      <a:pt x="1807" y="2391"/>
                    </a:cubicBezTo>
                    <a:cubicBezTo>
                      <a:pt x="1494" y="3631"/>
                      <a:pt x="946" y="5784"/>
                      <a:pt x="0" y="9521"/>
                    </a:cubicBezTo>
                    <a:cubicBezTo>
                      <a:pt x="157" y="9819"/>
                      <a:pt x="331" y="10126"/>
                      <a:pt x="514" y="10426"/>
                    </a:cubicBezTo>
                    <a:lnTo>
                      <a:pt x="2324" y="3296"/>
                    </a:lnTo>
                    <a:cubicBezTo>
                      <a:pt x="2556" y="3724"/>
                      <a:pt x="2774" y="4166"/>
                      <a:pt x="2984" y="4621"/>
                    </a:cubicBezTo>
                    <a:cubicBezTo>
                      <a:pt x="3318" y="5351"/>
                      <a:pt x="3634" y="6113"/>
                      <a:pt x="3969" y="6889"/>
                    </a:cubicBezTo>
                    <a:cubicBezTo>
                      <a:pt x="3671" y="8053"/>
                      <a:pt x="3180" y="9988"/>
                      <a:pt x="2364" y="13212"/>
                    </a:cubicBezTo>
                    <a:cubicBezTo>
                      <a:pt x="2547" y="13480"/>
                      <a:pt x="2729" y="13747"/>
                      <a:pt x="2903" y="14011"/>
                    </a:cubicBezTo>
                    <a:lnTo>
                      <a:pt x="4441" y="7959"/>
                    </a:lnTo>
                    <a:cubicBezTo>
                      <a:pt x="4821" y="8803"/>
                      <a:pt x="5244" y="9650"/>
                      <a:pt x="5757" y="10461"/>
                    </a:cubicBezTo>
                    <a:cubicBezTo>
                      <a:pt x="5896" y="10684"/>
                      <a:pt x="6042" y="10898"/>
                      <a:pt x="6194" y="11112"/>
                    </a:cubicBezTo>
                    <a:cubicBezTo>
                      <a:pt x="5949" y="12089"/>
                      <a:pt x="5499" y="13863"/>
                      <a:pt x="4678" y="17092"/>
                    </a:cubicBezTo>
                    <a:cubicBezTo>
                      <a:pt x="4843" y="17456"/>
                      <a:pt x="4994" y="17831"/>
                      <a:pt x="5137" y="18206"/>
                    </a:cubicBezTo>
                    <a:lnTo>
                      <a:pt x="6756" y="11838"/>
                    </a:lnTo>
                    <a:cubicBezTo>
                      <a:pt x="7112" y="12272"/>
                      <a:pt x="7491" y="12682"/>
                      <a:pt x="7875" y="13056"/>
                    </a:cubicBezTo>
                    <a:cubicBezTo>
                      <a:pt x="8174" y="13355"/>
                      <a:pt x="8477" y="13645"/>
                      <a:pt x="8781" y="13925"/>
                    </a:cubicBezTo>
                    <a:cubicBezTo>
                      <a:pt x="8522" y="14951"/>
                      <a:pt x="7951" y="17199"/>
                      <a:pt x="6698" y="22121"/>
                    </a:cubicBezTo>
                    <a:cubicBezTo>
                      <a:pt x="6859" y="22442"/>
                      <a:pt x="7028" y="22763"/>
                      <a:pt x="7206" y="23074"/>
                    </a:cubicBezTo>
                    <a:lnTo>
                      <a:pt x="9386" y="14483"/>
                    </a:lnTo>
                    <a:cubicBezTo>
                      <a:pt x="10104" y="15147"/>
                      <a:pt x="10804" y="15794"/>
                      <a:pt x="11429" y="16499"/>
                    </a:cubicBezTo>
                    <a:cubicBezTo>
                      <a:pt x="11166" y="17532"/>
                      <a:pt x="10546" y="19981"/>
                      <a:pt x="9069" y="25799"/>
                    </a:cubicBezTo>
                    <a:cubicBezTo>
                      <a:pt x="9252" y="26035"/>
                      <a:pt x="9440" y="26263"/>
                      <a:pt x="9637" y="26495"/>
                    </a:cubicBezTo>
                    <a:lnTo>
                      <a:pt x="11995" y="17194"/>
                    </a:lnTo>
                    <a:cubicBezTo>
                      <a:pt x="12080" y="17306"/>
                      <a:pt x="12164" y="17421"/>
                      <a:pt x="12244" y="17537"/>
                    </a:cubicBezTo>
                    <a:cubicBezTo>
                      <a:pt x="12806" y="18322"/>
                      <a:pt x="13333" y="19142"/>
                      <a:pt x="13845" y="19981"/>
                    </a:cubicBezTo>
                    <a:cubicBezTo>
                      <a:pt x="13596" y="20961"/>
                      <a:pt x="13012" y="23267"/>
                      <a:pt x="11643" y="28657"/>
                    </a:cubicBezTo>
                    <a:cubicBezTo>
                      <a:pt x="11839" y="28853"/>
                      <a:pt x="12035" y="29054"/>
                      <a:pt x="12236" y="29250"/>
                    </a:cubicBezTo>
                    <a:lnTo>
                      <a:pt x="14372" y="20850"/>
                    </a:lnTo>
                    <a:cubicBezTo>
                      <a:pt x="14773" y="21523"/>
                      <a:pt x="15165" y="22206"/>
                      <a:pt x="15557" y="22883"/>
                    </a:cubicBezTo>
                    <a:cubicBezTo>
                      <a:pt x="15767" y="23253"/>
                      <a:pt x="15963" y="23597"/>
                      <a:pt x="16146" y="23913"/>
                    </a:cubicBezTo>
                    <a:cubicBezTo>
                      <a:pt x="15936" y="24733"/>
                      <a:pt x="15450" y="26665"/>
                      <a:pt x="14296" y="31207"/>
                    </a:cubicBezTo>
                    <a:cubicBezTo>
                      <a:pt x="14318" y="31225"/>
                      <a:pt x="14335" y="31248"/>
                      <a:pt x="14358" y="31266"/>
                    </a:cubicBezTo>
                    <a:cubicBezTo>
                      <a:pt x="14461" y="31363"/>
                      <a:pt x="14652" y="31507"/>
                      <a:pt x="14920" y="31685"/>
                    </a:cubicBezTo>
                    <a:lnTo>
                      <a:pt x="16663" y="24819"/>
                    </a:lnTo>
                    <a:cubicBezTo>
                      <a:pt x="17657" y="26562"/>
                      <a:pt x="18171" y="27458"/>
                      <a:pt x="18433" y="27917"/>
                    </a:cubicBezTo>
                    <a:cubicBezTo>
                      <a:pt x="18282" y="28511"/>
                      <a:pt x="17930" y="29888"/>
                      <a:pt x="17122" y="33067"/>
                    </a:cubicBezTo>
                    <a:cubicBezTo>
                      <a:pt x="17332" y="33201"/>
                      <a:pt x="17550" y="33330"/>
                      <a:pt x="17769" y="33460"/>
                    </a:cubicBezTo>
                    <a:lnTo>
                      <a:pt x="18951" y="28809"/>
                    </a:lnTo>
                    <a:cubicBezTo>
                      <a:pt x="19535" y="29812"/>
                      <a:pt x="20132" y="30806"/>
                      <a:pt x="20747" y="31792"/>
                    </a:cubicBezTo>
                    <a:cubicBezTo>
                      <a:pt x="20653" y="32157"/>
                      <a:pt x="20449" y="32973"/>
                      <a:pt x="19990" y="34775"/>
                    </a:cubicBezTo>
                    <a:cubicBezTo>
                      <a:pt x="20208" y="34904"/>
                      <a:pt x="20426" y="35029"/>
                      <a:pt x="20640" y="35158"/>
                    </a:cubicBezTo>
                    <a:cubicBezTo>
                      <a:pt x="20640" y="35158"/>
                      <a:pt x="20640" y="35154"/>
                      <a:pt x="21283" y="32625"/>
                    </a:cubicBezTo>
                    <a:cubicBezTo>
                      <a:pt x="21536" y="33022"/>
                      <a:pt x="21799" y="33415"/>
                      <a:pt x="22063" y="33808"/>
                    </a:cubicBezTo>
                    <a:cubicBezTo>
                      <a:pt x="22415" y="34320"/>
                      <a:pt x="22776" y="34828"/>
                      <a:pt x="23151" y="35323"/>
                    </a:cubicBezTo>
                    <a:cubicBezTo>
                      <a:pt x="23110" y="35488"/>
                      <a:pt x="23030" y="35809"/>
                      <a:pt x="22865" y="36460"/>
                    </a:cubicBezTo>
                    <a:cubicBezTo>
                      <a:pt x="23088" y="36594"/>
                      <a:pt x="23307" y="36718"/>
                      <a:pt x="23512" y="36843"/>
                    </a:cubicBezTo>
                    <a:cubicBezTo>
                      <a:pt x="23512" y="36843"/>
                      <a:pt x="23512" y="36839"/>
                      <a:pt x="23713" y="36049"/>
                    </a:cubicBezTo>
                    <a:cubicBezTo>
                      <a:pt x="23797" y="36152"/>
                      <a:pt x="23882" y="36255"/>
                      <a:pt x="23966" y="36358"/>
                    </a:cubicBezTo>
                    <a:cubicBezTo>
                      <a:pt x="24569" y="37066"/>
                      <a:pt x="25215" y="37757"/>
                      <a:pt x="25950" y="38329"/>
                    </a:cubicBezTo>
                    <a:cubicBezTo>
                      <a:pt x="26000" y="38360"/>
                      <a:pt x="26040" y="38387"/>
                      <a:pt x="26080" y="38413"/>
                    </a:cubicBezTo>
                    <a:cubicBezTo>
                      <a:pt x="25442" y="37891"/>
                      <a:pt x="24890" y="37280"/>
                      <a:pt x="24377" y="36643"/>
                    </a:cubicBezTo>
                    <a:lnTo>
                      <a:pt x="24377" y="36643"/>
                    </a:lnTo>
                    <a:cubicBezTo>
                      <a:pt x="24511" y="36683"/>
                      <a:pt x="24921" y="36812"/>
                      <a:pt x="26178" y="37205"/>
                    </a:cubicBezTo>
                    <a:cubicBezTo>
                      <a:pt x="26156" y="36938"/>
                      <a:pt x="26129" y="36679"/>
                      <a:pt x="26098" y="36420"/>
                    </a:cubicBezTo>
                    <a:lnTo>
                      <a:pt x="23628" y="35654"/>
                    </a:lnTo>
                    <a:cubicBezTo>
                      <a:pt x="23164" y="35002"/>
                      <a:pt x="22727" y="34329"/>
                      <a:pt x="22308" y="33651"/>
                    </a:cubicBezTo>
                    <a:cubicBezTo>
                      <a:pt x="22054" y="33240"/>
                      <a:pt x="21809" y="32831"/>
                      <a:pt x="21563" y="32416"/>
                    </a:cubicBezTo>
                    <a:lnTo>
                      <a:pt x="21563" y="32416"/>
                    </a:lnTo>
                    <a:cubicBezTo>
                      <a:pt x="21937" y="32532"/>
                      <a:pt x="22945" y="32845"/>
                      <a:pt x="25670" y="33691"/>
                    </a:cubicBezTo>
                    <a:cubicBezTo>
                      <a:pt x="25612" y="33419"/>
                      <a:pt x="25554" y="33152"/>
                      <a:pt x="25496" y="32884"/>
                    </a:cubicBezTo>
                    <a:lnTo>
                      <a:pt x="21037" y="31493"/>
                    </a:lnTo>
                    <a:cubicBezTo>
                      <a:pt x="20453" y="30468"/>
                      <a:pt x="19896" y="29424"/>
                      <a:pt x="19348" y="28381"/>
                    </a:cubicBezTo>
                    <a:lnTo>
                      <a:pt x="19348" y="28381"/>
                    </a:lnTo>
                    <a:cubicBezTo>
                      <a:pt x="19896" y="28550"/>
                      <a:pt x="21278" y="28978"/>
                      <a:pt x="24756" y="30057"/>
                    </a:cubicBezTo>
                    <a:cubicBezTo>
                      <a:pt x="24672" y="29781"/>
                      <a:pt x="24582" y="29500"/>
                      <a:pt x="24497" y="29219"/>
                    </a:cubicBezTo>
                    <a:cubicBezTo>
                      <a:pt x="24497" y="29219"/>
                      <a:pt x="24493" y="29219"/>
                      <a:pt x="18883" y="27476"/>
                    </a:cubicBezTo>
                    <a:cubicBezTo>
                      <a:pt x="18179" y="26107"/>
                      <a:pt x="17671" y="25113"/>
                      <a:pt x="17301" y="24395"/>
                    </a:cubicBezTo>
                    <a:lnTo>
                      <a:pt x="17301" y="24395"/>
                    </a:lnTo>
                    <a:cubicBezTo>
                      <a:pt x="17983" y="24605"/>
                      <a:pt x="19610" y="25108"/>
                      <a:pt x="23476" y="26312"/>
                    </a:cubicBezTo>
                    <a:cubicBezTo>
                      <a:pt x="23369" y="26023"/>
                      <a:pt x="23258" y="25741"/>
                      <a:pt x="23147" y="25451"/>
                    </a:cubicBezTo>
                    <a:lnTo>
                      <a:pt x="16837" y="23490"/>
                    </a:lnTo>
                    <a:lnTo>
                      <a:pt x="16315" y="22473"/>
                    </a:lnTo>
                    <a:cubicBezTo>
                      <a:pt x="15954" y="21778"/>
                      <a:pt x="15597" y="21086"/>
                      <a:pt x="15228" y="20395"/>
                    </a:cubicBezTo>
                    <a:lnTo>
                      <a:pt x="15228" y="20395"/>
                    </a:lnTo>
                    <a:cubicBezTo>
                      <a:pt x="16035" y="20645"/>
                      <a:pt x="17854" y="21211"/>
                      <a:pt x="21937" y="22482"/>
                    </a:cubicBezTo>
                    <a:cubicBezTo>
                      <a:pt x="21818" y="22192"/>
                      <a:pt x="21697" y="21903"/>
                      <a:pt x="21573" y="21613"/>
                    </a:cubicBezTo>
                    <a:lnTo>
                      <a:pt x="14737" y="19485"/>
                    </a:lnTo>
                    <a:cubicBezTo>
                      <a:pt x="14251" y="18607"/>
                      <a:pt x="13747" y="17738"/>
                      <a:pt x="13195" y="16882"/>
                    </a:cubicBezTo>
                    <a:cubicBezTo>
                      <a:pt x="13065" y="16681"/>
                      <a:pt x="12927" y="16485"/>
                      <a:pt x="12788" y="16289"/>
                    </a:cubicBezTo>
                    <a:lnTo>
                      <a:pt x="12788" y="16289"/>
                    </a:lnTo>
                    <a:cubicBezTo>
                      <a:pt x="13814" y="16606"/>
                      <a:pt x="15936" y="17265"/>
                      <a:pt x="20315" y="18629"/>
                    </a:cubicBezTo>
                    <a:cubicBezTo>
                      <a:pt x="20239" y="18438"/>
                      <a:pt x="20155" y="18250"/>
                      <a:pt x="20079" y="18059"/>
                    </a:cubicBezTo>
                    <a:cubicBezTo>
                      <a:pt x="20034" y="17960"/>
                      <a:pt x="19994" y="17858"/>
                      <a:pt x="19949" y="17756"/>
                    </a:cubicBezTo>
                    <a:lnTo>
                      <a:pt x="12026" y="15290"/>
                    </a:lnTo>
                    <a:cubicBezTo>
                      <a:pt x="11745" y="14951"/>
                      <a:pt x="11460" y="14626"/>
                      <a:pt x="11166" y="14309"/>
                    </a:cubicBezTo>
                    <a:cubicBezTo>
                      <a:pt x="10439" y="13511"/>
                      <a:pt x="9694" y="12766"/>
                      <a:pt x="9021" y="11990"/>
                    </a:cubicBezTo>
                    <a:cubicBezTo>
                      <a:pt x="8927" y="11888"/>
                      <a:pt x="8843" y="11785"/>
                      <a:pt x="8754" y="11683"/>
                    </a:cubicBezTo>
                    <a:lnTo>
                      <a:pt x="8754" y="11683"/>
                    </a:lnTo>
                    <a:cubicBezTo>
                      <a:pt x="10140" y="12116"/>
                      <a:pt x="12931" y="12980"/>
                      <a:pt x="18562" y="14733"/>
                    </a:cubicBezTo>
                    <a:cubicBezTo>
                      <a:pt x="18389" y="14416"/>
                      <a:pt x="18210" y="14112"/>
                      <a:pt x="18023" y="13810"/>
                    </a:cubicBezTo>
                    <a:lnTo>
                      <a:pt x="7995" y="10693"/>
                    </a:lnTo>
                    <a:cubicBezTo>
                      <a:pt x="7741" y="10323"/>
                      <a:pt x="7509" y="9949"/>
                      <a:pt x="7299" y="9556"/>
                    </a:cubicBezTo>
                    <a:cubicBezTo>
                      <a:pt x="6966" y="8936"/>
                      <a:pt x="6684" y="8280"/>
                      <a:pt x="6417" y="7607"/>
                    </a:cubicBezTo>
                    <a:lnTo>
                      <a:pt x="6417" y="7607"/>
                    </a:lnTo>
                    <a:cubicBezTo>
                      <a:pt x="7657" y="7991"/>
                      <a:pt x="10184" y="8776"/>
                      <a:pt x="15362" y="10385"/>
                    </a:cubicBezTo>
                    <a:cubicBezTo>
                      <a:pt x="15089" y="10056"/>
                      <a:pt x="14813" y="9716"/>
                      <a:pt x="14554" y="9377"/>
                    </a:cubicBezTo>
                    <a:lnTo>
                      <a:pt x="6096" y="6747"/>
                    </a:lnTo>
                    <a:cubicBezTo>
                      <a:pt x="5757" y="5802"/>
                      <a:pt x="5445" y="4829"/>
                      <a:pt x="5066" y="3835"/>
                    </a:cubicBezTo>
                    <a:lnTo>
                      <a:pt x="5066" y="3835"/>
                    </a:lnTo>
                    <a:cubicBezTo>
                      <a:pt x="6252" y="4205"/>
                      <a:pt x="8454" y="4892"/>
                      <a:pt x="12565" y="6167"/>
                    </a:cubicBezTo>
                    <a:cubicBezTo>
                      <a:pt x="12405" y="5864"/>
                      <a:pt x="12244" y="5561"/>
                      <a:pt x="12084" y="5263"/>
                    </a:cubicBezTo>
                    <a:lnTo>
                      <a:pt x="4731" y="2975"/>
                    </a:lnTo>
                    <a:cubicBezTo>
                      <a:pt x="4414" y="2213"/>
                      <a:pt x="4054" y="1458"/>
                      <a:pt x="3657" y="732"/>
                    </a:cubicBezTo>
                    <a:cubicBezTo>
                      <a:pt x="3523" y="487"/>
                      <a:pt x="3389" y="242"/>
                      <a:pt x="3247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944702" y="-23231"/>
                <a:ext cx="597881" cy="859307"/>
              </a:xfrm>
              <a:custGeom>
                <a:rect b="b" l="l" r="r" t="t"/>
                <a:pathLst>
                  <a:path extrusionOk="0" h="27052" w="18822">
                    <a:moveTo>
                      <a:pt x="9395" y="0"/>
                    </a:moveTo>
                    <a:cubicBezTo>
                      <a:pt x="7734" y="0"/>
                      <a:pt x="5877" y="569"/>
                      <a:pt x="3845" y="1878"/>
                    </a:cubicBezTo>
                    <a:cubicBezTo>
                      <a:pt x="3835" y="1882"/>
                      <a:pt x="3831" y="1887"/>
                      <a:pt x="3826" y="1887"/>
                    </a:cubicBezTo>
                    <a:cubicBezTo>
                      <a:pt x="3755" y="1936"/>
                      <a:pt x="3684" y="1980"/>
                      <a:pt x="3612" y="2025"/>
                    </a:cubicBezTo>
                    <a:cubicBezTo>
                      <a:pt x="2083" y="3041"/>
                      <a:pt x="1133" y="4280"/>
                      <a:pt x="634" y="5641"/>
                    </a:cubicBezTo>
                    <a:cubicBezTo>
                      <a:pt x="625" y="5659"/>
                      <a:pt x="620" y="5672"/>
                      <a:pt x="616" y="5690"/>
                    </a:cubicBezTo>
                    <a:cubicBezTo>
                      <a:pt x="612" y="5698"/>
                      <a:pt x="607" y="5712"/>
                      <a:pt x="603" y="5721"/>
                    </a:cubicBezTo>
                    <a:cubicBezTo>
                      <a:pt x="1" y="7424"/>
                      <a:pt x="85" y="9306"/>
                      <a:pt x="594" y="11174"/>
                    </a:cubicBezTo>
                    <a:lnTo>
                      <a:pt x="594" y="11183"/>
                    </a:lnTo>
                    <a:cubicBezTo>
                      <a:pt x="612" y="11250"/>
                      <a:pt x="630" y="11316"/>
                      <a:pt x="647" y="11379"/>
                    </a:cubicBezTo>
                    <a:cubicBezTo>
                      <a:pt x="651" y="11392"/>
                      <a:pt x="657" y="11410"/>
                      <a:pt x="661" y="11423"/>
                    </a:cubicBezTo>
                    <a:cubicBezTo>
                      <a:pt x="951" y="12419"/>
                      <a:pt x="1357" y="13403"/>
                      <a:pt x="1838" y="14353"/>
                    </a:cubicBezTo>
                    <a:cubicBezTo>
                      <a:pt x="1842" y="14366"/>
                      <a:pt x="1847" y="14376"/>
                      <a:pt x="1851" y="14384"/>
                    </a:cubicBezTo>
                    <a:cubicBezTo>
                      <a:pt x="2007" y="14687"/>
                      <a:pt x="2172" y="14991"/>
                      <a:pt x="2342" y="15290"/>
                    </a:cubicBezTo>
                    <a:cubicBezTo>
                      <a:pt x="3733" y="17742"/>
                      <a:pt x="5534" y="20064"/>
                      <a:pt x="7607" y="21951"/>
                    </a:cubicBezTo>
                    <a:cubicBezTo>
                      <a:pt x="7831" y="22151"/>
                      <a:pt x="9008" y="22968"/>
                      <a:pt x="10443" y="23886"/>
                    </a:cubicBezTo>
                    <a:cubicBezTo>
                      <a:pt x="10858" y="24153"/>
                      <a:pt x="11295" y="24430"/>
                      <a:pt x="11727" y="24698"/>
                    </a:cubicBezTo>
                    <a:lnTo>
                      <a:pt x="11727" y="24693"/>
                    </a:lnTo>
                    <a:cubicBezTo>
                      <a:pt x="12146" y="24952"/>
                      <a:pt x="12570" y="25206"/>
                      <a:pt x="12984" y="25447"/>
                    </a:cubicBezTo>
                    <a:lnTo>
                      <a:pt x="12984" y="25451"/>
                    </a:lnTo>
                    <a:cubicBezTo>
                      <a:pt x="13319" y="25647"/>
                      <a:pt x="13649" y="25830"/>
                      <a:pt x="13961" y="26009"/>
                    </a:cubicBezTo>
                    <a:lnTo>
                      <a:pt x="13966" y="26003"/>
                    </a:lnTo>
                    <a:cubicBezTo>
                      <a:pt x="14081" y="26067"/>
                      <a:pt x="14202" y="26133"/>
                      <a:pt x="14313" y="26191"/>
                    </a:cubicBezTo>
                    <a:cubicBezTo>
                      <a:pt x="15277" y="26705"/>
                      <a:pt x="16072" y="27052"/>
                      <a:pt x="16452" y="27052"/>
                    </a:cubicBezTo>
                    <a:cubicBezTo>
                      <a:pt x="16580" y="27052"/>
                      <a:pt x="16661" y="27012"/>
                      <a:pt x="16686" y="26927"/>
                    </a:cubicBezTo>
                    <a:cubicBezTo>
                      <a:pt x="17849" y="22749"/>
                      <a:pt x="18822" y="18465"/>
                      <a:pt x="18804" y="14121"/>
                    </a:cubicBezTo>
                    <a:cubicBezTo>
                      <a:pt x="18773" y="7714"/>
                      <a:pt x="15776" y="968"/>
                      <a:pt x="10550" y="98"/>
                    </a:cubicBezTo>
                    <a:cubicBezTo>
                      <a:pt x="10541" y="94"/>
                      <a:pt x="10537" y="94"/>
                      <a:pt x="10528" y="94"/>
                    </a:cubicBezTo>
                    <a:cubicBezTo>
                      <a:pt x="10496" y="90"/>
                      <a:pt x="10465" y="86"/>
                      <a:pt x="10434" y="76"/>
                    </a:cubicBezTo>
                    <a:cubicBezTo>
                      <a:pt x="10412" y="76"/>
                      <a:pt x="10389" y="72"/>
                      <a:pt x="10372" y="67"/>
                    </a:cubicBezTo>
                    <a:cubicBezTo>
                      <a:pt x="10341" y="63"/>
                      <a:pt x="10305" y="63"/>
                      <a:pt x="10274" y="59"/>
                    </a:cubicBezTo>
                    <a:cubicBezTo>
                      <a:pt x="10234" y="54"/>
                      <a:pt x="10198" y="45"/>
                      <a:pt x="10158" y="45"/>
                    </a:cubicBezTo>
                    <a:cubicBezTo>
                      <a:pt x="10140" y="41"/>
                      <a:pt x="10127" y="41"/>
                      <a:pt x="10109" y="36"/>
                    </a:cubicBezTo>
                    <a:cubicBezTo>
                      <a:pt x="10064" y="32"/>
                      <a:pt x="10020" y="27"/>
                      <a:pt x="9975" y="27"/>
                    </a:cubicBezTo>
                    <a:cubicBezTo>
                      <a:pt x="9967" y="27"/>
                      <a:pt x="9961" y="22"/>
                      <a:pt x="9957" y="22"/>
                    </a:cubicBezTo>
                    <a:cubicBezTo>
                      <a:pt x="9772" y="8"/>
                      <a:pt x="9585" y="0"/>
                      <a:pt x="9395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469555" y="812093"/>
                <a:ext cx="4161" cy="2827"/>
              </a:xfrm>
              <a:custGeom>
                <a:rect b="b" l="l" r="r" t="t"/>
                <a:pathLst>
                  <a:path extrusionOk="0" h="89" w="131">
                    <a:moveTo>
                      <a:pt x="66" y="1"/>
                    </a:moveTo>
                    <a:cubicBezTo>
                      <a:pt x="57" y="1"/>
                      <a:pt x="48" y="4"/>
                      <a:pt x="38" y="10"/>
                    </a:cubicBezTo>
                    <a:cubicBezTo>
                      <a:pt x="0" y="33"/>
                      <a:pt x="28" y="89"/>
                      <a:pt x="64" y="89"/>
                    </a:cubicBezTo>
                    <a:cubicBezTo>
                      <a:pt x="71" y="89"/>
                      <a:pt x="79" y="86"/>
                      <a:pt x="87" y="81"/>
                    </a:cubicBezTo>
                    <a:cubicBezTo>
                      <a:pt x="130" y="56"/>
                      <a:pt x="106" y="1"/>
                      <a:pt x="6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966938" y="3674"/>
                <a:ext cx="574946" cy="832751"/>
              </a:xfrm>
              <a:custGeom>
                <a:rect b="b" l="l" r="r" t="t"/>
                <a:pathLst>
                  <a:path extrusionOk="0" h="26216" w="18100">
                    <a:moveTo>
                      <a:pt x="5030" y="1"/>
                    </a:moveTo>
                    <a:cubicBezTo>
                      <a:pt x="4437" y="264"/>
                      <a:pt x="3830" y="593"/>
                      <a:pt x="3202" y="990"/>
                    </a:cubicBezTo>
                    <a:cubicBezTo>
                      <a:pt x="3488" y="1700"/>
                      <a:pt x="3773" y="2408"/>
                      <a:pt x="4067" y="3112"/>
                    </a:cubicBezTo>
                    <a:cubicBezTo>
                      <a:pt x="3505" y="4219"/>
                      <a:pt x="2894" y="5302"/>
                      <a:pt x="2293" y="6359"/>
                    </a:cubicBezTo>
                    <a:cubicBezTo>
                      <a:pt x="1503" y="7763"/>
                      <a:pt x="696" y="9195"/>
                      <a:pt x="1" y="10693"/>
                    </a:cubicBezTo>
                    <a:cubicBezTo>
                      <a:pt x="68" y="10916"/>
                      <a:pt x="139" y="11148"/>
                      <a:pt x="224" y="11370"/>
                    </a:cubicBezTo>
                    <a:cubicBezTo>
                      <a:pt x="955" y="9720"/>
                      <a:pt x="1842" y="8138"/>
                      <a:pt x="2721" y="6604"/>
                    </a:cubicBezTo>
                    <a:cubicBezTo>
                      <a:pt x="3252" y="5654"/>
                      <a:pt x="3799" y="4691"/>
                      <a:pt x="4308" y="3697"/>
                    </a:cubicBezTo>
                    <a:cubicBezTo>
                      <a:pt x="4719" y="4678"/>
                      <a:pt x="5129" y="5654"/>
                      <a:pt x="5538" y="6622"/>
                    </a:cubicBezTo>
                    <a:cubicBezTo>
                      <a:pt x="4526" y="9489"/>
                      <a:pt x="3340" y="12302"/>
                      <a:pt x="1985" y="15027"/>
                    </a:cubicBezTo>
                    <a:cubicBezTo>
                      <a:pt x="2083" y="15192"/>
                      <a:pt x="2186" y="15352"/>
                      <a:pt x="2284" y="15517"/>
                    </a:cubicBezTo>
                    <a:cubicBezTo>
                      <a:pt x="3622" y="12842"/>
                      <a:pt x="4803" y="10086"/>
                      <a:pt x="5816" y="7281"/>
                    </a:cubicBezTo>
                    <a:cubicBezTo>
                      <a:pt x="6069" y="7874"/>
                      <a:pt x="6318" y="8463"/>
                      <a:pt x="6569" y="9057"/>
                    </a:cubicBezTo>
                    <a:cubicBezTo>
                      <a:pt x="6823" y="9658"/>
                      <a:pt x="7086" y="10261"/>
                      <a:pt x="7353" y="10858"/>
                    </a:cubicBezTo>
                    <a:cubicBezTo>
                      <a:pt x="6386" y="13448"/>
                      <a:pt x="5468" y="16070"/>
                      <a:pt x="4612" y="18701"/>
                    </a:cubicBezTo>
                    <a:cubicBezTo>
                      <a:pt x="4732" y="18848"/>
                      <a:pt x="4857" y="18986"/>
                      <a:pt x="4981" y="19137"/>
                    </a:cubicBezTo>
                    <a:cubicBezTo>
                      <a:pt x="5810" y="16565"/>
                      <a:pt x="6698" y="14010"/>
                      <a:pt x="7639" y="11486"/>
                    </a:cubicBezTo>
                    <a:cubicBezTo>
                      <a:pt x="8197" y="12690"/>
                      <a:pt x="8775" y="13877"/>
                      <a:pt x="9374" y="15058"/>
                    </a:cubicBezTo>
                    <a:cubicBezTo>
                      <a:pt x="8798" y="17256"/>
                      <a:pt x="8240" y="19472"/>
                      <a:pt x="7701" y="21684"/>
                    </a:cubicBezTo>
                    <a:cubicBezTo>
                      <a:pt x="7826" y="21773"/>
                      <a:pt x="7973" y="21871"/>
                      <a:pt x="8125" y="21973"/>
                    </a:cubicBezTo>
                    <a:cubicBezTo>
                      <a:pt x="8642" y="19882"/>
                      <a:pt x="9168" y="17791"/>
                      <a:pt x="9708" y="15709"/>
                    </a:cubicBezTo>
                    <a:cubicBezTo>
                      <a:pt x="10265" y="16797"/>
                      <a:pt x="10835" y="17875"/>
                      <a:pt x="11415" y="18950"/>
                    </a:cubicBezTo>
                    <a:cubicBezTo>
                      <a:pt x="11068" y="20453"/>
                      <a:pt x="10747" y="21973"/>
                      <a:pt x="10470" y="23498"/>
                    </a:cubicBezTo>
                    <a:cubicBezTo>
                      <a:pt x="10621" y="23588"/>
                      <a:pt x="10765" y="23681"/>
                      <a:pt x="10916" y="23775"/>
                    </a:cubicBezTo>
                    <a:cubicBezTo>
                      <a:pt x="11166" y="22374"/>
                      <a:pt x="11446" y="20979"/>
                      <a:pt x="11763" y="19602"/>
                    </a:cubicBezTo>
                    <a:cubicBezTo>
                      <a:pt x="12280" y="20555"/>
                      <a:pt x="12802" y="21510"/>
                      <a:pt x="13323" y="22468"/>
                    </a:cubicBezTo>
                    <a:cubicBezTo>
                      <a:pt x="12940" y="24979"/>
                      <a:pt x="12940" y="24983"/>
                      <a:pt x="12940" y="24983"/>
                    </a:cubicBezTo>
                    <a:cubicBezTo>
                      <a:pt x="13092" y="25059"/>
                      <a:pt x="13247" y="25148"/>
                      <a:pt x="13395" y="25228"/>
                    </a:cubicBezTo>
                    <a:cubicBezTo>
                      <a:pt x="13537" y="24279"/>
                      <a:pt x="13636" y="23623"/>
                      <a:pt x="13702" y="23172"/>
                    </a:cubicBezTo>
                    <a:cubicBezTo>
                      <a:pt x="14233" y="24149"/>
                      <a:pt x="14764" y="25125"/>
                      <a:pt x="15286" y="26107"/>
                    </a:cubicBezTo>
                    <a:cubicBezTo>
                      <a:pt x="15286" y="26111"/>
                      <a:pt x="15290" y="26115"/>
                      <a:pt x="15290" y="26115"/>
                    </a:cubicBezTo>
                    <a:cubicBezTo>
                      <a:pt x="15327" y="26187"/>
                      <a:pt x="15381" y="26216"/>
                      <a:pt x="15436" y="26216"/>
                    </a:cubicBezTo>
                    <a:cubicBezTo>
                      <a:pt x="15475" y="26216"/>
                      <a:pt x="15514" y="26202"/>
                      <a:pt x="15548" y="26178"/>
                    </a:cubicBezTo>
                    <a:cubicBezTo>
                      <a:pt x="15634" y="26120"/>
                      <a:pt x="15687" y="26004"/>
                      <a:pt x="15634" y="25893"/>
                    </a:cubicBezTo>
                    <a:cubicBezTo>
                      <a:pt x="15023" y="24648"/>
                      <a:pt x="14443" y="23386"/>
                      <a:pt x="13881" y="22121"/>
                    </a:cubicBezTo>
                    <a:lnTo>
                      <a:pt x="13881" y="22121"/>
                    </a:lnTo>
                    <a:lnTo>
                      <a:pt x="16690" y="23405"/>
                    </a:lnTo>
                    <a:cubicBezTo>
                      <a:pt x="16735" y="23244"/>
                      <a:pt x="16774" y="23084"/>
                      <a:pt x="16811" y="22932"/>
                    </a:cubicBezTo>
                    <a:cubicBezTo>
                      <a:pt x="14537" y="21888"/>
                      <a:pt x="13819" y="21563"/>
                      <a:pt x="13591" y="21456"/>
                    </a:cubicBezTo>
                    <a:cubicBezTo>
                      <a:pt x="13154" y="20462"/>
                      <a:pt x="12731" y="19458"/>
                      <a:pt x="12316" y="18451"/>
                    </a:cubicBezTo>
                    <a:lnTo>
                      <a:pt x="12316" y="18451"/>
                    </a:lnTo>
                    <a:cubicBezTo>
                      <a:pt x="13979" y="19236"/>
                      <a:pt x="15634" y="20056"/>
                      <a:pt x="17260" y="20917"/>
                    </a:cubicBezTo>
                    <a:cubicBezTo>
                      <a:pt x="17297" y="20752"/>
                      <a:pt x="17332" y="20591"/>
                      <a:pt x="17359" y="20427"/>
                    </a:cubicBezTo>
                    <a:cubicBezTo>
                      <a:pt x="15611" y="19499"/>
                      <a:pt x="13836" y="18620"/>
                      <a:pt x="12044" y="17791"/>
                    </a:cubicBezTo>
                    <a:cubicBezTo>
                      <a:pt x="11514" y="16498"/>
                      <a:pt x="10992" y="15200"/>
                      <a:pt x="10475" y="13903"/>
                    </a:cubicBezTo>
                    <a:lnTo>
                      <a:pt x="10475" y="13903"/>
                    </a:lnTo>
                    <a:cubicBezTo>
                      <a:pt x="12909" y="15027"/>
                      <a:pt x="15388" y="16097"/>
                      <a:pt x="17881" y="17114"/>
                    </a:cubicBezTo>
                    <a:cubicBezTo>
                      <a:pt x="17898" y="16943"/>
                      <a:pt x="17921" y="16779"/>
                      <a:pt x="17934" y="16614"/>
                    </a:cubicBezTo>
                    <a:cubicBezTo>
                      <a:pt x="15334" y="15552"/>
                      <a:pt x="12753" y="14434"/>
                      <a:pt x="10212" y="13252"/>
                    </a:cubicBezTo>
                    <a:cubicBezTo>
                      <a:pt x="9734" y="12053"/>
                      <a:pt x="9253" y="10849"/>
                      <a:pt x="8767" y="9654"/>
                    </a:cubicBezTo>
                    <a:lnTo>
                      <a:pt x="8767" y="9654"/>
                    </a:lnTo>
                    <a:cubicBezTo>
                      <a:pt x="11794" y="10938"/>
                      <a:pt x="14916" y="12021"/>
                      <a:pt x="18099" y="12868"/>
                    </a:cubicBezTo>
                    <a:cubicBezTo>
                      <a:pt x="18095" y="12699"/>
                      <a:pt x="18085" y="12529"/>
                      <a:pt x="18081" y="12360"/>
                    </a:cubicBezTo>
                    <a:cubicBezTo>
                      <a:pt x="14831" y="11486"/>
                      <a:pt x="11648" y="10376"/>
                      <a:pt x="8571" y="9043"/>
                    </a:cubicBezTo>
                    <a:lnTo>
                      <a:pt x="8571" y="9034"/>
                    </a:lnTo>
                    <a:cubicBezTo>
                      <a:pt x="8544" y="9025"/>
                      <a:pt x="8522" y="9016"/>
                      <a:pt x="8504" y="9008"/>
                    </a:cubicBezTo>
                    <a:cubicBezTo>
                      <a:pt x="8316" y="8548"/>
                      <a:pt x="8125" y="8088"/>
                      <a:pt x="7938" y="7634"/>
                    </a:cubicBezTo>
                    <a:cubicBezTo>
                      <a:pt x="7656" y="6970"/>
                      <a:pt x="7389" y="6301"/>
                      <a:pt x="7126" y="5627"/>
                    </a:cubicBezTo>
                    <a:lnTo>
                      <a:pt x="7126" y="5627"/>
                    </a:lnTo>
                    <a:lnTo>
                      <a:pt x="17190" y="7211"/>
                    </a:lnTo>
                    <a:cubicBezTo>
                      <a:pt x="17132" y="7036"/>
                      <a:pt x="17073" y="6867"/>
                      <a:pt x="17015" y="6693"/>
                    </a:cubicBezTo>
                    <a:cubicBezTo>
                      <a:pt x="10559" y="5676"/>
                      <a:pt x="7964" y="5271"/>
                      <a:pt x="6921" y="5106"/>
                    </a:cubicBezTo>
                    <a:cubicBezTo>
                      <a:pt x="6489" y="3982"/>
                      <a:pt x="6069" y="2859"/>
                      <a:pt x="5655" y="1731"/>
                    </a:cubicBezTo>
                    <a:lnTo>
                      <a:pt x="5655" y="1731"/>
                    </a:lnTo>
                    <a:cubicBezTo>
                      <a:pt x="8713" y="1815"/>
                      <a:pt x="11786" y="2060"/>
                      <a:pt x="14822" y="2470"/>
                    </a:cubicBezTo>
                    <a:cubicBezTo>
                      <a:pt x="14675" y="2279"/>
                      <a:pt x="14527" y="2101"/>
                      <a:pt x="14376" y="1922"/>
                    </a:cubicBezTo>
                    <a:cubicBezTo>
                      <a:pt x="11424" y="1548"/>
                      <a:pt x="8446" y="1316"/>
                      <a:pt x="5476" y="1240"/>
                    </a:cubicBezTo>
                    <a:cubicBezTo>
                      <a:pt x="5329" y="830"/>
                      <a:pt x="5178" y="416"/>
                      <a:pt x="503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77881" y="-133487"/>
                <a:ext cx="532572" cy="825414"/>
              </a:xfrm>
              <a:custGeom>
                <a:rect b="b" l="l" r="r" t="t"/>
                <a:pathLst>
                  <a:path extrusionOk="0" h="25985" w="16766">
                    <a:moveTo>
                      <a:pt x="8416" y="1"/>
                    </a:moveTo>
                    <a:cubicBezTo>
                      <a:pt x="7684" y="1"/>
                      <a:pt x="6894" y="79"/>
                      <a:pt x="6042" y="244"/>
                    </a:cubicBezTo>
                    <a:cubicBezTo>
                      <a:pt x="6032" y="244"/>
                      <a:pt x="6028" y="248"/>
                      <a:pt x="6019" y="248"/>
                    </a:cubicBezTo>
                    <a:cubicBezTo>
                      <a:pt x="5943" y="261"/>
                      <a:pt x="5872" y="279"/>
                      <a:pt x="5792" y="293"/>
                    </a:cubicBezTo>
                    <a:cubicBezTo>
                      <a:pt x="4147" y="635"/>
                      <a:pt x="2916" y="1367"/>
                      <a:pt x="2029" y="2357"/>
                    </a:cubicBezTo>
                    <a:cubicBezTo>
                      <a:pt x="2019" y="2370"/>
                      <a:pt x="2007" y="2380"/>
                      <a:pt x="1998" y="2392"/>
                    </a:cubicBezTo>
                    <a:cubicBezTo>
                      <a:pt x="1988" y="2401"/>
                      <a:pt x="1984" y="2411"/>
                      <a:pt x="1976" y="2415"/>
                    </a:cubicBezTo>
                    <a:cubicBezTo>
                      <a:pt x="883" y="3658"/>
                      <a:pt x="317" y="5290"/>
                      <a:pt x="116" y="7056"/>
                    </a:cubicBezTo>
                    <a:lnTo>
                      <a:pt x="116" y="7065"/>
                    </a:lnTo>
                    <a:cubicBezTo>
                      <a:pt x="107" y="7123"/>
                      <a:pt x="103" y="7185"/>
                      <a:pt x="93" y="7248"/>
                    </a:cubicBezTo>
                    <a:cubicBezTo>
                      <a:pt x="93" y="7261"/>
                      <a:pt x="89" y="7275"/>
                      <a:pt x="89" y="7292"/>
                    </a:cubicBezTo>
                    <a:cubicBezTo>
                      <a:pt x="0" y="8233"/>
                      <a:pt x="9" y="9214"/>
                      <a:pt x="93" y="10182"/>
                    </a:cubicBezTo>
                    <a:cubicBezTo>
                      <a:pt x="93" y="10196"/>
                      <a:pt x="99" y="10204"/>
                      <a:pt x="99" y="10213"/>
                    </a:cubicBezTo>
                    <a:cubicBezTo>
                      <a:pt x="125" y="10525"/>
                      <a:pt x="161" y="10838"/>
                      <a:pt x="206" y="11149"/>
                    </a:cubicBezTo>
                    <a:cubicBezTo>
                      <a:pt x="558" y="13713"/>
                      <a:pt x="1302" y="16299"/>
                      <a:pt x="2430" y="18609"/>
                    </a:cubicBezTo>
                    <a:cubicBezTo>
                      <a:pt x="2550" y="18859"/>
                      <a:pt x="3272" y="19946"/>
                      <a:pt x="4182" y="21218"/>
                    </a:cubicBezTo>
                    <a:lnTo>
                      <a:pt x="4182" y="21222"/>
                    </a:lnTo>
                    <a:cubicBezTo>
                      <a:pt x="4445" y="21588"/>
                      <a:pt x="4721" y="21971"/>
                      <a:pt x="5003" y="22345"/>
                    </a:cubicBezTo>
                    <a:cubicBezTo>
                      <a:pt x="5270" y="22706"/>
                      <a:pt x="5546" y="23068"/>
                      <a:pt x="5814" y="23411"/>
                    </a:cubicBezTo>
                    <a:lnTo>
                      <a:pt x="5814" y="23416"/>
                    </a:lnTo>
                    <a:cubicBezTo>
                      <a:pt x="6032" y="23696"/>
                      <a:pt x="6252" y="23963"/>
                      <a:pt x="6456" y="24222"/>
                    </a:cubicBezTo>
                    <a:cubicBezTo>
                      <a:pt x="6460" y="24222"/>
                      <a:pt x="6460" y="24218"/>
                      <a:pt x="6460" y="24218"/>
                    </a:cubicBezTo>
                    <a:cubicBezTo>
                      <a:pt x="6541" y="24311"/>
                      <a:pt x="6617" y="24405"/>
                      <a:pt x="6697" y="24498"/>
                    </a:cubicBezTo>
                    <a:cubicBezTo>
                      <a:pt x="7433" y="25373"/>
                      <a:pt x="8058" y="25984"/>
                      <a:pt x="8346" y="25984"/>
                    </a:cubicBezTo>
                    <a:cubicBezTo>
                      <a:pt x="8395" y="25984"/>
                      <a:pt x="8434" y="25967"/>
                      <a:pt x="8462" y="25930"/>
                    </a:cubicBezTo>
                    <a:cubicBezTo>
                      <a:pt x="10875" y="22769"/>
                      <a:pt x="13158" y="19452"/>
                      <a:pt x="14616" y="15746"/>
                    </a:cubicBezTo>
                    <a:cubicBezTo>
                      <a:pt x="16765" y="10284"/>
                      <a:pt x="16506" y="3520"/>
                      <a:pt x="12356" y="1005"/>
                    </a:cubicBezTo>
                    <a:cubicBezTo>
                      <a:pt x="12346" y="1001"/>
                      <a:pt x="12342" y="1001"/>
                      <a:pt x="12337" y="997"/>
                    </a:cubicBezTo>
                    <a:cubicBezTo>
                      <a:pt x="12311" y="979"/>
                      <a:pt x="12284" y="966"/>
                      <a:pt x="12261" y="952"/>
                    </a:cubicBezTo>
                    <a:cubicBezTo>
                      <a:pt x="12244" y="939"/>
                      <a:pt x="12226" y="930"/>
                      <a:pt x="12212" y="921"/>
                    </a:cubicBezTo>
                    <a:cubicBezTo>
                      <a:pt x="12185" y="908"/>
                      <a:pt x="12159" y="894"/>
                      <a:pt x="12132" y="876"/>
                    </a:cubicBezTo>
                    <a:cubicBezTo>
                      <a:pt x="12101" y="863"/>
                      <a:pt x="12070" y="845"/>
                      <a:pt x="12039" y="828"/>
                    </a:cubicBezTo>
                    <a:cubicBezTo>
                      <a:pt x="12025" y="818"/>
                      <a:pt x="12012" y="814"/>
                      <a:pt x="11998" y="805"/>
                    </a:cubicBezTo>
                    <a:cubicBezTo>
                      <a:pt x="11963" y="787"/>
                      <a:pt x="11923" y="769"/>
                      <a:pt x="11887" y="752"/>
                    </a:cubicBezTo>
                    <a:cubicBezTo>
                      <a:pt x="11883" y="748"/>
                      <a:pt x="11878" y="748"/>
                      <a:pt x="11874" y="742"/>
                    </a:cubicBezTo>
                    <a:cubicBezTo>
                      <a:pt x="10911" y="266"/>
                      <a:pt x="9763" y="1"/>
                      <a:pt x="8416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148645" y="671851"/>
                <a:ext cx="3653" cy="2668"/>
              </a:xfrm>
              <a:custGeom>
                <a:rect b="b" l="l" r="r" t="t"/>
                <a:pathLst>
                  <a:path extrusionOk="0" h="84" w="115">
                    <a:moveTo>
                      <a:pt x="53" y="1"/>
                    </a:moveTo>
                    <a:cubicBezTo>
                      <a:pt x="51" y="1"/>
                      <a:pt x="48" y="1"/>
                      <a:pt x="46" y="2"/>
                    </a:cubicBezTo>
                    <a:cubicBezTo>
                      <a:pt x="0" y="14"/>
                      <a:pt x="12" y="83"/>
                      <a:pt x="53" y="83"/>
                    </a:cubicBezTo>
                    <a:cubicBezTo>
                      <a:pt x="56" y="83"/>
                      <a:pt x="60" y="83"/>
                      <a:pt x="64" y="82"/>
                    </a:cubicBezTo>
                    <a:cubicBezTo>
                      <a:pt x="114" y="74"/>
                      <a:pt x="101" y="1"/>
                      <a:pt x="5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79310" y="-133265"/>
                <a:ext cx="504492" cy="821506"/>
              </a:xfrm>
              <a:custGeom>
                <a:rect b="b" l="l" r="r" t="t"/>
                <a:pathLst>
                  <a:path extrusionOk="0" h="25862" w="15882">
                    <a:moveTo>
                      <a:pt x="7950" y="0"/>
                    </a:moveTo>
                    <a:cubicBezTo>
                      <a:pt x="7357" y="27"/>
                      <a:pt x="6728" y="99"/>
                      <a:pt x="6059" y="223"/>
                    </a:cubicBezTo>
                    <a:cubicBezTo>
                      <a:pt x="6059" y="923"/>
                      <a:pt x="6063" y="1623"/>
                      <a:pt x="6073" y="2319"/>
                    </a:cubicBezTo>
                    <a:cubicBezTo>
                      <a:pt x="5221" y="3072"/>
                      <a:pt x="4334" y="3785"/>
                      <a:pt x="3464" y="4486"/>
                    </a:cubicBezTo>
                    <a:cubicBezTo>
                      <a:pt x="2314" y="5413"/>
                      <a:pt x="1137" y="6359"/>
                      <a:pt x="40" y="7392"/>
                    </a:cubicBezTo>
                    <a:cubicBezTo>
                      <a:pt x="21" y="7611"/>
                      <a:pt x="4" y="7830"/>
                      <a:pt x="0" y="8048"/>
                    </a:cubicBezTo>
                    <a:cubicBezTo>
                      <a:pt x="1181" y="6894"/>
                      <a:pt x="2474" y="5845"/>
                      <a:pt x="3740" y="4834"/>
                    </a:cubicBezTo>
                    <a:cubicBezTo>
                      <a:pt x="4516" y="4209"/>
                      <a:pt x="5310" y="3571"/>
                      <a:pt x="6081" y="2902"/>
                    </a:cubicBezTo>
                    <a:cubicBezTo>
                      <a:pt x="6094" y="3875"/>
                      <a:pt x="6112" y="4847"/>
                      <a:pt x="6135" y="5810"/>
                    </a:cubicBezTo>
                    <a:cubicBezTo>
                      <a:pt x="4302" y="7905"/>
                      <a:pt x="2332" y="9899"/>
                      <a:pt x="254" y="11757"/>
                    </a:cubicBezTo>
                    <a:cubicBezTo>
                      <a:pt x="285" y="11932"/>
                      <a:pt x="316" y="12101"/>
                      <a:pt x="342" y="12275"/>
                    </a:cubicBezTo>
                    <a:cubicBezTo>
                      <a:pt x="2390" y="10452"/>
                      <a:pt x="4334" y="8512"/>
                      <a:pt x="6148" y="6466"/>
                    </a:cubicBezTo>
                    <a:cubicBezTo>
                      <a:pt x="6162" y="7054"/>
                      <a:pt x="6175" y="7643"/>
                      <a:pt x="6184" y="8231"/>
                    </a:cubicBezTo>
                    <a:cubicBezTo>
                      <a:pt x="6197" y="8833"/>
                      <a:pt x="6215" y="9435"/>
                      <a:pt x="6242" y="10032"/>
                    </a:cubicBezTo>
                    <a:cubicBezTo>
                      <a:pt x="4538" y="11909"/>
                      <a:pt x="2867" y="13831"/>
                      <a:pt x="1244" y="15780"/>
                    </a:cubicBezTo>
                    <a:cubicBezTo>
                      <a:pt x="1297" y="15945"/>
                      <a:pt x="1355" y="16105"/>
                      <a:pt x="1408" y="16274"/>
                    </a:cubicBezTo>
                    <a:cubicBezTo>
                      <a:pt x="2987" y="14366"/>
                      <a:pt x="4614" y="12494"/>
                      <a:pt x="6273" y="10660"/>
                    </a:cubicBezTo>
                    <a:cubicBezTo>
                      <a:pt x="6335" y="11878"/>
                      <a:pt x="6425" y="13086"/>
                      <a:pt x="6536" y="14294"/>
                    </a:cubicBezTo>
                    <a:cubicBezTo>
                      <a:pt x="5301" y="15967"/>
                      <a:pt x="4071" y="17665"/>
                      <a:pt x="2863" y="19365"/>
                    </a:cubicBezTo>
                    <a:cubicBezTo>
                      <a:pt x="2937" y="19484"/>
                      <a:pt x="3032" y="19618"/>
                      <a:pt x="3120" y="19756"/>
                    </a:cubicBezTo>
                    <a:cubicBezTo>
                      <a:pt x="4271" y="18151"/>
                      <a:pt x="5431" y="16546"/>
                      <a:pt x="6598" y="14959"/>
                    </a:cubicBezTo>
                    <a:cubicBezTo>
                      <a:pt x="6701" y="16074"/>
                      <a:pt x="6822" y="17188"/>
                      <a:pt x="6950" y="18299"/>
                    </a:cubicBezTo>
                    <a:cubicBezTo>
                      <a:pt x="6144" y="19462"/>
                      <a:pt x="5355" y="20649"/>
                      <a:pt x="4602" y="21853"/>
                    </a:cubicBezTo>
                    <a:cubicBezTo>
                      <a:pt x="4699" y="21977"/>
                      <a:pt x="4789" y="22106"/>
                      <a:pt x="4886" y="22240"/>
                    </a:cubicBezTo>
                    <a:cubicBezTo>
                      <a:pt x="5573" y="21130"/>
                      <a:pt x="6287" y="20038"/>
                      <a:pt x="7026" y="18972"/>
                    </a:cubicBezTo>
                    <a:cubicBezTo>
                      <a:pt x="7143" y="19962"/>
                      <a:pt x="7259" y="20952"/>
                      <a:pt x="7378" y="21941"/>
                    </a:cubicBezTo>
                    <a:lnTo>
                      <a:pt x="6201" y="23952"/>
                    </a:lnTo>
                    <a:cubicBezTo>
                      <a:pt x="6304" y="24073"/>
                      <a:pt x="6407" y="24197"/>
                      <a:pt x="6501" y="24318"/>
                    </a:cubicBezTo>
                    <a:cubicBezTo>
                      <a:pt x="6946" y="23555"/>
                      <a:pt x="7254" y="23034"/>
                      <a:pt x="7464" y="22672"/>
                    </a:cubicBezTo>
                    <a:cubicBezTo>
                      <a:pt x="7584" y="23680"/>
                      <a:pt x="7705" y="24693"/>
                      <a:pt x="7812" y="25705"/>
                    </a:cubicBezTo>
                    <a:cubicBezTo>
                      <a:pt x="7812" y="25709"/>
                      <a:pt x="7812" y="25714"/>
                      <a:pt x="7816" y="25718"/>
                    </a:cubicBezTo>
                    <a:cubicBezTo>
                      <a:pt x="7823" y="25817"/>
                      <a:pt x="7891" y="25862"/>
                      <a:pt x="7965" y="25862"/>
                    </a:cubicBezTo>
                    <a:cubicBezTo>
                      <a:pt x="7980" y="25862"/>
                      <a:pt x="7996" y="25860"/>
                      <a:pt x="8012" y="25856"/>
                    </a:cubicBezTo>
                    <a:cubicBezTo>
                      <a:pt x="8106" y="25839"/>
                      <a:pt x="8191" y="25758"/>
                      <a:pt x="8181" y="25638"/>
                    </a:cubicBezTo>
                    <a:cubicBezTo>
                      <a:pt x="8088" y="24376"/>
                      <a:pt x="8020" y="23106"/>
                      <a:pt x="7972" y="21834"/>
                    </a:cubicBezTo>
                    <a:lnTo>
                      <a:pt x="7972" y="21834"/>
                    </a:lnTo>
                    <a:lnTo>
                      <a:pt x="9930" y="23886"/>
                    </a:lnTo>
                    <a:cubicBezTo>
                      <a:pt x="10018" y="23761"/>
                      <a:pt x="10107" y="23641"/>
                      <a:pt x="10193" y="23520"/>
                    </a:cubicBezTo>
                    <a:cubicBezTo>
                      <a:pt x="8605" y="21861"/>
                      <a:pt x="8106" y="21340"/>
                      <a:pt x="7950" y="21174"/>
                    </a:cubicBezTo>
                    <a:cubicBezTo>
                      <a:pt x="7919" y="20176"/>
                      <a:pt x="7901" y="19177"/>
                      <a:pt x="7887" y="18183"/>
                    </a:cubicBezTo>
                    <a:lnTo>
                      <a:pt x="7887" y="18183"/>
                    </a:lnTo>
                    <a:cubicBezTo>
                      <a:pt x="9037" y="19414"/>
                      <a:pt x="10166" y="20675"/>
                      <a:pt x="11258" y="21960"/>
                    </a:cubicBezTo>
                    <a:cubicBezTo>
                      <a:pt x="11347" y="21830"/>
                      <a:pt x="11428" y="21705"/>
                      <a:pt x="11508" y="21571"/>
                    </a:cubicBezTo>
                    <a:cubicBezTo>
                      <a:pt x="10335" y="20194"/>
                      <a:pt x="9127" y="18842"/>
                      <a:pt x="7878" y="17527"/>
                    </a:cubicBezTo>
                    <a:cubicBezTo>
                      <a:pt x="7865" y="16247"/>
                      <a:pt x="7865" y="14968"/>
                      <a:pt x="7865" y="13683"/>
                    </a:cubicBezTo>
                    <a:lnTo>
                      <a:pt x="7865" y="13683"/>
                    </a:lnTo>
                    <a:cubicBezTo>
                      <a:pt x="9555" y="15467"/>
                      <a:pt x="11298" y="17224"/>
                      <a:pt x="13077" y="18932"/>
                    </a:cubicBezTo>
                    <a:cubicBezTo>
                      <a:pt x="13148" y="18799"/>
                      <a:pt x="13224" y="18659"/>
                      <a:pt x="13291" y="18526"/>
                    </a:cubicBezTo>
                    <a:cubicBezTo>
                      <a:pt x="11441" y="16739"/>
                      <a:pt x="9626" y="14910"/>
                      <a:pt x="7860" y="13041"/>
                    </a:cubicBezTo>
                    <a:cubicBezTo>
                      <a:pt x="7860" y="11856"/>
                      <a:pt x="7860" y="10670"/>
                      <a:pt x="7851" y="9489"/>
                    </a:cubicBezTo>
                    <a:lnTo>
                      <a:pt x="7851" y="9489"/>
                    </a:lnTo>
                    <a:cubicBezTo>
                      <a:pt x="9992" y="11611"/>
                      <a:pt x="12284" y="13590"/>
                      <a:pt x="14704" y="15391"/>
                    </a:cubicBezTo>
                    <a:cubicBezTo>
                      <a:pt x="14758" y="15245"/>
                      <a:pt x="14811" y="15101"/>
                      <a:pt x="14861" y="14955"/>
                    </a:cubicBezTo>
                    <a:cubicBezTo>
                      <a:pt x="12395" y="13109"/>
                      <a:pt x="10059" y="11080"/>
                      <a:pt x="7892" y="8900"/>
                    </a:cubicBezTo>
                    <a:lnTo>
                      <a:pt x="7896" y="8890"/>
                    </a:lnTo>
                    <a:cubicBezTo>
                      <a:pt x="7878" y="8878"/>
                      <a:pt x="7865" y="8859"/>
                      <a:pt x="7847" y="8847"/>
                    </a:cubicBezTo>
                    <a:cubicBezTo>
                      <a:pt x="7843" y="8392"/>
                      <a:pt x="7839" y="7941"/>
                      <a:pt x="7833" y="7487"/>
                    </a:cubicBezTo>
                    <a:cubicBezTo>
                      <a:pt x="7820" y="6826"/>
                      <a:pt x="7820" y="6166"/>
                      <a:pt x="7825" y="5503"/>
                    </a:cubicBezTo>
                    <a:lnTo>
                      <a:pt x="7825" y="5503"/>
                    </a:lnTo>
                    <a:lnTo>
                      <a:pt x="15850" y="10269"/>
                    </a:lnTo>
                    <a:cubicBezTo>
                      <a:pt x="15859" y="10099"/>
                      <a:pt x="15873" y="9938"/>
                      <a:pt x="15881" y="9769"/>
                    </a:cubicBezTo>
                    <a:cubicBezTo>
                      <a:pt x="10732" y="6711"/>
                      <a:pt x="8658" y="5484"/>
                      <a:pt x="7829" y="4989"/>
                    </a:cubicBezTo>
                    <a:cubicBezTo>
                      <a:pt x="7839" y="3888"/>
                      <a:pt x="7865" y="2787"/>
                      <a:pt x="7896" y="1686"/>
                    </a:cubicBezTo>
                    <a:cubicBezTo>
                      <a:pt x="10469" y="2795"/>
                      <a:pt x="13002" y="4048"/>
                      <a:pt x="15445" y="5427"/>
                    </a:cubicBezTo>
                    <a:cubicBezTo>
                      <a:pt x="15391" y="5217"/>
                      <a:pt x="15320" y="5011"/>
                      <a:pt x="15253" y="4811"/>
                    </a:cubicBezTo>
                    <a:cubicBezTo>
                      <a:pt x="12868" y="3491"/>
                      <a:pt x="10411" y="2278"/>
                      <a:pt x="7909" y="1208"/>
                    </a:cubicBezTo>
                    <a:cubicBezTo>
                      <a:pt x="7923" y="807"/>
                      <a:pt x="7936" y="406"/>
                      <a:pt x="795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439144" y="646566"/>
                <a:ext cx="761725" cy="666398"/>
              </a:xfrm>
              <a:custGeom>
                <a:rect b="b" l="l" r="r" t="t"/>
                <a:pathLst>
                  <a:path extrusionOk="0" h="20979" w="23980">
                    <a:moveTo>
                      <a:pt x="23646" y="0"/>
                    </a:moveTo>
                    <a:cubicBezTo>
                      <a:pt x="23644" y="0"/>
                      <a:pt x="23643" y="0"/>
                      <a:pt x="23641" y="0"/>
                    </a:cubicBezTo>
                    <a:cubicBezTo>
                      <a:pt x="19455" y="143"/>
                      <a:pt x="15228" y="490"/>
                      <a:pt x="11232" y="1775"/>
                    </a:cubicBezTo>
                    <a:cubicBezTo>
                      <a:pt x="5346" y="3665"/>
                      <a:pt x="0" y="8387"/>
                      <a:pt x="723" y="13451"/>
                    </a:cubicBezTo>
                    <a:lnTo>
                      <a:pt x="723" y="13470"/>
                    </a:lnTo>
                    <a:cubicBezTo>
                      <a:pt x="728" y="13501"/>
                      <a:pt x="732" y="13532"/>
                      <a:pt x="736" y="13564"/>
                    </a:cubicBezTo>
                    <a:cubicBezTo>
                      <a:pt x="741" y="13585"/>
                      <a:pt x="745" y="13603"/>
                      <a:pt x="749" y="13626"/>
                    </a:cubicBezTo>
                    <a:cubicBezTo>
                      <a:pt x="755" y="13653"/>
                      <a:pt x="759" y="13684"/>
                      <a:pt x="763" y="13715"/>
                    </a:cubicBezTo>
                    <a:cubicBezTo>
                      <a:pt x="772" y="13755"/>
                      <a:pt x="776" y="13791"/>
                      <a:pt x="786" y="13826"/>
                    </a:cubicBezTo>
                    <a:cubicBezTo>
                      <a:pt x="790" y="13844"/>
                      <a:pt x="794" y="13858"/>
                      <a:pt x="794" y="13875"/>
                    </a:cubicBezTo>
                    <a:cubicBezTo>
                      <a:pt x="803" y="13916"/>
                      <a:pt x="812" y="13960"/>
                      <a:pt x="825" y="14005"/>
                    </a:cubicBezTo>
                    <a:lnTo>
                      <a:pt x="825" y="14019"/>
                    </a:lnTo>
                    <a:cubicBezTo>
                      <a:pt x="1218" y="15717"/>
                      <a:pt x="2311" y="17447"/>
                      <a:pt x="4313" y="19110"/>
                    </a:cubicBezTo>
                    <a:cubicBezTo>
                      <a:pt x="4317" y="19114"/>
                      <a:pt x="4321" y="19119"/>
                      <a:pt x="4326" y="19123"/>
                    </a:cubicBezTo>
                    <a:cubicBezTo>
                      <a:pt x="4388" y="19172"/>
                      <a:pt x="4451" y="19226"/>
                      <a:pt x="4517" y="19275"/>
                    </a:cubicBezTo>
                    <a:cubicBezTo>
                      <a:pt x="5895" y="20390"/>
                      <a:pt x="7313" y="20907"/>
                      <a:pt x="8709" y="20969"/>
                    </a:cubicBezTo>
                    <a:cubicBezTo>
                      <a:pt x="8727" y="20969"/>
                      <a:pt x="8744" y="20969"/>
                      <a:pt x="8762" y="20974"/>
                    </a:cubicBezTo>
                    <a:lnTo>
                      <a:pt x="8793" y="20974"/>
                    </a:lnTo>
                    <a:cubicBezTo>
                      <a:pt x="8872" y="20977"/>
                      <a:pt x="8951" y="20978"/>
                      <a:pt x="9030" y="20978"/>
                    </a:cubicBezTo>
                    <a:cubicBezTo>
                      <a:pt x="10691" y="20978"/>
                      <a:pt x="12316" y="20361"/>
                      <a:pt x="13818" y="19396"/>
                    </a:cubicBezTo>
                    <a:cubicBezTo>
                      <a:pt x="13823" y="19396"/>
                      <a:pt x="13823" y="19391"/>
                      <a:pt x="13827" y="19391"/>
                    </a:cubicBezTo>
                    <a:cubicBezTo>
                      <a:pt x="13881" y="19355"/>
                      <a:pt x="13934" y="19320"/>
                      <a:pt x="13988" y="19284"/>
                    </a:cubicBezTo>
                    <a:cubicBezTo>
                      <a:pt x="14001" y="19275"/>
                      <a:pt x="14014" y="19266"/>
                      <a:pt x="14028" y="19257"/>
                    </a:cubicBezTo>
                    <a:cubicBezTo>
                      <a:pt x="14858" y="18705"/>
                      <a:pt x="15646" y="18044"/>
                      <a:pt x="16382" y="17326"/>
                    </a:cubicBezTo>
                    <a:cubicBezTo>
                      <a:pt x="16391" y="17318"/>
                      <a:pt x="16400" y="17309"/>
                      <a:pt x="16405" y="17304"/>
                    </a:cubicBezTo>
                    <a:cubicBezTo>
                      <a:pt x="16640" y="17073"/>
                      <a:pt x="16873" y="16832"/>
                      <a:pt x="17100" y="16591"/>
                    </a:cubicBezTo>
                    <a:cubicBezTo>
                      <a:pt x="18951" y="14593"/>
                      <a:pt x="20564" y="12262"/>
                      <a:pt x="21697" y="9800"/>
                    </a:cubicBezTo>
                    <a:cubicBezTo>
                      <a:pt x="21818" y="9537"/>
                      <a:pt x="22227" y="8218"/>
                      <a:pt x="22655" y="6630"/>
                    </a:cubicBezTo>
                    <a:cubicBezTo>
                      <a:pt x="22781" y="6171"/>
                      <a:pt x="22906" y="5689"/>
                      <a:pt x="23030" y="5212"/>
                    </a:cubicBezTo>
                    <a:lnTo>
                      <a:pt x="23026" y="5212"/>
                    </a:lnTo>
                    <a:cubicBezTo>
                      <a:pt x="23141" y="4748"/>
                      <a:pt x="23254" y="4285"/>
                      <a:pt x="23355" y="3834"/>
                    </a:cubicBezTo>
                    <a:lnTo>
                      <a:pt x="23361" y="3834"/>
                    </a:lnTo>
                    <a:cubicBezTo>
                      <a:pt x="23441" y="3469"/>
                      <a:pt x="23516" y="3112"/>
                      <a:pt x="23587" y="2773"/>
                    </a:cubicBezTo>
                    <a:lnTo>
                      <a:pt x="23579" y="2773"/>
                    </a:lnTo>
                    <a:cubicBezTo>
                      <a:pt x="23606" y="2643"/>
                      <a:pt x="23632" y="2519"/>
                      <a:pt x="23655" y="2394"/>
                    </a:cubicBezTo>
                    <a:cubicBezTo>
                      <a:pt x="23912" y="1018"/>
                      <a:pt x="23980" y="0"/>
                      <a:pt x="2364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171835" y="653395"/>
                <a:ext cx="4034" cy="2795"/>
              </a:xfrm>
              <a:custGeom>
                <a:rect b="b" l="l" r="r" t="t"/>
                <a:pathLst>
                  <a:path extrusionOk="0" h="88" w="127">
                    <a:moveTo>
                      <a:pt x="62" y="0"/>
                    </a:moveTo>
                    <a:cubicBezTo>
                      <a:pt x="26" y="0"/>
                      <a:pt x="0" y="48"/>
                      <a:pt x="36" y="80"/>
                    </a:cubicBezTo>
                    <a:cubicBezTo>
                      <a:pt x="44" y="85"/>
                      <a:pt x="52" y="88"/>
                      <a:pt x="60" y="88"/>
                    </a:cubicBezTo>
                    <a:cubicBezTo>
                      <a:pt x="97" y="88"/>
                      <a:pt x="127" y="38"/>
                      <a:pt x="93" y="12"/>
                    </a:cubicBezTo>
                    <a:cubicBezTo>
                      <a:pt x="83" y="4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498354" y="650504"/>
                <a:ext cx="702102" cy="605663"/>
              </a:xfrm>
              <a:custGeom>
                <a:rect b="b" l="l" r="r" t="t"/>
                <a:pathLst>
                  <a:path extrusionOk="0" h="19067" w="22103">
                    <a:moveTo>
                      <a:pt x="19106" y="0"/>
                    </a:moveTo>
                    <a:lnTo>
                      <a:pt x="19106" y="0"/>
                    </a:lnTo>
                    <a:cubicBezTo>
                      <a:pt x="18945" y="10"/>
                      <a:pt x="18789" y="19"/>
                      <a:pt x="18634" y="27"/>
                    </a:cubicBezTo>
                    <a:cubicBezTo>
                      <a:pt x="18340" y="2431"/>
                      <a:pt x="18246" y="3184"/>
                      <a:pt x="18219" y="3425"/>
                    </a:cubicBezTo>
                    <a:cubicBezTo>
                      <a:pt x="17425" y="4112"/>
                      <a:pt x="16622" y="4793"/>
                      <a:pt x="15820" y="5472"/>
                    </a:cubicBezTo>
                    <a:cubicBezTo>
                      <a:pt x="16056" y="3710"/>
                      <a:pt x="16333" y="1949"/>
                      <a:pt x="16649" y="202"/>
                    </a:cubicBezTo>
                    <a:lnTo>
                      <a:pt x="16649" y="202"/>
                    </a:lnTo>
                    <a:cubicBezTo>
                      <a:pt x="16489" y="214"/>
                      <a:pt x="16333" y="233"/>
                      <a:pt x="16167" y="255"/>
                    </a:cubicBezTo>
                    <a:cubicBezTo>
                      <a:pt x="15825" y="2132"/>
                      <a:pt x="15531" y="4023"/>
                      <a:pt x="15290" y="5913"/>
                    </a:cubicBezTo>
                    <a:cubicBezTo>
                      <a:pt x="14255" y="6778"/>
                      <a:pt x="13212" y="7635"/>
                      <a:pt x="12169" y="8491"/>
                    </a:cubicBezTo>
                    <a:cubicBezTo>
                      <a:pt x="12494" y="5922"/>
                      <a:pt x="12761" y="3327"/>
                      <a:pt x="12971" y="737"/>
                    </a:cubicBezTo>
                    <a:lnTo>
                      <a:pt x="12971" y="737"/>
                    </a:lnTo>
                    <a:cubicBezTo>
                      <a:pt x="12811" y="768"/>
                      <a:pt x="12650" y="799"/>
                      <a:pt x="12494" y="834"/>
                    </a:cubicBezTo>
                    <a:cubicBezTo>
                      <a:pt x="12271" y="3536"/>
                      <a:pt x="11990" y="6238"/>
                      <a:pt x="11642" y="8919"/>
                    </a:cubicBezTo>
                    <a:cubicBezTo>
                      <a:pt x="10679" y="9712"/>
                      <a:pt x="9712" y="10501"/>
                      <a:pt x="8753" y="11300"/>
                    </a:cubicBezTo>
                    <a:cubicBezTo>
                      <a:pt x="9057" y="8137"/>
                      <a:pt x="9141" y="4945"/>
                      <a:pt x="8998" y="1770"/>
                    </a:cubicBezTo>
                    <a:lnTo>
                      <a:pt x="8998" y="1770"/>
                    </a:lnTo>
                    <a:cubicBezTo>
                      <a:pt x="8843" y="1824"/>
                      <a:pt x="8691" y="1877"/>
                      <a:pt x="8534" y="1936"/>
                    </a:cubicBezTo>
                    <a:cubicBezTo>
                      <a:pt x="8677" y="5178"/>
                      <a:pt x="8579" y="8437"/>
                      <a:pt x="8244" y="11656"/>
                    </a:cubicBezTo>
                    <a:lnTo>
                      <a:pt x="8236" y="11660"/>
                    </a:lnTo>
                    <a:cubicBezTo>
                      <a:pt x="8236" y="11683"/>
                      <a:pt x="8236" y="11709"/>
                      <a:pt x="8232" y="11732"/>
                    </a:cubicBezTo>
                    <a:cubicBezTo>
                      <a:pt x="7866" y="12035"/>
                      <a:pt x="7500" y="12343"/>
                      <a:pt x="7135" y="12650"/>
                    </a:cubicBezTo>
                    <a:cubicBezTo>
                      <a:pt x="6604" y="13101"/>
                      <a:pt x="6065" y="13542"/>
                      <a:pt x="5525" y="13979"/>
                    </a:cubicBezTo>
                    <a:lnTo>
                      <a:pt x="4054" y="4254"/>
                    </a:lnTo>
                    <a:cubicBezTo>
                      <a:pt x="3911" y="4357"/>
                      <a:pt x="3768" y="4460"/>
                      <a:pt x="3626" y="4562"/>
                    </a:cubicBezTo>
                    <a:cubicBezTo>
                      <a:pt x="4571" y="10804"/>
                      <a:pt x="4950" y="13310"/>
                      <a:pt x="5102" y="14323"/>
                    </a:cubicBezTo>
                    <a:cubicBezTo>
                      <a:pt x="4196" y="15045"/>
                      <a:pt x="3278" y="15762"/>
                      <a:pt x="2359" y="16467"/>
                    </a:cubicBezTo>
                    <a:cubicBezTo>
                      <a:pt x="1548" y="13627"/>
                      <a:pt x="883" y="10724"/>
                      <a:pt x="375" y="7812"/>
                    </a:cubicBezTo>
                    <a:cubicBezTo>
                      <a:pt x="241" y="7999"/>
                      <a:pt x="121" y="8191"/>
                      <a:pt x="0" y="8384"/>
                    </a:cubicBezTo>
                    <a:cubicBezTo>
                      <a:pt x="517" y="11210"/>
                      <a:pt x="1169" y="14019"/>
                      <a:pt x="1962" y="16774"/>
                    </a:cubicBezTo>
                    <a:cubicBezTo>
                      <a:pt x="1628" y="17033"/>
                      <a:pt x="1289" y="17287"/>
                      <a:pt x="951" y="17546"/>
                    </a:cubicBezTo>
                    <a:cubicBezTo>
                      <a:pt x="1365" y="18015"/>
                      <a:pt x="1846" y="18478"/>
                      <a:pt x="2395" y="18941"/>
                    </a:cubicBezTo>
                    <a:cubicBezTo>
                      <a:pt x="2966" y="18474"/>
                      <a:pt x="3532" y="18001"/>
                      <a:pt x="4093" y="17528"/>
                    </a:cubicBezTo>
                    <a:cubicBezTo>
                      <a:pt x="5279" y="17725"/>
                      <a:pt x="6452" y="17974"/>
                      <a:pt x="7602" y="18215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5" y="18937"/>
                      <a:pt x="12636" y="18803"/>
                      <a:pt x="12819" y="18665"/>
                    </a:cubicBezTo>
                    <a:cubicBezTo>
                      <a:pt x="11084" y="18474"/>
                      <a:pt x="9368" y="18112"/>
                      <a:pt x="7701" y="17756"/>
                    </a:cubicBezTo>
                    <a:cubicBezTo>
                      <a:pt x="6676" y="17537"/>
                      <a:pt x="5627" y="17319"/>
                      <a:pt x="4566" y="17136"/>
                    </a:cubicBezTo>
                    <a:cubicBezTo>
                      <a:pt x="5347" y="16476"/>
                      <a:pt x="6127" y="15811"/>
                      <a:pt x="6898" y="15152"/>
                    </a:cubicBezTo>
                    <a:cubicBezTo>
                      <a:pt x="9832" y="15249"/>
                      <a:pt x="12766" y="15527"/>
                      <a:pt x="15673" y="15981"/>
                    </a:cubicBezTo>
                    <a:cubicBezTo>
                      <a:pt x="15793" y="15842"/>
                      <a:pt x="15914" y="15700"/>
                      <a:pt x="16034" y="15562"/>
                    </a:cubicBezTo>
                    <a:cubicBezTo>
                      <a:pt x="13181" y="15111"/>
                      <a:pt x="10304" y="14821"/>
                      <a:pt x="7425" y="14706"/>
                    </a:cubicBezTo>
                    <a:cubicBezTo>
                      <a:pt x="7897" y="14300"/>
                      <a:pt x="8370" y="13899"/>
                      <a:pt x="8837" y="13498"/>
                    </a:cubicBezTo>
                    <a:cubicBezTo>
                      <a:pt x="9324" y="13087"/>
                      <a:pt x="9800" y="12668"/>
                      <a:pt x="10273" y="12249"/>
                    </a:cubicBezTo>
                    <a:cubicBezTo>
                      <a:pt x="12936" y="12387"/>
                      <a:pt x="15620" y="12467"/>
                      <a:pt x="18291" y="12494"/>
                    </a:cubicBezTo>
                    <a:cubicBezTo>
                      <a:pt x="18393" y="12338"/>
                      <a:pt x="18482" y="12182"/>
                      <a:pt x="18585" y="12026"/>
                    </a:cubicBezTo>
                    <a:cubicBezTo>
                      <a:pt x="15976" y="12012"/>
                      <a:pt x="13364" y="11932"/>
                      <a:pt x="10763" y="11803"/>
                    </a:cubicBezTo>
                    <a:cubicBezTo>
                      <a:pt x="11714" y="10942"/>
                      <a:pt x="12636" y="10059"/>
                      <a:pt x="13551" y="9168"/>
                    </a:cubicBezTo>
                    <a:cubicBezTo>
                      <a:pt x="15739" y="9057"/>
                      <a:pt x="17943" y="8927"/>
                      <a:pt x="20137" y="8780"/>
                    </a:cubicBezTo>
                    <a:cubicBezTo>
                      <a:pt x="20180" y="8637"/>
                      <a:pt x="20230" y="8472"/>
                      <a:pt x="20283" y="8303"/>
                    </a:cubicBezTo>
                    <a:lnTo>
                      <a:pt x="20283" y="8303"/>
                    </a:lnTo>
                    <a:cubicBezTo>
                      <a:pt x="18206" y="8441"/>
                      <a:pt x="16128" y="8561"/>
                      <a:pt x="14054" y="8673"/>
                    </a:cubicBezTo>
                    <a:cubicBezTo>
                      <a:pt x="14893" y="7843"/>
                      <a:pt x="15718" y="7001"/>
                      <a:pt x="16542" y="6158"/>
                    </a:cubicBezTo>
                    <a:cubicBezTo>
                      <a:pt x="18027" y="6038"/>
                      <a:pt x="19521" y="5890"/>
                      <a:pt x="21005" y="5703"/>
                    </a:cubicBezTo>
                    <a:cubicBezTo>
                      <a:pt x="21042" y="5538"/>
                      <a:pt x="21086" y="5378"/>
                      <a:pt x="21131" y="5209"/>
                    </a:cubicBezTo>
                    <a:lnTo>
                      <a:pt x="21131" y="5209"/>
                    </a:lnTo>
                    <a:cubicBezTo>
                      <a:pt x="19766" y="5392"/>
                      <a:pt x="18402" y="5534"/>
                      <a:pt x="17037" y="5645"/>
                    </a:cubicBezTo>
                    <a:cubicBezTo>
                      <a:pt x="17768" y="4892"/>
                      <a:pt x="18495" y="4134"/>
                      <a:pt x="19227" y="3376"/>
                    </a:cubicBezTo>
                    <a:lnTo>
                      <a:pt x="21647" y="2997"/>
                    </a:lnTo>
                    <a:cubicBezTo>
                      <a:pt x="21679" y="2832"/>
                      <a:pt x="21711" y="2667"/>
                      <a:pt x="21746" y="2507"/>
                    </a:cubicBezTo>
                    <a:lnTo>
                      <a:pt x="21746" y="2507"/>
                    </a:lnTo>
                    <a:cubicBezTo>
                      <a:pt x="20832" y="2649"/>
                      <a:pt x="20199" y="2752"/>
                      <a:pt x="19762" y="2819"/>
                    </a:cubicBezTo>
                    <a:cubicBezTo>
                      <a:pt x="20507" y="2048"/>
                      <a:pt x="21250" y="1276"/>
                      <a:pt x="22005" y="513"/>
                    </a:cubicBezTo>
                    <a:cubicBezTo>
                      <a:pt x="22009" y="509"/>
                      <a:pt x="22009" y="504"/>
                      <a:pt x="22013" y="504"/>
                    </a:cubicBezTo>
                    <a:cubicBezTo>
                      <a:pt x="22102" y="411"/>
                      <a:pt x="22071" y="309"/>
                      <a:pt x="21995" y="246"/>
                    </a:cubicBezTo>
                    <a:cubicBezTo>
                      <a:pt x="21954" y="216"/>
                      <a:pt x="21902" y="197"/>
                      <a:pt x="21850" y="197"/>
                    </a:cubicBezTo>
                    <a:cubicBezTo>
                      <a:pt x="21800" y="197"/>
                      <a:pt x="21749" y="214"/>
                      <a:pt x="21705" y="255"/>
                    </a:cubicBezTo>
                    <a:cubicBezTo>
                      <a:pt x="20738" y="1178"/>
                      <a:pt x="19748" y="2079"/>
                      <a:pt x="18741" y="2961"/>
                    </a:cubicBez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094684" y="47097"/>
                <a:ext cx="560493" cy="869599"/>
              </a:xfrm>
              <a:custGeom>
                <a:rect b="b" l="l" r="r" t="t"/>
                <a:pathLst>
                  <a:path extrusionOk="0" h="27376" w="17645">
                    <a:moveTo>
                      <a:pt x="8995" y="0"/>
                    </a:moveTo>
                    <a:cubicBezTo>
                      <a:pt x="8944" y="0"/>
                      <a:pt x="8904" y="18"/>
                      <a:pt x="8874" y="56"/>
                    </a:cubicBezTo>
                    <a:cubicBezTo>
                      <a:pt x="6310" y="3369"/>
                      <a:pt x="3876" y="6842"/>
                      <a:pt x="2310" y="10734"/>
                    </a:cubicBezTo>
                    <a:cubicBezTo>
                      <a:pt x="1" y="16473"/>
                      <a:pt x="215" y="23598"/>
                      <a:pt x="4571" y="26283"/>
                    </a:cubicBezTo>
                    <a:cubicBezTo>
                      <a:pt x="4576" y="26287"/>
                      <a:pt x="4584" y="26291"/>
                      <a:pt x="4589" y="26296"/>
                    </a:cubicBezTo>
                    <a:cubicBezTo>
                      <a:pt x="4616" y="26310"/>
                      <a:pt x="4643" y="26327"/>
                      <a:pt x="4670" y="26341"/>
                    </a:cubicBezTo>
                    <a:cubicBezTo>
                      <a:pt x="4687" y="26353"/>
                      <a:pt x="4705" y="26363"/>
                      <a:pt x="4723" y="26372"/>
                    </a:cubicBezTo>
                    <a:cubicBezTo>
                      <a:pt x="4750" y="26390"/>
                      <a:pt x="4777" y="26403"/>
                      <a:pt x="4803" y="26421"/>
                    </a:cubicBezTo>
                    <a:cubicBezTo>
                      <a:pt x="4835" y="26438"/>
                      <a:pt x="4870" y="26456"/>
                      <a:pt x="4901" y="26474"/>
                    </a:cubicBezTo>
                    <a:cubicBezTo>
                      <a:pt x="4915" y="26483"/>
                      <a:pt x="4932" y="26487"/>
                      <a:pt x="4946" y="26497"/>
                    </a:cubicBezTo>
                    <a:cubicBezTo>
                      <a:pt x="4981" y="26518"/>
                      <a:pt x="5022" y="26536"/>
                      <a:pt x="5061" y="26559"/>
                    </a:cubicBezTo>
                    <a:cubicBezTo>
                      <a:pt x="5066" y="26559"/>
                      <a:pt x="5071" y="26563"/>
                      <a:pt x="5075" y="26563"/>
                    </a:cubicBezTo>
                    <a:cubicBezTo>
                      <a:pt x="6106" y="27083"/>
                      <a:pt x="7344" y="27376"/>
                      <a:pt x="8806" y="27376"/>
                    </a:cubicBezTo>
                    <a:cubicBezTo>
                      <a:pt x="9550" y="27376"/>
                      <a:pt x="10352" y="27300"/>
                      <a:pt x="11214" y="27139"/>
                    </a:cubicBezTo>
                    <a:cubicBezTo>
                      <a:pt x="11224" y="27139"/>
                      <a:pt x="11233" y="27133"/>
                      <a:pt x="11237" y="27133"/>
                    </a:cubicBezTo>
                    <a:cubicBezTo>
                      <a:pt x="11317" y="27121"/>
                      <a:pt x="11397" y="27102"/>
                      <a:pt x="11478" y="27090"/>
                    </a:cubicBezTo>
                    <a:cubicBezTo>
                      <a:pt x="13217" y="26742"/>
                      <a:pt x="14519" y="25979"/>
                      <a:pt x="15460" y="24945"/>
                    </a:cubicBezTo>
                    <a:cubicBezTo>
                      <a:pt x="15472" y="24931"/>
                      <a:pt x="15482" y="24918"/>
                      <a:pt x="15495" y="24909"/>
                    </a:cubicBezTo>
                    <a:cubicBezTo>
                      <a:pt x="15499" y="24900"/>
                      <a:pt x="15509" y="24892"/>
                      <a:pt x="15517" y="24882"/>
                    </a:cubicBezTo>
                    <a:cubicBezTo>
                      <a:pt x="16676" y="23581"/>
                      <a:pt x="17287" y="21863"/>
                      <a:pt x="17515" y="20009"/>
                    </a:cubicBezTo>
                    <a:lnTo>
                      <a:pt x="17515" y="20000"/>
                    </a:lnTo>
                    <a:cubicBezTo>
                      <a:pt x="17524" y="19937"/>
                      <a:pt x="17532" y="19871"/>
                      <a:pt x="17538" y="19809"/>
                    </a:cubicBezTo>
                    <a:cubicBezTo>
                      <a:pt x="17542" y="19790"/>
                      <a:pt x="17542" y="19777"/>
                      <a:pt x="17542" y="19764"/>
                    </a:cubicBezTo>
                    <a:cubicBezTo>
                      <a:pt x="17645" y="18770"/>
                      <a:pt x="17645" y="17739"/>
                      <a:pt x="17559" y="16714"/>
                    </a:cubicBezTo>
                    <a:lnTo>
                      <a:pt x="17559" y="16683"/>
                    </a:lnTo>
                    <a:cubicBezTo>
                      <a:pt x="17532" y="16352"/>
                      <a:pt x="17497" y="16023"/>
                      <a:pt x="17452" y="15693"/>
                    </a:cubicBezTo>
                    <a:cubicBezTo>
                      <a:pt x="17100" y="12995"/>
                      <a:pt x="16338" y="10262"/>
                      <a:pt x="15170" y="7818"/>
                    </a:cubicBezTo>
                    <a:cubicBezTo>
                      <a:pt x="15044" y="7556"/>
                      <a:pt x="14291" y="6400"/>
                      <a:pt x="13346" y="5054"/>
                    </a:cubicBezTo>
                    <a:cubicBezTo>
                      <a:pt x="13070" y="4661"/>
                      <a:pt x="12780" y="4260"/>
                      <a:pt x="12490" y="3859"/>
                    </a:cubicBezTo>
                    <a:lnTo>
                      <a:pt x="12490" y="3864"/>
                    </a:lnTo>
                    <a:cubicBezTo>
                      <a:pt x="12209" y="3480"/>
                      <a:pt x="11924" y="3097"/>
                      <a:pt x="11643" y="2731"/>
                    </a:cubicBezTo>
                    <a:lnTo>
                      <a:pt x="11643" y="2727"/>
                    </a:lnTo>
                    <a:cubicBezTo>
                      <a:pt x="11416" y="2428"/>
                      <a:pt x="11188" y="2147"/>
                      <a:pt x="10969" y="1871"/>
                    </a:cubicBezTo>
                    <a:lnTo>
                      <a:pt x="10969" y="1875"/>
                    </a:lnTo>
                    <a:cubicBezTo>
                      <a:pt x="10885" y="1777"/>
                      <a:pt x="10805" y="1675"/>
                      <a:pt x="10724" y="1581"/>
                    </a:cubicBezTo>
                    <a:cubicBezTo>
                      <a:pt x="9951" y="651"/>
                      <a:pt x="9297" y="0"/>
                      <a:pt x="89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370595" y="65266"/>
                <a:ext cx="3780" cy="2795"/>
              </a:xfrm>
              <a:custGeom>
                <a:rect b="b" l="l" r="r" t="t"/>
                <a:pathLst>
                  <a:path extrusionOk="0" h="88" w="119">
                    <a:moveTo>
                      <a:pt x="63" y="1"/>
                    </a:moveTo>
                    <a:cubicBezTo>
                      <a:pt x="60" y="1"/>
                      <a:pt x="57" y="1"/>
                      <a:pt x="54" y="2"/>
                    </a:cubicBezTo>
                    <a:cubicBezTo>
                      <a:pt x="1" y="14"/>
                      <a:pt x="12" y="87"/>
                      <a:pt x="60" y="87"/>
                    </a:cubicBezTo>
                    <a:cubicBezTo>
                      <a:pt x="64" y="87"/>
                      <a:pt x="67" y="87"/>
                      <a:pt x="72" y="86"/>
                    </a:cubicBezTo>
                    <a:cubicBezTo>
                      <a:pt x="118" y="77"/>
                      <a:pt x="109" y="1"/>
                      <a:pt x="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122606" y="51004"/>
                <a:ext cx="531143" cy="865501"/>
              </a:xfrm>
              <a:custGeom>
                <a:rect b="b" l="l" r="r" t="t"/>
                <a:pathLst>
                  <a:path extrusionOk="0" h="27247" w="16721">
                    <a:moveTo>
                      <a:pt x="8462" y="0"/>
                    </a:moveTo>
                    <a:cubicBezTo>
                      <a:pt x="8448" y="0"/>
                      <a:pt x="8433" y="2"/>
                      <a:pt x="8419" y="4"/>
                    </a:cubicBezTo>
                    <a:cubicBezTo>
                      <a:pt x="8325" y="27"/>
                      <a:pt x="8232" y="111"/>
                      <a:pt x="8240" y="231"/>
                    </a:cubicBezTo>
                    <a:cubicBezTo>
                      <a:pt x="8333" y="1565"/>
                      <a:pt x="8392" y="2902"/>
                      <a:pt x="8432" y="4244"/>
                    </a:cubicBezTo>
                    <a:lnTo>
                      <a:pt x="6386" y="2069"/>
                    </a:lnTo>
                    <a:cubicBezTo>
                      <a:pt x="6292" y="2198"/>
                      <a:pt x="6193" y="2323"/>
                      <a:pt x="6104" y="2447"/>
                    </a:cubicBezTo>
                    <a:cubicBezTo>
                      <a:pt x="7763" y="4209"/>
                      <a:pt x="8285" y="4766"/>
                      <a:pt x="8450" y="4940"/>
                    </a:cubicBezTo>
                    <a:cubicBezTo>
                      <a:pt x="8472" y="5993"/>
                      <a:pt x="8485" y="7045"/>
                      <a:pt x="8490" y="8092"/>
                    </a:cubicBezTo>
                    <a:cubicBezTo>
                      <a:pt x="7290" y="6786"/>
                      <a:pt x="6113" y="5448"/>
                      <a:pt x="4972" y="4084"/>
                    </a:cubicBezTo>
                    <a:cubicBezTo>
                      <a:pt x="4878" y="4217"/>
                      <a:pt x="4789" y="4351"/>
                      <a:pt x="4705" y="4490"/>
                    </a:cubicBezTo>
                    <a:cubicBezTo>
                      <a:pt x="5926" y="5952"/>
                      <a:pt x="7193" y="7388"/>
                      <a:pt x="8494" y="8783"/>
                    </a:cubicBezTo>
                    <a:cubicBezTo>
                      <a:pt x="8499" y="10130"/>
                      <a:pt x="8490" y="11481"/>
                      <a:pt x="8481" y="12832"/>
                    </a:cubicBezTo>
                    <a:cubicBezTo>
                      <a:pt x="6715" y="10938"/>
                      <a:pt x="4888" y="9078"/>
                      <a:pt x="3028" y="7259"/>
                    </a:cubicBezTo>
                    <a:cubicBezTo>
                      <a:pt x="2952" y="7401"/>
                      <a:pt x="2872" y="7549"/>
                      <a:pt x="2801" y="7687"/>
                    </a:cubicBezTo>
                    <a:cubicBezTo>
                      <a:pt x="4736" y="9582"/>
                      <a:pt x="6635" y="11526"/>
                      <a:pt x="8477" y="13510"/>
                    </a:cubicBezTo>
                    <a:cubicBezTo>
                      <a:pt x="8467" y="14758"/>
                      <a:pt x="8459" y="16007"/>
                      <a:pt x="8454" y="17255"/>
                    </a:cubicBezTo>
                    <a:cubicBezTo>
                      <a:pt x="6220" y="14999"/>
                      <a:pt x="3822" y="12895"/>
                      <a:pt x="1285" y="10977"/>
                    </a:cubicBezTo>
                    <a:cubicBezTo>
                      <a:pt x="1231" y="11129"/>
                      <a:pt x="1173" y="11280"/>
                      <a:pt x="1115" y="11436"/>
                    </a:cubicBezTo>
                    <a:cubicBezTo>
                      <a:pt x="3701" y="13403"/>
                      <a:pt x="6145" y="15556"/>
                      <a:pt x="8409" y="17871"/>
                    </a:cubicBezTo>
                    <a:lnTo>
                      <a:pt x="8405" y="17879"/>
                    </a:lnTo>
                    <a:cubicBezTo>
                      <a:pt x="8423" y="17898"/>
                      <a:pt x="8440" y="17915"/>
                      <a:pt x="8454" y="17929"/>
                    </a:cubicBezTo>
                    <a:cubicBezTo>
                      <a:pt x="8459" y="18406"/>
                      <a:pt x="8459" y="18883"/>
                      <a:pt x="8463" y="19359"/>
                    </a:cubicBezTo>
                    <a:cubicBezTo>
                      <a:pt x="8467" y="20060"/>
                      <a:pt x="8463" y="20756"/>
                      <a:pt x="8454" y="21451"/>
                    </a:cubicBezTo>
                    <a:lnTo>
                      <a:pt x="36" y="16363"/>
                    </a:lnTo>
                    <a:cubicBezTo>
                      <a:pt x="23" y="16542"/>
                      <a:pt x="9" y="16711"/>
                      <a:pt x="0" y="16889"/>
                    </a:cubicBezTo>
                    <a:cubicBezTo>
                      <a:pt x="5400" y="20153"/>
                      <a:pt x="7571" y="21464"/>
                      <a:pt x="8446" y="21995"/>
                    </a:cubicBezTo>
                    <a:cubicBezTo>
                      <a:pt x="8427" y="23154"/>
                      <a:pt x="8392" y="24314"/>
                      <a:pt x="8347" y="25473"/>
                    </a:cubicBezTo>
                    <a:cubicBezTo>
                      <a:pt x="5645" y="24282"/>
                      <a:pt x="2988" y="22940"/>
                      <a:pt x="424" y="21468"/>
                    </a:cubicBezTo>
                    <a:lnTo>
                      <a:pt x="424" y="21468"/>
                    </a:lnTo>
                    <a:cubicBezTo>
                      <a:pt x="482" y="21692"/>
                      <a:pt x="554" y="21906"/>
                      <a:pt x="620" y="22120"/>
                    </a:cubicBezTo>
                    <a:cubicBezTo>
                      <a:pt x="3126" y="23533"/>
                      <a:pt x="5703" y="24826"/>
                      <a:pt x="8329" y="25973"/>
                    </a:cubicBezTo>
                    <a:cubicBezTo>
                      <a:pt x="8312" y="26395"/>
                      <a:pt x="8294" y="26823"/>
                      <a:pt x="8276" y="27247"/>
                    </a:cubicBezTo>
                    <a:cubicBezTo>
                      <a:pt x="8900" y="27225"/>
                      <a:pt x="9564" y="27154"/>
                      <a:pt x="10269" y="27029"/>
                    </a:cubicBezTo>
                    <a:cubicBezTo>
                      <a:pt x="10273" y="26288"/>
                      <a:pt x="10278" y="25553"/>
                      <a:pt x="10273" y="24817"/>
                    </a:cubicBezTo>
                    <a:cubicBezTo>
                      <a:pt x="11179" y="24032"/>
                      <a:pt x="12119" y="23288"/>
                      <a:pt x="13042" y="22561"/>
                    </a:cubicBezTo>
                    <a:cubicBezTo>
                      <a:pt x="14260" y="21594"/>
                      <a:pt x="15503" y="20608"/>
                      <a:pt x="16672" y="19525"/>
                    </a:cubicBezTo>
                    <a:cubicBezTo>
                      <a:pt x="16694" y="19297"/>
                      <a:pt x="16712" y="19065"/>
                      <a:pt x="16721" y="18834"/>
                    </a:cubicBezTo>
                    <a:lnTo>
                      <a:pt x="16721" y="18834"/>
                    </a:lnTo>
                    <a:cubicBezTo>
                      <a:pt x="15463" y="20042"/>
                      <a:pt x="14090" y="21135"/>
                      <a:pt x="12747" y="22186"/>
                    </a:cubicBezTo>
                    <a:cubicBezTo>
                      <a:pt x="11928" y="22837"/>
                      <a:pt x="11089" y="23506"/>
                      <a:pt x="10269" y="24207"/>
                    </a:cubicBezTo>
                    <a:cubicBezTo>
                      <a:pt x="10260" y="23181"/>
                      <a:pt x="10251" y="22160"/>
                      <a:pt x="10238" y="21143"/>
                    </a:cubicBezTo>
                    <a:cubicBezTo>
                      <a:pt x="12186" y="18949"/>
                      <a:pt x="14272" y="16867"/>
                      <a:pt x="16480" y="14924"/>
                    </a:cubicBezTo>
                    <a:cubicBezTo>
                      <a:pt x="16449" y="14741"/>
                      <a:pt x="16418" y="14562"/>
                      <a:pt x="16391" y="14379"/>
                    </a:cubicBezTo>
                    <a:cubicBezTo>
                      <a:pt x="14219" y="16283"/>
                      <a:pt x="12159" y="18312"/>
                      <a:pt x="10228" y="20452"/>
                    </a:cubicBezTo>
                    <a:cubicBezTo>
                      <a:pt x="10220" y="19828"/>
                      <a:pt x="10211" y="19208"/>
                      <a:pt x="10202" y="18593"/>
                    </a:cubicBezTo>
                    <a:cubicBezTo>
                      <a:pt x="10197" y="17955"/>
                      <a:pt x="10179" y="17322"/>
                      <a:pt x="10158" y="16689"/>
                    </a:cubicBezTo>
                    <a:cubicBezTo>
                      <a:pt x="11967" y="14731"/>
                      <a:pt x="13747" y="12720"/>
                      <a:pt x="15472" y="10679"/>
                    </a:cubicBezTo>
                    <a:cubicBezTo>
                      <a:pt x="15414" y="10504"/>
                      <a:pt x="15356" y="10335"/>
                      <a:pt x="15299" y="10156"/>
                    </a:cubicBezTo>
                    <a:cubicBezTo>
                      <a:pt x="13622" y="12154"/>
                      <a:pt x="11891" y="14112"/>
                      <a:pt x="10131" y="16029"/>
                    </a:cubicBezTo>
                    <a:cubicBezTo>
                      <a:pt x="10072" y="14749"/>
                      <a:pt x="9988" y="13474"/>
                      <a:pt x="9885" y="12204"/>
                    </a:cubicBezTo>
                    <a:cubicBezTo>
                      <a:pt x="11201" y="10446"/>
                      <a:pt x="12507" y="8672"/>
                      <a:pt x="13796" y="6888"/>
                    </a:cubicBezTo>
                    <a:cubicBezTo>
                      <a:pt x="13716" y="6764"/>
                      <a:pt x="13622" y="6621"/>
                      <a:pt x="13523" y="6474"/>
                    </a:cubicBezTo>
                    <a:cubicBezTo>
                      <a:pt x="12302" y="8155"/>
                      <a:pt x="11067" y="9835"/>
                      <a:pt x="9823" y="11499"/>
                    </a:cubicBezTo>
                    <a:cubicBezTo>
                      <a:pt x="9720" y="10322"/>
                      <a:pt x="9605" y="9149"/>
                      <a:pt x="9479" y="7977"/>
                    </a:cubicBezTo>
                    <a:cubicBezTo>
                      <a:pt x="10340" y="6759"/>
                      <a:pt x="11179" y="5515"/>
                      <a:pt x="11981" y="4254"/>
                    </a:cubicBezTo>
                    <a:cubicBezTo>
                      <a:pt x="11883" y="4120"/>
                      <a:pt x="11790" y="3982"/>
                      <a:pt x="11687" y="3843"/>
                    </a:cubicBezTo>
                    <a:cubicBezTo>
                      <a:pt x="10951" y="5007"/>
                      <a:pt x="10193" y="6149"/>
                      <a:pt x="9403" y="7267"/>
                    </a:cubicBezTo>
                    <a:cubicBezTo>
                      <a:pt x="9292" y="6224"/>
                      <a:pt x="9172" y="5180"/>
                      <a:pt x="9056" y="4137"/>
                    </a:cubicBezTo>
                    <a:lnTo>
                      <a:pt x="10313" y="2029"/>
                    </a:lnTo>
                    <a:cubicBezTo>
                      <a:pt x="10206" y="1900"/>
                      <a:pt x="10099" y="1770"/>
                      <a:pt x="10002" y="1641"/>
                    </a:cubicBezTo>
                    <a:cubicBezTo>
                      <a:pt x="9524" y="2439"/>
                      <a:pt x="9199" y="2987"/>
                      <a:pt x="8971" y="3367"/>
                    </a:cubicBezTo>
                    <a:cubicBezTo>
                      <a:pt x="8856" y="2301"/>
                      <a:pt x="8740" y="1235"/>
                      <a:pt x="8633" y="165"/>
                    </a:cubicBezTo>
                    <a:cubicBezTo>
                      <a:pt x="8628" y="165"/>
                      <a:pt x="8628" y="161"/>
                      <a:pt x="8628" y="156"/>
                    </a:cubicBezTo>
                    <a:cubicBezTo>
                      <a:pt x="8617" y="46"/>
                      <a:pt x="8544" y="0"/>
                      <a:pt x="84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961283" y="556480"/>
                <a:ext cx="891898" cy="1389528"/>
              </a:xfrm>
              <a:custGeom>
                <a:rect b="b" l="l" r="r" t="t"/>
                <a:pathLst>
                  <a:path extrusionOk="0" h="43744" w="28078">
                    <a:moveTo>
                      <a:pt x="1244" y="1"/>
                    </a:moveTo>
                    <a:cubicBezTo>
                      <a:pt x="942" y="2382"/>
                      <a:pt x="152" y="5025"/>
                      <a:pt x="81" y="7389"/>
                    </a:cubicBezTo>
                    <a:cubicBezTo>
                      <a:pt x="1" y="10340"/>
                      <a:pt x="1967" y="12743"/>
                      <a:pt x="2676" y="15495"/>
                    </a:cubicBezTo>
                    <a:cubicBezTo>
                      <a:pt x="3300" y="17893"/>
                      <a:pt x="2948" y="20359"/>
                      <a:pt x="3683" y="22704"/>
                    </a:cubicBezTo>
                    <a:cubicBezTo>
                      <a:pt x="4570" y="25531"/>
                      <a:pt x="6577" y="28180"/>
                      <a:pt x="8811" y="30079"/>
                    </a:cubicBezTo>
                    <a:cubicBezTo>
                      <a:pt x="9766" y="30882"/>
                      <a:pt x="10799" y="31590"/>
                      <a:pt x="11678" y="32468"/>
                    </a:cubicBezTo>
                    <a:cubicBezTo>
                      <a:pt x="12489" y="33281"/>
                      <a:pt x="13154" y="34221"/>
                      <a:pt x="13810" y="35162"/>
                    </a:cubicBezTo>
                    <a:cubicBezTo>
                      <a:pt x="15585" y="37693"/>
                      <a:pt x="18628" y="43744"/>
                      <a:pt x="22510" y="43744"/>
                    </a:cubicBezTo>
                    <a:cubicBezTo>
                      <a:pt x="23026" y="43744"/>
                      <a:pt x="23556" y="43637"/>
                      <a:pt x="24100" y="43402"/>
                    </a:cubicBezTo>
                    <a:cubicBezTo>
                      <a:pt x="25273" y="42893"/>
                      <a:pt x="26143" y="41877"/>
                      <a:pt x="26927" y="40873"/>
                    </a:cubicBezTo>
                    <a:cubicBezTo>
                      <a:pt x="27382" y="40284"/>
                      <a:pt x="27837" y="39665"/>
                      <a:pt x="27970" y="38938"/>
                    </a:cubicBezTo>
                    <a:cubicBezTo>
                      <a:pt x="28077" y="38358"/>
                      <a:pt x="27970" y="37757"/>
                      <a:pt x="27845" y="37187"/>
                    </a:cubicBezTo>
                    <a:cubicBezTo>
                      <a:pt x="26941" y="32941"/>
                      <a:pt x="24885" y="29900"/>
                      <a:pt x="22437" y="26512"/>
                    </a:cubicBezTo>
                    <a:cubicBezTo>
                      <a:pt x="21599" y="25352"/>
                      <a:pt x="20827" y="24109"/>
                      <a:pt x="20083" y="22820"/>
                    </a:cubicBezTo>
                    <a:cubicBezTo>
                      <a:pt x="17296" y="18026"/>
                      <a:pt x="14875" y="12698"/>
                      <a:pt x="10653" y="9278"/>
                    </a:cubicBezTo>
                    <a:cubicBezTo>
                      <a:pt x="9293" y="8177"/>
                      <a:pt x="7741" y="7321"/>
                      <a:pt x="6385" y="6207"/>
                    </a:cubicBezTo>
                    <a:cubicBezTo>
                      <a:pt x="4303" y="4495"/>
                      <a:pt x="2761" y="2230"/>
                      <a:pt x="124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964841" y="556035"/>
                <a:ext cx="870774" cy="1375456"/>
              </a:xfrm>
              <a:custGeom>
                <a:rect b="b" l="l" r="r" t="t"/>
                <a:pathLst>
                  <a:path extrusionOk="0" h="43301" w="27413">
                    <a:moveTo>
                      <a:pt x="1146" y="1"/>
                    </a:moveTo>
                    <a:lnTo>
                      <a:pt x="1146" y="1"/>
                    </a:lnTo>
                    <a:cubicBezTo>
                      <a:pt x="1186" y="474"/>
                      <a:pt x="1239" y="946"/>
                      <a:pt x="1311" y="1414"/>
                    </a:cubicBezTo>
                    <a:cubicBezTo>
                      <a:pt x="932" y="1307"/>
                      <a:pt x="932" y="1303"/>
                      <a:pt x="932" y="1303"/>
                    </a:cubicBezTo>
                    <a:cubicBezTo>
                      <a:pt x="900" y="1490"/>
                      <a:pt x="865" y="1677"/>
                      <a:pt x="830" y="1865"/>
                    </a:cubicBezTo>
                    <a:cubicBezTo>
                      <a:pt x="1244" y="1980"/>
                      <a:pt x="1373" y="2016"/>
                      <a:pt x="1414" y="2030"/>
                    </a:cubicBezTo>
                    <a:cubicBezTo>
                      <a:pt x="1542" y="2756"/>
                      <a:pt x="1708" y="3478"/>
                      <a:pt x="1904" y="4192"/>
                    </a:cubicBezTo>
                    <a:lnTo>
                      <a:pt x="455" y="3768"/>
                    </a:lnTo>
                    <a:cubicBezTo>
                      <a:pt x="419" y="3960"/>
                      <a:pt x="379" y="4143"/>
                      <a:pt x="348" y="4326"/>
                    </a:cubicBezTo>
                    <a:cubicBezTo>
                      <a:pt x="1552" y="4678"/>
                      <a:pt x="1953" y="4794"/>
                      <a:pt x="2091" y="4834"/>
                    </a:cubicBezTo>
                    <a:cubicBezTo>
                      <a:pt x="2297" y="5503"/>
                      <a:pt x="2528" y="6162"/>
                      <a:pt x="2791" y="6814"/>
                    </a:cubicBezTo>
                    <a:cubicBezTo>
                      <a:pt x="2826" y="6907"/>
                      <a:pt x="2867" y="6997"/>
                      <a:pt x="2902" y="7086"/>
                    </a:cubicBezTo>
                    <a:lnTo>
                      <a:pt x="54" y="6261"/>
                    </a:lnTo>
                    <a:cubicBezTo>
                      <a:pt x="31" y="6452"/>
                      <a:pt x="13" y="6644"/>
                      <a:pt x="0" y="6831"/>
                    </a:cubicBezTo>
                    <a:cubicBezTo>
                      <a:pt x="2176" y="7465"/>
                      <a:pt x="2929" y="7683"/>
                      <a:pt x="3192" y="7759"/>
                    </a:cubicBezTo>
                    <a:cubicBezTo>
                      <a:pt x="3549" y="8561"/>
                      <a:pt x="3946" y="9346"/>
                      <a:pt x="4369" y="10117"/>
                    </a:cubicBezTo>
                    <a:lnTo>
                      <a:pt x="93" y="8882"/>
                    </a:lnTo>
                    <a:lnTo>
                      <a:pt x="93" y="8882"/>
                    </a:lnTo>
                    <a:cubicBezTo>
                      <a:pt x="134" y="9092"/>
                      <a:pt x="183" y="9302"/>
                      <a:pt x="237" y="9512"/>
                    </a:cubicBezTo>
                    <a:cubicBezTo>
                      <a:pt x="3277" y="10389"/>
                      <a:pt x="4374" y="10706"/>
                      <a:pt x="4771" y="10823"/>
                    </a:cubicBezTo>
                    <a:cubicBezTo>
                      <a:pt x="5203" y="11566"/>
                      <a:pt x="5658" y="12294"/>
                      <a:pt x="6135" y="13011"/>
                    </a:cubicBezTo>
                    <a:cubicBezTo>
                      <a:pt x="6193" y="13101"/>
                      <a:pt x="6256" y="13194"/>
                      <a:pt x="6318" y="13288"/>
                    </a:cubicBezTo>
                    <a:lnTo>
                      <a:pt x="1079" y="11767"/>
                    </a:lnTo>
                    <a:lnTo>
                      <a:pt x="1079" y="11767"/>
                    </a:lnTo>
                    <a:cubicBezTo>
                      <a:pt x="1177" y="11994"/>
                      <a:pt x="1275" y="12222"/>
                      <a:pt x="1377" y="12445"/>
                    </a:cubicBezTo>
                    <a:cubicBezTo>
                      <a:pt x="4927" y="13471"/>
                      <a:pt x="6291" y="13867"/>
                      <a:pt x="6813" y="14019"/>
                    </a:cubicBezTo>
                    <a:cubicBezTo>
                      <a:pt x="7250" y="14652"/>
                      <a:pt x="7691" y="15281"/>
                      <a:pt x="8123" y="15910"/>
                    </a:cubicBezTo>
                    <a:cubicBezTo>
                      <a:pt x="8271" y="16120"/>
                      <a:pt x="8409" y="16324"/>
                      <a:pt x="8547" y="16538"/>
                    </a:cubicBezTo>
                    <a:lnTo>
                      <a:pt x="2336" y="14741"/>
                    </a:lnTo>
                    <a:lnTo>
                      <a:pt x="2336" y="14741"/>
                    </a:lnTo>
                    <a:cubicBezTo>
                      <a:pt x="2408" y="14951"/>
                      <a:pt x="2474" y="15169"/>
                      <a:pt x="2537" y="15388"/>
                    </a:cubicBezTo>
                    <a:cubicBezTo>
                      <a:pt x="6738" y="16605"/>
                      <a:pt x="8364" y="17073"/>
                      <a:pt x="8993" y="17256"/>
                    </a:cubicBezTo>
                    <a:cubicBezTo>
                      <a:pt x="9314" y="17791"/>
                      <a:pt x="9609" y="18335"/>
                      <a:pt x="9881" y="18896"/>
                    </a:cubicBezTo>
                    <a:cubicBezTo>
                      <a:pt x="10001" y="19143"/>
                      <a:pt x="10117" y="19383"/>
                      <a:pt x="10228" y="19628"/>
                    </a:cubicBezTo>
                    <a:cubicBezTo>
                      <a:pt x="2912" y="17512"/>
                      <a:pt x="2902" y="17511"/>
                      <a:pt x="2902" y="17511"/>
                    </a:cubicBezTo>
                    <a:lnTo>
                      <a:pt x="2902" y="17511"/>
                    </a:lnTo>
                    <a:cubicBezTo>
                      <a:pt x="2921" y="17711"/>
                      <a:pt x="2939" y="17916"/>
                      <a:pt x="2956" y="18112"/>
                    </a:cubicBezTo>
                    <a:cubicBezTo>
                      <a:pt x="7909" y="19548"/>
                      <a:pt x="9809" y="20100"/>
                      <a:pt x="10536" y="20310"/>
                    </a:cubicBezTo>
                    <a:cubicBezTo>
                      <a:pt x="10875" y="21073"/>
                      <a:pt x="11200" y="21845"/>
                      <a:pt x="11535" y="22615"/>
                    </a:cubicBezTo>
                    <a:lnTo>
                      <a:pt x="3108" y="20176"/>
                    </a:lnTo>
                    <a:lnTo>
                      <a:pt x="3108" y="20176"/>
                    </a:lnTo>
                    <a:cubicBezTo>
                      <a:pt x="3126" y="20377"/>
                      <a:pt x="3147" y="20582"/>
                      <a:pt x="3170" y="20779"/>
                    </a:cubicBezTo>
                    <a:cubicBezTo>
                      <a:pt x="8784" y="22406"/>
                      <a:pt x="10977" y="23043"/>
                      <a:pt x="11833" y="23289"/>
                    </a:cubicBezTo>
                    <a:cubicBezTo>
                      <a:pt x="12136" y="23967"/>
                      <a:pt x="12453" y="24640"/>
                      <a:pt x="12805" y="25300"/>
                    </a:cubicBezTo>
                    <a:cubicBezTo>
                      <a:pt x="12864" y="25416"/>
                      <a:pt x="12926" y="25527"/>
                      <a:pt x="12988" y="25643"/>
                    </a:cubicBezTo>
                    <a:lnTo>
                      <a:pt x="3643" y="22936"/>
                    </a:lnTo>
                    <a:lnTo>
                      <a:pt x="3643" y="22936"/>
                    </a:lnTo>
                    <a:cubicBezTo>
                      <a:pt x="3715" y="23155"/>
                      <a:pt x="3799" y="23374"/>
                      <a:pt x="3884" y="23592"/>
                    </a:cubicBezTo>
                    <a:cubicBezTo>
                      <a:pt x="9862" y="25327"/>
                      <a:pt x="12356" y="26049"/>
                      <a:pt x="13394" y="26348"/>
                    </a:cubicBezTo>
                    <a:cubicBezTo>
                      <a:pt x="13809" y="27035"/>
                      <a:pt x="14264" y="27694"/>
                      <a:pt x="14749" y="28323"/>
                    </a:cubicBezTo>
                    <a:cubicBezTo>
                      <a:pt x="14892" y="28515"/>
                      <a:pt x="15035" y="28698"/>
                      <a:pt x="15182" y="28881"/>
                    </a:cubicBezTo>
                    <a:lnTo>
                      <a:pt x="5100" y="25964"/>
                    </a:lnTo>
                    <a:lnTo>
                      <a:pt x="5100" y="25964"/>
                    </a:lnTo>
                    <a:cubicBezTo>
                      <a:pt x="5257" y="26210"/>
                      <a:pt x="5417" y="26455"/>
                      <a:pt x="5587" y="26691"/>
                    </a:cubicBezTo>
                    <a:cubicBezTo>
                      <a:pt x="11745" y="28474"/>
                      <a:pt x="14544" y="29286"/>
                      <a:pt x="15820" y="29656"/>
                    </a:cubicBezTo>
                    <a:cubicBezTo>
                      <a:pt x="16212" y="30128"/>
                      <a:pt x="16614" y="30593"/>
                      <a:pt x="17005" y="31056"/>
                    </a:cubicBezTo>
                    <a:cubicBezTo>
                      <a:pt x="17363" y="31480"/>
                      <a:pt x="17719" y="31898"/>
                      <a:pt x="18063" y="32326"/>
                    </a:cubicBezTo>
                    <a:lnTo>
                      <a:pt x="7915" y="29389"/>
                    </a:lnTo>
                    <a:lnTo>
                      <a:pt x="7915" y="29389"/>
                    </a:lnTo>
                    <a:cubicBezTo>
                      <a:pt x="8173" y="29634"/>
                      <a:pt x="8436" y="29865"/>
                      <a:pt x="8699" y="30093"/>
                    </a:cubicBezTo>
                    <a:cubicBezTo>
                      <a:pt x="8765" y="30146"/>
                      <a:pt x="8833" y="30204"/>
                      <a:pt x="8905" y="30262"/>
                    </a:cubicBezTo>
                    <a:cubicBezTo>
                      <a:pt x="14674" y="31930"/>
                      <a:pt x="17385" y="32719"/>
                      <a:pt x="18664" y="33085"/>
                    </a:cubicBezTo>
                    <a:cubicBezTo>
                      <a:pt x="18834" y="33308"/>
                      <a:pt x="18999" y="33530"/>
                      <a:pt x="19159" y="33754"/>
                    </a:cubicBezTo>
                    <a:cubicBezTo>
                      <a:pt x="19579" y="34342"/>
                      <a:pt x="19966" y="34958"/>
                      <a:pt x="20337" y="35586"/>
                    </a:cubicBezTo>
                    <a:lnTo>
                      <a:pt x="12266" y="33250"/>
                    </a:lnTo>
                    <a:lnTo>
                      <a:pt x="12266" y="33250"/>
                    </a:lnTo>
                    <a:cubicBezTo>
                      <a:pt x="12471" y="33499"/>
                      <a:pt x="12671" y="33754"/>
                      <a:pt x="12864" y="34017"/>
                    </a:cubicBezTo>
                    <a:cubicBezTo>
                      <a:pt x="17496" y="35355"/>
                      <a:pt x="19694" y="35991"/>
                      <a:pt x="20738" y="36295"/>
                    </a:cubicBezTo>
                    <a:cubicBezTo>
                      <a:pt x="20804" y="36415"/>
                      <a:pt x="20872" y="36540"/>
                      <a:pt x="20938" y="36660"/>
                    </a:cubicBezTo>
                    <a:cubicBezTo>
                      <a:pt x="21291" y="37316"/>
                      <a:pt x="21629" y="37985"/>
                      <a:pt x="21960" y="38662"/>
                    </a:cubicBezTo>
                    <a:lnTo>
                      <a:pt x="14585" y="36526"/>
                    </a:lnTo>
                    <a:lnTo>
                      <a:pt x="14585" y="36526"/>
                    </a:lnTo>
                    <a:cubicBezTo>
                      <a:pt x="14731" y="36759"/>
                      <a:pt x="14888" y="37004"/>
                      <a:pt x="15044" y="37249"/>
                    </a:cubicBezTo>
                    <a:cubicBezTo>
                      <a:pt x="19168" y="38444"/>
                      <a:pt x="21246" y="39046"/>
                      <a:pt x="22294" y="39349"/>
                    </a:cubicBezTo>
                    <a:cubicBezTo>
                      <a:pt x="22361" y="39487"/>
                      <a:pt x="22432" y="39630"/>
                      <a:pt x="22499" y="39769"/>
                    </a:cubicBezTo>
                    <a:lnTo>
                      <a:pt x="23436" y="41695"/>
                    </a:lnTo>
                    <a:lnTo>
                      <a:pt x="16752" y="39759"/>
                    </a:lnTo>
                    <a:lnTo>
                      <a:pt x="16752" y="39759"/>
                    </a:lnTo>
                    <a:cubicBezTo>
                      <a:pt x="16943" y="40018"/>
                      <a:pt x="17139" y="40272"/>
                      <a:pt x="17340" y="40522"/>
                    </a:cubicBezTo>
                    <a:cubicBezTo>
                      <a:pt x="20831" y="41534"/>
                      <a:pt x="22736" y="42082"/>
                      <a:pt x="23769" y="42385"/>
                    </a:cubicBezTo>
                    <a:cubicBezTo>
                      <a:pt x="23854" y="42551"/>
                      <a:pt x="23944" y="42733"/>
                      <a:pt x="24037" y="42926"/>
                    </a:cubicBezTo>
                    <a:lnTo>
                      <a:pt x="24220" y="43300"/>
                    </a:lnTo>
                    <a:cubicBezTo>
                      <a:pt x="24808" y="43000"/>
                      <a:pt x="25325" y="42578"/>
                      <a:pt x="25794" y="42091"/>
                    </a:cubicBezTo>
                    <a:cubicBezTo>
                      <a:pt x="25780" y="42074"/>
                      <a:pt x="25772" y="42056"/>
                      <a:pt x="25763" y="42037"/>
                    </a:cubicBezTo>
                    <a:cubicBezTo>
                      <a:pt x="25763" y="42037"/>
                      <a:pt x="25763" y="42033"/>
                      <a:pt x="25691" y="41913"/>
                    </a:cubicBezTo>
                    <a:lnTo>
                      <a:pt x="27412" y="35907"/>
                    </a:lnTo>
                    <a:cubicBezTo>
                      <a:pt x="27319" y="35573"/>
                      <a:pt x="27216" y="35242"/>
                      <a:pt x="27109" y="34921"/>
                    </a:cubicBezTo>
                    <a:cubicBezTo>
                      <a:pt x="26150" y="38265"/>
                      <a:pt x="25611" y="40148"/>
                      <a:pt x="25308" y="41204"/>
                    </a:cubicBezTo>
                    <a:cubicBezTo>
                      <a:pt x="25063" y="40749"/>
                      <a:pt x="24679" y="40045"/>
                      <a:pt x="24086" y="38952"/>
                    </a:cubicBezTo>
                    <a:cubicBezTo>
                      <a:pt x="24051" y="38894"/>
                      <a:pt x="24020" y="38832"/>
                      <a:pt x="23988" y="38774"/>
                    </a:cubicBezTo>
                    <a:lnTo>
                      <a:pt x="25901" y="32095"/>
                    </a:lnTo>
                    <a:cubicBezTo>
                      <a:pt x="25776" y="31854"/>
                      <a:pt x="25652" y="31614"/>
                      <a:pt x="25522" y="31377"/>
                    </a:cubicBezTo>
                    <a:cubicBezTo>
                      <a:pt x="24469" y="35034"/>
                      <a:pt x="23907" y="37004"/>
                      <a:pt x="23605" y="38065"/>
                    </a:cubicBezTo>
                    <a:cubicBezTo>
                      <a:pt x="23199" y="37329"/>
                      <a:pt x="22789" y="36590"/>
                      <a:pt x="22347" y="35858"/>
                    </a:cubicBezTo>
                    <a:cubicBezTo>
                      <a:pt x="22320" y="35809"/>
                      <a:pt x="22289" y="35764"/>
                      <a:pt x="22263" y="35715"/>
                    </a:cubicBezTo>
                    <a:lnTo>
                      <a:pt x="24148" y="29130"/>
                    </a:lnTo>
                    <a:cubicBezTo>
                      <a:pt x="24010" y="28924"/>
                      <a:pt x="23876" y="28720"/>
                      <a:pt x="23734" y="28519"/>
                    </a:cubicBezTo>
                    <a:cubicBezTo>
                      <a:pt x="22686" y="32175"/>
                      <a:pt x="22142" y="34075"/>
                      <a:pt x="21861" y="35060"/>
                    </a:cubicBezTo>
                    <a:cubicBezTo>
                      <a:pt x="21415" y="34359"/>
                      <a:pt x="20948" y="33673"/>
                      <a:pt x="20435" y="33013"/>
                    </a:cubicBezTo>
                    <a:lnTo>
                      <a:pt x="22302" y="26490"/>
                    </a:lnTo>
                    <a:cubicBezTo>
                      <a:pt x="22156" y="26290"/>
                      <a:pt x="22018" y="26093"/>
                      <a:pt x="21884" y="25893"/>
                    </a:cubicBezTo>
                    <a:cubicBezTo>
                      <a:pt x="20796" y="29692"/>
                      <a:pt x="20261" y="31556"/>
                      <a:pt x="20002" y="32465"/>
                    </a:cubicBezTo>
                    <a:cubicBezTo>
                      <a:pt x="19511" y="31863"/>
                      <a:pt x="18995" y="31293"/>
                      <a:pt x="18482" y="30731"/>
                    </a:cubicBezTo>
                    <a:lnTo>
                      <a:pt x="20488" y="23712"/>
                    </a:lnTo>
                    <a:cubicBezTo>
                      <a:pt x="20355" y="23494"/>
                      <a:pt x="20225" y="23271"/>
                      <a:pt x="20091" y="23048"/>
                    </a:cubicBezTo>
                    <a:cubicBezTo>
                      <a:pt x="18857" y="27368"/>
                      <a:pt x="18289" y="29344"/>
                      <a:pt x="18032" y="30249"/>
                    </a:cubicBezTo>
                    <a:cubicBezTo>
                      <a:pt x="18013" y="30227"/>
                      <a:pt x="17995" y="30208"/>
                      <a:pt x="17978" y="30186"/>
                    </a:cubicBezTo>
                    <a:cubicBezTo>
                      <a:pt x="17474" y="29651"/>
                      <a:pt x="16974" y="29121"/>
                      <a:pt x="16493" y="28586"/>
                    </a:cubicBezTo>
                    <a:lnTo>
                      <a:pt x="18754" y="20685"/>
                    </a:lnTo>
                    <a:cubicBezTo>
                      <a:pt x="18624" y="20453"/>
                      <a:pt x="18495" y="20221"/>
                      <a:pt x="18365" y="19985"/>
                    </a:cubicBezTo>
                    <a:cubicBezTo>
                      <a:pt x="16930" y="25001"/>
                      <a:pt x="16315" y="27159"/>
                      <a:pt x="16048" y="28082"/>
                    </a:cubicBezTo>
                    <a:cubicBezTo>
                      <a:pt x="15525" y="27480"/>
                      <a:pt x="15026" y="26864"/>
                      <a:pt x="14567" y="26222"/>
                    </a:cubicBezTo>
                    <a:lnTo>
                      <a:pt x="17032" y="17612"/>
                    </a:lnTo>
                    <a:cubicBezTo>
                      <a:pt x="16904" y="17385"/>
                      <a:pt x="16765" y="17163"/>
                      <a:pt x="16636" y="16939"/>
                    </a:cubicBezTo>
                    <a:cubicBezTo>
                      <a:pt x="15071" y="22392"/>
                      <a:pt x="14420" y="24666"/>
                      <a:pt x="14148" y="25617"/>
                    </a:cubicBezTo>
                    <a:cubicBezTo>
                      <a:pt x="13982" y="25358"/>
                      <a:pt x="13817" y="25090"/>
                      <a:pt x="13667" y="24823"/>
                    </a:cubicBezTo>
                    <a:cubicBezTo>
                      <a:pt x="13367" y="24314"/>
                      <a:pt x="13082" y="23788"/>
                      <a:pt x="12810" y="23257"/>
                    </a:cubicBezTo>
                    <a:lnTo>
                      <a:pt x="15254" y="14715"/>
                    </a:lnTo>
                    <a:cubicBezTo>
                      <a:pt x="15120" y="14509"/>
                      <a:pt x="14982" y="14305"/>
                      <a:pt x="14844" y="14099"/>
                    </a:cubicBezTo>
                    <a:cubicBezTo>
                      <a:pt x="13327" y="19396"/>
                      <a:pt x="12698" y="21598"/>
                      <a:pt x="12436" y="22513"/>
                    </a:cubicBezTo>
                    <a:cubicBezTo>
                      <a:pt x="12012" y="21657"/>
                      <a:pt x="11597" y="20787"/>
                      <a:pt x="11165" y="19923"/>
                    </a:cubicBezTo>
                    <a:lnTo>
                      <a:pt x="13385" y="12155"/>
                    </a:lnTo>
                    <a:cubicBezTo>
                      <a:pt x="13239" y="11981"/>
                      <a:pt x="13095" y="11807"/>
                      <a:pt x="12949" y="11638"/>
                    </a:cubicBezTo>
                    <a:cubicBezTo>
                      <a:pt x="11562" y="16476"/>
                      <a:pt x="11008" y="18411"/>
                      <a:pt x="10786" y="19182"/>
                    </a:cubicBezTo>
                    <a:cubicBezTo>
                      <a:pt x="10683" y="18986"/>
                      <a:pt x="10576" y="18789"/>
                      <a:pt x="10469" y="18594"/>
                    </a:cubicBezTo>
                    <a:cubicBezTo>
                      <a:pt x="10152" y="18005"/>
                      <a:pt x="9800" y="17425"/>
                      <a:pt x="9430" y="16869"/>
                    </a:cubicBezTo>
                    <a:cubicBezTo>
                      <a:pt x="11393" y="10029"/>
                      <a:pt x="11393" y="10024"/>
                      <a:pt x="11393" y="10024"/>
                    </a:cubicBezTo>
                    <a:cubicBezTo>
                      <a:pt x="11236" y="9886"/>
                      <a:pt x="11080" y="9747"/>
                      <a:pt x="10924" y="9609"/>
                    </a:cubicBezTo>
                    <a:cubicBezTo>
                      <a:pt x="9662" y="14006"/>
                      <a:pt x="9194" y="15647"/>
                      <a:pt x="9020" y="16258"/>
                    </a:cubicBezTo>
                    <a:cubicBezTo>
                      <a:pt x="8864" y="16039"/>
                      <a:pt x="8708" y="15820"/>
                      <a:pt x="8551" y="15606"/>
                    </a:cubicBezTo>
                    <a:cubicBezTo>
                      <a:pt x="8222" y="15161"/>
                      <a:pt x="7897" y="14719"/>
                      <a:pt x="7571" y="14278"/>
                    </a:cubicBezTo>
                    <a:lnTo>
                      <a:pt x="9269" y="8347"/>
                    </a:lnTo>
                    <a:cubicBezTo>
                      <a:pt x="9105" y="8236"/>
                      <a:pt x="8940" y="8125"/>
                      <a:pt x="8775" y="8014"/>
                    </a:cubicBezTo>
                    <a:cubicBezTo>
                      <a:pt x="7691" y="11794"/>
                      <a:pt x="7294" y="13190"/>
                      <a:pt x="7147" y="13702"/>
                    </a:cubicBezTo>
                    <a:cubicBezTo>
                      <a:pt x="6925" y="13395"/>
                      <a:pt x="6701" y="13087"/>
                      <a:pt x="6483" y="12776"/>
                    </a:cubicBezTo>
                    <a:cubicBezTo>
                      <a:pt x="6220" y="12410"/>
                      <a:pt x="5966" y="12039"/>
                      <a:pt x="5716" y="11660"/>
                    </a:cubicBezTo>
                    <a:lnTo>
                      <a:pt x="7094" y="6854"/>
                    </a:lnTo>
                    <a:cubicBezTo>
                      <a:pt x="6929" y="6734"/>
                      <a:pt x="6769" y="6613"/>
                      <a:pt x="6608" y="6489"/>
                    </a:cubicBezTo>
                    <a:cubicBezTo>
                      <a:pt x="5748" y="9494"/>
                      <a:pt x="5427" y="10617"/>
                      <a:pt x="5310" y="11031"/>
                    </a:cubicBezTo>
                    <a:cubicBezTo>
                      <a:pt x="4829" y="10278"/>
                      <a:pt x="4374" y="9512"/>
                      <a:pt x="3950" y="8722"/>
                    </a:cubicBezTo>
                    <a:lnTo>
                      <a:pt x="5003" y="5053"/>
                    </a:lnTo>
                    <a:cubicBezTo>
                      <a:pt x="4851" y="4892"/>
                      <a:pt x="4699" y="4736"/>
                      <a:pt x="4552" y="4575"/>
                    </a:cubicBezTo>
                    <a:cubicBezTo>
                      <a:pt x="3915" y="6810"/>
                      <a:pt x="3670" y="7666"/>
                      <a:pt x="3575" y="7991"/>
                    </a:cubicBezTo>
                    <a:cubicBezTo>
                      <a:pt x="3367" y="7576"/>
                      <a:pt x="3170" y="7157"/>
                      <a:pt x="2987" y="6734"/>
                    </a:cubicBezTo>
                    <a:cubicBezTo>
                      <a:pt x="2760" y="6221"/>
                      <a:pt x="2555" y="5699"/>
                      <a:pt x="2363" y="5172"/>
                    </a:cubicBezTo>
                    <a:lnTo>
                      <a:pt x="3059" y="2752"/>
                    </a:lnTo>
                    <a:cubicBezTo>
                      <a:pt x="2916" y="2560"/>
                      <a:pt x="2773" y="2373"/>
                      <a:pt x="2635" y="2176"/>
                    </a:cubicBezTo>
                    <a:cubicBezTo>
                      <a:pt x="2260" y="3483"/>
                      <a:pt x="2109" y="4014"/>
                      <a:pt x="2046" y="4228"/>
                    </a:cubicBezTo>
                    <a:cubicBezTo>
                      <a:pt x="1618" y="2855"/>
                      <a:pt x="1311" y="1437"/>
                      <a:pt x="1146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2388084" y="856278"/>
                <a:ext cx="642638" cy="1001296"/>
              </a:xfrm>
              <a:custGeom>
                <a:rect b="b" l="l" r="r" t="t"/>
                <a:pathLst>
                  <a:path extrusionOk="0" h="31522" w="20231">
                    <a:moveTo>
                      <a:pt x="898" y="1"/>
                    </a:moveTo>
                    <a:cubicBezTo>
                      <a:pt x="678" y="1718"/>
                      <a:pt x="108" y="3626"/>
                      <a:pt x="59" y="5325"/>
                    </a:cubicBezTo>
                    <a:cubicBezTo>
                      <a:pt x="1" y="7452"/>
                      <a:pt x="1419" y="9187"/>
                      <a:pt x="1931" y="11166"/>
                    </a:cubicBezTo>
                    <a:cubicBezTo>
                      <a:pt x="2377" y="12896"/>
                      <a:pt x="2123" y="14671"/>
                      <a:pt x="2654" y="16361"/>
                    </a:cubicBezTo>
                    <a:cubicBezTo>
                      <a:pt x="3291" y="18398"/>
                      <a:pt x="4740" y="20306"/>
                      <a:pt x="6350" y="21676"/>
                    </a:cubicBezTo>
                    <a:cubicBezTo>
                      <a:pt x="7037" y="22255"/>
                      <a:pt x="7782" y="22763"/>
                      <a:pt x="8415" y="23396"/>
                    </a:cubicBezTo>
                    <a:cubicBezTo>
                      <a:pt x="8998" y="23981"/>
                      <a:pt x="9475" y="24658"/>
                      <a:pt x="9948" y="25335"/>
                    </a:cubicBezTo>
                    <a:cubicBezTo>
                      <a:pt x="11227" y="27162"/>
                      <a:pt x="13424" y="31522"/>
                      <a:pt x="16218" y="31522"/>
                    </a:cubicBezTo>
                    <a:cubicBezTo>
                      <a:pt x="16590" y="31522"/>
                      <a:pt x="16972" y="31445"/>
                      <a:pt x="17363" y="31275"/>
                    </a:cubicBezTo>
                    <a:cubicBezTo>
                      <a:pt x="18211" y="30910"/>
                      <a:pt x="18839" y="30178"/>
                      <a:pt x="19401" y="29451"/>
                    </a:cubicBezTo>
                    <a:cubicBezTo>
                      <a:pt x="19731" y="29027"/>
                      <a:pt x="20057" y="28582"/>
                      <a:pt x="20154" y="28056"/>
                    </a:cubicBezTo>
                    <a:cubicBezTo>
                      <a:pt x="20230" y="27642"/>
                      <a:pt x="20154" y="27208"/>
                      <a:pt x="20065" y="26794"/>
                    </a:cubicBezTo>
                    <a:cubicBezTo>
                      <a:pt x="19410" y="23736"/>
                      <a:pt x="17929" y="21546"/>
                      <a:pt x="16168" y="19107"/>
                    </a:cubicBezTo>
                    <a:cubicBezTo>
                      <a:pt x="15562" y="18269"/>
                      <a:pt x="15009" y="17373"/>
                      <a:pt x="14470" y="16445"/>
                    </a:cubicBezTo>
                    <a:cubicBezTo>
                      <a:pt x="12463" y="12990"/>
                      <a:pt x="10720" y="9156"/>
                      <a:pt x="7675" y="6689"/>
                    </a:cubicBezTo>
                    <a:cubicBezTo>
                      <a:pt x="6693" y="5896"/>
                      <a:pt x="5579" y="5276"/>
                      <a:pt x="4598" y="4474"/>
                    </a:cubicBezTo>
                    <a:cubicBezTo>
                      <a:pt x="3100" y="3243"/>
                      <a:pt x="1989" y="1611"/>
                      <a:pt x="898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2390657" y="856151"/>
                <a:ext cx="627454" cy="990877"/>
              </a:xfrm>
              <a:custGeom>
                <a:rect b="b" l="l" r="r" t="t"/>
                <a:pathLst>
                  <a:path extrusionOk="0" h="31194" w="19753">
                    <a:moveTo>
                      <a:pt x="825" y="1"/>
                    </a:moveTo>
                    <a:lnTo>
                      <a:pt x="825" y="1"/>
                    </a:lnTo>
                    <a:cubicBezTo>
                      <a:pt x="856" y="340"/>
                      <a:pt x="897" y="679"/>
                      <a:pt x="945" y="1013"/>
                    </a:cubicBezTo>
                    <a:lnTo>
                      <a:pt x="673" y="937"/>
                    </a:lnTo>
                    <a:cubicBezTo>
                      <a:pt x="646" y="1071"/>
                      <a:pt x="624" y="1204"/>
                      <a:pt x="597" y="1338"/>
                    </a:cubicBezTo>
                    <a:cubicBezTo>
                      <a:pt x="897" y="1423"/>
                      <a:pt x="990" y="1449"/>
                      <a:pt x="1017" y="1459"/>
                    </a:cubicBezTo>
                    <a:cubicBezTo>
                      <a:pt x="1111" y="1985"/>
                      <a:pt x="1231" y="2502"/>
                      <a:pt x="1373" y="3019"/>
                    </a:cubicBezTo>
                    <a:lnTo>
                      <a:pt x="325" y="2716"/>
                    </a:lnTo>
                    <a:cubicBezTo>
                      <a:pt x="299" y="2850"/>
                      <a:pt x="272" y="2980"/>
                      <a:pt x="249" y="3113"/>
                    </a:cubicBezTo>
                    <a:cubicBezTo>
                      <a:pt x="1119" y="3367"/>
                      <a:pt x="1409" y="3452"/>
                      <a:pt x="1507" y="3478"/>
                    </a:cubicBezTo>
                    <a:cubicBezTo>
                      <a:pt x="1654" y="3960"/>
                      <a:pt x="1823" y="4437"/>
                      <a:pt x="2011" y="4910"/>
                    </a:cubicBezTo>
                    <a:cubicBezTo>
                      <a:pt x="2038" y="4972"/>
                      <a:pt x="2064" y="5040"/>
                      <a:pt x="2091" y="5102"/>
                    </a:cubicBezTo>
                    <a:lnTo>
                      <a:pt x="41" y="4509"/>
                    </a:lnTo>
                    <a:cubicBezTo>
                      <a:pt x="23" y="4647"/>
                      <a:pt x="9" y="4785"/>
                      <a:pt x="0" y="4923"/>
                    </a:cubicBezTo>
                    <a:cubicBezTo>
                      <a:pt x="1570" y="5374"/>
                      <a:pt x="2113" y="5534"/>
                      <a:pt x="2301" y="5588"/>
                    </a:cubicBezTo>
                    <a:cubicBezTo>
                      <a:pt x="2560" y="6168"/>
                      <a:pt x="2844" y="6734"/>
                      <a:pt x="3148" y="7287"/>
                    </a:cubicBezTo>
                    <a:lnTo>
                      <a:pt x="67" y="6394"/>
                    </a:lnTo>
                    <a:lnTo>
                      <a:pt x="67" y="6394"/>
                    </a:lnTo>
                    <a:cubicBezTo>
                      <a:pt x="98" y="6546"/>
                      <a:pt x="130" y="6698"/>
                      <a:pt x="174" y="6849"/>
                    </a:cubicBezTo>
                    <a:cubicBezTo>
                      <a:pt x="2363" y="7483"/>
                      <a:pt x="3153" y="7710"/>
                      <a:pt x="3438" y="7795"/>
                    </a:cubicBezTo>
                    <a:cubicBezTo>
                      <a:pt x="3750" y="8330"/>
                      <a:pt x="4080" y="8856"/>
                      <a:pt x="4419" y="9374"/>
                    </a:cubicBezTo>
                    <a:cubicBezTo>
                      <a:pt x="4463" y="9436"/>
                      <a:pt x="4508" y="9502"/>
                      <a:pt x="4552" y="9569"/>
                    </a:cubicBezTo>
                    <a:lnTo>
                      <a:pt x="776" y="8477"/>
                    </a:lnTo>
                    <a:lnTo>
                      <a:pt x="776" y="8477"/>
                    </a:lnTo>
                    <a:cubicBezTo>
                      <a:pt x="848" y="8637"/>
                      <a:pt x="918" y="8802"/>
                      <a:pt x="994" y="8963"/>
                    </a:cubicBezTo>
                    <a:cubicBezTo>
                      <a:pt x="3550" y="9703"/>
                      <a:pt x="4535" y="9989"/>
                      <a:pt x="4910" y="10100"/>
                    </a:cubicBezTo>
                    <a:cubicBezTo>
                      <a:pt x="5225" y="10555"/>
                      <a:pt x="5542" y="11005"/>
                      <a:pt x="5855" y="11460"/>
                    </a:cubicBezTo>
                    <a:cubicBezTo>
                      <a:pt x="5957" y="11611"/>
                      <a:pt x="6060" y="11759"/>
                      <a:pt x="6157" y="11910"/>
                    </a:cubicBezTo>
                    <a:lnTo>
                      <a:pt x="1685" y="10617"/>
                    </a:lnTo>
                    <a:lnTo>
                      <a:pt x="1685" y="10617"/>
                    </a:lnTo>
                    <a:cubicBezTo>
                      <a:pt x="1735" y="10769"/>
                      <a:pt x="1784" y="10929"/>
                      <a:pt x="1828" y="11086"/>
                    </a:cubicBezTo>
                    <a:cubicBezTo>
                      <a:pt x="4856" y="11959"/>
                      <a:pt x="6028" y="12298"/>
                      <a:pt x="6483" y="12432"/>
                    </a:cubicBezTo>
                    <a:cubicBezTo>
                      <a:pt x="6711" y="12815"/>
                      <a:pt x="6925" y="13208"/>
                      <a:pt x="7121" y="13613"/>
                    </a:cubicBezTo>
                    <a:cubicBezTo>
                      <a:pt x="7205" y="13788"/>
                      <a:pt x="7291" y="13961"/>
                      <a:pt x="7371" y="14140"/>
                    </a:cubicBezTo>
                    <a:cubicBezTo>
                      <a:pt x="2099" y="12616"/>
                      <a:pt x="2091" y="12615"/>
                      <a:pt x="2091" y="12615"/>
                    </a:cubicBezTo>
                    <a:lnTo>
                      <a:pt x="2091" y="12615"/>
                    </a:lnTo>
                    <a:cubicBezTo>
                      <a:pt x="2105" y="12757"/>
                      <a:pt x="2118" y="12905"/>
                      <a:pt x="2132" y="13047"/>
                    </a:cubicBezTo>
                    <a:cubicBezTo>
                      <a:pt x="5698" y="14082"/>
                      <a:pt x="7067" y="14478"/>
                      <a:pt x="7594" y="14630"/>
                    </a:cubicBezTo>
                    <a:cubicBezTo>
                      <a:pt x="7839" y="15179"/>
                      <a:pt x="8071" y="15735"/>
                      <a:pt x="8312" y="16289"/>
                    </a:cubicBezTo>
                    <a:lnTo>
                      <a:pt x="2239" y="14531"/>
                    </a:lnTo>
                    <a:lnTo>
                      <a:pt x="2239" y="14531"/>
                    </a:lnTo>
                    <a:cubicBezTo>
                      <a:pt x="2252" y="14679"/>
                      <a:pt x="2270" y="14826"/>
                      <a:pt x="2288" y="14969"/>
                    </a:cubicBezTo>
                    <a:cubicBezTo>
                      <a:pt x="6332" y="16142"/>
                      <a:pt x="7910" y="16601"/>
                      <a:pt x="8526" y="16779"/>
                    </a:cubicBezTo>
                    <a:cubicBezTo>
                      <a:pt x="8744" y="17266"/>
                      <a:pt x="8976" y="17751"/>
                      <a:pt x="9225" y="18229"/>
                    </a:cubicBezTo>
                    <a:cubicBezTo>
                      <a:pt x="9270" y="18309"/>
                      <a:pt x="9314" y="18389"/>
                      <a:pt x="9359" y="18474"/>
                    </a:cubicBezTo>
                    <a:lnTo>
                      <a:pt x="2622" y="16521"/>
                    </a:lnTo>
                    <a:lnTo>
                      <a:pt x="2622" y="16521"/>
                    </a:lnTo>
                    <a:cubicBezTo>
                      <a:pt x="2680" y="16681"/>
                      <a:pt x="2737" y="16838"/>
                      <a:pt x="2801" y="16998"/>
                    </a:cubicBezTo>
                    <a:cubicBezTo>
                      <a:pt x="7108" y="18246"/>
                      <a:pt x="8904" y="18764"/>
                      <a:pt x="9649" y="18982"/>
                    </a:cubicBezTo>
                    <a:cubicBezTo>
                      <a:pt x="9948" y="19472"/>
                      <a:pt x="10277" y="19954"/>
                      <a:pt x="10625" y="20404"/>
                    </a:cubicBezTo>
                    <a:cubicBezTo>
                      <a:pt x="10728" y="20542"/>
                      <a:pt x="10835" y="20676"/>
                      <a:pt x="10942" y="20805"/>
                    </a:cubicBezTo>
                    <a:lnTo>
                      <a:pt x="3674" y="18705"/>
                    </a:lnTo>
                    <a:lnTo>
                      <a:pt x="3674" y="18705"/>
                    </a:lnTo>
                    <a:cubicBezTo>
                      <a:pt x="3786" y="18879"/>
                      <a:pt x="3906" y="19058"/>
                      <a:pt x="4027" y="19227"/>
                    </a:cubicBezTo>
                    <a:cubicBezTo>
                      <a:pt x="8462" y="20515"/>
                      <a:pt x="10479" y="21100"/>
                      <a:pt x="11397" y="21363"/>
                    </a:cubicBezTo>
                    <a:cubicBezTo>
                      <a:pt x="11682" y="21706"/>
                      <a:pt x="11967" y="22040"/>
                      <a:pt x="12253" y="22375"/>
                    </a:cubicBezTo>
                    <a:cubicBezTo>
                      <a:pt x="12512" y="22678"/>
                      <a:pt x="12765" y="22981"/>
                      <a:pt x="13016" y="23289"/>
                    </a:cubicBezTo>
                    <a:lnTo>
                      <a:pt x="5703" y="21171"/>
                    </a:lnTo>
                    <a:lnTo>
                      <a:pt x="5703" y="21171"/>
                    </a:lnTo>
                    <a:cubicBezTo>
                      <a:pt x="5890" y="21345"/>
                      <a:pt x="6077" y="21514"/>
                      <a:pt x="6269" y="21680"/>
                    </a:cubicBezTo>
                    <a:cubicBezTo>
                      <a:pt x="6318" y="21719"/>
                      <a:pt x="6367" y="21760"/>
                      <a:pt x="6416" y="21800"/>
                    </a:cubicBezTo>
                    <a:cubicBezTo>
                      <a:pt x="10572" y="23003"/>
                      <a:pt x="12529" y="23570"/>
                      <a:pt x="13448" y="23837"/>
                    </a:cubicBezTo>
                    <a:cubicBezTo>
                      <a:pt x="13568" y="23993"/>
                      <a:pt x="13689" y="24154"/>
                      <a:pt x="13804" y="24314"/>
                    </a:cubicBezTo>
                    <a:cubicBezTo>
                      <a:pt x="14107" y="24742"/>
                      <a:pt x="14389" y="25184"/>
                      <a:pt x="14652" y="25639"/>
                    </a:cubicBezTo>
                    <a:lnTo>
                      <a:pt x="8837" y="23954"/>
                    </a:lnTo>
                    <a:lnTo>
                      <a:pt x="8837" y="23954"/>
                    </a:lnTo>
                    <a:cubicBezTo>
                      <a:pt x="8985" y="24131"/>
                      <a:pt x="9131" y="24314"/>
                      <a:pt x="9270" y="24506"/>
                    </a:cubicBezTo>
                    <a:cubicBezTo>
                      <a:pt x="12605" y="25469"/>
                      <a:pt x="14187" y="25928"/>
                      <a:pt x="14942" y="26147"/>
                    </a:cubicBezTo>
                    <a:cubicBezTo>
                      <a:pt x="14990" y="26236"/>
                      <a:pt x="15039" y="26321"/>
                      <a:pt x="15084" y="26410"/>
                    </a:cubicBezTo>
                    <a:cubicBezTo>
                      <a:pt x="15338" y="26883"/>
                      <a:pt x="15584" y="27364"/>
                      <a:pt x="15825" y="27854"/>
                    </a:cubicBezTo>
                    <a:lnTo>
                      <a:pt x="10510" y="26316"/>
                    </a:lnTo>
                    <a:lnTo>
                      <a:pt x="10510" y="26316"/>
                    </a:lnTo>
                    <a:cubicBezTo>
                      <a:pt x="10612" y="26481"/>
                      <a:pt x="10724" y="26656"/>
                      <a:pt x="10839" y="26833"/>
                    </a:cubicBezTo>
                    <a:cubicBezTo>
                      <a:pt x="13809" y="27694"/>
                      <a:pt x="15307" y="28131"/>
                      <a:pt x="16066" y="28350"/>
                    </a:cubicBezTo>
                    <a:cubicBezTo>
                      <a:pt x="16114" y="28448"/>
                      <a:pt x="16159" y="28550"/>
                      <a:pt x="16208" y="28648"/>
                    </a:cubicBezTo>
                    <a:lnTo>
                      <a:pt x="16885" y="30039"/>
                    </a:lnTo>
                    <a:lnTo>
                      <a:pt x="16885" y="30039"/>
                    </a:lnTo>
                    <a:lnTo>
                      <a:pt x="12070" y="28644"/>
                    </a:lnTo>
                    <a:lnTo>
                      <a:pt x="12070" y="28644"/>
                    </a:lnTo>
                    <a:cubicBezTo>
                      <a:pt x="12208" y="28831"/>
                      <a:pt x="12351" y="29014"/>
                      <a:pt x="12494" y="29192"/>
                    </a:cubicBezTo>
                    <a:cubicBezTo>
                      <a:pt x="15008" y="29919"/>
                      <a:pt x="16381" y="30315"/>
                      <a:pt x="17126" y="30535"/>
                    </a:cubicBezTo>
                    <a:cubicBezTo>
                      <a:pt x="17189" y="30655"/>
                      <a:pt x="17251" y="30784"/>
                      <a:pt x="17318" y="30922"/>
                    </a:cubicBezTo>
                    <a:lnTo>
                      <a:pt x="17447" y="31194"/>
                    </a:lnTo>
                    <a:cubicBezTo>
                      <a:pt x="17875" y="30980"/>
                      <a:pt x="18245" y="30673"/>
                      <a:pt x="18585" y="30325"/>
                    </a:cubicBezTo>
                    <a:cubicBezTo>
                      <a:pt x="18575" y="30311"/>
                      <a:pt x="18566" y="30298"/>
                      <a:pt x="18562" y="30284"/>
                    </a:cubicBezTo>
                    <a:lnTo>
                      <a:pt x="18513" y="30196"/>
                    </a:lnTo>
                    <a:lnTo>
                      <a:pt x="19752" y="25866"/>
                    </a:lnTo>
                    <a:cubicBezTo>
                      <a:pt x="19686" y="25625"/>
                      <a:pt x="19610" y="25389"/>
                      <a:pt x="19529" y="25158"/>
                    </a:cubicBezTo>
                    <a:cubicBezTo>
                      <a:pt x="18842" y="27570"/>
                      <a:pt x="18455" y="28924"/>
                      <a:pt x="18237" y="29683"/>
                    </a:cubicBezTo>
                    <a:cubicBezTo>
                      <a:pt x="18058" y="29358"/>
                      <a:pt x="17782" y="28849"/>
                      <a:pt x="17354" y="28064"/>
                    </a:cubicBezTo>
                    <a:cubicBezTo>
                      <a:pt x="17331" y="28020"/>
                      <a:pt x="17305" y="27975"/>
                      <a:pt x="17282" y="27934"/>
                    </a:cubicBezTo>
                    <a:lnTo>
                      <a:pt x="18661" y="23119"/>
                    </a:lnTo>
                    <a:cubicBezTo>
                      <a:pt x="18571" y="22946"/>
                      <a:pt x="18482" y="22771"/>
                      <a:pt x="18388" y="22602"/>
                    </a:cubicBezTo>
                    <a:cubicBezTo>
                      <a:pt x="17630" y="25238"/>
                      <a:pt x="17224" y="26660"/>
                      <a:pt x="17006" y="27422"/>
                    </a:cubicBezTo>
                    <a:cubicBezTo>
                      <a:pt x="16716" y="26891"/>
                      <a:pt x="16418" y="26361"/>
                      <a:pt x="16101" y="25835"/>
                    </a:cubicBezTo>
                    <a:cubicBezTo>
                      <a:pt x="16083" y="25800"/>
                      <a:pt x="16060" y="25763"/>
                      <a:pt x="16039" y="25728"/>
                    </a:cubicBezTo>
                    <a:lnTo>
                      <a:pt x="17398" y="20988"/>
                    </a:lnTo>
                    <a:cubicBezTo>
                      <a:pt x="17300" y="20836"/>
                      <a:pt x="17202" y="20690"/>
                      <a:pt x="17099" y="20542"/>
                    </a:cubicBezTo>
                    <a:cubicBezTo>
                      <a:pt x="16346" y="23178"/>
                      <a:pt x="15953" y="24547"/>
                      <a:pt x="15749" y="25259"/>
                    </a:cubicBezTo>
                    <a:cubicBezTo>
                      <a:pt x="15432" y="24756"/>
                      <a:pt x="15093" y="24257"/>
                      <a:pt x="14723" y="23784"/>
                    </a:cubicBezTo>
                    <a:cubicBezTo>
                      <a:pt x="16070" y="19085"/>
                      <a:pt x="16070" y="19079"/>
                      <a:pt x="16070" y="19079"/>
                    </a:cubicBezTo>
                    <a:cubicBezTo>
                      <a:pt x="15963" y="18941"/>
                      <a:pt x="15864" y="18799"/>
                      <a:pt x="15766" y="18651"/>
                    </a:cubicBezTo>
                    <a:cubicBezTo>
                      <a:pt x="14982" y="21390"/>
                      <a:pt x="14598" y="22732"/>
                      <a:pt x="14411" y="23387"/>
                    </a:cubicBezTo>
                    <a:cubicBezTo>
                      <a:pt x="14059" y="22954"/>
                      <a:pt x="13689" y="22544"/>
                      <a:pt x="13314" y="22139"/>
                    </a:cubicBezTo>
                    <a:lnTo>
                      <a:pt x="14763" y="17083"/>
                    </a:lnTo>
                    <a:cubicBezTo>
                      <a:pt x="14665" y="16926"/>
                      <a:pt x="14572" y="16766"/>
                      <a:pt x="14477" y="16605"/>
                    </a:cubicBezTo>
                    <a:cubicBezTo>
                      <a:pt x="13586" y="19713"/>
                      <a:pt x="13181" y="21139"/>
                      <a:pt x="12993" y="21791"/>
                    </a:cubicBezTo>
                    <a:cubicBezTo>
                      <a:pt x="12979" y="21777"/>
                      <a:pt x="12966" y="21760"/>
                      <a:pt x="12953" y="21746"/>
                    </a:cubicBezTo>
                    <a:cubicBezTo>
                      <a:pt x="12592" y="21363"/>
                      <a:pt x="12230" y="20979"/>
                      <a:pt x="11882" y="20591"/>
                    </a:cubicBezTo>
                    <a:cubicBezTo>
                      <a:pt x="13510" y="14902"/>
                      <a:pt x="13514" y="14902"/>
                      <a:pt x="13514" y="14902"/>
                    </a:cubicBezTo>
                    <a:cubicBezTo>
                      <a:pt x="13421" y="14733"/>
                      <a:pt x="13327" y="14568"/>
                      <a:pt x="13230" y="14398"/>
                    </a:cubicBezTo>
                    <a:cubicBezTo>
                      <a:pt x="12199" y="18009"/>
                      <a:pt x="11753" y="19566"/>
                      <a:pt x="11561" y="20230"/>
                    </a:cubicBezTo>
                    <a:cubicBezTo>
                      <a:pt x="11187" y="19797"/>
                      <a:pt x="10826" y="19357"/>
                      <a:pt x="10496" y="18892"/>
                    </a:cubicBezTo>
                    <a:lnTo>
                      <a:pt x="12271" y="12686"/>
                    </a:lnTo>
                    <a:cubicBezTo>
                      <a:pt x="12177" y="12525"/>
                      <a:pt x="12079" y="12360"/>
                      <a:pt x="11985" y="12200"/>
                    </a:cubicBezTo>
                    <a:cubicBezTo>
                      <a:pt x="10862" y="16132"/>
                      <a:pt x="10389" y="17768"/>
                      <a:pt x="10193" y="18451"/>
                    </a:cubicBezTo>
                    <a:cubicBezTo>
                      <a:pt x="10073" y="18264"/>
                      <a:pt x="9956" y="18077"/>
                      <a:pt x="9845" y="17881"/>
                    </a:cubicBezTo>
                    <a:cubicBezTo>
                      <a:pt x="9631" y="17515"/>
                      <a:pt x="9426" y="17136"/>
                      <a:pt x="9230" y="16757"/>
                    </a:cubicBezTo>
                    <a:lnTo>
                      <a:pt x="10991" y="10599"/>
                    </a:lnTo>
                    <a:cubicBezTo>
                      <a:pt x="10893" y="10452"/>
                      <a:pt x="10795" y="10300"/>
                      <a:pt x="10697" y="10158"/>
                    </a:cubicBezTo>
                    <a:cubicBezTo>
                      <a:pt x="9604" y="13975"/>
                      <a:pt x="9149" y="15562"/>
                      <a:pt x="8958" y="16217"/>
                    </a:cubicBezTo>
                    <a:cubicBezTo>
                      <a:pt x="8655" y="15602"/>
                      <a:pt x="8355" y="14973"/>
                      <a:pt x="8044" y="14350"/>
                    </a:cubicBezTo>
                    <a:lnTo>
                      <a:pt x="9645" y="8758"/>
                    </a:lnTo>
                    <a:cubicBezTo>
                      <a:pt x="9538" y="8629"/>
                      <a:pt x="9435" y="8504"/>
                      <a:pt x="9328" y="8384"/>
                    </a:cubicBezTo>
                    <a:cubicBezTo>
                      <a:pt x="8329" y="11870"/>
                      <a:pt x="7933" y="13261"/>
                      <a:pt x="7772" y="13819"/>
                    </a:cubicBezTo>
                    <a:cubicBezTo>
                      <a:pt x="7696" y="13675"/>
                      <a:pt x="7620" y="13533"/>
                      <a:pt x="7544" y="13395"/>
                    </a:cubicBezTo>
                    <a:cubicBezTo>
                      <a:pt x="7317" y="12967"/>
                      <a:pt x="7063" y="12552"/>
                      <a:pt x="6795" y="12150"/>
                    </a:cubicBezTo>
                    <a:lnTo>
                      <a:pt x="8209" y="7219"/>
                    </a:lnTo>
                    <a:cubicBezTo>
                      <a:pt x="8098" y="7121"/>
                      <a:pt x="7986" y="7024"/>
                      <a:pt x="7870" y="6921"/>
                    </a:cubicBezTo>
                    <a:cubicBezTo>
                      <a:pt x="6964" y="10086"/>
                      <a:pt x="6626" y="11268"/>
                      <a:pt x="6497" y="11714"/>
                    </a:cubicBezTo>
                    <a:cubicBezTo>
                      <a:pt x="6390" y="11553"/>
                      <a:pt x="6274" y="11397"/>
                      <a:pt x="6162" y="11241"/>
                    </a:cubicBezTo>
                    <a:cubicBezTo>
                      <a:pt x="5926" y="10920"/>
                      <a:pt x="5690" y="10604"/>
                      <a:pt x="5453" y="10283"/>
                    </a:cubicBezTo>
                    <a:lnTo>
                      <a:pt x="6680" y="6011"/>
                    </a:lnTo>
                    <a:cubicBezTo>
                      <a:pt x="6559" y="5931"/>
                      <a:pt x="6443" y="5851"/>
                      <a:pt x="6322" y="5771"/>
                    </a:cubicBezTo>
                    <a:cubicBezTo>
                      <a:pt x="5542" y="8495"/>
                      <a:pt x="5257" y="9498"/>
                      <a:pt x="5150" y="9868"/>
                    </a:cubicBezTo>
                    <a:cubicBezTo>
                      <a:pt x="4990" y="9650"/>
                      <a:pt x="4829" y="9427"/>
                      <a:pt x="4673" y="9203"/>
                    </a:cubicBezTo>
                    <a:cubicBezTo>
                      <a:pt x="4486" y="8936"/>
                      <a:pt x="4299" y="8668"/>
                      <a:pt x="4120" y="8401"/>
                    </a:cubicBezTo>
                    <a:lnTo>
                      <a:pt x="5110" y="4937"/>
                    </a:lnTo>
                    <a:cubicBezTo>
                      <a:pt x="4994" y="4852"/>
                      <a:pt x="4873" y="4763"/>
                      <a:pt x="4762" y="4674"/>
                    </a:cubicBezTo>
                    <a:cubicBezTo>
                      <a:pt x="4142" y="6841"/>
                      <a:pt x="3910" y="7647"/>
                      <a:pt x="3826" y="7946"/>
                    </a:cubicBezTo>
                    <a:cubicBezTo>
                      <a:pt x="3478" y="7402"/>
                      <a:pt x="3153" y="6849"/>
                      <a:pt x="2850" y="6283"/>
                    </a:cubicBezTo>
                    <a:lnTo>
                      <a:pt x="3607" y="3635"/>
                    </a:lnTo>
                    <a:cubicBezTo>
                      <a:pt x="3496" y="3523"/>
                      <a:pt x="3385" y="3408"/>
                      <a:pt x="3282" y="3291"/>
                    </a:cubicBezTo>
                    <a:cubicBezTo>
                      <a:pt x="2818" y="4901"/>
                      <a:pt x="2644" y="5521"/>
                      <a:pt x="2577" y="5757"/>
                    </a:cubicBezTo>
                    <a:cubicBezTo>
                      <a:pt x="2426" y="5458"/>
                      <a:pt x="2283" y="5155"/>
                      <a:pt x="2154" y="4847"/>
                    </a:cubicBezTo>
                    <a:cubicBezTo>
                      <a:pt x="1988" y="4478"/>
                      <a:pt x="1842" y="4103"/>
                      <a:pt x="1704" y="3723"/>
                    </a:cubicBezTo>
                    <a:lnTo>
                      <a:pt x="2208" y="1980"/>
                    </a:lnTo>
                    <a:cubicBezTo>
                      <a:pt x="2101" y="1842"/>
                      <a:pt x="2002" y="1704"/>
                      <a:pt x="1899" y="1566"/>
                    </a:cubicBezTo>
                    <a:cubicBezTo>
                      <a:pt x="1628" y="2507"/>
                      <a:pt x="1521" y="2890"/>
                      <a:pt x="1476" y="3042"/>
                    </a:cubicBezTo>
                    <a:cubicBezTo>
                      <a:pt x="1169" y="2052"/>
                      <a:pt x="945" y="1035"/>
                      <a:pt x="82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300057" y="-133360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21526" y="1"/>
                    </a:moveTo>
                    <a:cubicBezTo>
                      <a:pt x="21458" y="1"/>
                      <a:pt x="21390" y="4"/>
                      <a:pt x="21322" y="12"/>
                    </a:cubicBezTo>
                    <a:cubicBezTo>
                      <a:pt x="20904" y="57"/>
                      <a:pt x="20511" y="252"/>
                      <a:pt x="20141" y="458"/>
                    </a:cubicBezTo>
                    <a:cubicBezTo>
                      <a:pt x="17399" y="1965"/>
                      <a:pt x="15727" y="4016"/>
                      <a:pt x="13899" y="6406"/>
                    </a:cubicBezTo>
                    <a:cubicBezTo>
                      <a:pt x="13270" y="7226"/>
                      <a:pt x="12574" y="8015"/>
                      <a:pt x="11839" y="8796"/>
                    </a:cubicBezTo>
                    <a:cubicBezTo>
                      <a:pt x="9110" y="11712"/>
                      <a:pt x="5935" y="14489"/>
                      <a:pt x="4451" y="18110"/>
                    </a:cubicBezTo>
                    <a:cubicBezTo>
                      <a:pt x="3974" y="19278"/>
                      <a:pt x="3706" y="20531"/>
                      <a:pt x="3221" y="21695"/>
                    </a:cubicBezTo>
                    <a:cubicBezTo>
                      <a:pt x="2466" y="23488"/>
                      <a:pt x="1227" y="25021"/>
                      <a:pt x="1" y="26528"/>
                    </a:cubicBezTo>
                    <a:cubicBezTo>
                      <a:pt x="1709" y="26243"/>
                      <a:pt x="3697" y="26239"/>
                      <a:pt x="5338" y="25797"/>
                    </a:cubicBezTo>
                    <a:cubicBezTo>
                      <a:pt x="7394" y="25239"/>
                      <a:pt x="8646" y="23385"/>
                      <a:pt x="10395" y="22323"/>
                    </a:cubicBezTo>
                    <a:cubicBezTo>
                      <a:pt x="11924" y="21397"/>
                      <a:pt x="13694" y="21129"/>
                      <a:pt x="15161" y="20139"/>
                    </a:cubicBezTo>
                    <a:cubicBezTo>
                      <a:pt x="16926" y="18940"/>
                      <a:pt x="18340" y="17004"/>
                      <a:pt x="19187" y="15069"/>
                    </a:cubicBezTo>
                    <a:cubicBezTo>
                      <a:pt x="19544" y="14244"/>
                      <a:pt x="19816" y="13384"/>
                      <a:pt x="20240" y="12595"/>
                    </a:cubicBezTo>
                    <a:cubicBezTo>
                      <a:pt x="20631" y="11867"/>
                      <a:pt x="21145" y="11212"/>
                      <a:pt x="21657" y="10566"/>
                    </a:cubicBezTo>
                    <a:cubicBezTo>
                      <a:pt x="23218" y="8582"/>
                      <a:pt x="27556" y="4537"/>
                      <a:pt x="25206" y="1755"/>
                    </a:cubicBezTo>
                    <a:cubicBezTo>
                      <a:pt x="24613" y="1051"/>
                      <a:pt x="23730" y="663"/>
                      <a:pt x="22874" y="328"/>
                    </a:cubicBezTo>
                    <a:cubicBezTo>
                      <a:pt x="22439" y="161"/>
                      <a:pt x="21986" y="1"/>
                      <a:pt x="2152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299803" y="-108488"/>
                <a:ext cx="796984" cy="817663"/>
              </a:xfrm>
              <a:custGeom>
                <a:rect b="b" l="l" r="r" t="t"/>
                <a:pathLst>
                  <a:path extrusionOk="0" h="25741" w="25090">
                    <a:moveTo>
                      <a:pt x="23930" y="0"/>
                    </a:moveTo>
                    <a:cubicBezTo>
                      <a:pt x="23917" y="14"/>
                      <a:pt x="23908" y="23"/>
                      <a:pt x="23894" y="36"/>
                    </a:cubicBezTo>
                    <a:lnTo>
                      <a:pt x="23823" y="107"/>
                    </a:lnTo>
                    <a:lnTo>
                      <a:pt x="19324" y="165"/>
                    </a:lnTo>
                    <a:cubicBezTo>
                      <a:pt x="19110" y="299"/>
                      <a:pt x="18906" y="442"/>
                      <a:pt x="18709" y="584"/>
                    </a:cubicBezTo>
                    <a:cubicBezTo>
                      <a:pt x="21215" y="549"/>
                      <a:pt x="22624" y="531"/>
                      <a:pt x="23413" y="522"/>
                    </a:cubicBezTo>
                    <a:lnTo>
                      <a:pt x="23413" y="522"/>
                    </a:lnTo>
                    <a:cubicBezTo>
                      <a:pt x="23154" y="785"/>
                      <a:pt x="22744" y="1195"/>
                      <a:pt x="22116" y="1833"/>
                    </a:cubicBezTo>
                    <a:cubicBezTo>
                      <a:pt x="22080" y="1864"/>
                      <a:pt x="22048" y="1900"/>
                      <a:pt x="22013" y="1935"/>
                    </a:cubicBezTo>
                    <a:lnTo>
                      <a:pt x="17006" y="2002"/>
                    </a:lnTo>
                    <a:cubicBezTo>
                      <a:pt x="16867" y="2136"/>
                      <a:pt x="16725" y="2274"/>
                      <a:pt x="16591" y="2412"/>
                    </a:cubicBezTo>
                    <a:cubicBezTo>
                      <a:pt x="19334" y="2377"/>
                      <a:pt x="20809" y="2359"/>
                      <a:pt x="21602" y="2346"/>
                    </a:cubicBezTo>
                    <a:lnTo>
                      <a:pt x="21602" y="2346"/>
                    </a:lnTo>
                    <a:cubicBezTo>
                      <a:pt x="21180" y="2778"/>
                      <a:pt x="20756" y="3215"/>
                      <a:pt x="20341" y="3670"/>
                    </a:cubicBezTo>
                    <a:cubicBezTo>
                      <a:pt x="20314" y="3701"/>
                      <a:pt x="20287" y="3733"/>
                      <a:pt x="20260" y="3759"/>
                    </a:cubicBezTo>
                    <a:lnTo>
                      <a:pt x="15325" y="3826"/>
                    </a:lnTo>
                    <a:cubicBezTo>
                      <a:pt x="15214" y="3964"/>
                      <a:pt x="15097" y="4098"/>
                      <a:pt x="14986" y="4236"/>
                    </a:cubicBezTo>
                    <a:cubicBezTo>
                      <a:pt x="17728" y="4200"/>
                      <a:pt x="19151" y="4182"/>
                      <a:pt x="19890" y="4174"/>
                    </a:cubicBezTo>
                    <a:lnTo>
                      <a:pt x="19890" y="4174"/>
                    </a:lnTo>
                    <a:cubicBezTo>
                      <a:pt x="19503" y="4624"/>
                      <a:pt x="19124" y="5092"/>
                      <a:pt x="18776" y="5583"/>
                    </a:cubicBezTo>
                    <a:lnTo>
                      <a:pt x="13885" y="5649"/>
                    </a:lnTo>
                    <a:cubicBezTo>
                      <a:pt x="13778" y="5787"/>
                      <a:pt x="13671" y="5926"/>
                      <a:pt x="13564" y="6060"/>
                    </a:cubicBezTo>
                    <a:cubicBezTo>
                      <a:pt x="16408" y="6024"/>
                      <a:pt x="17803" y="6007"/>
                      <a:pt x="18486" y="5997"/>
                    </a:cubicBezTo>
                    <a:lnTo>
                      <a:pt x="18486" y="5997"/>
                    </a:lnTo>
                    <a:cubicBezTo>
                      <a:pt x="18174" y="6461"/>
                      <a:pt x="17884" y="6933"/>
                      <a:pt x="17608" y="7402"/>
                    </a:cubicBezTo>
                    <a:lnTo>
                      <a:pt x="12346" y="7473"/>
                    </a:lnTo>
                    <a:cubicBezTo>
                      <a:pt x="12222" y="7612"/>
                      <a:pt x="12097" y="7750"/>
                      <a:pt x="11971" y="7884"/>
                    </a:cubicBezTo>
                    <a:cubicBezTo>
                      <a:pt x="15204" y="7843"/>
                      <a:pt x="16689" y="7820"/>
                      <a:pt x="17367" y="7812"/>
                    </a:cubicBezTo>
                    <a:lnTo>
                      <a:pt x="17367" y="7812"/>
                    </a:lnTo>
                    <a:cubicBezTo>
                      <a:pt x="17354" y="7830"/>
                      <a:pt x="17344" y="7847"/>
                      <a:pt x="17336" y="7865"/>
                    </a:cubicBezTo>
                    <a:cubicBezTo>
                      <a:pt x="17068" y="8320"/>
                      <a:pt x="16809" y="8775"/>
                      <a:pt x="16537" y="9221"/>
                    </a:cubicBezTo>
                    <a:lnTo>
                      <a:pt x="10617" y="9302"/>
                    </a:lnTo>
                    <a:cubicBezTo>
                      <a:pt x="10483" y="9435"/>
                      <a:pt x="10349" y="9573"/>
                      <a:pt x="10215" y="9711"/>
                    </a:cubicBezTo>
                    <a:cubicBezTo>
                      <a:pt x="13973" y="9662"/>
                      <a:pt x="15588" y="9640"/>
                      <a:pt x="16284" y="9631"/>
                    </a:cubicBezTo>
                    <a:lnTo>
                      <a:pt x="16284" y="9631"/>
                    </a:lnTo>
                    <a:cubicBezTo>
                      <a:pt x="15976" y="10117"/>
                      <a:pt x="15655" y="10590"/>
                      <a:pt x="15307" y="11040"/>
                    </a:cubicBezTo>
                    <a:lnTo>
                      <a:pt x="8855" y="11125"/>
                    </a:lnTo>
                    <a:cubicBezTo>
                      <a:pt x="8726" y="11263"/>
                      <a:pt x="8596" y="11401"/>
                      <a:pt x="8472" y="11539"/>
                    </a:cubicBezTo>
                    <a:cubicBezTo>
                      <a:pt x="12560" y="11486"/>
                      <a:pt x="14263" y="11464"/>
                      <a:pt x="14973" y="11455"/>
                    </a:cubicBezTo>
                    <a:lnTo>
                      <a:pt x="14973" y="11455"/>
                    </a:lnTo>
                    <a:cubicBezTo>
                      <a:pt x="14830" y="11625"/>
                      <a:pt x="14683" y="11789"/>
                      <a:pt x="14527" y="11950"/>
                    </a:cubicBezTo>
                    <a:cubicBezTo>
                      <a:pt x="14237" y="12267"/>
                      <a:pt x="13934" y="12570"/>
                      <a:pt x="13626" y="12868"/>
                    </a:cubicBezTo>
                    <a:lnTo>
                      <a:pt x="7223" y="12953"/>
                    </a:lnTo>
                    <a:cubicBezTo>
                      <a:pt x="7112" y="13086"/>
                      <a:pt x="6995" y="13224"/>
                      <a:pt x="6884" y="13364"/>
                    </a:cubicBezTo>
                    <a:cubicBezTo>
                      <a:pt x="10857" y="13310"/>
                      <a:pt x="12506" y="13288"/>
                      <a:pt x="13189" y="13278"/>
                    </a:cubicBezTo>
                    <a:lnTo>
                      <a:pt x="13189" y="13278"/>
                    </a:lnTo>
                    <a:cubicBezTo>
                      <a:pt x="12685" y="13751"/>
                      <a:pt x="12172" y="14214"/>
                      <a:pt x="11664" y="14696"/>
                    </a:cubicBezTo>
                    <a:lnTo>
                      <a:pt x="5845" y="14772"/>
                    </a:lnTo>
                    <a:cubicBezTo>
                      <a:pt x="5756" y="14910"/>
                      <a:pt x="5663" y="15044"/>
                      <a:pt x="5577" y="15183"/>
                    </a:cubicBezTo>
                    <a:cubicBezTo>
                      <a:pt x="9203" y="15138"/>
                      <a:pt x="10656" y="15115"/>
                      <a:pt x="11232" y="15111"/>
                    </a:cubicBezTo>
                    <a:lnTo>
                      <a:pt x="11232" y="15111"/>
                    </a:lnTo>
                    <a:cubicBezTo>
                      <a:pt x="11121" y="15222"/>
                      <a:pt x="11004" y="15334"/>
                      <a:pt x="10893" y="15450"/>
                    </a:cubicBezTo>
                    <a:cubicBezTo>
                      <a:pt x="10549" y="15788"/>
                      <a:pt x="10228" y="16150"/>
                      <a:pt x="9917" y="16525"/>
                    </a:cubicBezTo>
                    <a:lnTo>
                      <a:pt x="4789" y="16591"/>
                    </a:lnTo>
                    <a:cubicBezTo>
                      <a:pt x="4727" y="16725"/>
                      <a:pt x="4664" y="16863"/>
                      <a:pt x="4602" y="17002"/>
                    </a:cubicBezTo>
                    <a:cubicBezTo>
                      <a:pt x="7892" y="16957"/>
                      <a:pt x="9123" y="16939"/>
                      <a:pt x="9582" y="16935"/>
                    </a:cubicBezTo>
                    <a:lnTo>
                      <a:pt x="9582" y="16935"/>
                    </a:lnTo>
                    <a:cubicBezTo>
                      <a:pt x="9462" y="17086"/>
                      <a:pt x="9345" y="17237"/>
                      <a:pt x="9230" y="17394"/>
                    </a:cubicBezTo>
                    <a:cubicBezTo>
                      <a:pt x="8989" y="17710"/>
                      <a:pt x="8752" y="18027"/>
                      <a:pt x="8516" y="18344"/>
                    </a:cubicBezTo>
                    <a:lnTo>
                      <a:pt x="4071" y="18402"/>
                    </a:lnTo>
                    <a:cubicBezTo>
                      <a:pt x="4031" y="18540"/>
                      <a:pt x="3986" y="18678"/>
                      <a:pt x="3941" y="18811"/>
                    </a:cubicBezTo>
                    <a:cubicBezTo>
                      <a:pt x="6777" y="18776"/>
                      <a:pt x="7820" y="18762"/>
                      <a:pt x="8209" y="18758"/>
                    </a:cubicBezTo>
                    <a:lnTo>
                      <a:pt x="8209" y="18758"/>
                    </a:lnTo>
                    <a:cubicBezTo>
                      <a:pt x="8044" y="18976"/>
                      <a:pt x="7874" y="19190"/>
                      <a:pt x="7705" y="19404"/>
                    </a:cubicBezTo>
                    <a:cubicBezTo>
                      <a:pt x="7509" y="19663"/>
                      <a:pt x="7304" y="19918"/>
                      <a:pt x="7094" y="20167"/>
                    </a:cubicBezTo>
                    <a:lnTo>
                      <a:pt x="3491" y="20212"/>
                    </a:lnTo>
                    <a:cubicBezTo>
                      <a:pt x="3447" y="20350"/>
                      <a:pt x="3393" y="20488"/>
                      <a:pt x="3344" y="20622"/>
                    </a:cubicBezTo>
                    <a:cubicBezTo>
                      <a:pt x="5596" y="20595"/>
                      <a:pt x="6434" y="20581"/>
                      <a:pt x="6746" y="20577"/>
                    </a:cubicBezTo>
                    <a:lnTo>
                      <a:pt x="6746" y="20577"/>
                    </a:lnTo>
                    <a:cubicBezTo>
                      <a:pt x="6327" y="21068"/>
                      <a:pt x="5890" y="21540"/>
                      <a:pt x="5435" y="21995"/>
                    </a:cubicBezTo>
                    <a:lnTo>
                      <a:pt x="2684" y="22031"/>
                    </a:lnTo>
                    <a:cubicBezTo>
                      <a:pt x="2608" y="22169"/>
                      <a:pt x="2528" y="22307"/>
                      <a:pt x="2447" y="22441"/>
                    </a:cubicBezTo>
                    <a:cubicBezTo>
                      <a:pt x="4120" y="22419"/>
                      <a:pt x="4762" y="22410"/>
                      <a:pt x="5007" y="22406"/>
                    </a:cubicBezTo>
                    <a:lnTo>
                      <a:pt x="5007" y="22406"/>
                    </a:lnTo>
                    <a:cubicBezTo>
                      <a:pt x="4766" y="22633"/>
                      <a:pt x="4517" y="22855"/>
                      <a:pt x="4262" y="23075"/>
                    </a:cubicBezTo>
                    <a:cubicBezTo>
                      <a:pt x="3955" y="23333"/>
                      <a:pt x="3638" y="23587"/>
                      <a:pt x="3313" y="23824"/>
                    </a:cubicBezTo>
                    <a:lnTo>
                      <a:pt x="1498" y="23845"/>
                    </a:lnTo>
                    <a:cubicBezTo>
                      <a:pt x="1395" y="23989"/>
                      <a:pt x="1297" y="24122"/>
                      <a:pt x="1190" y="24260"/>
                    </a:cubicBezTo>
                    <a:cubicBezTo>
                      <a:pt x="2171" y="24247"/>
                      <a:pt x="2568" y="24242"/>
                      <a:pt x="2729" y="24238"/>
                    </a:cubicBezTo>
                    <a:lnTo>
                      <a:pt x="2729" y="24238"/>
                    </a:lnTo>
                    <a:cubicBezTo>
                      <a:pt x="1868" y="24822"/>
                      <a:pt x="955" y="25326"/>
                      <a:pt x="0" y="25740"/>
                    </a:cubicBezTo>
                    <a:cubicBezTo>
                      <a:pt x="317" y="25616"/>
                      <a:pt x="628" y="25477"/>
                      <a:pt x="936" y="25331"/>
                    </a:cubicBezTo>
                    <a:lnTo>
                      <a:pt x="941" y="25616"/>
                    </a:lnTo>
                    <a:cubicBezTo>
                      <a:pt x="1079" y="25602"/>
                      <a:pt x="1212" y="25584"/>
                      <a:pt x="1351" y="25571"/>
                    </a:cubicBezTo>
                    <a:cubicBezTo>
                      <a:pt x="1346" y="25259"/>
                      <a:pt x="1342" y="25166"/>
                      <a:pt x="1342" y="25135"/>
                    </a:cubicBezTo>
                    <a:cubicBezTo>
                      <a:pt x="1819" y="24894"/>
                      <a:pt x="2283" y="24631"/>
                      <a:pt x="2733" y="24345"/>
                    </a:cubicBezTo>
                    <a:lnTo>
                      <a:pt x="2742" y="25433"/>
                    </a:lnTo>
                    <a:cubicBezTo>
                      <a:pt x="2881" y="25419"/>
                      <a:pt x="3015" y="25407"/>
                      <a:pt x="3148" y="25393"/>
                    </a:cubicBezTo>
                    <a:cubicBezTo>
                      <a:pt x="3139" y="24487"/>
                      <a:pt x="3139" y="24184"/>
                      <a:pt x="3134" y="24086"/>
                    </a:cubicBezTo>
                    <a:cubicBezTo>
                      <a:pt x="3554" y="23806"/>
                      <a:pt x="3964" y="23507"/>
                      <a:pt x="4361" y="23190"/>
                    </a:cubicBezTo>
                    <a:cubicBezTo>
                      <a:pt x="4414" y="23145"/>
                      <a:pt x="4468" y="23102"/>
                      <a:pt x="4521" y="23057"/>
                    </a:cubicBezTo>
                    <a:lnTo>
                      <a:pt x="4544" y="25192"/>
                    </a:lnTo>
                    <a:cubicBezTo>
                      <a:pt x="4682" y="25170"/>
                      <a:pt x="4816" y="25143"/>
                      <a:pt x="4949" y="25112"/>
                    </a:cubicBezTo>
                    <a:cubicBezTo>
                      <a:pt x="4931" y="23480"/>
                      <a:pt x="4927" y="22914"/>
                      <a:pt x="4927" y="22717"/>
                    </a:cubicBezTo>
                    <a:cubicBezTo>
                      <a:pt x="5404" y="22303"/>
                      <a:pt x="5867" y="21866"/>
                      <a:pt x="6309" y="21416"/>
                    </a:cubicBezTo>
                    <a:lnTo>
                      <a:pt x="6345" y="24621"/>
                    </a:lnTo>
                    <a:cubicBezTo>
                      <a:pt x="6478" y="24550"/>
                      <a:pt x="6617" y="24474"/>
                      <a:pt x="6746" y="24394"/>
                    </a:cubicBezTo>
                    <a:cubicBezTo>
                      <a:pt x="6724" y="22112"/>
                      <a:pt x="6715" y="21291"/>
                      <a:pt x="6711" y="20992"/>
                    </a:cubicBezTo>
                    <a:cubicBezTo>
                      <a:pt x="7134" y="20542"/>
                      <a:pt x="7544" y="20073"/>
                      <a:pt x="7941" y="19597"/>
                    </a:cubicBezTo>
                    <a:cubicBezTo>
                      <a:pt x="7991" y="19538"/>
                      <a:pt x="8044" y="19476"/>
                      <a:pt x="8092" y="19414"/>
                    </a:cubicBezTo>
                    <a:lnTo>
                      <a:pt x="8133" y="23347"/>
                    </a:lnTo>
                    <a:cubicBezTo>
                      <a:pt x="8267" y="23230"/>
                      <a:pt x="8400" y="23114"/>
                      <a:pt x="8534" y="22999"/>
                    </a:cubicBezTo>
                    <a:cubicBezTo>
                      <a:pt x="8507" y="20336"/>
                      <a:pt x="8499" y="19311"/>
                      <a:pt x="8493" y="18918"/>
                    </a:cubicBezTo>
                    <a:cubicBezTo>
                      <a:pt x="8841" y="18486"/>
                      <a:pt x="9185" y="18054"/>
                      <a:pt x="9528" y="17626"/>
                    </a:cubicBezTo>
                    <a:cubicBezTo>
                      <a:pt x="9640" y="17483"/>
                      <a:pt x="9756" y="17340"/>
                      <a:pt x="9872" y="17202"/>
                    </a:cubicBezTo>
                    <a:lnTo>
                      <a:pt x="9921" y="21861"/>
                    </a:lnTo>
                    <a:cubicBezTo>
                      <a:pt x="10055" y="21768"/>
                      <a:pt x="10189" y="21674"/>
                      <a:pt x="10327" y="21589"/>
                    </a:cubicBezTo>
                    <a:cubicBezTo>
                      <a:pt x="10296" y="18437"/>
                      <a:pt x="10282" y="17216"/>
                      <a:pt x="10277" y="16743"/>
                    </a:cubicBezTo>
                    <a:cubicBezTo>
                      <a:pt x="10576" y="16413"/>
                      <a:pt x="10893" y="16097"/>
                      <a:pt x="11228" y="15793"/>
                    </a:cubicBezTo>
                    <a:cubicBezTo>
                      <a:pt x="11366" y="15659"/>
                      <a:pt x="11512" y="15531"/>
                      <a:pt x="11656" y="15401"/>
                    </a:cubicBezTo>
                    <a:lnTo>
                      <a:pt x="11713" y="20894"/>
                    </a:lnTo>
                    <a:cubicBezTo>
                      <a:pt x="11847" y="20840"/>
                      <a:pt x="11985" y="20787"/>
                      <a:pt x="12119" y="20733"/>
                    </a:cubicBezTo>
                    <a:cubicBezTo>
                      <a:pt x="12084" y="17015"/>
                      <a:pt x="12070" y="15593"/>
                      <a:pt x="12061" y="15044"/>
                    </a:cubicBezTo>
                    <a:cubicBezTo>
                      <a:pt x="12516" y="14656"/>
                      <a:pt x="12984" y="14273"/>
                      <a:pt x="13448" y="13880"/>
                    </a:cubicBezTo>
                    <a:cubicBezTo>
                      <a:pt x="13510" y="20198"/>
                      <a:pt x="13510" y="20203"/>
                      <a:pt x="13510" y="20203"/>
                    </a:cubicBezTo>
                    <a:cubicBezTo>
                      <a:pt x="13644" y="20145"/>
                      <a:pt x="13782" y="20087"/>
                      <a:pt x="13916" y="20029"/>
                    </a:cubicBezTo>
                    <a:cubicBezTo>
                      <a:pt x="13871" y="15819"/>
                      <a:pt x="13858" y="14175"/>
                      <a:pt x="13849" y="13533"/>
                    </a:cubicBezTo>
                    <a:cubicBezTo>
                      <a:pt x="14255" y="13185"/>
                      <a:pt x="14652" y="12823"/>
                      <a:pt x="15035" y="12444"/>
                    </a:cubicBezTo>
                    <a:cubicBezTo>
                      <a:pt x="15101" y="12382"/>
                      <a:pt x="15169" y="12315"/>
                      <a:pt x="15235" y="12249"/>
                    </a:cubicBezTo>
                    <a:lnTo>
                      <a:pt x="15303" y="19258"/>
                    </a:lnTo>
                    <a:cubicBezTo>
                      <a:pt x="15441" y="19164"/>
                      <a:pt x="15574" y="19062"/>
                      <a:pt x="15708" y="18955"/>
                    </a:cubicBezTo>
                    <a:cubicBezTo>
                      <a:pt x="15663" y="14469"/>
                      <a:pt x="15646" y="12601"/>
                      <a:pt x="15636" y="11825"/>
                    </a:cubicBezTo>
                    <a:cubicBezTo>
                      <a:pt x="16025" y="11397"/>
                      <a:pt x="16385" y="10942"/>
                      <a:pt x="16720" y="10479"/>
                    </a:cubicBezTo>
                    <a:cubicBezTo>
                      <a:pt x="16819" y="10341"/>
                      <a:pt x="16916" y="10201"/>
                      <a:pt x="17015" y="10063"/>
                    </a:cubicBezTo>
                    <a:lnTo>
                      <a:pt x="17095" y="17626"/>
                    </a:lnTo>
                    <a:cubicBezTo>
                      <a:pt x="17229" y="17465"/>
                      <a:pt x="17367" y="17305"/>
                      <a:pt x="17492" y="17136"/>
                    </a:cubicBezTo>
                    <a:cubicBezTo>
                      <a:pt x="17447" y="12520"/>
                      <a:pt x="17425" y="10421"/>
                      <a:pt x="17416" y="9466"/>
                    </a:cubicBezTo>
                    <a:cubicBezTo>
                      <a:pt x="17661" y="9096"/>
                      <a:pt x="17898" y="8722"/>
                      <a:pt x="18138" y="8356"/>
                    </a:cubicBezTo>
                    <a:cubicBezTo>
                      <a:pt x="18352" y="8022"/>
                      <a:pt x="18571" y="7687"/>
                      <a:pt x="18793" y="7361"/>
                    </a:cubicBezTo>
                    <a:lnTo>
                      <a:pt x="18869" y="14973"/>
                    </a:lnTo>
                    <a:cubicBezTo>
                      <a:pt x="18986" y="14745"/>
                      <a:pt x="19093" y="14514"/>
                      <a:pt x="19195" y="14286"/>
                    </a:cubicBezTo>
                    <a:cubicBezTo>
                      <a:pt x="19217" y="14228"/>
                      <a:pt x="19244" y="14170"/>
                      <a:pt x="19266" y="14113"/>
                    </a:cubicBezTo>
                    <a:cubicBezTo>
                      <a:pt x="19221" y="9783"/>
                      <a:pt x="19204" y="7746"/>
                      <a:pt x="19195" y="6787"/>
                    </a:cubicBezTo>
                    <a:cubicBezTo>
                      <a:pt x="19311" y="6626"/>
                      <a:pt x="19427" y="6466"/>
                      <a:pt x="19552" y="6310"/>
                    </a:cubicBezTo>
                    <a:cubicBezTo>
                      <a:pt x="19869" y="5894"/>
                      <a:pt x="20211" y="5503"/>
                      <a:pt x="20573" y="5114"/>
                    </a:cubicBezTo>
                    <a:lnTo>
                      <a:pt x="20635" y="11170"/>
                    </a:lnTo>
                    <a:cubicBezTo>
                      <a:pt x="20760" y="10977"/>
                      <a:pt x="20894" y="10786"/>
                      <a:pt x="21036" y="10598"/>
                    </a:cubicBezTo>
                    <a:cubicBezTo>
                      <a:pt x="21001" y="7125"/>
                      <a:pt x="20983" y="5476"/>
                      <a:pt x="20974" y="4696"/>
                    </a:cubicBezTo>
                    <a:cubicBezTo>
                      <a:pt x="21046" y="4620"/>
                      <a:pt x="21116" y="4548"/>
                      <a:pt x="21188" y="4476"/>
                    </a:cubicBezTo>
                    <a:cubicBezTo>
                      <a:pt x="21567" y="4098"/>
                      <a:pt x="21960" y="3727"/>
                      <a:pt x="22357" y="3358"/>
                    </a:cubicBezTo>
                    <a:lnTo>
                      <a:pt x="22414" y="8891"/>
                    </a:lnTo>
                    <a:cubicBezTo>
                      <a:pt x="22544" y="8740"/>
                      <a:pt x="22678" y="8583"/>
                      <a:pt x="22816" y="8423"/>
                    </a:cubicBezTo>
                    <a:cubicBezTo>
                      <a:pt x="22785" y="5328"/>
                      <a:pt x="22771" y="3772"/>
                      <a:pt x="22762" y="2984"/>
                    </a:cubicBezTo>
                    <a:cubicBezTo>
                      <a:pt x="22843" y="2908"/>
                      <a:pt x="22927" y="2832"/>
                      <a:pt x="23007" y="2760"/>
                    </a:cubicBezTo>
                    <a:lnTo>
                      <a:pt x="24144" y="1708"/>
                    </a:lnTo>
                    <a:lnTo>
                      <a:pt x="24193" y="6724"/>
                    </a:lnTo>
                    <a:cubicBezTo>
                      <a:pt x="24331" y="6536"/>
                      <a:pt x="24470" y="6349"/>
                      <a:pt x="24599" y="6158"/>
                    </a:cubicBezTo>
                    <a:cubicBezTo>
                      <a:pt x="24572" y="3540"/>
                      <a:pt x="24555" y="2114"/>
                      <a:pt x="24550" y="1338"/>
                    </a:cubicBezTo>
                    <a:cubicBezTo>
                      <a:pt x="24648" y="1245"/>
                      <a:pt x="24755" y="1146"/>
                      <a:pt x="24866" y="1044"/>
                    </a:cubicBezTo>
                    <a:lnTo>
                      <a:pt x="25090" y="838"/>
                    </a:lnTo>
                    <a:cubicBezTo>
                      <a:pt x="24759" y="490"/>
                      <a:pt x="24358" y="223"/>
                      <a:pt x="2393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726445" y="751930"/>
                <a:ext cx="460084" cy="1071942"/>
              </a:xfrm>
              <a:custGeom>
                <a:rect b="b" l="l" r="r" t="t"/>
                <a:pathLst>
                  <a:path extrusionOk="0" h="33746" w="14484">
                    <a:moveTo>
                      <a:pt x="14162" y="1"/>
                    </a:moveTo>
                    <a:cubicBezTo>
                      <a:pt x="12784" y="1039"/>
                      <a:pt x="11032" y="1958"/>
                      <a:pt x="9788" y="3108"/>
                    </a:cubicBezTo>
                    <a:cubicBezTo>
                      <a:pt x="8232" y="4549"/>
                      <a:pt x="7983" y="6759"/>
                      <a:pt x="6930" y="8503"/>
                    </a:cubicBezTo>
                    <a:cubicBezTo>
                      <a:pt x="6011" y="10027"/>
                      <a:pt x="4571" y="11080"/>
                      <a:pt x="3737" y="12632"/>
                    </a:cubicBezTo>
                    <a:cubicBezTo>
                      <a:pt x="2734" y="14509"/>
                      <a:pt x="2377" y="16863"/>
                      <a:pt x="2529" y="18963"/>
                    </a:cubicBezTo>
                    <a:cubicBezTo>
                      <a:pt x="2591" y="19855"/>
                      <a:pt x="2748" y="20738"/>
                      <a:pt x="2739" y="21629"/>
                    </a:cubicBezTo>
                    <a:cubicBezTo>
                      <a:pt x="2729" y="22455"/>
                      <a:pt x="2578" y="23266"/>
                      <a:pt x="2427" y="24073"/>
                    </a:cubicBezTo>
                    <a:cubicBezTo>
                      <a:pt x="1963" y="26543"/>
                      <a:pt x="1" y="32112"/>
                      <a:pt x="3363" y="33481"/>
                    </a:cubicBezTo>
                    <a:cubicBezTo>
                      <a:pt x="3850" y="33681"/>
                      <a:pt x="4374" y="33745"/>
                      <a:pt x="4904" y="33745"/>
                    </a:cubicBezTo>
                    <a:cubicBezTo>
                      <a:pt x="5296" y="33745"/>
                      <a:pt x="5691" y="33710"/>
                      <a:pt x="6078" y="33668"/>
                    </a:cubicBezTo>
                    <a:cubicBezTo>
                      <a:pt x="6604" y="33606"/>
                      <a:pt x="7148" y="33526"/>
                      <a:pt x="7590" y="33232"/>
                    </a:cubicBezTo>
                    <a:cubicBezTo>
                      <a:pt x="7942" y="32995"/>
                      <a:pt x="8197" y="32639"/>
                      <a:pt x="8428" y="32291"/>
                    </a:cubicBezTo>
                    <a:cubicBezTo>
                      <a:pt x="10149" y="29696"/>
                      <a:pt x="10679" y="27118"/>
                      <a:pt x="11187" y="24162"/>
                    </a:cubicBezTo>
                    <a:cubicBezTo>
                      <a:pt x="11362" y="23150"/>
                      <a:pt x="11616" y="22134"/>
                      <a:pt x="11901" y="21103"/>
                    </a:cubicBezTo>
                    <a:cubicBezTo>
                      <a:pt x="12963" y="17269"/>
                      <a:pt x="14483" y="13359"/>
                      <a:pt x="14117" y="9480"/>
                    </a:cubicBezTo>
                    <a:cubicBezTo>
                      <a:pt x="14002" y="8226"/>
                      <a:pt x="13663" y="7000"/>
                      <a:pt x="13551" y="5747"/>
                    </a:cubicBezTo>
                    <a:cubicBezTo>
                      <a:pt x="13387" y="3821"/>
                      <a:pt x="13774" y="1895"/>
                      <a:pt x="14162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774473" y="751930"/>
                <a:ext cx="402113" cy="1071910"/>
              </a:xfrm>
              <a:custGeom>
                <a:rect b="b" l="l" r="r" t="t"/>
                <a:pathLst>
                  <a:path extrusionOk="0" h="33745" w="12659">
                    <a:moveTo>
                      <a:pt x="12659" y="1"/>
                    </a:moveTo>
                    <a:lnTo>
                      <a:pt x="12659" y="1"/>
                    </a:lnTo>
                    <a:cubicBezTo>
                      <a:pt x="12436" y="259"/>
                      <a:pt x="12222" y="522"/>
                      <a:pt x="12017" y="794"/>
                    </a:cubicBezTo>
                    <a:lnTo>
                      <a:pt x="11883" y="544"/>
                    </a:lnTo>
                    <a:cubicBezTo>
                      <a:pt x="11772" y="620"/>
                      <a:pt x="11661" y="696"/>
                      <a:pt x="11544" y="771"/>
                    </a:cubicBezTo>
                    <a:cubicBezTo>
                      <a:pt x="11696" y="1044"/>
                      <a:pt x="11741" y="1129"/>
                      <a:pt x="11754" y="1155"/>
                    </a:cubicBezTo>
                    <a:cubicBezTo>
                      <a:pt x="11446" y="1583"/>
                      <a:pt x="11156" y="2034"/>
                      <a:pt x="10889" y="2493"/>
                    </a:cubicBezTo>
                    <a:lnTo>
                      <a:pt x="10381" y="1534"/>
                    </a:lnTo>
                    <a:cubicBezTo>
                      <a:pt x="10264" y="1610"/>
                      <a:pt x="10153" y="1681"/>
                      <a:pt x="10041" y="1757"/>
                    </a:cubicBezTo>
                    <a:cubicBezTo>
                      <a:pt x="10465" y="2551"/>
                      <a:pt x="10608" y="2818"/>
                      <a:pt x="10657" y="2907"/>
                    </a:cubicBezTo>
                    <a:cubicBezTo>
                      <a:pt x="10416" y="3349"/>
                      <a:pt x="10193" y="3799"/>
                      <a:pt x="9988" y="4263"/>
                    </a:cubicBezTo>
                    <a:cubicBezTo>
                      <a:pt x="9961" y="4325"/>
                      <a:pt x="9934" y="4388"/>
                      <a:pt x="9908" y="4454"/>
                    </a:cubicBezTo>
                    <a:lnTo>
                      <a:pt x="8905" y="2577"/>
                    </a:lnTo>
                    <a:cubicBezTo>
                      <a:pt x="8788" y="2662"/>
                      <a:pt x="8686" y="2751"/>
                      <a:pt x="8584" y="2841"/>
                    </a:cubicBezTo>
                    <a:cubicBezTo>
                      <a:pt x="9350" y="4271"/>
                      <a:pt x="9618" y="4767"/>
                      <a:pt x="9708" y="4936"/>
                    </a:cubicBezTo>
                    <a:cubicBezTo>
                      <a:pt x="9475" y="5524"/>
                      <a:pt x="9270" y="6122"/>
                      <a:pt x="9087" y="6728"/>
                    </a:cubicBezTo>
                    <a:lnTo>
                      <a:pt x="7580" y="3915"/>
                    </a:lnTo>
                    <a:cubicBezTo>
                      <a:pt x="7491" y="4040"/>
                      <a:pt x="7407" y="4169"/>
                      <a:pt x="7327" y="4302"/>
                    </a:cubicBezTo>
                    <a:cubicBezTo>
                      <a:pt x="8401" y="6305"/>
                      <a:pt x="8788" y="7023"/>
                      <a:pt x="8926" y="7286"/>
                    </a:cubicBezTo>
                    <a:cubicBezTo>
                      <a:pt x="8762" y="7879"/>
                      <a:pt x="8619" y="8481"/>
                      <a:pt x="8490" y="9083"/>
                    </a:cubicBezTo>
                    <a:cubicBezTo>
                      <a:pt x="8472" y="9159"/>
                      <a:pt x="8454" y="9239"/>
                      <a:pt x="8441" y="9315"/>
                    </a:cubicBezTo>
                    <a:lnTo>
                      <a:pt x="6590" y="5868"/>
                    </a:lnTo>
                    <a:cubicBezTo>
                      <a:pt x="6524" y="6029"/>
                      <a:pt x="6457" y="6193"/>
                      <a:pt x="6395" y="6358"/>
                    </a:cubicBezTo>
                    <a:cubicBezTo>
                      <a:pt x="7648" y="8695"/>
                      <a:pt x="8129" y="9591"/>
                      <a:pt x="8311" y="9939"/>
                    </a:cubicBezTo>
                    <a:cubicBezTo>
                      <a:pt x="8204" y="10478"/>
                      <a:pt x="8107" y="11017"/>
                      <a:pt x="8000" y="11558"/>
                    </a:cubicBezTo>
                    <a:cubicBezTo>
                      <a:pt x="7969" y="11735"/>
                      <a:pt x="7928" y="11910"/>
                      <a:pt x="7893" y="12087"/>
                    </a:cubicBezTo>
                    <a:lnTo>
                      <a:pt x="5699" y="8004"/>
                    </a:lnTo>
                    <a:cubicBezTo>
                      <a:pt x="5623" y="8146"/>
                      <a:pt x="5547" y="8289"/>
                      <a:pt x="5467" y="8428"/>
                    </a:cubicBezTo>
                    <a:cubicBezTo>
                      <a:pt x="6947" y="11192"/>
                      <a:pt x="7522" y="12262"/>
                      <a:pt x="7745" y="12676"/>
                    </a:cubicBezTo>
                    <a:cubicBezTo>
                      <a:pt x="7634" y="13109"/>
                      <a:pt x="7500" y="13532"/>
                      <a:pt x="7348" y="13956"/>
                    </a:cubicBezTo>
                    <a:cubicBezTo>
                      <a:pt x="7286" y="14139"/>
                      <a:pt x="7220" y="14318"/>
                      <a:pt x="7148" y="14500"/>
                    </a:cubicBezTo>
                    <a:lnTo>
                      <a:pt x="4561" y="9680"/>
                    </a:lnTo>
                    <a:cubicBezTo>
                      <a:pt x="4468" y="9792"/>
                      <a:pt x="4374" y="9903"/>
                      <a:pt x="4281" y="10010"/>
                    </a:cubicBezTo>
                    <a:cubicBezTo>
                      <a:pt x="6029" y="13274"/>
                      <a:pt x="6697" y="14522"/>
                      <a:pt x="6956" y="14999"/>
                    </a:cubicBezTo>
                    <a:cubicBezTo>
                      <a:pt x="6733" y="15557"/>
                      <a:pt x="6502" y="16110"/>
                      <a:pt x="6274" y="16667"/>
                    </a:cubicBezTo>
                    <a:lnTo>
                      <a:pt x="3296" y="11120"/>
                    </a:lnTo>
                    <a:cubicBezTo>
                      <a:pt x="3201" y="11231"/>
                      <a:pt x="3108" y="11348"/>
                      <a:pt x="3019" y="11459"/>
                    </a:cubicBezTo>
                    <a:cubicBezTo>
                      <a:pt x="4999" y="15151"/>
                      <a:pt x="5775" y="16596"/>
                      <a:pt x="6078" y="17162"/>
                    </a:cubicBezTo>
                    <a:cubicBezTo>
                      <a:pt x="5882" y="17652"/>
                      <a:pt x="5695" y="18152"/>
                      <a:pt x="5529" y="18664"/>
                    </a:cubicBezTo>
                    <a:cubicBezTo>
                      <a:pt x="5502" y="18754"/>
                      <a:pt x="5475" y="18843"/>
                      <a:pt x="5449" y="18927"/>
                    </a:cubicBezTo>
                    <a:lnTo>
                      <a:pt x="2149" y="12779"/>
                    </a:lnTo>
                    <a:cubicBezTo>
                      <a:pt x="2073" y="12926"/>
                      <a:pt x="2003" y="13077"/>
                      <a:pt x="1931" y="13233"/>
                    </a:cubicBezTo>
                    <a:cubicBezTo>
                      <a:pt x="4045" y="17170"/>
                      <a:pt x="4923" y="18812"/>
                      <a:pt x="5288" y="19494"/>
                    </a:cubicBezTo>
                    <a:cubicBezTo>
                      <a:pt x="5146" y="20047"/>
                      <a:pt x="5034" y="20613"/>
                      <a:pt x="4954" y="21179"/>
                    </a:cubicBezTo>
                    <a:cubicBezTo>
                      <a:pt x="4932" y="21344"/>
                      <a:pt x="4909" y="21514"/>
                      <a:pt x="4887" y="21683"/>
                    </a:cubicBezTo>
                    <a:lnTo>
                      <a:pt x="1329" y="15048"/>
                    </a:lnTo>
                    <a:cubicBezTo>
                      <a:pt x="1281" y="15250"/>
                      <a:pt x="1236" y="15458"/>
                      <a:pt x="1200" y="15664"/>
                    </a:cubicBezTo>
                    <a:cubicBezTo>
                      <a:pt x="3371" y="19712"/>
                      <a:pt x="4357" y="21554"/>
                      <a:pt x="4806" y="22397"/>
                    </a:cubicBezTo>
                    <a:cubicBezTo>
                      <a:pt x="4763" y="22833"/>
                      <a:pt x="4726" y="23270"/>
                      <a:pt x="4687" y="23703"/>
                    </a:cubicBezTo>
                    <a:cubicBezTo>
                      <a:pt x="4646" y="24099"/>
                      <a:pt x="4611" y="24496"/>
                      <a:pt x="4566" y="24885"/>
                    </a:cubicBezTo>
                    <a:lnTo>
                      <a:pt x="986" y="18205"/>
                    </a:lnTo>
                    <a:lnTo>
                      <a:pt x="986" y="18205"/>
                    </a:lnTo>
                    <a:cubicBezTo>
                      <a:pt x="986" y="18464"/>
                      <a:pt x="999" y="18713"/>
                      <a:pt x="1017" y="18963"/>
                    </a:cubicBezTo>
                    <a:cubicBezTo>
                      <a:pt x="1022" y="19026"/>
                      <a:pt x="1026" y="19088"/>
                      <a:pt x="1030" y="19150"/>
                    </a:cubicBezTo>
                    <a:cubicBezTo>
                      <a:pt x="3068" y="22949"/>
                      <a:pt x="4026" y="24733"/>
                      <a:pt x="4477" y="25576"/>
                    </a:cubicBezTo>
                    <a:cubicBezTo>
                      <a:pt x="4450" y="25772"/>
                      <a:pt x="4415" y="25968"/>
                      <a:pt x="4384" y="26159"/>
                    </a:cubicBezTo>
                    <a:cubicBezTo>
                      <a:pt x="4290" y="26673"/>
                      <a:pt x="4170" y="27181"/>
                      <a:pt x="4031" y="27684"/>
                    </a:cubicBezTo>
                    <a:lnTo>
                      <a:pt x="1182" y="22374"/>
                    </a:lnTo>
                    <a:cubicBezTo>
                      <a:pt x="1160" y="22606"/>
                      <a:pt x="1129" y="22833"/>
                      <a:pt x="1093" y="23066"/>
                    </a:cubicBezTo>
                    <a:cubicBezTo>
                      <a:pt x="2725" y="26111"/>
                      <a:pt x="3505" y="27560"/>
                      <a:pt x="3870" y="28246"/>
                    </a:cubicBezTo>
                    <a:cubicBezTo>
                      <a:pt x="3843" y="28340"/>
                      <a:pt x="3812" y="28439"/>
                      <a:pt x="3781" y="28532"/>
                    </a:cubicBezTo>
                    <a:cubicBezTo>
                      <a:pt x="3625" y="29044"/>
                      <a:pt x="3452" y="29553"/>
                      <a:pt x="3269" y="30061"/>
                    </a:cubicBezTo>
                    <a:lnTo>
                      <a:pt x="665" y="25206"/>
                    </a:lnTo>
                    <a:cubicBezTo>
                      <a:pt x="620" y="25397"/>
                      <a:pt x="575" y="25603"/>
                      <a:pt x="526" y="25803"/>
                    </a:cubicBezTo>
                    <a:cubicBezTo>
                      <a:pt x="1980" y="28519"/>
                      <a:pt x="2716" y="29887"/>
                      <a:pt x="3086" y="30579"/>
                    </a:cubicBezTo>
                    <a:cubicBezTo>
                      <a:pt x="3046" y="30680"/>
                      <a:pt x="3010" y="30787"/>
                      <a:pt x="2970" y="30890"/>
                    </a:cubicBezTo>
                    <a:lnTo>
                      <a:pt x="2452" y="32339"/>
                    </a:lnTo>
                    <a:lnTo>
                      <a:pt x="94" y="27939"/>
                    </a:lnTo>
                    <a:cubicBezTo>
                      <a:pt x="58" y="28166"/>
                      <a:pt x="27" y="28398"/>
                      <a:pt x="1" y="28626"/>
                    </a:cubicBezTo>
                    <a:cubicBezTo>
                      <a:pt x="1231" y="30921"/>
                      <a:pt x="1904" y="32174"/>
                      <a:pt x="2270" y="32857"/>
                    </a:cubicBezTo>
                    <a:cubicBezTo>
                      <a:pt x="2225" y="32981"/>
                      <a:pt x="2176" y="33120"/>
                      <a:pt x="2123" y="33263"/>
                    </a:cubicBezTo>
                    <a:lnTo>
                      <a:pt x="2024" y="33543"/>
                    </a:lnTo>
                    <a:cubicBezTo>
                      <a:pt x="2457" y="33693"/>
                      <a:pt x="2915" y="33744"/>
                      <a:pt x="3377" y="33744"/>
                    </a:cubicBezTo>
                    <a:cubicBezTo>
                      <a:pt x="3396" y="33744"/>
                      <a:pt x="3415" y="33744"/>
                      <a:pt x="3434" y="33744"/>
                    </a:cubicBezTo>
                    <a:cubicBezTo>
                      <a:pt x="3438" y="33730"/>
                      <a:pt x="3442" y="33717"/>
                      <a:pt x="3447" y="33699"/>
                    </a:cubicBezTo>
                    <a:lnTo>
                      <a:pt x="3474" y="33606"/>
                    </a:lnTo>
                    <a:lnTo>
                      <a:pt x="7420" y="31474"/>
                    </a:lnTo>
                    <a:cubicBezTo>
                      <a:pt x="7545" y="31260"/>
                      <a:pt x="7660" y="31042"/>
                      <a:pt x="7767" y="30824"/>
                    </a:cubicBezTo>
                    <a:lnTo>
                      <a:pt x="7767" y="30824"/>
                    </a:lnTo>
                    <a:cubicBezTo>
                      <a:pt x="5574" y="32009"/>
                      <a:pt x="4339" y="32678"/>
                      <a:pt x="3643" y="33053"/>
                    </a:cubicBezTo>
                    <a:cubicBezTo>
                      <a:pt x="3755" y="32696"/>
                      <a:pt x="3924" y="32148"/>
                      <a:pt x="4187" y="31296"/>
                    </a:cubicBezTo>
                    <a:cubicBezTo>
                      <a:pt x="4201" y="31252"/>
                      <a:pt x="4214" y="31203"/>
                      <a:pt x="4228" y="31158"/>
                    </a:cubicBezTo>
                    <a:cubicBezTo>
                      <a:pt x="8615" y="28791"/>
                      <a:pt x="8615" y="28786"/>
                      <a:pt x="8615" y="28786"/>
                    </a:cubicBezTo>
                    <a:cubicBezTo>
                      <a:pt x="8677" y="28603"/>
                      <a:pt x="8735" y="28416"/>
                      <a:pt x="8793" y="28233"/>
                    </a:cubicBezTo>
                    <a:lnTo>
                      <a:pt x="8793" y="28233"/>
                    </a:lnTo>
                    <a:cubicBezTo>
                      <a:pt x="6390" y="29530"/>
                      <a:pt x="5096" y="30226"/>
                      <a:pt x="4397" y="30605"/>
                    </a:cubicBezTo>
                    <a:cubicBezTo>
                      <a:pt x="4575" y="30030"/>
                      <a:pt x="4744" y="29446"/>
                      <a:pt x="4901" y="28853"/>
                    </a:cubicBezTo>
                    <a:cubicBezTo>
                      <a:pt x="4914" y="28817"/>
                      <a:pt x="4923" y="28777"/>
                      <a:pt x="4932" y="28737"/>
                    </a:cubicBezTo>
                    <a:lnTo>
                      <a:pt x="9253" y="26405"/>
                    </a:lnTo>
                    <a:cubicBezTo>
                      <a:pt x="9292" y="26231"/>
                      <a:pt x="9328" y="26058"/>
                      <a:pt x="9364" y="25883"/>
                    </a:cubicBezTo>
                    <a:lnTo>
                      <a:pt x="9364" y="25883"/>
                    </a:lnTo>
                    <a:cubicBezTo>
                      <a:pt x="6961" y="27181"/>
                      <a:pt x="5712" y="27854"/>
                      <a:pt x="5065" y="28202"/>
                    </a:cubicBezTo>
                    <a:cubicBezTo>
                      <a:pt x="5204" y="27626"/>
                      <a:pt x="5320" y="27038"/>
                      <a:pt x="5400" y="26445"/>
                    </a:cubicBezTo>
                    <a:lnTo>
                      <a:pt x="9685" y="24131"/>
                    </a:lnTo>
                    <a:cubicBezTo>
                      <a:pt x="9712" y="23957"/>
                      <a:pt x="9743" y="23788"/>
                      <a:pt x="9778" y="23618"/>
                    </a:cubicBezTo>
                    <a:lnTo>
                      <a:pt x="9778" y="23618"/>
                    </a:lnTo>
                    <a:cubicBezTo>
                      <a:pt x="7286" y="24965"/>
                      <a:pt x="6064" y="25624"/>
                      <a:pt x="5462" y="25951"/>
                    </a:cubicBezTo>
                    <a:cubicBezTo>
                      <a:pt x="5525" y="25393"/>
                      <a:pt x="5565" y="24844"/>
                      <a:pt x="5592" y="24300"/>
                    </a:cubicBezTo>
                    <a:lnTo>
                      <a:pt x="10198" y="21812"/>
                    </a:lnTo>
                    <a:cubicBezTo>
                      <a:pt x="10243" y="21629"/>
                      <a:pt x="10291" y="21451"/>
                      <a:pt x="10340" y="21273"/>
                    </a:cubicBezTo>
                    <a:lnTo>
                      <a:pt x="10340" y="21273"/>
                    </a:lnTo>
                    <a:cubicBezTo>
                      <a:pt x="7504" y="22807"/>
                      <a:pt x="6207" y="23506"/>
                      <a:pt x="5614" y="23827"/>
                    </a:cubicBezTo>
                    <a:cubicBezTo>
                      <a:pt x="5619" y="23805"/>
                      <a:pt x="5619" y="23788"/>
                      <a:pt x="5619" y="23770"/>
                    </a:cubicBezTo>
                    <a:cubicBezTo>
                      <a:pt x="5641" y="23243"/>
                      <a:pt x="5663" y="22722"/>
                      <a:pt x="5695" y="22205"/>
                    </a:cubicBezTo>
                    <a:lnTo>
                      <a:pt x="10879" y="19400"/>
                    </a:lnTo>
                    <a:cubicBezTo>
                      <a:pt x="10938" y="19217"/>
                      <a:pt x="10992" y="19039"/>
                      <a:pt x="11045" y="18852"/>
                    </a:cubicBezTo>
                    <a:lnTo>
                      <a:pt x="11045" y="18852"/>
                    </a:lnTo>
                    <a:cubicBezTo>
                      <a:pt x="7755" y="20631"/>
                      <a:pt x="6337" y="21393"/>
                      <a:pt x="5730" y="21724"/>
                    </a:cubicBezTo>
                    <a:cubicBezTo>
                      <a:pt x="5775" y="21152"/>
                      <a:pt x="5841" y="20590"/>
                      <a:pt x="5940" y="20029"/>
                    </a:cubicBezTo>
                    <a:lnTo>
                      <a:pt x="11593" y="16979"/>
                    </a:lnTo>
                    <a:cubicBezTo>
                      <a:pt x="11647" y="16796"/>
                      <a:pt x="11692" y="16614"/>
                      <a:pt x="11741" y="16435"/>
                    </a:cubicBezTo>
                    <a:lnTo>
                      <a:pt x="11741" y="16435"/>
                    </a:lnTo>
                    <a:cubicBezTo>
                      <a:pt x="8160" y="18370"/>
                      <a:pt x="6666" y="19177"/>
                      <a:pt x="6047" y="19512"/>
                    </a:cubicBezTo>
                    <a:cubicBezTo>
                      <a:pt x="6091" y="19298"/>
                      <a:pt x="6149" y="19079"/>
                      <a:pt x="6207" y="18865"/>
                    </a:cubicBezTo>
                    <a:cubicBezTo>
                      <a:pt x="6319" y="18455"/>
                      <a:pt x="6448" y="18049"/>
                      <a:pt x="6582" y="17643"/>
                    </a:cubicBezTo>
                    <a:lnTo>
                      <a:pt x="12190" y="14612"/>
                    </a:lnTo>
                    <a:cubicBezTo>
                      <a:pt x="12227" y="14442"/>
                      <a:pt x="12262" y="14268"/>
                      <a:pt x="12297" y="14094"/>
                    </a:cubicBezTo>
                    <a:lnTo>
                      <a:pt x="12297" y="14094"/>
                    </a:lnTo>
                    <a:cubicBezTo>
                      <a:pt x="8819" y="15972"/>
                      <a:pt x="7375" y="16756"/>
                      <a:pt x="6773" y="17077"/>
                    </a:cubicBezTo>
                    <a:cubicBezTo>
                      <a:pt x="7000" y="16431"/>
                      <a:pt x="7241" y="15785"/>
                      <a:pt x="7469" y="15124"/>
                    </a:cubicBezTo>
                    <a:cubicBezTo>
                      <a:pt x="12560" y="12373"/>
                      <a:pt x="12565" y="12373"/>
                      <a:pt x="12565" y="12373"/>
                    </a:cubicBezTo>
                    <a:cubicBezTo>
                      <a:pt x="12579" y="12208"/>
                      <a:pt x="12597" y="12048"/>
                      <a:pt x="12610" y="11887"/>
                    </a:cubicBezTo>
                    <a:lnTo>
                      <a:pt x="12610" y="11887"/>
                    </a:lnTo>
                    <a:cubicBezTo>
                      <a:pt x="9435" y="13604"/>
                      <a:pt x="8164" y="14286"/>
                      <a:pt x="7656" y="14563"/>
                    </a:cubicBezTo>
                    <a:cubicBezTo>
                      <a:pt x="7705" y="14411"/>
                      <a:pt x="7755" y="14254"/>
                      <a:pt x="7799" y="14103"/>
                    </a:cubicBezTo>
                    <a:cubicBezTo>
                      <a:pt x="7942" y="13644"/>
                      <a:pt x="8062" y="13176"/>
                      <a:pt x="8164" y="12708"/>
                    </a:cubicBezTo>
                    <a:lnTo>
                      <a:pt x="12655" y="10282"/>
                    </a:lnTo>
                    <a:cubicBezTo>
                      <a:pt x="12650" y="10130"/>
                      <a:pt x="12641" y="9984"/>
                      <a:pt x="12636" y="9832"/>
                    </a:cubicBezTo>
                    <a:cubicBezTo>
                      <a:pt x="9751" y="11392"/>
                      <a:pt x="8673" y="11972"/>
                      <a:pt x="8271" y="12190"/>
                    </a:cubicBezTo>
                    <a:cubicBezTo>
                      <a:pt x="8307" y="11999"/>
                      <a:pt x="8338" y="11811"/>
                      <a:pt x="8370" y="11624"/>
                    </a:cubicBezTo>
                    <a:cubicBezTo>
                      <a:pt x="8432" y="11231"/>
                      <a:pt x="8494" y="10844"/>
                      <a:pt x="8557" y="10451"/>
                    </a:cubicBezTo>
                    <a:lnTo>
                      <a:pt x="12453" y="8352"/>
                    </a:lnTo>
                    <a:cubicBezTo>
                      <a:pt x="12427" y="8214"/>
                      <a:pt x="12404" y="8070"/>
                      <a:pt x="12377" y="7928"/>
                    </a:cubicBezTo>
                    <a:cubicBezTo>
                      <a:pt x="9895" y="9270"/>
                      <a:pt x="8980" y="9765"/>
                      <a:pt x="8642" y="9947"/>
                    </a:cubicBezTo>
                    <a:cubicBezTo>
                      <a:pt x="8686" y="9680"/>
                      <a:pt x="8735" y="9412"/>
                      <a:pt x="8784" y="9145"/>
                    </a:cubicBezTo>
                    <a:cubicBezTo>
                      <a:pt x="8842" y="8824"/>
                      <a:pt x="8905" y="8508"/>
                      <a:pt x="8971" y="8191"/>
                    </a:cubicBezTo>
                    <a:lnTo>
                      <a:pt x="12128" y="6488"/>
                    </a:lnTo>
                    <a:cubicBezTo>
                      <a:pt x="12106" y="6345"/>
                      <a:pt x="12089" y="6198"/>
                      <a:pt x="12070" y="6055"/>
                    </a:cubicBezTo>
                    <a:cubicBezTo>
                      <a:pt x="10099" y="7121"/>
                      <a:pt x="9364" y="7518"/>
                      <a:pt x="9087" y="7665"/>
                    </a:cubicBezTo>
                    <a:cubicBezTo>
                      <a:pt x="9235" y="7041"/>
                      <a:pt x="9399" y="6426"/>
                      <a:pt x="9595" y="5814"/>
                    </a:cubicBezTo>
                    <a:lnTo>
                      <a:pt x="12003" y="4512"/>
                    </a:lnTo>
                    <a:cubicBezTo>
                      <a:pt x="12008" y="4352"/>
                      <a:pt x="12013" y="4195"/>
                      <a:pt x="12021" y="4040"/>
                    </a:cubicBezTo>
                    <a:lnTo>
                      <a:pt x="12021" y="4040"/>
                    </a:lnTo>
                    <a:cubicBezTo>
                      <a:pt x="10558" y="4833"/>
                      <a:pt x="9997" y="5137"/>
                      <a:pt x="9778" y="5253"/>
                    </a:cubicBezTo>
                    <a:cubicBezTo>
                      <a:pt x="9889" y="4940"/>
                      <a:pt x="10006" y="4629"/>
                      <a:pt x="10130" y="4321"/>
                    </a:cubicBezTo>
                    <a:cubicBezTo>
                      <a:pt x="10282" y="3946"/>
                      <a:pt x="10443" y="3580"/>
                      <a:pt x="10621" y="3219"/>
                    </a:cubicBezTo>
                    <a:lnTo>
                      <a:pt x="12208" y="2363"/>
                    </a:lnTo>
                    <a:cubicBezTo>
                      <a:pt x="12235" y="2189"/>
                      <a:pt x="12262" y="2024"/>
                      <a:pt x="12289" y="1855"/>
                    </a:cubicBezTo>
                    <a:lnTo>
                      <a:pt x="12289" y="1855"/>
                    </a:lnTo>
                    <a:cubicBezTo>
                      <a:pt x="11433" y="2318"/>
                      <a:pt x="11085" y="2506"/>
                      <a:pt x="10947" y="2582"/>
                    </a:cubicBezTo>
                    <a:cubicBezTo>
                      <a:pt x="11433" y="1672"/>
                      <a:pt x="12003" y="807"/>
                      <a:pt x="1265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564570" y="-31458"/>
                <a:ext cx="288966" cy="854955"/>
              </a:xfrm>
              <a:custGeom>
                <a:rect b="b" l="l" r="r" t="t"/>
                <a:pathLst>
                  <a:path extrusionOk="0" h="26915" w="9097">
                    <a:moveTo>
                      <a:pt x="3840" y="1"/>
                    </a:moveTo>
                    <a:cubicBezTo>
                      <a:pt x="3194" y="1"/>
                      <a:pt x="2567" y="259"/>
                      <a:pt x="1980" y="536"/>
                    </a:cubicBezTo>
                    <a:cubicBezTo>
                      <a:pt x="1610" y="710"/>
                      <a:pt x="1236" y="901"/>
                      <a:pt x="991" y="1222"/>
                    </a:cubicBezTo>
                    <a:cubicBezTo>
                      <a:pt x="794" y="1477"/>
                      <a:pt x="696" y="1798"/>
                      <a:pt x="612" y="2110"/>
                    </a:cubicBezTo>
                    <a:cubicBezTo>
                      <a:pt x="1" y="4411"/>
                      <a:pt x="250" y="6408"/>
                      <a:pt x="602" y="8673"/>
                    </a:cubicBezTo>
                    <a:cubicBezTo>
                      <a:pt x="723" y="9449"/>
                      <a:pt x="789" y="10252"/>
                      <a:pt x="834" y="11063"/>
                    </a:cubicBezTo>
                    <a:cubicBezTo>
                      <a:pt x="1003" y="14104"/>
                      <a:pt x="865" y="17310"/>
                      <a:pt x="2078" y="20034"/>
                    </a:cubicBezTo>
                    <a:cubicBezTo>
                      <a:pt x="2471" y="20912"/>
                      <a:pt x="3014" y="21715"/>
                      <a:pt x="3403" y="22597"/>
                    </a:cubicBezTo>
                    <a:cubicBezTo>
                      <a:pt x="3991" y="23953"/>
                      <a:pt x="4183" y="25443"/>
                      <a:pt x="4370" y="26914"/>
                    </a:cubicBezTo>
                    <a:cubicBezTo>
                      <a:pt x="5111" y="25822"/>
                      <a:pt x="6154" y="24725"/>
                      <a:pt x="6773" y="23587"/>
                    </a:cubicBezTo>
                    <a:cubicBezTo>
                      <a:pt x="7549" y="22165"/>
                      <a:pt x="7188" y="20502"/>
                      <a:pt x="7523" y="18977"/>
                    </a:cubicBezTo>
                    <a:cubicBezTo>
                      <a:pt x="7817" y="17648"/>
                      <a:pt x="8601" y="16534"/>
                      <a:pt x="8829" y="15205"/>
                    </a:cubicBezTo>
                    <a:cubicBezTo>
                      <a:pt x="9097" y="13600"/>
                      <a:pt x="8776" y="11808"/>
                      <a:pt x="8151" y="10323"/>
                    </a:cubicBezTo>
                    <a:cubicBezTo>
                      <a:pt x="7889" y="9690"/>
                      <a:pt x="7558" y="9087"/>
                      <a:pt x="7348" y="8441"/>
                    </a:cubicBezTo>
                    <a:cubicBezTo>
                      <a:pt x="7152" y="7840"/>
                      <a:pt x="7063" y="7215"/>
                      <a:pt x="6974" y="6595"/>
                    </a:cubicBezTo>
                    <a:cubicBezTo>
                      <a:pt x="6706" y="4691"/>
                      <a:pt x="6760" y="174"/>
                      <a:pt x="3991" y="5"/>
                    </a:cubicBezTo>
                    <a:cubicBezTo>
                      <a:pt x="3941" y="2"/>
                      <a:pt x="3890" y="1"/>
                      <a:pt x="384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572226" y="-31427"/>
                <a:ext cx="274799" cy="854923"/>
              </a:xfrm>
              <a:custGeom>
                <a:rect b="b" l="l" r="r" t="t"/>
                <a:pathLst>
                  <a:path extrusionOk="0" h="26914" w="8651">
                    <a:moveTo>
                      <a:pt x="3612" y="0"/>
                    </a:moveTo>
                    <a:cubicBezTo>
                      <a:pt x="3246" y="0"/>
                      <a:pt x="2890" y="80"/>
                      <a:pt x="2542" y="200"/>
                    </a:cubicBezTo>
                    <a:lnTo>
                      <a:pt x="2542" y="237"/>
                    </a:lnTo>
                    <a:lnTo>
                      <a:pt x="2542" y="312"/>
                    </a:lnTo>
                    <a:lnTo>
                      <a:pt x="205" y="2822"/>
                    </a:lnTo>
                    <a:cubicBezTo>
                      <a:pt x="170" y="3009"/>
                      <a:pt x="139" y="3197"/>
                      <a:pt x="112" y="3379"/>
                    </a:cubicBezTo>
                    <a:cubicBezTo>
                      <a:pt x="1414" y="1980"/>
                      <a:pt x="2145" y="1194"/>
                      <a:pt x="2555" y="753"/>
                    </a:cubicBezTo>
                    <a:cubicBezTo>
                      <a:pt x="2565" y="1039"/>
                      <a:pt x="2573" y="1480"/>
                      <a:pt x="2596" y="2157"/>
                    </a:cubicBezTo>
                    <a:lnTo>
                      <a:pt x="2596" y="2270"/>
                    </a:lnTo>
                    <a:lnTo>
                      <a:pt x="1" y="5061"/>
                    </a:lnTo>
                    <a:cubicBezTo>
                      <a:pt x="1" y="5213"/>
                      <a:pt x="1" y="5359"/>
                      <a:pt x="5" y="5507"/>
                    </a:cubicBezTo>
                    <a:cubicBezTo>
                      <a:pt x="1431" y="3982"/>
                      <a:pt x="2194" y="3157"/>
                      <a:pt x="2608" y="2711"/>
                    </a:cubicBezTo>
                    <a:cubicBezTo>
                      <a:pt x="2622" y="3174"/>
                      <a:pt x="2639" y="3638"/>
                      <a:pt x="2672" y="4106"/>
                    </a:cubicBezTo>
                    <a:cubicBezTo>
                      <a:pt x="2676" y="4137"/>
                      <a:pt x="2676" y="4164"/>
                      <a:pt x="2680" y="4196"/>
                    </a:cubicBezTo>
                    <a:lnTo>
                      <a:pt x="120" y="6946"/>
                    </a:lnTo>
                    <a:cubicBezTo>
                      <a:pt x="134" y="7080"/>
                      <a:pt x="151" y="7214"/>
                      <a:pt x="170" y="7347"/>
                    </a:cubicBezTo>
                    <a:cubicBezTo>
                      <a:pt x="1592" y="5823"/>
                      <a:pt x="2328" y="5030"/>
                      <a:pt x="2715" y="4614"/>
                    </a:cubicBezTo>
                    <a:cubicBezTo>
                      <a:pt x="2756" y="5069"/>
                      <a:pt x="2814" y="5524"/>
                      <a:pt x="2903" y="5974"/>
                    </a:cubicBezTo>
                    <a:lnTo>
                      <a:pt x="365" y="8699"/>
                    </a:lnTo>
                    <a:cubicBezTo>
                      <a:pt x="384" y="8833"/>
                      <a:pt x="406" y="8962"/>
                      <a:pt x="419" y="9092"/>
                    </a:cubicBezTo>
                    <a:cubicBezTo>
                      <a:pt x="1900" y="7508"/>
                      <a:pt x="2622" y="6728"/>
                      <a:pt x="2979" y="6349"/>
                    </a:cubicBezTo>
                    <a:cubicBezTo>
                      <a:pt x="3067" y="6764"/>
                      <a:pt x="3174" y="7170"/>
                      <a:pt x="3291" y="7575"/>
                    </a:cubicBezTo>
                    <a:cubicBezTo>
                      <a:pt x="562" y="10504"/>
                      <a:pt x="558" y="10504"/>
                      <a:pt x="558" y="10504"/>
                    </a:cubicBezTo>
                    <a:cubicBezTo>
                      <a:pt x="571" y="10648"/>
                      <a:pt x="579" y="10790"/>
                      <a:pt x="589" y="10928"/>
                    </a:cubicBezTo>
                    <a:cubicBezTo>
                      <a:pt x="2265" y="9127"/>
                      <a:pt x="3036" y="8302"/>
                      <a:pt x="3388" y="7923"/>
                    </a:cubicBezTo>
                    <a:cubicBezTo>
                      <a:pt x="3394" y="7936"/>
                      <a:pt x="3398" y="7950"/>
                      <a:pt x="3398" y="7968"/>
                    </a:cubicBezTo>
                    <a:cubicBezTo>
                      <a:pt x="3514" y="8351"/>
                      <a:pt x="3625" y="8734"/>
                      <a:pt x="3728" y="9118"/>
                    </a:cubicBezTo>
                    <a:lnTo>
                      <a:pt x="655" y="12418"/>
                    </a:lnTo>
                    <a:cubicBezTo>
                      <a:pt x="660" y="12564"/>
                      <a:pt x="665" y="12712"/>
                      <a:pt x="674" y="12858"/>
                    </a:cubicBezTo>
                    <a:cubicBezTo>
                      <a:pt x="2622" y="10763"/>
                      <a:pt x="3460" y="9862"/>
                      <a:pt x="3822" y="9475"/>
                    </a:cubicBezTo>
                    <a:cubicBezTo>
                      <a:pt x="3924" y="9899"/>
                      <a:pt x="4018" y="10327"/>
                      <a:pt x="4080" y="10755"/>
                    </a:cubicBezTo>
                    <a:lnTo>
                      <a:pt x="731" y="14352"/>
                    </a:lnTo>
                    <a:cubicBezTo>
                      <a:pt x="740" y="14490"/>
                      <a:pt x="750" y="14638"/>
                      <a:pt x="758" y="14780"/>
                    </a:cubicBezTo>
                    <a:cubicBezTo>
                      <a:pt x="2880" y="12498"/>
                      <a:pt x="3763" y="11548"/>
                      <a:pt x="4133" y="11156"/>
                    </a:cubicBezTo>
                    <a:cubicBezTo>
                      <a:pt x="4151" y="11321"/>
                      <a:pt x="4164" y="11490"/>
                      <a:pt x="4174" y="11664"/>
                    </a:cubicBezTo>
                    <a:cubicBezTo>
                      <a:pt x="4191" y="11985"/>
                      <a:pt x="4201" y="12311"/>
                      <a:pt x="4201" y="12640"/>
                    </a:cubicBezTo>
                    <a:lnTo>
                      <a:pt x="879" y="16208"/>
                    </a:lnTo>
                    <a:cubicBezTo>
                      <a:pt x="896" y="16346"/>
                      <a:pt x="910" y="16480"/>
                      <a:pt x="927" y="16613"/>
                    </a:cubicBezTo>
                    <a:cubicBezTo>
                      <a:pt x="2987" y="14397"/>
                      <a:pt x="3843" y="13479"/>
                      <a:pt x="4201" y="13095"/>
                    </a:cubicBezTo>
                    <a:lnTo>
                      <a:pt x="4201" y="13095"/>
                    </a:lnTo>
                    <a:cubicBezTo>
                      <a:pt x="4196" y="13621"/>
                      <a:pt x="4178" y="14152"/>
                      <a:pt x="4178" y="14683"/>
                    </a:cubicBezTo>
                    <a:lnTo>
                      <a:pt x="1159" y="17924"/>
                    </a:lnTo>
                    <a:cubicBezTo>
                      <a:pt x="1186" y="18048"/>
                      <a:pt x="1213" y="18169"/>
                      <a:pt x="1244" y="18289"/>
                    </a:cubicBezTo>
                    <a:cubicBezTo>
                      <a:pt x="3126" y="16266"/>
                      <a:pt x="3880" y="15459"/>
                      <a:pt x="4178" y="15138"/>
                    </a:cubicBezTo>
                    <a:cubicBezTo>
                      <a:pt x="4178" y="15258"/>
                      <a:pt x="4183" y="15383"/>
                      <a:pt x="4187" y="15503"/>
                    </a:cubicBezTo>
                    <a:cubicBezTo>
                      <a:pt x="4196" y="15869"/>
                      <a:pt x="4223" y="16239"/>
                      <a:pt x="4263" y="16604"/>
                    </a:cubicBezTo>
                    <a:lnTo>
                      <a:pt x="1606" y="19462"/>
                    </a:lnTo>
                    <a:cubicBezTo>
                      <a:pt x="1645" y="19569"/>
                      <a:pt x="1686" y="19676"/>
                      <a:pt x="1730" y="19783"/>
                    </a:cubicBezTo>
                    <a:cubicBezTo>
                      <a:pt x="3438" y="17947"/>
                      <a:pt x="4075" y="17260"/>
                      <a:pt x="4316" y="17005"/>
                    </a:cubicBezTo>
                    <a:cubicBezTo>
                      <a:pt x="4334" y="17153"/>
                      <a:pt x="4357" y="17295"/>
                      <a:pt x="4384" y="17438"/>
                    </a:cubicBezTo>
                    <a:cubicBezTo>
                      <a:pt x="4428" y="17741"/>
                      <a:pt x="4481" y="18036"/>
                      <a:pt x="4530" y="18334"/>
                    </a:cubicBezTo>
                    <a:lnTo>
                      <a:pt x="2225" y="20814"/>
                    </a:lnTo>
                    <a:cubicBezTo>
                      <a:pt x="2275" y="20907"/>
                      <a:pt x="2328" y="21005"/>
                      <a:pt x="2382" y="21098"/>
                    </a:cubicBezTo>
                    <a:cubicBezTo>
                      <a:pt x="3853" y="19520"/>
                      <a:pt x="4392" y="18937"/>
                      <a:pt x="4592" y="18723"/>
                    </a:cubicBezTo>
                    <a:cubicBezTo>
                      <a:pt x="4629" y="18927"/>
                      <a:pt x="4660" y="19132"/>
                      <a:pt x="4687" y="19338"/>
                    </a:cubicBezTo>
                    <a:cubicBezTo>
                      <a:pt x="4722" y="19583"/>
                      <a:pt x="4758" y="19828"/>
                      <a:pt x="4785" y="20073"/>
                    </a:cubicBezTo>
                    <a:lnTo>
                      <a:pt x="2917" y="22084"/>
                    </a:lnTo>
                    <a:cubicBezTo>
                      <a:pt x="2966" y="22182"/>
                      <a:pt x="3014" y="22285"/>
                      <a:pt x="3063" y="22382"/>
                    </a:cubicBezTo>
                    <a:cubicBezTo>
                      <a:pt x="4232" y="21125"/>
                      <a:pt x="4664" y="20657"/>
                      <a:pt x="4829" y="20483"/>
                    </a:cubicBezTo>
                    <a:cubicBezTo>
                      <a:pt x="4878" y="20974"/>
                      <a:pt x="4909" y="21460"/>
                      <a:pt x="4919" y="21950"/>
                    </a:cubicBezTo>
                    <a:lnTo>
                      <a:pt x="3487" y="23485"/>
                    </a:lnTo>
                    <a:cubicBezTo>
                      <a:pt x="3528" y="23600"/>
                      <a:pt x="3559" y="23716"/>
                      <a:pt x="3590" y="23832"/>
                    </a:cubicBezTo>
                    <a:cubicBezTo>
                      <a:pt x="4459" y="22896"/>
                      <a:pt x="4794" y="22539"/>
                      <a:pt x="4919" y="22405"/>
                    </a:cubicBezTo>
                    <a:lnTo>
                      <a:pt x="4919" y="22405"/>
                    </a:lnTo>
                    <a:cubicBezTo>
                      <a:pt x="4919" y="22655"/>
                      <a:pt x="4909" y="22909"/>
                      <a:pt x="4896" y="23163"/>
                    </a:cubicBezTo>
                    <a:cubicBezTo>
                      <a:pt x="4878" y="23471"/>
                      <a:pt x="4847" y="23779"/>
                      <a:pt x="4812" y="24082"/>
                    </a:cubicBezTo>
                    <a:lnTo>
                      <a:pt x="3866" y="25094"/>
                    </a:lnTo>
                    <a:cubicBezTo>
                      <a:pt x="3888" y="25223"/>
                      <a:pt x="3911" y="25348"/>
                      <a:pt x="3933" y="25481"/>
                    </a:cubicBezTo>
                    <a:cubicBezTo>
                      <a:pt x="4441" y="24933"/>
                      <a:pt x="4646" y="24710"/>
                      <a:pt x="4731" y="24621"/>
                    </a:cubicBezTo>
                    <a:lnTo>
                      <a:pt x="4731" y="24621"/>
                    </a:lnTo>
                    <a:cubicBezTo>
                      <a:pt x="4598" y="25401"/>
                      <a:pt x="4397" y="26168"/>
                      <a:pt x="4120" y="26913"/>
                    </a:cubicBezTo>
                    <a:cubicBezTo>
                      <a:pt x="4218" y="26672"/>
                      <a:pt x="4308" y="26432"/>
                      <a:pt x="4388" y="26181"/>
                    </a:cubicBezTo>
                    <a:lnTo>
                      <a:pt x="4548" y="26329"/>
                    </a:lnTo>
                    <a:cubicBezTo>
                      <a:pt x="4611" y="26249"/>
                      <a:pt x="4673" y="26164"/>
                      <a:pt x="4736" y="26084"/>
                    </a:cubicBezTo>
                    <a:cubicBezTo>
                      <a:pt x="4561" y="25923"/>
                      <a:pt x="4508" y="25870"/>
                      <a:pt x="4495" y="25856"/>
                    </a:cubicBezTo>
                    <a:cubicBezTo>
                      <a:pt x="4611" y="25468"/>
                      <a:pt x="4709" y="25076"/>
                      <a:pt x="4794" y="24674"/>
                    </a:cubicBezTo>
                    <a:lnTo>
                      <a:pt x="5395" y="25245"/>
                    </a:lnTo>
                    <a:cubicBezTo>
                      <a:pt x="5458" y="25160"/>
                      <a:pt x="5524" y="25080"/>
                      <a:pt x="5588" y="25000"/>
                    </a:cubicBezTo>
                    <a:cubicBezTo>
                      <a:pt x="5084" y="24528"/>
                      <a:pt x="4913" y="24372"/>
                      <a:pt x="4860" y="24318"/>
                    </a:cubicBezTo>
                    <a:cubicBezTo>
                      <a:pt x="4927" y="23939"/>
                      <a:pt x="4977" y="23555"/>
                      <a:pt x="5008" y="23172"/>
                    </a:cubicBezTo>
                    <a:cubicBezTo>
                      <a:pt x="5016" y="23119"/>
                      <a:pt x="5020" y="23065"/>
                      <a:pt x="5020" y="23012"/>
                    </a:cubicBezTo>
                    <a:lnTo>
                      <a:pt x="6211" y="24127"/>
                    </a:lnTo>
                    <a:cubicBezTo>
                      <a:pt x="6269" y="24037"/>
                      <a:pt x="6327" y="23948"/>
                      <a:pt x="6376" y="23859"/>
                    </a:cubicBezTo>
                    <a:cubicBezTo>
                      <a:pt x="5471" y="23007"/>
                      <a:pt x="5160" y="22713"/>
                      <a:pt x="5047" y="22615"/>
                    </a:cubicBezTo>
                    <a:cubicBezTo>
                      <a:pt x="5074" y="22129"/>
                      <a:pt x="5074" y="21647"/>
                      <a:pt x="5061" y="21166"/>
                    </a:cubicBezTo>
                    <a:lnTo>
                      <a:pt x="5061" y="21166"/>
                    </a:lnTo>
                    <a:lnTo>
                      <a:pt x="6845" y="22833"/>
                    </a:lnTo>
                    <a:cubicBezTo>
                      <a:pt x="6876" y="22722"/>
                      <a:pt x="6903" y="22606"/>
                      <a:pt x="6929" y="22489"/>
                    </a:cubicBezTo>
                    <a:cubicBezTo>
                      <a:pt x="5662" y="21304"/>
                      <a:pt x="5203" y="20876"/>
                      <a:pt x="5039" y="20719"/>
                    </a:cubicBezTo>
                    <a:cubicBezTo>
                      <a:pt x="5012" y="20252"/>
                      <a:pt x="4972" y="19779"/>
                      <a:pt x="4919" y="19311"/>
                    </a:cubicBezTo>
                    <a:cubicBezTo>
                      <a:pt x="4909" y="19252"/>
                      <a:pt x="4901" y="19190"/>
                      <a:pt x="4896" y="19132"/>
                    </a:cubicBezTo>
                    <a:lnTo>
                      <a:pt x="4896" y="19132"/>
                    </a:lnTo>
                    <a:lnTo>
                      <a:pt x="7080" y="21178"/>
                    </a:lnTo>
                    <a:cubicBezTo>
                      <a:pt x="7090" y="21040"/>
                      <a:pt x="7094" y="20907"/>
                      <a:pt x="7099" y="20773"/>
                    </a:cubicBezTo>
                    <a:cubicBezTo>
                      <a:pt x="5623" y="19386"/>
                      <a:pt x="5053" y="18851"/>
                      <a:pt x="4833" y="18651"/>
                    </a:cubicBezTo>
                    <a:cubicBezTo>
                      <a:pt x="4780" y="18231"/>
                      <a:pt x="4722" y="17813"/>
                      <a:pt x="4664" y="17398"/>
                    </a:cubicBezTo>
                    <a:cubicBezTo>
                      <a:pt x="4646" y="17260"/>
                      <a:pt x="4629" y="17126"/>
                      <a:pt x="4615" y="16988"/>
                    </a:cubicBezTo>
                    <a:lnTo>
                      <a:pt x="4615" y="16988"/>
                    </a:lnTo>
                    <a:lnTo>
                      <a:pt x="7206" y="19409"/>
                    </a:lnTo>
                    <a:cubicBezTo>
                      <a:pt x="7224" y="19289"/>
                      <a:pt x="7241" y="19168"/>
                      <a:pt x="7268" y="19044"/>
                    </a:cubicBezTo>
                    <a:cubicBezTo>
                      <a:pt x="5516" y="17406"/>
                      <a:pt x="4838" y="16770"/>
                      <a:pt x="4575" y="16524"/>
                    </a:cubicBezTo>
                    <a:cubicBezTo>
                      <a:pt x="4553" y="16185"/>
                      <a:pt x="4544" y="15842"/>
                      <a:pt x="4548" y="15498"/>
                    </a:cubicBezTo>
                    <a:cubicBezTo>
                      <a:pt x="4553" y="15352"/>
                      <a:pt x="4557" y="15204"/>
                      <a:pt x="4561" y="15057"/>
                    </a:cubicBezTo>
                    <a:lnTo>
                      <a:pt x="7615" y="17915"/>
                    </a:lnTo>
                    <a:cubicBezTo>
                      <a:pt x="7656" y="17813"/>
                      <a:pt x="7701" y="17710"/>
                      <a:pt x="7741" y="17608"/>
                    </a:cubicBezTo>
                    <a:cubicBezTo>
                      <a:pt x="5676" y="15673"/>
                      <a:pt x="4882" y="14932"/>
                      <a:pt x="4580" y="14647"/>
                    </a:cubicBezTo>
                    <a:cubicBezTo>
                      <a:pt x="4602" y="14192"/>
                      <a:pt x="4637" y="13733"/>
                      <a:pt x="4664" y="13274"/>
                    </a:cubicBezTo>
                    <a:lnTo>
                      <a:pt x="8177" y="16560"/>
                    </a:lnTo>
                    <a:cubicBezTo>
                      <a:pt x="8222" y="16457"/>
                      <a:pt x="8263" y="16354"/>
                      <a:pt x="8298" y="16247"/>
                    </a:cubicBezTo>
                    <a:cubicBezTo>
                      <a:pt x="5957" y="14058"/>
                      <a:pt x="5043" y="13202"/>
                      <a:pt x="4687" y="12868"/>
                    </a:cubicBezTo>
                    <a:cubicBezTo>
                      <a:pt x="4709" y="12462"/>
                      <a:pt x="4718" y="12052"/>
                      <a:pt x="4713" y="11642"/>
                    </a:cubicBezTo>
                    <a:cubicBezTo>
                      <a:pt x="4713" y="11570"/>
                      <a:pt x="4709" y="11499"/>
                      <a:pt x="4709" y="11432"/>
                    </a:cubicBezTo>
                    <a:lnTo>
                      <a:pt x="4709" y="11432"/>
                    </a:lnTo>
                    <a:lnTo>
                      <a:pt x="8605" y="15079"/>
                    </a:lnTo>
                    <a:cubicBezTo>
                      <a:pt x="8623" y="14955"/>
                      <a:pt x="8637" y="14825"/>
                      <a:pt x="8650" y="14696"/>
                    </a:cubicBezTo>
                    <a:cubicBezTo>
                      <a:pt x="6158" y="12360"/>
                      <a:pt x="5119" y="11387"/>
                      <a:pt x="4687" y="10981"/>
                    </a:cubicBezTo>
                    <a:cubicBezTo>
                      <a:pt x="4655" y="10545"/>
                      <a:pt x="4592" y="10108"/>
                      <a:pt x="4517" y="9680"/>
                    </a:cubicBezTo>
                    <a:cubicBezTo>
                      <a:pt x="4491" y="9551"/>
                      <a:pt x="4468" y="9426"/>
                      <a:pt x="4441" y="9300"/>
                    </a:cubicBezTo>
                    <a:lnTo>
                      <a:pt x="4441" y="9300"/>
                    </a:lnTo>
                    <a:lnTo>
                      <a:pt x="8646" y="13233"/>
                    </a:lnTo>
                    <a:cubicBezTo>
                      <a:pt x="8632" y="13078"/>
                      <a:pt x="8611" y="12912"/>
                      <a:pt x="8588" y="12757"/>
                    </a:cubicBezTo>
                    <a:cubicBezTo>
                      <a:pt x="6024" y="10353"/>
                      <a:pt x="4856" y="9261"/>
                      <a:pt x="4325" y="8761"/>
                    </a:cubicBezTo>
                    <a:cubicBezTo>
                      <a:pt x="4250" y="8431"/>
                      <a:pt x="4170" y="8106"/>
                      <a:pt x="4094" y="7785"/>
                    </a:cubicBezTo>
                    <a:cubicBezTo>
                      <a:pt x="4022" y="7487"/>
                      <a:pt x="3950" y="7192"/>
                      <a:pt x="3888" y="6898"/>
                    </a:cubicBezTo>
                    <a:lnTo>
                      <a:pt x="3888" y="6898"/>
                    </a:lnTo>
                    <a:lnTo>
                      <a:pt x="8119" y="10862"/>
                    </a:lnTo>
                    <a:cubicBezTo>
                      <a:pt x="8057" y="10679"/>
                      <a:pt x="7986" y="10496"/>
                      <a:pt x="7910" y="10322"/>
                    </a:cubicBezTo>
                    <a:cubicBezTo>
                      <a:pt x="7893" y="10277"/>
                      <a:pt x="7874" y="10232"/>
                      <a:pt x="7856" y="10189"/>
                    </a:cubicBezTo>
                    <a:cubicBezTo>
                      <a:pt x="5448" y="7936"/>
                      <a:pt x="4316" y="6876"/>
                      <a:pt x="3785" y="6376"/>
                    </a:cubicBezTo>
                    <a:cubicBezTo>
                      <a:pt x="3759" y="6229"/>
                      <a:pt x="3732" y="6077"/>
                      <a:pt x="3710" y="5930"/>
                    </a:cubicBezTo>
                    <a:cubicBezTo>
                      <a:pt x="3652" y="5534"/>
                      <a:pt x="3612" y="5137"/>
                      <a:pt x="3590" y="4740"/>
                    </a:cubicBezTo>
                    <a:lnTo>
                      <a:pt x="3590" y="4740"/>
                    </a:lnTo>
                    <a:lnTo>
                      <a:pt x="6956" y="7888"/>
                    </a:lnTo>
                    <a:cubicBezTo>
                      <a:pt x="6916" y="7718"/>
                      <a:pt x="6880" y="7544"/>
                      <a:pt x="6853" y="7366"/>
                    </a:cubicBezTo>
                    <a:cubicBezTo>
                      <a:pt x="4923" y="5560"/>
                      <a:pt x="4004" y="4699"/>
                      <a:pt x="3567" y="4293"/>
                    </a:cubicBezTo>
                    <a:cubicBezTo>
                      <a:pt x="3567" y="4217"/>
                      <a:pt x="3563" y="4142"/>
                      <a:pt x="3563" y="4062"/>
                    </a:cubicBezTo>
                    <a:cubicBezTo>
                      <a:pt x="3554" y="3656"/>
                      <a:pt x="3554" y="3241"/>
                      <a:pt x="3559" y="2832"/>
                    </a:cubicBezTo>
                    <a:lnTo>
                      <a:pt x="3559" y="2832"/>
                    </a:lnTo>
                    <a:lnTo>
                      <a:pt x="6635" y="5711"/>
                    </a:lnTo>
                    <a:cubicBezTo>
                      <a:pt x="6621" y="5560"/>
                      <a:pt x="6608" y="5404"/>
                      <a:pt x="6590" y="5244"/>
                    </a:cubicBezTo>
                    <a:cubicBezTo>
                      <a:pt x="4874" y="3634"/>
                      <a:pt x="4004" y="2818"/>
                      <a:pt x="3567" y="2412"/>
                    </a:cubicBezTo>
                    <a:cubicBezTo>
                      <a:pt x="3567" y="2328"/>
                      <a:pt x="3571" y="2243"/>
                      <a:pt x="3571" y="2157"/>
                    </a:cubicBezTo>
                    <a:lnTo>
                      <a:pt x="3594" y="980"/>
                    </a:lnTo>
                    <a:lnTo>
                      <a:pt x="6380" y="3589"/>
                    </a:lnTo>
                    <a:cubicBezTo>
                      <a:pt x="6349" y="3415"/>
                      <a:pt x="6318" y="3241"/>
                      <a:pt x="6283" y="3072"/>
                    </a:cubicBezTo>
                    <a:cubicBezTo>
                      <a:pt x="4825" y="1708"/>
                      <a:pt x="4031" y="967"/>
                      <a:pt x="3598" y="562"/>
                    </a:cubicBezTo>
                    <a:cubicBezTo>
                      <a:pt x="3603" y="459"/>
                      <a:pt x="3603" y="348"/>
                      <a:pt x="3608" y="231"/>
                    </a:cubicBez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41211" y="1252165"/>
                <a:ext cx="71567" cy="71408"/>
              </a:xfrm>
              <a:custGeom>
                <a:rect b="b" l="l" r="r" t="t"/>
                <a:pathLst>
                  <a:path extrusionOk="0" h="2248" w="2253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9"/>
                      <a:pt x="504" y="2247"/>
                      <a:pt x="1124" y="2247"/>
                    </a:cubicBezTo>
                    <a:cubicBezTo>
                      <a:pt x="1749" y="2247"/>
                      <a:pt x="2253" y="1749"/>
                      <a:pt x="2253" y="1124"/>
                    </a:cubicBezTo>
                    <a:cubicBezTo>
                      <a:pt x="2253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518358" y="1483160"/>
                <a:ext cx="71535" cy="71567"/>
              </a:xfrm>
              <a:custGeom>
                <a:rect b="b" l="l" r="r" t="t"/>
                <a:pathLst>
                  <a:path extrusionOk="0" h="2253" w="2252">
                    <a:moveTo>
                      <a:pt x="1128" y="1"/>
                    </a:moveTo>
                    <a:cubicBezTo>
                      <a:pt x="503" y="1"/>
                      <a:pt x="0" y="505"/>
                      <a:pt x="0" y="1129"/>
                    </a:cubicBezTo>
                    <a:cubicBezTo>
                      <a:pt x="0" y="1748"/>
                      <a:pt x="503" y="2252"/>
                      <a:pt x="1128" y="2252"/>
                    </a:cubicBezTo>
                    <a:cubicBezTo>
                      <a:pt x="1747" y="2252"/>
                      <a:pt x="2252" y="1748"/>
                      <a:pt x="2252" y="1129"/>
                    </a:cubicBezTo>
                    <a:cubicBezTo>
                      <a:pt x="2252" y="505"/>
                      <a:pt x="1747" y="1"/>
                      <a:pt x="1128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897404" y="481832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9" y="1"/>
                    </a:moveTo>
                    <a:cubicBezTo>
                      <a:pt x="504" y="1"/>
                      <a:pt x="0" y="505"/>
                      <a:pt x="0" y="1129"/>
                    </a:cubicBezTo>
                    <a:cubicBezTo>
                      <a:pt x="0" y="1748"/>
                      <a:pt x="504" y="2252"/>
                      <a:pt x="1129" y="2252"/>
                    </a:cubicBezTo>
                    <a:cubicBezTo>
                      <a:pt x="1749" y="2252"/>
                      <a:pt x="2253" y="1748"/>
                      <a:pt x="2253" y="1129"/>
                    </a:cubicBezTo>
                    <a:cubicBezTo>
                      <a:pt x="2253" y="505"/>
                      <a:pt x="1749" y="1"/>
                      <a:pt x="112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6953636" y="638751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4" y="0"/>
                    </a:moveTo>
                    <a:cubicBezTo>
                      <a:pt x="504" y="0"/>
                      <a:pt x="1" y="504"/>
                      <a:pt x="1" y="1129"/>
                    </a:cubicBezTo>
                    <a:cubicBezTo>
                      <a:pt x="1" y="1749"/>
                      <a:pt x="504" y="2253"/>
                      <a:pt x="1124" y="2253"/>
                    </a:cubicBezTo>
                    <a:cubicBezTo>
                      <a:pt x="1748" y="2253"/>
                      <a:pt x="2252" y="1749"/>
                      <a:pt x="2252" y="1129"/>
                    </a:cubicBezTo>
                    <a:cubicBezTo>
                      <a:pt x="2252" y="504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464512" y="89948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8307079" y="108784"/>
                <a:ext cx="71535" cy="7153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52385" y="1839659"/>
                <a:ext cx="35736" cy="35736"/>
              </a:xfrm>
              <a:custGeom>
                <a:rect b="b" l="l" r="r" t="t"/>
                <a:pathLst>
                  <a:path extrusionOk="0" h="1125" w="1125">
                    <a:moveTo>
                      <a:pt x="563" y="1"/>
                    </a:moveTo>
                    <a:cubicBezTo>
                      <a:pt x="250" y="1"/>
                      <a:pt x="1" y="250"/>
                      <a:pt x="1" y="563"/>
                    </a:cubicBezTo>
                    <a:cubicBezTo>
                      <a:pt x="1" y="874"/>
                      <a:pt x="250" y="1124"/>
                      <a:pt x="563" y="1124"/>
                    </a:cubicBezTo>
                    <a:cubicBezTo>
                      <a:pt x="875" y="1124"/>
                      <a:pt x="1124" y="874"/>
                      <a:pt x="1124" y="563"/>
                    </a:cubicBezTo>
                    <a:cubicBezTo>
                      <a:pt x="1124" y="250"/>
                      <a:pt x="875" y="1"/>
                      <a:pt x="563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765007" y="1049505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0"/>
                    </a:moveTo>
                    <a:cubicBezTo>
                      <a:pt x="134" y="0"/>
                      <a:pt x="0" y="134"/>
                      <a:pt x="0" y="299"/>
                    </a:cubicBezTo>
                    <a:cubicBezTo>
                      <a:pt x="0" y="459"/>
                      <a:pt x="134" y="593"/>
                      <a:pt x="299" y="593"/>
                    </a:cubicBezTo>
                    <a:cubicBezTo>
                      <a:pt x="463" y="593"/>
                      <a:pt x="597" y="459"/>
                      <a:pt x="597" y="299"/>
                    </a:cubicBez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329192" y="1342092"/>
                <a:ext cx="18995" cy="18995"/>
              </a:xfrm>
              <a:custGeom>
                <a:rect b="b" l="l" r="r" t="t"/>
                <a:pathLst>
                  <a:path extrusionOk="0" h="598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299" y="598"/>
                    </a:cubicBezTo>
                    <a:cubicBezTo>
                      <a:pt x="464" y="598"/>
                      <a:pt x="597" y="464"/>
                      <a:pt x="597" y="299"/>
                    </a:cubicBezTo>
                    <a:cubicBezTo>
                      <a:pt x="597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574666" y="125651"/>
                <a:ext cx="19059" cy="18837"/>
              </a:xfrm>
              <a:custGeom>
                <a:rect b="b" l="l" r="r" t="t"/>
                <a:pathLst>
                  <a:path extrusionOk="0" h="593" w="600">
                    <a:moveTo>
                      <a:pt x="301" y="0"/>
                    </a:moveTo>
                    <a:cubicBezTo>
                      <a:pt x="135" y="0"/>
                      <a:pt x="1" y="134"/>
                      <a:pt x="1" y="299"/>
                    </a:cubicBezTo>
                    <a:cubicBezTo>
                      <a:pt x="1" y="463"/>
                      <a:pt x="135" y="593"/>
                      <a:pt x="301" y="593"/>
                    </a:cubicBezTo>
                    <a:cubicBezTo>
                      <a:pt x="465" y="593"/>
                      <a:pt x="599" y="463"/>
                      <a:pt x="599" y="299"/>
                    </a:cubicBezTo>
                    <a:cubicBezTo>
                      <a:pt x="599" y="134"/>
                      <a:pt x="465" y="0"/>
                      <a:pt x="301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588088" y="135117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5"/>
                    </a:cubicBezTo>
                    <a:cubicBezTo>
                      <a:pt x="0" y="460"/>
                      <a:pt x="134" y="593"/>
                      <a:pt x="299" y="593"/>
                    </a:cubicBezTo>
                    <a:cubicBezTo>
                      <a:pt x="464" y="593"/>
                      <a:pt x="598" y="460"/>
                      <a:pt x="598" y="295"/>
                    </a:cubicBezTo>
                    <a:cubicBezTo>
                      <a:pt x="598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328596" y="979685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9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7"/>
                      <a:pt x="299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851936" y="1040007"/>
                <a:ext cx="19027" cy="18995"/>
              </a:xfrm>
              <a:custGeom>
                <a:rect b="b" l="l" r="r" t="t"/>
                <a:pathLst>
                  <a:path extrusionOk="0" h="598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300" y="598"/>
                    </a:cubicBezTo>
                    <a:cubicBezTo>
                      <a:pt x="465" y="598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55505" y="1107158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299" y="0"/>
                    </a:moveTo>
                    <a:cubicBezTo>
                      <a:pt x="135" y="0"/>
                      <a:pt x="1" y="134"/>
                      <a:pt x="1" y="294"/>
                    </a:cubicBezTo>
                    <a:cubicBezTo>
                      <a:pt x="1" y="459"/>
                      <a:pt x="135" y="593"/>
                      <a:pt x="299" y="593"/>
                    </a:cubicBezTo>
                    <a:cubicBezTo>
                      <a:pt x="465" y="593"/>
                      <a:pt x="599" y="459"/>
                      <a:pt x="599" y="294"/>
                    </a:cubicBezTo>
                    <a:cubicBezTo>
                      <a:pt x="599" y="134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47035" y="2264706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5" y="0"/>
                    </a:moveTo>
                    <a:cubicBezTo>
                      <a:pt x="130" y="0"/>
                      <a:pt x="1" y="134"/>
                      <a:pt x="1" y="299"/>
                    </a:cubicBezTo>
                    <a:cubicBezTo>
                      <a:pt x="1" y="464"/>
                      <a:pt x="130" y="597"/>
                      <a:pt x="295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685531" y="970156"/>
                <a:ext cx="18868" cy="19027"/>
              </a:xfrm>
              <a:custGeom>
                <a:rect b="b" l="l" r="r" t="t"/>
                <a:pathLst>
                  <a:path extrusionOk="0" h="599" w="594">
                    <a:moveTo>
                      <a:pt x="294" y="1"/>
                    </a:moveTo>
                    <a:cubicBezTo>
                      <a:pt x="134" y="1"/>
                      <a:pt x="0" y="134"/>
                      <a:pt x="0" y="300"/>
                    </a:cubicBezTo>
                    <a:cubicBezTo>
                      <a:pt x="0" y="465"/>
                      <a:pt x="134" y="599"/>
                      <a:pt x="294" y="599"/>
                    </a:cubicBezTo>
                    <a:cubicBezTo>
                      <a:pt x="459" y="599"/>
                      <a:pt x="593" y="465"/>
                      <a:pt x="593" y="300"/>
                    </a:cubicBezTo>
                    <a:cubicBezTo>
                      <a:pt x="593" y="134"/>
                      <a:pt x="459" y="1"/>
                      <a:pt x="29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23737" y="386664"/>
                <a:ext cx="18900" cy="18868"/>
              </a:xfrm>
              <a:custGeom>
                <a:rect b="b" l="l" r="r" t="t"/>
                <a:pathLst>
                  <a:path extrusionOk="0" h="594" w="595">
                    <a:moveTo>
                      <a:pt x="300" y="0"/>
                    </a:moveTo>
                    <a:cubicBezTo>
                      <a:pt x="134" y="0"/>
                      <a:pt x="0" y="130"/>
                      <a:pt x="0" y="295"/>
                    </a:cubicBezTo>
                    <a:cubicBezTo>
                      <a:pt x="0" y="459"/>
                      <a:pt x="134" y="593"/>
                      <a:pt x="300" y="593"/>
                    </a:cubicBezTo>
                    <a:cubicBezTo>
                      <a:pt x="461" y="593"/>
                      <a:pt x="594" y="459"/>
                      <a:pt x="594" y="295"/>
                    </a:cubicBezTo>
                    <a:cubicBezTo>
                      <a:pt x="594" y="130"/>
                      <a:pt x="461" y="0"/>
                      <a:pt x="30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461245" y="1592781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4"/>
                      <a:pt x="300" y="594"/>
                    </a:cubicBezTo>
                    <a:cubicBezTo>
                      <a:pt x="465" y="594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-149527" y="1837499"/>
                <a:ext cx="811151" cy="339409"/>
              </a:xfrm>
              <a:custGeom>
                <a:rect b="b" l="l" r="r" t="t"/>
                <a:pathLst>
                  <a:path extrusionOk="0" h="10685" w="25536">
                    <a:moveTo>
                      <a:pt x="2864" y="0"/>
                    </a:moveTo>
                    <a:cubicBezTo>
                      <a:pt x="1742" y="0"/>
                      <a:pt x="762" y="330"/>
                      <a:pt x="290" y="1362"/>
                    </a:cubicBezTo>
                    <a:cubicBezTo>
                      <a:pt x="0" y="1999"/>
                      <a:pt x="13" y="2734"/>
                      <a:pt x="62" y="3430"/>
                    </a:cubicBezTo>
                    <a:cubicBezTo>
                      <a:pt x="93" y="3836"/>
                      <a:pt x="138" y="4255"/>
                      <a:pt x="348" y="4603"/>
                    </a:cubicBezTo>
                    <a:cubicBezTo>
                      <a:pt x="517" y="4879"/>
                      <a:pt x="780" y="5084"/>
                      <a:pt x="1044" y="5272"/>
                    </a:cubicBezTo>
                    <a:cubicBezTo>
                      <a:pt x="2970" y="6671"/>
                      <a:pt x="4923" y="7158"/>
                      <a:pt x="7166" y="7644"/>
                    </a:cubicBezTo>
                    <a:cubicBezTo>
                      <a:pt x="7932" y="7809"/>
                      <a:pt x="8703" y="8036"/>
                      <a:pt x="9479" y="8286"/>
                    </a:cubicBezTo>
                    <a:cubicBezTo>
                      <a:pt x="12214" y="9167"/>
                      <a:pt x="14993" y="10363"/>
                      <a:pt x="17805" y="10363"/>
                    </a:cubicBezTo>
                    <a:cubicBezTo>
                      <a:pt x="17968" y="10363"/>
                      <a:pt x="18132" y="10359"/>
                      <a:pt x="18295" y="10350"/>
                    </a:cubicBezTo>
                    <a:cubicBezTo>
                      <a:pt x="19254" y="10301"/>
                      <a:pt x="20203" y="10083"/>
                      <a:pt x="21166" y="10038"/>
                    </a:cubicBezTo>
                    <a:cubicBezTo>
                      <a:pt x="21285" y="10033"/>
                      <a:pt x="21405" y="10030"/>
                      <a:pt x="21524" y="10030"/>
                    </a:cubicBezTo>
                    <a:cubicBezTo>
                      <a:pt x="22878" y="10030"/>
                      <a:pt x="24216" y="10361"/>
                      <a:pt x="25535" y="10684"/>
                    </a:cubicBezTo>
                    <a:cubicBezTo>
                      <a:pt x="24786" y="9601"/>
                      <a:pt x="24140" y="8233"/>
                      <a:pt x="23302" y="7247"/>
                    </a:cubicBezTo>
                    <a:cubicBezTo>
                      <a:pt x="22250" y="6012"/>
                      <a:pt x="20569" y="5749"/>
                      <a:pt x="19266" y="4889"/>
                    </a:cubicBezTo>
                    <a:cubicBezTo>
                      <a:pt x="18134" y="4139"/>
                      <a:pt x="17371" y="3002"/>
                      <a:pt x="16212" y="2316"/>
                    </a:cubicBezTo>
                    <a:cubicBezTo>
                      <a:pt x="14895" y="1533"/>
                      <a:pt x="13225" y="1183"/>
                      <a:pt x="11688" y="1183"/>
                    </a:cubicBezTo>
                    <a:cubicBezTo>
                      <a:pt x="11597" y="1183"/>
                      <a:pt x="11505" y="1185"/>
                      <a:pt x="11415" y="1187"/>
                    </a:cubicBezTo>
                    <a:cubicBezTo>
                      <a:pt x="10851" y="1206"/>
                      <a:pt x="10288" y="1273"/>
                      <a:pt x="9724" y="1273"/>
                    </a:cubicBezTo>
                    <a:cubicBezTo>
                      <a:pt x="9605" y="1273"/>
                      <a:pt x="9487" y="1270"/>
                      <a:pt x="9368" y="1263"/>
                    </a:cubicBezTo>
                    <a:cubicBezTo>
                      <a:pt x="8740" y="1232"/>
                      <a:pt x="8124" y="1090"/>
                      <a:pt x="7513" y="946"/>
                    </a:cubicBezTo>
                    <a:cubicBezTo>
                      <a:pt x="6406" y="691"/>
                      <a:pt x="4487" y="0"/>
                      <a:pt x="286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-148288" y="1840803"/>
                <a:ext cx="809912" cy="336391"/>
              </a:xfrm>
              <a:custGeom>
                <a:rect b="b" l="l" r="r" t="t"/>
                <a:pathLst>
                  <a:path extrusionOk="0" h="10590" w="25497">
                    <a:moveTo>
                      <a:pt x="4023" y="0"/>
                    </a:moveTo>
                    <a:cubicBezTo>
                      <a:pt x="2231" y="869"/>
                      <a:pt x="1254" y="1342"/>
                      <a:pt x="719" y="1601"/>
                    </a:cubicBezTo>
                    <a:cubicBezTo>
                      <a:pt x="621" y="1560"/>
                      <a:pt x="523" y="1521"/>
                      <a:pt x="412" y="1476"/>
                    </a:cubicBezTo>
                    <a:lnTo>
                      <a:pt x="202" y="1391"/>
                    </a:lnTo>
                    <a:cubicBezTo>
                      <a:pt x="68" y="1730"/>
                      <a:pt x="15" y="2091"/>
                      <a:pt x="1" y="2461"/>
                    </a:cubicBezTo>
                    <a:cubicBezTo>
                      <a:pt x="10" y="2466"/>
                      <a:pt x="23" y="2466"/>
                      <a:pt x="37" y="2470"/>
                    </a:cubicBezTo>
                    <a:lnTo>
                      <a:pt x="108" y="2497"/>
                    </a:lnTo>
                    <a:lnTo>
                      <a:pt x="1611" y="5578"/>
                    </a:lnTo>
                    <a:cubicBezTo>
                      <a:pt x="1772" y="5680"/>
                      <a:pt x="1932" y="5779"/>
                      <a:pt x="2097" y="5868"/>
                    </a:cubicBezTo>
                    <a:cubicBezTo>
                      <a:pt x="1258" y="4151"/>
                      <a:pt x="791" y="3188"/>
                      <a:pt x="523" y="2644"/>
                    </a:cubicBezTo>
                    <a:lnTo>
                      <a:pt x="523" y="2644"/>
                    </a:lnTo>
                    <a:cubicBezTo>
                      <a:pt x="791" y="2742"/>
                      <a:pt x="1210" y="2889"/>
                      <a:pt x="1852" y="3116"/>
                    </a:cubicBezTo>
                    <a:cubicBezTo>
                      <a:pt x="1883" y="3126"/>
                      <a:pt x="1918" y="3139"/>
                      <a:pt x="1954" y="3153"/>
                    </a:cubicBezTo>
                    <a:lnTo>
                      <a:pt x="3626" y="6577"/>
                    </a:lnTo>
                    <a:cubicBezTo>
                      <a:pt x="3764" y="6630"/>
                      <a:pt x="3902" y="6684"/>
                      <a:pt x="4046" y="6733"/>
                    </a:cubicBezTo>
                    <a:cubicBezTo>
                      <a:pt x="3127" y="4855"/>
                      <a:pt x="2636" y="3844"/>
                      <a:pt x="2369" y="3299"/>
                    </a:cubicBezTo>
                    <a:lnTo>
                      <a:pt x="2369" y="3299"/>
                    </a:lnTo>
                    <a:cubicBezTo>
                      <a:pt x="2806" y="3451"/>
                      <a:pt x="3247" y="3603"/>
                      <a:pt x="3693" y="3741"/>
                    </a:cubicBezTo>
                    <a:cubicBezTo>
                      <a:pt x="3725" y="3750"/>
                      <a:pt x="3752" y="3758"/>
                      <a:pt x="3783" y="3768"/>
                    </a:cubicBezTo>
                    <a:lnTo>
                      <a:pt x="5427" y="7143"/>
                    </a:lnTo>
                    <a:cubicBezTo>
                      <a:pt x="5557" y="7178"/>
                      <a:pt x="5691" y="7215"/>
                      <a:pt x="5820" y="7246"/>
                    </a:cubicBezTo>
                    <a:cubicBezTo>
                      <a:pt x="4906" y="5369"/>
                      <a:pt x="4433" y="4392"/>
                      <a:pt x="4184" y="3884"/>
                    </a:cubicBezTo>
                    <a:lnTo>
                      <a:pt x="4184" y="3884"/>
                    </a:lnTo>
                    <a:cubicBezTo>
                      <a:pt x="4620" y="4009"/>
                      <a:pt x="5067" y="4116"/>
                      <a:pt x="5517" y="4200"/>
                    </a:cubicBezTo>
                    <a:lnTo>
                      <a:pt x="7149" y="7544"/>
                    </a:lnTo>
                    <a:cubicBezTo>
                      <a:pt x="7283" y="7571"/>
                      <a:pt x="7411" y="7602"/>
                      <a:pt x="7536" y="7633"/>
                    </a:cubicBezTo>
                    <a:cubicBezTo>
                      <a:pt x="6587" y="5685"/>
                      <a:pt x="6123" y="4731"/>
                      <a:pt x="5896" y="4262"/>
                    </a:cubicBezTo>
                    <a:lnTo>
                      <a:pt x="5896" y="4262"/>
                    </a:lnTo>
                    <a:cubicBezTo>
                      <a:pt x="6314" y="4330"/>
                      <a:pt x="6734" y="4374"/>
                      <a:pt x="7153" y="4414"/>
                    </a:cubicBezTo>
                    <a:lnTo>
                      <a:pt x="8905" y="8012"/>
                    </a:lnTo>
                    <a:cubicBezTo>
                      <a:pt x="9043" y="8053"/>
                      <a:pt x="9177" y="8098"/>
                      <a:pt x="9311" y="8137"/>
                    </a:cubicBezTo>
                    <a:cubicBezTo>
                      <a:pt x="8232" y="5921"/>
                      <a:pt x="7738" y="4909"/>
                      <a:pt x="7514" y="4445"/>
                    </a:cubicBezTo>
                    <a:cubicBezTo>
                      <a:pt x="7528" y="4445"/>
                      <a:pt x="7541" y="4450"/>
                      <a:pt x="7559" y="4450"/>
                    </a:cubicBezTo>
                    <a:cubicBezTo>
                      <a:pt x="7960" y="4486"/>
                      <a:pt x="8357" y="4517"/>
                      <a:pt x="8749" y="4557"/>
                    </a:cubicBezTo>
                    <a:lnTo>
                      <a:pt x="10724" y="8610"/>
                    </a:lnTo>
                    <a:cubicBezTo>
                      <a:pt x="10862" y="8659"/>
                      <a:pt x="11001" y="8708"/>
                      <a:pt x="11140" y="8752"/>
                    </a:cubicBezTo>
                    <a:cubicBezTo>
                      <a:pt x="9886" y="6180"/>
                      <a:pt x="9347" y="5075"/>
                      <a:pt x="9115" y="4602"/>
                    </a:cubicBezTo>
                    <a:lnTo>
                      <a:pt x="9115" y="4602"/>
                    </a:lnTo>
                    <a:cubicBezTo>
                      <a:pt x="9551" y="4655"/>
                      <a:pt x="9980" y="4721"/>
                      <a:pt x="10403" y="4816"/>
                    </a:cubicBezTo>
                    <a:lnTo>
                      <a:pt x="12557" y="9234"/>
                    </a:lnTo>
                    <a:cubicBezTo>
                      <a:pt x="12691" y="9279"/>
                      <a:pt x="12829" y="9319"/>
                      <a:pt x="12963" y="9364"/>
                    </a:cubicBezTo>
                    <a:cubicBezTo>
                      <a:pt x="11603" y="6563"/>
                      <a:pt x="11032" y="5400"/>
                      <a:pt x="10796" y="4914"/>
                    </a:cubicBezTo>
                    <a:lnTo>
                      <a:pt x="10796" y="4914"/>
                    </a:lnTo>
                    <a:cubicBezTo>
                      <a:pt x="10961" y="4954"/>
                      <a:pt x="11121" y="5003"/>
                      <a:pt x="11282" y="5056"/>
                    </a:cubicBezTo>
                    <a:cubicBezTo>
                      <a:pt x="11594" y="5155"/>
                      <a:pt x="11901" y="5266"/>
                      <a:pt x="12205" y="5382"/>
                    </a:cubicBezTo>
                    <a:lnTo>
                      <a:pt x="14346" y="9765"/>
                    </a:lnTo>
                    <a:cubicBezTo>
                      <a:pt x="14474" y="9796"/>
                      <a:pt x="14603" y="9831"/>
                      <a:pt x="14737" y="9863"/>
                    </a:cubicBezTo>
                    <a:cubicBezTo>
                      <a:pt x="13413" y="7147"/>
                      <a:pt x="12860" y="6015"/>
                      <a:pt x="12633" y="5546"/>
                    </a:cubicBezTo>
                    <a:lnTo>
                      <a:pt x="12633" y="5546"/>
                    </a:lnTo>
                    <a:cubicBezTo>
                      <a:pt x="13119" y="5743"/>
                      <a:pt x="13609" y="5943"/>
                      <a:pt x="14105" y="6139"/>
                    </a:cubicBezTo>
                    <a:lnTo>
                      <a:pt x="16044" y="10121"/>
                    </a:lnTo>
                    <a:cubicBezTo>
                      <a:pt x="16169" y="10139"/>
                      <a:pt x="16293" y="10158"/>
                      <a:pt x="16414" y="10170"/>
                    </a:cubicBezTo>
                    <a:cubicBezTo>
                      <a:pt x="15206" y="7691"/>
                      <a:pt x="14720" y="6697"/>
                      <a:pt x="14527" y="6300"/>
                    </a:cubicBezTo>
                    <a:lnTo>
                      <a:pt x="14527" y="6300"/>
                    </a:lnTo>
                    <a:cubicBezTo>
                      <a:pt x="14644" y="6345"/>
                      <a:pt x="14760" y="6385"/>
                      <a:pt x="14875" y="6425"/>
                    </a:cubicBezTo>
                    <a:cubicBezTo>
                      <a:pt x="15219" y="6550"/>
                      <a:pt x="15571" y="6657"/>
                      <a:pt x="15928" y="6750"/>
                    </a:cubicBezTo>
                    <a:lnTo>
                      <a:pt x="17640" y="10259"/>
                    </a:lnTo>
                    <a:cubicBezTo>
                      <a:pt x="17756" y="10259"/>
                      <a:pt x="17867" y="10259"/>
                      <a:pt x="17984" y="10255"/>
                    </a:cubicBezTo>
                    <a:cubicBezTo>
                      <a:pt x="16887" y="8003"/>
                      <a:pt x="16476" y="7161"/>
                      <a:pt x="16320" y="6845"/>
                    </a:cubicBezTo>
                    <a:lnTo>
                      <a:pt x="16320" y="6845"/>
                    </a:lnTo>
                    <a:cubicBezTo>
                      <a:pt x="16463" y="6880"/>
                      <a:pt x="16606" y="6911"/>
                      <a:pt x="16753" y="6942"/>
                    </a:cubicBezTo>
                    <a:cubicBezTo>
                      <a:pt x="17048" y="7001"/>
                      <a:pt x="17346" y="7063"/>
                      <a:pt x="17640" y="7121"/>
                    </a:cubicBezTo>
                    <a:lnTo>
                      <a:pt x="19120" y="10166"/>
                    </a:lnTo>
                    <a:cubicBezTo>
                      <a:pt x="19227" y="10152"/>
                      <a:pt x="19339" y="10135"/>
                      <a:pt x="19446" y="10121"/>
                    </a:cubicBezTo>
                    <a:cubicBezTo>
                      <a:pt x="18501" y="8182"/>
                      <a:pt x="18153" y="7464"/>
                      <a:pt x="18023" y="7201"/>
                    </a:cubicBezTo>
                    <a:lnTo>
                      <a:pt x="18023" y="7201"/>
                    </a:lnTo>
                    <a:cubicBezTo>
                      <a:pt x="18229" y="7246"/>
                      <a:pt x="18429" y="7290"/>
                      <a:pt x="18635" y="7335"/>
                    </a:cubicBezTo>
                    <a:cubicBezTo>
                      <a:pt x="18875" y="7392"/>
                      <a:pt x="19116" y="7450"/>
                      <a:pt x="19353" y="7509"/>
                    </a:cubicBezTo>
                    <a:lnTo>
                      <a:pt x="20556" y="9979"/>
                    </a:lnTo>
                    <a:cubicBezTo>
                      <a:pt x="20668" y="9965"/>
                      <a:pt x="20779" y="9956"/>
                      <a:pt x="20886" y="9948"/>
                    </a:cubicBezTo>
                    <a:cubicBezTo>
                      <a:pt x="20137" y="8405"/>
                      <a:pt x="19857" y="7830"/>
                      <a:pt x="19754" y="7616"/>
                    </a:cubicBezTo>
                    <a:lnTo>
                      <a:pt x="19754" y="7616"/>
                    </a:lnTo>
                    <a:cubicBezTo>
                      <a:pt x="20226" y="7750"/>
                      <a:pt x="20690" y="7896"/>
                      <a:pt x="21154" y="8061"/>
                    </a:cubicBezTo>
                    <a:lnTo>
                      <a:pt x="22072" y="9948"/>
                    </a:lnTo>
                    <a:cubicBezTo>
                      <a:pt x="22193" y="9952"/>
                      <a:pt x="22312" y="9961"/>
                      <a:pt x="22429" y="9975"/>
                    </a:cubicBezTo>
                    <a:cubicBezTo>
                      <a:pt x="21872" y="8828"/>
                      <a:pt x="21658" y="8392"/>
                      <a:pt x="21577" y="8222"/>
                    </a:cubicBezTo>
                    <a:lnTo>
                      <a:pt x="21577" y="8222"/>
                    </a:lnTo>
                    <a:cubicBezTo>
                      <a:pt x="21814" y="8316"/>
                      <a:pt x="22045" y="8413"/>
                      <a:pt x="22277" y="8520"/>
                    </a:cubicBezTo>
                    <a:cubicBezTo>
                      <a:pt x="22559" y="8645"/>
                      <a:pt x="22830" y="8784"/>
                      <a:pt x="23102" y="8927"/>
                    </a:cubicBezTo>
                    <a:lnTo>
                      <a:pt x="23709" y="10170"/>
                    </a:lnTo>
                    <a:cubicBezTo>
                      <a:pt x="23837" y="10197"/>
                      <a:pt x="23963" y="10220"/>
                      <a:pt x="24092" y="10251"/>
                    </a:cubicBezTo>
                    <a:cubicBezTo>
                      <a:pt x="23767" y="9578"/>
                      <a:pt x="23633" y="9306"/>
                      <a:pt x="23579" y="9199"/>
                    </a:cubicBezTo>
                    <a:lnTo>
                      <a:pt x="23579" y="9199"/>
                    </a:lnTo>
                    <a:cubicBezTo>
                      <a:pt x="24257" y="9600"/>
                      <a:pt x="24903" y="10063"/>
                      <a:pt x="25496" y="10590"/>
                    </a:cubicBezTo>
                    <a:cubicBezTo>
                      <a:pt x="25309" y="10411"/>
                      <a:pt x="25113" y="10242"/>
                      <a:pt x="24913" y="10077"/>
                    </a:cubicBezTo>
                    <a:lnTo>
                      <a:pt x="25104" y="9979"/>
                    </a:lnTo>
                    <a:cubicBezTo>
                      <a:pt x="25051" y="9894"/>
                      <a:pt x="24997" y="9804"/>
                      <a:pt x="24944" y="9716"/>
                    </a:cubicBezTo>
                    <a:cubicBezTo>
                      <a:pt x="24730" y="9818"/>
                      <a:pt x="24662" y="9849"/>
                      <a:pt x="24645" y="9863"/>
                    </a:cubicBezTo>
                    <a:cubicBezTo>
                      <a:pt x="24324" y="9613"/>
                      <a:pt x="23994" y="9376"/>
                      <a:pt x="23650" y="9158"/>
                    </a:cubicBezTo>
                    <a:lnTo>
                      <a:pt x="24395" y="8797"/>
                    </a:lnTo>
                    <a:cubicBezTo>
                      <a:pt x="24341" y="8708"/>
                      <a:pt x="24292" y="8619"/>
                      <a:pt x="24234" y="8534"/>
                    </a:cubicBezTo>
                    <a:cubicBezTo>
                      <a:pt x="23615" y="8833"/>
                      <a:pt x="23409" y="8931"/>
                      <a:pt x="23339" y="8967"/>
                    </a:cubicBezTo>
                    <a:cubicBezTo>
                      <a:pt x="23008" y="8766"/>
                      <a:pt x="22670" y="8583"/>
                      <a:pt x="22326" y="8413"/>
                    </a:cubicBezTo>
                    <a:cubicBezTo>
                      <a:pt x="22277" y="8392"/>
                      <a:pt x="22228" y="8369"/>
                      <a:pt x="22179" y="8343"/>
                    </a:cubicBezTo>
                    <a:lnTo>
                      <a:pt x="23646" y="7637"/>
                    </a:lnTo>
                    <a:cubicBezTo>
                      <a:pt x="23584" y="7549"/>
                      <a:pt x="23522" y="7464"/>
                      <a:pt x="23459" y="7384"/>
                    </a:cubicBezTo>
                    <a:cubicBezTo>
                      <a:pt x="22339" y="7923"/>
                      <a:pt x="21952" y="8110"/>
                      <a:pt x="21818" y="8178"/>
                    </a:cubicBezTo>
                    <a:cubicBezTo>
                      <a:pt x="21376" y="7981"/>
                      <a:pt x="20927" y="7803"/>
                      <a:pt x="20472" y="7647"/>
                    </a:cubicBezTo>
                    <a:lnTo>
                      <a:pt x="22670" y="6581"/>
                    </a:lnTo>
                    <a:cubicBezTo>
                      <a:pt x="22576" y="6510"/>
                      <a:pt x="22478" y="6443"/>
                      <a:pt x="22380" y="6380"/>
                    </a:cubicBezTo>
                    <a:cubicBezTo>
                      <a:pt x="20814" y="7135"/>
                      <a:pt x="20253" y="7406"/>
                      <a:pt x="20048" y="7504"/>
                    </a:cubicBezTo>
                    <a:cubicBezTo>
                      <a:pt x="19602" y="7361"/>
                      <a:pt x="19147" y="7232"/>
                      <a:pt x="18688" y="7112"/>
                    </a:cubicBezTo>
                    <a:cubicBezTo>
                      <a:pt x="18630" y="7098"/>
                      <a:pt x="18572" y="7085"/>
                      <a:pt x="18514" y="7067"/>
                    </a:cubicBezTo>
                    <a:lnTo>
                      <a:pt x="21207" y="5765"/>
                    </a:lnTo>
                    <a:cubicBezTo>
                      <a:pt x="21087" y="5707"/>
                      <a:pt x="20962" y="5653"/>
                      <a:pt x="20837" y="5600"/>
                    </a:cubicBezTo>
                    <a:cubicBezTo>
                      <a:pt x="19013" y="6483"/>
                      <a:pt x="18313" y="6822"/>
                      <a:pt x="18042" y="6952"/>
                    </a:cubicBezTo>
                    <a:cubicBezTo>
                      <a:pt x="17631" y="6853"/>
                      <a:pt x="17221" y="6760"/>
                      <a:pt x="16815" y="6662"/>
                    </a:cubicBezTo>
                    <a:cubicBezTo>
                      <a:pt x="16677" y="6630"/>
                      <a:pt x="16544" y="6594"/>
                      <a:pt x="16410" y="6559"/>
                    </a:cubicBezTo>
                    <a:cubicBezTo>
                      <a:pt x="19602" y="5016"/>
                      <a:pt x="19606" y="5016"/>
                      <a:pt x="19606" y="5016"/>
                    </a:cubicBezTo>
                    <a:cubicBezTo>
                      <a:pt x="19499" y="4954"/>
                      <a:pt x="19392" y="4892"/>
                      <a:pt x="19285" y="4824"/>
                    </a:cubicBezTo>
                    <a:cubicBezTo>
                      <a:pt x="17128" y="5868"/>
                      <a:pt x="16289" y="6273"/>
                      <a:pt x="15964" y="6429"/>
                    </a:cubicBezTo>
                    <a:cubicBezTo>
                      <a:pt x="15638" y="6332"/>
                      <a:pt x="15317" y="6215"/>
                      <a:pt x="15000" y="6086"/>
                    </a:cubicBezTo>
                    <a:cubicBezTo>
                      <a:pt x="14862" y="6028"/>
                      <a:pt x="14729" y="5975"/>
                      <a:pt x="14591" y="5917"/>
                    </a:cubicBezTo>
                    <a:lnTo>
                      <a:pt x="18358" y="4093"/>
                    </a:lnTo>
                    <a:cubicBezTo>
                      <a:pt x="18278" y="4017"/>
                      <a:pt x="18193" y="3941"/>
                      <a:pt x="18112" y="3865"/>
                    </a:cubicBezTo>
                    <a:cubicBezTo>
                      <a:pt x="15567" y="5096"/>
                      <a:pt x="14591" y="5569"/>
                      <a:pt x="14216" y="5752"/>
                    </a:cubicBezTo>
                    <a:cubicBezTo>
                      <a:pt x="13797" y="5565"/>
                      <a:pt x="13382" y="5369"/>
                      <a:pt x="12963" y="5176"/>
                    </a:cubicBezTo>
                    <a:lnTo>
                      <a:pt x="17297" y="3081"/>
                    </a:lnTo>
                    <a:cubicBezTo>
                      <a:pt x="17217" y="3005"/>
                      <a:pt x="17132" y="2929"/>
                      <a:pt x="17048" y="2858"/>
                    </a:cubicBezTo>
                    <a:cubicBezTo>
                      <a:pt x="14163" y="4254"/>
                      <a:pt x="13035" y="4797"/>
                      <a:pt x="12593" y="5011"/>
                    </a:cubicBezTo>
                    <a:cubicBezTo>
                      <a:pt x="12222" y="4847"/>
                      <a:pt x="11844" y="4686"/>
                      <a:pt x="11461" y="4548"/>
                    </a:cubicBezTo>
                    <a:cubicBezTo>
                      <a:pt x="11393" y="4521"/>
                      <a:pt x="11327" y="4499"/>
                      <a:pt x="11259" y="4472"/>
                    </a:cubicBezTo>
                    <a:lnTo>
                      <a:pt x="16066" y="2149"/>
                    </a:lnTo>
                    <a:cubicBezTo>
                      <a:pt x="15955" y="2087"/>
                      <a:pt x="15844" y="2029"/>
                      <a:pt x="15727" y="1971"/>
                    </a:cubicBezTo>
                    <a:cubicBezTo>
                      <a:pt x="12650" y="3455"/>
                      <a:pt x="11366" y="4075"/>
                      <a:pt x="10836" y="4334"/>
                    </a:cubicBezTo>
                    <a:cubicBezTo>
                      <a:pt x="10417" y="4209"/>
                      <a:pt x="9985" y="4106"/>
                      <a:pt x="9557" y="4026"/>
                    </a:cubicBezTo>
                    <a:cubicBezTo>
                      <a:pt x="9432" y="3999"/>
                      <a:pt x="9302" y="3978"/>
                      <a:pt x="9177" y="3960"/>
                    </a:cubicBezTo>
                    <a:lnTo>
                      <a:pt x="14358" y="1449"/>
                    </a:lnTo>
                    <a:cubicBezTo>
                      <a:pt x="14206" y="1404"/>
                      <a:pt x="14051" y="1365"/>
                      <a:pt x="13895" y="1333"/>
                    </a:cubicBezTo>
                    <a:cubicBezTo>
                      <a:pt x="10729" y="2863"/>
                      <a:pt x="9289" y="3558"/>
                      <a:pt x="8633" y="3875"/>
                    </a:cubicBezTo>
                    <a:cubicBezTo>
                      <a:pt x="8299" y="3826"/>
                      <a:pt x="7965" y="3781"/>
                      <a:pt x="7635" y="3737"/>
                    </a:cubicBezTo>
                    <a:cubicBezTo>
                      <a:pt x="7331" y="3696"/>
                      <a:pt x="7032" y="3657"/>
                      <a:pt x="6738" y="3607"/>
                    </a:cubicBezTo>
                    <a:lnTo>
                      <a:pt x="11955" y="1088"/>
                    </a:lnTo>
                    <a:cubicBezTo>
                      <a:pt x="11837" y="1083"/>
                      <a:pt x="11721" y="1080"/>
                      <a:pt x="11606" y="1080"/>
                    </a:cubicBezTo>
                    <a:cubicBezTo>
                      <a:pt x="11529" y="1080"/>
                      <a:pt x="11453" y="1081"/>
                      <a:pt x="11376" y="1083"/>
                    </a:cubicBezTo>
                    <a:cubicBezTo>
                      <a:pt x="11327" y="1088"/>
                      <a:pt x="11282" y="1088"/>
                      <a:pt x="11233" y="1093"/>
                    </a:cubicBezTo>
                    <a:cubicBezTo>
                      <a:pt x="8267" y="2528"/>
                      <a:pt x="6868" y="3202"/>
                      <a:pt x="6213" y="3518"/>
                    </a:cubicBezTo>
                    <a:cubicBezTo>
                      <a:pt x="6065" y="3491"/>
                      <a:pt x="5913" y="3460"/>
                      <a:pt x="5767" y="3429"/>
                    </a:cubicBezTo>
                    <a:cubicBezTo>
                      <a:pt x="5378" y="3344"/>
                      <a:pt x="4995" y="3233"/>
                      <a:pt x="4612" y="3112"/>
                    </a:cubicBezTo>
                    <a:lnTo>
                      <a:pt x="8763" y="1106"/>
                    </a:lnTo>
                    <a:cubicBezTo>
                      <a:pt x="8588" y="1079"/>
                      <a:pt x="8415" y="1048"/>
                      <a:pt x="8241" y="1012"/>
                    </a:cubicBezTo>
                    <a:cubicBezTo>
                      <a:pt x="5860" y="2167"/>
                      <a:pt x="4727" y="2711"/>
                      <a:pt x="4192" y="2970"/>
                    </a:cubicBezTo>
                    <a:cubicBezTo>
                      <a:pt x="4116" y="2947"/>
                      <a:pt x="4046" y="2920"/>
                      <a:pt x="3974" y="2894"/>
                    </a:cubicBezTo>
                    <a:cubicBezTo>
                      <a:pt x="3591" y="2756"/>
                      <a:pt x="3207" y="2608"/>
                      <a:pt x="2824" y="2453"/>
                    </a:cubicBezTo>
                    <a:lnTo>
                      <a:pt x="6614" y="620"/>
                    </a:lnTo>
                    <a:cubicBezTo>
                      <a:pt x="6471" y="580"/>
                      <a:pt x="6320" y="535"/>
                      <a:pt x="6164" y="490"/>
                    </a:cubicBezTo>
                    <a:cubicBezTo>
                      <a:pt x="4040" y="1516"/>
                      <a:pt x="2970" y="2033"/>
                      <a:pt x="2431" y="2297"/>
                    </a:cubicBezTo>
                    <a:cubicBezTo>
                      <a:pt x="2355" y="2266"/>
                      <a:pt x="2275" y="2233"/>
                      <a:pt x="2200" y="2198"/>
                    </a:cubicBezTo>
                    <a:lnTo>
                      <a:pt x="1107" y="1757"/>
                    </a:lnTo>
                    <a:lnTo>
                      <a:pt x="4544" y="93"/>
                    </a:lnTo>
                    <a:cubicBezTo>
                      <a:pt x="4371" y="58"/>
                      <a:pt x="4197" y="27"/>
                      <a:pt x="402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028161" y="1560349"/>
                <a:ext cx="340934" cy="465453"/>
              </a:xfrm>
              <a:custGeom>
                <a:rect b="b" l="l" r="r" t="t"/>
                <a:pathLst>
                  <a:path extrusionOk="0" h="14653" w="10733">
                    <a:moveTo>
                      <a:pt x="6996" y="1"/>
                    </a:moveTo>
                    <a:cubicBezTo>
                      <a:pt x="6801" y="1"/>
                      <a:pt x="6607" y="29"/>
                      <a:pt x="6421" y="90"/>
                    </a:cubicBezTo>
                    <a:cubicBezTo>
                      <a:pt x="5096" y="518"/>
                      <a:pt x="4726" y="2163"/>
                      <a:pt x="4026" y="3367"/>
                    </a:cubicBezTo>
                    <a:cubicBezTo>
                      <a:pt x="3607" y="4085"/>
                      <a:pt x="3019" y="4691"/>
                      <a:pt x="2604" y="5409"/>
                    </a:cubicBezTo>
                    <a:cubicBezTo>
                      <a:pt x="2305" y="5922"/>
                      <a:pt x="2104" y="6483"/>
                      <a:pt x="1904" y="7045"/>
                    </a:cubicBezTo>
                    <a:cubicBezTo>
                      <a:pt x="967" y="9654"/>
                      <a:pt x="9" y="11883"/>
                      <a:pt x="0" y="14653"/>
                    </a:cubicBezTo>
                    <a:cubicBezTo>
                      <a:pt x="0" y="14577"/>
                      <a:pt x="3861" y="12159"/>
                      <a:pt x="4231" y="11776"/>
                    </a:cubicBezTo>
                    <a:cubicBezTo>
                      <a:pt x="5275" y="10702"/>
                      <a:pt x="6340" y="9591"/>
                      <a:pt x="6911" y="8205"/>
                    </a:cubicBezTo>
                    <a:cubicBezTo>
                      <a:pt x="6942" y="8120"/>
                      <a:pt x="6973" y="8039"/>
                      <a:pt x="7005" y="7955"/>
                    </a:cubicBezTo>
                    <a:cubicBezTo>
                      <a:pt x="7219" y="7362"/>
                      <a:pt x="7366" y="6747"/>
                      <a:pt x="7625" y="6172"/>
                    </a:cubicBezTo>
                    <a:cubicBezTo>
                      <a:pt x="8462" y="4299"/>
                      <a:pt x="10732" y="2320"/>
                      <a:pt x="8454" y="527"/>
                    </a:cubicBezTo>
                    <a:cubicBezTo>
                      <a:pt x="8042" y="203"/>
                      <a:pt x="7516" y="1"/>
                      <a:pt x="699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195118" y="1560762"/>
                <a:ext cx="77665" cy="31797"/>
              </a:xfrm>
              <a:custGeom>
                <a:rect b="b" l="l" r="r" t="t"/>
                <a:pathLst>
                  <a:path extrusionOk="0" h="1001" w="2445">
                    <a:moveTo>
                      <a:pt x="1963" y="1"/>
                    </a:moveTo>
                    <a:lnTo>
                      <a:pt x="340" y="595"/>
                    </a:lnTo>
                    <a:cubicBezTo>
                      <a:pt x="214" y="719"/>
                      <a:pt x="103" y="852"/>
                      <a:pt x="0" y="1000"/>
                    </a:cubicBezTo>
                    <a:lnTo>
                      <a:pt x="2445" y="108"/>
                    </a:lnTo>
                    <a:cubicBezTo>
                      <a:pt x="2284" y="54"/>
                      <a:pt x="2123" y="19"/>
                      <a:pt x="19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028542" y="1564606"/>
                <a:ext cx="288712" cy="459640"/>
              </a:xfrm>
              <a:custGeom>
                <a:rect b="b" l="l" r="r" t="t"/>
                <a:pathLst>
                  <a:path extrusionOk="0" h="14470" w="9089">
                    <a:moveTo>
                      <a:pt x="7728" y="1"/>
                    </a:moveTo>
                    <a:cubicBezTo>
                      <a:pt x="7679" y="94"/>
                      <a:pt x="7635" y="184"/>
                      <a:pt x="7590" y="277"/>
                    </a:cubicBezTo>
                    <a:cubicBezTo>
                      <a:pt x="7456" y="548"/>
                      <a:pt x="7341" y="834"/>
                      <a:pt x="7238" y="1116"/>
                    </a:cubicBezTo>
                    <a:lnTo>
                      <a:pt x="4589" y="2087"/>
                    </a:lnTo>
                    <a:cubicBezTo>
                      <a:pt x="4536" y="2199"/>
                      <a:pt x="4482" y="2310"/>
                      <a:pt x="4429" y="2426"/>
                    </a:cubicBezTo>
                    <a:cubicBezTo>
                      <a:pt x="5909" y="1882"/>
                      <a:pt x="6703" y="1592"/>
                      <a:pt x="7131" y="1437"/>
                    </a:cubicBezTo>
                    <a:lnTo>
                      <a:pt x="7131" y="1437"/>
                    </a:lnTo>
                    <a:cubicBezTo>
                      <a:pt x="7010" y="1806"/>
                      <a:pt x="6913" y="2172"/>
                      <a:pt x="6806" y="2524"/>
                    </a:cubicBezTo>
                    <a:lnTo>
                      <a:pt x="3760" y="3635"/>
                    </a:lnTo>
                    <a:cubicBezTo>
                      <a:pt x="3666" y="3764"/>
                      <a:pt x="3573" y="3893"/>
                      <a:pt x="3479" y="4018"/>
                    </a:cubicBezTo>
                    <a:cubicBezTo>
                      <a:pt x="5347" y="3336"/>
                      <a:pt x="6257" y="3005"/>
                      <a:pt x="6703" y="2841"/>
                    </a:cubicBezTo>
                    <a:lnTo>
                      <a:pt x="6703" y="2841"/>
                    </a:lnTo>
                    <a:cubicBezTo>
                      <a:pt x="6618" y="3095"/>
                      <a:pt x="6524" y="3340"/>
                      <a:pt x="6417" y="3572"/>
                    </a:cubicBezTo>
                    <a:cubicBezTo>
                      <a:pt x="6346" y="3719"/>
                      <a:pt x="6265" y="3862"/>
                      <a:pt x="6181" y="4000"/>
                    </a:cubicBezTo>
                    <a:lnTo>
                      <a:pt x="2565" y="5320"/>
                    </a:lnTo>
                    <a:cubicBezTo>
                      <a:pt x="2503" y="5431"/>
                      <a:pt x="2445" y="5547"/>
                      <a:pt x="2386" y="5668"/>
                    </a:cubicBezTo>
                    <a:cubicBezTo>
                      <a:pt x="4415" y="4927"/>
                      <a:pt x="5423" y="4557"/>
                      <a:pt x="5923" y="4374"/>
                    </a:cubicBezTo>
                    <a:lnTo>
                      <a:pt x="5923" y="4374"/>
                    </a:lnTo>
                    <a:cubicBezTo>
                      <a:pt x="5891" y="4415"/>
                      <a:pt x="5860" y="4454"/>
                      <a:pt x="5829" y="4495"/>
                    </a:cubicBezTo>
                    <a:cubicBezTo>
                      <a:pt x="5596" y="4789"/>
                      <a:pt x="5339" y="5075"/>
                      <a:pt x="5084" y="5382"/>
                    </a:cubicBezTo>
                    <a:cubicBezTo>
                      <a:pt x="4981" y="5498"/>
                      <a:pt x="4884" y="5627"/>
                      <a:pt x="4790" y="5757"/>
                    </a:cubicBezTo>
                    <a:lnTo>
                      <a:pt x="1931" y="6800"/>
                    </a:lnTo>
                    <a:cubicBezTo>
                      <a:pt x="1919" y="6835"/>
                      <a:pt x="1905" y="6876"/>
                      <a:pt x="1892" y="6911"/>
                    </a:cubicBezTo>
                    <a:cubicBezTo>
                      <a:pt x="1865" y="6983"/>
                      <a:pt x="1838" y="7055"/>
                      <a:pt x="1816" y="7125"/>
                    </a:cubicBezTo>
                    <a:cubicBezTo>
                      <a:pt x="3394" y="6546"/>
                      <a:pt x="4157" y="6269"/>
                      <a:pt x="4526" y="6131"/>
                    </a:cubicBezTo>
                    <a:lnTo>
                      <a:pt x="4526" y="6131"/>
                    </a:lnTo>
                    <a:cubicBezTo>
                      <a:pt x="4478" y="6207"/>
                      <a:pt x="4433" y="6283"/>
                      <a:pt x="4388" y="6359"/>
                    </a:cubicBezTo>
                    <a:cubicBezTo>
                      <a:pt x="4201" y="6680"/>
                      <a:pt x="4032" y="7010"/>
                      <a:pt x="3871" y="7339"/>
                    </a:cubicBezTo>
                    <a:lnTo>
                      <a:pt x="1406" y="8240"/>
                    </a:lnTo>
                    <a:cubicBezTo>
                      <a:pt x="1365" y="8347"/>
                      <a:pt x="1326" y="8454"/>
                      <a:pt x="1289" y="8566"/>
                    </a:cubicBezTo>
                    <a:cubicBezTo>
                      <a:pt x="2761" y="8026"/>
                      <a:pt x="3417" y="7786"/>
                      <a:pt x="3707" y="7679"/>
                    </a:cubicBezTo>
                    <a:lnTo>
                      <a:pt x="3707" y="7679"/>
                    </a:lnTo>
                    <a:cubicBezTo>
                      <a:pt x="3586" y="7938"/>
                      <a:pt x="3466" y="8200"/>
                      <a:pt x="3345" y="8459"/>
                    </a:cubicBezTo>
                    <a:lnTo>
                      <a:pt x="3176" y="8842"/>
                    </a:lnTo>
                    <a:lnTo>
                      <a:pt x="902" y="9671"/>
                    </a:lnTo>
                    <a:cubicBezTo>
                      <a:pt x="867" y="9778"/>
                      <a:pt x="830" y="9885"/>
                      <a:pt x="795" y="9992"/>
                    </a:cubicBezTo>
                    <a:cubicBezTo>
                      <a:pt x="2186" y="9484"/>
                      <a:pt x="2775" y="9270"/>
                      <a:pt x="3020" y="9181"/>
                    </a:cubicBezTo>
                    <a:lnTo>
                      <a:pt x="3020" y="9181"/>
                    </a:lnTo>
                    <a:cubicBezTo>
                      <a:pt x="2900" y="9448"/>
                      <a:pt x="2730" y="9823"/>
                      <a:pt x="2499" y="10336"/>
                    </a:cubicBezTo>
                    <a:lnTo>
                      <a:pt x="474" y="11076"/>
                    </a:lnTo>
                    <a:cubicBezTo>
                      <a:pt x="447" y="11179"/>
                      <a:pt x="420" y="11286"/>
                      <a:pt x="394" y="11383"/>
                    </a:cubicBezTo>
                    <a:cubicBezTo>
                      <a:pt x="1647" y="10928"/>
                      <a:pt x="2145" y="10747"/>
                      <a:pt x="2342" y="10675"/>
                    </a:cubicBezTo>
                    <a:lnTo>
                      <a:pt x="2342" y="10675"/>
                    </a:lnTo>
                    <a:cubicBezTo>
                      <a:pt x="2159" y="11068"/>
                      <a:pt x="1976" y="11459"/>
                      <a:pt x="1780" y="11848"/>
                    </a:cubicBezTo>
                    <a:lnTo>
                      <a:pt x="175" y="12436"/>
                    </a:lnTo>
                    <a:cubicBezTo>
                      <a:pt x="157" y="12534"/>
                      <a:pt x="139" y="12632"/>
                      <a:pt x="126" y="12735"/>
                    </a:cubicBezTo>
                    <a:cubicBezTo>
                      <a:pt x="1107" y="12373"/>
                      <a:pt x="1468" y="12239"/>
                      <a:pt x="1602" y="12191"/>
                    </a:cubicBezTo>
                    <a:lnTo>
                      <a:pt x="1602" y="12191"/>
                    </a:lnTo>
                    <a:cubicBezTo>
                      <a:pt x="1521" y="12346"/>
                      <a:pt x="1441" y="12503"/>
                      <a:pt x="1352" y="12659"/>
                    </a:cubicBezTo>
                    <a:cubicBezTo>
                      <a:pt x="1214" y="12913"/>
                      <a:pt x="1062" y="13167"/>
                      <a:pt x="906" y="13412"/>
                    </a:cubicBezTo>
                    <a:cubicBezTo>
                      <a:pt x="19" y="13737"/>
                      <a:pt x="15" y="13737"/>
                      <a:pt x="15" y="13737"/>
                    </a:cubicBezTo>
                    <a:cubicBezTo>
                      <a:pt x="11" y="13836"/>
                      <a:pt x="5" y="13930"/>
                      <a:pt x="1" y="14027"/>
                    </a:cubicBezTo>
                    <a:cubicBezTo>
                      <a:pt x="451" y="13863"/>
                      <a:pt x="603" y="13809"/>
                      <a:pt x="653" y="13791"/>
                    </a:cubicBezTo>
                    <a:lnTo>
                      <a:pt x="653" y="13791"/>
                    </a:lnTo>
                    <a:cubicBezTo>
                      <a:pt x="477" y="14028"/>
                      <a:pt x="289" y="14256"/>
                      <a:pt x="70" y="14459"/>
                    </a:cubicBezTo>
                    <a:lnTo>
                      <a:pt x="70" y="14459"/>
                    </a:lnTo>
                    <a:cubicBezTo>
                      <a:pt x="80" y="14450"/>
                      <a:pt x="90" y="14443"/>
                      <a:pt x="104" y="14433"/>
                    </a:cubicBezTo>
                    <a:cubicBezTo>
                      <a:pt x="363" y="14210"/>
                      <a:pt x="585" y="13947"/>
                      <a:pt x="795" y="13680"/>
                    </a:cubicBezTo>
                    <a:cubicBezTo>
                      <a:pt x="826" y="13640"/>
                      <a:pt x="853" y="13599"/>
                      <a:pt x="884" y="13560"/>
                    </a:cubicBezTo>
                    <a:lnTo>
                      <a:pt x="968" y="13844"/>
                    </a:lnTo>
                    <a:cubicBezTo>
                      <a:pt x="1044" y="13796"/>
                      <a:pt x="1120" y="13747"/>
                      <a:pt x="1200" y="13698"/>
                    </a:cubicBezTo>
                    <a:cubicBezTo>
                      <a:pt x="1129" y="13461"/>
                      <a:pt x="1093" y="13346"/>
                      <a:pt x="1075" y="13288"/>
                    </a:cubicBezTo>
                    <a:cubicBezTo>
                      <a:pt x="1205" y="13095"/>
                      <a:pt x="1326" y="12904"/>
                      <a:pt x="1446" y="12708"/>
                    </a:cubicBezTo>
                    <a:cubicBezTo>
                      <a:pt x="1535" y="12560"/>
                      <a:pt x="1624" y="12414"/>
                      <a:pt x="1709" y="12262"/>
                    </a:cubicBezTo>
                    <a:lnTo>
                      <a:pt x="1990" y="13181"/>
                    </a:lnTo>
                    <a:cubicBezTo>
                      <a:pt x="2065" y="13127"/>
                      <a:pt x="2145" y="13078"/>
                      <a:pt x="2221" y="13029"/>
                    </a:cubicBezTo>
                    <a:cubicBezTo>
                      <a:pt x="2021" y="12378"/>
                      <a:pt x="1931" y="12084"/>
                      <a:pt x="1892" y="11950"/>
                    </a:cubicBezTo>
                    <a:cubicBezTo>
                      <a:pt x="2101" y="11580"/>
                      <a:pt x="2297" y="11201"/>
                      <a:pt x="2499" y="10827"/>
                    </a:cubicBezTo>
                    <a:lnTo>
                      <a:pt x="3011" y="12507"/>
                    </a:lnTo>
                    <a:cubicBezTo>
                      <a:pt x="3091" y="12453"/>
                      <a:pt x="3167" y="12405"/>
                      <a:pt x="3242" y="12352"/>
                    </a:cubicBezTo>
                    <a:cubicBezTo>
                      <a:pt x="2886" y="11201"/>
                      <a:pt x="2734" y="10706"/>
                      <a:pt x="2668" y="10488"/>
                    </a:cubicBezTo>
                    <a:cubicBezTo>
                      <a:pt x="2756" y="10318"/>
                      <a:pt x="2927" y="9979"/>
                      <a:pt x="3260" y="9323"/>
                    </a:cubicBezTo>
                    <a:lnTo>
                      <a:pt x="4023" y="11807"/>
                    </a:lnTo>
                    <a:cubicBezTo>
                      <a:pt x="4117" y="11736"/>
                      <a:pt x="4184" y="11683"/>
                      <a:pt x="4219" y="11642"/>
                    </a:cubicBezTo>
                    <a:cubicBezTo>
                      <a:pt x="4228" y="11638"/>
                      <a:pt x="4232" y="11629"/>
                      <a:pt x="4242" y="11620"/>
                    </a:cubicBezTo>
                    <a:cubicBezTo>
                      <a:pt x="3738" y="9979"/>
                      <a:pt x="3524" y="9279"/>
                      <a:pt x="3435" y="8985"/>
                    </a:cubicBezTo>
                    <a:cubicBezTo>
                      <a:pt x="3497" y="8864"/>
                      <a:pt x="3559" y="8735"/>
                      <a:pt x="3631" y="8597"/>
                    </a:cubicBezTo>
                    <a:cubicBezTo>
                      <a:pt x="3764" y="8343"/>
                      <a:pt x="3894" y="8084"/>
                      <a:pt x="4032" y="7831"/>
                    </a:cubicBezTo>
                    <a:lnTo>
                      <a:pt x="4960" y="10866"/>
                    </a:lnTo>
                    <a:cubicBezTo>
                      <a:pt x="5030" y="10790"/>
                      <a:pt x="5102" y="10714"/>
                      <a:pt x="5168" y="10640"/>
                    </a:cubicBezTo>
                    <a:cubicBezTo>
                      <a:pt x="4571" y="8691"/>
                      <a:pt x="4312" y="7857"/>
                      <a:pt x="4205" y="7504"/>
                    </a:cubicBezTo>
                    <a:cubicBezTo>
                      <a:pt x="4380" y="7188"/>
                      <a:pt x="4558" y="6880"/>
                      <a:pt x="4750" y="6582"/>
                    </a:cubicBezTo>
                    <a:cubicBezTo>
                      <a:pt x="4777" y="6537"/>
                      <a:pt x="4804" y="6493"/>
                      <a:pt x="4835" y="6448"/>
                    </a:cubicBezTo>
                    <a:lnTo>
                      <a:pt x="5864" y="9810"/>
                    </a:lnTo>
                    <a:cubicBezTo>
                      <a:pt x="5931" y="9725"/>
                      <a:pt x="5993" y="9636"/>
                      <a:pt x="6057" y="9547"/>
                    </a:cubicBezTo>
                    <a:cubicBezTo>
                      <a:pt x="5415" y="7442"/>
                      <a:pt x="5142" y="6559"/>
                      <a:pt x="5030" y="6185"/>
                    </a:cubicBezTo>
                    <a:cubicBezTo>
                      <a:pt x="5244" y="5917"/>
                      <a:pt x="5489" y="5668"/>
                      <a:pt x="5740" y="5413"/>
                    </a:cubicBezTo>
                    <a:lnTo>
                      <a:pt x="6693" y="8516"/>
                    </a:lnTo>
                    <a:cubicBezTo>
                      <a:pt x="6752" y="8401"/>
                      <a:pt x="6806" y="8280"/>
                      <a:pt x="6859" y="8160"/>
                    </a:cubicBezTo>
                    <a:cubicBezTo>
                      <a:pt x="6314" y="6381"/>
                      <a:pt x="6065" y="5569"/>
                      <a:pt x="5950" y="5199"/>
                    </a:cubicBezTo>
                    <a:cubicBezTo>
                      <a:pt x="6057" y="5088"/>
                      <a:pt x="6164" y="4977"/>
                      <a:pt x="6265" y="4865"/>
                    </a:cubicBezTo>
                    <a:cubicBezTo>
                      <a:pt x="6399" y="4718"/>
                      <a:pt x="6533" y="4561"/>
                      <a:pt x="6654" y="4397"/>
                    </a:cubicBezTo>
                    <a:lnTo>
                      <a:pt x="7362" y="6697"/>
                    </a:lnTo>
                    <a:cubicBezTo>
                      <a:pt x="7407" y="6559"/>
                      <a:pt x="7456" y="6417"/>
                      <a:pt x="7510" y="6283"/>
                    </a:cubicBezTo>
                    <a:cubicBezTo>
                      <a:pt x="7153" y="5115"/>
                      <a:pt x="6957" y="4473"/>
                      <a:pt x="6845" y="4120"/>
                    </a:cubicBezTo>
                    <a:cubicBezTo>
                      <a:pt x="6899" y="4040"/>
                      <a:pt x="6948" y="3960"/>
                      <a:pt x="6997" y="3875"/>
                    </a:cubicBezTo>
                    <a:cubicBezTo>
                      <a:pt x="7166" y="3567"/>
                      <a:pt x="7309" y="3250"/>
                      <a:pt x="7434" y="2935"/>
                    </a:cubicBezTo>
                    <a:lnTo>
                      <a:pt x="8103" y="5123"/>
                    </a:lnTo>
                    <a:cubicBezTo>
                      <a:pt x="8165" y="5021"/>
                      <a:pt x="8228" y="4923"/>
                      <a:pt x="8286" y="4820"/>
                    </a:cubicBezTo>
                    <a:cubicBezTo>
                      <a:pt x="7929" y="3657"/>
                      <a:pt x="7715" y="2956"/>
                      <a:pt x="7586" y="2538"/>
                    </a:cubicBezTo>
                    <a:cubicBezTo>
                      <a:pt x="7693" y="2248"/>
                      <a:pt x="7796" y="1962"/>
                      <a:pt x="7907" y="1686"/>
                    </a:cubicBezTo>
                    <a:cubicBezTo>
                      <a:pt x="7973" y="1517"/>
                      <a:pt x="8045" y="1351"/>
                      <a:pt x="8125" y="1191"/>
                    </a:cubicBezTo>
                    <a:lnTo>
                      <a:pt x="8914" y="3768"/>
                    </a:lnTo>
                    <a:cubicBezTo>
                      <a:pt x="8977" y="3657"/>
                      <a:pt x="9035" y="3540"/>
                      <a:pt x="9088" y="3429"/>
                    </a:cubicBezTo>
                    <a:cubicBezTo>
                      <a:pt x="8673" y="2079"/>
                      <a:pt x="8432" y="1298"/>
                      <a:pt x="8298" y="852"/>
                    </a:cubicBezTo>
                    <a:cubicBezTo>
                      <a:pt x="8325" y="799"/>
                      <a:pt x="8357" y="745"/>
                      <a:pt x="8388" y="692"/>
                    </a:cubicBezTo>
                    <a:cubicBezTo>
                      <a:pt x="8432" y="612"/>
                      <a:pt x="8477" y="536"/>
                      <a:pt x="8522" y="460"/>
                    </a:cubicBezTo>
                    <a:cubicBezTo>
                      <a:pt x="8500" y="437"/>
                      <a:pt x="8473" y="420"/>
                      <a:pt x="8446" y="398"/>
                    </a:cubicBezTo>
                    <a:cubicBezTo>
                      <a:pt x="8232" y="227"/>
                      <a:pt x="7987" y="94"/>
                      <a:pt x="7728" y="1"/>
                    </a:cubicBezTo>
                    <a:close/>
                    <a:moveTo>
                      <a:pt x="70" y="14459"/>
                    </a:moveTo>
                    <a:cubicBezTo>
                      <a:pt x="66" y="14462"/>
                      <a:pt x="62" y="14466"/>
                      <a:pt x="59" y="14469"/>
                    </a:cubicBezTo>
                    <a:cubicBezTo>
                      <a:pt x="62" y="14466"/>
                      <a:pt x="66" y="14462"/>
                      <a:pt x="70" y="14459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5281653" y="105557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40" y="594"/>
                    </a:lnTo>
                    <a:cubicBezTo>
                      <a:pt x="219" y="719"/>
                      <a:pt x="107" y="853"/>
                      <a:pt x="0" y="999"/>
                    </a:cubicBezTo>
                    <a:lnTo>
                      <a:pt x="2443" y="108"/>
                    </a:lnTo>
                    <a:cubicBezTo>
                      <a:pt x="2288" y="54"/>
                      <a:pt x="2128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155883" y="65460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39" y="594"/>
                    </a:lnTo>
                    <a:cubicBezTo>
                      <a:pt x="219" y="719"/>
                      <a:pt x="108" y="853"/>
                      <a:pt x="1" y="999"/>
                    </a:cubicBezTo>
                    <a:lnTo>
                      <a:pt x="2444" y="108"/>
                    </a:lnTo>
                    <a:cubicBezTo>
                      <a:pt x="2288" y="54"/>
                      <a:pt x="2127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-226589" y="1379638"/>
                <a:ext cx="761566" cy="666398"/>
              </a:xfrm>
              <a:custGeom>
                <a:rect b="b" l="l" r="r" t="t"/>
                <a:pathLst>
                  <a:path extrusionOk="0" h="20979" w="23975">
                    <a:moveTo>
                      <a:pt x="23645" y="0"/>
                    </a:moveTo>
                    <a:cubicBezTo>
                      <a:pt x="23644" y="0"/>
                      <a:pt x="23642" y="0"/>
                      <a:pt x="23641" y="0"/>
                    </a:cubicBezTo>
                    <a:cubicBezTo>
                      <a:pt x="19449" y="143"/>
                      <a:pt x="15223" y="491"/>
                      <a:pt x="11232" y="1775"/>
                    </a:cubicBezTo>
                    <a:cubicBezTo>
                      <a:pt x="5342" y="3665"/>
                      <a:pt x="0" y="8388"/>
                      <a:pt x="718" y="13452"/>
                    </a:cubicBezTo>
                    <a:cubicBezTo>
                      <a:pt x="718" y="13457"/>
                      <a:pt x="718" y="13466"/>
                      <a:pt x="723" y="13475"/>
                    </a:cubicBezTo>
                    <a:cubicBezTo>
                      <a:pt x="727" y="13502"/>
                      <a:pt x="732" y="13533"/>
                      <a:pt x="737" y="13564"/>
                    </a:cubicBezTo>
                    <a:cubicBezTo>
                      <a:pt x="737" y="13586"/>
                      <a:pt x="741" y="13604"/>
                      <a:pt x="745" y="13627"/>
                    </a:cubicBezTo>
                    <a:cubicBezTo>
                      <a:pt x="749" y="13658"/>
                      <a:pt x="754" y="13685"/>
                      <a:pt x="763" y="13716"/>
                    </a:cubicBezTo>
                    <a:cubicBezTo>
                      <a:pt x="768" y="13755"/>
                      <a:pt x="776" y="13792"/>
                      <a:pt x="780" y="13831"/>
                    </a:cubicBezTo>
                    <a:cubicBezTo>
                      <a:pt x="786" y="13845"/>
                      <a:pt x="790" y="13858"/>
                      <a:pt x="794" y="13876"/>
                    </a:cubicBezTo>
                    <a:cubicBezTo>
                      <a:pt x="803" y="13916"/>
                      <a:pt x="812" y="13961"/>
                      <a:pt x="821" y="14006"/>
                    </a:cubicBezTo>
                    <a:cubicBezTo>
                      <a:pt x="821" y="14010"/>
                      <a:pt x="821" y="14014"/>
                      <a:pt x="825" y="14018"/>
                    </a:cubicBezTo>
                    <a:cubicBezTo>
                      <a:pt x="1214" y="15718"/>
                      <a:pt x="2305" y="17447"/>
                      <a:pt x="4307" y="19111"/>
                    </a:cubicBezTo>
                    <a:cubicBezTo>
                      <a:pt x="4312" y="19115"/>
                      <a:pt x="4317" y="19120"/>
                      <a:pt x="4326" y="19124"/>
                    </a:cubicBezTo>
                    <a:cubicBezTo>
                      <a:pt x="4388" y="19173"/>
                      <a:pt x="4451" y="19227"/>
                      <a:pt x="4513" y="19276"/>
                    </a:cubicBezTo>
                    <a:cubicBezTo>
                      <a:pt x="5890" y="20395"/>
                      <a:pt x="7308" y="20908"/>
                      <a:pt x="8709" y="20970"/>
                    </a:cubicBezTo>
                    <a:cubicBezTo>
                      <a:pt x="8722" y="20970"/>
                      <a:pt x="8740" y="20974"/>
                      <a:pt x="8758" y="20974"/>
                    </a:cubicBezTo>
                    <a:lnTo>
                      <a:pt x="8793" y="20974"/>
                    </a:lnTo>
                    <a:cubicBezTo>
                      <a:pt x="8873" y="20977"/>
                      <a:pt x="8953" y="20978"/>
                      <a:pt x="9033" y="20978"/>
                    </a:cubicBezTo>
                    <a:cubicBezTo>
                      <a:pt x="10690" y="20978"/>
                      <a:pt x="12317" y="20361"/>
                      <a:pt x="13814" y="19396"/>
                    </a:cubicBezTo>
                    <a:cubicBezTo>
                      <a:pt x="13819" y="19396"/>
                      <a:pt x="13819" y="19396"/>
                      <a:pt x="13823" y="19391"/>
                    </a:cubicBezTo>
                    <a:cubicBezTo>
                      <a:pt x="13876" y="19356"/>
                      <a:pt x="13930" y="19320"/>
                      <a:pt x="13988" y="19284"/>
                    </a:cubicBezTo>
                    <a:cubicBezTo>
                      <a:pt x="13996" y="19276"/>
                      <a:pt x="14010" y="19272"/>
                      <a:pt x="14023" y="19262"/>
                    </a:cubicBezTo>
                    <a:cubicBezTo>
                      <a:pt x="14852" y="18704"/>
                      <a:pt x="15646" y="18045"/>
                      <a:pt x="16383" y="17327"/>
                    </a:cubicBezTo>
                    <a:cubicBezTo>
                      <a:pt x="16387" y="17319"/>
                      <a:pt x="16395" y="17313"/>
                      <a:pt x="16404" y="17305"/>
                    </a:cubicBezTo>
                    <a:lnTo>
                      <a:pt x="16400" y="17305"/>
                    </a:lnTo>
                    <a:cubicBezTo>
                      <a:pt x="16640" y="17072"/>
                      <a:pt x="16868" y="16837"/>
                      <a:pt x="17095" y="16591"/>
                    </a:cubicBezTo>
                    <a:cubicBezTo>
                      <a:pt x="18945" y="14594"/>
                      <a:pt x="20560" y="12262"/>
                      <a:pt x="21692" y="9805"/>
                    </a:cubicBezTo>
                    <a:cubicBezTo>
                      <a:pt x="21818" y="9538"/>
                      <a:pt x="22223" y="8223"/>
                      <a:pt x="22651" y="6630"/>
                    </a:cubicBezTo>
                    <a:lnTo>
                      <a:pt x="22655" y="6630"/>
                    </a:lnTo>
                    <a:cubicBezTo>
                      <a:pt x="22776" y="6171"/>
                      <a:pt x="22905" y="5690"/>
                      <a:pt x="23026" y="5213"/>
                    </a:cubicBezTo>
                    <a:lnTo>
                      <a:pt x="23021" y="5213"/>
                    </a:lnTo>
                    <a:cubicBezTo>
                      <a:pt x="23137" y="4749"/>
                      <a:pt x="23248" y="4285"/>
                      <a:pt x="23351" y="3835"/>
                    </a:cubicBezTo>
                    <a:lnTo>
                      <a:pt x="23355" y="3835"/>
                    </a:lnTo>
                    <a:cubicBezTo>
                      <a:pt x="23436" y="3469"/>
                      <a:pt x="23512" y="3113"/>
                      <a:pt x="23583" y="2774"/>
                    </a:cubicBezTo>
                    <a:lnTo>
                      <a:pt x="23579" y="2774"/>
                    </a:lnTo>
                    <a:cubicBezTo>
                      <a:pt x="23600" y="2644"/>
                      <a:pt x="23627" y="2519"/>
                      <a:pt x="23650" y="2395"/>
                    </a:cubicBezTo>
                    <a:cubicBezTo>
                      <a:pt x="23907" y="1018"/>
                      <a:pt x="23974" y="0"/>
                      <a:pt x="2364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506008" y="1386468"/>
                <a:ext cx="3971" cy="2795"/>
              </a:xfrm>
              <a:custGeom>
                <a:rect b="b" l="l" r="r" t="t"/>
                <a:pathLst>
                  <a:path extrusionOk="0" h="88" w="125">
                    <a:moveTo>
                      <a:pt x="60" y="0"/>
                    </a:moveTo>
                    <a:cubicBezTo>
                      <a:pt x="25" y="0"/>
                      <a:pt x="0" y="48"/>
                      <a:pt x="39" y="79"/>
                    </a:cubicBezTo>
                    <a:cubicBezTo>
                      <a:pt x="46" y="85"/>
                      <a:pt x="54" y="87"/>
                      <a:pt x="61" y="87"/>
                    </a:cubicBezTo>
                    <a:cubicBezTo>
                      <a:pt x="95" y="87"/>
                      <a:pt x="125" y="38"/>
                      <a:pt x="92" y="13"/>
                    </a:cubicBezTo>
                    <a:cubicBezTo>
                      <a:pt x="81" y="4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-167506" y="1383609"/>
                <a:ext cx="702229" cy="605663"/>
              </a:xfrm>
              <a:custGeom>
                <a:rect b="b" l="l" r="r" t="t"/>
                <a:pathLst>
                  <a:path extrusionOk="0" h="19067" w="22107">
                    <a:moveTo>
                      <a:pt x="19106" y="0"/>
                    </a:moveTo>
                    <a:cubicBezTo>
                      <a:pt x="18950" y="9"/>
                      <a:pt x="18789" y="18"/>
                      <a:pt x="18637" y="27"/>
                    </a:cubicBezTo>
                    <a:cubicBezTo>
                      <a:pt x="18338" y="2430"/>
                      <a:pt x="18245" y="3184"/>
                      <a:pt x="18219" y="3425"/>
                    </a:cubicBezTo>
                    <a:cubicBezTo>
                      <a:pt x="17425" y="4116"/>
                      <a:pt x="16626" y="4798"/>
                      <a:pt x="15819" y="5471"/>
                    </a:cubicBezTo>
                    <a:cubicBezTo>
                      <a:pt x="16056" y="3710"/>
                      <a:pt x="16332" y="1953"/>
                      <a:pt x="16653" y="200"/>
                    </a:cubicBezTo>
                    <a:lnTo>
                      <a:pt x="16653" y="200"/>
                    </a:lnTo>
                    <a:cubicBezTo>
                      <a:pt x="16488" y="214"/>
                      <a:pt x="16332" y="233"/>
                      <a:pt x="16167" y="254"/>
                    </a:cubicBezTo>
                    <a:cubicBezTo>
                      <a:pt x="15828" y="2132"/>
                      <a:pt x="15534" y="4022"/>
                      <a:pt x="15293" y="5913"/>
                    </a:cubicBezTo>
                    <a:cubicBezTo>
                      <a:pt x="14255" y="6777"/>
                      <a:pt x="13212" y="7633"/>
                      <a:pt x="12168" y="8489"/>
                    </a:cubicBezTo>
                    <a:cubicBezTo>
                      <a:pt x="12498" y="5921"/>
                      <a:pt x="12761" y="3326"/>
                      <a:pt x="12971" y="735"/>
                    </a:cubicBezTo>
                    <a:lnTo>
                      <a:pt x="12971" y="735"/>
                    </a:lnTo>
                    <a:cubicBezTo>
                      <a:pt x="12810" y="768"/>
                      <a:pt x="12650" y="799"/>
                      <a:pt x="12494" y="834"/>
                    </a:cubicBezTo>
                    <a:cubicBezTo>
                      <a:pt x="12275" y="3536"/>
                      <a:pt x="11990" y="6238"/>
                      <a:pt x="11646" y="8917"/>
                    </a:cubicBezTo>
                    <a:cubicBezTo>
                      <a:pt x="10679" y="9711"/>
                      <a:pt x="9711" y="10500"/>
                      <a:pt x="8752" y="11298"/>
                    </a:cubicBezTo>
                    <a:cubicBezTo>
                      <a:pt x="9055" y="8137"/>
                      <a:pt x="9140" y="4945"/>
                      <a:pt x="8998" y="1770"/>
                    </a:cubicBezTo>
                    <a:lnTo>
                      <a:pt x="8998" y="1770"/>
                    </a:lnTo>
                    <a:cubicBezTo>
                      <a:pt x="8841" y="1824"/>
                      <a:pt x="8690" y="1882"/>
                      <a:pt x="8534" y="1935"/>
                    </a:cubicBezTo>
                    <a:cubicBezTo>
                      <a:pt x="8677" y="5182"/>
                      <a:pt x="8578" y="8436"/>
                      <a:pt x="8248" y="11656"/>
                    </a:cubicBezTo>
                    <a:lnTo>
                      <a:pt x="8240" y="11660"/>
                    </a:lnTo>
                    <a:cubicBezTo>
                      <a:pt x="8236" y="11687"/>
                      <a:pt x="8236" y="11709"/>
                      <a:pt x="8236" y="11731"/>
                    </a:cubicBezTo>
                    <a:cubicBezTo>
                      <a:pt x="7865" y="12035"/>
                      <a:pt x="7499" y="12342"/>
                      <a:pt x="7133" y="12650"/>
                    </a:cubicBezTo>
                    <a:cubicBezTo>
                      <a:pt x="6604" y="13100"/>
                      <a:pt x="6063" y="13541"/>
                      <a:pt x="5524" y="13978"/>
                    </a:cubicBezTo>
                    <a:lnTo>
                      <a:pt x="4053" y="4254"/>
                    </a:lnTo>
                    <a:cubicBezTo>
                      <a:pt x="3910" y="4357"/>
                      <a:pt x="3772" y="4459"/>
                      <a:pt x="3629" y="4561"/>
                    </a:cubicBezTo>
                    <a:cubicBezTo>
                      <a:pt x="4571" y="10804"/>
                      <a:pt x="4949" y="13314"/>
                      <a:pt x="5100" y="14321"/>
                    </a:cubicBezTo>
                    <a:cubicBezTo>
                      <a:pt x="4196" y="15048"/>
                      <a:pt x="3281" y="15762"/>
                      <a:pt x="2359" y="16466"/>
                    </a:cubicBezTo>
                    <a:cubicBezTo>
                      <a:pt x="1547" y="13630"/>
                      <a:pt x="883" y="10724"/>
                      <a:pt x="375" y="7812"/>
                    </a:cubicBezTo>
                    <a:cubicBezTo>
                      <a:pt x="241" y="8004"/>
                      <a:pt x="120" y="8195"/>
                      <a:pt x="0" y="8382"/>
                    </a:cubicBezTo>
                    <a:cubicBezTo>
                      <a:pt x="517" y="11210"/>
                      <a:pt x="1168" y="14019"/>
                      <a:pt x="1966" y="16774"/>
                    </a:cubicBezTo>
                    <a:cubicBezTo>
                      <a:pt x="1628" y="17033"/>
                      <a:pt x="1289" y="17291"/>
                      <a:pt x="954" y="17546"/>
                    </a:cubicBezTo>
                    <a:cubicBezTo>
                      <a:pt x="1369" y="18013"/>
                      <a:pt x="1846" y="18482"/>
                      <a:pt x="2394" y="18941"/>
                    </a:cubicBezTo>
                    <a:cubicBezTo>
                      <a:pt x="2965" y="18472"/>
                      <a:pt x="3531" y="18005"/>
                      <a:pt x="4098" y="17532"/>
                    </a:cubicBezTo>
                    <a:cubicBezTo>
                      <a:pt x="5279" y="17723"/>
                      <a:pt x="6452" y="17974"/>
                      <a:pt x="7602" y="18214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4" y="18937"/>
                      <a:pt x="12636" y="18807"/>
                      <a:pt x="12819" y="18665"/>
                    </a:cubicBezTo>
                    <a:cubicBezTo>
                      <a:pt x="11084" y="18472"/>
                      <a:pt x="9368" y="18112"/>
                      <a:pt x="7701" y="17755"/>
                    </a:cubicBezTo>
                    <a:cubicBezTo>
                      <a:pt x="6674" y="17536"/>
                      <a:pt x="5627" y="17318"/>
                      <a:pt x="4565" y="17135"/>
                    </a:cubicBezTo>
                    <a:cubicBezTo>
                      <a:pt x="5351" y="16476"/>
                      <a:pt x="6126" y="15811"/>
                      <a:pt x="6902" y="15151"/>
                    </a:cubicBezTo>
                    <a:cubicBezTo>
                      <a:pt x="9831" y="15249"/>
                      <a:pt x="12770" y="15525"/>
                      <a:pt x="15673" y="15980"/>
                    </a:cubicBezTo>
                    <a:cubicBezTo>
                      <a:pt x="15793" y="15842"/>
                      <a:pt x="15914" y="15700"/>
                      <a:pt x="16033" y="15562"/>
                    </a:cubicBezTo>
                    <a:cubicBezTo>
                      <a:pt x="13185" y="15111"/>
                      <a:pt x="10304" y="14821"/>
                      <a:pt x="7423" y="14706"/>
                    </a:cubicBezTo>
                    <a:cubicBezTo>
                      <a:pt x="7896" y="14299"/>
                      <a:pt x="8369" y="13898"/>
                      <a:pt x="8841" y="13496"/>
                    </a:cubicBezTo>
                    <a:cubicBezTo>
                      <a:pt x="9323" y="13087"/>
                      <a:pt x="9800" y="12667"/>
                      <a:pt x="10273" y="12249"/>
                    </a:cubicBezTo>
                    <a:cubicBezTo>
                      <a:pt x="12939" y="12387"/>
                      <a:pt x="15619" y="12471"/>
                      <a:pt x="18295" y="12494"/>
                    </a:cubicBezTo>
                    <a:cubicBezTo>
                      <a:pt x="18392" y="12337"/>
                      <a:pt x="18486" y="12181"/>
                      <a:pt x="18584" y="12025"/>
                    </a:cubicBezTo>
                    <a:cubicBezTo>
                      <a:pt x="15976" y="12012"/>
                      <a:pt x="13363" y="11936"/>
                      <a:pt x="10763" y="11802"/>
                    </a:cubicBezTo>
                    <a:cubicBezTo>
                      <a:pt x="11713" y="10942"/>
                      <a:pt x="12640" y="10059"/>
                      <a:pt x="13550" y="9168"/>
                    </a:cubicBezTo>
                    <a:cubicBezTo>
                      <a:pt x="15739" y="9055"/>
                      <a:pt x="17941" y="8927"/>
                      <a:pt x="20135" y="8779"/>
                    </a:cubicBezTo>
                    <a:cubicBezTo>
                      <a:pt x="20184" y="8637"/>
                      <a:pt x="20229" y="8472"/>
                      <a:pt x="20283" y="8302"/>
                    </a:cubicBezTo>
                    <a:lnTo>
                      <a:pt x="20283" y="8302"/>
                    </a:lnTo>
                    <a:cubicBezTo>
                      <a:pt x="18209" y="8440"/>
                      <a:pt x="16128" y="8561"/>
                      <a:pt x="14054" y="8672"/>
                    </a:cubicBezTo>
                    <a:cubicBezTo>
                      <a:pt x="14892" y="7843"/>
                      <a:pt x="15721" y="7001"/>
                      <a:pt x="16542" y="6158"/>
                    </a:cubicBezTo>
                    <a:cubicBezTo>
                      <a:pt x="18027" y="6038"/>
                      <a:pt x="19520" y="5890"/>
                      <a:pt x="21005" y="5703"/>
                    </a:cubicBezTo>
                    <a:cubicBezTo>
                      <a:pt x="21045" y="5538"/>
                      <a:pt x="21085" y="5378"/>
                      <a:pt x="21130" y="5208"/>
                    </a:cubicBezTo>
                    <a:lnTo>
                      <a:pt x="21130" y="5208"/>
                    </a:lnTo>
                    <a:cubicBezTo>
                      <a:pt x="19766" y="5390"/>
                      <a:pt x="18402" y="5534"/>
                      <a:pt x="17037" y="5645"/>
                    </a:cubicBezTo>
                    <a:cubicBezTo>
                      <a:pt x="17768" y="4892"/>
                      <a:pt x="18495" y="4133"/>
                      <a:pt x="19226" y="3375"/>
                    </a:cubicBezTo>
                    <a:lnTo>
                      <a:pt x="21652" y="2997"/>
                    </a:lnTo>
                    <a:cubicBezTo>
                      <a:pt x="21678" y="2832"/>
                      <a:pt x="21714" y="2667"/>
                      <a:pt x="21746" y="2506"/>
                    </a:cubicBezTo>
                    <a:lnTo>
                      <a:pt x="21746" y="2506"/>
                    </a:lnTo>
                    <a:cubicBezTo>
                      <a:pt x="20831" y="2653"/>
                      <a:pt x="20198" y="2752"/>
                      <a:pt x="19761" y="2818"/>
                    </a:cubicBezTo>
                    <a:cubicBezTo>
                      <a:pt x="20505" y="2046"/>
                      <a:pt x="21255" y="1276"/>
                      <a:pt x="22004" y="513"/>
                    </a:cubicBezTo>
                    <a:cubicBezTo>
                      <a:pt x="22008" y="509"/>
                      <a:pt x="22013" y="504"/>
                      <a:pt x="22013" y="504"/>
                    </a:cubicBezTo>
                    <a:cubicBezTo>
                      <a:pt x="22106" y="410"/>
                      <a:pt x="22071" y="307"/>
                      <a:pt x="21995" y="245"/>
                    </a:cubicBezTo>
                    <a:cubicBezTo>
                      <a:pt x="21954" y="215"/>
                      <a:pt x="21901" y="196"/>
                      <a:pt x="21848" y="196"/>
                    </a:cubicBezTo>
                    <a:cubicBezTo>
                      <a:pt x="21798" y="196"/>
                      <a:pt x="21748" y="213"/>
                      <a:pt x="21705" y="254"/>
                    </a:cubicBezTo>
                    <a:cubicBezTo>
                      <a:pt x="20738" y="1177"/>
                      <a:pt x="19748" y="2078"/>
                      <a:pt x="18744" y="2961"/>
                    </a:cubicBezTo>
                    <a:lnTo>
                      <a:pt x="18744" y="2961"/>
                    </a:ln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766597" y="6024"/>
                <a:ext cx="538258" cy="439469"/>
              </a:xfrm>
              <a:custGeom>
                <a:rect b="b" l="l" r="r" t="t"/>
                <a:pathLst>
                  <a:path extrusionOk="0" h="13835" w="16945">
                    <a:moveTo>
                      <a:pt x="4343" y="1"/>
                    </a:moveTo>
                    <a:cubicBezTo>
                      <a:pt x="4117" y="1"/>
                      <a:pt x="3887" y="3"/>
                      <a:pt x="3661" y="3"/>
                    </a:cubicBezTo>
                    <a:lnTo>
                      <a:pt x="3661" y="7"/>
                    </a:lnTo>
                    <a:cubicBezTo>
                      <a:pt x="3332" y="11"/>
                      <a:pt x="3001" y="21"/>
                      <a:pt x="2680" y="29"/>
                    </a:cubicBezTo>
                    <a:cubicBezTo>
                      <a:pt x="2422" y="38"/>
                      <a:pt x="2172" y="52"/>
                      <a:pt x="1931" y="65"/>
                    </a:cubicBezTo>
                    <a:cubicBezTo>
                      <a:pt x="1842" y="74"/>
                      <a:pt x="1753" y="78"/>
                      <a:pt x="1663" y="87"/>
                    </a:cubicBezTo>
                    <a:cubicBezTo>
                      <a:pt x="692" y="159"/>
                      <a:pt x="0" y="292"/>
                      <a:pt x="63" y="515"/>
                    </a:cubicBezTo>
                    <a:cubicBezTo>
                      <a:pt x="901" y="3293"/>
                      <a:pt x="1883" y="6057"/>
                      <a:pt x="3447" y="8506"/>
                    </a:cubicBezTo>
                    <a:cubicBezTo>
                      <a:pt x="5341" y="11459"/>
                      <a:pt x="8443" y="13835"/>
                      <a:pt x="11295" y="13835"/>
                    </a:cubicBezTo>
                    <a:cubicBezTo>
                      <a:pt x="11922" y="13835"/>
                      <a:pt x="12536" y="13720"/>
                      <a:pt x="13123" y="13472"/>
                    </a:cubicBezTo>
                    <a:cubicBezTo>
                      <a:pt x="13127" y="13468"/>
                      <a:pt x="13132" y="13468"/>
                      <a:pt x="13136" y="13468"/>
                    </a:cubicBezTo>
                    <a:cubicBezTo>
                      <a:pt x="13154" y="13459"/>
                      <a:pt x="13177" y="13450"/>
                      <a:pt x="13194" y="13441"/>
                    </a:cubicBezTo>
                    <a:cubicBezTo>
                      <a:pt x="13208" y="13432"/>
                      <a:pt x="13220" y="13428"/>
                      <a:pt x="13234" y="13424"/>
                    </a:cubicBezTo>
                    <a:cubicBezTo>
                      <a:pt x="13253" y="13414"/>
                      <a:pt x="13274" y="13406"/>
                      <a:pt x="13292" y="13397"/>
                    </a:cubicBezTo>
                    <a:cubicBezTo>
                      <a:pt x="13315" y="13383"/>
                      <a:pt x="13341" y="13374"/>
                      <a:pt x="13364" y="13361"/>
                    </a:cubicBezTo>
                    <a:cubicBezTo>
                      <a:pt x="13372" y="13356"/>
                      <a:pt x="13381" y="13352"/>
                      <a:pt x="13395" y="13348"/>
                    </a:cubicBezTo>
                    <a:lnTo>
                      <a:pt x="13475" y="13307"/>
                    </a:lnTo>
                    <a:cubicBezTo>
                      <a:pt x="13475" y="13303"/>
                      <a:pt x="13479" y="13303"/>
                      <a:pt x="13484" y="13303"/>
                    </a:cubicBezTo>
                    <a:cubicBezTo>
                      <a:pt x="14549" y="12737"/>
                      <a:pt x="15513" y="11702"/>
                      <a:pt x="16276" y="10070"/>
                    </a:cubicBezTo>
                    <a:cubicBezTo>
                      <a:pt x="16276" y="10066"/>
                      <a:pt x="16276" y="10061"/>
                      <a:pt x="16280" y="10057"/>
                    </a:cubicBezTo>
                    <a:cubicBezTo>
                      <a:pt x="16302" y="10004"/>
                      <a:pt x="16324" y="9954"/>
                      <a:pt x="16350" y="9901"/>
                    </a:cubicBezTo>
                    <a:cubicBezTo>
                      <a:pt x="16850" y="8782"/>
                      <a:pt x="16944" y="7743"/>
                      <a:pt x="16739" y="6793"/>
                    </a:cubicBezTo>
                    <a:cubicBezTo>
                      <a:pt x="16739" y="6784"/>
                      <a:pt x="16735" y="6771"/>
                      <a:pt x="16735" y="6762"/>
                    </a:cubicBezTo>
                    <a:cubicBezTo>
                      <a:pt x="16730" y="6753"/>
                      <a:pt x="16730" y="6744"/>
                      <a:pt x="16725" y="6740"/>
                    </a:cubicBezTo>
                    <a:cubicBezTo>
                      <a:pt x="16457" y="5563"/>
                      <a:pt x="15735" y="4528"/>
                      <a:pt x="14782" y="3654"/>
                    </a:cubicBezTo>
                    <a:lnTo>
                      <a:pt x="14777" y="3649"/>
                    </a:lnTo>
                    <a:cubicBezTo>
                      <a:pt x="14745" y="3623"/>
                      <a:pt x="14710" y="3592"/>
                      <a:pt x="14679" y="3561"/>
                    </a:cubicBezTo>
                    <a:cubicBezTo>
                      <a:pt x="14670" y="3556"/>
                      <a:pt x="14661" y="3547"/>
                      <a:pt x="14652" y="3538"/>
                    </a:cubicBezTo>
                    <a:cubicBezTo>
                      <a:pt x="14135" y="3083"/>
                      <a:pt x="13555" y="2669"/>
                      <a:pt x="12944" y="2307"/>
                    </a:cubicBezTo>
                    <a:cubicBezTo>
                      <a:pt x="12936" y="2303"/>
                      <a:pt x="12931" y="2299"/>
                      <a:pt x="12926" y="2295"/>
                    </a:cubicBezTo>
                    <a:cubicBezTo>
                      <a:pt x="12726" y="2178"/>
                      <a:pt x="12525" y="2067"/>
                      <a:pt x="12325" y="1960"/>
                    </a:cubicBezTo>
                    <a:cubicBezTo>
                      <a:pt x="10662" y="1073"/>
                      <a:pt x="8816" y="404"/>
                      <a:pt x="6970" y="83"/>
                    </a:cubicBezTo>
                    <a:cubicBezTo>
                      <a:pt x="6769" y="47"/>
                      <a:pt x="5815" y="7"/>
                      <a:pt x="4678" y="3"/>
                    </a:cubicBezTo>
                    <a:cubicBezTo>
                      <a:pt x="4568" y="1"/>
                      <a:pt x="4456" y="1"/>
                      <a:pt x="434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775873" y="30960"/>
                <a:ext cx="2382" cy="1842"/>
              </a:xfrm>
              <a:custGeom>
                <a:rect b="b" l="l" r="r" t="t"/>
                <a:pathLst>
                  <a:path extrusionOk="0" h="58" w="75">
                    <a:moveTo>
                      <a:pt x="35" y="1"/>
                    </a:moveTo>
                    <a:cubicBezTo>
                      <a:pt x="26" y="1"/>
                      <a:pt x="17" y="5"/>
                      <a:pt x="12" y="16"/>
                    </a:cubicBezTo>
                    <a:cubicBezTo>
                      <a:pt x="0" y="39"/>
                      <a:pt x="19" y="58"/>
                      <a:pt x="38" y="58"/>
                    </a:cubicBezTo>
                    <a:cubicBezTo>
                      <a:pt x="49" y="58"/>
                      <a:pt x="59" y="52"/>
                      <a:pt x="66" y="38"/>
                    </a:cubicBezTo>
                    <a:cubicBezTo>
                      <a:pt x="74" y="17"/>
                      <a:pt x="54" y="1"/>
                      <a:pt x="3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7774539" y="6088"/>
                <a:ext cx="508367" cy="431273"/>
              </a:xfrm>
              <a:custGeom>
                <a:rect b="b" l="l" r="r" t="t"/>
                <a:pathLst>
                  <a:path extrusionOk="0" h="13577" w="16004">
                    <a:moveTo>
                      <a:pt x="3853" y="1"/>
                    </a:moveTo>
                    <a:cubicBezTo>
                      <a:pt x="3736" y="5"/>
                      <a:pt x="3621" y="5"/>
                      <a:pt x="3500" y="5"/>
                    </a:cubicBezTo>
                    <a:cubicBezTo>
                      <a:pt x="3862" y="883"/>
                      <a:pt x="4201" y="1770"/>
                      <a:pt x="4517" y="2667"/>
                    </a:cubicBezTo>
                    <a:cubicBezTo>
                      <a:pt x="3880" y="2310"/>
                      <a:pt x="3246" y="1958"/>
                      <a:pt x="2609" y="1601"/>
                    </a:cubicBezTo>
                    <a:lnTo>
                      <a:pt x="1927" y="50"/>
                    </a:lnTo>
                    <a:cubicBezTo>
                      <a:pt x="1810" y="58"/>
                      <a:pt x="1695" y="63"/>
                      <a:pt x="1583" y="67"/>
                    </a:cubicBezTo>
                    <a:cubicBezTo>
                      <a:pt x="1841" y="655"/>
                      <a:pt x="2020" y="1062"/>
                      <a:pt x="2141" y="1342"/>
                    </a:cubicBezTo>
                    <a:cubicBezTo>
                      <a:pt x="1494" y="982"/>
                      <a:pt x="847" y="620"/>
                      <a:pt x="201" y="250"/>
                    </a:cubicBezTo>
                    <a:cubicBezTo>
                      <a:pt x="197" y="250"/>
                      <a:pt x="197" y="246"/>
                      <a:pt x="192" y="246"/>
                    </a:cubicBezTo>
                    <a:cubicBezTo>
                      <a:pt x="170" y="232"/>
                      <a:pt x="149" y="226"/>
                      <a:pt x="129" y="226"/>
                    </a:cubicBezTo>
                    <a:cubicBezTo>
                      <a:pt x="83" y="226"/>
                      <a:pt x="46" y="260"/>
                      <a:pt x="28" y="303"/>
                    </a:cubicBezTo>
                    <a:cubicBezTo>
                      <a:pt x="1" y="366"/>
                      <a:pt x="9" y="451"/>
                      <a:pt x="81" y="495"/>
                    </a:cubicBezTo>
                    <a:cubicBezTo>
                      <a:pt x="870" y="982"/>
                      <a:pt x="1650" y="1485"/>
                      <a:pt x="2417" y="1998"/>
                    </a:cubicBezTo>
                    <a:lnTo>
                      <a:pt x="370" y="2279"/>
                    </a:lnTo>
                    <a:cubicBezTo>
                      <a:pt x="406" y="2386"/>
                      <a:pt x="437" y="2488"/>
                      <a:pt x="473" y="2591"/>
                    </a:cubicBezTo>
                    <a:cubicBezTo>
                      <a:pt x="2131" y="2363"/>
                      <a:pt x="2654" y="2293"/>
                      <a:pt x="2818" y="2270"/>
                    </a:cubicBezTo>
                    <a:cubicBezTo>
                      <a:pt x="3420" y="2676"/>
                      <a:pt x="4018" y="3090"/>
                      <a:pt x="4615" y="3509"/>
                    </a:cubicBezTo>
                    <a:cubicBezTo>
                      <a:pt x="3393" y="3666"/>
                      <a:pt x="2168" y="3791"/>
                      <a:pt x="941" y="3888"/>
                    </a:cubicBezTo>
                    <a:cubicBezTo>
                      <a:pt x="977" y="3995"/>
                      <a:pt x="1017" y="4098"/>
                      <a:pt x="1061" y="4201"/>
                    </a:cubicBezTo>
                    <a:cubicBezTo>
                      <a:pt x="2376" y="4098"/>
                      <a:pt x="3697" y="3960"/>
                      <a:pt x="5003" y="3785"/>
                    </a:cubicBezTo>
                    <a:cubicBezTo>
                      <a:pt x="5765" y="4326"/>
                      <a:pt x="6523" y="4874"/>
                      <a:pt x="7282" y="5417"/>
                    </a:cubicBezTo>
                    <a:cubicBezTo>
                      <a:pt x="5502" y="5654"/>
                      <a:pt x="3724" y="5935"/>
                      <a:pt x="1948" y="6256"/>
                    </a:cubicBezTo>
                    <a:cubicBezTo>
                      <a:pt x="1998" y="6359"/>
                      <a:pt x="2051" y="6461"/>
                      <a:pt x="2100" y="6559"/>
                    </a:cubicBezTo>
                    <a:cubicBezTo>
                      <a:pt x="3946" y="6225"/>
                      <a:pt x="5806" y="5935"/>
                      <a:pt x="7661" y="5695"/>
                    </a:cubicBezTo>
                    <a:cubicBezTo>
                      <a:pt x="8360" y="6203"/>
                      <a:pt x="9060" y="6707"/>
                      <a:pt x="9765" y="7210"/>
                    </a:cubicBezTo>
                    <a:cubicBezTo>
                      <a:pt x="7599" y="7567"/>
                      <a:pt x="5444" y="8071"/>
                      <a:pt x="3349" y="8730"/>
                    </a:cubicBezTo>
                    <a:cubicBezTo>
                      <a:pt x="3411" y="8825"/>
                      <a:pt x="3473" y="8918"/>
                      <a:pt x="3536" y="9012"/>
                    </a:cubicBezTo>
                    <a:cubicBezTo>
                      <a:pt x="5685" y="8343"/>
                      <a:pt x="7879" y="7830"/>
                      <a:pt x="10095" y="7483"/>
                    </a:cubicBezTo>
                    <a:lnTo>
                      <a:pt x="10095" y="7487"/>
                    </a:lnTo>
                    <a:cubicBezTo>
                      <a:pt x="10113" y="7487"/>
                      <a:pt x="10130" y="7483"/>
                      <a:pt x="10144" y="7477"/>
                    </a:cubicBezTo>
                    <a:cubicBezTo>
                      <a:pt x="10416" y="7670"/>
                      <a:pt x="10684" y="7861"/>
                      <a:pt x="10955" y="8053"/>
                    </a:cubicBezTo>
                    <a:cubicBezTo>
                      <a:pt x="11348" y="8329"/>
                      <a:pt x="11740" y="8611"/>
                      <a:pt x="12128" y="8895"/>
                    </a:cubicBezTo>
                    <a:lnTo>
                      <a:pt x="5881" y="11597"/>
                    </a:lnTo>
                    <a:cubicBezTo>
                      <a:pt x="5979" y="11677"/>
                      <a:pt x="6068" y="11753"/>
                      <a:pt x="6162" y="11829"/>
                    </a:cubicBezTo>
                    <a:cubicBezTo>
                      <a:pt x="10175" y="10095"/>
                      <a:pt x="11785" y="9395"/>
                      <a:pt x="12431" y="9119"/>
                    </a:cubicBezTo>
                    <a:cubicBezTo>
                      <a:pt x="13077" y="9596"/>
                      <a:pt x="13719" y="10082"/>
                      <a:pt x="14353" y="10572"/>
                    </a:cubicBezTo>
                    <a:cubicBezTo>
                      <a:pt x="12596" y="11615"/>
                      <a:pt x="10772" y="12574"/>
                      <a:pt x="8914" y="13430"/>
                    </a:cubicBezTo>
                    <a:cubicBezTo>
                      <a:pt x="9065" y="13488"/>
                      <a:pt x="9212" y="13533"/>
                      <a:pt x="9364" y="13577"/>
                    </a:cubicBezTo>
                    <a:cubicBezTo>
                      <a:pt x="11165" y="12735"/>
                      <a:pt x="12927" y="11798"/>
                      <a:pt x="14629" y="10782"/>
                    </a:cubicBezTo>
                    <a:cubicBezTo>
                      <a:pt x="14861" y="10960"/>
                      <a:pt x="15094" y="11142"/>
                      <a:pt x="15325" y="11321"/>
                    </a:cubicBezTo>
                    <a:cubicBezTo>
                      <a:pt x="15565" y="10960"/>
                      <a:pt x="15793" y="10559"/>
                      <a:pt x="16003" y="10109"/>
                    </a:cubicBezTo>
                    <a:cubicBezTo>
                      <a:pt x="15588" y="9810"/>
                      <a:pt x="15174" y="9516"/>
                      <a:pt x="14759" y="9222"/>
                    </a:cubicBezTo>
                    <a:cubicBezTo>
                      <a:pt x="14678" y="8397"/>
                      <a:pt x="14639" y="7567"/>
                      <a:pt x="14598" y="6755"/>
                    </a:cubicBezTo>
                    <a:cubicBezTo>
                      <a:pt x="14540" y="5681"/>
                      <a:pt x="14482" y="4579"/>
                      <a:pt x="14340" y="3487"/>
                    </a:cubicBezTo>
                    <a:cubicBezTo>
                      <a:pt x="14224" y="3384"/>
                      <a:pt x="14099" y="3277"/>
                      <a:pt x="13974" y="3184"/>
                    </a:cubicBezTo>
                    <a:lnTo>
                      <a:pt x="13974" y="3184"/>
                    </a:lnTo>
                    <a:cubicBezTo>
                      <a:pt x="14153" y="4379"/>
                      <a:pt x="14215" y="5592"/>
                      <a:pt x="14268" y="6769"/>
                    </a:cubicBezTo>
                    <a:cubicBezTo>
                      <a:pt x="14308" y="7491"/>
                      <a:pt x="14344" y="8236"/>
                      <a:pt x="14411" y="8975"/>
                    </a:cubicBezTo>
                    <a:cubicBezTo>
                      <a:pt x="13832" y="8570"/>
                      <a:pt x="13248" y="8164"/>
                      <a:pt x="12672" y="7763"/>
                    </a:cubicBezTo>
                    <a:cubicBezTo>
                      <a:pt x="12217" y="5788"/>
                      <a:pt x="11883" y="3773"/>
                      <a:pt x="11673" y="1748"/>
                    </a:cubicBezTo>
                    <a:cubicBezTo>
                      <a:pt x="11558" y="1694"/>
                      <a:pt x="11441" y="1637"/>
                      <a:pt x="11326" y="1579"/>
                    </a:cubicBezTo>
                    <a:lnTo>
                      <a:pt x="11326" y="1579"/>
                    </a:lnTo>
                    <a:cubicBezTo>
                      <a:pt x="11531" y="3567"/>
                      <a:pt x="11847" y="5547"/>
                      <a:pt x="12280" y="7495"/>
                    </a:cubicBezTo>
                    <a:cubicBezTo>
                      <a:pt x="11923" y="7250"/>
                      <a:pt x="11571" y="7005"/>
                      <a:pt x="11219" y="6760"/>
                    </a:cubicBezTo>
                    <a:cubicBezTo>
                      <a:pt x="10857" y="6510"/>
                      <a:pt x="10496" y="6265"/>
                      <a:pt x="10130" y="6024"/>
                    </a:cubicBezTo>
                    <a:cubicBezTo>
                      <a:pt x="9752" y="4213"/>
                      <a:pt x="9332" y="2404"/>
                      <a:pt x="8873" y="616"/>
                    </a:cubicBezTo>
                    <a:cubicBezTo>
                      <a:pt x="8753" y="575"/>
                      <a:pt x="8632" y="540"/>
                      <a:pt x="8512" y="500"/>
                    </a:cubicBezTo>
                    <a:lnTo>
                      <a:pt x="8512" y="500"/>
                    </a:lnTo>
                    <a:cubicBezTo>
                      <a:pt x="8963" y="2248"/>
                      <a:pt x="9373" y="4009"/>
                      <a:pt x="9747" y="5770"/>
                    </a:cubicBezTo>
                    <a:cubicBezTo>
                      <a:pt x="9002" y="5293"/>
                      <a:pt x="8249" y="4829"/>
                      <a:pt x="7491" y="4374"/>
                    </a:cubicBezTo>
                    <a:cubicBezTo>
                      <a:pt x="7027" y="2929"/>
                      <a:pt x="6550" y="1476"/>
                      <a:pt x="6064" y="36"/>
                    </a:cubicBezTo>
                    <a:cubicBezTo>
                      <a:pt x="5961" y="32"/>
                      <a:pt x="5841" y="27"/>
                      <a:pt x="5720" y="23"/>
                    </a:cubicBezTo>
                    <a:lnTo>
                      <a:pt x="5720" y="23"/>
                    </a:lnTo>
                    <a:cubicBezTo>
                      <a:pt x="6175" y="1387"/>
                      <a:pt x="6630" y="2760"/>
                      <a:pt x="7068" y="4125"/>
                    </a:cubicBezTo>
                    <a:cubicBezTo>
                      <a:pt x="6363" y="3715"/>
                      <a:pt x="5654" y="3309"/>
                      <a:pt x="4945" y="2908"/>
                    </a:cubicBezTo>
                    <a:cubicBezTo>
                      <a:pt x="4602" y="1935"/>
                      <a:pt x="4241" y="959"/>
                      <a:pt x="385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5447975" y="1549168"/>
                <a:ext cx="1652" cy="1175"/>
              </a:xfrm>
              <a:custGeom>
                <a:rect b="b" l="l" r="r" t="t"/>
                <a:pathLst>
                  <a:path extrusionOk="0" h="37" w="52">
                    <a:moveTo>
                      <a:pt x="21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9"/>
                      <a:pt x="7" y="36"/>
                      <a:pt x="26" y="36"/>
                    </a:cubicBezTo>
                    <a:cubicBezTo>
                      <a:pt x="28" y="36"/>
                      <a:pt x="29" y="36"/>
                      <a:pt x="30" y="36"/>
                    </a:cubicBezTo>
                    <a:cubicBezTo>
                      <a:pt x="51" y="28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59874" y="2081422"/>
                <a:ext cx="71567" cy="71535"/>
              </a:xfrm>
              <a:custGeom>
                <a:rect b="b" l="l" r="r" t="t"/>
                <a:pathLst>
                  <a:path extrusionOk="0" h="2252" w="2253">
                    <a:moveTo>
                      <a:pt x="1129" y="0"/>
                    </a:moveTo>
                    <a:cubicBezTo>
                      <a:pt x="505" y="0"/>
                      <a:pt x="1" y="504"/>
                      <a:pt x="1" y="1128"/>
                    </a:cubicBezTo>
                    <a:cubicBezTo>
                      <a:pt x="1" y="1748"/>
                      <a:pt x="505" y="2252"/>
                      <a:pt x="1129" y="2252"/>
                    </a:cubicBezTo>
                    <a:cubicBezTo>
                      <a:pt x="1748" y="2252"/>
                      <a:pt x="2252" y="1748"/>
                      <a:pt x="2252" y="1128"/>
                    </a:cubicBezTo>
                    <a:cubicBezTo>
                      <a:pt x="2252" y="504"/>
                      <a:pt x="1748" y="0"/>
                      <a:pt x="11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" name="Google Shape;98;p2"/>
            <p:cNvGrpSpPr/>
            <p:nvPr/>
          </p:nvGrpSpPr>
          <p:grpSpPr>
            <a:xfrm>
              <a:off x="-24936" y="2253459"/>
              <a:ext cx="1209290" cy="772865"/>
              <a:chOff x="7591985" y="6024"/>
              <a:chExt cx="786632" cy="502742"/>
            </a:xfrm>
          </p:grpSpPr>
          <p:sp>
            <p:nvSpPr>
              <p:cNvPr id="99" name="Google Shape;99;p2"/>
              <p:cNvSpPr/>
              <p:nvPr/>
            </p:nvSpPr>
            <p:spPr>
              <a:xfrm>
                <a:off x="7591985" y="116980"/>
                <a:ext cx="518405" cy="355450"/>
              </a:xfrm>
              <a:custGeom>
                <a:rect b="b" l="l" r="r" t="t"/>
                <a:pathLst>
                  <a:path extrusionOk="0" h="11190" w="16320">
                    <a:moveTo>
                      <a:pt x="0" y="0"/>
                    </a:moveTo>
                    <a:lnTo>
                      <a:pt x="0" y="0"/>
                    </a:lnTo>
                    <a:cubicBezTo>
                      <a:pt x="330" y="866"/>
                      <a:pt x="548" y="1914"/>
                      <a:pt x="954" y="2729"/>
                    </a:cubicBezTo>
                    <a:cubicBezTo>
                      <a:pt x="1467" y="3751"/>
                      <a:pt x="2577" y="4210"/>
                      <a:pt x="3326" y="5013"/>
                    </a:cubicBezTo>
                    <a:cubicBezTo>
                      <a:pt x="3977" y="5717"/>
                      <a:pt x="4307" y="6622"/>
                      <a:pt x="4985" y="7286"/>
                    </a:cubicBezTo>
                    <a:cubicBezTo>
                      <a:pt x="5806" y="8085"/>
                      <a:pt x="6973" y="8620"/>
                      <a:pt x="8084" y="8855"/>
                    </a:cubicBezTo>
                    <a:cubicBezTo>
                      <a:pt x="8557" y="8958"/>
                      <a:pt x="9038" y="9007"/>
                      <a:pt x="9497" y="9145"/>
                    </a:cubicBezTo>
                    <a:cubicBezTo>
                      <a:pt x="9921" y="9275"/>
                      <a:pt x="10322" y="9476"/>
                      <a:pt x="10714" y="9672"/>
                    </a:cubicBezTo>
                    <a:cubicBezTo>
                      <a:pt x="11587" y="10111"/>
                      <a:pt x="13171" y="11189"/>
                      <a:pt x="14444" y="11189"/>
                    </a:cubicBezTo>
                    <a:cubicBezTo>
                      <a:pt x="14941" y="11189"/>
                      <a:pt x="15390" y="11025"/>
                      <a:pt x="15731" y="10594"/>
                    </a:cubicBezTo>
                    <a:cubicBezTo>
                      <a:pt x="16038" y="10207"/>
                      <a:pt x="16149" y="9703"/>
                      <a:pt x="16229" y="9217"/>
                    </a:cubicBezTo>
                    <a:cubicBezTo>
                      <a:pt x="16279" y="8931"/>
                      <a:pt x="16319" y="8637"/>
                      <a:pt x="16229" y="8365"/>
                    </a:cubicBezTo>
                    <a:cubicBezTo>
                      <a:pt x="16163" y="8151"/>
                      <a:pt x="16015" y="7964"/>
                      <a:pt x="15869" y="7790"/>
                    </a:cubicBezTo>
                    <a:cubicBezTo>
                      <a:pt x="14781" y="6511"/>
                      <a:pt x="13523" y="5855"/>
                      <a:pt x="12070" y="5146"/>
                    </a:cubicBezTo>
                    <a:cubicBezTo>
                      <a:pt x="11574" y="4906"/>
                      <a:pt x="11084" y="4624"/>
                      <a:pt x="10594" y="4321"/>
                    </a:cubicBezTo>
                    <a:cubicBezTo>
                      <a:pt x="8765" y="3198"/>
                      <a:pt x="6964" y="1829"/>
                      <a:pt x="4900" y="1436"/>
                    </a:cubicBezTo>
                    <a:cubicBezTo>
                      <a:pt x="4236" y="1311"/>
                      <a:pt x="3549" y="1302"/>
                      <a:pt x="2885" y="1173"/>
                    </a:cubicBezTo>
                    <a:cubicBezTo>
                      <a:pt x="1863" y="973"/>
                      <a:pt x="923" y="482"/>
                      <a:pt x="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591985" y="116694"/>
                <a:ext cx="511448" cy="344206"/>
              </a:xfrm>
              <a:custGeom>
                <a:rect b="b" l="l" r="r" t="t"/>
                <a:pathLst>
                  <a:path extrusionOk="0" h="10836" w="16101">
                    <a:moveTo>
                      <a:pt x="0" y="1"/>
                    </a:moveTo>
                    <a:lnTo>
                      <a:pt x="0" y="1"/>
                    </a:lnTo>
                    <a:cubicBezTo>
                      <a:pt x="103" y="157"/>
                      <a:pt x="205" y="303"/>
                      <a:pt x="317" y="451"/>
                    </a:cubicBezTo>
                    <a:lnTo>
                      <a:pt x="165" y="486"/>
                    </a:lnTo>
                    <a:cubicBezTo>
                      <a:pt x="187" y="554"/>
                      <a:pt x="210" y="624"/>
                      <a:pt x="231" y="696"/>
                    </a:cubicBezTo>
                    <a:cubicBezTo>
                      <a:pt x="397" y="661"/>
                      <a:pt x="445" y="647"/>
                      <a:pt x="464" y="643"/>
                    </a:cubicBezTo>
                    <a:cubicBezTo>
                      <a:pt x="642" y="871"/>
                      <a:pt x="830" y="1085"/>
                      <a:pt x="1025" y="1289"/>
                    </a:cubicBezTo>
                    <a:lnTo>
                      <a:pt x="455" y="1414"/>
                    </a:lnTo>
                    <a:cubicBezTo>
                      <a:pt x="477" y="1486"/>
                      <a:pt x="499" y="1552"/>
                      <a:pt x="521" y="1624"/>
                    </a:cubicBezTo>
                    <a:cubicBezTo>
                      <a:pt x="994" y="1521"/>
                      <a:pt x="1155" y="1486"/>
                      <a:pt x="1208" y="1476"/>
                    </a:cubicBezTo>
                    <a:cubicBezTo>
                      <a:pt x="1400" y="1664"/>
                      <a:pt x="1601" y="1847"/>
                      <a:pt x="1810" y="2021"/>
                    </a:cubicBezTo>
                    <a:cubicBezTo>
                      <a:pt x="1837" y="2048"/>
                      <a:pt x="1869" y="2069"/>
                      <a:pt x="1895" y="2092"/>
                    </a:cubicBezTo>
                    <a:lnTo>
                      <a:pt x="776" y="2332"/>
                    </a:lnTo>
                    <a:cubicBezTo>
                      <a:pt x="803" y="2404"/>
                      <a:pt x="830" y="2470"/>
                      <a:pt x="861" y="2538"/>
                    </a:cubicBezTo>
                    <a:cubicBezTo>
                      <a:pt x="1721" y="2355"/>
                      <a:pt x="2015" y="2293"/>
                      <a:pt x="2118" y="2270"/>
                    </a:cubicBezTo>
                    <a:cubicBezTo>
                      <a:pt x="2385" y="2476"/>
                      <a:pt x="2666" y="2672"/>
                      <a:pt x="2952" y="2859"/>
                    </a:cubicBezTo>
                    <a:lnTo>
                      <a:pt x="1270" y="3219"/>
                    </a:lnTo>
                    <a:cubicBezTo>
                      <a:pt x="1320" y="3283"/>
                      <a:pt x="1373" y="3345"/>
                      <a:pt x="1431" y="3407"/>
                    </a:cubicBezTo>
                    <a:cubicBezTo>
                      <a:pt x="2631" y="3149"/>
                      <a:pt x="3063" y="3055"/>
                      <a:pt x="3215" y="3024"/>
                    </a:cubicBezTo>
                    <a:cubicBezTo>
                      <a:pt x="3501" y="3198"/>
                      <a:pt x="3789" y="3363"/>
                      <a:pt x="4079" y="3519"/>
                    </a:cubicBezTo>
                    <a:cubicBezTo>
                      <a:pt x="4120" y="3540"/>
                      <a:pt x="4155" y="3559"/>
                      <a:pt x="4196" y="3581"/>
                    </a:cubicBezTo>
                    <a:lnTo>
                      <a:pt x="2131" y="4022"/>
                    </a:lnTo>
                    <a:cubicBezTo>
                      <a:pt x="2207" y="4081"/>
                      <a:pt x="2283" y="4139"/>
                      <a:pt x="2359" y="4196"/>
                    </a:cubicBezTo>
                    <a:cubicBezTo>
                      <a:pt x="3754" y="3898"/>
                      <a:pt x="4293" y="3781"/>
                      <a:pt x="4499" y="3737"/>
                    </a:cubicBezTo>
                    <a:cubicBezTo>
                      <a:pt x="4762" y="3875"/>
                      <a:pt x="5030" y="4009"/>
                      <a:pt x="5293" y="4143"/>
                    </a:cubicBezTo>
                    <a:cubicBezTo>
                      <a:pt x="5377" y="4188"/>
                      <a:pt x="5462" y="4232"/>
                      <a:pt x="5551" y="4277"/>
                    </a:cubicBezTo>
                    <a:cubicBezTo>
                      <a:pt x="3108" y="4803"/>
                      <a:pt x="3104" y="4803"/>
                      <a:pt x="3104" y="4803"/>
                    </a:cubicBezTo>
                    <a:cubicBezTo>
                      <a:pt x="3170" y="4861"/>
                      <a:pt x="3233" y="4923"/>
                      <a:pt x="3291" y="4985"/>
                    </a:cubicBezTo>
                    <a:cubicBezTo>
                      <a:pt x="4945" y="4633"/>
                      <a:pt x="5587" y="4495"/>
                      <a:pt x="5832" y="4442"/>
                    </a:cubicBezTo>
                    <a:cubicBezTo>
                      <a:pt x="6042" y="4567"/>
                      <a:pt x="6242" y="4696"/>
                      <a:pt x="6434" y="4839"/>
                    </a:cubicBezTo>
                    <a:cubicBezTo>
                      <a:pt x="6524" y="4901"/>
                      <a:pt x="6604" y="4958"/>
                      <a:pt x="6688" y="5022"/>
                    </a:cubicBezTo>
                    <a:lnTo>
                      <a:pt x="3808" y="5641"/>
                    </a:lnTo>
                    <a:cubicBezTo>
                      <a:pt x="3848" y="5707"/>
                      <a:pt x="3892" y="5775"/>
                      <a:pt x="3937" y="5837"/>
                    </a:cubicBezTo>
                    <a:cubicBezTo>
                      <a:pt x="5886" y="5423"/>
                      <a:pt x="6631" y="5262"/>
                      <a:pt x="6920" y="5199"/>
                    </a:cubicBezTo>
                    <a:cubicBezTo>
                      <a:pt x="7174" y="5396"/>
                      <a:pt x="7424" y="5600"/>
                      <a:pt x="7683" y="5802"/>
                    </a:cubicBezTo>
                    <a:lnTo>
                      <a:pt x="4365" y="6515"/>
                    </a:lnTo>
                    <a:cubicBezTo>
                      <a:pt x="4405" y="6577"/>
                      <a:pt x="4450" y="6644"/>
                      <a:pt x="4495" y="6707"/>
                    </a:cubicBezTo>
                    <a:cubicBezTo>
                      <a:pt x="6706" y="6234"/>
                      <a:pt x="7567" y="6047"/>
                      <a:pt x="7905" y="5975"/>
                    </a:cubicBezTo>
                    <a:cubicBezTo>
                      <a:pt x="8133" y="6149"/>
                      <a:pt x="8364" y="6323"/>
                      <a:pt x="8605" y="6483"/>
                    </a:cubicBezTo>
                    <a:cubicBezTo>
                      <a:pt x="8646" y="6510"/>
                      <a:pt x="8685" y="6537"/>
                      <a:pt x="8730" y="6564"/>
                    </a:cubicBezTo>
                    <a:lnTo>
                      <a:pt x="5052" y="7353"/>
                    </a:lnTo>
                    <a:cubicBezTo>
                      <a:pt x="5114" y="7415"/>
                      <a:pt x="5186" y="7478"/>
                      <a:pt x="5252" y="7536"/>
                    </a:cubicBezTo>
                    <a:cubicBezTo>
                      <a:pt x="7607" y="7032"/>
                      <a:pt x="8588" y="6818"/>
                      <a:pt x="8998" y="6734"/>
                    </a:cubicBezTo>
                    <a:cubicBezTo>
                      <a:pt x="9261" y="6890"/>
                      <a:pt x="9541" y="7032"/>
                      <a:pt x="9818" y="7157"/>
                    </a:cubicBezTo>
                    <a:cubicBezTo>
                      <a:pt x="9903" y="7193"/>
                      <a:pt x="9988" y="7232"/>
                      <a:pt x="10072" y="7269"/>
                    </a:cubicBezTo>
                    <a:lnTo>
                      <a:pt x="6104" y="8121"/>
                    </a:lnTo>
                    <a:cubicBezTo>
                      <a:pt x="6203" y="8174"/>
                      <a:pt x="6300" y="8228"/>
                      <a:pt x="6403" y="8276"/>
                    </a:cubicBezTo>
                    <a:cubicBezTo>
                      <a:pt x="8824" y="7759"/>
                      <a:pt x="9925" y="7522"/>
                      <a:pt x="10429" y="7415"/>
                    </a:cubicBezTo>
                    <a:cubicBezTo>
                      <a:pt x="10648" y="7505"/>
                      <a:pt x="10870" y="7590"/>
                      <a:pt x="11089" y="7674"/>
                    </a:cubicBezTo>
                    <a:cubicBezTo>
                      <a:pt x="11290" y="7755"/>
                      <a:pt x="11486" y="7831"/>
                      <a:pt x="11681" y="7911"/>
                    </a:cubicBezTo>
                    <a:lnTo>
                      <a:pt x="7687" y="8771"/>
                    </a:lnTo>
                    <a:cubicBezTo>
                      <a:pt x="7821" y="8806"/>
                      <a:pt x="7954" y="8837"/>
                      <a:pt x="8084" y="8864"/>
                    </a:cubicBezTo>
                    <a:cubicBezTo>
                      <a:pt x="8115" y="8874"/>
                      <a:pt x="8150" y="8878"/>
                      <a:pt x="8182" y="8887"/>
                    </a:cubicBezTo>
                    <a:cubicBezTo>
                      <a:pt x="10456" y="8401"/>
                      <a:pt x="11521" y="8169"/>
                      <a:pt x="12025" y="8062"/>
                    </a:cubicBezTo>
                    <a:cubicBezTo>
                      <a:pt x="12123" y="8107"/>
                      <a:pt x="12222" y="8152"/>
                      <a:pt x="12315" y="8201"/>
                    </a:cubicBezTo>
                    <a:cubicBezTo>
                      <a:pt x="12570" y="8321"/>
                      <a:pt x="12810" y="8459"/>
                      <a:pt x="13056" y="8606"/>
                    </a:cubicBezTo>
                    <a:lnTo>
                      <a:pt x="9876" y="9288"/>
                    </a:lnTo>
                    <a:cubicBezTo>
                      <a:pt x="9992" y="9337"/>
                      <a:pt x="10108" y="9386"/>
                      <a:pt x="10220" y="9440"/>
                    </a:cubicBezTo>
                    <a:cubicBezTo>
                      <a:pt x="12043" y="9047"/>
                      <a:pt x="12908" y="8860"/>
                      <a:pt x="13319" y="8775"/>
                    </a:cubicBezTo>
                    <a:cubicBezTo>
                      <a:pt x="13363" y="8802"/>
                      <a:pt x="13408" y="8833"/>
                      <a:pt x="13457" y="8864"/>
                    </a:cubicBezTo>
                    <a:cubicBezTo>
                      <a:pt x="13693" y="9020"/>
                      <a:pt x="13934" y="9185"/>
                      <a:pt x="14169" y="9355"/>
                    </a:cubicBezTo>
                    <a:lnTo>
                      <a:pt x="11267" y="9979"/>
                    </a:lnTo>
                    <a:cubicBezTo>
                      <a:pt x="11356" y="10033"/>
                      <a:pt x="11455" y="10086"/>
                      <a:pt x="11557" y="10144"/>
                    </a:cubicBezTo>
                    <a:cubicBezTo>
                      <a:pt x="13180" y="9792"/>
                      <a:pt x="13996" y="9619"/>
                      <a:pt x="14410" y="9529"/>
                    </a:cubicBezTo>
                    <a:cubicBezTo>
                      <a:pt x="14459" y="9565"/>
                      <a:pt x="14504" y="9600"/>
                      <a:pt x="14554" y="9636"/>
                    </a:cubicBezTo>
                    <a:lnTo>
                      <a:pt x="15227" y="10117"/>
                    </a:lnTo>
                    <a:lnTo>
                      <a:pt x="12596" y="10683"/>
                    </a:lnTo>
                    <a:cubicBezTo>
                      <a:pt x="12708" y="10737"/>
                      <a:pt x="12823" y="10786"/>
                      <a:pt x="12935" y="10835"/>
                    </a:cubicBezTo>
                    <a:cubicBezTo>
                      <a:pt x="14309" y="10541"/>
                      <a:pt x="15058" y="10381"/>
                      <a:pt x="15468" y="10292"/>
                    </a:cubicBezTo>
                    <a:cubicBezTo>
                      <a:pt x="15525" y="10336"/>
                      <a:pt x="15587" y="10381"/>
                      <a:pt x="15655" y="10430"/>
                    </a:cubicBezTo>
                    <a:lnTo>
                      <a:pt x="15789" y="10523"/>
                    </a:lnTo>
                    <a:cubicBezTo>
                      <a:pt x="15935" y="10314"/>
                      <a:pt x="16034" y="10073"/>
                      <a:pt x="16101" y="9823"/>
                    </a:cubicBezTo>
                    <a:cubicBezTo>
                      <a:pt x="16096" y="9819"/>
                      <a:pt x="16087" y="9814"/>
                      <a:pt x="16083" y="9810"/>
                    </a:cubicBezTo>
                    <a:lnTo>
                      <a:pt x="16034" y="9779"/>
                    </a:lnTo>
                    <a:lnTo>
                      <a:pt x="15521" y="7420"/>
                    </a:lnTo>
                    <a:cubicBezTo>
                      <a:pt x="15427" y="7322"/>
                      <a:pt x="15334" y="7228"/>
                      <a:pt x="15235" y="7139"/>
                    </a:cubicBezTo>
                    <a:lnTo>
                      <a:pt x="15235" y="7139"/>
                    </a:lnTo>
                    <a:cubicBezTo>
                      <a:pt x="15525" y="8454"/>
                      <a:pt x="15686" y="9195"/>
                      <a:pt x="15775" y="9609"/>
                    </a:cubicBezTo>
                    <a:cubicBezTo>
                      <a:pt x="15606" y="9498"/>
                      <a:pt x="15347" y="9329"/>
                      <a:pt x="14945" y="9065"/>
                    </a:cubicBezTo>
                    <a:cubicBezTo>
                      <a:pt x="14924" y="9052"/>
                      <a:pt x="14901" y="9039"/>
                      <a:pt x="14879" y="9025"/>
                    </a:cubicBezTo>
                    <a:lnTo>
                      <a:pt x="14309" y="6399"/>
                    </a:lnTo>
                    <a:cubicBezTo>
                      <a:pt x="14223" y="6337"/>
                      <a:pt x="14134" y="6279"/>
                      <a:pt x="14045" y="6225"/>
                    </a:cubicBezTo>
                    <a:lnTo>
                      <a:pt x="14045" y="6225"/>
                    </a:lnTo>
                    <a:cubicBezTo>
                      <a:pt x="14362" y="7660"/>
                      <a:pt x="14527" y="8436"/>
                      <a:pt x="14620" y="8851"/>
                    </a:cubicBezTo>
                    <a:cubicBezTo>
                      <a:pt x="14348" y="8677"/>
                      <a:pt x="14072" y="8499"/>
                      <a:pt x="13786" y="8329"/>
                    </a:cubicBezTo>
                    <a:cubicBezTo>
                      <a:pt x="13768" y="8321"/>
                      <a:pt x="13751" y="8308"/>
                      <a:pt x="13733" y="8298"/>
                    </a:cubicBezTo>
                    <a:lnTo>
                      <a:pt x="13167" y="5713"/>
                    </a:lnTo>
                    <a:cubicBezTo>
                      <a:pt x="13087" y="5664"/>
                      <a:pt x="13002" y="5619"/>
                      <a:pt x="12917" y="5579"/>
                    </a:cubicBezTo>
                    <a:lnTo>
                      <a:pt x="12917" y="5579"/>
                    </a:lnTo>
                    <a:cubicBezTo>
                      <a:pt x="13229" y="7014"/>
                      <a:pt x="13389" y="7759"/>
                      <a:pt x="13474" y="8147"/>
                    </a:cubicBezTo>
                    <a:cubicBezTo>
                      <a:pt x="13198" y="7991"/>
                      <a:pt x="12908" y="7843"/>
                      <a:pt x="12614" y="7714"/>
                    </a:cubicBezTo>
                    <a:lnTo>
                      <a:pt x="12056" y="5146"/>
                    </a:lnTo>
                    <a:cubicBezTo>
                      <a:pt x="11971" y="5106"/>
                      <a:pt x="11887" y="5065"/>
                      <a:pt x="11802" y="5022"/>
                    </a:cubicBezTo>
                    <a:lnTo>
                      <a:pt x="11802" y="5022"/>
                    </a:lnTo>
                    <a:cubicBezTo>
                      <a:pt x="12128" y="6515"/>
                      <a:pt x="12288" y="7246"/>
                      <a:pt x="12368" y="7607"/>
                    </a:cubicBezTo>
                    <a:cubicBezTo>
                      <a:pt x="12088" y="7491"/>
                      <a:pt x="11811" y="7389"/>
                      <a:pt x="11531" y="7295"/>
                    </a:cubicBezTo>
                    <a:lnTo>
                      <a:pt x="10932" y="4536"/>
                    </a:lnTo>
                    <a:cubicBezTo>
                      <a:pt x="10844" y="4486"/>
                      <a:pt x="10759" y="4433"/>
                      <a:pt x="10675" y="4379"/>
                    </a:cubicBezTo>
                    <a:lnTo>
                      <a:pt x="10675" y="4379"/>
                    </a:lnTo>
                    <a:cubicBezTo>
                      <a:pt x="11045" y="6078"/>
                      <a:pt x="11214" y="6854"/>
                      <a:pt x="11290" y="7211"/>
                    </a:cubicBezTo>
                    <a:cubicBezTo>
                      <a:pt x="11280" y="7206"/>
                      <a:pt x="11272" y="7201"/>
                      <a:pt x="11259" y="7201"/>
                    </a:cubicBezTo>
                    <a:cubicBezTo>
                      <a:pt x="10991" y="7108"/>
                      <a:pt x="10724" y="7018"/>
                      <a:pt x="10460" y="6925"/>
                    </a:cubicBezTo>
                    <a:lnTo>
                      <a:pt x="9787" y="3822"/>
                    </a:lnTo>
                    <a:cubicBezTo>
                      <a:pt x="9698" y="3764"/>
                      <a:pt x="9613" y="3711"/>
                      <a:pt x="9524" y="3657"/>
                    </a:cubicBezTo>
                    <a:lnTo>
                      <a:pt x="9524" y="3657"/>
                    </a:lnTo>
                    <a:cubicBezTo>
                      <a:pt x="9956" y="5627"/>
                      <a:pt x="10139" y="6475"/>
                      <a:pt x="10220" y="6836"/>
                    </a:cubicBezTo>
                    <a:cubicBezTo>
                      <a:pt x="9930" y="6729"/>
                      <a:pt x="9648" y="6608"/>
                      <a:pt x="9372" y="6475"/>
                    </a:cubicBezTo>
                    <a:lnTo>
                      <a:pt x="8637" y="3091"/>
                    </a:lnTo>
                    <a:cubicBezTo>
                      <a:pt x="8551" y="3038"/>
                      <a:pt x="8463" y="2984"/>
                      <a:pt x="8378" y="2935"/>
                    </a:cubicBezTo>
                    <a:lnTo>
                      <a:pt x="8378" y="2935"/>
                    </a:lnTo>
                    <a:cubicBezTo>
                      <a:pt x="8846" y="5079"/>
                      <a:pt x="9038" y="5971"/>
                      <a:pt x="9119" y="6345"/>
                    </a:cubicBezTo>
                    <a:cubicBezTo>
                      <a:pt x="9016" y="6287"/>
                      <a:pt x="8913" y="6225"/>
                      <a:pt x="8810" y="6162"/>
                    </a:cubicBezTo>
                    <a:cubicBezTo>
                      <a:pt x="8615" y="6042"/>
                      <a:pt x="8423" y="5917"/>
                      <a:pt x="8230" y="5788"/>
                    </a:cubicBezTo>
                    <a:lnTo>
                      <a:pt x="7500" y="2431"/>
                    </a:lnTo>
                    <a:cubicBezTo>
                      <a:pt x="7415" y="2382"/>
                      <a:pt x="7330" y="2337"/>
                      <a:pt x="7246" y="2297"/>
                    </a:cubicBezTo>
                    <a:lnTo>
                      <a:pt x="7246" y="2297"/>
                    </a:lnTo>
                    <a:cubicBezTo>
                      <a:pt x="7701" y="4379"/>
                      <a:pt x="7892" y="5244"/>
                      <a:pt x="7968" y="5600"/>
                    </a:cubicBezTo>
                    <a:cubicBezTo>
                      <a:pt x="7664" y="5386"/>
                      <a:pt x="7366" y="5164"/>
                      <a:pt x="7059" y="4950"/>
                    </a:cubicBezTo>
                    <a:lnTo>
                      <a:pt x="6394" y="1900"/>
                    </a:lnTo>
                    <a:cubicBezTo>
                      <a:pt x="6314" y="1869"/>
                      <a:pt x="6234" y="1834"/>
                      <a:pt x="6149" y="1802"/>
                    </a:cubicBezTo>
                    <a:lnTo>
                      <a:pt x="6149" y="1802"/>
                    </a:lnTo>
                    <a:cubicBezTo>
                      <a:pt x="6563" y="3706"/>
                      <a:pt x="6728" y="4464"/>
                      <a:pt x="6795" y="4767"/>
                    </a:cubicBezTo>
                    <a:cubicBezTo>
                      <a:pt x="6724" y="4723"/>
                      <a:pt x="6652" y="4674"/>
                      <a:pt x="6581" y="4625"/>
                    </a:cubicBezTo>
                    <a:cubicBezTo>
                      <a:pt x="6367" y="4482"/>
                      <a:pt x="6139" y="4353"/>
                      <a:pt x="5913" y="4228"/>
                    </a:cubicBezTo>
                    <a:lnTo>
                      <a:pt x="5324" y="1539"/>
                    </a:lnTo>
                    <a:cubicBezTo>
                      <a:pt x="5248" y="1521"/>
                      <a:pt x="5168" y="1503"/>
                      <a:pt x="5092" y="1486"/>
                    </a:cubicBezTo>
                    <a:lnTo>
                      <a:pt x="5092" y="1486"/>
                    </a:lnTo>
                    <a:cubicBezTo>
                      <a:pt x="5466" y="3211"/>
                      <a:pt x="5604" y="3857"/>
                      <a:pt x="5658" y="4098"/>
                    </a:cubicBezTo>
                    <a:cubicBezTo>
                      <a:pt x="5565" y="4049"/>
                      <a:pt x="5475" y="4005"/>
                      <a:pt x="5382" y="3960"/>
                    </a:cubicBezTo>
                    <a:cubicBezTo>
                      <a:pt x="5186" y="3871"/>
                      <a:pt x="4993" y="3777"/>
                      <a:pt x="4802" y="3688"/>
                    </a:cubicBezTo>
                    <a:lnTo>
                      <a:pt x="4293" y="1356"/>
                    </a:lnTo>
                    <a:cubicBezTo>
                      <a:pt x="4218" y="1347"/>
                      <a:pt x="4143" y="1343"/>
                      <a:pt x="4067" y="1334"/>
                    </a:cubicBezTo>
                    <a:lnTo>
                      <a:pt x="4067" y="1334"/>
                    </a:lnTo>
                    <a:cubicBezTo>
                      <a:pt x="4392" y="2818"/>
                      <a:pt x="4508" y="3367"/>
                      <a:pt x="4552" y="3567"/>
                    </a:cubicBezTo>
                    <a:cubicBezTo>
                      <a:pt x="4423" y="3505"/>
                      <a:pt x="4289" y="3443"/>
                      <a:pt x="4155" y="3376"/>
                    </a:cubicBezTo>
                    <a:cubicBezTo>
                      <a:pt x="4003" y="3300"/>
                      <a:pt x="3848" y="3219"/>
                      <a:pt x="3692" y="3135"/>
                    </a:cubicBezTo>
                    <a:lnTo>
                      <a:pt x="3281" y="1245"/>
                    </a:lnTo>
                    <a:cubicBezTo>
                      <a:pt x="3206" y="1236"/>
                      <a:pt x="3126" y="1223"/>
                      <a:pt x="3050" y="1213"/>
                    </a:cubicBezTo>
                    <a:lnTo>
                      <a:pt x="3050" y="1213"/>
                    </a:lnTo>
                    <a:cubicBezTo>
                      <a:pt x="3308" y="2390"/>
                      <a:pt x="3402" y="2832"/>
                      <a:pt x="3437" y="2997"/>
                    </a:cubicBezTo>
                    <a:cubicBezTo>
                      <a:pt x="3139" y="2828"/>
                      <a:pt x="2840" y="2649"/>
                      <a:pt x="2555" y="2458"/>
                    </a:cubicBezTo>
                    <a:lnTo>
                      <a:pt x="2238" y="1017"/>
                    </a:lnTo>
                    <a:lnTo>
                      <a:pt x="1997" y="937"/>
                    </a:lnTo>
                    <a:lnTo>
                      <a:pt x="1997" y="937"/>
                    </a:lnTo>
                    <a:cubicBezTo>
                      <a:pt x="2190" y="1815"/>
                      <a:pt x="2265" y="2149"/>
                      <a:pt x="2291" y="2279"/>
                    </a:cubicBezTo>
                    <a:cubicBezTo>
                      <a:pt x="2145" y="2176"/>
                      <a:pt x="2002" y="2069"/>
                      <a:pt x="1859" y="1958"/>
                    </a:cubicBezTo>
                    <a:cubicBezTo>
                      <a:pt x="1690" y="1824"/>
                      <a:pt x="1525" y="1686"/>
                      <a:pt x="1365" y="1539"/>
                    </a:cubicBezTo>
                    <a:lnTo>
                      <a:pt x="1155" y="589"/>
                    </a:lnTo>
                    <a:cubicBezTo>
                      <a:pt x="1075" y="550"/>
                      <a:pt x="990" y="509"/>
                      <a:pt x="906" y="469"/>
                    </a:cubicBezTo>
                    <a:lnTo>
                      <a:pt x="906" y="469"/>
                    </a:lnTo>
                    <a:cubicBezTo>
                      <a:pt x="1017" y="986"/>
                      <a:pt x="1066" y="1192"/>
                      <a:pt x="1083" y="1276"/>
                    </a:cubicBezTo>
                    <a:cubicBezTo>
                      <a:pt x="682" y="888"/>
                      <a:pt x="321" y="460"/>
                      <a:pt x="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7666880" y="437359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 flipH="1" rot="10800000">
                <a:off x="8307077" y="38993"/>
                <a:ext cx="71540" cy="7140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7766597" y="6024"/>
                <a:ext cx="538258" cy="439469"/>
              </a:xfrm>
              <a:custGeom>
                <a:rect b="b" l="l" r="r" t="t"/>
                <a:pathLst>
                  <a:path extrusionOk="0" h="13835" w="16945">
                    <a:moveTo>
                      <a:pt x="4343" y="1"/>
                    </a:moveTo>
                    <a:cubicBezTo>
                      <a:pt x="4117" y="1"/>
                      <a:pt x="3887" y="3"/>
                      <a:pt x="3661" y="3"/>
                    </a:cubicBezTo>
                    <a:lnTo>
                      <a:pt x="3661" y="7"/>
                    </a:lnTo>
                    <a:cubicBezTo>
                      <a:pt x="3332" y="11"/>
                      <a:pt x="3001" y="21"/>
                      <a:pt x="2680" y="29"/>
                    </a:cubicBezTo>
                    <a:cubicBezTo>
                      <a:pt x="2422" y="38"/>
                      <a:pt x="2172" y="52"/>
                      <a:pt x="1931" y="65"/>
                    </a:cubicBezTo>
                    <a:cubicBezTo>
                      <a:pt x="1842" y="74"/>
                      <a:pt x="1753" y="78"/>
                      <a:pt x="1663" y="87"/>
                    </a:cubicBezTo>
                    <a:cubicBezTo>
                      <a:pt x="692" y="159"/>
                      <a:pt x="0" y="292"/>
                      <a:pt x="63" y="515"/>
                    </a:cubicBezTo>
                    <a:cubicBezTo>
                      <a:pt x="901" y="3293"/>
                      <a:pt x="1883" y="6057"/>
                      <a:pt x="3447" y="8506"/>
                    </a:cubicBezTo>
                    <a:cubicBezTo>
                      <a:pt x="5341" y="11459"/>
                      <a:pt x="8443" y="13835"/>
                      <a:pt x="11295" y="13835"/>
                    </a:cubicBezTo>
                    <a:cubicBezTo>
                      <a:pt x="11922" y="13835"/>
                      <a:pt x="12536" y="13720"/>
                      <a:pt x="13123" y="13472"/>
                    </a:cubicBezTo>
                    <a:cubicBezTo>
                      <a:pt x="13127" y="13468"/>
                      <a:pt x="13132" y="13468"/>
                      <a:pt x="13136" y="13468"/>
                    </a:cubicBezTo>
                    <a:cubicBezTo>
                      <a:pt x="13154" y="13459"/>
                      <a:pt x="13177" y="13450"/>
                      <a:pt x="13194" y="13441"/>
                    </a:cubicBezTo>
                    <a:cubicBezTo>
                      <a:pt x="13208" y="13432"/>
                      <a:pt x="13220" y="13428"/>
                      <a:pt x="13234" y="13424"/>
                    </a:cubicBezTo>
                    <a:cubicBezTo>
                      <a:pt x="13253" y="13414"/>
                      <a:pt x="13274" y="13406"/>
                      <a:pt x="13292" y="13397"/>
                    </a:cubicBezTo>
                    <a:cubicBezTo>
                      <a:pt x="13315" y="13383"/>
                      <a:pt x="13341" y="13374"/>
                      <a:pt x="13364" y="13361"/>
                    </a:cubicBezTo>
                    <a:cubicBezTo>
                      <a:pt x="13372" y="13356"/>
                      <a:pt x="13381" y="13352"/>
                      <a:pt x="13395" y="13348"/>
                    </a:cubicBezTo>
                    <a:lnTo>
                      <a:pt x="13475" y="13307"/>
                    </a:lnTo>
                    <a:cubicBezTo>
                      <a:pt x="13475" y="13303"/>
                      <a:pt x="13479" y="13303"/>
                      <a:pt x="13484" y="13303"/>
                    </a:cubicBezTo>
                    <a:cubicBezTo>
                      <a:pt x="14549" y="12737"/>
                      <a:pt x="15513" y="11702"/>
                      <a:pt x="16276" y="10070"/>
                    </a:cubicBezTo>
                    <a:cubicBezTo>
                      <a:pt x="16276" y="10066"/>
                      <a:pt x="16276" y="10061"/>
                      <a:pt x="16280" y="10057"/>
                    </a:cubicBezTo>
                    <a:cubicBezTo>
                      <a:pt x="16302" y="10004"/>
                      <a:pt x="16324" y="9954"/>
                      <a:pt x="16350" y="9901"/>
                    </a:cubicBezTo>
                    <a:cubicBezTo>
                      <a:pt x="16850" y="8782"/>
                      <a:pt x="16944" y="7743"/>
                      <a:pt x="16739" y="6793"/>
                    </a:cubicBezTo>
                    <a:cubicBezTo>
                      <a:pt x="16739" y="6784"/>
                      <a:pt x="16735" y="6771"/>
                      <a:pt x="16735" y="6762"/>
                    </a:cubicBezTo>
                    <a:cubicBezTo>
                      <a:pt x="16730" y="6753"/>
                      <a:pt x="16730" y="6744"/>
                      <a:pt x="16725" y="6740"/>
                    </a:cubicBezTo>
                    <a:cubicBezTo>
                      <a:pt x="16457" y="5563"/>
                      <a:pt x="15735" y="4528"/>
                      <a:pt x="14782" y="3654"/>
                    </a:cubicBezTo>
                    <a:lnTo>
                      <a:pt x="14777" y="3649"/>
                    </a:lnTo>
                    <a:cubicBezTo>
                      <a:pt x="14745" y="3623"/>
                      <a:pt x="14710" y="3592"/>
                      <a:pt x="14679" y="3561"/>
                    </a:cubicBezTo>
                    <a:cubicBezTo>
                      <a:pt x="14670" y="3556"/>
                      <a:pt x="14661" y="3547"/>
                      <a:pt x="14652" y="3538"/>
                    </a:cubicBezTo>
                    <a:cubicBezTo>
                      <a:pt x="14135" y="3083"/>
                      <a:pt x="13555" y="2669"/>
                      <a:pt x="12944" y="2307"/>
                    </a:cubicBezTo>
                    <a:cubicBezTo>
                      <a:pt x="12936" y="2303"/>
                      <a:pt x="12931" y="2299"/>
                      <a:pt x="12926" y="2295"/>
                    </a:cubicBezTo>
                    <a:cubicBezTo>
                      <a:pt x="12726" y="2178"/>
                      <a:pt x="12525" y="2067"/>
                      <a:pt x="12325" y="1960"/>
                    </a:cubicBezTo>
                    <a:cubicBezTo>
                      <a:pt x="10662" y="1073"/>
                      <a:pt x="8816" y="404"/>
                      <a:pt x="6970" y="83"/>
                    </a:cubicBezTo>
                    <a:cubicBezTo>
                      <a:pt x="6769" y="47"/>
                      <a:pt x="5815" y="7"/>
                      <a:pt x="4678" y="3"/>
                    </a:cubicBezTo>
                    <a:cubicBezTo>
                      <a:pt x="4568" y="1"/>
                      <a:pt x="4456" y="1"/>
                      <a:pt x="434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7774539" y="6088"/>
                <a:ext cx="508367" cy="431273"/>
              </a:xfrm>
              <a:custGeom>
                <a:rect b="b" l="l" r="r" t="t"/>
                <a:pathLst>
                  <a:path extrusionOk="0" h="13577" w="16004">
                    <a:moveTo>
                      <a:pt x="3853" y="1"/>
                    </a:moveTo>
                    <a:cubicBezTo>
                      <a:pt x="3736" y="5"/>
                      <a:pt x="3621" y="5"/>
                      <a:pt x="3500" y="5"/>
                    </a:cubicBezTo>
                    <a:cubicBezTo>
                      <a:pt x="3862" y="883"/>
                      <a:pt x="4201" y="1770"/>
                      <a:pt x="4517" y="2667"/>
                    </a:cubicBezTo>
                    <a:cubicBezTo>
                      <a:pt x="3880" y="2310"/>
                      <a:pt x="3246" y="1958"/>
                      <a:pt x="2609" y="1601"/>
                    </a:cubicBezTo>
                    <a:lnTo>
                      <a:pt x="1927" y="50"/>
                    </a:lnTo>
                    <a:cubicBezTo>
                      <a:pt x="1810" y="58"/>
                      <a:pt x="1695" y="63"/>
                      <a:pt x="1583" y="67"/>
                    </a:cubicBezTo>
                    <a:cubicBezTo>
                      <a:pt x="1841" y="655"/>
                      <a:pt x="2020" y="1062"/>
                      <a:pt x="2141" y="1342"/>
                    </a:cubicBezTo>
                    <a:cubicBezTo>
                      <a:pt x="1494" y="982"/>
                      <a:pt x="847" y="620"/>
                      <a:pt x="201" y="250"/>
                    </a:cubicBezTo>
                    <a:cubicBezTo>
                      <a:pt x="197" y="250"/>
                      <a:pt x="197" y="246"/>
                      <a:pt x="192" y="246"/>
                    </a:cubicBezTo>
                    <a:cubicBezTo>
                      <a:pt x="170" y="232"/>
                      <a:pt x="149" y="226"/>
                      <a:pt x="129" y="226"/>
                    </a:cubicBezTo>
                    <a:cubicBezTo>
                      <a:pt x="83" y="226"/>
                      <a:pt x="46" y="260"/>
                      <a:pt x="28" y="303"/>
                    </a:cubicBezTo>
                    <a:cubicBezTo>
                      <a:pt x="1" y="366"/>
                      <a:pt x="9" y="451"/>
                      <a:pt x="81" y="495"/>
                    </a:cubicBezTo>
                    <a:cubicBezTo>
                      <a:pt x="870" y="982"/>
                      <a:pt x="1650" y="1485"/>
                      <a:pt x="2417" y="1998"/>
                    </a:cubicBezTo>
                    <a:lnTo>
                      <a:pt x="370" y="2279"/>
                    </a:lnTo>
                    <a:cubicBezTo>
                      <a:pt x="406" y="2386"/>
                      <a:pt x="437" y="2488"/>
                      <a:pt x="473" y="2591"/>
                    </a:cubicBezTo>
                    <a:cubicBezTo>
                      <a:pt x="2131" y="2363"/>
                      <a:pt x="2654" y="2293"/>
                      <a:pt x="2818" y="2270"/>
                    </a:cubicBezTo>
                    <a:cubicBezTo>
                      <a:pt x="3420" y="2676"/>
                      <a:pt x="4018" y="3090"/>
                      <a:pt x="4615" y="3509"/>
                    </a:cubicBezTo>
                    <a:cubicBezTo>
                      <a:pt x="3393" y="3666"/>
                      <a:pt x="2168" y="3791"/>
                      <a:pt x="941" y="3888"/>
                    </a:cubicBezTo>
                    <a:cubicBezTo>
                      <a:pt x="977" y="3995"/>
                      <a:pt x="1017" y="4098"/>
                      <a:pt x="1061" y="4201"/>
                    </a:cubicBezTo>
                    <a:cubicBezTo>
                      <a:pt x="2376" y="4098"/>
                      <a:pt x="3697" y="3960"/>
                      <a:pt x="5003" y="3785"/>
                    </a:cubicBezTo>
                    <a:cubicBezTo>
                      <a:pt x="5765" y="4326"/>
                      <a:pt x="6523" y="4874"/>
                      <a:pt x="7282" y="5417"/>
                    </a:cubicBezTo>
                    <a:cubicBezTo>
                      <a:pt x="5502" y="5654"/>
                      <a:pt x="3724" y="5935"/>
                      <a:pt x="1948" y="6256"/>
                    </a:cubicBezTo>
                    <a:cubicBezTo>
                      <a:pt x="1998" y="6359"/>
                      <a:pt x="2051" y="6461"/>
                      <a:pt x="2100" y="6559"/>
                    </a:cubicBezTo>
                    <a:cubicBezTo>
                      <a:pt x="3946" y="6225"/>
                      <a:pt x="5806" y="5935"/>
                      <a:pt x="7661" y="5695"/>
                    </a:cubicBezTo>
                    <a:cubicBezTo>
                      <a:pt x="8360" y="6203"/>
                      <a:pt x="9060" y="6707"/>
                      <a:pt x="9765" y="7210"/>
                    </a:cubicBezTo>
                    <a:cubicBezTo>
                      <a:pt x="7599" y="7567"/>
                      <a:pt x="5444" y="8071"/>
                      <a:pt x="3349" y="8730"/>
                    </a:cubicBezTo>
                    <a:cubicBezTo>
                      <a:pt x="3411" y="8825"/>
                      <a:pt x="3473" y="8918"/>
                      <a:pt x="3536" y="9012"/>
                    </a:cubicBezTo>
                    <a:cubicBezTo>
                      <a:pt x="5685" y="8343"/>
                      <a:pt x="7879" y="7830"/>
                      <a:pt x="10095" y="7483"/>
                    </a:cubicBezTo>
                    <a:lnTo>
                      <a:pt x="10095" y="7487"/>
                    </a:lnTo>
                    <a:cubicBezTo>
                      <a:pt x="10113" y="7487"/>
                      <a:pt x="10130" y="7483"/>
                      <a:pt x="10144" y="7477"/>
                    </a:cubicBezTo>
                    <a:cubicBezTo>
                      <a:pt x="10416" y="7670"/>
                      <a:pt x="10684" y="7861"/>
                      <a:pt x="10955" y="8053"/>
                    </a:cubicBezTo>
                    <a:cubicBezTo>
                      <a:pt x="11348" y="8329"/>
                      <a:pt x="11740" y="8611"/>
                      <a:pt x="12128" y="8895"/>
                    </a:cubicBezTo>
                    <a:lnTo>
                      <a:pt x="5881" y="11597"/>
                    </a:lnTo>
                    <a:cubicBezTo>
                      <a:pt x="5979" y="11677"/>
                      <a:pt x="6068" y="11753"/>
                      <a:pt x="6162" y="11829"/>
                    </a:cubicBezTo>
                    <a:cubicBezTo>
                      <a:pt x="10175" y="10095"/>
                      <a:pt x="11785" y="9395"/>
                      <a:pt x="12431" y="9119"/>
                    </a:cubicBezTo>
                    <a:cubicBezTo>
                      <a:pt x="13077" y="9596"/>
                      <a:pt x="13719" y="10082"/>
                      <a:pt x="14353" y="10572"/>
                    </a:cubicBezTo>
                    <a:cubicBezTo>
                      <a:pt x="12596" y="11615"/>
                      <a:pt x="10772" y="12574"/>
                      <a:pt x="8914" y="13430"/>
                    </a:cubicBezTo>
                    <a:cubicBezTo>
                      <a:pt x="9065" y="13488"/>
                      <a:pt x="9212" y="13533"/>
                      <a:pt x="9364" y="13577"/>
                    </a:cubicBezTo>
                    <a:cubicBezTo>
                      <a:pt x="11165" y="12735"/>
                      <a:pt x="12927" y="11798"/>
                      <a:pt x="14629" y="10782"/>
                    </a:cubicBezTo>
                    <a:cubicBezTo>
                      <a:pt x="14861" y="10960"/>
                      <a:pt x="15094" y="11142"/>
                      <a:pt x="15325" y="11321"/>
                    </a:cubicBezTo>
                    <a:cubicBezTo>
                      <a:pt x="15565" y="10960"/>
                      <a:pt x="15793" y="10559"/>
                      <a:pt x="16003" y="10109"/>
                    </a:cubicBezTo>
                    <a:cubicBezTo>
                      <a:pt x="15588" y="9810"/>
                      <a:pt x="15174" y="9516"/>
                      <a:pt x="14759" y="9222"/>
                    </a:cubicBezTo>
                    <a:cubicBezTo>
                      <a:pt x="14678" y="8397"/>
                      <a:pt x="14639" y="7567"/>
                      <a:pt x="14598" y="6755"/>
                    </a:cubicBezTo>
                    <a:cubicBezTo>
                      <a:pt x="14540" y="5681"/>
                      <a:pt x="14482" y="4579"/>
                      <a:pt x="14340" y="3487"/>
                    </a:cubicBezTo>
                    <a:cubicBezTo>
                      <a:pt x="14224" y="3384"/>
                      <a:pt x="14099" y="3277"/>
                      <a:pt x="13974" y="3184"/>
                    </a:cubicBezTo>
                    <a:lnTo>
                      <a:pt x="13974" y="3184"/>
                    </a:lnTo>
                    <a:cubicBezTo>
                      <a:pt x="14153" y="4379"/>
                      <a:pt x="14215" y="5592"/>
                      <a:pt x="14268" y="6769"/>
                    </a:cubicBezTo>
                    <a:cubicBezTo>
                      <a:pt x="14308" y="7491"/>
                      <a:pt x="14344" y="8236"/>
                      <a:pt x="14411" y="8975"/>
                    </a:cubicBezTo>
                    <a:cubicBezTo>
                      <a:pt x="13832" y="8570"/>
                      <a:pt x="13248" y="8164"/>
                      <a:pt x="12672" y="7763"/>
                    </a:cubicBezTo>
                    <a:cubicBezTo>
                      <a:pt x="12217" y="5788"/>
                      <a:pt x="11883" y="3773"/>
                      <a:pt x="11673" y="1748"/>
                    </a:cubicBezTo>
                    <a:cubicBezTo>
                      <a:pt x="11558" y="1694"/>
                      <a:pt x="11441" y="1637"/>
                      <a:pt x="11326" y="1579"/>
                    </a:cubicBezTo>
                    <a:lnTo>
                      <a:pt x="11326" y="1579"/>
                    </a:lnTo>
                    <a:cubicBezTo>
                      <a:pt x="11531" y="3567"/>
                      <a:pt x="11847" y="5547"/>
                      <a:pt x="12280" y="7495"/>
                    </a:cubicBezTo>
                    <a:cubicBezTo>
                      <a:pt x="11923" y="7250"/>
                      <a:pt x="11571" y="7005"/>
                      <a:pt x="11219" y="6760"/>
                    </a:cubicBezTo>
                    <a:cubicBezTo>
                      <a:pt x="10857" y="6510"/>
                      <a:pt x="10496" y="6265"/>
                      <a:pt x="10130" y="6024"/>
                    </a:cubicBezTo>
                    <a:cubicBezTo>
                      <a:pt x="9752" y="4213"/>
                      <a:pt x="9332" y="2404"/>
                      <a:pt x="8873" y="616"/>
                    </a:cubicBezTo>
                    <a:cubicBezTo>
                      <a:pt x="8753" y="575"/>
                      <a:pt x="8632" y="540"/>
                      <a:pt x="8512" y="500"/>
                    </a:cubicBezTo>
                    <a:lnTo>
                      <a:pt x="8512" y="500"/>
                    </a:lnTo>
                    <a:cubicBezTo>
                      <a:pt x="8963" y="2248"/>
                      <a:pt x="9373" y="4009"/>
                      <a:pt x="9747" y="5770"/>
                    </a:cubicBezTo>
                    <a:cubicBezTo>
                      <a:pt x="9002" y="5293"/>
                      <a:pt x="8249" y="4829"/>
                      <a:pt x="7491" y="4374"/>
                    </a:cubicBezTo>
                    <a:cubicBezTo>
                      <a:pt x="7027" y="2929"/>
                      <a:pt x="6550" y="1476"/>
                      <a:pt x="6064" y="36"/>
                    </a:cubicBezTo>
                    <a:cubicBezTo>
                      <a:pt x="5961" y="32"/>
                      <a:pt x="5841" y="27"/>
                      <a:pt x="5720" y="23"/>
                    </a:cubicBezTo>
                    <a:lnTo>
                      <a:pt x="5720" y="23"/>
                    </a:lnTo>
                    <a:cubicBezTo>
                      <a:pt x="6175" y="1387"/>
                      <a:pt x="6630" y="2760"/>
                      <a:pt x="7068" y="4125"/>
                    </a:cubicBezTo>
                    <a:cubicBezTo>
                      <a:pt x="6363" y="3715"/>
                      <a:pt x="5654" y="3309"/>
                      <a:pt x="4945" y="2908"/>
                    </a:cubicBezTo>
                    <a:cubicBezTo>
                      <a:pt x="4602" y="1935"/>
                      <a:pt x="4241" y="959"/>
                      <a:pt x="385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" name="Google Shape;105;p2"/>
          <p:cNvGrpSpPr/>
          <p:nvPr/>
        </p:nvGrpSpPr>
        <p:grpSpPr>
          <a:xfrm flipH="1">
            <a:off x="-16213" y="-344788"/>
            <a:ext cx="9160807" cy="5497861"/>
            <a:chOff x="-4825" y="-344788"/>
            <a:chExt cx="9160807" cy="5497861"/>
          </a:xfrm>
        </p:grpSpPr>
        <p:sp>
          <p:nvSpPr>
            <p:cNvPr id="106" name="Google Shape;106;p2"/>
            <p:cNvSpPr/>
            <p:nvPr/>
          </p:nvSpPr>
          <p:spPr>
            <a:xfrm>
              <a:off x="-4825" y="0"/>
              <a:ext cx="9160807" cy="5153073"/>
            </a:xfrm>
            <a:custGeom>
              <a:rect b="b" l="l" r="r" t="t"/>
              <a:pathLst>
                <a:path extrusionOk="0" h="70520" w="125366">
                  <a:moveTo>
                    <a:pt x="117850" y="1"/>
                  </a:moveTo>
                  <a:cubicBezTo>
                    <a:pt x="117835" y="10"/>
                    <a:pt x="117821" y="25"/>
                    <a:pt x="117801" y="39"/>
                  </a:cubicBezTo>
                  <a:cubicBezTo>
                    <a:pt x="117695" y="141"/>
                    <a:pt x="117584" y="241"/>
                    <a:pt x="117474" y="343"/>
                  </a:cubicBezTo>
                  <a:cubicBezTo>
                    <a:pt x="117421" y="390"/>
                    <a:pt x="117363" y="439"/>
                    <a:pt x="117310" y="487"/>
                  </a:cubicBezTo>
                  <a:cubicBezTo>
                    <a:pt x="116448" y="1252"/>
                    <a:pt x="115504" y="2032"/>
                    <a:pt x="114464" y="2808"/>
                  </a:cubicBezTo>
                  <a:cubicBezTo>
                    <a:pt x="111917" y="4715"/>
                    <a:pt x="108807" y="6621"/>
                    <a:pt x="105037" y="8370"/>
                  </a:cubicBezTo>
                  <a:cubicBezTo>
                    <a:pt x="104912" y="8422"/>
                    <a:pt x="104792" y="8479"/>
                    <a:pt x="104666" y="8537"/>
                  </a:cubicBezTo>
                  <a:cubicBezTo>
                    <a:pt x="104479" y="8619"/>
                    <a:pt x="104295" y="8706"/>
                    <a:pt x="104108" y="8788"/>
                  </a:cubicBezTo>
                  <a:cubicBezTo>
                    <a:pt x="102514" y="9496"/>
                    <a:pt x="100805" y="10175"/>
                    <a:pt x="98970" y="10810"/>
                  </a:cubicBezTo>
                  <a:cubicBezTo>
                    <a:pt x="98830" y="10859"/>
                    <a:pt x="98681" y="10906"/>
                    <a:pt x="98537" y="10959"/>
                  </a:cubicBezTo>
                  <a:cubicBezTo>
                    <a:pt x="97916" y="11172"/>
                    <a:pt x="97275" y="11374"/>
                    <a:pt x="96625" y="11576"/>
                  </a:cubicBezTo>
                  <a:cubicBezTo>
                    <a:pt x="96548" y="11605"/>
                    <a:pt x="96466" y="11628"/>
                    <a:pt x="96390" y="11653"/>
                  </a:cubicBezTo>
                  <a:cubicBezTo>
                    <a:pt x="95374" y="11961"/>
                    <a:pt x="94328" y="12259"/>
                    <a:pt x="93250" y="12543"/>
                  </a:cubicBezTo>
                  <a:cubicBezTo>
                    <a:pt x="91594" y="12981"/>
                    <a:pt x="89861" y="13381"/>
                    <a:pt x="88045" y="13743"/>
                  </a:cubicBezTo>
                  <a:cubicBezTo>
                    <a:pt x="86470" y="14061"/>
                    <a:pt x="84829" y="14344"/>
                    <a:pt x="83125" y="14595"/>
                  </a:cubicBezTo>
                  <a:cubicBezTo>
                    <a:pt x="83009" y="14614"/>
                    <a:pt x="82894" y="14628"/>
                    <a:pt x="82778" y="14648"/>
                  </a:cubicBezTo>
                  <a:cubicBezTo>
                    <a:pt x="81761" y="14792"/>
                    <a:pt x="80732" y="14932"/>
                    <a:pt x="79667" y="15052"/>
                  </a:cubicBezTo>
                  <a:cubicBezTo>
                    <a:pt x="79595" y="15061"/>
                    <a:pt x="79523" y="15066"/>
                    <a:pt x="79450" y="15076"/>
                  </a:cubicBezTo>
                  <a:cubicBezTo>
                    <a:pt x="79432" y="15081"/>
                    <a:pt x="79407" y="15081"/>
                    <a:pt x="79388" y="15086"/>
                  </a:cubicBezTo>
                  <a:cubicBezTo>
                    <a:pt x="79292" y="15095"/>
                    <a:pt x="79190" y="15105"/>
                    <a:pt x="79094" y="15115"/>
                  </a:cubicBezTo>
                  <a:cubicBezTo>
                    <a:pt x="77472" y="15297"/>
                    <a:pt x="75796" y="15447"/>
                    <a:pt x="74063" y="15568"/>
                  </a:cubicBezTo>
                  <a:cubicBezTo>
                    <a:pt x="73658" y="15596"/>
                    <a:pt x="73254" y="15621"/>
                    <a:pt x="72850" y="15644"/>
                  </a:cubicBezTo>
                  <a:cubicBezTo>
                    <a:pt x="72758" y="15650"/>
                    <a:pt x="72672" y="15654"/>
                    <a:pt x="72580" y="15664"/>
                  </a:cubicBezTo>
                  <a:cubicBezTo>
                    <a:pt x="71823" y="15707"/>
                    <a:pt x="71054" y="15746"/>
                    <a:pt x="70274" y="15774"/>
                  </a:cubicBezTo>
                  <a:cubicBezTo>
                    <a:pt x="69248" y="15817"/>
                    <a:pt x="68208" y="15852"/>
                    <a:pt x="67149" y="15870"/>
                  </a:cubicBezTo>
                  <a:cubicBezTo>
                    <a:pt x="67076" y="15870"/>
                    <a:pt x="67005" y="15875"/>
                    <a:pt x="66927" y="15875"/>
                  </a:cubicBezTo>
                  <a:cubicBezTo>
                    <a:pt x="66080" y="15890"/>
                    <a:pt x="65218" y="15899"/>
                    <a:pt x="64347" y="15899"/>
                  </a:cubicBezTo>
                  <a:cubicBezTo>
                    <a:pt x="64318" y="15899"/>
                    <a:pt x="64289" y="15904"/>
                    <a:pt x="64260" y="15904"/>
                  </a:cubicBezTo>
                  <a:lnTo>
                    <a:pt x="64023" y="15904"/>
                  </a:lnTo>
                  <a:cubicBezTo>
                    <a:pt x="63099" y="15904"/>
                    <a:pt x="62189" y="15919"/>
                    <a:pt x="61289" y="15943"/>
                  </a:cubicBezTo>
                  <a:cubicBezTo>
                    <a:pt x="59565" y="15981"/>
                    <a:pt x="57890" y="16063"/>
                    <a:pt x="56263" y="16170"/>
                  </a:cubicBezTo>
                  <a:cubicBezTo>
                    <a:pt x="55594" y="16217"/>
                    <a:pt x="54934" y="16266"/>
                    <a:pt x="54283" y="16323"/>
                  </a:cubicBezTo>
                  <a:cubicBezTo>
                    <a:pt x="54240" y="16323"/>
                    <a:pt x="54196" y="16328"/>
                    <a:pt x="54154" y="16333"/>
                  </a:cubicBezTo>
                  <a:cubicBezTo>
                    <a:pt x="54076" y="16337"/>
                    <a:pt x="53999" y="16348"/>
                    <a:pt x="53923" y="16352"/>
                  </a:cubicBezTo>
                  <a:cubicBezTo>
                    <a:pt x="52521" y="16477"/>
                    <a:pt x="51154" y="16626"/>
                    <a:pt x="49825" y="16799"/>
                  </a:cubicBezTo>
                  <a:cubicBezTo>
                    <a:pt x="49652" y="16819"/>
                    <a:pt x="49483" y="16843"/>
                    <a:pt x="49314" y="16868"/>
                  </a:cubicBezTo>
                  <a:cubicBezTo>
                    <a:pt x="49098" y="16896"/>
                    <a:pt x="48881" y="16925"/>
                    <a:pt x="48669" y="16954"/>
                  </a:cubicBezTo>
                  <a:cubicBezTo>
                    <a:pt x="48597" y="16964"/>
                    <a:pt x="48525" y="16973"/>
                    <a:pt x="48452" y="16983"/>
                  </a:cubicBezTo>
                  <a:cubicBezTo>
                    <a:pt x="47278" y="17152"/>
                    <a:pt x="46141" y="17344"/>
                    <a:pt x="45020" y="17546"/>
                  </a:cubicBezTo>
                  <a:cubicBezTo>
                    <a:pt x="44947" y="17561"/>
                    <a:pt x="44876" y="17570"/>
                    <a:pt x="44803" y="17585"/>
                  </a:cubicBezTo>
                  <a:cubicBezTo>
                    <a:pt x="44331" y="17672"/>
                    <a:pt x="43859" y="17763"/>
                    <a:pt x="43396" y="17854"/>
                  </a:cubicBezTo>
                  <a:cubicBezTo>
                    <a:pt x="43310" y="17874"/>
                    <a:pt x="43229" y="17893"/>
                    <a:pt x="43142" y="17908"/>
                  </a:cubicBezTo>
                  <a:cubicBezTo>
                    <a:pt x="42010" y="18139"/>
                    <a:pt x="40903" y="18384"/>
                    <a:pt x="39829" y="18648"/>
                  </a:cubicBezTo>
                  <a:cubicBezTo>
                    <a:pt x="38780" y="18908"/>
                    <a:pt x="37749" y="19179"/>
                    <a:pt x="36752" y="19468"/>
                  </a:cubicBezTo>
                  <a:cubicBezTo>
                    <a:pt x="33320" y="20459"/>
                    <a:pt x="30189" y="21615"/>
                    <a:pt x="27340" y="22890"/>
                  </a:cubicBezTo>
                  <a:cubicBezTo>
                    <a:pt x="27205" y="22948"/>
                    <a:pt x="27065" y="23006"/>
                    <a:pt x="26930" y="23068"/>
                  </a:cubicBezTo>
                  <a:cubicBezTo>
                    <a:pt x="25731" y="23613"/>
                    <a:pt x="24585" y="24181"/>
                    <a:pt x="23483" y="24764"/>
                  </a:cubicBezTo>
                  <a:cubicBezTo>
                    <a:pt x="21985" y="25553"/>
                    <a:pt x="20574" y="26377"/>
                    <a:pt x="19256" y="27219"/>
                  </a:cubicBezTo>
                  <a:cubicBezTo>
                    <a:pt x="19202" y="27253"/>
                    <a:pt x="19149" y="27286"/>
                    <a:pt x="19096" y="27321"/>
                  </a:cubicBezTo>
                  <a:cubicBezTo>
                    <a:pt x="19072" y="27330"/>
                    <a:pt x="19053" y="27344"/>
                    <a:pt x="19034" y="27359"/>
                  </a:cubicBezTo>
                  <a:cubicBezTo>
                    <a:pt x="18442" y="27739"/>
                    <a:pt x="17873" y="28124"/>
                    <a:pt x="17315" y="28510"/>
                  </a:cubicBezTo>
                  <a:cubicBezTo>
                    <a:pt x="17252" y="28553"/>
                    <a:pt x="17185" y="28601"/>
                    <a:pt x="17122" y="28644"/>
                  </a:cubicBezTo>
                  <a:cubicBezTo>
                    <a:pt x="16655" y="28972"/>
                    <a:pt x="16193" y="29304"/>
                    <a:pt x="15750" y="29637"/>
                  </a:cubicBezTo>
                  <a:cubicBezTo>
                    <a:pt x="15543" y="29790"/>
                    <a:pt x="15340" y="29944"/>
                    <a:pt x="15138" y="30103"/>
                  </a:cubicBezTo>
                  <a:cubicBezTo>
                    <a:pt x="14989" y="30214"/>
                    <a:pt x="14840" y="30330"/>
                    <a:pt x="14696" y="30441"/>
                  </a:cubicBezTo>
                  <a:cubicBezTo>
                    <a:pt x="13738" y="31197"/>
                    <a:pt x="12837" y="31952"/>
                    <a:pt x="11989" y="32708"/>
                  </a:cubicBezTo>
                  <a:cubicBezTo>
                    <a:pt x="11932" y="32761"/>
                    <a:pt x="11878" y="32810"/>
                    <a:pt x="11826" y="32862"/>
                  </a:cubicBezTo>
                  <a:cubicBezTo>
                    <a:pt x="10440" y="34114"/>
                    <a:pt x="9202" y="35361"/>
                    <a:pt x="8104" y="36579"/>
                  </a:cubicBezTo>
                  <a:cubicBezTo>
                    <a:pt x="8051" y="36642"/>
                    <a:pt x="7998" y="36699"/>
                    <a:pt x="7945" y="36757"/>
                  </a:cubicBezTo>
                  <a:cubicBezTo>
                    <a:pt x="7107" y="37697"/>
                    <a:pt x="6347" y="38621"/>
                    <a:pt x="5663" y="39512"/>
                  </a:cubicBezTo>
                  <a:cubicBezTo>
                    <a:pt x="1387" y="45068"/>
                    <a:pt x="0" y="49415"/>
                    <a:pt x="0" y="49415"/>
                  </a:cubicBezTo>
                  <a:lnTo>
                    <a:pt x="0" y="70519"/>
                  </a:lnTo>
                  <a:lnTo>
                    <a:pt x="125366" y="70519"/>
                  </a:lnTo>
                  <a:lnTo>
                    <a:pt x="125366" y="1"/>
                  </a:lnTo>
                  <a:close/>
                </a:path>
              </a:pathLst>
            </a:custGeom>
            <a:solidFill>
              <a:srgbClr val="FDF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573643" y="801833"/>
              <a:ext cx="374351" cy="515069"/>
            </a:xfrm>
            <a:custGeom>
              <a:rect b="b" l="l" r="r" t="t"/>
              <a:pathLst>
                <a:path extrusionOk="0" h="16215" w="11785">
                  <a:moveTo>
                    <a:pt x="2097" y="0"/>
                  </a:moveTo>
                  <a:cubicBezTo>
                    <a:pt x="1860" y="0"/>
                    <a:pt x="1620" y="57"/>
                    <a:pt x="1377" y="186"/>
                  </a:cubicBezTo>
                  <a:cubicBezTo>
                    <a:pt x="945" y="418"/>
                    <a:pt x="638" y="837"/>
                    <a:pt x="366" y="1247"/>
                  </a:cubicBezTo>
                  <a:cubicBezTo>
                    <a:pt x="210" y="1488"/>
                    <a:pt x="54" y="1737"/>
                    <a:pt x="23" y="2023"/>
                  </a:cubicBezTo>
                  <a:cubicBezTo>
                    <a:pt x="0" y="2250"/>
                    <a:pt x="58" y="2478"/>
                    <a:pt x="125" y="2696"/>
                  </a:cubicBezTo>
                  <a:cubicBezTo>
                    <a:pt x="607" y="4306"/>
                    <a:pt x="1490" y="5416"/>
                    <a:pt x="2537" y="6647"/>
                  </a:cubicBezTo>
                  <a:cubicBezTo>
                    <a:pt x="2894" y="7065"/>
                    <a:pt x="3233" y="7520"/>
                    <a:pt x="3558" y="7993"/>
                  </a:cubicBezTo>
                  <a:cubicBezTo>
                    <a:pt x="4780" y="9759"/>
                    <a:pt x="5877" y="11738"/>
                    <a:pt x="7607" y="12924"/>
                  </a:cubicBezTo>
                  <a:cubicBezTo>
                    <a:pt x="8164" y="13308"/>
                    <a:pt x="8788" y="13593"/>
                    <a:pt x="9345" y="13981"/>
                  </a:cubicBezTo>
                  <a:cubicBezTo>
                    <a:pt x="10202" y="14579"/>
                    <a:pt x="10866" y="15404"/>
                    <a:pt x="11517" y="16215"/>
                  </a:cubicBezTo>
                  <a:cubicBezTo>
                    <a:pt x="11562" y="15288"/>
                    <a:pt x="11784" y="14245"/>
                    <a:pt x="11740" y="13335"/>
                  </a:cubicBezTo>
                  <a:cubicBezTo>
                    <a:pt x="11683" y="12193"/>
                    <a:pt x="10848" y="11324"/>
                    <a:pt x="10492" y="10290"/>
                  </a:cubicBezTo>
                  <a:cubicBezTo>
                    <a:pt x="10179" y="9380"/>
                    <a:pt x="10238" y="8421"/>
                    <a:pt x="9885" y="7538"/>
                  </a:cubicBezTo>
                  <a:cubicBezTo>
                    <a:pt x="9452" y="6477"/>
                    <a:pt x="8601" y="5514"/>
                    <a:pt x="7683" y="4855"/>
                  </a:cubicBezTo>
                  <a:cubicBezTo>
                    <a:pt x="7290" y="4573"/>
                    <a:pt x="6867" y="4332"/>
                    <a:pt x="6501" y="4021"/>
                  </a:cubicBezTo>
                  <a:cubicBezTo>
                    <a:pt x="6166" y="3731"/>
                    <a:pt x="5882" y="3387"/>
                    <a:pt x="5600" y="3048"/>
                  </a:cubicBezTo>
                  <a:cubicBezTo>
                    <a:pt x="4857" y="2147"/>
                    <a:pt x="3549" y="0"/>
                    <a:pt x="2097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582855" y="809266"/>
              <a:ext cx="363868" cy="507827"/>
            </a:xfrm>
            <a:custGeom>
              <a:rect b="b" l="l" r="r" t="t"/>
              <a:pathLst>
                <a:path extrusionOk="0" h="15987" w="11455">
                  <a:moveTo>
                    <a:pt x="1003" y="1"/>
                  </a:moveTo>
                  <a:cubicBezTo>
                    <a:pt x="785" y="135"/>
                    <a:pt x="602" y="318"/>
                    <a:pt x="437" y="518"/>
                  </a:cubicBezTo>
                  <a:cubicBezTo>
                    <a:pt x="441" y="523"/>
                    <a:pt x="445" y="532"/>
                    <a:pt x="451" y="536"/>
                  </a:cubicBezTo>
                  <a:lnTo>
                    <a:pt x="477" y="585"/>
                  </a:lnTo>
                  <a:lnTo>
                    <a:pt x="0" y="2952"/>
                  </a:lnTo>
                  <a:cubicBezTo>
                    <a:pt x="44" y="3077"/>
                    <a:pt x="98" y="3203"/>
                    <a:pt x="147" y="3322"/>
                  </a:cubicBezTo>
                  <a:cubicBezTo>
                    <a:pt x="414" y="2003"/>
                    <a:pt x="566" y="1263"/>
                    <a:pt x="647" y="844"/>
                  </a:cubicBezTo>
                  <a:cubicBezTo>
                    <a:pt x="758" y="1013"/>
                    <a:pt x="927" y="1272"/>
                    <a:pt x="1190" y="1673"/>
                  </a:cubicBezTo>
                  <a:cubicBezTo>
                    <a:pt x="1204" y="1695"/>
                    <a:pt x="1217" y="1717"/>
                    <a:pt x="1231" y="1740"/>
                  </a:cubicBezTo>
                  <a:lnTo>
                    <a:pt x="700" y="4375"/>
                  </a:lnTo>
                  <a:cubicBezTo>
                    <a:pt x="754" y="4464"/>
                    <a:pt x="811" y="4553"/>
                    <a:pt x="869" y="4638"/>
                  </a:cubicBezTo>
                  <a:cubicBezTo>
                    <a:pt x="1159" y="3198"/>
                    <a:pt x="1315" y="2423"/>
                    <a:pt x="1400" y="2003"/>
                  </a:cubicBezTo>
                  <a:cubicBezTo>
                    <a:pt x="1579" y="2275"/>
                    <a:pt x="1762" y="2547"/>
                    <a:pt x="1953" y="2814"/>
                  </a:cubicBezTo>
                  <a:cubicBezTo>
                    <a:pt x="1966" y="2832"/>
                    <a:pt x="1980" y="2851"/>
                    <a:pt x="1988" y="2868"/>
                  </a:cubicBezTo>
                  <a:lnTo>
                    <a:pt x="1467" y="5463"/>
                  </a:lnTo>
                  <a:cubicBezTo>
                    <a:pt x="1525" y="5539"/>
                    <a:pt x="1583" y="5615"/>
                    <a:pt x="1641" y="5686"/>
                  </a:cubicBezTo>
                  <a:cubicBezTo>
                    <a:pt x="1935" y="4246"/>
                    <a:pt x="2087" y="3497"/>
                    <a:pt x="2167" y="3104"/>
                  </a:cubicBezTo>
                  <a:cubicBezTo>
                    <a:pt x="2359" y="3363"/>
                    <a:pt x="2559" y="3612"/>
                    <a:pt x="2778" y="3853"/>
                  </a:cubicBezTo>
                  <a:lnTo>
                    <a:pt x="2256" y="6426"/>
                  </a:lnTo>
                  <a:cubicBezTo>
                    <a:pt x="2318" y="6497"/>
                    <a:pt x="2381" y="6569"/>
                    <a:pt x="2439" y="6640"/>
                  </a:cubicBezTo>
                  <a:cubicBezTo>
                    <a:pt x="2742" y="5142"/>
                    <a:pt x="2890" y="4411"/>
                    <a:pt x="2960" y="4049"/>
                  </a:cubicBezTo>
                  <a:cubicBezTo>
                    <a:pt x="3170" y="4268"/>
                    <a:pt x="3384" y="4473"/>
                    <a:pt x="3602" y="4674"/>
                  </a:cubicBezTo>
                  <a:lnTo>
                    <a:pt x="3040" y="7438"/>
                  </a:lnTo>
                  <a:cubicBezTo>
                    <a:pt x="3099" y="7518"/>
                    <a:pt x="3157" y="7603"/>
                    <a:pt x="3215" y="7683"/>
                  </a:cubicBezTo>
                  <a:cubicBezTo>
                    <a:pt x="3558" y="5981"/>
                    <a:pt x="3719" y="5199"/>
                    <a:pt x="3789" y="4843"/>
                  </a:cubicBezTo>
                  <a:cubicBezTo>
                    <a:pt x="3795" y="4852"/>
                    <a:pt x="3803" y="4861"/>
                    <a:pt x="3812" y="4866"/>
                  </a:cubicBezTo>
                  <a:cubicBezTo>
                    <a:pt x="4022" y="5057"/>
                    <a:pt x="4231" y="5244"/>
                    <a:pt x="4432" y="5440"/>
                  </a:cubicBezTo>
                  <a:lnTo>
                    <a:pt x="3803" y="8553"/>
                  </a:lnTo>
                  <a:cubicBezTo>
                    <a:pt x="3861" y="8638"/>
                    <a:pt x="3915" y="8722"/>
                    <a:pt x="3972" y="8811"/>
                  </a:cubicBezTo>
                  <a:cubicBezTo>
                    <a:pt x="4374" y="6831"/>
                    <a:pt x="4544" y="5985"/>
                    <a:pt x="4619" y="5619"/>
                  </a:cubicBezTo>
                  <a:cubicBezTo>
                    <a:pt x="4838" y="5833"/>
                    <a:pt x="5052" y="6056"/>
                    <a:pt x="5248" y="6292"/>
                  </a:cubicBezTo>
                  <a:lnTo>
                    <a:pt x="4561" y="9685"/>
                  </a:lnTo>
                  <a:cubicBezTo>
                    <a:pt x="4619" y="9770"/>
                    <a:pt x="4678" y="9850"/>
                    <a:pt x="4735" y="9930"/>
                  </a:cubicBezTo>
                  <a:cubicBezTo>
                    <a:pt x="5168" y="7782"/>
                    <a:pt x="5351" y="6885"/>
                    <a:pt x="5427" y="6510"/>
                  </a:cubicBezTo>
                  <a:cubicBezTo>
                    <a:pt x="5497" y="6609"/>
                    <a:pt x="5569" y="6703"/>
                    <a:pt x="5635" y="6800"/>
                  </a:cubicBezTo>
                  <a:cubicBezTo>
                    <a:pt x="5769" y="6988"/>
                    <a:pt x="5894" y="7184"/>
                    <a:pt x="6015" y="7380"/>
                  </a:cubicBezTo>
                  <a:lnTo>
                    <a:pt x="5333" y="10747"/>
                  </a:lnTo>
                  <a:cubicBezTo>
                    <a:pt x="5395" y="10823"/>
                    <a:pt x="5453" y="10898"/>
                    <a:pt x="5511" y="10969"/>
                  </a:cubicBezTo>
                  <a:cubicBezTo>
                    <a:pt x="5935" y="8883"/>
                    <a:pt x="6108" y="8014"/>
                    <a:pt x="6184" y="7656"/>
                  </a:cubicBezTo>
                  <a:cubicBezTo>
                    <a:pt x="6372" y="7973"/>
                    <a:pt x="6559" y="8294"/>
                    <a:pt x="6750" y="8615"/>
                  </a:cubicBezTo>
                  <a:lnTo>
                    <a:pt x="6135" y="11674"/>
                  </a:lnTo>
                  <a:cubicBezTo>
                    <a:pt x="6193" y="11741"/>
                    <a:pt x="6256" y="11803"/>
                    <a:pt x="6318" y="11861"/>
                  </a:cubicBezTo>
                  <a:cubicBezTo>
                    <a:pt x="6705" y="9957"/>
                    <a:pt x="6857" y="9195"/>
                    <a:pt x="6920" y="8887"/>
                  </a:cubicBezTo>
                  <a:cubicBezTo>
                    <a:pt x="6964" y="8963"/>
                    <a:pt x="7014" y="9035"/>
                    <a:pt x="7063" y="9105"/>
                  </a:cubicBezTo>
                  <a:cubicBezTo>
                    <a:pt x="7201" y="9325"/>
                    <a:pt x="7353" y="9533"/>
                    <a:pt x="7513" y="9739"/>
                  </a:cubicBezTo>
                  <a:lnTo>
                    <a:pt x="6969" y="12437"/>
                  </a:lnTo>
                  <a:cubicBezTo>
                    <a:pt x="7032" y="12486"/>
                    <a:pt x="7094" y="12535"/>
                    <a:pt x="7160" y="12583"/>
                  </a:cubicBezTo>
                  <a:cubicBezTo>
                    <a:pt x="7513" y="10850"/>
                    <a:pt x="7642" y="10202"/>
                    <a:pt x="7691" y="9961"/>
                  </a:cubicBezTo>
                  <a:cubicBezTo>
                    <a:pt x="7758" y="10042"/>
                    <a:pt x="7825" y="10118"/>
                    <a:pt x="7892" y="10198"/>
                  </a:cubicBezTo>
                  <a:cubicBezTo>
                    <a:pt x="8030" y="10358"/>
                    <a:pt x="8173" y="10519"/>
                    <a:pt x="8311" y="10679"/>
                  </a:cubicBezTo>
                  <a:lnTo>
                    <a:pt x="7839" y="13017"/>
                  </a:lnTo>
                  <a:cubicBezTo>
                    <a:pt x="7901" y="13056"/>
                    <a:pt x="7972" y="13097"/>
                    <a:pt x="8035" y="13132"/>
                  </a:cubicBezTo>
                  <a:cubicBezTo>
                    <a:pt x="8337" y="11643"/>
                    <a:pt x="8450" y="11090"/>
                    <a:pt x="8489" y="10889"/>
                  </a:cubicBezTo>
                  <a:cubicBezTo>
                    <a:pt x="8588" y="11000"/>
                    <a:pt x="8681" y="11112"/>
                    <a:pt x="8775" y="11224"/>
                  </a:cubicBezTo>
                  <a:cubicBezTo>
                    <a:pt x="8886" y="11358"/>
                    <a:pt x="8998" y="11496"/>
                    <a:pt x="9105" y="11634"/>
                  </a:cubicBezTo>
                  <a:lnTo>
                    <a:pt x="8722" y="13529"/>
                  </a:lnTo>
                  <a:cubicBezTo>
                    <a:pt x="8788" y="13569"/>
                    <a:pt x="8855" y="13609"/>
                    <a:pt x="8917" y="13653"/>
                  </a:cubicBezTo>
                  <a:cubicBezTo>
                    <a:pt x="9158" y="12468"/>
                    <a:pt x="9247" y="12027"/>
                    <a:pt x="9283" y="11861"/>
                  </a:cubicBezTo>
                  <a:cubicBezTo>
                    <a:pt x="9488" y="12138"/>
                    <a:pt x="9689" y="12418"/>
                    <a:pt x="9876" y="12708"/>
                  </a:cubicBezTo>
                  <a:lnTo>
                    <a:pt x="9582" y="14157"/>
                  </a:lnTo>
                  <a:cubicBezTo>
                    <a:pt x="9644" y="14215"/>
                    <a:pt x="9707" y="14269"/>
                    <a:pt x="9769" y="14327"/>
                  </a:cubicBezTo>
                  <a:cubicBezTo>
                    <a:pt x="9948" y="13449"/>
                    <a:pt x="10014" y="13110"/>
                    <a:pt x="10041" y="12980"/>
                  </a:cubicBezTo>
                  <a:cubicBezTo>
                    <a:pt x="10135" y="13136"/>
                    <a:pt x="10224" y="13288"/>
                    <a:pt x="10309" y="13449"/>
                  </a:cubicBezTo>
                  <a:cubicBezTo>
                    <a:pt x="10411" y="13640"/>
                    <a:pt x="10504" y="13832"/>
                    <a:pt x="10594" y="14033"/>
                  </a:cubicBezTo>
                  <a:lnTo>
                    <a:pt x="10403" y="14987"/>
                  </a:lnTo>
                  <a:cubicBezTo>
                    <a:pt x="10460" y="15054"/>
                    <a:pt x="10523" y="15125"/>
                    <a:pt x="10585" y="15192"/>
                  </a:cubicBezTo>
                  <a:cubicBezTo>
                    <a:pt x="10687" y="14679"/>
                    <a:pt x="10728" y="14470"/>
                    <a:pt x="10745" y="14385"/>
                  </a:cubicBezTo>
                  <a:cubicBezTo>
                    <a:pt x="10955" y="14902"/>
                    <a:pt x="11115" y="15437"/>
                    <a:pt x="11222" y="15986"/>
                  </a:cubicBezTo>
                  <a:cubicBezTo>
                    <a:pt x="11191" y="15807"/>
                    <a:pt x="11156" y="15624"/>
                    <a:pt x="11115" y="15446"/>
                  </a:cubicBezTo>
                  <a:lnTo>
                    <a:pt x="11115" y="15446"/>
                  </a:lnTo>
                  <a:lnTo>
                    <a:pt x="11267" y="15478"/>
                  </a:lnTo>
                  <a:cubicBezTo>
                    <a:pt x="11272" y="15406"/>
                    <a:pt x="11280" y="15334"/>
                    <a:pt x="11290" y="15258"/>
                  </a:cubicBezTo>
                  <a:cubicBezTo>
                    <a:pt x="11125" y="15227"/>
                    <a:pt x="11076" y="15215"/>
                    <a:pt x="11058" y="15215"/>
                  </a:cubicBezTo>
                  <a:cubicBezTo>
                    <a:pt x="10986" y="14937"/>
                    <a:pt x="10901" y="14661"/>
                    <a:pt x="10804" y="14394"/>
                  </a:cubicBezTo>
                  <a:lnTo>
                    <a:pt x="10804" y="14394"/>
                  </a:lnTo>
                  <a:lnTo>
                    <a:pt x="11374" y="14515"/>
                  </a:lnTo>
                  <a:cubicBezTo>
                    <a:pt x="11383" y="14439"/>
                    <a:pt x="11393" y="14367"/>
                    <a:pt x="11401" y="14295"/>
                  </a:cubicBezTo>
                  <a:cubicBezTo>
                    <a:pt x="10924" y="14198"/>
                    <a:pt x="10763" y="14167"/>
                    <a:pt x="10710" y="14153"/>
                  </a:cubicBezTo>
                  <a:cubicBezTo>
                    <a:pt x="10611" y="13904"/>
                    <a:pt x="10500" y="13653"/>
                    <a:pt x="10380" y="13408"/>
                  </a:cubicBezTo>
                  <a:cubicBezTo>
                    <a:pt x="10362" y="13377"/>
                    <a:pt x="10344" y="13342"/>
                    <a:pt x="10331" y="13311"/>
                  </a:cubicBezTo>
                  <a:lnTo>
                    <a:pt x="10331" y="13311"/>
                  </a:lnTo>
                  <a:lnTo>
                    <a:pt x="11450" y="13542"/>
                  </a:lnTo>
                  <a:cubicBezTo>
                    <a:pt x="11455" y="13466"/>
                    <a:pt x="11455" y="13391"/>
                    <a:pt x="11455" y="13319"/>
                  </a:cubicBezTo>
                  <a:cubicBezTo>
                    <a:pt x="10599" y="13141"/>
                    <a:pt x="10300" y="13083"/>
                    <a:pt x="10197" y="13060"/>
                  </a:cubicBezTo>
                  <a:cubicBezTo>
                    <a:pt x="10037" y="12762"/>
                    <a:pt x="9858" y="12472"/>
                    <a:pt x="9671" y="12187"/>
                  </a:cubicBezTo>
                  <a:lnTo>
                    <a:pt x="9671" y="12187"/>
                  </a:lnTo>
                  <a:lnTo>
                    <a:pt x="11356" y="12530"/>
                  </a:lnTo>
                  <a:cubicBezTo>
                    <a:pt x="11334" y="12455"/>
                    <a:pt x="11312" y="12374"/>
                    <a:pt x="11280" y="12294"/>
                  </a:cubicBezTo>
                  <a:cubicBezTo>
                    <a:pt x="10082" y="12048"/>
                    <a:pt x="9648" y="11959"/>
                    <a:pt x="9497" y="11928"/>
                  </a:cubicBezTo>
                  <a:cubicBezTo>
                    <a:pt x="9306" y="11652"/>
                    <a:pt x="9105" y="11389"/>
                    <a:pt x="8905" y="11126"/>
                  </a:cubicBezTo>
                  <a:cubicBezTo>
                    <a:pt x="8878" y="11090"/>
                    <a:pt x="8851" y="11058"/>
                    <a:pt x="8824" y="11023"/>
                  </a:cubicBezTo>
                  <a:lnTo>
                    <a:pt x="8824" y="11023"/>
                  </a:lnTo>
                  <a:lnTo>
                    <a:pt x="10889" y="11447"/>
                  </a:lnTo>
                  <a:cubicBezTo>
                    <a:pt x="10844" y="11366"/>
                    <a:pt x="10799" y="11282"/>
                    <a:pt x="10750" y="11197"/>
                  </a:cubicBezTo>
                  <a:cubicBezTo>
                    <a:pt x="9354" y="10912"/>
                    <a:pt x="8815" y="10800"/>
                    <a:pt x="8610" y="10755"/>
                  </a:cubicBezTo>
                  <a:cubicBezTo>
                    <a:pt x="8423" y="10529"/>
                    <a:pt x="8230" y="10296"/>
                    <a:pt x="8048" y="10068"/>
                  </a:cubicBezTo>
                  <a:cubicBezTo>
                    <a:pt x="7985" y="9993"/>
                    <a:pt x="7923" y="9918"/>
                    <a:pt x="7865" y="9842"/>
                  </a:cubicBezTo>
                  <a:lnTo>
                    <a:pt x="7865" y="9842"/>
                  </a:lnTo>
                  <a:lnTo>
                    <a:pt x="10313" y="10341"/>
                  </a:lnTo>
                  <a:cubicBezTo>
                    <a:pt x="10278" y="10261"/>
                    <a:pt x="10246" y="10181"/>
                    <a:pt x="10215" y="10100"/>
                  </a:cubicBezTo>
                  <a:cubicBezTo>
                    <a:pt x="8561" y="9757"/>
                    <a:pt x="7919" y="9628"/>
                    <a:pt x="7669" y="9574"/>
                  </a:cubicBezTo>
                  <a:cubicBezTo>
                    <a:pt x="7531" y="9382"/>
                    <a:pt x="7401" y="9177"/>
                    <a:pt x="7277" y="8972"/>
                  </a:cubicBezTo>
                  <a:cubicBezTo>
                    <a:pt x="7223" y="8878"/>
                    <a:pt x="7174" y="8790"/>
                    <a:pt x="7121" y="8700"/>
                  </a:cubicBezTo>
                  <a:lnTo>
                    <a:pt x="7121" y="8700"/>
                  </a:lnTo>
                  <a:lnTo>
                    <a:pt x="10010" y="9293"/>
                  </a:lnTo>
                  <a:cubicBezTo>
                    <a:pt x="9996" y="9218"/>
                    <a:pt x="9983" y="9137"/>
                    <a:pt x="9969" y="9061"/>
                  </a:cubicBezTo>
                  <a:cubicBezTo>
                    <a:pt x="8016" y="8660"/>
                    <a:pt x="7267" y="8504"/>
                    <a:pt x="6983" y="8446"/>
                  </a:cubicBezTo>
                  <a:cubicBezTo>
                    <a:pt x="6826" y="8165"/>
                    <a:pt x="6679" y="7875"/>
                    <a:pt x="6528" y="7590"/>
                  </a:cubicBezTo>
                  <a:lnTo>
                    <a:pt x="6528" y="7590"/>
                  </a:lnTo>
                  <a:lnTo>
                    <a:pt x="9849" y="8272"/>
                  </a:lnTo>
                  <a:cubicBezTo>
                    <a:pt x="9836" y="8191"/>
                    <a:pt x="9823" y="8115"/>
                    <a:pt x="9805" y="8041"/>
                  </a:cubicBezTo>
                  <a:cubicBezTo>
                    <a:pt x="7594" y="7586"/>
                    <a:pt x="6728" y="7407"/>
                    <a:pt x="6390" y="7335"/>
                  </a:cubicBezTo>
                  <a:cubicBezTo>
                    <a:pt x="6251" y="7086"/>
                    <a:pt x="6108" y="6837"/>
                    <a:pt x="5952" y="6591"/>
                  </a:cubicBezTo>
                  <a:cubicBezTo>
                    <a:pt x="5930" y="6551"/>
                    <a:pt x="5903" y="6506"/>
                    <a:pt x="5872" y="6466"/>
                  </a:cubicBezTo>
                  <a:lnTo>
                    <a:pt x="5872" y="6466"/>
                  </a:lnTo>
                  <a:lnTo>
                    <a:pt x="9559" y="7224"/>
                  </a:lnTo>
                  <a:cubicBezTo>
                    <a:pt x="9524" y="7140"/>
                    <a:pt x="9483" y="7059"/>
                    <a:pt x="9448" y="6979"/>
                  </a:cubicBezTo>
                  <a:cubicBezTo>
                    <a:pt x="7090" y="6493"/>
                    <a:pt x="6104" y="6292"/>
                    <a:pt x="5694" y="6207"/>
                  </a:cubicBezTo>
                  <a:cubicBezTo>
                    <a:pt x="5516" y="5954"/>
                    <a:pt x="5320" y="5713"/>
                    <a:pt x="5114" y="5485"/>
                  </a:cubicBezTo>
                  <a:cubicBezTo>
                    <a:pt x="5052" y="5419"/>
                    <a:pt x="4989" y="5351"/>
                    <a:pt x="4927" y="5285"/>
                  </a:cubicBezTo>
                  <a:lnTo>
                    <a:pt x="4927" y="5285"/>
                  </a:lnTo>
                  <a:lnTo>
                    <a:pt x="8905" y="6100"/>
                  </a:lnTo>
                  <a:cubicBezTo>
                    <a:pt x="8837" y="6012"/>
                    <a:pt x="8765" y="5922"/>
                    <a:pt x="8695" y="5833"/>
                  </a:cubicBezTo>
                  <a:cubicBezTo>
                    <a:pt x="6269" y="5333"/>
                    <a:pt x="5163" y="5106"/>
                    <a:pt x="4659" y="5004"/>
                  </a:cubicBezTo>
                  <a:cubicBezTo>
                    <a:pt x="4495" y="4835"/>
                    <a:pt x="4325" y="4670"/>
                    <a:pt x="4160" y="4500"/>
                  </a:cubicBezTo>
                  <a:cubicBezTo>
                    <a:pt x="4009" y="4349"/>
                    <a:pt x="3857" y="4197"/>
                    <a:pt x="3715" y="4045"/>
                  </a:cubicBezTo>
                  <a:lnTo>
                    <a:pt x="3715" y="4045"/>
                  </a:lnTo>
                  <a:lnTo>
                    <a:pt x="7714" y="4866"/>
                  </a:lnTo>
                  <a:cubicBezTo>
                    <a:pt x="7607" y="4781"/>
                    <a:pt x="7500" y="4701"/>
                    <a:pt x="7393" y="4621"/>
                  </a:cubicBezTo>
                  <a:cubicBezTo>
                    <a:pt x="7361" y="4598"/>
                    <a:pt x="7335" y="4580"/>
                    <a:pt x="7308" y="4563"/>
                  </a:cubicBezTo>
                  <a:cubicBezTo>
                    <a:pt x="5034" y="4094"/>
                    <a:pt x="3960" y="3876"/>
                    <a:pt x="3456" y="3769"/>
                  </a:cubicBezTo>
                  <a:cubicBezTo>
                    <a:pt x="3384" y="3688"/>
                    <a:pt x="3318" y="3608"/>
                    <a:pt x="3246" y="3528"/>
                  </a:cubicBezTo>
                  <a:cubicBezTo>
                    <a:pt x="3067" y="3314"/>
                    <a:pt x="2898" y="3091"/>
                    <a:pt x="2738" y="2859"/>
                  </a:cubicBezTo>
                  <a:lnTo>
                    <a:pt x="2738" y="2859"/>
                  </a:lnTo>
                  <a:lnTo>
                    <a:pt x="5921" y="3510"/>
                  </a:lnTo>
                  <a:cubicBezTo>
                    <a:pt x="5832" y="3421"/>
                    <a:pt x="5748" y="3332"/>
                    <a:pt x="5667" y="3234"/>
                  </a:cubicBezTo>
                  <a:cubicBezTo>
                    <a:pt x="3839" y="2859"/>
                    <a:pt x="2974" y="2680"/>
                    <a:pt x="2559" y="2596"/>
                  </a:cubicBezTo>
                  <a:cubicBezTo>
                    <a:pt x="2532" y="2551"/>
                    <a:pt x="2501" y="2507"/>
                    <a:pt x="2470" y="2462"/>
                  </a:cubicBezTo>
                  <a:cubicBezTo>
                    <a:pt x="2314" y="2221"/>
                    <a:pt x="2167" y="1972"/>
                    <a:pt x="2015" y="1722"/>
                  </a:cubicBezTo>
                  <a:lnTo>
                    <a:pt x="2015" y="1722"/>
                  </a:lnTo>
                  <a:lnTo>
                    <a:pt x="4927" y="2320"/>
                  </a:lnTo>
                  <a:cubicBezTo>
                    <a:pt x="4860" y="2235"/>
                    <a:pt x="4793" y="2145"/>
                    <a:pt x="4726" y="2057"/>
                  </a:cubicBezTo>
                  <a:cubicBezTo>
                    <a:pt x="3099" y="1722"/>
                    <a:pt x="2278" y="1553"/>
                    <a:pt x="1869" y="1468"/>
                  </a:cubicBezTo>
                  <a:cubicBezTo>
                    <a:pt x="1837" y="1414"/>
                    <a:pt x="1805" y="1365"/>
                    <a:pt x="1774" y="1312"/>
                  </a:cubicBezTo>
                  <a:lnTo>
                    <a:pt x="1355" y="598"/>
                  </a:lnTo>
                  <a:lnTo>
                    <a:pt x="3991" y="1138"/>
                  </a:lnTo>
                  <a:cubicBezTo>
                    <a:pt x="3910" y="1044"/>
                    <a:pt x="3826" y="955"/>
                    <a:pt x="3741" y="861"/>
                  </a:cubicBezTo>
                  <a:cubicBezTo>
                    <a:pt x="2363" y="581"/>
                    <a:pt x="1614" y="429"/>
                    <a:pt x="1204" y="344"/>
                  </a:cubicBezTo>
                  <a:cubicBezTo>
                    <a:pt x="1168" y="282"/>
                    <a:pt x="1128" y="215"/>
                    <a:pt x="1087" y="143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382233" y="-173956"/>
              <a:ext cx="1249349" cy="1785733"/>
            </a:xfrm>
            <a:custGeom>
              <a:rect b="b" l="l" r="r" t="t"/>
              <a:pathLst>
                <a:path extrusionOk="0" h="56217" w="39331">
                  <a:moveTo>
                    <a:pt x="27791" y="0"/>
                  </a:moveTo>
                  <a:cubicBezTo>
                    <a:pt x="27308" y="0"/>
                    <a:pt x="26830" y="57"/>
                    <a:pt x="26374" y="220"/>
                  </a:cubicBezTo>
                  <a:cubicBezTo>
                    <a:pt x="25647" y="483"/>
                    <a:pt x="25041" y="1000"/>
                    <a:pt x="24474" y="1522"/>
                  </a:cubicBezTo>
                  <a:cubicBezTo>
                    <a:pt x="20270" y="5356"/>
                    <a:pt x="18192" y="9690"/>
                    <a:pt x="15976" y="14702"/>
                  </a:cubicBezTo>
                  <a:cubicBezTo>
                    <a:pt x="15218" y="16419"/>
                    <a:pt x="14321" y="18113"/>
                    <a:pt x="13358" y="19807"/>
                  </a:cubicBezTo>
                  <a:cubicBezTo>
                    <a:pt x="9778" y="26134"/>
                    <a:pt x="5351" y="32399"/>
                    <a:pt x="4276" y="39439"/>
                  </a:cubicBezTo>
                  <a:cubicBezTo>
                    <a:pt x="3928" y="41704"/>
                    <a:pt x="3986" y="44032"/>
                    <a:pt x="3625" y="46301"/>
                  </a:cubicBezTo>
                  <a:cubicBezTo>
                    <a:pt x="3063" y="49788"/>
                    <a:pt x="1525" y="53029"/>
                    <a:pt x="0" y="56217"/>
                  </a:cubicBezTo>
                  <a:lnTo>
                    <a:pt x="0" y="56217"/>
                  </a:lnTo>
                  <a:cubicBezTo>
                    <a:pt x="2898" y="54986"/>
                    <a:pt x="6412" y="54130"/>
                    <a:pt x="9127" y="52650"/>
                  </a:cubicBezTo>
                  <a:cubicBezTo>
                    <a:pt x="12525" y="50786"/>
                    <a:pt x="13947" y="46970"/>
                    <a:pt x="16582" y="44348"/>
                  </a:cubicBezTo>
                  <a:cubicBezTo>
                    <a:pt x="18887" y="42056"/>
                    <a:pt x="21910" y="40826"/>
                    <a:pt x="24077" y="38440"/>
                  </a:cubicBezTo>
                  <a:cubicBezTo>
                    <a:pt x="26691" y="35569"/>
                    <a:pt x="28358" y="31542"/>
                    <a:pt x="29027" y="27758"/>
                  </a:cubicBezTo>
                  <a:cubicBezTo>
                    <a:pt x="29307" y="26152"/>
                    <a:pt x="29424" y="24511"/>
                    <a:pt x="29834" y="22937"/>
                  </a:cubicBezTo>
                  <a:cubicBezTo>
                    <a:pt x="30217" y="21484"/>
                    <a:pt x="30842" y="20106"/>
                    <a:pt x="31470" y="18746"/>
                  </a:cubicBezTo>
                  <a:cubicBezTo>
                    <a:pt x="33387" y="14569"/>
                    <a:pt x="39331" y="5566"/>
                    <a:pt x="33984" y="1647"/>
                  </a:cubicBezTo>
                  <a:cubicBezTo>
                    <a:pt x="32634" y="657"/>
                    <a:pt x="30908" y="340"/>
                    <a:pt x="29249" y="122"/>
                  </a:cubicBezTo>
                  <a:cubicBezTo>
                    <a:pt x="28767" y="57"/>
                    <a:pt x="28276" y="0"/>
                    <a:pt x="27791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381630" y="-158645"/>
              <a:ext cx="1115841" cy="1770295"/>
            </a:xfrm>
            <a:custGeom>
              <a:rect b="b" l="l" r="r" t="t"/>
              <a:pathLst>
                <a:path extrusionOk="0" h="55731" w="35128">
                  <a:moveTo>
                    <a:pt x="31315" y="1"/>
                  </a:moveTo>
                  <a:cubicBezTo>
                    <a:pt x="31297" y="23"/>
                    <a:pt x="31284" y="50"/>
                    <a:pt x="31270" y="72"/>
                  </a:cubicBezTo>
                  <a:lnTo>
                    <a:pt x="31172" y="233"/>
                  </a:lnTo>
                  <a:lnTo>
                    <a:pt x="23240" y="2257"/>
                  </a:lnTo>
                  <a:cubicBezTo>
                    <a:pt x="22924" y="2587"/>
                    <a:pt x="22621" y="2921"/>
                    <a:pt x="22331" y="3256"/>
                  </a:cubicBezTo>
                  <a:cubicBezTo>
                    <a:pt x="26749" y="2128"/>
                    <a:pt x="29233" y="1490"/>
                    <a:pt x="30628" y="1133"/>
                  </a:cubicBezTo>
                  <a:lnTo>
                    <a:pt x="30628" y="1133"/>
                  </a:lnTo>
                  <a:cubicBezTo>
                    <a:pt x="30276" y="1717"/>
                    <a:pt x="29733" y="2614"/>
                    <a:pt x="28889" y="4009"/>
                  </a:cubicBezTo>
                  <a:cubicBezTo>
                    <a:pt x="28844" y="4085"/>
                    <a:pt x="28801" y="4161"/>
                    <a:pt x="28751" y="4236"/>
                  </a:cubicBezTo>
                  <a:lnTo>
                    <a:pt x="19932" y="6493"/>
                  </a:lnTo>
                  <a:cubicBezTo>
                    <a:pt x="19740" y="6792"/>
                    <a:pt x="19548" y="7094"/>
                    <a:pt x="19365" y="7398"/>
                  </a:cubicBezTo>
                  <a:cubicBezTo>
                    <a:pt x="24203" y="6162"/>
                    <a:pt x="26807" y="5499"/>
                    <a:pt x="28208" y="5137"/>
                  </a:cubicBezTo>
                  <a:lnTo>
                    <a:pt x="28208" y="5137"/>
                  </a:lnTo>
                  <a:cubicBezTo>
                    <a:pt x="27641" y="6082"/>
                    <a:pt x="27075" y="7041"/>
                    <a:pt x="26539" y="8022"/>
                  </a:cubicBezTo>
                  <a:cubicBezTo>
                    <a:pt x="26504" y="8084"/>
                    <a:pt x="26469" y="8147"/>
                    <a:pt x="26432" y="8214"/>
                  </a:cubicBezTo>
                  <a:lnTo>
                    <a:pt x="17738" y="10434"/>
                  </a:lnTo>
                  <a:cubicBezTo>
                    <a:pt x="17596" y="10724"/>
                    <a:pt x="17453" y="11019"/>
                    <a:pt x="17314" y="11309"/>
                  </a:cubicBezTo>
                  <a:cubicBezTo>
                    <a:pt x="22148" y="10074"/>
                    <a:pt x="24658" y="9432"/>
                    <a:pt x="25961" y="9101"/>
                  </a:cubicBezTo>
                  <a:lnTo>
                    <a:pt x="25961" y="9101"/>
                  </a:lnTo>
                  <a:cubicBezTo>
                    <a:pt x="25461" y="10064"/>
                    <a:pt x="24992" y="11054"/>
                    <a:pt x="24587" y="12070"/>
                  </a:cubicBezTo>
                  <a:lnTo>
                    <a:pt x="15968" y="14274"/>
                  </a:lnTo>
                  <a:cubicBezTo>
                    <a:pt x="15843" y="14568"/>
                    <a:pt x="15709" y="14853"/>
                    <a:pt x="15575" y="15138"/>
                  </a:cubicBezTo>
                  <a:cubicBezTo>
                    <a:pt x="20592" y="13859"/>
                    <a:pt x="23049" y="13230"/>
                    <a:pt x="24257" y="12922"/>
                  </a:cubicBezTo>
                  <a:lnTo>
                    <a:pt x="24257" y="12922"/>
                  </a:lnTo>
                  <a:cubicBezTo>
                    <a:pt x="23901" y="13877"/>
                    <a:pt x="23592" y="14836"/>
                    <a:pt x="23298" y="15789"/>
                  </a:cubicBezTo>
                  <a:lnTo>
                    <a:pt x="14029" y="18157"/>
                  </a:lnTo>
                  <a:cubicBezTo>
                    <a:pt x="13868" y="18456"/>
                    <a:pt x="13702" y="18750"/>
                    <a:pt x="13538" y="19049"/>
                  </a:cubicBezTo>
                  <a:cubicBezTo>
                    <a:pt x="19240" y="17591"/>
                    <a:pt x="21853" y="16922"/>
                    <a:pt x="23049" y="16614"/>
                  </a:cubicBezTo>
                  <a:lnTo>
                    <a:pt x="23049" y="16614"/>
                  </a:lnTo>
                  <a:cubicBezTo>
                    <a:pt x="23035" y="16649"/>
                    <a:pt x="23026" y="16686"/>
                    <a:pt x="23018" y="16717"/>
                  </a:cubicBezTo>
                  <a:cubicBezTo>
                    <a:pt x="22741" y="17639"/>
                    <a:pt x="22473" y="18554"/>
                    <a:pt x="22183" y="19458"/>
                  </a:cubicBezTo>
                  <a:lnTo>
                    <a:pt x="11750" y="22125"/>
                  </a:lnTo>
                  <a:cubicBezTo>
                    <a:pt x="11572" y="22424"/>
                    <a:pt x="11397" y="22722"/>
                    <a:pt x="11220" y="23030"/>
                  </a:cubicBezTo>
                  <a:cubicBezTo>
                    <a:pt x="17841" y="21336"/>
                    <a:pt x="20685" y="20605"/>
                    <a:pt x="21911" y="20293"/>
                  </a:cubicBezTo>
                  <a:lnTo>
                    <a:pt x="21911" y="20293"/>
                  </a:lnTo>
                  <a:cubicBezTo>
                    <a:pt x="21577" y="21283"/>
                    <a:pt x="21211" y="22255"/>
                    <a:pt x="20788" y="23199"/>
                  </a:cubicBezTo>
                  <a:lnTo>
                    <a:pt x="9414" y="26111"/>
                  </a:lnTo>
                  <a:cubicBezTo>
                    <a:pt x="9244" y="26406"/>
                    <a:pt x="9080" y="26704"/>
                    <a:pt x="8909" y="27003"/>
                  </a:cubicBezTo>
                  <a:cubicBezTo>
                    <a:pt x="16120" y="25162"/>
                    <a:pt x="19120" y="24395"/>
                    <a:pt x="20374" y="24074"/>
                  </a:cubicBezTo>
                  <a:lnTo>
                    <a:pt x="20374" y="24074"/>
                  </a:lnTo>
                  <a:cubicBezTo>
                    <a:pt x="20191" y="24434"/>
                    <a:pt x="20003" y="24792"/>
                    <a:pt x="19798" y="25144"/>
                  </a:cubicBezTo>
                  <a:cubicBezTo>
                    <a:pt x="19419" y="25821"/>
                    <a:pt x="19013" y="26486"/>
                    <a:pt x="18594" y="27146"/>
                  </a:cubicBezTo>
                  <a:lnTo>
                    <a:pt x="7309" y="30035"/>
                  </a:lnTo>
                  <a:cubicBezTo>
                    <a:pt x="7166" y="30325"/>
                    <a:pt x="7024" y="30614"/>
                    <a:pt x="6886" y="30908"/>
                  </a:cubicBezTo>
                  <a:cubicBezTo>
                    <a:pt x="13885" y="29116"/>
                    <a:pt x="16793" y="28372"/>
                    <a:pt x="18001" y="28064"/>
                  </a:cubicBezTo>
                  <a:lnTo>
                    <a:pt x="18001" y="28064"/>
                  </a:lnTo>
                  <a:cubicBezTo>
                    <a:pt x="17310" y="29112"/>
                    <a:pt x="16597" y="30155"/>
                    <a:pt x="15906" y="31221"/>
                  </a:cubicBezTo>
                  <a:lnTo>
                    <a:pt x="5655" y="33843"/>
                  </a:lnTo>
                  <a:cubicBezTo>
                    <a:pt x="5553" y="34124"/>
                    <a:pt x="5450" y="34405"/>
                    <a:pt x="5356" y="34681"/>
                  </a:cubicBezTo>
                  <a:cubicBezTo>
                    <a:pt x="11745" y="33049"/>
                    <a:pt x="14301" y="32398"/>
                    <a:pt x="15322" y="32135"/>
                  </a:cubicBezTo>
                  <a:lnTo>
                    <a:pt x="15322" y="32135"/>
                  </a:lnTo>
                  <a:cubicBezTo>
                    <a:pt x="15170" y="32385"/>
                    <a:pt x="15013" y="32635"/>
                    <a:pt x="14867" y="32884"/>
                  </a:cubicBezTo>
                  <a:cubicBezTo>
                    <a:pt x="14408" y="33633"/>
                    <a:pt x="13988" y="34409"/>
                    <a:pt x="13601" y="35199"/>
                  </a:cubicBezTo>
                  <a:lnTo>
                    <a:pt x="4563" y="37508"/>
                  </a:lnTo>
                  <a:cubicBezTo>
                    <a:pt x="4505" y="37775"/>
                    <a:pt x="4456" y="38043"/>
                    <a:pt x="4402" y="38315"/>
                  </a:cubicBezTo>
                  <a:cubicBezTo>
                    <a:pt x="10208" y="36830"/>
                    <a:pt x="12374" y="36277"/>
                    <a:pt x="13186" y="36067"/>
                  </a:cubicBezTo>
                  <a:lnTo>
                    <a:pt x="13186" y="36067"/>
                  </a:lnTo>
                  <a:cubicBezTo>
                    <a:pt x="13039" y="36388"/>
                    <a:pt x="12896" y="36710"/>
                    <a:pt x="12758" y="37026"/>
                  </a:cubicBezTo>
                  <a:cubicBezTo>
                    <a:pt x="12468" y="37695"/>
                    <a:pt x="12187" y="38355"/>
                    <a:pt x="11902" y="39020"/>
                  </a:cubicBezTo>
                  <a:lnTo>
                    <a:pt x="4067" y="41021"/>
                  </a:lnTo>
                  <a:cubicBezTo>
                    <a:pt x="4050" y="41276"/>
                    <a:pt x="4032" y="41543"/>
                    <a:pt x="4014" y="41802"/>
                  </a:cubicBezTo>
                  <a:cubicBezTo>
                    <a:pt x="9012" y="40522"/>
                    <a:pt x="10854" y="40049"/>
                    <a:pt x="11531" y="39880"/>
                  </a:cubicBezTo>
                  <a:lnTo>
                    <a:pt x="11531" y="39880"/>
                  </a:lnTo>
                  <a:cubicBezTo>
                    <a:pt x="11331" y="40335"/>
                    <a:pt x="11130" y="40790"/>
                    <a:pt x="10920" y="41240"/>
                  </a:cubicBezTo>
                  <a:cubicBezTo>
                    <a:pt x="10679" y="41780"/>
                    <a:pt x="10426" y="42315"/>
                    <a:pt x="10167" y="42845"/>
                  </a:cubicBezTo>
                  <a:lnTo>
                    <a:pt x="3814" y="44468"/>
                  </a:lnTo>
                  <a:cubicBezTo>
                    <a:pt x="3791" y="44731"/>
                    <a:pt x="3760" y="44998"/>
                    <a:pt x="3724" y="45257"/>
                  </a:cubicBezTo>
                  <a:lnTo>
                    <a:pt x="3724" y="45257"/>
                  </a:lnTo>
                  <a:cubicBezTo>
                    <a:pt x="7697" y="44245"/>
                    <a:pt x="9173" y="43866"/>
                    <a:pt x="9726" y="43723"/>
                  </a:cubicBezTo>
                  <a:lnTo>
                    <a:pt x="9726" y="43723"/>
                  </a:lnTo>
                  <a:cubicBezTo>
                    <a:pt x="9191" y="44766"/>
                    <a:pt x="8625" y="45788"/>
                    <a:pt x="8010" y="46787"/>
                  </a:cubicBezTo>
                  <a:lnTo>
                    <a:pt x="3158" y="48026"/>
                  </a:lnTo>
                  <a:cubicBezTo>
                    <a:pt x="3082" y="48303"/>
                    <a:pt x="3001" y="48579"/>
                    <a:pt x="2917" y="48851"/>
                  </a:cubicBezTo>
                  <a:cubicBezTo>
                    <a:pt x="5869" y="48098"/>
                    <a:pt x="7001" y="47808"/>
                    <a:pt x="7434" y="47701"/>
                  </a:cubicBezTo>
                  <a:lnTo>
                    <a:pt x="7434" y="47701"/>
                  </a:lnTo>
                  <a:cubicBezTo>
                    <a:pt x="7100" y="48205"/>
                    <a:pt x="6756" y="48704"/>
                    <a:pt x="6399" y="49194"/>
                  </a:cubicBezTo>
                  <a:cubicBezTo>
                    <a:pt x="5967" y="49791"/>
                    <a:pt x="5512" y="50367"/>
                    <a:pt x="5044" y="50933"/>
                  </a:cubicBezTo>
                  <a:lnTo>
                    <a:pt x="1843" y="51744"/>
                  </a:lnTo>
                  <a:cubicBezTo>
                    <a:pt x="1723" y="52034"/>
                    <a:pt x="1602" y="52320"/>
                    <a:pt x="1477" y="52610"/>
                  </a:cubicBezTo>
                  <a:cubicBezTo>
                    <a:pt x="3203" y="52168"/>
                    <a:pt x="3902" y="51985"/>
                    <a:pt x="4184" y="51915"/>
                  </a:cubicBezTo>
                  <a:lnTo>
                    <a:pt x="4184" y="51915"/>
                  </a:lnTo>
                  <a:cubicBezTo>
                    <a:pt x="2913" y="53310"/>
                    <a:pt x="1517" y="54594"/>
                    <a:pt x="1" y="55731"/>
                  </a:cubicBezTo>
                  <a:cubicBezTo>
                    <a:pt x="509" y="55374"/>
                    <a:pt x="1005" y="55000"/>
                    <a:pt x="1486" y="54611"/>
                  </a:cubicBezTo>
                  <a:lnTo>
                    <a:pt x="1616" y="55111"/>
                  </a:lnTo>
                  <a:cubicBezTo>
                    <a:pt x="1847" y="55026"/>
                    <a:pt x="2079" y="54942"/>
                    <a:pt x="2316" y="54862"/>
                  </a:cubicBezTo>
                  <a:cubicBezTo>
                    <a:pt x="2172" y="54308"/>
                    <a:pt x="2133" y="54144"/>
                    <a:pt x="2119" y="54090"/>
                  </a:cubicBezTo>
                  <a:cubicBezTo>
                    <a:pt x="2855" y="53461"/>
                    <a:pt x="3563" y="52797"/>
                    <a:pt x="4242" y="52102"/>
                  </a:cubicBezTo>
                  <a:lnTo>
                    <a:pt x="4723" y="54023"/>
                  </a:lnTo>
                  <a:cubicBezTo>
                    <a:pt x="4960" y="53938"/>
                    <a:pt x="5191" y="53858"/>
                    <a:pt x="5423" y="53773"/>
                  </a:cubicBezTo>
                  <a:cubicBezTo>
                    <a:pt x="5022" y="52182"/>
                    <a:pt x="4884" y="51647"/>
                    <a:pt x="4839" y="51468"/>
                  </a:cubicBezTo>
                  <a:cubicBezTo>
                    <a:pt x="5463" y="50791"/>
                    <a:pt x="6057" y="50086"/>
                    <a:pt x="6618" y="49363"/>
                  </a:cubicBezTo>
                  <a:cubicBezTo>
                    <a:pt x="6699" y="49261"/>
                    <a:pt x="6774" y="49159"/>
                    <a:pt x="6854" y="49056"/>
                  </a:cubicBezTo>
                  <a:lnTo>
                    <a:pt x="7804" y="52824"/>
                  </a:lnTo>
                  <a:cubicBezTo>
                    <a:pt x="8036" y="52726"/>
                    <a:pt x="8263" y="52619"/>
                    <a:pt x="8486" y="52507"/>
                  </a:cubicBezTo>
                  <a:cubicBezTo>
                    <a:pt x="7759" y="49627"/>
                    <a:pt x="7510" y="48633"/>
                    <a:pt x="7421" y="48289"/>
                  </a:cubicBezTo>
                  <a:cubicBezTo>
                    <a:pt x="8094" y="47348"/>
                    <a:pt x="8722" y="46381"/>
                    <a:pt x="9311" y="45391"/>
                  </a:cubicBezTo>
                  <a:lnTo>
                    <a:pt x="10743" y="51049"/>
                  </a:lnTo>
                  <a:cubicBezTo>
                    <a:pt x="10952" y="50862"/>
                    <a:pt x="11157" y="50670"/>
                    <a:pt x="11358" y="50470"/>
                  </a:cubicBezTo>
                  <a:cubicBezTo>
                    <a:pt x="10341" y="46447"/>
                    <a:pt x="9975" y="44994"/>
                    <a:pt x="9842" y="44472"/>
                  </a:cubicBezTo>
                  <a:cubicBezTo>
                    <a:pt x="10399" y="43492"/>
                    <a:pt x="10920" y="42492"/>
                    <a:pt x="11416" y="41481"/>
                  </a:cubicBezTo>
                  <a:cubicBezTo>
                    <a:pt x="11482" y="41352"/>
                    <a:pt x="11545" y="41222"/>
                    <a:pt x="11607" y="41093"/>
                  </a:cubicBezTo>
                  <a:lnTo>
                    <a:pt x="13360" y="48022"/>
                  </a:lnTo>
                  <a:cubicBezTo>
                    <a:pt x="13547" y="47763"/>
                    <a:pt x="13739" y="47500"/>
                    <a:pt x="13922" y="47237"/>
                  </a:cubicBezTo>
                  <a:cubicBezTo>
                    <a:pt x="12739" y="42542"/>
                    <a:pt x="12285" y="40736"/>
                    <a:pt x="12107" y="40045"/>
                  </a:cubicBezTo>
                  <a:cubicBezTo>
                    <a:pt x="12539" y="39131"/>
                    <a:pt x="12953" y="38222"/>
                    <a:pt x="13381" y="37312"/>
                  </a:cubicBezTo>
                  <a:cubicBezTo>
                    <a:pt x="13521" y="37008"/>
                    <a:pt x="13663" y="36714"/>
                    <a:pt x="13809" y="36420"/>
                  </a:cubicBezTo>
                  <a:lnTo>
                    <a:pt x="15888" y="44633"/>
                  </a:lnTo>
                  <a:cubicBezTo>
                    <a:pt x="16079" y="44410"/>
                    <a:pt x="16280" y="44192"/>
                    <a:pt x="16490" y="43982"/>
                  </a:cubicBezTo>
                  <a:cubicBezTo>
                    <a:pt x="15081" y="38422"/>
                    <a:pt x="14537" y="36269"/>
                    <a:pt x="14327" y="35435"/>
                  </a:cubicBezTo>
                  <a:cubicBezTo>
                    <a:pt x="14719" y="34721"/>
                    <a:pt x="15143" y="34026"/>
                    <a:pt x="15598" y="33348"/>
                  </a:cubicBezTo>
                  <a:cubicBezTo>
                    <a:pt x="15795" y="33054"/>
                    <a:pt x="15995" y="32760"/>
                    <a:pt x="16196" y="32470"/>
                  </a:cubicBezTo>
                  <a:lnTo>
                    <a:pt x="18643" y="42158"/>
                  </a:lnTo>
                  <a:cubicBezTo>
                    <a:pt x="18857" y="42007"/>
                    <a:pt x="19080" y="41850"/>
                    <a:pt x="19294" y="41699"/>
                  </a:cubicBezTo>
                  <a:cubicBezTo>
                    <a:pt x="17640" y="35145"/>
                    <a:pt x="17007" y="32630"/>
                    <a:pt x="16762" y="31667"/>
                  </a:cubicBezTo>
                  <a:cubicBezTo>
                    <a:pt x="17400" y="30784"/>
                    <a:pt x="18059" y="29906"/>
                    <a:pt x="18711" y="29014"/>
                  </a:cubicBezTo>
                  <a:lnTo>
                    <a:pt x="21528" y="40165"/>
                  </a:lnTo>
                  <a:cubicBezTo>
                    <a:pt x="21742" y="40014"/>
                    <a:pt x="21956" y="39849"/>
                    <a:pt x="22170" y="39693"/>
                  </a:cubicBezTo>
                  <a:cubicBezTo>
                    <a:pt x="20293" y="32264"/>
                    <a:pt x="19561" y="29362"/>
                    <a:pt x="19277" y="28229"/>
                  </a:cubicBezTo>
                  <a:cubicBezTo>
                    <a:pt x="19838" y="27440"/>
                    <a:pt x="20391" y="26638"/>
                    <a:pt x="20909" y="25799"/>
                  </a:cubicBezTo>
                  <a:cubicBezTo>
                    <a:pt x="20997" y="25661"/>
                    <a:pt x="21086" y="25514"/>
                    <a:pt x="21172" y="25371"/>
                  </a:cubicBezTo>
                  <a:lnTo>
                    <a:pt x="24292" y="37736"/>
                  </a:lnTo>
                  <a:cubicBezTo>
                    <a:pt x="24493" y="37504"/>
                    <a:pt x="24689" y="37267"/>
                    <a:pt x="24881" y="37026"/>
                  </a:cubicBezTo>
                  <a:cubicBezTo>
                    <a:pt x="22884" y="29112"/>
                    <a:pt x="22049" y="25817"/>
                    <a:pt x="21707" y="24444"/>
                  </a:cubicBezTo>
                  <a:cubicBezTo>
                    <a:pt x="22206" y="23521"/>
                    <a:pt x="22652" y="22567"/>
                    <a:pt x="23044" y="21604"/>
                  </a:cubicBezTo>
                  <a:cubicBezTo>
                    <a:pt x="23160" y="21318"/>
                    <a:pt x="23276" y="21028"/>
                    <a:pt x="23387" y="20743"/>
                  </a:cubicBezTo>
                  <a:lnTo>
                    <a:pt x="26758" y="34079"/>
                  </a:lnTo>
                  <a:cubicBezTo>
                    <a:pt x="26932" y="33740"/>
                    <a:pt x="27101" y="33392"/>
                    <a:pt x="27257" y="33044"/>
                  </a:cubicBezTo>
                  <a:cubicBezTo>
                    <a:pt x="25202" y="24903"/>
                    <a:pt x="24270" y="21197"/>
                    <a:pt x="23842" y="19512"/>
                  </a:cubicBezTo>
                  <a:cubicBezTo>
                    <a:pt x="24119" y="18754"/>
                    <a:pt x="24377" y="17997"/>
                    <a:pt x="24640" y="17243"/>
                  </a:cubicBezTo>
                  <a:cubicBezTo>
                    <a:pt x="24881" y="16556"/>
                    <a:pt x="25126" y="15879"/>
                    <a:pt x="25376" y="15205"/>
                  </a:cubicBezTo>
                  <a:lnTo>
                    <a:pt x="28764" y="28630"/>
                  </a:lnTo>
                  <a:cubicBezTo>
                    <a:pt x="28871" y="28175"/>
                    <a:pt x="28965" y="27725"/>
                    <a:pt x="29046" y="27276"/>
                  </a:cubicBezTo>
                  <a:cubicBezTo>
                    <a:pt x="29064" y="27163"/>
                    <a:pt x="29081" y="27052"/>
                    <a:pt x="29103" y="26936"/>
                  </a:cubicBezTo>
                  <a:cubicBezTo>
                    <a:pt x="27173" y="19303"/>
                    <a:pt x="26268" y="15713"/>
                    <a:pt x="25840" y="14023"/>
                  </a:cubicBezTo>
                  <a:cubicBezTo>
                    <a:pt x="25978" y="13685"/>
                    <a:pt x="26121" y="13350"/>
                    <a:pt x="26268" y="13025"/>
                  </a:cubicBezTo>
                  <a:cubicBezTo>
                    <a:pt x="26656" y="12155"/>
                    <a:pt x="27093" y="11309"/>
                    <a:pt x="27566" y="10475"/>
                  </a:cubicBezTo>
                  <a:lnTo>
                    <a:pt x="30258" y="21153"/>
                  </a:lnTo>
                  <a:cubicBezTo>
                    <a:pt x="30406" y="20756"/>
                    <a:pt x="30557" y="20364"/>
                    <a:pt x="30727" y="19972"/>
                  </a:cubicBezTo>
                  <a:cubicBezTo>
                    <a:pt x="29179" y="13846"/>
                    <a:pt x="28443" y="10938"/>
                    <a:pt x="28095" y="9556"/>
                  </a:cubicBezTo>
                  <a:cubicBezTo>
                    <a:pt x="28190" y="9399"/>
                    <a:pt x="28283" y="9239"/>
                    <a:pt x="28381" y="9084"/>
                  </a:cubicBezTo>
                  <a:cubicBezTo>
                    <a:pt x="28889" y="8249"/>
                    <a:pt x="29424" y="7425"/>
                    <a:pt x="29968" y="6604"/>
                  </a:cubicBezTo>
                  <a:lnTo>
                    <a:pt x="32435" y="16360"/>
                  </a:lnTo>
                  <a:cubicBezTo>
                    <a:pt x="32595" y="16044"/>
                    <a:pt x="32773" y="15705"/>
                    <a:pt x="32947" y="15365"/>
                  </a:cubicBezTo>
                  <a:cubicBezTo>
                    <a:pt x="31569" y="9908"/>
                    <a:pt x="30873" y="7158"/>
                    <a:pt x="30526" y="5771"/>
                  </a:cubicBezTo>
                  <a:cubicBezTo>
                    <a:pt x="30637" y="5601"/>
                    <a:pt x="30749" y="5432"/>
                    <a:pt x="30865" y="5267"/>
                  </a:cubicBezTo>
                  <a:lnTo>
                    <a:pt x="32425" y="2925"/>
                  </a:lnTo>
                  <a:lnTo>
                    <a:pt x="34659" y="11772"/>
                  </a:lnTo>
                  <a:cubicBezTo>
                    <a:pt x="34820" y="11385"/>
                    <a:pt x="34980" y="10992"/>
                    <a:pt x="35127" y="10599"/>
                  </a:cubicBezTo>
                  <a:cubicBezTo>
                    <a:pt x="33964" y="5985"/>
                    <a:pt x="33326" y="3466"/>
                    <a:pt x="32978" y="2092"/>
                  </a:cubicBezTo>
                  <a:cubicBezTo>
                    <a:pt x="33116" y="1887"/>
                    <a:pt x="33264" y="1668"/>
                    <a:pt x="33415" y="1437"/>
                  </a:cubicBezTo>
                  <a:lnTo>
                    <a:pt x="33723" y="982"/>
                  </a:lnTo>
                  <a:cubicBezTo>
                    <a:pt x="32991" y="509"/>
                    <a:pt x="32171" y="206"/>
                    <a:pt x="31315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486785" y="-320139"/>
              <a:ext cx="637396" cy="1386542"/>
            </a:xfrm>
            <a:custGeom>
              <a:rect b="b" l="l" r="r" t="t"/>
              <a:pathLst>
                <a:path extrusionOk="0" h="43650" w="20066">
                  <a:moveTo>
                    <a:pt x="12391" y="0"/>
                  </a:moveTo>
                  <a:cubicBezTo>
                    <a:pt x="5770" y="0"/>
                    <a:pt x="6178" y="7614"/>
                    <a:pt x="4281" y="12575"/>
                  </a:cubicBezTo>
                  <a:cubicBezTo>
                    <a:pt x="3666" y="14176"/>
                    <a:pt x="2761" y="15652"/>
                    <a:pt x="2038" y="17208"/>
                  </a:cubicBezTo>
                  <a:cubicBezTo>
                    <a:pt x="1937" y="17432"/>
                    <a:pt x="1838" y="17654"/>
                    <a:pt x="1744" y="17872"/>
                  </a:cubicBezTo>
                  <a:cubicBezTo>
                    <a:pt x="171" y="21649"/>
                    <a:pt x="85" y="25849"/>
                    <a:pt x="23" y="29938"/>
                  </a:cubicBezTo>
                  <a:cubicBezTo>
                    <a:pt x="1" y="31391"/>
                    <a:pt x="2793" y="43501"/>
                    <a:pt x="2645" y="43649"/>
                  </a:cubicBezTo>
                  <a:cubicBezTo>
                    <a:pt x="7977" y="38289"/>
                    <a:pt x="10426" y="32132"/>
                    <a:pt x="13645" y="25291"/>
                  </a:cubicBezTo>
                  <a:cubicBezTo>
                    <a:pt x="14336" y="23820"/>
                    <a:pt x="15032" y="22344"/>
                    <a:pt x="15451" y="20776"/>
                  </a:cubicBezTo>
                  <a:cubicBezTo>
                    <a:pt x="16030" y="18591"/>
                    <a:pt x="16062" y="16286"/>
                    <a:pt x="16637" y="14096"/>
                  </a:cubicBezTo>
                  <a:cubicBezTo>
                    <a:pt x="17604" y="10422"/>
                    <a:pt x="20065" y="6534"/>
                    <a:pt x="18336" y="3146"/>
                  </a:cubicBezTo>
                  <a:cubicBezTo>
                    <a:pt x="17435" y="1393"/>
                    <a:pt x="15522" y="305"/>
                    <a:pt x="13569" y="74"/>
                  </a:cubicBezTo>
                  <a:cubicBezTo>
                    <a:pt x="13153" y="24"/>
                    <a:pt x="12761" y="0"/>
                    <a:pt x="12391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487389" y="-318804"/>
              <a:ext cx="563162" cy="1377807"/>
            </a:xfrm>
            <a:custGeom>
              <a:rect b="b" l="l" r="r" t="t"/>
              <a:pathLst>
                <a:path extrusionOk="0" h="43375" w="17729">
                  <a:moveTo>
                    <a:pt x="13265" y="0"/>
                  </a:moveTo>
                  <a:cubicBezTo>
                    <a:pt x="13207" y="236"/>
                    <a:pt x="13148" y="472"/>
                    <a:pt x="13082" y="709"/>
                  </a:cubicBezTo>
                  <a:cubicBezTo>
                    <a:pt x="13037" y="869"/>
                    <a:pt x="12993" y="1030"/>
                    <a:pt x="12944" y="1190"/>
                  </a:cubicBezTo>
                  <a:cubicBezTo>
                    <a:pt x="11816" y="1793"/>
                    <a:pt x="9854" y="2836"/>
                    <a:pt x="6452" y="4646"/>
                  </a:cubicBezTo>
                  <a:cubicBezTo>
                    <a:pt x="6336" y="4963"/>
                    <a:pt x="6225" y="5297"/>
                    <a:pt x="6126" y="5636"/>
                  </a:cubicBezTo>
                  <a:lnTo>
                    <a:pt x="12623" y="2180"/>
                  </a:lnTo>
                  <a:lnTo>
                    <a:pt x="12623" y="2180"/>
                  </a:lnTo>
                  <a:cubicBezTo>
                    <a:pt x="12463" y="2644"/>
                    <a:pt x="12284" y="3098"/>
                    <a:pt x="12084" y="3559"/>
                  </a:cubicBezTo>
                  <a:cubicBezTo>
                    <a:pt x="11771" y="4298"/>
                    <a:pt x="11419" y="5047"/>
                    <a:pt x="11067" y="5814"/>
                  </a:cubicBezTo>
                  <a:cubicBezTo>
                    <a:pt x="10006" y="6376"/>
                    <a:pt x="8240" y="7317"/>
                    <a:pt x="5306" y="8877"/>
                  </a:cubicBezTo>
                  <a:cubicBezTo>
                    <a:pt x="5230" y="9194"/>
                    <a:pt x="5155" y="9506"/>
                    <a:pt x="5079" y="9813"/>
                  </a:cubicBezTo>
                  <a:lnTo>
                    <a:pt x="10590" y="6884"/>
                  </a:lnTo>
                  <a:lnTo>
                    <a:pt x="10590" y="6884"/>
                  </a:lnTo>
                  <a:cubicBezTo>
                    <a:pt x="10224" y="7732"/>
                    <a:pt x="9885" y="8615"/>
                    <a:pt x="9627" y="9541"/>
                  </a:cubicBezTo>
                  <a:cubicBezTo>
                    <a:pt x="9555" y="9792"/>
                    <a:pt x="9493" y="10046"/>
                    <a:pt x="9439" y="10300"/>
                  </a:cubicBezTo>
                  <a:cubicBezTo>
                    <a:pt x="8552" y="10772"/>
                    <a:pt x="6933" y="11632"/>
                    <a:pt x="3991" y="13194"/>
                  </a:cubicBezTo>
                  <a:cubicBezTo>
                    <a:pt x="3830" y="13564"/>
                    <a:pt x="3657" y="13929"/>
                    <a:pt x="3478" y="14286"/>
                  </a:cubicBezTo>
                  <a:lnTo>
                    <a:pt x="9279" y="11204"/>
                  </a:lnTo>
                  <a:lnTo>
                    <a:pt x="9279" y="11204"/>
                  </a:lnTo>
                  <a:cubicBezTo>
                    <a:pt x="9199" y="11762"/>
                    <a:pt x="9149" y="12315"/>
                    <a:pt x="9127" y="12855"/>
                  </a:cubicBezTo>
                  <a:cubicBezTo>
                    <a:pt x="9109" y="13278"/>
                    <a:pt x="9096" y="13692"/>
                    <a:pt x="9092" y="14108"/>
                  </a:cubicBezTo>
                  <a:cubicBezTo>
                    <a:pt x="8160" y="14607"/>
                    <a:pt x="6113" y="15690"/>
                    <a:pt x="1628" y="18076"/>
                  </a:cubicBezTo>
                  <a:cubicBezTo>
                    <a:pt x="1494" y="18410"/>
                    <a:pt x="1369" y="18749"/>
                    <a:pt x="1262" y="19092"/>
                  </a:cubicBezTo>
                  <a:cubicBezTo>
                    <a:pt x="1262" y="19092"/>
                    <a:pt x="1262" y="19088"/>
                    <a:pt x="9087" y="14933"/>
                  </a:cubicBezTo>
                  <a:lnTo>
                    <a:pt x="9087" y="14933"/>
                  </a:lnTo>
                  <a:cubicBezTo>
                    <a:pt x="9078" y="15909"/>
                    <a:pt x="9069" y="16863"/>
                    <a:pt x="8967" y="17799"/>
                  </a:cubicBezTo>
                  <a:cubicBezTo>
                    <a:pt x="8026" y="18299"/>
                    <a:pt x="5797" y="19485"/>
                    <a:pt x="494" y="22302"/>
                  </a:cubicBezTo>
                  <a:cubicBezTo>
                    <a:pt x="446" y="22597"/>
                    <a:pt x="401" y="22891"/>
                    <a:pt x="366" y="23190"/>
                  </a:cubicBezTo>
                  <a:lnTo>
                    <a:pt x="8837" y="18682"/>
                  </a:lnTo>
                  <a:lnTo>
                    <a:pt x="8837" y="18682"/>
                  </a:lnTo>
                  <a:cubicBezTo>
                    <a:pt x="8810" y="18825"/>
                    <a:pt x="8779" y="18963"/>
                    <a:pt x="8748" y="19102"/>
                  </a:cubicBezTo>
                  <a:cubicBezTo>
                    <a:pt x="8543" y="20042"/>
                    <a:pt x="8289" y="20987"/>
                    <a:pt x="8017" y="21928"/>
                  </a:cubicBezTo>
                  <a:cubicBezTo>
                    <a:pt x="7121" y="22405"/>
                    <a:pt x="5025" y="23520"/>
                    <a:pt x="107" y="26128"/>
                  </a:cubicBezTo>
                  <a:cubicBezTo>
                    <a:pt x="99" y="26405"/>
                    <a:pt x="80" y="26686"/>
                    <a:pt x="72" y="26967"/>
                  </a:cubicBezTo>
                  <a:lnTo>
                    <a:pt x="7727" y="22901"/>
                  </a:lnTo>
                  <a:lnTo>
                    <a:pt x="7727" y="22901"/>
                  </a:lnTo>
                  <a:cubicBezTo>
                    <a:pt x="7495" y="23650"/>
                    <a:pt x="7254" y="24399"/>
                    <a:pt x="7018" y="25148"/>
                  </a:cubicBezTo>
                  <a:cubicBezTo>
                    <a:pt x="6884" y="25549"/>
                    <a:pt x="6764" y="25924"/>
                    <a:pt x="6648" y="26276"/>
                  </a:cubicBezTo>
                  <a:cubicBezTo>
                    <a:pt x="5904" y="26673"/>
                    <a:pt x="4142" y="27609"/>
                    <a:pt x="4" y="29807"/>
                  </a:cubicBezTo>
                  <a:cubicBezTo>
                    <a:pt x="4" y="29838"/>
                    <a:pt x="0" y="29865"/>
                    <a:pt x="4" y="29896"/>
                  </a:cubicBezTo>
                  <a:cubicBezTo>
                    <a:pt x="0" y="30034"/>
                    <a:pt x="23" y="30275"/>
                    <a:pt x="72" y="30591"/>
                  </a:cubicBezTo>
                  <a:lnTo>
                    <a:pt x="6327" y="27266"/>
                  </a:lnTo>
                  <a:lnTo>
                    <a:pt x="6327" y="27266"/>
                  </a:lnTo>
                  <a:cubicBezTo>
                    <a:pt x="5707" y="29174"/>
                    <a:pt x="5386" y="30155"/>
                    <a:pt x="5225" y="30659"/>
                  </a:cubicBezTo>
                  <a:cubicBezTo>
                    <a:pt x="4682" y="30943"/>
                    <a:pt x="3429" y="31612"/>
                    <a:pt x="527" y="33151"/>
                  </a:cubicBezTo>
                  <a:cubicBezTo>
                    <a:pt x="575" y="33396"/>
                    <a:pt x="624" y="33641"/>
                    <a:pt x="673" y="33891"/>
                  </a:cubicBezTo>
                  <a:lnTo>
                    <a:pt x="4909" y="31643"/>
                  </a:lnTo>
                  <a:lnTo>
                    <a:pt x="4909" y="31643"/>
                  </a:lnTo>
                  <a:cubicBezTo>
                    <a:pt x="4561" y="32750"/>
                    <a:pt x="4223" y="33860"/>
                    <a:pt x="3910" y="34975"/>
                  </a:cubicBezTo>
                  <a:cubicBezTo>
                    <a:pt x="3576" y="35153"/>
                    <a:pt x="2836" y="35549"/>
                    <a:pt x="1190" y="36419"/>
                  </a:cubicBezTo>
                  <a:cubicBezTo>
                    <a:pt x="1239" y="36669"/>
                    <a:pt x="1293" y="36914"/>
                    <a:pt x="1346" y="37160"/>
                  </a:cubicBezTo>
                  <a:lnTo>
                    <a:pt x="3651" y="35933"/>
                  </a:lnTo>
                  <a:lnTo>
                    <a:pt x="3651" y="35933"/>
                  </a:lnTo>
                  <a:cubicBezTo>
                    <a:pt x="3531" y="36388"/>
                    <a:pt x="3416" y="36847"/>
                    <a:pt x="3304" y="37306"/>
                  </a:cubicBezTo>
                  <a:cubicBezTo>
                    <a:pt x="3161" y="37913"/>
                    <a:pt x="3027" y="38519"/>
                    <a:pt x="2912" y="39130"/>
                  </a:cubicBezTo>
                  <a:cubicBezTo>
                    <a:pt x="2764" y="39210"/>
                    <a:pt x="2470" y="39366"/>
                    <a:pt x="1877" y="39683"/>
                  </a:cubicBezTo>
                  <a:cubicBezTo>
                    <a:pt x="1931" y="39937"/>
                    <a:pt x="1984" y="40183"/>
                    <a:pt x="2029" y="40418"/>
                  </a:cubicBezTo>
                  <a:lnTo>
                    <a:pt x="2751" y="40035"/>
                  </a:lnTo>
                  <a:lnTo>
                    <a:pt x="2751" y="40035"/>
                  </a:lnTo>
                  <a:cubicBezTo>
                    <a:pt x="2733" y="40169"/>
                    <a:pt x="2711" y="40298"/>
                    <a:pt x="2694" y="40432"/>
                  </a:cubicBezTo>
                  <a:cubicBezTo>
                    <a:pt x="2573" y="41354"/>
                    <a:pt x="2497" y="42296"/>
                    <a:pt x="2568" y="43223"/>
                  </a:cubicBezTo>
                  <a:cubicBezTo>
                    <a:pt x="2577" y="43276"/>
                    <a:pt x="2587" y="43330"/>
                    <a:pt x="2595" y="43375"/>
                  </a:cubicBezTo>
                  <a:cubicBezTo>
                    <a:pt x="2550" y="42554"/>
                    <a:pt x="2630" y="41734"/>
                    <a:pt x="2760" y="40922"/>
                  </a:cubicBezTo>
                  <a:cubicBezTo>
                    <a:pt x="2818" y="41052"/>
                    <a:pt x="3001" y="41444"/>
                    <a:pt x="3554" y="42634"/>
                  </a:cubicBezTo>
                  <a:cubicBezTo>
                    <a:pt x="3737" y="42439"/>
                    <a:pt x="3910" y="42247"/>
                    <a:pt x="4079" y="42046"/>
                  </a:cubicBezTo>
                  <a:lnTo>
                    <a:pt x="2988" y="39705"/>
                  </a:lnTo>
                  <a:cubicBezTo>
                    <a:pt x="3157" y="38925"/>
                    <a:pt x="3362" y="38150"/>
                    <a:pt x="3581" y="37382"/>
                  </a:cubicBezTo>
                  <a:cubicBezTo>
                    <a:pt x="3714" y="36919"/>
                    <a:pt x="3852" y="36459"/>
                    <a:pt x="3999" y="36000"/>
                  </a:cubicBezTo>
                  <a:cubicBezTo>
                    <a:pt x="4165" y="36352"/>
                    <a:pt x="4606" y="37311"/>
                    <a:pt x="5810" y="39897"/>
                  </a:cubicBezTo>
                  <a:cubicBezTo>
                    <a:pt x="5974" y="39669"/>
                    <a:pt x="6135" y="39451"/>
                    <a:pt x="6296" y="39228"/>
                  </a:cubicBezTo>
                  <a:lnTo>
                    <a:pt x="4325" y="34993"/>
                  </a:lnTo>
                  <a:cubicBezTo>
                    <a:pt x="4695" y="33869"/>
                    <a:pt x="5092" y="32754"/>
                    <a:pt x="5497" y="31649"/>
                  </a:cubicBezTo>
                  <a:cubicBezTo>
                    <a:pt x="5738" y="32166"/>
                    <a:pt x="6349" y="33476"/>
                    <a:pt x="7888" y="36780"/>
                  </a:cubicBezTo>
                  <a:cubicBezTo>
                    <a:pt x="8039" y="36530"/>
                    <a:pt x="8186" y="36277"/>
                    <a:pt x="8333" y="36022"/>
                  </a:cubicBezTo>
                  <a:lnTo>
                    <a:pt x="5850" y="30694"/>
                  </a:lnTo>
                  <a:cubicBezTo>
                    <a:pt x="6394" y="29254"/>
                    <a:pt x="6787" y="28210"/>
                    <a:pt x="7071" y="27453"/>
                  </a:cubicBezTo>
                  <a:cubicBezTo>
                    <a:pt x="7375" y="28099"/>
                    <a:pt x="8092" y="29642"/>
                    <a:pt x="9800" y="33312"/>
                  </a:cubicBezTo>
                  <a:cubicBezTo>
                    <a:pt x="9944" y="33040"/>
                    <a:pt x="10077" y="32767"/>
                    <a:pt x="10215" y="32491"/>
                  </a:cubicBezTo>
                  <a:lnTo>
                    <a:pt x="7429" y="26498"/>
                  </a:lnTo>
                  <a:lnTo>
                    <a:pt x="7830" y="25428"/>
                  </a:lnTo>
                  <a:cubicBezTo>
                    <a:pt x="8102" y="24697"/>
                    <a:pt x="8374" y="23965"/>
                    <a:pt x="8637" y="23230"/>
                  </a:cubicBezTo>
                  <a:cubicBezTo>
                    <a:pt x="8993" y="23997"/>
                    <a:pt x="9796" y="25722"/>
                    <a:pt x="11602" y="29602"/>
                  </a:cubicBezTo>
                  <a:cubicBezTo>
                    <a:pt x="11736" y="29316"/>
                    <a:pt x="11870" y="29031"/>
                    <a:pt x="11998" y="28746"/>
                  </a:cubicBezTo>
                  <a:lnTo>
                    <a:pt x="8980" y="22253"/>
                  </a:lnTo>
                  <a:cubicBezTo>
                    <a:pt x="9306" y="21304"/>
                    <a:pt x="9609" y="20345"/>
                    <a:pt x="9872" y="19364"/>
                  </a:cubicBezTo>
                  <a:cubicBezTo>
                    <a:pt x="9934" y="19133"/>
                    <a:pt x="9987" y="18896"/>
                    <a:pt x="10041" y="18660"/>
                  </a:cubicBezTo>
                  <a:cubicBezTo>
                    <a:pt x="10491" y="19637"/>
                    <a:pt x="11428" y="21652"/>
                    <a:pt x="13362" y="25807"/>
                  </a:cubicBezTo>
                  <a:cubicBezTo>
                    <a:pt x="13457" y="25620"/>
                    <a:pt x="13537" y="25432"/>
                    <a:pt x="13626" y="25249"/>
                  </a:cubicBezTo>
                  <a:cubicBezTo>
                    <a:pt x="13675" y="25152"/>
                    <a:pt x="13720" y="25054"/>
                    <a:pt x="13764" y="24951"/>
                  </a:cubicBezTo>
                  <a:lnTo>
                    <a:pt x="10265" y="17429"/>
                  </a:lnTo>
                  <a:cubicBezTo>
                    <a:pt x="10327" y="16993"/>
                    <a:pt x="10376" y="16560"/>
                    <a:pt x="10411" y="16132"/>
                  </a:cubicBezTo>
                  <a:cubicBezTo>
                    <a:pt x="10514" y="15057"/>
                    <a:pt x="10563" y="14001"/>
                    <a:pt x="10683" y="12984"/>
                  </a:cubicBezTo>
                  <a:cubicBezTo>
                    <a:pt x="10701" y="12850"/>
                    <a:pt x="10719" y="12712"/>
                    <a:pt x="10736" y="12578"/>
                  </a:cubicBezTo>
                  <a:cubicBezTo>
                    <a:pt x="11347" y="13894"/>
                    <a:pt x="12582" y="16546"/>
                    <a:pt x="15070" y="21893"/>
                  </a:cubicBezTo>
                  <a:cubicBezTo>
                    <a:pt x="15191" y="21553"/>
                    <a:pt x="15298" y="21215"/>
                    <a:pt x="15391" y="20872"/>
                  </a:cubicBezTo>
                  <a:lnTo>
                    <a:pt x="10960" y="11352"/>
                  </a:lnTo>
                  <a:cubicBezTo>
                    <a:pt x="11062" y="10916"/>
                    <a:pt x="11183" y="10492"/>
                    <a:pt x="11335" y="10072"/>
                  </a:cubicBezTo>
                  <a:cubicBezTo>
                    <a:pt x="11566" y="9412"/>
                    <a:pt x="11860" y="8761"/>
                    <a:pt x="12185" y="8111"/>
                  </a:cubicBezTo>
                  <a:cubicBezTo>
                    <a:pt x="12730" y="9284"/>
                    <a:pt x="13849" y="11686"/>
                    <a:pt x="16136" y="16600"/>
                  </a:cubicBezTo>
                  <a:cubicBezTo>
                    <a:pt x="16198" y="16172"/>
                    <a:pt x="16266" y="15744"/>
                    <a:pt x="16342" y="15324"/>
                  </a:cubicBezTo>
                  <a:lnTo>
                    <a:pt x="12601" y="7294"/>
                  </a:lnTo>
                  <a:cubicBezTo>
                    <a:pt x="13074" y="6411"/>
                    <a:pt x="13586" y="5520"/>
                    <a:pt x="14068" y="4575"/>
                  </a:cubicBezTo>
                  <a:cubicBezTo>
                    <a:pt x="14589" y="5699"/>
                    <a:pt x="15566" y="7794"/>
                    <a:pt x="17381" y="11696"/>
                  </a:cubicBezTo>
                  <a:cubicBezTo>
                    <a:pt x="17496" y="11375"/>
                    <a:pt x="17612" y="11049"/>
                    <a:pt x="17729" y="10728"/>
                  </a:cubicBezTo>
                  <a:lnTo>
                    <a:pt x="14478" y="3746"/>
                  </a:lnTo>
                  <a:cubicBezTo>
                    <a:pt x="14830" y="3001"/>
                    <a:pt x="15146" y="2230"/>
                    <a:pt x="15418" y="1445"/>
                  </a:cubicBezTo>
                  <a:cubicBezTo>
                    <a:pt x="15512" y="1182"/>
                    <a:pt x="15597" y="914"/>
                    <a:pt x="15681" y="651"/>
                  </a:cubicBezTo>
                  <a:cubicBezTo>
                    <a:pt x="15004" y="326"/>
                    <a:pt x="14272" y="116"/>
                    <a:pt x="13528" y="27"/>
                  </a:cubicBezTo>
                  <a:cubicBezTo>
                    <a:pt x="13438" y="18"/>
                    <a:pt x="13350" y="5"/>
                    <a:pt x="1326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82120" y="1252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050499" y="1202739"/>
              <a:ext cx="18868" cy="18995"/>
            </a:xfrm>
            <a:custGeom>
              <a:rect b="b" l="l" r="r" t="t"/>
              <a:pathLst>
                <a:path extrusionOk="0" h="598" w="594">
                  <a:moveTo>
                    <a:pt x="295" y="0"/>
                  </a:moveTo>
                  <a:cubicBezTo>
                    <a:pt x="130" y="0"/>
                    <a:pt x="1" y="134"/>
                    <a:pt x="1" y="299"/>
                  </a:cubicBezTo>
                  <a:cubicBezTo>
                    <a:pt x="1" y="464"/>
                    <a:pt x="130" y="597"/>
                    <a:pt x="295" y="597"/>
                  </a:cubicBezTo>
                  <a:cubicBezTo>
                    <a:pt x="460" y="597"/>
                    <a:pt x="594" y="464"/>
                    <a:pt x="594" y="299"/>
                  </a:cubicBezTo>
                  <a:cubicBezTo>
                    <a:pt x="594" y="134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114823" y="1055159"/>
              <a:ext cx="340807" cy="465421"/>
            </a:xfrm>
            <a:custGeom>
              <a:rect b="b" l="l" r="r" t="t"/>
              <a:pathLst>
                <a:path extrusionOk="0" h="14652" w="10729">
                  <a:moveTo>
                    <a:pt x="6997" y="0"/>
                  </a:moveTo>
                  <a:cubicBezTo>
                    <a:pt x="6802" y="0"/>
                    <a:pt x="6608" y="29"/>
                    <a:pt x="6421" y="90"/>
                  </a:cubicBezTo>
                  <a:cubicBezTo>
                    <a:pt x="5092" y="518"/>
                    <a:pt x="4726" y="2167"/>
                    <a:pt x="4022" y="3366"/>
                  </a:cubicBezTo>
                  <a:cubicBezTo>
                    <a:pt x="3608" y="4084"/>
                    <a:pt x="3019" y="4691"/>
                    <a:pt x="2604" y="5409"/>
                  </a:cubicBezTo>
                  <a:cubicBezTo>
                    <a:pt x="2305" y="5922"/>
                    <a:pt x="2100" y="6484"/>
                    <a:pt x="1900" y="7045"/>
                  </a:cubicBezTo>
                  <a:cubicBezTo>
                    <a:pt x="963" y="9653"/>
                    <a:pt x="5" y="11883"/>
                    <a:pt x="0" y="14652"/>
                  </a:cubicBezTo>
                  <a:cubicBezTo>
                    <a:pt x="0" y="14576"/>
                    <a:pt x="3861" y="12159"/>
                    <a:pt x="4232" y="11776"/>
                  </a:cubicBezTo>
                  <a:cubicBezTo>
                    <a:pt x="5271" y="10701"/>
                    <a:pt x="6336" y="9591"/>
                    <a:pt x="6907" y="8204"/>
                  </a:cubicBezTo>
                  <a:cubicBezTo>
                    <a:pt x="6938" y="8124"/>
                    <a:pt x="6973" y="8040"/>
                    <a:pt x="7005" y="7955"/>
                  </a:cubicBezTo>
                  <a:cubicBezTo>
                    <a:pt x="7219" y="7366"/>
                    <a:pt x="7366" y="6747"/>
                    <a:pt x="7621" y="6171"/>
                  </a:cubicBezTo>
                  <a:cubicBezTo>
                    <a:pt x="8458" y="4299"/>
                    <a:pt x="10728" y="2319"/>
                    <a:pt x="8450" y="526"/>
                  </a:cubicBezTo>
                  <a:cubicBezTo>
                    <a:pt x="8038" y="202"/>
                    <a:pt x="7515" y="0"/>
                    <a:pt x="6997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115077" y="1059384"/>
              <a:ext cx="288712" cy="459640"/>
            </a:xfrm>
            <a:custGeom>
              <a:rect b="b" l="l" r="r" t="t"/>
              <a:pathLst>
                <a:path extrusionOk="0" h="14470" w="9089">
                  <a:moveTo>
                    <a:pt x="7728" y="1"/>
                  </a:moveTo>
                  <a:cubicBezTo>
                    <a:pt x="7683" y="95"/>
                    <a:pt x="7634" y="184"/>
                    <a:pt x="7594" y="278"/>
                  </a:cubicBezTo>
                  <a:cubicBezTo>
                    <a:pt x="7461" y="550"/>
                    <a:pt x="7340" y="835"/>
                    <a:pt x="7242" y="1116"/>
                  </a:cubicBezTo>
                  <a:lnTo>
                    <a:pt x="4590" y="2087"/>
                  </a:lnTo>
                  <a:cubicBezTo>
                    <a:pt x="4536" y="2200"/>
                    <a:pt x="4483" y="2311"/>
                    <a:pt x="4429" y="2427"/>
                  </a:cubicBezTo>
                  <a:cubicBezTo>
                    <a:pt x="5909" y="1887"/>
                    <a:pt x="6707" y="1593"/>
                    <a:pt x="7131" y="1437"/>
                  </a:cubicBezTo>
                  <a:lnTo>
                    <a:pt x="7131" y="1437"/>
                  </a:lnTo>
                  <a:cubicBezTo>
                    <a:pt x="7010" y="1807"/>
                    <a:pt x="6912" y="2173"/>
                    <a:pt x="6805" y="2525"/>
                  </a:cubicBezTo>
                  <a:lnTo>
                    <a:pt x="3760" y="3635"/>
                  </a:lnTo>
                  <a:cubicBezTo>
                    <a:pt x="3670" y="3764"/>
                    <a:pt x="3577" y="3894"/>
                    <a:pt x="3483" y="4019"/>
                  </a:cubicBezTo>
                  <a:cubicBezTo>
                    <a:pt x="5347" y="3336"/>
                    <a:pt x="6261" y="3007"/>
                    <a:pt x="6707" y="2842"/>
                  </a:cubicBezTo>
                  <a:lnTo>
                    <a:pt x="6707" y="2842"/>
                  </a:lnTo>
                  <a:cubicBezTo>
                    <a:pt x="6623" y="3095"/>
                    <a:pt x="6529" y="3340"/>
                    <a:pt x="6417" y="3573"/>
                  </a:cubicBezTo>
                  <a:cubicBezTo>
                    <a:pt x="6346" y="3719"/>
                    <a:pt x="6270" y="3863"/>
                    <a:pt x="6181" y="4001"/>
                  </a:cubicBezTo>
                  <a:lnTo>
                    <a:pt x="2569" y="5320"/>
                  </a:lnTo>
                  <a:cubicBezTo>
                    <a:pt x="2507" y="5431"/>
                    <a:pt x="2444" y="5548"/>
                    <a:pt x="2386" y="5668"/>
                  </a:cubicBezTo>
                  <a:cubicBezTo>
                    <a:pt x="4419" y="4928"/>
                    <a:pt x="5423" y="4558"/>
                    <a:pt x="5922" y="4375"/>
                  </a:cubicBezTo>
                  <a:lnTo>
                    <a:pt x="5922" y="4375"/>
                  </a:lnTo>
                  <a:cubicBezTo>
                    <a:pt x="5891" y="4415"/>
                    <a:pt x="5864" y="4456"/>
                    <a:pt x="5833" y="4495"/>
                  </a:cubicBezTo>
                  <a:cubicBezTo>
                    <a:pt x="5596" y="4789"/>
                    <a:pt x="5339" y="5075"/>
                    <a:pt x="5088" y="5383"/>
                  </a:cubicBezTo>
                  <a:cubicBezTo>
                    <a:pt x="4985" y="5503"/>
                    <a:pt x="4888" y="5628"/>
                    <a:pt x="4790" y="5758"/>
                  </a:cubicBezTo>
                  <a:lnTo>
                    <a:pt x="1936" y="6801"/>
                  </a:lnTo>
                  <a:cubicBezTo>
                    <a:pt x="1919" y="6836"/>
                    <a:pt x="1905" y="6876"/>
                    <a:pt x="1892" y="6912"/>
                  </a:cubicBezTo>
                  <a:cubicBezTo>
                    <a:pt x="1869" y="6983"/>
                    <a:pt x="1843" y="7055"/>
                    <a:pt x="1816" y="7126"/>
                  </a:cubicBezTo>
                  <a:cubicBezTo>
                    <a:pt x="3394" y="6546"/>
                    <a:pt x="4156" y="6270"/>
                    <a:pt x="4526" y="6132"/>
                  </a:cubicBezTo>
                  <a:lnTo>
                    <a:pt x="4526" y="6132"/>
                  </a:lnTo>
                  <a:cubicBezTo>
                    <a:pt x="4483" y="6207"/>
                    <a:pt x="4433" y="6283"/>
                    <a:pt x="4388" y="6359"/>
                  </a:cubicBezTo>
                  <a:cubicBezTo>
                    <a:pt x="4205" y="6680"/>
                    <a:pt x="4036" y="7010"/>
                    <a:pt x="3876" y="7341"/>
                  </a:cubicBezTo>
                  <a:lnTo>
                    <a:pt x="1410" y="8240"/>
                  </a:lnTo>
                  <a:cubicBezTo>
                    <a:pt x="1370" y="8347"/>
                    <a:pt x="1330" y="8454"/>
                    <a:pt x="1289" y="8567"/>
                  </a:cubicBezTo>
                  <a:cubicBezTo>
                    <a:pt x="2761" y="8026"/>
                    <a:pt x="3417" y="7786"/>
                    <a:pt x="3711" y="7679"/>
                  </a:cubicBezTo>
                  <a:lnTo>
                    <a:pt x="3711" y="7679"/>
                  </a:lnTo>
                  <a:cubicBezTo>
                    <a:pt x="3586" y="7942"/>
                    <a:pt x="3470" y="8201"/>
                    <a:pt x="3349" y="8460"/>
                  </a:cubicBezTo>
                  <a:lnTo>
                    <a:pt x="3176" y="8843"/>
                  </a:lnTo>
                  <a:lnTo>
                    <a:pt x="902" y="9672"/>
                  </a:lnTo>
                  <a:cubicBezTo>
                    <a:pt x="866" y="9779"/>
                    <a:pt x="830" y="9886"/>
                    <a:pt x="795" y="9993"/>
                  </a:cubicBezTo>
                  <a:cubicBezTo>
                    <a:pt x="2190" y="9485"/>
                    <a:pt x="2775" y="9271"/>
                    <a:pt x="3024" y="9182"/>
                  </a:cubicBezTo>
                  <a:lnTo>
                    <a:pt x="3024" y="9182"/>
                  </a:lnTo>
                  <a:cubicBezTo>
                    <a:pt x="2899" y="9454"/>
                    <a:pt x="2730" y="9824"/>
                    <a:pt x="2497" y="10337"/>
                  </a:cubicBezTo>
                  <a:lnTo>
                    <a:pt x="474" y="11076"/>
                  </a:lnTo>
                  <a:cubicBezTo>
                    <a:pt x="447" y="11179"/>
                    <a:pt x="420" y="11286"/>
                    <a:pt x="394" y="11389"/>
                  </a:cubicBezTo>
                  <a:cubicBezTo>
                    <a:pt x="1651" y="10930"/>
                    <a:pt x="2145" y="10747"/>
                    <a:pt x="2347" y="10675"/>
                  </a:cubicBezTo>
                  <a:lnTo>
                    <a:pt x="2347" y="10675"/>
                  </a:lnTo>
                  <a:cubicBezTo>
                    <a:pt x="2164" y="11068"/>
                    <a:pt x="1976" y="11460"/>
                    <a:pt x="1785" y="11848"/>
                  </a:cubicBezTo>
                  <a:lnTo>
                    <a:pt x="175" y="12436"/>
                  </a:lnTo>
                  <a:cubicBezTo>
                    <a:pt x="157" y="12535"/>
                    <a:pt x="143" y="12633"/>
                    <a:pt x="126" y="12735"/>
                  </a:cubicBezTo>
                  <a:cubicBezTo>
                    <a:pt x="1106" y="12374"/>
                    <a:pt x="1472" y="12240"/>
                    <a:pt x="1606" y="12191"/>
                  </a:cubicBezTo>
                  <a:lnTo>
                    <a:pt x="1606" y="12191"/>
                  </a:lnTo>
                  <a:cubicBezTo>
                    <a:pt x="1526" y="12348"/>
                    <a:pt x="1441" y="12504"/>
                    <a:pt x="1357" y="12660"/>
                  </a:cubicBezTo>
                  <a:cubicBezTo>
                    <a:pt x="1213" y="12914"/>
                    <a:pt x="1067" y="13168"/>
                    <a:pt x="906" y="13418"/>
                  </a:cubicBezTo>
                  <a:lnTo>
                    <a:pt x="19" y="13739"/>
                  </a:lnTo>
                  <a:cubicBezTo>
                    <a:pt x="9" y="13837"/>
                    <a:pt x="5" y="13930"/>
                    <a:pt x="1" y="14029"/>
                  </a:cubicBezTo>
                  <a:cubicBezTo>
                    <a:pt x="456" y="13864"/>
                    <a:pt x="603" y="13810"/>
                    <a:pt x="652" y="13792"/>
                  </a:cubicBezTo>
                  <a:lnTo>
                    <a:pt x="652" y="13792"/>
                  </a:lnTo>
                  <a:cubicBezTo>
                    <a:pt x="474" y="14033"/>
                    <a:pt x="283" y="14265"/>
                    <a:pt x="60" y="14469"/>
                  </a:cubicBezTo>
                  <a:lnTo>
                    <a:pt x="60" y="14469"/>
                  </a:lnTo>
                  <a:cubicBezTo>
                    <a:pt x="73" y="14456"/>
                    <a:pt x="90" y="14447"/>
                    <a:pt x="104" y="14434"/>
                  </a:cubicBezTo>
                  <a:cubicBezTo>
                    <a:pt x="367" y="14212"/>
                    <a:pt x="589" y="13948"/>
                    <a:pt x="795" y="13681"/>
                  </a:cubicBezTo>
                  <a:cubicBezTo>
                    <a:pt x="826" y="13640"/>
                    <a:pt x="857" y="13601"/>
                    <a:pt x="884" y="13560"/>
                  </a:cubicBezTo>
                  <a:lnTo>
                    <a:pt x="973" y="13846"/>
                  </a:lnTo>
                  <a:cubicBezTo>
                    <a:pt x="1044" y="13796"/>
                    <a:pt x="1125" y="13747"/>
                    <a:pt x="1201" y="13698"/>
                  </a:cubicBezTo>
                  <a:cubicBezTo>
                    <a:pt x="1129" y="13463"/>
                    <a:pt x="1093" y="13346"/>
                    <a:pt x="1075" y="13288"/>
                  </a:cubicBezTo>
                  <a:cubicBezTo>
                    <a:pt x="1205" y="13097"/>
                    <a:pt x="1330" y="12905"/>
                    <a:pt x="1446" y="12708"/>
                  </a:cubicBezTo>
                  <a:cubicBezTo>
                    <a:pt x="1540" y="12562"/>
                    <a:pt x="1624" y="12414"/>
                    <a:pt x="1713" y="12267"/>
                  </a:cubicBezTo>
                  <a:lnTo>
                    <a:pt x="1995" y="13181"/>
                  </a:lnTo>
                  <a:cubicBezTo>
                    <a:pt x="2069" y="13128"/>
                    <a:pt x="2145" y="13078"/>
                    <a:pt x="2226" y="13029"/>
                  </a:cubicBezTo>
                  <a:cubicBezTo>
                    <a:pt x="2026" y="12379"/>
                    <a:pt x="1931" y="12084"/>
                    <a:pt x="1892" y="11950"/>
                  </a:cubicBezTo>
                  <a:cubicBezTo>
                    <a:pt x="2102" y="11580"/>
                    <a:pt x="2302" y="11201"/>
                    <a:pt x="2497" y="10827"/>
                  </a:cubicBezTo>
                  <a:lnTo>
                    <a:pt x="3015" y="12508"/>
                  </a:lnTo>
                  <a:cubicBezTo>
                    <a:pt x="3091" y="12455"/>
                    <a:pt x="3166" y="12405"/>
                    <a:pt x="3242" y="12352"/>
                  </a:cubicBezTo>
                  <a:cubicBezTo>
                    <a:pt x="2890" y="11201"/>
                    <a:pt x="2738" y="10707"/>
                    <a:pt x="2672" y="10488"/>
                  </a:cubicBezTo>
                  <a:cubicBezTo>
                    <a:pt x="2761" y="10319"/>
                    <a:pt x="2931" y="9979"/>
                    <a:pt x="3265" y="9324"/>
                  </a:cubicBezTo>
                  <a:lnTo>
                    <a:pt x="4022" y="11808"/>
                  </a:lnTo>
                  <a:cubicBezTo>
                    <a:pt x="4121" y="11736"/>
                    <a:pt x="4188" y="11683"/>
                    <a:pt x="4224" y="11643"/>
                  </a:cubicBezTo>
                  <a:cubicBezTo>
                    <a:pt x="4228" y="11638"/>
                    <a:pt x="4236" y="11629"/>
                    <a:pt x="4246" y="11621"/>
                  </a:cubicBezTo>
                  <a:cubicBezTo>
                    <a:pt x="3742" y="9979"/>
                    <a:pt x="3528" y="9280"/>
                    <a:pt x="3434" y="8985"/>
                  </a:cubicBezTo>
                  <a:cubicBezTo>
                    <a:pt x="3497" y="8865"/>
                    <a:pt x="3563" y="8736"/>
                    <a:pt x="3635" y="8598"/>
                  </a:cubicBezTo>
                  <a:cubicBezTo>
                    <a:pt x="3764" y="8343"/>
                    <a:pt x="3898" y="8085"/>
                    <a:pt x="4032" y="7831"/>
                  </a:cubicBezTo>
                  <a:lnTo>
                    <a:pt x="4964" y="10868"/>
                  </a:lnTo>
                  <a:cubicBezTo>
                    <a:pt x="5030" y="10792"/>
                    <a:pt x="5102" y="10716"/>
                    <a:pt x="5168" y="10640"/>
                  </a:cubicBezTo>
                  <a:cubicBezTo>
                    <a:pt x="4571" y="8691"/>
                    <a:pt x="4317" y="7857"/>
                    <a:pt x="4205" y="7505"/>
                  </a:cubicBezTo>
                  <a:cubicBezTo>
                    <a:pt x="4380" y="7189"/>
                    <a:pt x="4557" y="6881"/>
                    <a:pt x="4750" y="6582"/>
                  </a:cubicBezTo>
                  <a:cubicBezTo>
                    <a:pt x="4777" y="6538"/>
                    <a:pt x="4808" y="6493"/>
                    <a:pt x="4835" y="6453"/>
                  </a:cubicBezTo>
                  <a:lnTo>
                    <a:pt x="5864" y="9815"/>
                  </a:lnTo>
                  <a:cubicBezTo>
                    <a:pt x="5931" y="9726"/>
                    <a:pt x="5998" y="9637"/>
                    <a:pt x="6061" y="9547"/>
                  </a:cubicBezTo>
                  <a:cubicBezTo>
                    <a:pt x="5414" y="7448"/>
                    <a:pt x="5146" y="6560"/>
                    <a:pt x="5030" y="6186"/>
                  </a:cubicBezTo>
                  <a:cubicBezTo>
                    <a:pt x="5244" y="5918"/>
                    <a:pt x="5489" y="5668"/>
                    <a:pt x="5744" y="5414"/>
                  </a:cubicBezTo>
                  <a:lnTo>
                    <a:pt x="6693" y="8518"/>
                  </a:lnTo>
                  <a:cubicBezTo>
                    <a:pt x="6751" y="8401"/>
                    <a:pt x="6810" y="8281"/>
                    <a:pt x="6863" y="8160"/>
                  </a:cubicBezTo>
                  <a:cubicBezTo>
                    <a:pt x="6315" y="6382"/>
                    <a:pt x="6065" y="5571"/>
                    <a:pt x="5954" y="5200"/>
                  </a:cubicBezTo>
                  <a:cubicBezTo>
                    <a:pt x="6061" y="5089"/>
                    <a:pt x="6163" y="4977"/>
                    <a:pt x="6270" y="4865"/>
                  </a:cubicBezTo>
                  <a:cubicBezTo>
                    <a:pt x="6403" y="4719"/>
                    <a:pt x="6533" y="4563"/>
                    <a:pt x="6658" y="4398"/>
                  </a:cubicBezTo>
                  <a:lnTo>
                    <a:pt x="7362" y="6698"/>
                  </a:lnTo>
                  <a:cubicBezTo>
                    <a:pt x="7407" y="6560"/>
                    <a:pt x="7456" y="6417"/>
                    <a:pt x="7514" y="6283"/>
                  </a:cubicBezTo>
                  <a:cubicBezTo>
                    <a:pt x="7152" y="5116"/>
                    <a:pt x="6957" y="4474"/>
                    <a:pt x="6850" y="4121"/>
                  </a:cubicBezTo>
                  <a:cubicBezTo>
                    <a:pt x="6899" y="4040"/>
                    <a:pt x="6952" y="3960"/>
                    <a:pt x="6997" y="3876"/>
                  </a:cubicBezTo>
                  <a:cubicBezTo>
                    <a:pt x="7171" y="3568"/>
                    <a:pt x="7309" y="3252"/>
                    <a:pt x="7434" y="2935"/>
                  </a:cubicBezTo>
                  <a:lnTo>
                    <a:pt x="8107" y="5124"/>
                  </a:lnTo>
                  <a:cubicBezTo>
                    <a:pt x="8165" y="5026"/>
                    <a:pt x="8228" y="4923"/>
                    <a:pt x="8290" y="4821"/>
                  </a:cubicBezTo>
                  <a:cubicBezTo>
                    <a:pt x="7934" y="3657"/>
                    <a:pt x="7720" y="2957"/>
                    <a:pt x="7590" y="2538"/>
                  </a:cubicBezTo>
                  <a:cubicBezTo>
                    <a:pt x="7697" y="2248"/>
                    <a:pt x="7800" y="1963"/>
                    <a:pt x="7907" y="1686"/>
                  </a:cubicBezTo>
                  <a:cubicBezTo>
                    <a:pt x="7977" y="1517"/>
                    <a:pt x="8049" y="1352"/>
                    <a:pt x="8125" y="1192"/>
                  </a:cubicBezTo>
                  <a:lnTo>
                    <a:pt x="8914" y="3769"/>
                  </a:lnTo>
                  <a:cubicBezTo>
                    <a:pt x="8977" y="3657"/>
                    <a:pt x="9035" y="3542"/>
                    <a:pt x="9088" y="3430"/>
                  </a:cubicBezTo>
                  <a:cubicBezTo>
                    <a:pt x="8673" y="2079"/>
                    <a:pt x="8437" y="1299"/>
                    <a:pt x="8299" y="852"/>
                  </a:cubicBezTo>
                  <a:cubicBezTo>
                    <a:pt x="8330" y="799"/>
                    <a:pt x="8356" y="745"/>
                    <a:pt x="8388" y="692"/>
                  </a:cubicBezTo>
                  <a:cubicBezTo>
                    <a:pt x="8432" y="612"/>
                    <a:pt x="8477" y="536"/>
                    <a:pt x="8526" y="461"/>
                  </a:cubicBezTo>
                  <a:cubicBezTo>
                    <a:pt x="8500" y="438"/>
                    <a:pt x="8477" y="420"/>
                    <a:pt x="8450" y="398"/>
                  </a:cubicBezTo>
                  <a:cubicBezTo>
                    <a:pt x="8232" y="229"/>
                    <a:pt x="7987" y="95"/>
                    <a:pt x="7728" y="1"/>
                  </a:cubicBezTo>
                  <a:close/>
                  <a:moveTo>
                    <a:pt x="60" y="14469"/>
                  </a:moveTo>
                  <a:lnTo>
                    <a:pt x="60" y="14469"/>
                  </a:lnTo>
                  <a:cubicBezTo>
                    <a:pt x="59" y="14469"/>
                    <a:pt x="59" y="14469"/>
                    <a:pt x="59" y="14470"/>
                  </a:cubicBezTo>
                  <a:cubicBezTo>
                    <a:pt x="59" y="14469"/>
                    <a:pt x="59" y="14469"/>
                    <a:pt x="60" y="14469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89022" y="654221"/>
              <a:ext cx="340807" cy="465389"/>
            </a:xfrm>
            <a:custGeom>
              <a:rect b="b" l="l" r="r" t="t"/>
              <a:pathLst>
                <a:path extrusionOk="0" h="14651" w="10729">
                  <a:moveTo>
                    <a:pt x="6995" y="0"/>
                  </a:moveTo>
                  <a:cubicBezTo>
                    <a:pt x="6800" y="0"/>
                    <a:pt x="6607" y="28"/>
                    <a:pt x="6421" y="89"/>
                  </a:cubicBezTo>
                  <a:cubicBezTo>
                    <a:pt x="5093" y="517"/>
                    <a:pt x="4727" y="2162"/>
                    <a:pt x="4023" y="3366"/>
                  </a:cubicBezTo>
                  <a:cubicBezTo>
                    <a:pt x="3608" y="4084"/>
                    <a:pt x="3015" y="4690"/>
                    <a:pt x="2600" y="5408"/>
                  </a:cubicBezTo>
                  <a:cubicBezTo>
                    <a:pt x="2306" y="5921"/>
                    <a:pt x="2101" y="6483"/>
                    <a:pt x="1900" y="7045"/>
                  </a:cubicBezTo>
                  <a:cubicBezTo>
                    <a:pt x="964" y="9652"/>
                    <a:pt x="5" y="11882"/>
                    <a:pt x="1" y="14651"/>
                  </a:cubicBezTo>
                  <a:cubicBezTo>
                    <a:pt x="1" y="14575"/>
                    <a:pt x="3857" y="12159"/>
                    <a:pt x="4228" y="11775"/>
                  </a:cubicBezTo>
                  <a:cubicBezTo>
                    <a:pt x="5271" y="10701"/>
                    <a:pt x="6337" y="9590"/>
                    <a:pt x="6907" y="8203"/>
                  </a:cubicBezTo>
                  <a:cubicBezTo>
                    <a:pt x="6939" y="8119"/>
                    <a:pt x="6975" y="8039"/>
                    <a:pt x="7001" y="7954"/>
                  </a:cubicBezTo>
                  <a:cubicBezTo>
                    <a:pt x="7220" y="7366"/>
                    <a:pt x="7367" y="6746"/>
                    <a:pt x="7621" y="6170"/>
                  </a:cubicBezTo>
                  <a:cubicBezTo>
                    <a:pt x="8459" y="4298"/>
                    <a:pt x="10729" y="2318"/>
                    <a:pt x="8450" y="526"/>
                  </a:cubicBezTo>
                  <a:cubicBezTo>
                    <a:pt x="8038" y="202"/>
                    <a:pt x="7513" y="0"/>
                    <a:pt x="699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989339" y="658446"/>
              <a:ext cx="288649" cy="459608"/>
            </a:xfrm>
            <a:custGeom>
              <a:rect b="b" l="l" r="r" t="t"/>
              <a:pathLst>
                <a:path extrusionOk="0" h="14469" w="9087">
                  <a:moveTo>
                    <a:pt x="7726" y="1"/>
                  </a:moveTo>
                  <a:cubicBezTo>
                    <a:pt x="7683" y="94"/>
                    <a:pt x="7633" y="183"/>
                    <a:pt x="7588" y="277"/>
                  </a:cubicBezTo>
                  <a:cubicBezTo>
                    <a:pt x="7459" y="549"/>
                    <a:pt x="7339" y="834"/>
                    <a:pt x="7236" y="1115"/>
                  </a:cubicBezTo>
                  <a:lnTo>
                    <a:pt x="4588" y="2088"/>
                  </a:lnTo>
                  <a:cubicBezTo>
                    <a:pt x="4534" y="2199"/>
                    <a:pt x="4481" y="2310"/>
                    <a:pt x="4427" y="2426"/>
                  </a:cubicBezTo>
                  <a:cubicBezTo>
                    <a:pt x="5907" y="1886"/>
                    <a:pt x="6701" y="1592"/>
                    <a:pt x="7129" y="1436"/>
                  </a:cubicBezTo>
                  <a:lnTo>
                    <a:pt x="7129" y="1436"/>
                  </a:lnTo>
                  <a:cubicBezTo>
                    <a:pt x="7010" y="1806"/>
                    <a:pt x="6911" y="2172"/>
                    <a:pt x="6804" y="2524"/>
                  </a:cubicBezTo>
                  <a:lnTo>
                    <a:pt x="3759" y="3634"/>
                  </a:lnTo>
                  <a:cubicBezTo>
                    <a:pt x="3670" y="3763"/>
                    <a:pt x="3576" y="3893"/>
                    <a:pt x="3482" y="4018"/>
                  </a:cubicBezTo>
                  <a:cubicBezTo>
                    <a:pt x="5346" y="3335"/>
                    <a:pt x="6255" y="3006"/>
                    <a:pt x="6701" y="2841"/>
                  </a:cubicBezTo>
                  <a:lnTo>
                    <a:pt x="6701" y="2841"/>
                  </a:lnTo>
                  <a:cubicBezTo>
                    <a:pt x="6617" y="3095"/>
                    <a:pt x="6528" y="3340"/>
                    <a:pt x="6416" y="3572"/>
                  </a:cubicBezTo>
                  <a:cubicBezTo>
                    <a:pt x="6345" y="3719"/>
                    <a:pt x="6269" y="3862"/>
                    <a:pt x="6180" y="4000"/>
                  </a:cubicBezTo>
                  <a:lnTo>
                    <a:pt x="2569" y="5319"/>
                  </a:lnTo>
                  <a:cubicBezTo>
                    <a:pt x="2501" y="5432"/>
                    <a:pt x="2443" y="5547"/>
                    <a:pt x="2386" y="5667"/>
                  </a:cubicBezTo>
                  <a:cubicBezTo>
                    <a:pt x="4415" y="4928"/>
                    <a:pt x="5421" y="4557"/>
                    <a:pt x="5921" y="4374"/>
                  </a:cubicBezTo>
                  <a:lnTo>
                    <a:pt x="5921" y="4374"/>
                  </a:lnTo>
                  <a:cubicBezTo>
                    <a:pt x="5890" y="4415"/>
                    <a:pt x="5859" y="4455"/>
                    <a:pt x="5827" y="4495"/>
                  </a:cubicBezTo>
                  <a:cubicBezTo>
                    <a:pt x="5596" y="4790"/>
                    <a:pt x="5337" y="5074"/>
                    <a:pt x="5083" y="5382"/>
                  </a:cubicBezTo>
                  <a:cubicBezTo>
                    <a:pt x="4985" y="5498"/>
                    <a:pt x="4886" y="5627"/>
                    <a:pt x="4789" y="5757"/>
                  </a:cubicBezTo>
                  <a:lnTo>
                    <a:pt x="1931" y="6800"/>
                  </a:lnTo>
                  <a:cubicBezTo>
                    <a:pt x="1917" y="6836"/>
                    <a:pt x="1904" y="6876"/>
                    <a:pt x="1890" y="6912"/>
                  </a:cubicBezTo>
                  <a:cubicBezTo>
                    <a:pt x="1868" y="6983"/>
                    <a:pt x="1841" y="7054"/>
                    <a:pt x="1814" y="7126"/>
                  </a:cubicBezTo>
                  <a:cubicBezTo>
                    <a:pt x="3393" y="6546"/>
                    <a:pt x="4156" y="6270"/>
                    <a:pt x="4526" y="6131"/>
                  </a:cubicBezTo>
                  <a:lnTo>
                    <a:pt x="4526" y="6131"/>
                  </a:lnTo>
                  <a:cubicBezTo>
                    <a:pt x="4481" y="6207"/>
                    <a:pt x="4432" y="6282"/>
                    <a:pt x="4388" y="6358"/>
                  </a:cubicBezTo>
                  <a:cubicBezTo>
                    <a:pt x="4205" y="6679"/>
                    <a:pt x="4035" y="7010"/>
                    <a:pt x="3870" y="7340"/>
                  </a:cubicBezTo>
                  <a:lnTo>
                    <a:pt x="1409" y="8241"/>
                  </a:lnTo>
                  <a:cubicBezTo>
                    <a:pt x="1369" y="8348"/>
                    <a:pt x="1328" y="8455"/>
                    <a:pt x="1289" y="8566"/>
                  </a:cubicBezTo>
                  <a:cubicBezTo>
                    <a:pt x="2760" y="8027"/>
                    <a:pt x="3415" y="7786"/>
                    <a:pt x="3709" y="7679"/>
                  </a:cubicBezTo>
                  <a:lnTo>
                    <a:pt x="3709" y="7679"/>
                  </a:lnTo>
                  <a:cubicBezTo>
                    <a:pt x="3585" y="7937"/>
                    <a:pt x="3464" y="8200"/>
                    <a:pt x="3349" y="8459"/>
                  </a:cubicBezTo>
                  <a:lnTo>
                    <a:pt x="3174" y="8842"/>
                  </a:lnTo>
                  <a:lnTo>
                    <a:pt x="900" y="9671"/>
                  </a:lnTo>
                  <a:cubicBezTo>
                    <a:pt x="865" y="9778"/>
                    <a:pt x="830" y="9885"/>
                    <a:pt x="793" y="9992"/>
                  </a:cubicBezTo>
                  <a:cubicBezTo>
                    <a:pt x="2189" y="9484"/>
                    <a:pt x="2773" y="9270"/>
                    <a:pt x="3023" y="9181"/>
                  </a:cubicBezTo>
                  <a:lnTo>
                    <a:pt x="3023" y="9181"/>
                  </a:lnTo>
                  <a:cubicBezTo>
                    <a:pt x="2898" y="9449"/>
                    <a:pt x="2729" y="9823"/>
                    <a:pt x="2497" y="10336"/>
                  </a:cubicBezTo>
                  <a:lnTo>
                    <a:pt x="472" y="11076"/>
                  </a:lnTo>
                  <a:cubicBezTo>
                    <a:pt x="446" y="11178"/>
                    <a:pt x="419" y="11285"/>
                    <a:pt x="392" y="11388"/>
                  </a:cubicBezTo>
                  <a:cubicBezTo>
                    <a:pt x="1649" y="10929"/>
                    <a:pt x="2145" y="10746"/>
                    <a:pt x="2341" y="10675"/>
                  </a:cubicBezTo>
                  <a:lnTo>
                    <a:pt x="2341" y="10675"/>
                  </a:lnTo>
                  <a:cubicBezTo>
                    <a:pt x="2162" y="11067"/>
                    <a:pt x="1975" y="11459"/>
                    <a:pt x="1779" y="11847"/>
                  </a:cubicBezTo>
                  <a:lnTo>
                    <a:pt x="174" y="12435"/>
                  </a:lnTo>
                  <a:cubicBezTo>
                    <a:pt x="156" y="12534"/>
                    <a:pt x="143" y="12632"/>
                    <a:pt x="124" y="12735"/>
                  </a:cubicBezTo>
                  <a:cubicBezTo>
                    <a:pt x="1106" y="12373"/>
                    <a:pt x="1472" y="12240"/>
                    <a:pt x="1605" y="12190"/>
                  </a:cubicBezTo>
                  <a:lnTo>
                    <a:pt x="1605" y="12190"/>
                  </a:lnTo>
                  <a:cubicBezTo>
                    <a:pt x="1520" y="12347"/>
                    <a:pt x="1440" y="12503"/>
                    <a:pt x="1355" y="12659"/>
                  </a:cubicBezTo>
                  <a:cubicBezTo>
                    <a:pt x="1213" y="12913"/>
                    <a:pt x="1065" y="13167"/>
                    <a:pt x="905" y="13412"/>
                  </a:cubicBezTo>
                  <a:lnTo>
                    <a:pt x="17" y="13738"/>
                  </a:lnTo>
                  <a:cubicBezTo>
                    <a:pt x="9" y="13836"/>
                    <a:pt x="5" y="13929"/>
                    <a:pt x="0" y="14028"/>
                  </a:cubicBezTo>
                  <a:cubicBezTo>
                    <a:pt x="455" y="13863"/>
                    <a:pt x="602" y="13809"/>
                    <a:pt x="651" y="13791"/>
                  </a:cubicBezTo>
                  <a:lnTo>
                    <a:pt x="651" y="13791"/>
                  </a:lnTo>
                  <a:cubicBezTo>
                    <a:pt x="474" y="14030"/>
                    <a:pt x="284" y="14261"/>
                    <a:pt x="63" y="14464"/>
                  </a:cubicBezTo>
                  <a:lnTo>
                    <a:pt x="63" y="14464"/>
                  </a:lnTo>
                  <a:cubicBezTo>
                    <a:pt x="75" y="14454"/>
                    <a:pt x="91" y="14446"/>
                    <a:pt x="102" y="14433"/>
                  </a:cubicBezTo>
                  <a:cubicBezTo>
                    <a:pt x="361" y="14211"/>
                    <a:pt x="589" y="13947"/>
                    <a:pt x="793" y="13680"/>
                  </a:cubicBezTo>
                  <a:cubicBezTo>
                    <a:pt x="824" y="13639"/>
                    <a:pt x="851" y="13600"/>
                    <a:pt x="883" y="13559"/>
                  </a:cubicBezTo>
                  <a:lnTo>
                    <a:pt x="972" y="13845"/>
                  </a:lnTo>
                  <a:cubicBezTo>
                    <a:pt x="1044" y="13796"/>
                    <a:pt x="1119" y="13746"/>
                    <a:pt x="1199" y="13698"/>
                  </a:cubicBezTo>
                  <a:cubicBezTo>
                    <a:pt x="1128" y="13462"/>
                    <a:pt x="1092" y="13345"/>
                    <a:pt x="1075" y="13287"/>
                  </a:cubicBezTo>
                  <a:cubicBezTo>
                    <a:pt x="1204" y="13096"/>
                    <a:pt x="1324" y="12904"/>
                    <a:pt x="1445" y="12708"/>
                  </a:cubicBezTo>
                  <a:cubicBezTo>
                    <a:pt x="1534" y="12561"/>
                    <a:pt x="1623" y="12414"/>
                    <a:pt x="1713" y="12262"/>
                  </a:cubicBezTo>
                  <a:lnTo>
                    <a:pt x="1989" y="13180"/>
                  </a:lnTo>
                  <a:cubicBezTo>
                    <a:pt x="2069" y="13127"/>
                    <a:pt x="2145" y="13077"/>
                    <a:pt x="2221" y="13029"/>
                  </a:cubicBezTo>
                  <a:cubicBezTo>
                    <a:pt x="2024" y="12378"/>
                    <a:pt x="1931" y="12083"/>
                    <a:pt x="1890" y="11950"/>
                  </a:cubicBezTo>
                  <a:cubicBezTo>
                    <a:pt x="2100" y="11579"/>
                    <a:pt x="2301" y="11201"/>
                    <a:pt x="2497" y="10826"/>
                  </a:cubicBezTo>
                  <a:lnTo>
                    <a:pt x="3014" y="12507"/>
                  </a:lnTo>
                  <a:cubicBezTo>
                    <a:pt x="3090" y="12454"/>
                    <a:pt x="3166" y="12404"/>
                    <a:pt x="3242" y="12351"/>
                  </a:cubicBezTo>
                  <a:cubicBezTo>
                    <a:pt x="2890" y="11201"/>
                    <a:pt x="2733" y="10706"/>
                    <a:pt x="2670" y="10488"/>
                  </a:cubicBezTo>
                  <a:cubicBezTo>
                    <a:pt x="2756" y="10318"/>
                    <a:pt x="2929" y="9980"/>
                    <a:pt x="3264" y="9324"/>
                  </a:cubicBezTo>
                  <a:lnTo>
                    <a:pt x="4022" y="11807"/>
                  </a:lnTo>
                  <a:cubicBezTo>
                    <a:pt x="4115" y="11736"/>
                    <a:pt x="4182" y="11682"/>
                    <a:pt x="4218" y="11642"/>
                  </a:cubicBezTo>
                  <a:cubicBezTo>
                    <a:pt x="4227" y="11638"/>
                    <a:pt x="4236" y="11629"/>
                    <a:pt x="4244" y="11620"/>
                  </a:cubicBezTo>
                  <a:cubicBezTo>
                    <a:pt x="3740" y="9980"/>
                    <a:pt x="3526" y="9279"/>
                    <a:pt x="3433" y="8984"/>
                  </a:cubicBezTo>
                  <a:cubicBezTo>
                    <a:pt x="3495" y="8864"/>
                    <a:pt x="3563" y="8735"/>
                    <a:pt x="3629" y="8597"/>
                  </a:cubicBezTo>
                  <a:cubicBezTo>
                    <a:pt x="3763" y="8342"/>
                    <a:pt x="3897" y="8084"/>
                    <a:pt x="4030" y="7830"/>
                  </a:cubicBezTo>
                  <a:lnTo>
                    <a:pt x="4962" y="10867"/>
                  </a:lnTo>
                  <a:cubicBezTo>
                    <a:pt x="5030" y="10791"/>
                    <a:pt x="5100" y="10715"/>
                    <a:pt x="5168" y="10639"/>
                  </a:cubicBezTo>
                  <a:cubicBezTo>
                    <a:pt x="4570" y="8690"/>
                    <a:pt x="4316" y="7856"/>
                    <a:pt x="4205" y="7504"/>
                  </a:cubicBezTo>
                  <a:cubicBezTo>
                    <a:pt x="4378" y="7188"/>
                    <a:pt x="4557" y="6881"/>
                    <a:pt x="4748" y="6582"/>
                  </a:cubicBezTo>
                  <a:cubicBezTo>
                    <a:pt x="4775" y="6537"/>
                    <a:pt x="4802" y="6492"/>
                    <a:pt x="4833" y="6452"/>
                  </a:cubicBezTo>
                  <a:lnTo>
                    <a:pt x="5863" y="9809"/>
                  </a:lnTo>
                  <a:cubicBezTo>
                    <a:pt x="5930" y="9725"/>
                    <a:pt x="5993" y="9636"/>
                    <a:pt x="6059" y="9546"/>
                  </a:cubicBezTo>
                  <a:cubicBezTo>
                    <a:pt x="5413" y="7447"/>
                    <a:pt x="5141" y="6560"/>
                    <a:pt x="5030" y="6185"/>
                  </a:cubicBezTo>
                  <a:cubicBezTo>
                    <a:pt x="5244" y="5917"/>
                    <a:pt x="5489" y="5667"/>
                    <a:pt x="5738" y="5413"/>
                  </a:cubicBezTo>
                  <a:lnTo>
                    <a:pt x="6693" y="8517"/>
                  </a:lnTo>
                  <a:cubicBezTo>
                    <a:pt x="6751" y="8401"/>
                    <a:pt x="6808" y="8280"/>
                    <a:pt x="6862" y="8160"/>
                  </a:cubicBezTo>
                  <a:cubicBezTo>
                    <a:pt x="6314" y="6381"/>
                    <a:pt x="6064" y="5570"/>
                    <a:pt x="5952" y="5199"/>
                  </a:cubicBezTo>
                  <a:cubicBezTo>
                    <a:pt x="6055" y="5088"/>
                    <a:pt x="6162" y="4977"/>
                    <a:pt x="6269" y="4864"/>
                  </a:cubicBezTo>
                  <a:cubicBezTo>
                    <a:pt x="6403" y="4718"/>
                    <a:pt x="6532" y="4562"/>
                    <a:pt x="6656" y="4397"/>
                  </a:cubicBezTo>
                  <a:lnTo>
                    <a:pt x="7362" y="6698"/>
                  </a:lnTo>
                  <a:cubicBezTo>
                    <a:pt x="7405" y="6560"/>
                    <a:pt x="7455" y="6416"/>
                    <a:pt x="7508" y="6282"/>
                  </a:cubicBezTo>
                  <a:cubicBezTo>
                    <a:pt x="7152" y="5115"/>
                    <a:pt x="6956" y="4473"/>
                    <a:pt x="6849" y="4121"/>
                  </a:cubicBezTo>
                  <a:cubicBezTo>
                    <a:pt x="6897" y="4040"/>
                    <a:pt x="6951" y="3960"/>
                    <a:pt x="6996" y="3875"/>
                  </a:cubicBezTo>
                  <a:cubicBezTo>
                    <a:pt x="7170" y="3568"/>
                    <a:pt x="7308" y="3251"/>
                    <a:pt x="7432" y="2934"/>
                  </a:cubicBezTo>
                  <a:lnTo>
                    <a:pt x="8101" y="5123"/>
                  </a:lnTo>
                  <a:cubicBezTo>
                    <a:pt x="8164" y="5021"/>
                    <a:pt x="8226" y="4923"/>
                    <a:pt x="8288" y="4821"/>
                  </a:cubicBezTo>
                  <a:cubicBezTo>
                    <a:pt x="7932" y="3656"/>
                    <a:pt x="7718" y="2956"/>
                    <a:pt x="7588" y="2537"/>
                  </a:cubicBezTo>
                  <a:cubicBezTo>
                    <a:pt x="7695" y="2248"/>
                    <a:pt x="7798" y="1962"/>
                    <a:pt x="7905" y="1686"/>
                  </a:cubicBezTo>
                  <a:cubicBezTo>
                    <a:pt x="7977" y="1516"/>
                    <a:pt x="8048" y="1351"/>
                    <a:pt x="8124" y="1191"/>
                  </a:cubicBezTo>
                  <a:lnTo>
                    <a:pt x="8913" y="3768"/>
                  </a:lnTo>
                  <a:cubicBezTo>
                    <a:pt x="8975" y="3656"/>
                    <a:pt x="9033" y="3541"/>
                    <a:pt x="9087" y="3429"/>
                  </a:cubicBezTo>
                  <a:cubicBezTo>
                    <a:pt x="8672" y="2078"/>
                    <a:pt x="8436" y="1298"/>
                    <a:pt x="8298" y="852"/>
                  </a:cubicBezTo>
                  <a:cubicBezTo>
                    <a:pt x="8325" y="798"/>
                    <a:pt x="8356" y="745"/>
                    <a:pt x="8387" y="691"/>
                  </a:cubicBezTo>
                  <a:cubicBezTo>
                    <a:pt x="8432" y="611"/>
                    <a:pt x="8476" y="536"/>
                    <a:pt x="8525" y="460"/>
                  </a:cubicBezTo>
                  <a:cubicBezTo>
                    <a:pt x="8498" y="437"/>
                    <a:pt x="8471" y="419"/>
                    <a:pt x="8449" y="397"/>
                  </a:cubicBezTo>
                  <a:cubicBezTo>
                    <a:pt x="8231" y="228"/>
                    <a:pt x="7985" y="94"/>
                    <a:pt x="7726" y="1"/>
                  </a:cubicBezTo>
                  <a:close/>
                  <a:moveTo>
                    <a:pt x="63" y="14464"/>
                  </a:moveTo>
                  <a:cubicBezTo>
                    <a:pt x="61" y="14466"/>
                    <a:pt x="60" y="14467"/>
                    <a:pt x="58" y="14469"/>
                  </a:cubicBezTo>
                  <a:cubicBezTo>
                    <a:pt x="60" y="14467"/>
                    <a:pt x="61" y="14466"/>
                    <a:pt x="63" y="14464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306303" y="1209283"/>
              <a:ext cx="227914" cy="348748"/>
            </a:xfrm>
            <a:custGeom>
              <a:rect b="b" l="l" r="r" t="t"/>
              <a:pathLst>
                <a:path extrusionOk="0" h="10979" w="7175">
                  <a:moveTo>
                    <a:pt x="3615" y="0"/>
                  </a:moveTo>
                  <a:cubicBezTo>
                    <a:pt x="3179" y="0"/>
                    <a:pt x="2694" y="79"/>
                    <a:pt x="2159" y="249"/>
                  </a:cubicBezTo>
                  <a:cubicBezTo>
                    <a:pt x="2154" y="249"/>
                    <a:pt x="2154" y="249"/>
                    <a:pt x="2149" y="253"/>
                  </a:cubicBezTo>
                  <a:cubicBezTo>
                    <a:pt x="2118" y="263"/>
                    <a:pt x="2087" y="272"/>
                    <a:pt x="2056" y="284"/>
                  </a:cubicBezTo>
                  <a:cubicBezTo>
                    <a:pt x="1379" y="508"/>
                    <a:pt x="897" y="878"/>
                    <a:pt x="576" y="1342"/>
                  </a:cubicBezTo>
                  <a:cubicBezTo>
                    <a:pt x="571" y="1346"/>
                    <a:pt x="566" y="1350"/>
                    <a:pt x="562" y="1355"/>
                  </a:cubicBezTo>
                  <a:cubicBezTo>
                    <a:pt x="558" y="1360"/>
                    <a:pt x="558" y="1364"/>
                    <a:pt x="553" y="1368"/>
                  </a:cubicBezTo>
                  <a:cubicBezTo>
                    <a:pt x="156" y="1948"/>
                    <a:pt x="0" y="2661"/>
                    <a:pt x="0" y="3414"/>
                  </a:cubicBezTo>
                  <a:lnTo>
                    <a:pt x="0" y="3420"/>
                  </a:lnTo>
                  <a:cubicBezTo>
                    <a:pt x="0" y="3447"/>
                    <a:pt x="0" y="3473"/>
                    <a:pt x="5" y="3495"/>
                  </a:cubicBezTo>
                  <a:lnTo>
                    <a:pt x="5" y="3517"/>
                  </a:lnTo>
                  <a:cubicBezTo>
                    <a:pt x="14" y="3918"/>
                    <a:pt x="62" y="4329"/>
                    <a:pt x="148" y="4735"/>
                  </a:cubicBezTo>
                  <a:cubicBezTo>
                    <a:pt x="152" y="4739"/>
                    <a:pt x="152" y="4744"/>
                    <a:pt x="152" y="4748"/>
                  </a:cubicBezTo>
                  <a:cubicBezTo>
                    <a:pt x="179" y="4877"/>
                    <a:pt x="210" y="5007"/>
                    <a:pt x="245" y="5136"/>
                  </a:cubicBezTo>
                  <a:cubicBezTo>
                    <a:pt x="522" y="6197"/>
                    <a:pt x="963" y="7250"/>
                    <a:pt x="1552" y="8168"/>
                  </a:cubicBezTo>
                  <a:cubicBezTo>
                    <a:pt x="1619" y="8266"/>
                    <a:pt x="1976" y="8690"/>
                    <a:pt x="2422" y="9180"/>
                  </a:cubicBezTo>
                  <a:cubicBezTo>
                    <a:pt x="2550" y="9322"/>
                    <a:pt x="2689" y="9470"/>
                    <a:pt x="2823" y="9612"/>
                  </a:cubicBezTo>
                  <a:cubicBezTo>
                    <a:pt x="2957" y="9751"/>
                    <a:pt x="3091" y="9889"/>
                    <a:pt x="3219" y="10022"/>
                  </a:cubicBezTo>
                  <a:cubicBezTo>
                    <a:pt x="3326" y="10129"/>
                    <a:pt x="3429" y="10232"/>
                    <a:pt x="3532" y="10331"/>
                  </a:cubicBezTo>
                  <a:lnTo>
                    <a:pt x="3532" y="10326"/>
                  </a:lnTo>
                  <a:cubicBezTo>
                    <a:pt x="3572" y="10366"/>
                    <a:pt x="3608" y="10402"/>
                    <a:pt x="3643" y="10433"/>
                  </a:cubicBezTo>
                  <a:cubicBezTo>
                    <a:pt x="3988" y="10755"/>
                    <a:pt x="4277" y="10979"/>
                    <a:pt x="4403" y="10979"/>
                  </a:cubicBezTo>
                  <a:cubicBezTo>
                    <a:pt x="4429" y="10979"/>
                    <a:pt x="4448" y="10970"/>
                    <a:pt x="4459" y="10950"/>
                  </a:cubicBezTo>
                  <a:cubicBezTo>
                    <a:pt x="5320" y="9497"/>
                    <a:pt x="6114" y="7985"/>
                    <a:pt x="6546" y="6353"/>
                  </a:cubicBezTo>
                  <a:cubicBezTo>
                    <a:pt x="7174" y="3945"/>
                    <a:pt x="6729" y="1109"/>
                    <a:pt x="4856" y="253"/>
                  </a:cubicBezTo>
                  <a:lnTo>
                    <a:pt x="4847" y="253"/>
                  </a:lnTo>
                  <a:cubicBezTo>
                    <a:pt x="4838" y="249"/>
                    <a:pt x="4824" y="241"/>
                    <a:pt x="4811" y="236"/>
                  </a:cubicBezTo>
                  <a:cubicBezTo>
                    <a:pt x="4807" y="236"/>
                    <a:pt x="4798" y="231"/>
                    <a:pt x="4789" y="227"/>
                  </a:cubicBezTo>
                  <a:cubicBezTo>
                    <a:pt x="4780" y="222"/>
                    <a:pt x="4766" y="218"/>
                    <a:pt x="4758" y="214"/>
                  </a:cubicBezTo>
                  <a:cubicBezTo>
                    <a:pt x="4740" y="209"/>
                    <a:pt x="4727" y="200"/>
                    <a:pt x="4713" y="196"/>
                  </a:cubicBezTo>
                  <a:cubicBezTo>
                    <a:pt x="4709" y="196"/>
                    <a:pt x="4700" y="191"/>
                    <a:pt x="4696" y="191"/>
                  </a:cubicBezTo>
                  <a:cubicBezTo>
                    <a:pt x="4678" y="183"/>
                    <a:pt x="4664" y="177"/>
                    <a:pt x="4647" y="169"/>
                  </a:cubicBezTo>
                  <a:lnTo>
                    <a:pt x="4642" y="169"/>
                  </a:lnTo>
                  <a:cubicBezTo>
                    <a:pt x="4334" y="59"/>
                    <a:pt x="3993" y="0"/>
                    <a:pt x="361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306430" y="1210966"/>
              <a:ext cx="216193" cy="346048"/>
            </a:xfrm>
            <a:custGeom>
              <a:rect b="b" l="l" r="r" t="t"/>
              <a:pathLst>
                <a:path extrusionOk="0" h="10894" w="6806">
                  <a:moveTo>
                    <a:pt x="2966" y="0"/>
                  </a:moveTo>
                  <a:cubicBezTo>
                    <a:pt x="2716" y="40"/>
                    <a:pt x="2453" y="103"/>
                    <a:pt x="2181" y="188"/>
                  </a:cubicBezTo>
                  <a:cubicBezTo>
                    <a:pt x="2217" y="482"/>
                    <a:pt x="2252" y="776"/>
                    <a:pt x="2293" y="1070"/>
                  </a:cubicBezTo>
                  <a:cubicBezTo>
                    <a:pt x="1967" y="1431"/>
                    <a:pt x="1628" y="1774"/>
                    <a:pt x="1299" y="2114"/>
                  </a:cubicBezTo>
                  <a:cubicBezTo>
                    <a:pt x="861" y="2559"/>
                    <a:pt x="416" y="3019"/>
                    <a:pt x="1" y="3509"/>
                  </a:cubicBezTo>
                  <a:cubicBezTo>
                    <a:pt x="5" y="3602"/>
                    <a:pt x="10" y="3696"/>
                    <a:pt x="19" y="3785"/>
                  </a:cubicBezTo>
                  <a:cubicBezTo>
                    <a:pt x="460" y="3242"/>
                    <a:pt x="951" y="2733"/>
                    <a:pt x="1432" y="2247"/>
                  </a:cubicBezTo>
                  <a:cubicBezTo>
                    <a:pt x="1731" y="1944"/>
                    <a:pt x="2029" y="1636"/>
                    <a:pt x="2324" y="1315"/>
                  </a:cubicBezTo>
                  <a:cubicBezTo>
                    <a:pt x="2377" y="1725"/>
                    <a:pt x="2435" y="2131"/>
                    <a:pt x="2489" y="2537"/>
                  </a:cubicBezTo>
                  <a:cubicBezTo>
                    <a:pt x="1824" y="3513"/>
                    <a:pt x="1093" y="4450"/>
                    <a:pt x="309" y="5337"/>
                  </a:cubicBezTo>
                  <a:cubicBezTo>
                    <a:pt x="331" y="5409"/>
                    <a:pt x="353" y="5480"/>
                    <a:pt x="375" y="5551"/>
                  </a:cubicBezTo>
                  <a:cubicBezTo>
                    <a:pt x="1147" y="4682"/>
                    <a:pt x="1865" y="3763"/>
                    <a:pt x="2529" y="2814"/>
                  </a:cubicBezTo>
                  <a:cubicBezTo>
                    <a:pt x="2565" y="3063"/>
                    <a:pt x="2600" y="3308"/>
                    <a:pt x="2632" y="3554"/>
                  </a:cubicBezTo>
                  <a:cubicBezTo>
                    <a:pt x="2667" y="3808"/>
                    <a:pt x="2707" y="4062"/>
                    <a:pt x="2747" y="4312"/>
                  </a:cubicBezTo>
                  <a:cubicBezTo>
                    <a:pt x="2124" y="5186"/>
                    <a:pt x="1513" y="6077"/>
                    <a:pt x="928" y="6983"/>
                  </a:cubicBezTo>
                  <a:cubicBezTo>
                    <a:pt x="959" y="7049"/>
                    <a:pt x="990" y="7112"/>
                    <a:pt x="1021" y="7183"/>
                  </a:cubicBezTo>
                  <a:cubicBezTo>
                    <a:pt x="1593" y="6300"/>
                    <a:pt x="2186" y="5431"/>
                    <a:pt x="2792" y="4575"/>
                  </a:cubicBezTo>
                  <a:cubicBezTo>
                    <a:pt x="2877" y="5083"/>
                    <a:pt x="2974" y="5587"/>
                    <a:pt x="3081" y="6090"/>
                  </a:cubicBezTo>
                  <a:cubicBezTo>
                    <a:pt x="2645" y="6857"/>
                    <a:pt x="2212" y="7633"/>
                    <a:pt x="1789" y="8409"/>
                  </a:cubicBezTo>
                  <a:cubicBezTo>
                    <a:pt x="1824" y="8458"/>
                    <a:pt x="1873" y="8508"/>
                    <a:pt x="1918" y="8565"/>
                  </a:cubicBezTo>
                  <a:cubicBezTo>
                    <a:pt x="2324" y="7829"/>
                    <a:pt x="2729" y="7098"/>
                    <a:pt x="3145" y="6367"/>
                  </a:cubicBezTo>
                  <a:cubicBezTo>
                    <a:pt x="3242" y="6835"/>
                    <a:pt x="3349" y="7294"/>
                    <a:pt x="3456" y="7758"/>
                  </a:cubicBezTo>
                  <a:cubicBezTo>
                    <a:pt x="3176" y="8289"/>
                    <a:pt x="2904" y="8829"/>
                    <a:pt x="2645" y="9372"/>
                  </a:cubicBezTo>
                  <a:cubicBezTo>
                    <a:pt x="2694" y="9421"/>
                    <a:pt x="2739" y="9471"/>
                    <a:pt x="2787" y="9520"/>
                  </a:cubicBezTo>
                  <a:cubicBezTo>
                    <a:pt x="3019" y="9020"/>
                    <a:pt x="3264" y="8525"/>
                    <a:pt x="3523" y="8039"/>
                  </a:cubicBezTo>
                  <a:cubicBezTo>
                    <a:pt x="3622" y="8450"/>
                    <a:pt x="3719" y="8860"/>
                    <a:pt x="3822" y="9269"/>
                  </a:cubicBezTo>
                  <a:lnTo>
                    <a:pt x="3425" y="10175"/>
                  </a:lnTo>
                  <a:cubicBezTo>
                    <a:pt x="3474" y="10224"/>
                    <a:pt x="3523" y="10269"/>
                    <a:pt x="3568" y="10317"/>
                  </a:cubicBezTo>
                  <a:cubicBezTo>
                    <a:pt x="3719" y="9975"/>
                    <a:pt x="3822" y="9738"/>
                    <a:pt x="3894" y="9573"/>
                  </a:cubicBezTo>
                  <a:cubicBezTo>
                    <a:pt x="3996" y="9992"/>
                    <a:pt x="4094" y="10416"/>
                    <a:pt x="4192" y="10835"/>
                  </a:cubicBezTo>
                  <a:lnTo>
                    <a:pt x="4192" y="10839"/>
                  </a:lnTo>
                  <a:cubicBezTo>
                    <a:pt x="4202" y="10879"/>
                    <a:pt x="4226" y="10894"/>
                    <a:pt x="4254" y="10894"/>
                  </a:cubicBezTo>
                  <a:cubicBezTo>
                    <a:pt x="4264" y="10894"/>
                    <a:pt x="4275" y="10892"/>
                    <a:pt x="4285" y="10889"/>
                  </a:cubicBezTo>
                  <a:cubicBezTo>
                    <a:pt x="4322" y="10875"/>
                    <a:pt x="4353" y="10839"/>
                    <a:pt x="4344" y="10790"/>
                  </a:cubicBezTo>
                  <a:cubicBezTo>
                    <a:pt x="4241" y="10259"/>
                    <a:pt x="4147" y="9729"/>
                    <a:pt x="4067" y="9199"/>
                  </a:cubicBezTo>
                  <a:lnTo>
                    <a:pt x="4067" y="9199"/>
                  </a:lnTo>
                  <a:lnTo>
                    <a:pt x="4990" y="9961"/>
                  </a:lnTo>
                  <a:cubicBezTo>
                    <a:pt x="5021" y="9907"/>
                    <a:pt x="5057" y="9849"/>
                    <a:pt x="5084" y="9796"/>
                  </a:cubicBezTo>
                  <a:cubicBezTo>
                    <a:pt x="4334" y="9176"/>
                    <a:pt x="4098" y="8979"/>
                    <a:pt x="4023" y="8917"/>
                  </a:cubicBezTo>
                  <a:cubicBezTo>
                    <a:pt x="3960" y="8503"/>
                    <a:pt x="3902" y="8080"/>
                    <a:pt x="3844" y="7660"/>
                  </a:cubicBezTo>
                  <a:lnTo>
                    <a:pt x="3844" y="7660"/>
                  </a:lnTo>
                  <a:cubicBezTo>
                    <a:pt x="4392" y="8123"/>
                    <a:pt x="4933" y="8596"/>
                    <a:pt x="5454" y="9086"/>
                  </a:cubicBezTo>
                  <a:cubicBezTo>
                    <a:pt x="5485" y="9029"/>
                    <a:pt x="5516" y="8971"/>
                    <a:pt x="5543" y="8909"/>
                  </a:cubicBezTo>
                  <a:cubicBezTo>
                    <a:pt x="4977" y="8387"/>
                    <a:pt x="4402" y="7878"/>
                    <a:pt x="3809" y="7388"/>
                  </a:cubicBezTo>
                  <a:cubicBezTo>
                    <a:pt x="3742" y="6849"/>
                    <a:pt x="3675" y="6310"/>
                    <a:pt x="3612" y="5769"/>
                  </a:cubicBezTo>
                  <a:lnTo>
                    <a:pt x="3612" y="5769"/>
                  </a:lnTo>
                  <a:cubicBezTo>
                    <a:pt x="4415" y="6434"/>
                    <a:pt x="5235" y="7085"/>
                    <a:pt x="6069" y="7718"/>
                  </a:cubicBezTo>
                  <a:cubicBezTo>
                    <a:pt x="6096" y="7660"/>
                    <a:pt x="6118" y="7598"/>
                    <a:pt x="6141" y="7535"/>
                  </a:cubicBezTo>
                  <a:cubicBezTo>
                    <a:pt x="5271" y="6876"/>
                    <a:pt x="4415" y="6197"/>
                    <a:pt x="3581" y="5497"/>
                  </a:cubicBezTo>
                  <a:cubicBezTo>
                    <a:pt x="3519" y="4999"/>
                    <a:pt x="3461" y="4499"/>
                    <a:pt x="3398" y="3999"/>
                  </a:cubicBezTo>
                  <a:lnTo>
                    <a:pt x="3398" y="3999"/>
                  </a:lnTo>
                  <a:cubicBezTo>
                    <a:pt x="4406" y="4789"/>
                    <a:pt x="5472" y="5507"/>
                    <a:pt x="6577" y="6144"/>
                  </a:cubicBezTo>
                  <a:cubicBezTo>
                    <a:pt x="6596" y="6082"/>
                    <a:pt x="6608" y="6020"/>
                    <a:pt x="6622" y="5952"/>
                  </a:cubicBezTo>
                  <a:cubicBezTo>
                    <a:pt x="5494" y="5302"/>
                    <a:pt x="4406" y="4561"/>
                    <a:pt x="3385" y="3750"/>
                  </a:cubicBezTo>
                  <a:lnTo>
                    <a:pt x="3390" y="3750"/>
                  </a:lnTo>
                  <a:cubicBezTo>
                    <a:pt x="3381" y="3741"/>
                    <a:pt x="3371" y="3736"/>
                    <a:pt x="3363" y="3732"/>
                  </a:cubicBezTo>
                  <a:cubicBezTo>
                    <a:pt x="3340" y="3540"/>
                    <a:pt x="3314" y="3349"/>
                    <a:pt x="3291" y="3161"/>
                  </a:cubicBezTo>
                  <a:cubicBezTo>
                    <a:pt x="3252" y="2880"/>
                    <a:pt x="3220" y="2604"/>
                    <a:pt x="3188" y="2323"/>
                  </a:cubicBezTo>
                  <a:lnTo>
                    <a:pt x="3188" y="2323"/>
                  </a:lnTo>
                  <a:lnTo>
                    <a:pt x="6805" y="3933"/>
                  </a:lnTo>
                  <a:cubicBezTo>
                    <a:pt x="6800" y="3861"/>
                    <a:pt x="6800" y="3789"/>
                    <a:pt x="6796" y="3719"/>
                  </a:cubicBezTo>
                  <a:cubicBezTo>
                    <a:pt x="4473" y="2688"/>
                    <a:pt x="3536" y="2274"/>
                    <a:pt x="3162" y="2109"/>
                  </a:cubicBezTo>
                  <a:cubicBezTo>
                    <a:pt x="3113" y="1641"/>
                    <a:pt x="3069" y="1177"/>
                    <a:pt x="3028" y="713"/>
                  </a:cubicBezTo>
                  <a:lnTo>
                    <a:pt x="3028" y="713"/>
                  </a:lnTo>
                  <a:cubicBezTo>
                    <a:pt x="4165" y="1052"/>
                    <a:pt x="5298" y="1453"/>
                    <a:pt x="6394" y="1913"/>
                  </a:cubicBezTo>
                  <a:cubicBezTo>
                    <a:pt x="6359" y="1824"/>
                    <a:pt x="6318" y="1743"/>
                    <a:pt x="6283" y="1663"/>
                  </a:cubicBezTo>
                  <a:cubicBezTo>
                    <a:pt x="5213" y="1227"/>
                    <a:pt x="4116" y="838"/>
                    <a:pt x="3011" y="513"/>
                  </a:cubicBezTo>
                  <a:cubicBezTo>
                    <a:pt x="2993" y="338"/>
                    <a:pt x="2980" y="169"/>
                    <a:pt x="2966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197659" y="-195080"/>
              <a:ext cx="1469481" cy="2163959"/>
            </a:xfrm>
            <a:custGeom>
              <a:rect b="b" l="l" r="r" t="t"/>
              <a:pathLst>
                <a:path extrusionOk="0" h="68124" w="46261">
                  <a:moveTo>
                    <a:pt x="13852" y="1"/>
                  </a:moveTo>
                  <a:cubicBezTo>
                    <a:pt x="13309" y="1"/>
                    <a:pt x="12761" y="56"/>
                    <a:pt x="12222" y="118"/>
                  </a:cubicBezTo>
                  <a:cubicBezTo>
                    <a:pt x="10224" y="350"/>
                    <a:pt x="8147" y="697"/>
                    <a:pt x="6502" y="1862"/>
                  </a:cubicBezTo>
                  <a:cubicBezTo>
                    <a:pt x="1" y="6463"/>
                    <a:pt x="6966" y="17405"/>
                    <a:pt x="9186" y="22457"/>
                  </a:cubicBezTo>
                  <a:cubicBezTo>
                    <a:pt x="9913" y="24110"/>
                    <a:pt x="10640" y="25774"/>
                    <a:pt x="11068" y="27526"/>
                  </a:cubicBezTo>
                  <a:cubicBezTo>
                    <a:pt x="11531" y="29429"/>
                    <a:pt x="11638" y="31401"/>
                    <a:pt x="11946" y="33340"/>
                  </a:cubicBezTo>
                  <a:cubicBezTo>
                    <a:pt x="12669" y="37901"/>
                    <a:pt x="14599" y="42770"/>
                    <a:pt x="17680" y="46279"/>
                  </a:cubicBezTo>
                  <a:cubicBezTo>
                    <a:pt x="20240" y="49187"/>
                    <a:pt x="23842" y="50724"/>
                    <a:pt x="26566" y="53525"/>
                  </a:cubicBezTo>
                  <a:cubicBezTo>
                    <a:pt x="29687" y="56731"/>
                    <a:pt x="31319" y="61345"/>
                    <a:pt x="35363" y="63650"/>
                  </a:cubicBezTo>
                  <a:cubicBezTo>
                    <a:pt x="38596" y="65488"/>
                    <a:pt x="42805" y="66589"/>
                    <a:pt x="46260" y="68123"/>
                  </a:cubicBezTo>
                  <a:cubicBezTo>
                    <a:pt x="44495" y="64261"/>
                    <a:pt x="42707" y="60333"/>
                    <a:pt x="42105" y="56133"/>
                  </a:cubicBezTo>
                  <a:cubicBezTo>
                    <a:pt x="41712" y="53395"/>
                    <a:pt x="41829" y="50605"/>
                    <a:pt x="41459" y="47872"/>
                  </a:cubicBezTo>
                  <a:cubicBezTo>
                    <a:pt x="40304" y="39386"/>
                    <a:pt x="35110" y="31771"/>
                    <a:pt x="30931" y="24093"/>
                  </a:cubicBezTo>
                  <a:cubicBezTo>
                    <a:pt x="29813" y="22041"/>
                    <a:pt x="28764" y="19982"/>
                    <a:pt x="27887" y="17909"/>
                  </a:cubicBezTo>
                  <a:cubicBezTo>
                    <a:pt x="25327" y="11840"/>
                    <a:pt x="22915" y="6587"/>
                    <a:pt x="17939" y="1897"/>
                  </a:cubicBezTo>
                  <a:cubicBezTo>
                    <a:pt x="17270" y="1259"/>
                    <a:pt x="16548" y="627"/>
                    <a:pt x="15682" y="296"/>
                  </a:cubicBezTo>
                  <a:cubicBezTo>
                    <a:pt x="15095" y="74"/>
                    <a:pt x="14477" y="1"/>
                    <a:pt x="138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355308" y="-178880"/>
              <a:ext cx="1312657" cy="2147568"/>
            </a:xfrm>
            <a:custGeom>
              <a:rect b="b" l="l" r="r" t="t"/>
              <a:pathLst>
                <a:path extrusionOk="0" h="67608" w="41324">
                  <a:moveTo>
                    <a:pt x="4798" y="0"/>
                  </a:moveTo>
                  <a:cubicBezTo>
                    <a:pt x="3763" y="237"/>
                    <a:pt x="2769" y="580"/>
                    <a:pt x="1882" y="1133"/>
                  </a:cubicBezTo>
                  <a:lnTo>
                    <a:pt x="2238" y="1685"/>
                  </a:lnTo>
                  <a:cubicBezTo>
                    <a:pt x="2421" y="1971"/>
                    <a:pt x="2592" y="2234"/>
                    <a:pt x="2752" y="2484"/>
                  </a:cubicBezTo>
                  <a:cubicBezTo>
                    <a:pt x="2310" y="4130"/>
                    <a:pt x="1495" y="7139"/>
                    <a:pt x="1" y="12664"/>
                  </a:cubicBezTo>
                  <a:cubicBezTo>
                    <a:pt x="170" y="13140"/>
                    <a:pt x="353" y="13613"/>
                    <a:pt x="544" y="14086"/>
                  </a:cubicBezTo>
                  <a:lnTo>
                    <a:pt x="3403" y="3496"/>
                  </a:lnTo>
                  <a:lnTo>
                    <a:pt x="5235" y="6340"/>
                  </a:lnTo>
                  <a:cubicBezTo>
                    <a:pt x="5364" y="6546"/>
                    <a:pt x="5498" y="6746"/>
                    <a:pt x="5632" y="6951"/>
                  </a:cubicBezTo>
                  <a:cubicBezTo>
                    <a:pt x="5181" y="8614"/>
                    <a:pt x="4294" y="11905"/>
                    <a:pt x="2528" y="18437"/>
                  </a:cubicBezTo>
                  <a:cubicBezTo>
                    <a:pt x="2734" y="18852"/>
                    <a:pt x="2934" y="19258"/>
                    <a:pt x="3127" y="19646"/>
                  </a:cubicBezTo>
                  <a:lnTo>
                    <a:pt x="6283" y="7964"/>
                  </a:lnTo>
                  <a:cubicBezTo>
                    <a:pt x="6920" y="8966"/>
                    <a:pt x="7545" y="9966"/>
                    <a:pt x="8142" y="10978"/>
                  </a:cubicBezTo>
                  <a:cubicBezTo>
                    <a:pt x="8253" y="11170"/>
                    <a:pt x="8365" y="11361"/>
                    <a:pt x="8472" y="11553"/>
                  </a:cubicBezTo>
                  <a:cubicBezTo>
                    <a:pt x="8027" y="13203"/>
                    <a:pt x="7086" y="16685"/>
                    <a:pt x="5101" y="24015"/>
                  </a:cubicBezTo>
                  <a:cubicBezTo>
                    <a:pt x="5298" y="24492"/>
                    <a:pt x="5475" y="24970"/>
                    <a:pt x="5641" y="25451"/>
                  </a:cubicBezTo>
                  <a:cubicBezTo>
                    <a:pt x="5641" y="25451"/>
                    <a:pt x="5641" y="25446"/>
                    <a:pt x="9097" y="12668"/>
                  </a:cubicBezTo>
                  <a:cubicBezTo>
                    <a:pt x="9645" y="13680"/>
                    <a:pt x="10153" y="14705"/>
                    <a:pt x="10599" y="15753"/>
                  </a:cubicBezTo>
                  <a:cubicBezTo>
                    <a:pt x="10772" y="16154"/>
                    <a:pt x="10938" y="16556"/>
                    <a:pt x="11093" y="16961"/>
                  </a:cubicBezTo>
                  <a:cubicBezTo>
                    <a:pt x="10550" y="18986"/>
                    <a:pt x="9387" y="23284"/>
                    <a:pt x="6920" y="32420"/>
                  </a:cubicBezTo>
                  <a:cubicBezTo>
                    <a:pt x="6938" y="32558"/>
                    <a:pt x="6961" y="32696"/>
                    <a:pt x="6983" y="32830"/>
                  </a:cubicBezTo>
                  <a:cubicBezTo>
                    <a:pt x="7068" y="33374"/>
                    <a:pt x="7170" y="33918"/>
                    <a:pt x="7290" y="34462"/>
                  </a:cubicBezTo>
                  <a:lnTo>
                    <a:pt x="11629" y="18397"/>
                  </a:lnTo>
                  <a:cubicBezTo>
                    <a:pt x="11919" y="19208"/>
                    <a:pt x="12196" y="20029"/>
                    <a:pt x="12472" y="20858"/>
                  </a:cubicBezTo>
                  <a:cubicBezTo>
                    <a:pt x="12775" y="21768"/>
                    <a:pt x="13073" y="22686"/>
                    <a:pt x="13386" y="23600"/>
                  </a:cubicBezTo>
                  <a:cubicBezTo>
                    <a:pt x="12842" y="25620"/>
                    <a:pt x="11647" y="30057"/>
                    <a:pt x="9016" y="39803"/>
                  </a:cubicBezTo>
                  <a:cubicBezTo>
                    <a:pt x="9194" y="40223"/>
                    <a:pt x="9391" y="40641"/>
                    <a:pt x="9595" y="41052"/>
                  </a:cubicBezTo>
                  <a:lnTo>
                    <a:pt x="13912" y="25090"/>
                  </a:lnTo>
                  <a:cubicBezTo>
                    <a:pt x="14042" y="25437"/>
                    <a:pt x="14170" y="25785"/>
                    <a:pt x="14304" y="26133"/>
                  </a:cubicBezTo>
                  <a:cubicBezTo>
                    <a:pt x="14759" y="27297"/>
                    <a:pt x="15277" y="28456"/>
                    <a:pt x="15861" y="29571"/>
                  </a:cubicBezTo>
                  <a:cubicBezTo>
                    <a:pt x="15415" y="31216"/>
                    <a:pt x="14349" y="35162"/>
                    <a:pt x="11794" y="44633"/>
                  </a:cubicBezTo>
                  <a:cubicBezTo>
                    <a:pt x="12017" y="44927"/>
                    <a:pt x="12249" y="45216"/>
                    <a:pt x="12480" y="45497"/>
                  </a:cubicBezTo>
                  <a:lnTo>
                    <a:pt x="16480" y="30699"/>
                  </a:lnTo>
                  <a:cubicBezTo>
                    <a:pt x="16583" y="30872"/>
                    <a:pt x="16685" y="31047"/>
                    <a:pt x="16788" y="31220"/>
                  </a:cubicBezTo>
                  <a:cubicBezTo>
                    <a:pt x="17394" y="32232"/>
                    <a:pt x="18041" y="33214"/>
                    <a:pt x="18701" y="34173"/>
                  </a:cubicBezTo>
                  <a:cubicBezTo>
                    <a:pt x="18335" y="35527"/>
                    <a:pt x="17399" y="39001"/>
                    <a:pt x="14999" y="47891"/>
                  </a:cubicBezTo>
                  <a:cubicBezTo>
                    <a:pt x="15250" y="48084"/>
                    <a:pt x="15503" y="48284"/>
                    <a:pt x="15762" y="48471"/>
                  </a:cubicBezTo>
                  <a:lnTo>
                    <a:pt x="19370" y="35126"/>
                  </a:lnTo>
                  <a:cubicBezTo>
                    <a:pt x="20132" y="36210"/>
                    <a:pt x="20907" y="37276"/>
                    <a:pt x="21657" y="38355"/>
                  </a:cubicBezTo>
                  <a:cubicBezTo>
                    <a:pt x="21345" y="39505"/>
                    <a:pt x="20533" y="42514"/>
                    <a:pt x="18415" y="50358"/>
                  </a:cubicBezTo>
                  <a:cubicBezTo>
                    <a:pt x="18670" y="50545"/>
                    <a:pt x="18932" y="50737"/>
                    <a:pt x="19187" y="50924"/>
                  </a:cubicBezTo>
                  <a:lnTo>
                    <a:pt x="22321" y="39326"/>
                  </a:lnTo>
                  <a:cubicBezTo>
                    <a:pt x="22558" y="39678"/>
                    <a:pt x="22790" y="40036"/>
                    <a:pt x="23021" y="40392"/>
                  </a:cubicBezTo>
                  <a:cubicBezTo>
                    <a:pt x="23556" y="41221"/>
                    <a:pt x="24047" y="42065"/>
                    <a:pt x="24506" y="42929"/>
                  </a:cubicBezTo>
                  <a:cubicBezTo>
                    <a:pt x="24239" y="43928"/>
                    <a:pt x="23539" y="46505"/>
                    <a:pt x="21741" y="53157"/>
                  </a:cubicBezTo>
                  <a:cubicBezTo>
                    <a:pt x="21982" y="53416"/>
                    <a:pt x="22223" y="53684"/>
                    <a:pt x="22451" y="53951"/>
                  </a:cubicBezTo>
                  <a:lnTo>
                    <a:pt x="25108" y="44119"/>
                  </a:lnTo>
                  <a:cubicBezTo>
                    <a:pt x="25282" y="44477"/>
                    <a:pt x="25447" y="44837"/>
                    <a:pt x="25607" y="45203"/>
                  </a:cubicBezTo>
                  <a:cubicBezTo>
                    <a:pt x="26102" y="46304"/>
                    <a:pt x="26583" y="47410"/>
                    <a:pt x="27083" y="48512"/>
                  </a:cubicBezTo>
                  <a:cubicBezTo>
                    <a:pt x="26860" y="49341"/>
                    <a:pt x="26276" y="51499"/>
                    <a:pt x="24760" y="57117"/>
                  </a:cubicBezTo>
                  <a:cubicBezTo>
                    <a:pt x="24974" y="57442"/>
                    <a:pt x="25202" y="57763"/>
                    <a:pt x="25420" y="58080"/>
                  </a:cubicBezTo>
                  <a:cubicBezTo>
                    <a:pt x="25420" y="58080"/>
                    <a:pt x="25420" y="58075"/>
                    <a:pt x="27663" y="49782"/>
                  </a:cubicBezTo>
                  <a:cubicBezTo>
                    <a:pt x="27739" y="49938"/>
                    <a:pt x="27810" y="50095"/>
                    <a:pt x="27886" y="50255"/>
                  </a:cubicBezTo>
                  <a:cubicBezTo>
                    <a:pt x="28461" y="51476"/>
                    <a:pt x="29067" y="52690"/>
                    <a:pt x="29719" y="53880"/>
                  </a:cubicBezTo>
                  <a:cubicBezTo>
                    <a:pt x="29549" y="54509"/>
                    <a:pt x="29081" y="56243"/>
                    <a:pt x="27779" y="61053"/>
                  </a:cubicBezTo>
                  <a:cubicBezTo>
                    <a:pt x="28011" y="61304"/>
                    <a:pt x="28256" y="61535"/>
                    <a:pt x="28505" y="61763"/>
                  </a:cubicBezTo>
                  <a:lnTo>
                    <a:pt x="30338" y="54990"/>
                  </a:lnTo>
                  <a:cubicBezTo>
                    <a:pt x="31030" y="56194"/>
                    <a:pt x="31765" y="57371"/>
                    <a:pt x="32554" y="58512"/>
                  </a:cubicBezTo>
                  <a:cubicBezTo>
                    <a:pt x="32442" y="58927"/>
                    <a:pt x="32117" y="60117"/>
                    <a:pt x="31190" y="63564"/>
                  </a:cubicBezTo>
                  <a:cubicBezTo>
                    <a:pt x="31452" y="63702"/>
                    <a:pt x="31720" y="63836"/>
                    <a:pt x="32001" y="63961"/>
                  </a:cubicBezTo>
                  <a:lnTo>
                    <a:pt x="33218" y="59448"/>
                  </a:lnTo>
                  <a:cubicBezTo>
                    <a:pt x="33308" y="59574"/>
                    <a:pt x="33401" y="59699"/>
                    <a:pt x="33495" y="59819"/>
                  </a:cubicBezTo>
                  <a:cubicBezTo>
                    <a:pt x="34154" y="60706"/>
                    <a:pt x="34855" y="61562"/>
                    <a:pt x="35590" y="62387"/>
                  </a:cubicBezTo>
                  <a:cubicBezTo>
                    <a:pt x="35533" y="62601"/>
                    <a:pt x="35358" y="63239"/>
                    <a:pt x="34846" y="65147"/>
                  </a:cubicBezTo>
                  <a:cubicBezTo>
                    <a:pt x="35123" y="65254"/>
                    <a:pt x="35399" y="65352"/>
                    <a:pt x="35685" y="65459"/>
                  </a:cubicBezTo>
                  <a:lnTo>
                    <a:pt x="36300" y="63158"/>
                  </a:lnTo>
                  <a:cubicBezTo>
                    <a:pt x="37097" y="64010"/>
                    <a:pt x="37936" y="64821"/>
                    <a:pt x="38809" y="65593"/>
                  </a:cubicBezTo>
                  <a:cubicBezTo>
                    <a:pt x="38792" y="65655"/>
                    <a:pt x="38739" y="65856"/>
                    <a:pt x="38556" y="66511"/>
                  </a:cubicBezTo>
                  <a:cubicBezTo>
                    <a:pt x="38841" y="66618"/>
                    <a:pt x="39117" y="66725"/>
                    <a:pt x="39393" y="66828"/>
                  </a:cubicBezTo>
                  <a:lnTo>
                    <a:pt x="39558" y="66231"/>
                  </a:lnTo>
                  <a:cubicBezTo>
                    <a:pt x="40134" y="66712"/>
                    <a:pt x="40718" y="67171"/>
                    <a:pt x="41324" y="67608"/>
                  </a:cubicBezTo>
                  <a:cubicBezTo>
                    <a:pt x="39523" y="66212"/>
                    <a:pt x="37869" y="64638"/>
                    <a:pt x="36370" y="62936"/>
                  </a:cubicBezTo>
                  <a:lnTo>
                    <a:pt x="36370" y="62936"/>
                  </a:lnTo>
                  <a:cubicBezTo>
                    <a:pt x="36710" y="63029"/>
                    <a:pt x="37543" y="63261"/>
                    <a:pt x="39612" y="63827"/>
                  </a:cubicBezTo>
                  <a:cubicBezTo>
                    <a:pt x="39465" y="63475"/>
                    <a:pt x="39327" y="63132"/>
                    <a:pt x="39184" y="62780"/>
                  </a:cubicBezTo>
                  <a:lnTo>
                    <a:pt x="35358" y="61741"/>
                  </a:lnTo>
                  <a:cubicBezTo>
                    <a:pt x="34802" y="61053"/>
                    <a:pt x="34271" y="60349"/>
                    <a:pt x="33763" y="59627"/>
                  </a:cubicBezTo>
                  <a:cubicBezTo>
                    <a:pt x="33343" y="59030"/>
                    <a:pt x="32938" y="58423"/>
                    <a:pt x="32549" y="57804"/>
                  </a:cubicBezTo>
                  <a:lnTo>
                    <a:pt x="32549" y="57804"/>
                  </a:lnTo>
                  <a:cubicBezTo>
                    <a:pt x="33067" y="57946"/>
                    <a:pt x="34422" y="58316"/>
                    <a:pt x="37953" y="59279"/>
                  </a:cubicBezTo>
                  <a:cubicBezTo>
                    <a:pt x="37856" y="58954"/>
                    <a:pt x="37762" y="58619"/>
                    <a:pt x="37677" y="58285"/>
                  </a:cubicBezTo>
                  <a:lnTo>
                    <a:pt x="31872" y="56698"/>
                  </a:lnTo>
                  <a:cubicBezTo>
                    <a:pt x="31158" y="55485"/>
                    <a:pt x="30494" y="54246"/>
                    <a:pt x="29870" y="52984"/>
                  </a:cubicBezTo>
                  <a:lnTo>
                    <a:pt x="29870" y="52984"/>
                  </a:lnTo>
                  <a:cubicBezTo>
                    <a:pt x="30534" y="53162"/>
                    <a:pt x="32304" y="53648"/>
                    <a:pt x="37053" y="54945"/>
                  </a:cubicBezTo>
                  <a:cubicBezTo>
                    <a:pt x="37017" y="54633"/>
                    <a:pt x="36986" y="54312"/>
                    <a:pt x="36963" y="53996"/>
                  </a:cubicBezTo>
                  <a:lnTo>
                    <a:pt x="29361" y="51918"/>
                  </a:lnTo>
                  <a:cubicBezTo>
                    <a:pt x="29058" y="51276"/>
                    <a:pt x="28768" y="50625"/>
                    <a:pt x="28483" y="49974"/>
                  </a:cubicBezTo>
                  <a:cubicBezTo>
                    <a:pt x="28242" y="49426"/>
                    <a:pt x="28011" y="48877"/>
                    <a:pt x="27779" y="48325"/>
                  </a:cubicBezTo>
                  <a:lnTo>
                    <a:pt x="27779" y="48325"/>
                  </a:lnTo>
                  <a:cubicBezTo>
                    <a:pt x="28590" y="48547"/>
                    <a:pt x="30797" y="49149"/>
                    <a:pt x="36776" y="50786"/>
                  </a:cubicBezTo>
                  <a:cubicBezTo>
                    <a:pt x="36763" y="50473"/>
                    <a:pt x="36745" y="50157"/>
                    <a:pt x="36728" y="49844"/>
                  </a:cubicBezTo>
                  <a:lnTo>
                    <a:pt x="27351" y="47286"/>
                  </a:lnTo>
                  <a:cubicBezTo>
                    <a:pt x="27021" y="46483"/>
                    <a:pt x="26696" y="45680"/>
                    <a:pt x="26365" y="44874"/>
                  </a:cubicBezTo>
                  <a:cubicBezTo>
                    <a:pt x="26204" y="44485"/>
                    <a:pt x="26040" y="44102"/>
                    <a:pt x="25871" y="43714"/>
                  </a:cubicBezTo>
                  <a:lnTo>
                    <a:pt x="25871" y="43714"/>
                  </a:lnTo>
                  <a:cubicBezTo>
                    <a:pt x="26838" y="43977"/>
                    <a:pt x="29433" y="44686"/>
                    <a:pt x="36380" y="46586"/>
                  </a:cubicBezTo>
                  <a:cubicBezTo>
                    <a:pt x="36321" y="46259"/>
                    <a:pt x="36263" y="45934"/>
                    <a:pt x="36201" y="45617"/>
                  </a:cubicBezTo>
                  <a:cubicBezTo>
                    <a:pt x="36201" y="45617"/>
                    <a:pt x="36201" y="45613"/>
                    <a:pt x="25389" y="42657"/>
                  </a:cubicBezTo>
                  <a:cubicBezTo>
                    <a:pt x="24934" y="41703"/>
                    <a:pt x="24448" y="40758"/>
                    <a:pt x="23913" y="39853"/>
                  </a:cubicBezTo>
                  <a:cubicBezTo>
                    <a:pt x="23735" y="39550"/>
                    <a:pt x="23556" y="39246"/>
                    <a:pt x="23378" y="38943"/>
                  </a:cubicBezTo>
                  <a:lnTo>
                    <a:pt x="23378" y="38943"/>
                  </a:lnTo>
                  <a:cubicBezTo>
                    <a:pt x="24599" y="39277"/>
                    <a:pt x="27653" y="40112"/>
                    <a:pt x="35305" y="42203"/>
                  </a:cubicBezTo>
                  <a:cubicBezTo>
                    <a:pt x="35198" y="41863"/>
                    <a:pt x="35082" y="41530"/>
                    <a:pt x="34962" y="41186"/>
                  </a:cubicBezTo>
                  <a:lnTo>
                    <a:pt x="22691" y="37828"/>
                  </a:lnTo>
                  <a:cubicBezTo>
                    <a:pt x="21884" y="36535"/>
                    <a:pt x="21045" y="35269"/>
                    <a:pt x="20239" y="33998"/>
                  </a:cubicBezTo>
                  <a:lnTo>
                    <a:pt x="20239" y="33998"/>
                  </a:lnTo>
                  <a:cubicBezTo>
                    <a:pt x="21683" y="34391"/>
                    <a:pt x="25165" y="35344"/>
                    <a:pt x="33539" y="37637"/>
                  </a:cubicBezTo>
                  <a:cubicBezTo>
                    <a:pt x="33378" y="37280"/>
                    <a:pt x="33214" y="36932"/>
                    <a:pt x="33049" y="36580"/>
                  </a:cubicBezTo>
                  <a:lnTo>
                    <a:pt x="19543" y="32883"/>
                  </a:lnTo>
                  <a:cubicBezTo>
                    <a:pt x="19053" y="32081"/>
                    <a:pt x="18580" y="31274"/>
                    <a:pt x="18139" y="30454"/>
                  </a:cubicBezTo>
                  <a:cubicBezTo>
                    <a:pt x="17898" y="30026"/>
                    <a:pt x="17675" y="29593"/>
                    <a:pt x="17466" y="29152"/>
                  </a:cubicBezTo>
                  <a:lnTo>
                    <a:pt x="17466" y="29152"/>
                  </a:lnTo>
                  <a:cubicBezTo>
                    <a:pt x="18964" y="29562"/>
                    <a:pt x="22558" y="30543"/>
                    <a:pt x="31185" y="32901"/>
                  </a:cubicBezTo>
                  <a:cubicBezTo>
                    <a:pt x="30989" y="32541"/>
                    <a:pt x="30797" y="32175"/>
                    <a:pt x="30596" y="31818"/>
                  </a:cubicBezTo>
                  <a:lnTo>
                    <a:pt x="16984" y="28094"/>
                  </a:lnTo>
                  <a:cubicBezTo>
                    <a:pt x="16493" y="26954"/>
                    <a:pt x="16075" y="25777"/>
                    <a:pt x="15695" y="24577"/>
                  </a:cubicBezTo>
                  <a:lnTo>
                    <a:pt x="15695" y="24577"/>
                  </a:lnTo>
                  <a:cubicBezTo>
                    <a:pt x="17158" y="24978"/>
                    <a:pt x="20564" y="25910"/>
                    <a:pt x="28492" y="28082"/>
                  </a:cubicBezTo>
                  <a:cubicBezTo>
                    <a:pt x="28283" y="27711"/>
                    <a:pt x="28077" y="27345"/>
                    <a:pt x="27873" y="26985"/>
                  </a:cubicBezTo>
                  <a:cubicBezTo>
                    <a:pt x="27873" y="26985"/>
                    <a:pt x="27867" y="26985"/>
                    <a:pt x="15379" y="23569"/>
                  </a:cubicBezTo>
                  <a:cubicBezTo>
                    <a:pt x="15053" y="22482"/>
                    <a:pt x="14746" y="21375"/>
                    <a:pt x="14438" y="20261"/>
                  </a:cubicBezTo>
                  <a:cubicBezTo>
                    <a:pt x="14425" y="20221"/>
                    <a:pt x="14416" y="20181"/>
                    <a:pt x="14402" y="20136"/>
                  </a:cubicBezTo>
                  <a:lnTo>
                    <a:pt x="14402" y="20136"/>
                  </a:lnTo>
                  <a:cubicBezTo>
                    <a:pt x="15834" y="20529"/>
                    <a:pt x="18954" y="21385"/>
                    <a:pt x="25781" y="23248"/>
                  </a:cubicBezTo>
                  <a:cubicBezTo>
                    <a:pt x="25589" y="22892"/>
                    <a:pt x="25398" y="22530"/>
                    <a:pt x="25210" y="22169"/>
                  </a:cubicBezTo>
                  <a:lnTo>
                    <a:pt x="14117" y="19138"/>
                  </a:lnTo>
                  <a:cubicBezTo>
                    <a:pt x="13783" y="17982"/>
                    <a:pt x="13431" y="16827"/>
                    <a:pt x="13025" y="15673"/>
                  </a:cubicBezTo>
                  <a:lnTo>
                    <a:pt x="13025" y="15673"/>
                  </a:lnTo>
                  <a:cubicBezTo>
                    <a:pt x="14464" y="16065"/>
                    <a:pt x="17407" y="16872"/>
                    <a:pt x="23414" y="18513"/>
                  </a:cubicBezTo>
                  <a:cubicBezTo>
                    <a:pt x="23253" y="18165"/>
                    <a:pt x="23101" y="17817"/>
                    <a:pt x="22955" y="17461"/>
                  </a:cubicBezTo>
                  <a:lnTo>
                    <a:pt x="12641" y="14643"/>
                  </a:lnTo>
                  <a:cubicBezTo>
                    <a:pt x="12173" y="13413"/>
                    <a:pt x="11629" y="12213"/>
                    <a:pt x="11050" y="11045"/>
                  </a:cubicBezTo>
                  <a:lnTo>
                    <a:pt x="11050" y="11045"/>
                  </a:lnTo>
                  <a:cubicBezTo>
                    <a:pt x="12610" y="11473"/>
                    <a:pt x="15615" y="12293"/>
                    <a:pt x="21399" y="13872"/>
                  </a:cubicBezTo>
                  <a:cubicBezTo>
                    <a:pt x="21238" y="13520"/>
                    <a:pt x="21072" y="13167"/>
                    <a:pt x="20907" y="12814"/>
                  </a:cubicBezTo>
                  <a:cubicBezTo>
                    <a:pt x="20907" y="12814"/>
                    <a:pt x="20903" y="12814"/>
                    <a:pt x="10501" y="9970"/>
                  </a:cubicBezTo>
                  <a:cubicBezTo>
                    <a:pt x="10457" y="9890"/>
                    <a:pt x="10416" y="9814"/>
                    <a:pt x="10377" y="9738"/>
                  </a:cubicBezTo>
                  <a:cubicBezTo>
                    <a:pt x="9747" y="8548"/>
                    <a:pt x="9092" y="7388"/>
                    <a:pt x="8428" y="6243"/>
                  </a:cubicBezTo>
                  <a:lnTo>
                    <a:pt x="8428" y="6243"/>
                  </a:lnTo>
                  <a:cubicBezTo>
                    <a:pt x="10104" y="6702"/>
                    <a:pt x="13221" y="7549"/>
                    <a:pt x="19008" y="9132"/>
                  </a:cubicBezTo>
                  <a:cubicBezTo>
                    <a:pt x="18794" y="8762"/>
                    <a:pt x="18576" y="8396"/>
                    <a:pt x="18349" y="8030"/>
                  </a:cubicBezTo>
                  <a:lnTo>
                    <a:pt x="7790" y="5146"/>
                  </a:lnTo>
                  <a:cubicBezTo>
                    <a:pt x="7737" y="5052"/>
                    <a:pt x="7683" y="4959"/>
                    <a:pt x="7630" y="4869"/>
                  </a:cubicBezTo>
                  <a:cubicBezTo>
                    <a:pt x="6644" y="3179"/>
                    <a:pt x="6011" y="2087"/>
                    <a:pt x="5596" y="1378"/>
                  </a:cubicBezTo>
                  <a:lnTo>
                    <a:pt x="5596" y="1378"/>
                  </a:lnTo>
                  <a:cubicBezTo>
                    <a:pt x="7268" y="1837"/>
                    <a:pt x="10237" y="2649"/>
                    <a:pt x="15526" y="4093"/>
                  </a:cubicBezTo>
                  <a:cubicBezTo>
                    <a:pt x="15182" y="3688"/>
                    <a:pt x="14826" y="3278"/>
                    <a:pt x="14456" y="2876"/>
                  </a:cubicBezTo>
                  <a:lnTo>
                    <a:pt x="4959" y="281"/>
                  </a:lnTo>
                  <a:lnTo>
                    <a:pt x="4847" y="90"/>
                  </a:lnTo>
                  <a:cubicBezTo>
                    <a:pt x="4829" y="58"/>
                    <a:pt x="4812" y="31"/>
                    <a:pt x="479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078903" y="-305940"/>
              <a:ext cx="870520" cy="2139246"/>
            </a:xfrm>
            <a:custGeom>
              <a:rect b="b" l="l" r="r" t="t"/>
              <a:pathLst>
                <a:path extrusionOk="0" h="67346" w="27405">
                  <a:moveTo>
                    <a:pt x="18729" y="1"/>
                  </a:moveTo>
                  <a:cubicBezTo>
                    <a:pt x="12325" y="1"/>
                    <a:pt x="10402" y="10680"/>
                    <a:pt x="8873" y="15152"/>
                  </a:cubicBezTo>
                  <a:cubicBezTo>
                    <a:pt x="8361" y="16672"/>
                    <a:pt x="7835" y="18197"/>
                    <a:pt x="7064" y="19606"/>
                  </a:cubicBezTo>
                  <a:cubicBezTo>
                    <a:pt x="6225" y="21131"/>
                    <a:pt x="5106" y="22486"/>
                    <a:pt x="4143" y="23940"/>
                  </a:cubicBezTo>
                  <a:cubicBezTo>
                    <a:pt x="1878" y="27365"/>
                    <a:pt x="211" y="31711"/>
                    <a:pt x="121" y="35858"/>
                  </a:cubicBezTo>
                  <a:cubicBezTo>
                    <a:pt x="54" y="39300"/>
                    <a:pt x="1485" y="42474"/>
                    <a:pt x="1588" y="45948"/>
                  </a:cubicBezTo>
                  <a:cubicBezTo>
                    <a:pt x="1703" y="49921"/>
                    <a:pt x="1" y="53924"/>
                    <a:pt x="1263" y="57862"/>
                  </a:cubicBezTo>
                  <a:cubicBezTo>
                    <a:pt x="2279" y="61010"/>
                    <a:pt x="4374" y="64261"/>
                    <a:pt x="5712" y="67346"/>
                  </a:cubicBezTo>
                  <a:cubicBezTo>
                    <a:pt x="6876" y="63752"/>
                    <a:pt x="8066" y="60104"/>
                    <a:pt x="10198" y="56992"/>
                  </a:cubicBezTo>
                  <a:cubicBezTo>
                    <a:pt x="11585" y="54964"/>
                    <a:pt x="13341" y="53202"/>
                    <a:pt x="14742" y="51191"/>
                  </a:cubicBezTo>
                  <a:cubicBezTo>
                    <a:pt x="19084" y="44941"/>
                    <a:pt x="20261" y="36835"/>
                    <a:pt x="22134" y="29295"/>
                  </a:cubicBezTo>
                  <a:cubicBezTo>
                    <a:pt x="22634" y="27275"/>
                    <a:pt x="23186" y="25299"/>
                    <a:pt x="23860" y="23414"/>
                  </a:cubicBezTo>
                  <a:cubicBezTo>
                    <a:pt x="25826" y="17903"/>
                    <a:pt x="27404" y="13007"/>
                    <a:pt x="26968" y="6947"/>
                  </a:cubicBezTo>
                  <a:cubicBezTo>
                    <a:pt x="26910" y="6127"/>
                    <a:pt x="26820" y="5280"/>
                    <a:pt x="26450" y="4539"/>
                  </a:cubicBezTo>
                  <a:cubicBezTo>
                    <a:pt x="25982" y="3613"/>
                    <a:pt x="25130" y="2957"/>
                    <a:pt x="24292" y="2346"/>
                  </a:cubicBezTo>
                  <a:cubicBezTo>
                    <a:pt x="22843" y="1298"/>
                    <a:pt x="21274" y="277"/>
                    <a:pt x="19499" y="50"/>
                  </a:cubicBezTo>
                  <a:cubicBezTo>
                    <a:pt x="19236" y="17"/>
                    <a:pt x="18979" y="1"/>
                    <a:pt x="18729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083160" y="-302255"/>
              <a:ext cx="854796" cy="2135847"/>
            </a:xfrm>
            <a:custGeom>
              <a:rect b="b" l="l" r="r" t="t"/>
              <a:pathLst>
                <a:path extrusionOk="0" h="67239" w="26910">
                  <a:moveTo>
                    <a:pt x="19717" y="1"/>
                  </a:moveTo>
                  <a:lnTo>
                    <a:pt x="19619" y="576"/>
                  </a:lnTo>
                  <a:cubicBezTo>
                    <a:pt x="19570" y="871"/>
                    <a:pt x="19520" y="1147"/>
                    <a:pt x="19477" y="1406"/>
                  </a:cubicBezTo>
                  <a:cubicBezTo>
                    <a:pt x="18201" y="2217"/>
                    <a:pt x="15855" y="3697"/>
                    <a:pt x="11558" y="6421"/>
                  </a:cubicBezTo>
                  <a:cubicBezTo>
                    <a:pt x="11383" y="6831"/>
                    <a:pt x="11219" y="7255"/>
                    <a:pt x="11058" y="7674"/>
                  </a:cubicBezTo>
                  <a:lnTo>
                    <a:pt x="19294" y="2462"/>
                  </a:lnTo>
                  <a:lnTo>
                    <a:pt x="18785" y="5423"/>
                  </a:lnTo>
                  <a:cubicBezTo>
                    <a:pt x="18750" y="5637"/>
                    <a:pt x="18714" y="5851"/>
                    <a:pt x="18678" y="6061"/>
                  </a:cubicBezTo>
                  <a:cubicBezTo>
                    <a:pt x="17386" y="6880"/>
                    <a:pt x="14822" y="8504"/>
                    <a:pt x="9743" y="11718"/>
                  </a:cubicBezTo>
                  <a:cubicBezTo>
                    <a:pt x="9627" y="12111"/>
                    <a:pt x="9515" y="12503"/>
                    <a:pt x="9408" y="12869"/>
                  </a:cubicBezTo>
                  <a:lnTo>
                    <a:pt x="18495" y="7117"/>
                  </a:lnTo>
                  <a:lnTo>
                    <a:pt x="18495" y="7117"/>
                  </a:lnTo>
                  <a:cubicBezTo>
                    <a:pt x="18312" y="8156"/>
                    <a:pt x="18121" y="9191"/>
                    <a:pt x="17902" y="10207"/>
                  </a:cubicBezTo>
                  <a:cubicBezTo>
                    <a:pt x="17858" y="10399"/>
                    <a:pt x="17818" y="10590"/>
                    <a:pt x="17773" y="10782"/>
                  </a:cubicBezTo>
                  <a:cubicBezTo>
                    <a:pt x="16489" y="11598"/>
                    <a:pt x="13778" y="13311"/>
                    <a:pt x="8076" y="16922"/>
                  </a:cubicBezTo>
                  <a:cubicBezTo>
                    <a:pt x="7919" y="17350"/>
                    <a:pt x="7749" y="17769"/>
                    <a:pt x="7567" y="18184"/>
                  </a:cubicBezTo>
                  <a:lnTo>
                    <a:pt x="17510" y="11887"/>
                  </a:lnTo>
                  <a:lnTo>
                    <a:pt x="17510" y="11887"/>
                  </a:lnTo>
                  <a:cubicBezTo>
                    <a:pt x="17260" y="12877"/>
                    <a:pt x="16979" y="13858"/>
                    <a:pt x="16641" y="14813"/>
                  </a:cubicBezTo>
                  <a:cubicBezTo>
                    <a:pt x="16516" y="15178"/>
                    <a:pt x="16382" y="15540"/>
                    <a:pt x="16240" y="15906"/>
                  </a:cubicBezTo>
                  <a:cubicBezTo>
                    <a:pt x="14665" y="16900"/>
                    <a:pt x="11321" y="19017"/>
                    <a:pt x="4214" y="23516"/>
                  </a:cubicBezTo>
                  <a:cubicBezTo>
                    <a:pt x="4147" y="23619"/>
                    <a:pt x="4076" y="23722"/>
                    <a:pt x="4009" y="23824"/>
                  </a:cubicBezTo>
                  <a:cubicBezTo>
                    <a:pt x="3742" y="24230"/>
                    <a:pt x="3479" y="24644"/>
                    <a:pt x="3228" y="25076"/>
                  </a:cubicBezTo>
                  <a:lnTo>
                    <a:pt x="15727" y="17163"/>
                  </a:lnTo>
                  <a:lnTo>
                    <a:pt x="15727" y="17163"/>
                  </a:lnTo>
                  <a:cubicBezTo>
                    <a:pt x="15433" y="17867"/>
                    <a:pt x="15116" y="18571"/>
                    <a:pt x="14799" y="19281"/>
                  </a:cubicBezTo>
                  <a:cubicBezTo>
                    <a:pt x="14451" y="20061"/>
                    <a:pt x="14095" y="20837"/>
                    <a:pt x="13752" y="21631"/>
                  </a:cubicBezTo>
                  <a:cubicBezTo>
                    <a:pt x="12182" y="22625"/>
                    <a:pt x="8731" y="24809"/>
                    <a:pt x="1151" y="29611"/>
                  </a:cubicBezTo>
                  <a:cubicBezTo>
                    <a:pt x="1017" y="29990"/>
                    <a:pt x="892" y="30387"/>
                    <a:pt x="781" y="30780"/>
                  </a:cubicBezTo>
                  <a:lnTo>
                    <a:pt x="13198" y="22919"/>
                  </a:lnTo>
                  <a:lnTo>
                    <a:pt x="13198" y="22919"/>
                  </a:lnTo>
                  <a:cubicBezTo>
                    <a:pt x="13073" y="23222"/>
                    <a:pt x="12949" y="23530"/>
                    <a:pt x="12832" y="23837"/>
                  </a:cubicBezTo>
                  <a:cubicBezTo>
                    <a:pt x="12427" y="24872"/>
                    <a:pt x="12070" y="25942"/>
                    <a:pt x="11780" y="27025"/>
                  </a:cubicBezTo>
                  <a:cubicBezTo>
                    <a:pt x="10505" y="27832"/>
                    <a:pt x="7434" y="29776"/>
                    <a:pt x="67" y="34445"/>
                  </a:cubicBezTo>
                  <a:cubicBezTo>
                    <a:pt x="36" y="34770"/>
                    <a:pt x="14" y="35100"/>
                    <a:pt x="1" y="35421"/>
                  </a:cubicBezTo>
                  <a:lnTo>
                    <a:pt x="11513" y="28136"/>
                  </a:lnTo>
                  <a:lnTo>
                    <a:pt x="11513" y="28136"/>
                  </a:lnTo>
                  <a:cubicBezTo>
                    <a:pt x="11473" y="28309"/>
                    <a:pt x="11437" y="28483"/>
                    <a:pt x="11402" y="28661"/>
                  </a:cubicBezTo>
                  <a:cubicBezTo>
                    <a:pt x="11188" y="29692"/>
                    <a:pt x="11023" y="30717"/>
                    <a:pt x="10879" y="31747"/>
                  </a:cubicBezTo>
                  <a:cubicBezTo>
                    <a:pt x="9823" y="32412"/>
                    <a:pt x="7125" y="34124"/>
                    <a:pt x="210" y="38502"/>
                  </a:cubicBezTo>
                  <a:cubicBezTo>
                    <a:pt x="254" y="38783"/>
                    <a:pt x="304" y="39068"/>
                    <a:pt x="357" y="39341"/>
                  </a:cubicBezTo>
                  <a:lnTo>
                    <a:pt x="10741" y="32772"/>
                  </a:lnTo>
                  <a:lnTo>
                    <a:pt x="10741" y="32772"/>
                  </a:lnTo>
                  <a:cubicBezTo>
                    <a:pt x="10590" y="33941"/>
                    <a:pt x="10457" y="35104"/>
                    <a:pt x="10300" y="36259"/>
                  </a:cubicBezTo>
                  <a:cubicBezTo>
                    <a:pt x="9404" y="36826"/>
                    <a:pt x="7063" y="38310"/>
                    <a:pt x="964" y="42171"/>
                  </a:cubicBezTo>
                  <a:cubicBezTo>
                    <a:pt x="1017" y="42448"/>
                    <a:pt x="1075" y="42733"/>
                    <a:pt x="1129" y="43006"/>
                  </a:cubicBezTo>
                  <a:lnTo>
                    <a:pt x="10148" y="37298"/>
                  </a:lnTo>
                  <a:lnTo>
                    <a:pt x="10148" y="37298"/>
                  </a:lnTo>
                  <a:cubicBezTo>
                    <a:pt x="10095" y="37668"/>
                    <a:pt x="10033" y="38043"/>
                    <a:pt x="9965" y="38413"/>
                  </a:cubicBezTo>
                  <a:cubicBezTo>
                    <a:pt x="9819" y="39278"/>
                    <a:pt x="9636" y="40125"/>
                    <a:pt x="9418" y="40967"/>
                  </a:cubicBezTo>
                  <a:cubicBezTo>
                    <a:pt x="8642" y="41463"/>
                    <a:pt x="6635" y="42729"/>
                    <a:pt x="1458" y="46006"/>
                  </a:cubicBezTo>
                  <a:cubicBezTo>
                    <a:pt x="1462" y="46323"/>
                    <a:pt x="1458" y="46639"/>
                    <a:pt x="1445" y="46951"/>
                  </a:cubicBezTo>
                  <a:lnTo>
                    <a:pt x="9097" y="42109"/>
                  </a:lnTo>
                  <a:lnTo>
                    <a:pt x="9097" y="42109"/>
                  </a:lnTo>
                  <a:cubicBezTo>
                    <a:pt x="8994" y="42448"/>
                    <a:pt x="8887" y="42782"/>
                    <a:pt x="8771" y="43121"/>
                  </a:cubicBezTo>
                  <a:cubicBezTo>
                    <a:pt x="8436" y="44138"/>
                    <a:pt x="8089" y="45150"/>
                    <a:pt x="7749" y="46175"/>
                  </a:cubicBezTo>
                  <a:cubicBezTo>
                    <a:pt x="7103" y="46581"/>
                    <a:pt x="5422" y="47647"/>
                    <a:pt x="1053" y="50416"/>
                  </a:cubicBezTo>
                  <a:cubicBezTo>
                    <a:pt x="1003" y="50754"/>
                    <a:pt x="954" y="51102"/>
                    <a:pt x="915" y="51441"/>
                  </a:cubicBezTo>
                  <a:lnTo>
                    <a:pt x="7366" y="47353"/>
                  </a:lnTo>
                  <a:lnTo>
                    <a:pt x="7366" y="47353"/>
                  </a:lnTo>
                  <a:cubicBezTo>
                    <a:pt x="7321" y="47500"/>
                    <a:pt x="7273" y="47647"/>
                    <a:pt x="7228" y="47799"/>
                  </a:cubicBezTo>
                  <a:cubicBezTo>
                    <a:pt x="6872" y="48945"/>
                    <a:pt x="6541" y="50104"/>
                    <a:pt x="6247" y="51272"/>
                  </a:cubicBezTo>
                  <a:cubicBezTo>
                    <a:pt x="5761" y="51579"/>
                    <a:pt x="4411" y="52436"/>
                    <a:pt x="665" y="54808"/>
                  </a:cubicBezTo>
                  <a:cubicBezTo>
                    <a:pt x="670" y="55111"/>
                    <a:pt x="692" y="55409"/>
                    <a:pt x="719" y="55708"/>
                  </a:cubicBezTo>
                  <a:lnTo>
                    <a:pt x="5989" y="52373"/>
                  </a:lnTo>
                  <a:lnTo>
                    <a:pt x="5989" y="52373"/>
                  </a:lnTo>
                  <a:cubicBezTo>
                    <a:pt x="5716" y="53577"/>
                    <a:pt x="5489" y="54790"/>
                    <a:pt x="5320" y="56012"/>
                  </a:cubicBezTo>
                  <a:cubicBezTo>
                    <a:pt x="4999" y="56212"/>
                    <a:pt x="4071" y="56800"/>
                    <a:pt x="1392" y="58500"/>
                  </a:cubicBezTo>
                  <a:cubicBezTo>
                    <a:pt x="1481" y="58749"/>
                    <a:pt x="1579" y="58998"/>
                    <a:pt x="1686" y="59249"/>
                  </a:cubicBezTo>
                  <a:lnTo>
                    <a:pt x="5195" y="57024"/>
                  </a:lnTo>
                  <a:lnTo>
                    <a:pt x="5195" y="57024"/>
                  </a:lnTo>
                  <a:cubicBezTo>
                    <a:pt x="5181" y="57162"/>
                    <a:pt x="5164" y="57296"/>
                    <a:pt x="5150" y="57434"/>
                  </a:cubicBezTo>
                  <a:cubicBezTo>
                    <a:pt x="5053" y="58410"/>
                    <a:pt x="4999" y="59391"/>
                    <a:pt x="4981" y="60372"/>
                  </a:cubicBezTo>
                  <a:cubicBezTo>
                    <a:pt x="4816" y="60479"/>
                    <a:pt x="4321" y="60796"/>
                    <a:pt x="2836" y="61737"/>
                  </a:cubicBezTo>
                  <a:cubicBezTo>
                    <a:pt x="2952" y="61973"/>
                    <a:pt x="3073" y="62200"/>
                    <a:pt x="3197" y="62441"/>
                  </a:cubicBezTo>
                  <a:lnTo>
                    <a:pt x="4981" y="61309"/>
                  </a:lnTo>
                  <a:cubicBezTo>
                    <a:pt x="4994" y="62343"/>
                    <a:pt x="5057" y="63377"/>
                    <a:pt x="5164" y="64408"/>
                  </a:cubicBezTo>
                  <a:cubicBezTo>
                    <a:pt x="5115" y="64439"/>
                    <a:pt x="4958" y="64536"/>
                    <a:pt x="4446" y="64857"/>
                  </a:cubicBezTo>
                  <a:cubicBezTo>
                    <a:pt x="4566" y="65098"/>
                    <a:pt x="4687" y="65335"/>
                    <a:pt x="4802" y="65571"/>
                  </a:cubicBezTo>
                  <a:lnTo>
                    <a:pt x="5271" y="65277"/>
                  </a:lnTo>
                  <a:cubicBezTo>
                    <a:pt x="5360" y="65937"/>
                    <a:pt x="5467" y="66588"/>
                    <a:pt x="5596" y="67238"/>
                  </a:cubicBezTo>
                  <a:cubicBezTo>
                    <a:pt x="5261" y="65241"/>
                    <a:pt x="5119" y="63221"/>
                    <a:pt x="5164" y="61202"/>
                  </a:cubicBezTo>
                  <a:lnTo>
                    <a:pt x="5164" y="61202"/>
                  </a:lnTo>
                  <a:cubicBezTo>
                    <a:pt x="5329" y="61469"/>
                    <a:pt x="5739" y="62120"/>
                    <a:pt x="6751" y="63734"/>
                  </a:cubicBezTo>
                  <a:cubicBezTo>
                    <a:pt x="6866" y="63418"/>
                    <a:pt x="6983" y="63105"/>
                    <a:pt x="7099" y="62793"/>
                  </a:cubicBezTo>
                  <a:lnTo>
                    <a:pt x="5222" y="59811"/>
                  </a:lnTo>
                  <a:cubicBezTo>
                    <a:pt x="5267" y="59025"/>
                    <a:pt x="5342" y="58245"/>
                    <a:pt x="5444" y="57469"/>
                  </a:cubicBezTo>
                  <a:cubicBezTo>
                    <a:pt x="5529" y="56823"/>
                    <a:pt x="5627" y="56185"/>
                    <a:pt x="5743" y="55547"/>
                  </a:cubicBezTo>
                  <a:cubicBezTo>
                    <a:pt x="5998" y="55949"/>
                    <a:pt x="6662" y="57006"/>
                    <a:pt x="8397" y="59761"/>
                  </a:cubicBezTo>
                  <a:cubicBezTo>
                    <a:pt x="8530" y="59485"/>
                    <a:pt x="8669" y="59212"/>
                    <a:pt x="8815" y="58941"/>
                  </a:cubicBezTo>
                  <a:lnTo>
                    <a:pt x="5967" y="54411"/>
                  </a:lnTo>
                  <a:cubicBezTo>
                    <a:pt x="6224" y="53189"/>
                    <a:pt x="6537" y="51976"/>
                    <a:pt x="6889" y="50777"/>
                  </a:cubicBezTo>
                  <a:cubicBezTo>
                    <a:pt x="7214" y="51294"/>
                    <a:pt x="8084" y="52676"/>
                    <a:pt x="10412" y="56382"/>
                  </a:cubicBezTo>
                  <a:cubicBezTo>
                    <a:pt x="10577" y="56154"/>
                    <a:pt x="10751" y="55922"/>
                    <a:pt x="10924" y="55704"/>
                  </a:cubicBezTo>
                  <a:lnTo>
                    <a:pt x="7193" y="49774"/>
                  </a:lnTo>
                  <a:cubicBezTo>
                    <a:pt x="7384" y="49172"/>
                    <a:pt x="7580" y="48570"/>
                    <a:pt x="7786" y="47972"/>
                  </a:cubicBezTo>
                  <a:cubicBezTo>
                    <a:pt x="7959" y="47473"/>
                    <a:pt x="8138" y="46969"/>
                    <a:pt x="8321" y="46470"/>
                  </a:cubicBezTo>
                  <a:cubicBezTo>
                    <a:pt x="8718" y="47103"/>
                    <a:pt x="9796" y="48824"/>
                    <a:pt x="12735" y="53487"/>
                  </a:cubicBezTo>
                  <a:cubicBezTo>
                    <a:pt x="12908" y="53273"/>
                    <a:pt x="13087" y="53055"/>
                    <a:pt x="13266" y="52841"/>
                  </a:cubicBezTo>
                  <a:lnTo>
                    <a:pt x="8664" y="45529"/>
                  </a:lnTo>
                  <a:cubicBezTo>
                    <a:pt x="8926" y="44811"/>
                    <a:pt x="9199" y="44089"/>
                    <a:pt x="9461" y="43358"/>
                  </a:cubicBezTo>
                  <a:cubicBezTo>
                    <a:pt x="9591" y="43010"/>
                    <a:pt x="9716" y="42658"/>
                    <a:pt x="9836" y="42301"/>
                  </a:cubicBezTo>
                  <a:cubicBezTo>
                    <a:pt x="10313" y="43059"/>
                    <a:pt x="11589" y="45083"/>
                    <a:pt x="14995" y="50501"/>
                  </a:cubicBezTo>
                  <a:cubicBezTo>
                    <a:pt x="15156" y="50250"/>
                    <a:pt x="15312" y="50005"/>
                    <a:pt x="15464" y="49756"/>
                  </a:cubicBezTo>
                  <a:lnTo>
                    <a:pt x="10157" y="41320"/>
                  </a:lnTo>
                  <a:cubicBezTo>
                    <a:pt x="10438" y="40424"/>
                    <a:pt x="10684" y="39510"/>
                    <a:pt x="10875" y="38596"/>
                  </a:cubicBezTo>
                  <a:cubicBezTo>
                    <a:pt x="10947" y="38292"/>
                    <a:pt x="11009" y="37985"/>
                    <a:pt x="11072" y="37682"/>
                  </a:cubicBezTo>
                  <a:cubicBezTo>
                    <a:pt x="11673" y="38631"/>
                    <a:pt x="13172" y="41016"/>
                    <a:pt x="16925" y="46982"/>
                  </a:cubicBezTo>
                  <a:cubicBezTo>
                    <a:pt x="17059" y="46698"/>
                    <a:pt x="17184" y="46408"/>
                    <a:pt x="17314" y="46113"/>
                  </a:cubicBezTo>
                  <a:lnTo>
                    <a:pt x="11295" y="36540"/>
                  </a:lnTo>
                  <a:cubicBezTo>
                    <a:pt x="11540" y="35207"/>
                    <a:pt x="11754" y="33874"/>
                    <a:pt x="11990" y="32554"/>
                  </a:cubicBezTo>
                  <a:cubicBezTo>
                    <a:pt x="12699" y="33682"/>
                    <a:pt x="14406" y="36398"/>
                    <a:pt x="18513" y="42930"/>
                  </a:cubicBezTo>
                  <a:cubicBezTo>
                    <a:pt x="18625" y="42605"/>
                    <a:pt x="18728" y="42274"/>
                    <a:pt x="18830" y="41944"/>
                  </a:cubicBezTo>
                  <a:lnTo>
                    <a:pt x="12204" y="31408"/>
                  </a:lnTo>
                  <a:cubicBezTo>
                    <a:pt x="12365" y="30587"/>
                    <a:pt x="12538" y="29772"/>
                    <a:pt x="12743" y="28969"/>
                  </a:cubicBezTo>
                  <a:cubicBezTo>
                    <a:pt x="12846" y="28546"/>
                    <a:pt x="12958" y="28131"/>
                    <a:pt x="13087" y="27716"/>
                  </a:cubicBezTo>
                  <a:cubicBezTo>
                    <a:pt x="13818" y="28885"/>
                    <a:pt x="15584" y="31689"/>
                    <a:pt x="19815" y="38413"/>
                  </a:cubicBezTo>
                  <a:cubicBezTo>
                    <a:pt x="19909" y="38065"/>
                    <a:pt x="19998" y="37709"/>
                    <a:pt x="20082" y="37351"/>
                  </a:cubicBezTo>
                  <a:lnTo>
                    <a:pt x="13408" y="26735"/>
                  </a:lnTo>
                  <a:cubicBezTo>
                    <a:pt x="13774" y="25692"/>
                    <a:pt x="14206" y="24666"/>
                    <a:pt x="14674" y="23654"/>
                  </a:cubicBezTo>
                  <a:cubicBezTo>
                    <a:pt x="15392" y="24796"/>
                    <a:pt x="17065" y="27453"/>
                    <a:pt x="20952" y="33637"/>
                  </a:cubicBezTo>
                  <a:cubicBezTo>
                    <a:pt x="21037" y="33272"/>
                    <a:pt x="21121" y="32910"/>
                    <a:pt x="21202" y="32550"/>
                  </a:cubicBezTo>
                  <a:lnTo>
                    <a:pt x="15075" y="22808"/>
                  </a:lnTo>
                  <a:cubicBezTo>
                    <a:pt x="15517" y="21893"/>
                    <a:pt x="15981" y="20988"/>
                    <a:pt x="16444" y="20069"/>
                  </a:cubicBezTo>
                  <a:cubicBezTo>
                    <a:pt x="16462" y="20038"/>
                    <a:pt x="16480" y="20003"/>
                    <a:pt x="16497" y="19967"/>
                  </a:cubicBezTo>
                  <a:cubicBezTo>
                    <a:pt x="17198" y="21086"/>
                    <a:pt x="18732" y="23520"/>
                    <a:pt x="22080" y="28844"/>
                  </a:cubicBezTo>
                  <a:cubicBezTo>
                    <a:pt x="22169" y="28496"/>
                    <a:pt x="22259" y="28144"/>
                    <a:pt x="22356" y="27796"/>
                  </a:cubicBezTo>
                  <a:cubicBezTo>
                    <a:pt x="22356" y="27796"/>
                    <a:pt x="22352" y="27796"/>
                    <a:pt x="16913" y="19143"/>
                  </a:cubicBezTo>
                  <a:cubicBezTo>
                    <a:pt x="17386" y="18188"/>
                    <a:pt x="17853" y="17216"/>
                    <a:pt x="18277" y="16217"/>
                  </a:cubicBezTo>
                  <a:cubicBezTo>
                    <a:pt x="18985" y="17341"/>
                    <a:pt x="20430" y="19637"/>
                    <a:pt x="23378" y="24319"/>
                  </a:cubicBezTo>
                  <a:cubicBezTo>
                    <a:pt x="23480" y="23998"/>
                    <a:pt x="23592" y="23677"/>
                    <a:pt x="23708" y="23356"/>
                  </a:cubicBezTo>
                  <a:lnTo>
                    <a:pt x="18647" y="15312"/>
                  </a:lnTo>
                  <a:cubicBezTo>
                    <a:pt x="19080" y="14224"/>
                    <a:pt x="19446" y="13114"/>
                    <a:pt x="19767" y="12000"/>
                  </a:cubicBezTo>
                  <a:cubicBezTo>
                    <a:pt x="20533" y="13216"/>
                    <a:pt x="22004" y="15562"/>
                    <a:pt x="24844" y="20069"/>
                  </a:cubicBezTo>
                  <a:cubicBezTo>
                    <a:pt x="24951" y="19740"/>
                    <a:pt x="25054" y="19410"/>
                    <a:pt x="25157" y="19079"/>
                  </a:cubicBezTo>
                  <a:lnTo>
                    <a:pt x="20051" y="10965"/>
                  </a:lnTo>
                  <a:cubicBezTo>
                    <a:pt x="20074" y="10889"/>
                    <a:pt x="20092" y="10813"/>
                    <a:pt x="20114" y="10737"/>
                  </a:cubicBezTo>
                  <a:cubicBezTo>
                    <a:pt x="20417" y="9582"/>
                    <a:pt x="20680" y="8428"/>
                    <a:pt x="20934" y="7277"/>
                  </a:cubicBezTo>
                  <a:cubicBezTo>
                    <a:pt x="21759" y="8584"/>
                    <a:pt x="23288" y="11018"/>
                    <a:pt x="26128" y="15531"/>
                  </a:cubicBezTo>
                  <a:cubicBezTo>
                    <a:pt x="26209" y="15161"/>
                    <a:pt x="26285" y="14786"/>
                    <a:pt x="26356" y="14412"/>
                  </a:cubicBezTo>
                  <a:lnTo>
                    <a:pt x="21179" y="6176"/>
                  </a:lnTo>
                  <a:cubicBezTo>
                    <a:pt x="21197" y="6082"/>
                    <a:pt x="21220" y="5989"/>
                    <a:pt x="21238" y="5900"/>
                  </a:cubicBezTo>
                  <a:cubicBezTo>
                    <a:pt x="21607" y="4201"/>
                    <a:pt x="21848" y="3104"/>
                    <a:pt x="22004" y="2390"/>
                  </a:cubicBezTo>
                  <a:cubicBezTo>
                    <a:pt x="22825" y="3697"/>
                    <a:pt x="24282" y="6011"/>
                    <a:pt x="26877" y="10140"/>
                  </a:cubicBezTo>
                  <a:cubicBezTo>
                    <a:pt x="26896" y="9667"/>
                    <a:pt x="26910" y="9181"/>
                    <a:pt x="26904" y="8695"/>
                  </a:cubicBezTo>
                  <a:lnTo>
                    <a:pt x="22245" y="1289"/>
                  </a:lnTo>
                  <a:lnTo>
                    <a:pt x="22290" y="1097"/>
                  </a:lnTo>
                  <a:cubicBezTo>
                    <a:pt x="22294" y="1066"/>
                    <a:pt x="22303" y="1040"/>
                    <a:pt x="22308" y="1009"/>
                  </a:cubicBezTo>
                  <a:cubicBezTo>
                    <a:pt x="21492" y="540"/>
                    <a:pt x="20631" y="165"/>
                    <a:pt x="1971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181109" y="1566226"/>
              <a:ext cx="374351" cy="515101"/>
            </a:xfrm>
            <a:custGeom>
              <a:rect b="b" l="l" r="r" t="t"/>
              <a:pathLst>
                <a:path extrusionOk="0" h="16216" w="11785">
                  <a:moveTo>
                    <a:pt x="2096" y="0"/>
                  </a:moveTo>
                  <a:cubicBezTo>
                    <a:pt x="1860" y="0"/>
                    <a:pt x="1620" y="57"/>
                    <a:pt x="1378" y="186"/>
                  </a:cubicBezTo>
                  <a:cubicBezTo>
                    <a:pt x="941" y="417"/>
                    <a:pt x="638" y="837"/>
                    <a:pt x="365" y="1247"/>
                  </a:cubicBezTo>
                  <a:cubicBezTo>
                    <a:pt x="205" y="1487"/>
                    <a:pt x="54" y="1742"/>
                    <a:pt x="23" y="2028"/>
                  </a:cubicBezTo>
                  <a:cubicBezTo>
                    <a:pt x="1" y="2250"/>
                    <a:pt x="58" y="2477"/>
                    <a:pt x="125" y="2697"/>
                  </a:cubicBezTo>
                  <a:cubicBezTo>
                    <a:pt x="602" y="4306"/>
                    <a:pt x="1489" y="5416"/>
                    <a:pt x="2532" y="6646"/>
                  </a:cubicBezTo>
                  <a:cubicBezTo>
                    <a:pt x="2894" y="7066"/>
                    <a:pt x="3228" y="7525"/>
                    <a:pt x="3554" y="7998"/>
                  </a:cubicBezTo>
                  <a:cubicBezTo>
                    <a:pt x="4775" y="9759"/>
                    <a:pt x="5872" y="11739"/>
                    <a:pt x="7607" y="12929"/>
                  </a:cubicBezTo>
                  <a:cubicBezTo>
                    <a:pt x="8164" y="13312"/>
                    <a:pt x="8788" y="13593"/>
                    <a:pt x="9346" y="13981"/>
                  </a:cubicBezTo>
                  <a:cubicBezTo>
                    <a:pt x="10198" y="14579"/>
                    <a:pt x="10862" y="15404"/>
                    <a:pt x="11513" y="16215"/>
                  </a:cubicBezTo>
                  <a:cubicBezTo>
                    <a:pt x="11558" y="15287"/>
                    <a:pt x="11784" y="14244"/>
                    <a:pt x="11735" y="13334"/>
                  </a:cubicBezTo>
                  <a:cubicBezTo>
                    <a:pt x="11677" y="12194"/>
                    <a:pt x="10848" y="11324"/>
                    <a:pt x="10488" y="10289"/>
                  </a:cubicBezTo>
                  <a:cubicBezTo>
                    <a:pt x="10175" y="9379"/>
                    <a:pt x="10237" y="8422"/>
                    <a:pt x="9881" y="7539"/>
                  </a:cubicBezTo>
                  <a:cubicBezTo>
                    <a:pt x="9453" y="6477"/>
                    <a:pt x="8597" y="5518"/>
                    <a:pt x="7679" y="4854"/>
                  </a:cubicBezTo>
                  <a:cubicBezTo>
                    <a:pt x="7286" y="4573"/>
                    <a:pt x="6866" y="4333"/>
                    <a:pt x="6501" y="4020"/>
                  </a:cubicBezTo>
                  <a:cubicBezTo>
                    <a:pt x="6162" y="3730"/>
                    <a:pt x="5876" y="3387"/>
                    <a:pt x="5596" y="3049"/>
                  </a:cubicBezTo>
                  <a:cubicBezTo>
                    <a:pt x="4856" y="2148"/>
                    <a:pt x="3546" y="0"/>
                    <a:pt x="2096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190162" y="1573818"/>
              <a:ext cx="364027" cy="507636"/>
            </a:xfrm>
            <a:custGeom>
              <a:rect b="b" l="l" r="r" t="t"/>
              <a:pathLst>
                <a:path extrusionOk="0" h="15981" w="11460">
                  <a:moveTo>
                    <a:pt x="1008" y="1"/>
                  </a:moveTo>
                  <a:cubicBezTo>
                    <a:pt x="790" y="130"/>
                    <a:pt x="603" y="312"/>
                    <a:pt x="438" y="513"/>
                  </a:cubicBezTo>
                  <a:cubicBezTo>
                    <a:pt x="442" y="517"/>
                    <a:pt x="446" y="526"/>
                    <a:pt x="451" y="531"/>
                  </a:cubicBezTo>
                  <a:lnTo>
                    <a:pt x="482" y="580"/>
                  </a:lnTo>
                  <a:lnTo>
                    <a:pt x="0" y="2948"/>
                  </a:lnTo>
                  <a:cubicBezTo>
                    <a:pt x="49" y="3073"/>
                    <a:pt x="99" y="3197"/>
                    <a:pt x="152" y="3318"/>
                  </a:cubicBezTo>
                  <a:cubicBezTo>
                    <a:pt x="415" y="1997"/>
                    <a:pt x="567" y="1258"/>
                    <a:pt x="652" y="838"/>
                  </a:cubicBezTo>
                  <a:cubicBezTo>
                    <a:pt x="759" y="1008"/>
                    <a:pt x="928" y="1267"/>
                    <a:pt x="1191" y="1668"/>
                  </a:cubicBezTo>
                  <a:cubicBezTo>
                    <a:pt x="1204" y="1690"/>
                    <a:pt x="1218" y="1713"/>
                    <a:pt x="1236" y="1735"/>
                  </a:cubicBezTo>
                  <a:lnTo>
                    <a:pt x="701" y="4370"/>
                  </a:lnTo>
                  <a:cubicBezTo>
                    <a:pt x="759" y="4459"/>
                    <a:pt x="812" y="4549"/>
                    <a:pt x="870" y="4633"/>
                  </a:cubicBezTo>
                  <a:cubicBezTo>
                    <a:pt x="1164" y="3193"/>
                    <a:pt x="1321" y="2417"/>
                    <a:pt x="1405" y="1997"/>
                  </a:cubicBezTo>
                  <a:cubicBezTo>
                    <a:pt x="1584" y="2270"/>
                    <a:pt x="1766" y="2542"/>
                    <a:pt x="1953" y="2810"/>
                  </a:cubicBezTo>
                  <a:cubicBezTo>
                    <a:pt x="1967" y="2827"/>
                    <a:pt x="1980" y="2845"/>
                    <a:pt x="1994" y="2863"/>
                  </a:cubicBezTo>
                  <a:lnTo>
                    <a:pt x="1467" y="5458"/>
                  </a:lnTo>
                  <a:cubicBezTo>
                    <a:pt x="1525" y="5534"/>
                    <a:pt x="1588" y="5609"/>
                    <a:pt x="1646" y="5681"/>
                  </a:cubicBezTo>
                  <a:cubicBezTo>
                    <a:pt x="1936" y="4240"/>
                    <a:pt x="2087" y="3491"/>
                    <a:pt x="2167" y="3104"/>
                  </a:cubicBezTo>
                  <a:cubicBezTo>
                    <a:pt x="2360" y="3357"/>
                    <a:pt x="2564" y="3608"/>
                    <a:pt x="2782" y="3849"/>
                  </a:cubicBezTo>
                  <a:lnTo>
                    <a:pt x="2261" y="6421"/>
                  </a:lnTo>
                  <a:cubicBezTo>
                    <a:pt x="2323" y="6492"/>
                    <a:pt x="2381" y="6564"/>
                    <a:pt x="2440" y="6635"/>
                  </a:cubicBezTo>
                  <a:cubicBezTo>
                    <a:pt x="2743" y="5137"/>
                    <a:pt x="2889" y="4405"/>
                    <a:pt x="2965" y="4044"/>
                  </a:cubicBezTo>
                  <a:cubicBezTo>
                    <a:pt x="3171" y="4263"/>
                    <a:pt x="3389" y="4468"/>
                    <a:pt x="3603" y="4668"/>
                  </a:cubicBezTo>
                  <a:lnTo>
                    <a:pt x="3046" y="7433"/>
                  </a:lnTo>
                  <a:cubicBezTo>
                    <a:pt x="3103" y="7514"/>
                    <a:pt x="3162" y="7598"/>
                    <a:pt x="3216" y="7679"/>
                  </a:cubicBezTo>
                  <a:cubicBezTo>
                    <a:pt x="3564" y="5975"/>
                    <a:pt x="3719" y="5195"/>
                    <a:pt x="3790" y="4839"/>
                  </a:cubicBezTo>
                  <a:lnTo>
                    <a:pt x="3813" y="4860"/>
                  </a:lnTo>
                  <a:cubicBezTo>
                    <a:pt x="4023" y="5053"/>
                    <a:pt x="4232" y="5240"/>
                    <a:pt x="4437" y="5436"/>
                  </a:cubicBezTo>
                  <a:lnTo>
                    <a:pt x="3804" y="8547"/>
                  </a:lnTo>
                  <a:cubicBezTo>
                    <a:pt x="3862" y="8632"/>
                    <a:pt x="3920" y="8718"/>
                    <a:pt x="3978" y="8806"/>
                  </a:cubicBezTo>
                  <a:cubicBezTo>
                    <a:pt x="4375" y="6827"/>
                    <a:pt x="4548" y="5979"/>
                    <a:pt x="4624" y="5614"/>
                  </a:cubicBezTo>
                  <a:cubicBezTo>
                    <a:pt x="4842" y="5828"/>
                    <a:pt x="5052" y="6051"/>
                    <a:pt x="5249" y="6287"/>
                  </a:cubicBezTo>
                  <a:lnTo>
                    <a:pt x="4562" y="9681"/>
                  </a:lnTo>
                  <a:cubicBezTo>
                    <a:pt x="4620" y="9765"/>
                    <a:pt x="4678" y="9845"/>
                    <a:pt x="4735" y="9930"/>
                  </a:cubicBezTo>
                  <a:cubicBezTo>
                    <a:pt x="5173" y="7776"/>
                    <a:pt x="5356" y="6880"/>
                    <a:pt x="5431" y="6506"/>
                  </a:cubicBezTo>
                  <a:cubicBezTo>
                    <a:pt x="5503" y="6604"/>
                    <a:pt x="5574" y="6697"/>
                    <a:pt x="5641" y="6800"/>
                  </a:cubicBezTo>
                  <a:cubicBezTo>
                    <a:pt x="5770" y="6987"/>
                    <a:pt x="5895" y="7179"/>
                    <a:pt x="6019" y="7375"/>
                  </a:cubicBezTo>
                  <a:lnTo>
                    <a:pt x="5338" y="10741"/>
                  </a:lnTo>
                  <a:cubicBezTo>
                    <a:pt x="5396" y="10817"/>
                    <a:pt x="5453" y="10893"/>
                    <a:pt x="5517" y="10969"/>
                  </a:cubicBezTo>
                  <a:cubicBezTo>
                    <a:pt x="5935" y="8878"/>
                    <a:pt x="6114" y="8008"/>
                    <a:pt x="6185" y="7652"/>
                  </a:cubicBezTo>
                  <a:cubicBezTo>
                    <a:pt x="6377" y="7969"/>
                    <a:pt x="6560" y="8290"/>
                    <a:pt x="6756" y="8611"/>
                  </a:cubicBezTo>
                  <a:cubicBezTo>
                    <a:pt x="6136" y="11669"/>
                    <a:pt x="6136" y="11673"/>
                    <a:pt x="6136" y="11673"/>
                  </a:cubicBezTo>
                  <a:cubicBezTo>
                    <a:pt x="6198" y="11735"/>
                    <a:pt x="6260" y="11798"/>
                    <a:pt x="6323" y="11856"/>
                  </a:cubicBezTo>
                  <a:cubicBezTo>
                    <a:pt x="6707" y="9953"/>
                    <a:pt x="6863" y="9190"/>
                    <a:pt x="6925" y="8882"/>
                  </a:cubicBezTo>
                  <a:cubicBezTo>
                    <a:pt x="6970" y="8958"/>
                    <a:pt x="7015" y="9029"/>
                    <a:pt x="7063" y="9101"/>
                  </a:cubicBezTo>
                  <a:cubicBezTo>
                    <a:pt x="7202" y="9319"/>
                    <a:pt x="7357" y="9529"/>
                    <a:pt x="7513" y="9734"/>
                  </a:cubicBezTo>
                  <a:lnTo>
                    <a:pt x="6970" y="12431"/>
                  </a:lnTo>
                  <a:cubicBezTo>
                    <a:pt x="7032" y="12480"/>
                    <a:pt x="7099" y="12529"/>
                    <a:pt x="7161" y="12579"/>
                  </a:cubicBezTo>
                  <a:cubicBezTo>
                    <a:pt x="7513" y="10844"/>
                    <a:pt x="7643" y="10198"/>
                    <a:pt x="7692" y="9957"/>
                  </a:cubicBezTo>
                  <a:cubicBezTo>
                    <a:pt x="7758" y="10037"/>
                    <a:pt x="7826" y="10117"/>
                    <a:pt x="7892" y="10193"/>
                  </a:cubicBezTo>
                  <a:cubicBezTo>
                    <a:pt x="8036" y="10354"/>
                    <a:pt x="8174" y="10514"/>
                    <a:pt x="8312" y="10675"/>
                  </a:cubicBezTo>
                  <a:lnTo>
                    <a:pt x="7839" y="13015"/>
                  </a:lnTo>
                  <a:cubicBezTo>
                    <a:pt x="7906" y="13052"/>
                    <a:pt x="7972" y="13091"/>
                    <a:pt x="8040" y="13126"/>
                  </a:cubicBezTo>
                  <a:cubicBezTo>
                    <a:pt x="8343" y="11638"/>
                    <a:pt x="8454" y="11085"/>
                    <a:pt x="8495" y="10885"/>
                  </a:cubicBezTo>
                  <a:cubicBezTo>
                    <a:pt x="8588" y="10996"/>
                    <a:pt x="8686" y="11107"/>
                    <a:pt x="8780" y="11218"/>
                  </a:cubicBezTo>
                  <a:cubicBezTo>
                    <a:pt x="8892" y="11356"/>
                    <a:pt x="8999" y="11490"/>
                    <a:pt x="9106" y="11628"/>
                  </a:cubicBezTo>
                  <a:lnTo>
                    <a:pt x="8722" y="13523"/>
                  </a:lnTo>
                  <a:cubicBezTo>
                    <a:pt x="8789" y="13564"/>
                    <a:pt x="8855" y="13604"/>
                    <a:pt x="8923" y="13649"/>
                  </a:cubicBezTo>
                  <a:cubicBezTo>
                    <a:pt x="9163" y="12463"/>
                    <a:pt x="9252" y="12021"/>
                    <a:pt x="9283" y="11856"/>
                  </a:cubicBezTo>
                  <a:cubicBezTo>
                    <a:pt x="9493" y="12132"/>
                    <a:pt x="9690" y="12414"/>
                    <a:pt x="9877" y="12708"/>
                  </a:cubicBezTo>
                  <a:lnTo>
                    <a:pt x="9583" y="14153"/>
                  </a:lnTo>
                  <a:cubicBezTo>
                    <a:pt x="9649" y="14210"/>
                    <a:pt x="9711" y="14268"/>
                    <a:pt x="9774" y="14322"/>
                  </a:cubicBezTo>
                  <a:cubicBezTo>
                    <a:pt x="9952" y="13443"/>
                    <a:pt x="10020" y="13105"/>
                    <a:pt x="10046" y="12976"/>
                  </a:cubicBezTo>
                  <a:cubicBezTo>
                    <a:pt x="10139" y="13132"/>
                    <a:pt x="10225" y="13287"/>
                    <a:pt x="10310" y="13443"/>
                  </a:cubicBezTo>
                  <a:cubicBezTo>
                    <a:pt x="10412" y="13635"/>
                    <a:pt x="10510" y="13827"/>
                    <a:pt x="10600" y="14027"/>
                  </a:cubicBezTo>
                  <a:lnTo>
                    <a:pt x="10403" y="14982"/>
                  </a:lnTo>
                  <a:cubicBezTo>
                    <a:pt x="10466" y="15048"/>
                    <a:pt x="10524" y="15120"/>
                    <a:pt x="10586" y="15186"/>
                  </a:cubicBezTo>
                  <a:cubicBezTo>
                    <a:pt x="10688" y="14674"/>
                    <a:pt x="10733" y="14464"/>
                    <a:pt x="10750" y="14380"/>
                  </a:cubicBezTo>
                  <a:cubicBezTo>
                    <a:pt x="10956" y="14897"/>
                    <a:pt x="11116" y="15432"/>
                    <a:pt x="11228" y="15980"/>
                  </a:cubicBezTo>
                  <a:cubicBezTo>
                    <a:pt x="11197" y="15802"/>
                    <a:pt x="11161" y="15620"/>
                    <a:pt x="11121" y="15441"/>
                  </a:cubicBezTo>
                  <a:lnTo>
                    <a:pt x="11121" y="15441"/>
                  </a:lnTo>
                  <a:lnTo>
                    <a:pt x="11268" y="15472"/>
                  </a:lnTo>
                  <a:cubicBezTo>
                    <a:pt x="11277" y="15400"/>
                    <a:pt x="11281" y="15330"/>
                    <a:pt x="11290" y="15254"/>
                  </a:cubicBezTo>
                  <a:cubicBezTo>
                    <a:pt x="11125" y="15223"/>
                    <a:pt x="11076" y="15213"/>
                    <a:pt x="11063" y="15209"/>
                  </a:cubicBezTo>
                  <a:cubicBezTo>
                    <a:pt x="10987" y="14933"/>
                    <a:pt x="10902" y="14661"/>
                    <a:pt x="10804" y="14389"/>
                  </a:cubicBezTo>
                  <a:lnTo>
                    <a:pt x="10804" y="14389"/>
                  </a:lnTo>
                  <a:lnTo>
                    <a:pt x="11380" y="14509"/>
                  </a:lnTo>
                  <a:cubicBezTo>
                    <a:pt x="11384" y="14433"/>
                    <a:pt x="11392" y="14362"/>
                    <a:pt x="11402" y="14291"/>
                  </a:cubicBezTo>
                  <a:cubicBezTo>
                    <a:pt x="10925" y="14192"/>
                    <a:pt x="10769" y="14161"/>
                    <a:pt x="10715" y="14148"/>
                  </a:cubicBezTo>
                  <a:cubicBezTo>
                    <a:pt x="10612" y="13898"/>
                    <a:pt x="10505" y="13649"/>
                    <a:pt x="10386" y="13408"/>
                  </a:cubicBezTo>
                  <a:cubicBezTo>
                    <a:pt x="10367" y="13373"/>
                    <a:pt x="10349" y="13336"/>
                    <a:pt x="10332" y="13305"/>
                  </a:cubicBezTo>
                  <a:lnTo>
                    <a:pt x="10332" y="13305"/>
                  </a:lnTo>
                  <a:lnTo>
                    <a:pt x="11456" y="13537"/>
                  </a:lnTo>
                  <a:cubicBezTo>
                    <a:pt x="11460" y="13461"/>
                    <a:pt x="11460" y="13385"/>
                    <a:pt x="11460" y="13314"/>
                  </a:cubicBezTo>
                  <a:cubicBezTo>
                    <a:pt x="10600" y="13136"/>
                    <a:pt x="10305" y="13078"/>
                    <a:pt x="10203" y="13056"/>
                  </a:cubicBezTo>
                  <a:cubicBezTo>
                    <a:pt x="10038" y="12757"/>
                    <a:pt x="9859" y="12467"/>
                    <a:pt x="9672" y="12182"/>
                  </a:cubicBezTo>
                  <a:lnTo>
                    <a:pt x="9672" y="12182"/>
                  </a:lnTo>
                  <a:lnTo>
                    <a:pt x="11361" y="12525"/>
                  </a:lnTo>
                  <a:cubicBezTo>
                    <a:pt x="11339" y="12449"/>
                    <a:pt x="11312" y="12369"/>
                    <a:pt x="11285" y="12289"/>
                  </a:cubicBezTo>
                  <a:cubicBezTo>
                    <a:pt x="10086" y="12043"/>
                    <a:pt x="9654" y="11955"/>
                    <a:pt x="9497" y="11923"/>
                  </a:cubicBezTo>
                  <a:cubicBezTo>
                    <a:pt x="9306" y="11646"/>
                    <a:pt x="9110" y="11383"/>
                    <a:pt x="8904" y="11120"/>
                  </a:cubicBezTo>
                  <a:cubicBezTo>
                    <a:pt x="8878" y="11085"/>
                    <a:pt x="8851" y="11054"/>
                    <a:pt x="8824" y="11018"/>
                  </a:cubicBezTo>
                  <a:lnTo>
                    <a:pt x="8824" y="11018"/>
                  </a:lnTo>
                  <a:lnTo>
                    <a:pt x="10894" y="11446"/>
                  </a:lnTo>
                  <a:cubicBezTo>
                    <a:pt x="10849" y="11361"/>
                    <a:pt x="10800" y="11276"/>
                    <a:pt x="10755" y="11192"/>
                  </a:cubicBezTo>
                  <a:cubicBezTo>
                    <a:pt x="9355" y="10906"/>
                    <a:pt x="8820" y="10795"/>
                    <a:pt x="8610" y="10751"/>
                  </a:cubicBezTo>
                  <a:cubicBezTo>
                    <a:pt x="8423" y="10523"/>
                    <a:pt x="8236" y="10291"/>
                    <a:pt x="8048" y="10064"/>
                  </a:cubicBezTo>
                  <a:cubicBezTo>
                    <a:pt x="7986" y="9988"/>
                    <a:pt x="7929" y="9912"/>
                    <a:pt x="7865" y="9836"/>
                  </a:cubicBezTo>
                  <a:lnTo>
                    <a:pt x="7865" y="9836"/>
                  </a:lnTo>
                  <a:lnTo>
                    <a:pt x="10314" y="10336"/>
                  </a:lnTo>
                  <a:cubicBezTo>
                    <a:pt x="10283" y="10255"/>
                    <a:pt x="10252" y="10175"/>
                    <a:pt x="10220" y="10095"/>
                  </a:cubicBezTo>
                  <a:cubicBezTo>
                    <a:pt x="8561" y="9756"/>
                    <a:pt x="7919" y="9622"/>
                    <a:pt x="7674" y="9574"/>
                  </a:cubicBezTo>
                  <a:cubicBezTo>
                    <a:pt x="7532" y="9377"/>
                    <a:pt x="7402" y="9172"/>
                    <a:pt x="7282" y="8967"/>
                  </a:cubicBezTo>
                  <a:cubicBezTo>
                    <a:pt x="7229" y="8878"/>
                    <a:pt x="7175" y="8784"/>
                    <a:pt x="7126" y="8695"/>
                  </a:cubicBezTo>
                  <a:lnTo>
                    <a:pt x="7126" y="8695"/>
                  </a:lnTo>
                  <a:lnTo>
                    <a:pt x="10011" y="9288"/>
                  </a:lnTo>
                  <a:cubicBezTo>
                    <a:pt x="9997" y="9212"/>
                    <a:pt x="9984" y="9132"/>
                    <a:pt x="9975" y="9056"/>
                  </a:cubicBezTo>
                  <a:cubicBezTo>
                    <a:pt x="8022" y="8654"/>
                    <a:pt x="7273" y="8498"/>
                    <a:pt x="6983" y="8440"/>
                  </a:cubicBezTo>
                  <a:cubicBezTo>
                    <a:pt x="6832" y="8160"/>
                    <a:pt x="6680" y="7870"/>
                    <a:pt x="6528" y="7584"/>
                  </a:cubicBezTo>
                  <a:lnTo>
                    <a:pt x="6528" y="7584"/>
                  </a:lnTo>
                  <a:cubicBezTo>
                    <a:pt x="9850" y="8267"/>
                    <a:pt x="9855" y="8267"/>
                    <a:pt x="9855" y="8267"/>
                  </a:cubicBezTo>
                  <a:cubicBezTo>
                    <a:pt x="9841" y="8191"/>
                    <a:pt x="9824" y="8111"/>
                    <a:pt x="9810" y="8035"/>
                  </a:cubicBezTo>
                  <a:cubicBezTo>
                    <a:pt x="7594" y="7580"/>
                    <a:pt x="6729" y="7401"/>
                    <a:pt x="6394" y="7331"/>
                  </a:cubicBezTo>
                  <a:cubicBezTo>
                    <a:pt x="6256" y="7080"/>
                    <a:pt x="6114" y="6831"/>
                    <a:pt x="5957" y="6586"/>
                  </a:cubicBezTo>
                  <a:cubicBezTo>
                    <a:pt x="5931" y="6545"/>
                    <a:pt x="5904" y="6501"/>
                    <a:pt x="5877" y="6461"/>
                  </a:cubicBezTo>
                  <a:lnTo>
                    <a:pt x="5877" y="6461"/>
                  </a:lnTo>
                  <a:lnTo>
                    <a:pt x="9560" y="7219"/>
                  </a:lnTo>
                  <a:cubicBezTo>
                    <a:pt x="9524" y="7134"/>
                    <a:pt x="9489" y="7054"/>
                    <a:pt x="9449" y="6973"/>
                  </a:cubicBezTo>
                  <a:cubicBezTo>
                    <a:pt x="7090" y="6488"/>
                    <a:pt x="6109" y="6287"/>
                    <a:pt x="5698" y="6203"/>
                  </a:cubicBezTo>
                  <a:cubicBezTo>
                    <a:pt x="5517" y="5948"/>
                    <a:pt x="5320" y="5707"/>
                    <a:pt x="5115" y="5481"/>
                  </a:cubicBezTo>
                  <a:cubicBezTo>
                    <a:pt x="5056" y="5413"/>
                    <a:pt x="4994" y="5347"/>
                    <a:pt x="4932" y="5279"/>
                  </a:cubicBezTo>
                  <a:lnTo>
                    <a:pt x="4932" y="5279"/>
                  </a:lnTo>
                  <a:lnTo>
                    <a:pt x="8904" y="6096"/>
                  </a:lnTo>
                  <a:cubicBezTo>
                    <a:pt x="8838" y="6006"/>
                    <a:pt x="8771" y="5917"/>
                    <a:pt x="8695" y="5828"/>
                  </a:cubicBezTo>
                  <a:cubicBezTo>
                    <a:pt x="6270" y="5329"/>
                    <a:pt x="5163" y="5106"/>
                    <a:pt x="4665" y="4999"/>
                  </a:cubicBezTo>
                  <a:cubicBezTo>
                    <a:pt x="4495" y="4829"/>
                    <a:pt x="4330" y="4664"/>
                    <a:pt x="4161" y="4499"/>
                  </a:cubicBezTo>
                  <a:cubicBezTo>
                    <a:pt x="4013" y="4343"/>
                    <a:pt x="3862" y="4191"/>
                    <a:pt x="3714" y="4040"/>
                  </a:cubicBezTo>
                  <a:lnTo>
                    <a:pt x="3714" y="4040"/>
                  </a:lnTo>
                  <a:lnTo>
                    <a:pt x="7719" y="4860"/>
                  </a:lnTo>
                  <a:cubicBezTo>
                    <a:pt x="7612" y="4775"/>
                    <a:pt x="7501" y="4695"/>
                    <a:pt x="7394" y="4615"/>
                  </a:cubicBezTo>
                  <a:cubicBezTo>
                    <a:pt x="7367" y="4598"/>
                    <a:pt x="7340" y="4575"/>
                    <a:pt x="7309" y="4557"/>
                  </a:cubicBezTo>
                  <a:cubicBezTo>
                    <a:pt x="5035" y="4089"/>
                    <a:pt x="3965" y="3870"/>
                    <a:pt x="3461" y="3763"/>
                  </a:cubicBezTo>
                  <a:cubicBezTo>
                    <a:pt x="3389" y="3683"/>
                    <a:pt x="3317" y="3603"/>
                    <a:pt x="3251" y="3522"/>
                  </a:cubicBezTo>
                  <a:cubicBezTo>
                    <a:pt x="3068" y="3308"/>
                    <a:pt x="2899" y="3086"/>
                    <a:pt x="2739" y="2853"/>
                  </a:cubicBezTo>
                  <a:lnTo>
                    <a:pt x="2739" y="2853"/>
                  </a:lnTo>
                  <a:lnTo>
                    <a:pt x="5922" y="3505"/>
                  </a:lnTo>
                  <a:cubicBezTo>
                    <a:pt x="5838" y="3415"/>
                    <a:pt x="5752" y="3326"/>
                    <a:pt x="5667" y="3228"/>
                  </a:cubicBezTo>
                  <a:cubicBezTo>
                    <a:pt x="3844" y="2853"/>
                    <a:pt x="2975" y="2676"/>
                    <a:pt x="2564" y="2591"/>
                  </a:cubicBezTo>
                  <a:cubicBezTo>
                    <a:pt x="2533" y="2546"/>
                    <a:pt x="2502" y="2501"/>
                    <a:pt x="2475" y="2458"/>
                  </a:cubicBezTo>
                  <a:cubicBezTo>
                    <a:pt x="2319" y="2217"/>
                    <a:pt x="2167" y="1966"/>
                    <a:pt x="2021" y="1717"/>
                  </a:cubicBezTo>
                  <a:lnTo>
                    <a:pt x="2021" y="1717"/>
                  </a:lnTo>
                  <a:lnTo>
                    <a:pt x="4928" y="2314"/>
                  </a:lnTo>
                  <a:cubicBezTo>
                    <a:pt x="4865" y="2230"/>
                    <a:pt x="4799" y="2141"/>
                    <a:pt x="4727" y="2051"/>
                  </a:cubicBezTo>
                  <a:cubicBezTo>
                    <a:pt x="3103" y="1717"/>
                    <a:pt x="2284" y="1548"/>
                    <a:pt x="1869" y="1462"/>
                  </a:cubicBezTo>
                  <a:cubicBezTo>
                    <a:pt x="1838" y="1409"/>
                    <a:pt x="1811" y="1361"/>
                    <a:pt x="1780" y="1307"/>
                  </a:cubicBezTo>
                  <a:lnTo>
                    <a:pt x="1356" y="593"/>
                  </a:lnTo>
                  <a:lnTo>
                    <a:pt x="3996" y="1133"/>
                  </a:lnTo>
                  <a:cubicBezTo>
                    <a:pt x="3911" y="1040"/>
                    <a:pt x="3826" y="950"/>
                    <a:pt x="3741" y="861"/>
                  </a:cubicBezTo>
                  <a:cubicBezTo>
                    <a:pt x="2368" y="575"/>
                    <a:pt x="1615" y="424"/>
                    <a:pt x="1209" y="339"/>
                  </a:cubicBezTo>
                  <a:cubicBezTo>
                    <a:pt x="1169" y="277"/>
                    <a:pt x="1133" y="210"/>
                    <a:pt x="1088" y="139"/>
                  </a:cubicBezTo>
                  <a:lnTo>
                    <a:pt x="1008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293349" y="-84538"/>
              <a:ext cx="1453757" cy="1445371"/>
            </a:xfrm>
            <a:custGeom>
              <a:rect b="b" l="l" r="r" t="t"/>
              <a:pathLst>
                <a:path extrusionOk="0" h="45502" w="45766">
                  <a:moveTo>
                    <a:pt x="12551" y="1"/>
                  </a:moveTo>
                  <a:cubicBezTo>
                    <a:pt x="10260" y="1"/>
                    <a:pt x="8030" y="1232"/>
                    <a:pt x="6546" y="3000"/>
                  </a:cubicBezTo>
                  <a:cubicBezTo>
                    <a:pt x="0" y="10799"/>
                    <a:pt x="9226" y="15975"/>
                    <a:pt x="13457" y="21821"/>
                  </a:cubicBezTo>
                  <a:cubicBezTo>
                    <a:pt x="14749" y="23613"/>
                    <a:pt x="15700" y="25628"/>
                    <a:pt x="16863" y="27505"/>
                  </a:cubicBezTo>
                  <a:cubicBezTo>
                    <a:pt x="17029" y="27773"/>
                    <a:pt x="17202" y="28036"/>
                    <a:pt x="17371" y="28291"/>
                  </a:cubicBezTo>
                  <a:cubicBezTo>
                    <a:pt x="20328" y="32652"/>
                    <a:pt x="24791" y="35701"/>
                    <a:pt x="29152" y="38653"/>
                  </a:cubicBezTo>
                  <a:cubicBezTo>
                    <a:pt x="30699" y="39705"/>
                    <a:pt x="45712" y="45242"/>
                    <a:pt x="45765" y="45501"/>
                  </a:cubicBezTo>
                  <a:cubicBezTo>
                    <a:pt x="43755" y="35977"/>
                    <a:pt x="38853" y="29004"/>
                    <a:pt x="33758" y="20710"/>
                  </a:cubicBezTo>
                  <a:cubicBezTo>
                    <a:pt x="32661" y="18927"/>
                    <a:pt x="31560" y="17135"/>
                    <a:pt x="30169" y="15579"/>
                  </a:cubicBezTo>
                  <a:cubicBezTo>
                    <a:pt x="28224" y="13412"/>
                    <a:pt x="25763" y="11754"/>
                    <a:pt x="23810" y="9591"/>
                  </a:cubicBezTo>
                  <a:cubicBezTo>
                    <a:pt x="20533" y="5953"/>
                    <a:pt x="18085" y="557"/>
                    <a:pt x="13216" y="36"/>
                  </a:cubicBezTo>
                  <a:cubicBezTo>
                    <a:pt x="12994" y="12"/>
                    <a:pt x="12773" y="1"/>
                    <a:pt x="12551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493627" y="-48294"/>
              <a:ext cx="1244839" cy="1405157"/>
            </a:xfrm>
            <a:custGeom>
              <a:rect b="b" l="l" r="r" t="t"/>
              <a:pathLst>
                <a:path extrusionOk="0" h="44236" w="39189">
                  <a:moveTo>
                    <a:pt x="2408" y="0"/>
                  </a:moveTo>
                  <a:cubicBezTo>
                    <a:pt x="1583" y="500"/>
                    <a:pt x="838" y="1142"/>
                    <a:pt x="218" y="1877"/>
                  </a:cubicBezTo>
                  <a:cubicBezTo>
                    <a:pt x="143" y="1966"/>
                    <a:pt x="71" y="2056"/>
                    <a:pt x="0" y="2145"/>
                  </a:cubicBezTo>
                  <a:cubicBezTo>
                    <a:pt x="218" y="2373"/>
                    <a:pt x="433" y="2604"/>
                    <a:pt x="638" y="2840"/>
                  </a:cubicBezTo>
                  <a:cubicBezTo>
                    <a:pt x="780" y="3001"/>
                    <a:pt x="923" y="3166"/>
                    <a:pt x="1061" y="3326"/>
                  </a:cubicBezTo>
                  <a:cubicBezTo>
                    <a:pt x="910" y="4972"/>
                    <a:pt x="651" y="7816"/>
                    <a:pt x="200" y="12761"/>
                  </a:cubicBezTo>
                  <a:cubicBezTo>
                    <a:pt x="464" y="13109"/>
                    <a:pt x="745" y="13461"/>
                    <a:pt x="1039" y="13809"/>
                  </a:cubicBezTo>
                  <a:lnTo>
                    <a:pt x="1900" y="4374"/>
                  </a:lnTo>
                  <a:cubicBezTo>
                    <a:pt x="2283" y="4874"/>
                    <a:pt x="2649" y="5390"/>
                    <a:pt x="3005" y="5925"/>
                  </a:cubicBezTo>
                  <a:cubicBezTo>
                    <a:pt x="3581" y="6787"/>
                    <a:pt x="4137" y="7691"/>
                    <a:pt x="4713" y="8610"/>
                  </a:cubicBezTo>
                  <a:cubicBezTo>
                    <a:pt x="4575" y="10152"/>
                    <a:pt x="4338" y="12716"/>
                    <a:pt x="3950" y="16974"/>
                  </a:cubicBezTo>
                  <a:cubicBezTo>
                    <a:pt x="4236" y="17282"/>
                    <a:pt x="4521" y="17581"/>
                    <a:pt x="4802" y="17884"/>
                  </a:cubicBezTo>
                  <a:lnTo>
                    <a:pt x="5528" y="9881"/>
                  </a:lnTo>
                  <a:cubicBezTo>
                    <a:pt x="6189" y="10870"/>
                    <a:pt x="6898" y="11865"/>
                    <a:pt x="7714" y="12792"/>
                  </a:cubicBezTo>
                  <a:cubicBezTo>
                    <a:pt x="7932" y="13047"/>
                    <a:pt x="8164" y="13292"/>
                    <a:pt x="8401" y="13533"/>
                  </a:cubicBezTo>
                  <a:cubicBezTo>
                    <a:pt x="8280" y="14821"/>
                    <a:pt x="8066" y="17171"/>
                    <a:pt x="7674" y="21442"/>
                  </a:cubicBezTo>
                  <a:cubicBezTo>
                    <a:pt x="7959" y="21875"/>
                    <a:pt x="8226" y="22320"/>
                    <a:pt x="8485" y="22767"/>
                  </a:cubicBezTo>
                  <a:lnTo>
                    <a:pt x="9261" y="14344"/>
                  </a:lnTo>
                  <a:cubicBezTo>
                    <a:pt x="9800" y="14821"/>
                    <a:pt x="10362" y="15267"/>
                    <a:pt x="10928" y="15669"/>
                  </a:cubicBezTo>
                  <a:cubicBezTo>
                    <a:pt x="11370" y="15990"/>
                    <a:pt x="11811" y="16293"/>
                    <a:pt x="12257" y="16591"/>
                  </a:cubicBezTo>
                  <a:cubicBezTo>
                    <a:pt x="12132" y="17947"/>
                    <a:pt x="11856" y="20921"/>
                    <a:pt x="11259" y="27426"/>
                  </a:cubicBezTo>
                  <a:cubicBezTo>
                    <a:pt x="11531" y="27805"/>
                    <a:pt x="11807" y="28179"/>
                    <a:pt x="12092" y="28541"/>
                  </a:cubicBezTo>
                  <a:lnTo>
                    <a:pt x="13136" y="17180"/>
                  </a:lnTo>
                  <a:cubicBezTo>
                    <a:pt x="14183" y="17875"/>
                    <a:pt x="15204" y="18558"/>
                    <a:pt x="16141" y="19328"/>
                  </a:cubicBezTo>
                  <a:cubicBezTo>
                    <a:pt x="16015" y="20693"/>
                    <a:pt x="15717" y="23935"/>
                    <a:pt x="15013" y="31626"/>
                  </a:cubicBezTo>
                  <a:cubicBezTo>
                    <a:pt x="15298" y="31889"/>
                    <a:pt x="15579" y="32143"/>
                    <a:pt x="15877" y="32398"/>
                  </a:cubicBezTo>
                  <a:lnTo>
                    <a:pt x="17001" y="20096"/>
                  </a:lnTo>
                  <a:cubicBezTo>
                    <a:pt x="17130" y="20221"/>
                    <a:pt x="17260" y="20350"/>
                    <a:pt x="17389" y="20484"/>
                  </a:cubicBezTo>
                  <a:cubicBezTo>
                    <a:pt x="18258" y="21371"/>
                    <a:pt x="19097" y="22308"/>
                    <a:pt x="19917" y="23266"/>
                  </a:cubicBezTo>
                  <a:cubicBezTo>
                    <a:pt x="19797" y="24568"/>
                    <a:pt x="19516" y="27609"/>
                    <a:pt x="18865" y="34748"/>
                  </a:cubicBezTo>
                  <a:cubicBezTo>
                    <a:pt x="19151" y="34952"/>
                    <a:pt x="19445" y="35166"/>
                    <a:pt x="19739" y="35376"/>
                  </a:cubicBezTo>
                  <a:lnTo>
                    <a:pt x="20756" y="24265"/>
                  </a:lnTo>
                  <a:cubicBezTo>
                    <a:pt x="21402" y="25041"/>
                    <a:pt x="22040" y="25829"/>
                    <a:pt x="22677" y="26615"/>
                  </a:cubicBezTo>
                  <a:cubicBezTo>
                    <a:pt x="23020" y="27039"/>
                    <a:pt x="23337" y="27434"/>
                    <a:pt x="23636" y="27805"/>
                  </a:cubicBezTo>
                  <a:cubicBezTo>
                    <a:pt x="23533" y="28889"/>
                    <a:pt x="23302" y="31443"/>
                    <a:pt x="22748" y="37454"/>
                  </a:cubicBezTo>
                  <a:cubicBezTo>
                    <a:pt x="22784" y="37472"/>
                    <a:pt x="22811" y="37493"/>
                    <a:pt x="22847" y="37512"/>
                  </a:cubicBezTo>
                  <a:cubicBezTo>
                    <a:pt x="22994" y="37619"/>
                    <a:pt x="23265" y="37761"/>
                    <a:pt x="23645" y="37931"/>
                  </a:cubicBezTo>
                  <a:lnTo>
                    <a:pt x="24475" y="28848"/>
                  </a:lnTo>
                  <a:cubicBezTo>
                    <a:pt x="26093" y="30864"/>
                    <a:pt x="26922" y="31898"/>
                    <a:pt x="27350" y="32433"/>
                  </a:cubicBezTo>
                  <a:cubicBezTo>
                    <a:pt x="27274" y="33218"/>
                    <a:pt x="27109" y="35038"/>
                    <a:pt x="26716" y="39251"/>
                  </a:cubicBezTo>
                  <a:cubicBezTo>
                    <a:pt x="27016" y="39371"/>
                    <a:pt x="27319" y="39491"/>
                    <a:pt x="27617" y="39617"/>
                  </a:cubicBezTo>
                  <a:lnTo>
                    <a:pt x="28184" y="33463"/>
                  </a:lnTo>
                  <a:cubicBezTo>
                    <a:pt x="29134" y="34618"/>
                    <a:pt x="30093" y="35764"/>
                    <a:pt x="31073" y="36892"/>
                  </a:cubicBezTo>
                  <a:cubicBezTo>
                    <a:pt x="31029" y="37378"/>
                    <a:pt x="30930" y="38452"/>
                    <a:pt x="30712" y="40837"/>
                  </a:cubicBezTo>
                  <a:cubicBezTo>
                    <a:pt x="31011" y="40963"/>
                    <a:pt x="31314" y="41074"/>
                    <a:pt x="31618" y="41191"/>
                  </a:cubicBezTo>
                  <a:lnTo>
                    <a:pt x="31920" y="37847"/>
                  </a:lnTo>
                  <a:cubicBezTo>
                    <a:pt x="32326" y="38296"/>
                    <a:pt x="32736" y="38747"/>
                    <a:pt x="33155" y="39188"/>
                  </a:cubicBezTo>
                  <a:cubicBezTo>
                    <a:pt x="33704" y="39773"/>
                    <a:pt x="34266" y="40343"/>
                    <a:pt x="34841" y="40901"/>
                  </a:cubicBezTo>
                  <a:cubicBezTo>
                    <a:pt x="34822" y="41115"/>
                    <a:pt x="34783" y="41543"/>
                    <a:pt x="34707" y="42403"/>
                  </a:cubicBezTo>
                  <a:cubicBezTo>
                    <a:pt x="35015" y="42523"/>
                    <a:pt x="35318" y="42640"/>
                    <a:pt x="35608" y="42755"/>
                  </a:cubicBezTo>
                  <a:lnTo>
                    <a:pt x="35701" y="41707"/>
                  </a:lnTo>
                  <a:cubicBezTo>
                    <a:pt x="35831" y="41823"/>
                    <a:pt x="35960" y="41940"/>
                    <a:pt x="36089" y="42051"/>
                  </a:cubicBezTo>
                  <a:cubicBezTo>
                    <a:pt x="36999" y="42831"/>
                    <a:pt x="37958" y="43576"/>
                    <a:pt x="39010" y="44155"/>
                  </a:cubicBezTo>
                  <a:cubicBezTo>
                    <a:pt x="39076" y="44182"/>
                    <a:pt x="39135" y="44208"/>
                    <a:pt x="39188" y="44235"/>
                  </a:cubicBezTo>
                  <a:cubicBezTo>
                    <a:pt x="38274" y="43700"/>
                    <a:pt x="37450" y="43037"/>
                    <a:pt x="36664" y="42331"/>
                  </a:cubicBezTo>
                  <a:lnTo>
                    <a:pt x="36664" y="42331"/>
                  </a:lnTo>
                  <a:cubicBezTo>
                    <a:pt x="36843" y="42354"/>
                    <a:pt x="37396" y="42434"/>
                    <a:pt x="39068" y="42679"/>
                  </a:cubicBezTo>
                  <a:cubicBezTo>
                    <a:pt x="38987" y="42345"/>
                    <a:pt x="38903" y="42024"/>
                    <a:pt x="38804" y="41699"/>
                  </a:cubicBezTo>
                  <a:lnTo>
                    <a:pt x="35518" y="41226"/>
                  </a:lnTo>
                  <a:cubicBezTo>
                    <a:pt x="34791" y="40485"/>
                    <a:pt x="34100" y="39724"/>
                    <a:pt x="33431" y="38943"/>
                  </a:cubicBezTo>
                  <a:cubicBezTo>
                    <a:pt x="33026" y="38475"/>
                    <a:pt x="32629" y="37997"/>
                    <a:pt x="32237" y="37520"/>
                  </a:cubicBezTo>
                  <a:lnTo>
                    <a:pt x="32237" y="37520"/>
                  </a:lnTo>
                  <a:cubicBezTo>
                    <a:pt x="32736" y="37592"/>
                    <a:pt x="34079" y="37788"/>
                    <a:pt x="37712" y="38314"/>
                  </a:cubicBezTo>
                  <a:cubicBezTo>
                    <a:pt x="37583" y="37980"/>
                    <a:pt x="37462" y="37654"/>
                    <a:pt x="37333" y="37324"/>
                  </a:cubicBezTo>
                  <a:lnTo>
                    <a:pt x="31381" y="36455"/>
                  </a:lnTo>
                  <a:cubicBezTo>
                    <a:pt x="30435" y="35269"/>
                    <a:pt x="29513" y="34056"/>
                    <a:pt x="28607" y="32834"/>
                  </a:cubicBezTo>
                  <a:lnTo>
                    <a:pt x="28607" y="32834"/>
                  </a:lnTo>
                  <a:cubicBezTo>
                    <a:pt x="29334" y="32941"/>
                    <a:pt x="31176" y="33209"/>
                    <a:pt x="35822" y="33878"/>
                  </a:cubicBezTo>
                  <a:cubicBezTo>
                    <a:pt x="35657" y="33544"/>
                    <a:pt x="35487" y="33204"/>
                    <a:pt x="35318" y="32865"/>
                  </a:cubicBezTo>
                  <a:lnTo>
                    <a:pt x="27831" y="31782"/>
                  </a:lnTo>
                  <a:cubicBezTo>
                    <a:pt x="26663" y="30186"/>
                    <a:pt x="25812" y="29023"/>
                    <a:pt x="25197" y="28179"/>
                  </a:cubicBezTo>
                  <a:lnTo>
                    <a:pt x="25197" y="28179"/>
                  </a:lnTo>
                  <a:cubicBezTo>
                    <a:pt x="26111" y="28313"/>
                    <a:pt x="28278" y="28626"/>
                    <a:pt x="33437" y="29375"/>
                  </a:cubicBezTo>
                  <a:cubicBezTo>
                    <a:pt x="33240" y="29031"/>
                    <a:pt x="33044" y="28692"/>
                    <a:pt x="32843" y="28349"/>
                  </a:cubicBezTo>
                  <a:cubicBezTo>
                    <a:pt x="32843" y="28349"/>
                    <a:pt x="32843" y="28344"/>
                    <a:pt x="24425" y="27123"/>
                  </a:cubicBezTo>
                  <a:lnTo>
                    <a:pt x="23555" y="25936"/>
                  </a:lnTo>
                  <a:cubicBezTo>
                    <a:pt x="22958" y="25129"/>
                    <a:pt x="22365" y="24318"/>
                    <a:pt x="21754" y="23516"/>
                  </a:cubicBezTo>
                  <a:lnTo>
                    <a:pt x="21754" y="23516"/>
                  </a:lnTo>
                  <a:cubicBezTo>
                    <a:pt x="22833" y="23672"/>
                    <a:pt x="25259" y="24024"/>
                    <a:pt x="30708" y="24818"/>
                  </a:cubicBezTo>
                  <a:cubicBezTo>
                    <a:pt x="30498" y="24470"/>
                    <a:pt x="30284" y="24127"/>
                    <a:pt x="30070" y="23783"/>
                  </a:cubicBezTo>
                  <a:lnTo>
                    <a:pt x="20947" y="22459"/>
                  </a:lnTo>
                  <a:cubicBezTo>
                    <a:pt x="20153" y="21438"/>
                    <a:pt x="19338" y="20435"/>
                    <a:pt x="18464" y="19458"/>
                  </a:cubicBezTo>
                  <a:cubicBezTo>
                    <a:pt x="18258" y="19231"/>
                    <a:pt x="18044" y="19003"/>
                    <a:pt x="17826" y="18785"/>
                  </a:cubicBezTo>
                  <a:lnTo>
                    <a:pt x="17826" y="18785"/>
                  </a:lnTo>
                  <a:cubicBezTo>
                    <a:pt x="19195" y="18981"/>
                    <a:pt x="22026" y="19396"/>
                    <a:pt x="27867" y="20243"/>
                  </a:cubicBezTo>
                  <a:cubicBezTo>
                    <a:pt x="27729" y="20015"/>
                    <a:pt x="27586" y="19793"/>
                    <a:pt x="27453" y="19569"/>
                  </a:cubicBezTo>
                  <a:cubicBezTo>
                    <a:pt x="27377" y="19449"/>
                    <a:pt x="27305" y="19328"/>
                    <a:pt x="27225" y="19204"/>
                  </a:cubicBezTo>
                  <a:lnTo>
                    <a:pt x="16653" y="17670"/>
                  </a:lnTo>
                  <a:cubicBezTo>
                    <a:pt x="16229" y="17295"/>
                    <a:pt x="15801" y="16939"/>
                    <a:pt x="15365" y="16595"/>
                  </a:cubicBezTo>
                  <a:cubicBezTo>
                    <a:pt x="14282" y="15727"/>
                    <a:pt x="13180" y="14928"/>
                    <a:pt x="12168" y="14081"/>
                  </a:cubicBezTo>
                  <a:cubicBezTo>
                    <a:pt x="12035" y="13969"/>
                    <a:pt x="11901" y="13858"/>
                    <a:pt x="11767" y="13743"/>
                  </a:cubicBezTo>
                  <a:lnTo>
                    <a:pt x="11767" y="13743"/>
                  </a:lnTo>
                  <a:cubicBezTo>
                    <a:pt x="13613" y="14010"/>
                    <a:pt x="17340" y="14549"/>
                    <a:pt x="24853" y="15642"/>
                  </a:cubicBezTo>
                  <a:cubicBezTo>
                    <a:pt x="24572" y="15276"/>
                    <a:pt x="24282" y="14924"/>
                    <a:pt x="23983" y="14576"/>
                  </a:cubicBezTo>
                  <a:lnTo>
                    <a:pt x="10603" y="12636"/>
                  </a:lnTo>
                  <a:cubicBezTo>
                    <a:pt x="10206" y="12222"/>
                    <a:pt x="9836" y="11790"/>
                    <a:pt x="9488" y="11329"/>
                  </a:cubicBezTo>
                  <a:cubicBezTo>
                    <a:pt x="8940" y="10613"/>
                    <a:pt x="8450" y="9837"/>
                    <a:pt x="7977" y="9029"/>
                  </a:cubicBezTo>
                  <a:lnTo>
                    <a:pt x="7977" y="9029"/>
                  </a:lnTo>
                  <a:cubicBezTo>
                    <a:pt x="9627" y="9270"/>
                    <a:pt x="13002" y="9761"/>
                    <a:pt x="19904" y="10759"/>
                  </a:cubicBezTo>
                  <a:cubicBezTo>
                    <a:pt x="19493" y="10393"/>
                    <a:pt x="19079" y="10024"/>
                    <a:pt x="18674" y="9640"/>
                  </a:cubicBezTo>
                  <a:lnTo>
                    <a:pt x="7392" y="8004"/>
                  </a:lnTo>
                  <a:cubicBezTo>
                    <a:pt x="6773" y="6871"/>
                    <a:pt x="6176" y="5694"/>
                    <a:pt x="5497" y="4508"/>
                  </a:cubicBezTo>
                  <a:lnTo>
                    <a:pt x="5497" y="4508"/>
                  </a:lnTo>
                  <a:cubicBezTo>
                    <a:pt x="7076" y="4740"/>
                    <a:pt x="10019" y="5164"/>
                    <a:pt x="15499" y="5962"/>
                  </a:cubicBezTo>
                  <a:cubicBezTo>
                    <a:pt x="15240" y="5610"/>
                    <a:pt x="14968" y="5252"/>
                    <a:pt x="14710" y="4905"/>
                  </a:cubicBezTo>
                  <a:lnTo>
                    <a:pt x="4896" y="3482"/>
                  </a:lnTo>
                  <a:cubicBezTo>
                    <a:pt x="4338" y="2577"/>
                    <a:pt x="3732" y="1686"/>
                    <a:pt x="3077" y="843"/>
                  </a:cubicBezTo>
                  <a:cubicBezTo>
                    <a:pt x="2858" y="558"/>
                    <a:pt x="2635" y="276"/>
                    <a:pt x="240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046630" y="1634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345443" y="1814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574551" y="2143459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0"/>
                  </a:moveTo>
                  <a:cubicBezTo>
                    <a:pt x="135" y="0"/>
                    <a:pt x="1" y="134"/>
                    <a:pt x="1" y="299"/>
                  </a:cubicBezTo>
                  <a:cubicBezTo>
                    <a:pt x="1" y="464"/>
                    <a:pt x="135" y="597"/>
                    <a:pt x="300" y="597"/>
                  </a:cubicBezTo>
                  <a:cubicBezTo>
                    <a:pt x="464" y="597"/>
                    <a:pt x="598" y="464"/>
                    <a:pt x="598" y="299"/>
                  </a:cubicBezTo>
                  <a:cubicBezTo>
                    <a:pt x="598" y="134"/>
                    <a:pt x="464" y="0"/>
                    <a:pt x="300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727723" y="-344788"/>
              <a:ext cx="1041447" cy="1837065"/>
            </a:xfrm>
            <a:custGeom>
              <a:rect b="b" l="l" r="r" t="t"/>
              <a:pathLst>
                <a:path extrusionOk="0" h="57833" w="32786">
                  <a:moveTo>
                    <a:pt x="7252" y="1"/>
                  </a:moveTo>
                  <a:cubicBezTo>
                    <a:pt x="6715" y="1"/>
                    <a:pt x="6159" y="92"/>
                    <a:pt x="5582" y="288"/>
                  </a:cubicBezTo>
                  <a:cubicBezTo>
                    <a:pt x="4040" y="809"/>
                    <a:pt x="2823" y="2008"/>
                    <a:pt x="1722" y="3208"/>
                  </a:cubicBezTo>
                  <a:cubicBezTo>
                    <a:pt x="1084" y="3904"/>
                    <a:pt x="446" y="4644"/>
                    <a:pt x="197" y="5558"/>
                  </a:cubicBezTo>
                  <a:cubicBezTo>
                    <a:pt x="1" y="6285"/>
                    <a:pt x="71" y="7056"/>
                    <a:pt x="170" y="7796"/>
                  </a:cubicBezTo>
                  <a:cubicBezTo>
                    <a:pt x="884" y="13289"/>
                    <a:pt x="3180" y="17369"/>
                    <a:pt x="5940" y="21926"/>
                  </a:cubicBezTo>
                  <a:cubicBezTo>
                    <a:pt x="6885" y="23491"/>
                    <a:pt x="7737" y="25154"/>
                    <a:pt x="8548" y="26866"/>
                  </a:cubicBezTo>
                  <a:cubicBezTo>
                    <a:pt x="11593" y="33251"/>
                    <a:pt x="14122" y="40273"/>
                    <a:pt x="19133" y="45057"/>
                  </a:cubicBezTo>
                  <a:cubicBezTo>
                    <a:pt x="20747" y="46605"/>
                    <a:pt x="22634" y="47854"/>
                    <a:pt x="24243" y="49410"/>
                  </a:cubicBezTo>
                  <a:cubicBezTo>
                    <a:pt x="26708" y="51803"/>
                    <a:pt x="28435" y="54840"/>
                    <a:pt x="30129" y="57832"/>
                  </a:cubicBezTo>
                  <a:cubicBezTo>
                    <a:pt x="30762" y="54840"/>
                    <a:pt x="32041" y="51558"/>
                    <a:pt x="32376" y="48562"/>
                  </a:cubicBezTo>
                  <a:cubicBezTo>
                    <a:pt x="32786" y="44817"/>
                    <a:pt x="30534" y="41553"/>
                    <a:pt x="29915" y="37986"/>
                  </a:cubicBezTo>
                  <a:cubicBezTo>
                    <a:pt x="29375" y="34869"/>
                    <a:pt x="30079" y="31775"/>
                    <a:pt x="29388" y="28716"/>
                  </a:cubicBezTo>
                  <a:cubicBezTo>
                    <a:pt x="28554" y="25029"/>
                    <a:pt x="26276" y="21453"/>
                    <a:pt x="23632" y="18809"/>
                  </a:cubicBezTo>
                  <a:cubicBezTo>
                    <a:pt x="22508" y="17690"/>
                    <a:pt x="21265" y="16683"/>
                    <a:pt x="20239" y="15474"/>
                  </a:cubicBezTo>
                  <a:cubicBezTo>
                    <a:pt x="19294" y="14360"/>
                    <a:pt x="18545" y="13093"/>
                    <a:pt x="17808" y="11831"/>
                  </a:cubicBezTo>
                  <a:cubicBezTo>
                    <a:pt x="15766" y="8338"/>
                    <a:pt x="12403" y="1"/>
                    <a:pt x="72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741858" y="-331860"/>
              <a:ext cx="1014161" cy="1824550"/>
            </a:xfrm>
            <a:custGeom>
              <a:rect b="b" l="l" r="r" t="t"/>
              <a:pathLst>
                <a:path extrusionOk="0" h="57439" w="31927">
                  <a:moveTo>
                    <a:pt x="4830" y="1"/>
                  </a:moveTo>
                  <a:cubicBezTo>
                    <a:pt x="4046" y="317"/>
                    <a:pt x="3350" y="807"/>
                    <a:pt x="2703" y="1375"/>
                  </a:cubicBezTo>
                  <a:cubicBezTo>
                    <a:pt x="2717" y="1396"/>
                    <a:pt x="2725" y="1423"/>
                    <a:pt x="2739" y="1449"/>
                  </a:cubicBezTo>
                  <a:lnTo>
                    <a:pt x="2810" y="1610"/>
                  </a:lnTo>
                  <a:lnTo>
                    <a:pt x="1" y="9070"/>
                  </a:lnTo>
                  <a:cubicBezTo>
                    <a:pt x="87" y="9502"/>
                    <a:pt x="184" y="9935"/>
                    <a:pt x="287" y="10350"/>
                  </a:cubicBezTo>
                  <a:cubicBezTo>
                    <a:pt x="1852" y="6199"/>
                    <a:pt x="2735" y="3863"/>
                    <a:pt x="3229" y="2552"/>
                  </a:cubicBezTo>
                  <a:cubicBezTo>
                    <a:pt x="3497" y="3157"/>
                    <a:pt x="3907" y="4094"/>
                    <a:pt x="4549" y="5543"/>
                  </a:cubicBezTo>
                  <a:cubicBezTo>
                    <a:pt x="4585" y="5619"/>
                    <a:pt x="4621" y="5699"/>
                    <a:pt x="4652" y="5779"/>
                  </a:cubicBezTo>
                  <a:lnTo>
                    <a:pt x="1531" y="14072"/>
                  </a:lnTo>
                  <a:cubicBezTo>
                    <a:pt x="1660" y="14393"/>
                    <a:pt x="1799" y="14710"/>
                    <a:pt x="1937" y="15027"/>
                  </a:cubicBezTo>
                  <a:cubicBezTo>
                    <a:pt x="3649" y="10483"/>
                    <a:pt x="4571" y="8036"/>
                    <a:pt x="5071" y="6715"/>
                  </a:cubicBezTo>
                  <a:cubicBezTo>
                    <a:pt x="5508" y="7697"/>
                    <a:pt x="5954" y="8678"/>
                    <a:pt x="6436" y="9654"/>
                  </a:cubicBezTo>
                  <a:cubicBezTo>
                    <a:pt x="6467" y="9721"/>
                    <a:pt x="6498" y="9783"/>
                    <a:pt x="6529" y="9845"/>
                  </a:cubicBezTo>
                  <a:lnTo>
                    <a:pt x="3448" y="18019"/>
                  </a:lnTo>
                  <a:cubicBezTo>
                    <a:pt x="3604" y="18295"/>
                    <a:pt x="3756" y="18571"/>
                    <a:pt x="3912" y="18844"/>
                  </a:cubicBezTo>
                  <a:cubicBezTo>
                    <a:pt x="5624" y="14305"/>
                    <a:pt x="6511" y="11946"/>
                    <a:pt x="6975" y="10720"/>
                  </a:cubicBezTo>
                  <a:cubicBezTo>
                    <a:pt x="7465" y="11656"/>
                    <a:pt x="7991" y="12579"/>
                    <a:pt x="8576" y="13471"/>
                  </a:cubicBezTo>
                  <a:lnTo>
                    <a:pt x="5522" y="21573"/>
                  </a:lnTo>
                  <a:cubicBezTo>
                    <a:pt x="5686" y="21835"/>
                    <a:pt x="5843" y="22102"/>
                    <a:pt x="5994" y="22370"/>
                  </a:cubicBezTo>
                  <a:cubicBezTo>
                    <a:pt x="7773" y="17653"/>
                    <a:pt x="8642" y="15344"/>
                    <a:pt x="9070" y="14210"/>
                  </a:cubicBezTo>
                  <a:cubicBezTo>
                    <a:pt x="9632" y="15027"/>
                    <a:pt x="10220" y="15807"/>
                    <a:pt x="10819" y="16574"/>
                  </a:cubicBezTo>
                  <a:lnTo>
                    <a:pt x="7537" y="25286"/>
                  </a:lnTo>
                  <a:cubicBezTo>
                    <a:pt x="7684" y="25580"/>
                    <a:pt x="7831" y="25880"/>
                    <a:pt x="7973" y="26174"/>
                  </a:cubicBezTo>
                  <a:cubicBezTo>
                    <a:pt x="9994" y="20814"/>
                    <a:pt x="10916" y="18357"/>
                    <a:pt x="11340" y="17239"/>
                  </a:cubicBezTo>
                  <a:cubicBezTo>
                    <a:pt x="11362" y="17266"/>
                    <a:pt x="11385" y="17292"/>
                    <a:pt x="11407" y="17319"/>
                  </a:cubicBezTo>
                  <a:cubicBezTo>
                    <a:pt x="11986" y="18050"/>
                    <a:pt x="12566" y="18777"/>
                    <a:pt x="13124" y="19507"/>
                  </a:cubicBezTo>
                  <a:cubicBezTo>
                    <a:pt x="9432" y="29317"/>
                    <a:pt x="9428" y="29317"/>
                    <a:pt x="9428" y="29317"/>
                  </a:cubicBezTo>
                  <a:cubicBezTo>
                    <a:pt x="9570" y="29625"/>
                    <a:pt x="9708" y="29932"/>
                    <a:pt x="9856" y="30245"/>
                  </a:cubicBezTo>
                  <a:cubicBezTo>
                    <a:pt x="12196" y="24020"/>
                    <a:pt x="13204" y="21345"/>
                    <a:pt x="13636" y="20194"/>
                  </a:cubicBezTo>
                  <a:cubicBezTo>
                    <a:pt x="14243" y="21015"/>
                    <a:pt x="14813" y="21849"/>
                    <a:pt x="15330" y="22713"/>
                  </a:cubicBezTo>
                  <a:cubicBezTo>
                    <a:pt x="11300" y="33402"/>
                    <a:pt x="11300" y="33406"/>
                    <a:pt x="11300" y="33406"/>
                  </a:cubicBezTo>
                  <a:cubicBezTo>
                    <a:pt x="11443" y="33704"/>
                    <a:pt x="11590" y="34003"/>
                    <a:pt x="11733" y="34302"/>
                  </a:cubicBezTo>
                  <a:cubicBezTo>
                    <a:pt x="14287" y="27529"/>
                    <a:pt x="15353" y="24707"/>
                    <a:pt x="15795" y="23530"/>
                  </a:cubicBezTo>
                  <a:cubicBezTo>
                    <a:pt x="15982" y="23878"/>
                    <a:pt x="16160" y="24230"/>
                    <a:pt x="16330" y="24586"/>
                  </a:cubicBezTo>
                  <a:cubicBezTo>
                    <a:pt x="16655" y="25265"/>
                    <a:pt x="16962" y="25960"/>
                    <a:pt x="17252" y="26664"/>
                  </a:cubicBezTo>
                  <a:lnTo>
                    <a:pt x="13257" y="37271"/>
                  </a:lnTo>
                  <a:cubicBezTo>
                    <a:pt x="13409" y="37548"/>
                    <a:pt x="13560" y="37824"/>
                    <a:pt x="13717" y="38096"/>
                  </a:cubicBezTo>
                  <a:cubicBezTo>
                    <a:pt x="16196" y="31515"/>
                    <a:pt x="17225" y="28782"/>
                    <a:pt x="17653" y="27650"/>
                  </a:cubicBezTo>
                  <a:cubicBezTo>
                    <a:pt x="18104" y="28782"/>
                    <a:pt x="18536" y="29932"/>
                    <a:pt x="19001" y="31078"/>
                  </a:cubicBezTo>
                  <a:lnTo>
                    <a:pt x="15371" y="40718"/>
                  </a:lnTo>
                  <a:cubicBezTo>
                    <a:pt x="15536" y="40959"/>
                    <a:pt x="15700" y="41195"/>
                    <a:pt x="15875" y="41423"/>
                  </a:cubicBezTo>
                  <a:cubicBezTo>
                    <a:pt x="18135" y="35417"/>
                    <a:pt x="19040" y="33013"/>
                    <a:pt x="19406" y="32054"/>
                  </a:cubicBezTo>
                  <a:cubicBezTo>
                    <a:pt x="19518" y="32318"/>
                    <a:pt x="19629" y="32577"/>
                    <a:pt x="19744" y="32840"/>
                  </a:cubicBezTo>
                  <a:cubicBezTo>
                    <a:pt x="20088" y="33620"/>
                    <a:pt x="20472" y="34387"/>
                    <a:pt x="20882" y="35141"/>
                  </a:cubicBezTo>
                  <a:lnTo>
                    <a:pt x="17684" y="43634"/>
                  </a:lnTo>
                  <a:cubicBezTo>
                    <a:pt x="17863" y="43825"/>
                    <a:pt x="18046" y="44018"/>
                    <a:pt x="18238" y="44210"/>
                  </a:cubicBezTo>
                  <a:cubicBezTo>
                    <a:pt x="20293" y="38756"/>
                    <a:pt x="21061" y="36719"/>
                    <a:pt x="21345" y="35956"/>
                  </a:cubicBezTo>
                  <a:cubicBezTo>
                    <a:pt x="21520" y="36250"/>
                    <a:pt x="21693" y="36544"/>
                    <a:pt x="21872" y="36830"/>
                  </a:cubicBezTo>
                  <a:cubicBezTo>
                    <a:pt x="22242" y="37432"/>
                    <a:pt x="22617" y="38030"/>
                    <a:pt x="22981" y="38623"/>
                  </a:cubicBezTo>
                  <a:lnTo>
                    <a:pt x="20209" y="45988"/>
                  </a:lnTo>
                  <a:cubicBezTo>
                    <a:pt x="20400" y="46144"/>
                    <a:pt x="20600" y="46309"/>
                    <a:pt x="20797" y="46465"/>
                  </a:cubicBezTo>
                  <a:cubicBezTo>
                    <a:pt x="22567" y="41765"/>
                    <a:pt x="23222" y="40036"/>
                    <a:pt x="23459" y="39398"/>
                  </a:cubicBezTo>
                  <a:cubicBezTo>
                    <a:pt x="23713" y="39813"/>
                    <a:pt x="23963" y="40228"/>
                    <a:pt x="24208" y="40647"/>
                  </a:cubicBezTo>
                  <a:cubicBezTo>
                    <a:pt x="24502" y="41142"/>
                    <a:pt x="24788" y="41641"/>
                    <a:pt x="25064" y="42140"/>
                  </a:cubicBezTo>
                  <a:lnTo>
                    <a:pt x="22817" y="48115"/>
                  </a:lnTo>
                  <a:cubicBezTo>
                    <a:pt x="23014" y="48280"/>
                    <a:pt x="23209" y="48454"/>
                    <a:pt x="23397" y="48624"/>
                  </a:cubicBezTo>
                  <a:cubicBezTo>
                    <a:pt x="24801" y="44896"/>
                    <a:pt x="25327" y="43504"/>
                    <a:pt x="25519" y="42983"/>
                  </a:cubicBezTo>
                  <a:cubicBezTo>
                    <a:pt x="26054" y="43991"/>
                    <a:pt x="26553" y="45016"/>
                    <a:pt x="27004" y="46060"/>
                  </a:cubicBezTo>
                  <a:lnTo>
                    <a:pt x="25288" y="50621"/>
                  </a:lnTo>
                  <a:cubicBezTo>
                    <a:pt x="25465" y="50835"/>
                    <a:pt x="25644" y="51054"/>
                    <a:pt x="25809" y="51272"/>
                  </a:cubicBezTo>
                  <a:cubicBezTo>
                    <a:pt x="26856" y="48503"/>
                    <a:pt x="27258" y="47437"/>
                    <a:pt x="27410" y="47031"/>
                  </a:cubicBezTo>
                  <a:cubicBezTo>
                    <a:pt x="27628" y="47580"/>
                    <a:pt x="27838" y="48133"/>
                    <a:pt x="28025" y="48690"/>
                  </a:cubicBezTo>
                  <a:cubicBezTo>
                    <a:pt x="28257" y="49369"/>
                    <a:pt x="28466" y="50050"/>
                    <a:pt x="28653" y="50741"/>
                  </a:cubicBezTo>
                  <a:lnTo>
                    <a:pt x="27517" y="53746"/>
                  </a:lnTo>
                  <a:cubicBezTo>
                    <a:pt x="27681" y="54005"/>
                    <a:pt x="27842" y="54259"/>
                    <a:pt x="28002" y="54518"/>
                  </a:cubicBezTo>
                  <a:cubicBezTo>
                    <a:pt x="28613" y="52895"/>
                    <a:pt x="28858" y="52240"/>
                    <a:pt x="28957" y="51976"/>
                  </a:cubicBezTo>
                  <a:cubicBezTo>
                    <a:pt x="29363" y="53765"/>
                    <a:pt x="29608" y="55597"/>
                    <a:pt x="29670" y="57438"/>
                  </a:cubicBezTo>
                  <a:cubicBezTo>
                    <a:pt x="29665" y="56837"/>
                    <a:pt x="29643" y="56234"/>
                    <a:pt x="29603" y="55629"/>
                  </a:cubicBezTo>
                  <a:lnTo>
                    <a:pt x="29603" y="55629"/>
                  </a:lnTo>
                  <a:lnTo>
                    <a:pt x="30071" y="55806"/>
                  </a:lnTo>
                  <a:cubicBezTo>
                    <a:pt x="30134" y="55575"/>
                    <a:pt x="30196" y="55343"/>
                    <a:pt x="30264" y="55106"/>
                  </a:cubicBezTo>
                  <a:cubicBezTo>
                    <a:pt x="29746" y="54915"/>
                    <a:pt x="29589" y="54853"/>
                    <a:pt x="29541" y="54835"/>
                  </a:cubicBezTo>
                  <a:cubicBezTo>
                    <a:pt x="29451" y="53898"/>
                    <a:pt x="29318" y="52962"/>
                    <a:pt x="29140" y="52034"/>
                  </a:cubicBezTo>
                  <a:lnTo>
                    <a:pt x="29140" y="52034"/>
                  </a:lnTo>
                  <a:lnTo>
                    <a:pt x="30937" y="52721"/>
                  </a:lnTo>
                  <a:cubicBezTo>
                    <a:pt x="31003" y="52485"/>
                    <a:pt x="31070" y="52258"/>
                    <a:pt x="31132" y="52026"/>
                  </a:cubicBezTo>
                  <a:cubicBezTo>
                    <a:pt x="29634" y="51455"/>
                    <a:pt x="29135" y="51268"/>
                    <a:pt x="28970" y="51201"/>
                  </a:cubicBezTo>
                  <a:cubicBezTo>
                    <a:pt x="28774" y="50326"/>
                    <a:pt x="28546" y="49462"/>
                    <a:pt x="28284" y="48606"/>
                  </a:cubicBezTo>
                  <a:cubicBezTo>
                    <a:pt x="28243" y="48490"/>
                    <a:pt x="28208" y="48369"/>
                    <a:pt x="28167" y="48249"/>
                  </a:cubicBezTo>
                  <a:lnTo>
                    <a:pt x="28167" y="48249"/>
                  </a:lnTo>
                  <a:lnTo>
                    <a:pt x="31703" y="49595"/>
                  </a:lnTo>
                  <a:cubicBezTo>
                    <a:pt x="31756" y="49355"/>
                    <a:pt x="31797" y="49114"/>
                    <a:pt x="31832" y="48873"/>
                  </a:cubicBezTo>
                  <a:cubicBezTo>
                    <a:pt x="29130" y="47848"/>
                    <a:pt x="28194" y="47491"/>
                    <a:pt x="27873" y="47371"/>
                  </a:cubicBezTo>
                  <a:cubicBezTo>
                    <a:pt x="27498" y="46309"/>
                    <a:pt x="27080" y="45270"/>
                    <a:pt x="26616" y="44245"/>
                  </a:cubicBezTo>
                  <a:lnTo>
                    <a:pt x="26616" y="44245"/>
                  </a:lnTo>
                  <a:lnTo>
                    <a:pt x="31926" y="46260"/>
                  </a:lnTo>
                  <a:cubicBezTo>
                    <a:pt x="31895" y="45992"/>
                    <a:pt x="31859" y="45721"/>
                    <a:pt x="31806" y="45449"/>
                  </a:cubicBezTo>
                  <a:cubicBezTo>
                    <a:pt x="28033" y="44013"/>
                    <a:pt x="26673" y="43496"/>
                    <a:pt x="26183" y="43309"/>
                  </a:cubicBezTo>
                  <a:cubicBezTo>
                    <a:pt x="25710" y="42319"/>
                    <a:pt x="25202" y="41343"/>
                    <a:pt x="24677" y="40384"/>
                  </a:cubicBezTo>
                  <a:cubicBezTo>
                    <a:pt x="24609" y="40263"/>
                    <a:pt x="24538" y="40139"/>
                    <a:pt x="24471" y="40014"/>
                  </a:cubicBezTo>
                  <a:lnTo>
                    <a:pt x="24471" y="40014"/>
                  </a:lnTo>
                  <a:lnTo>
                    <a:pt x="30976" y="42488"/>
                  </a:lnTo>
                  <a:cubicBezTo>
                    <a:pt x="30873" y="42194"/>
                    <a:pt x="30772" y="41895"/>
                    <a:pt x="30659" y="41596"/>
                  </a:cubicBezTo>
                  <a:cubicBezTo>
                    <a:pt x="26259" y="39925"/>
                    <a:pt x="24565" y="39278"/>
                    <a:pt x="23914" y="39032"/>
                  </a:cubicBezTo>
                  <a:cubicBezTo>
                    <a:pt x="23428" y="38181"/>
                    <a:pt x="22933" y="37338"/>
                    <a:pt x="22446" y="36491"/>
                  </a:cubicBezTo>
                  <a:cubicBezTo>
                    <a:pt x="22286" y="36215"/>
                    <a:pt x="22125" y="35933"/>
                    <a:pt x="21975" y="35653"/>
                  </a:cubicBezTo>
                  <a:lnTo>
                    <a:pt x="21975" y="35653"/>
                  </a:lnTo>
                  <a:lnTo>
                    <a:pt x="29684" y="38578"/>
                  </a:lnTo>
                  <a:cubicBezTo>
                    <a:pt x="29616" y="38302"/>
                    <a:pt x="29554" y="38020"/>
                    <a:pt x="29496" y="37736"/>
                  </a:cubicBezTo>
                  <a:cubicBezTo>
                    <a:pt x="24284" y="35756"/>
                    <a:pt x="22265" y="34989"/>
                    <a:pt x="21479" y="34690"/>
                  </a:cubicBezTo>
                  <a:cubicBezTo>
                    <a:pt x="21131" y="33981"/>
                    <a:pt x="20810" y="33254"/>
                    <a:pt x="20526" y="32509"/>
                  </a:cubicBezTo>
                  <a:cubicBezTo>
                    <a:pt x="20400" y="32188"/>
                    <a:pt x="20275" y="31867"/>
                    <a:pt x="20160" y="31546"/>
                  </a:cubicBezTo>
                  <a:lnTo>
                    <a:pt x="20160" y="31546"/>
                  </a:lnTo>
                  <a:lnTo>
                    <a:pt x="29247" y="35002"/>
                  </a:lnTo>
                  <a:cubicBezTo>
                    <a:pt x="29247" y="34744"/>
                    <a:pt x="29247" y="34480"/>
                    <a:pt x="29242" y="34227"/>
                  </a:cubicBezTo>
                  <a:cubicBezTo>
                    <a:pt x="23098" y="31885"/>
                    <a:pt x="20740" y="30990"/>
                    <a:pt x="19834" y="30646"/>
                  </a:cubicBezTo>
                  <a:cubicBezTo>
                    <a:pt x="19487" y="29647"/>
                    <a:pt x="19152" y="28630"/>
                    <a:pt x="18804" y="27613"/>
                  </a:cubicBezTo>
                  <a:lnTo>
                    <a:pt x="18804" y="27613"/>
                  </a:lnTo>
                  <a:lnTo>
                    <a:pt x="29268" y="31591"/>
                  </a:lnTo>
                  <a:cubicBezTo>
                    <a:pt x="29268" y="31332"/>
                    <a:pt x="29260" y="31070"/>
                    <a:pt x="29251" y="30815"/>
                  </a:cubicBezTo>
                  <a:cubicBezTo>
                    <a:pt x="22282" y="28162"/>
                    <a:pt x="19557" y="27128"/>
                    <a:pt x="18497" y="26722"/>
                  </a:cubicBezTo>
                  <a:cubicBezTo>
                    <a:pt x="18180" y="25835"/>
                    <a:pt x="17850" y="24948"/>
                    <a:pt x="17470" y="24065"/>
                  </a:cubicBezTo>
                  <a:cubicBezTo>
                    <a:pt x="17408" y="23917"/>
                    <a:pt x="17342" y="23766"/>
                    <a:pt x="17275" y="23614"/>
                  </a:cubicBezTo>
                  <a:lnTo>
                    <a:pt x="17275" y="23614"/>
                  </a:lnTo>
                  <a:lnTo>
                    <a:pt x="28877" y="28029"/>
                  </a:lnTo>
                  <a:cubicBezTo>
                    <a:pt x="28805" y="27739"/>
                    <a:pt x="28725" y="27453"/>
                    <a:pt x="28636" y="27164"/>
                  </a:cubicBezTo>
                  <a:cubicBezTo>
                    <a:pt x="21212" y="24341"/>
                    <a:pt x="18122" y="23164"/>
                    <a:pt x="16834" y="22674"/>
                  </a:cubicBezTo>
                  <a:cubicBezTo>
                    <a:pt x="16379" y="21760"/>
                    <a:pt x="15865" y="20872"/>
                    <a:pt x="15317" y="20021"/>
                  </a:cubicBezTo>
                  <a:cubicBezTo>
                    <a:pt x="15153" y="19766"/>
                    <a:pt x="14988" y="19517"/>
                    <a:pt x="14818" y="19267"/>
                  </a:cubicBezTo>
                  <a:lnTo>
                    <a:pt x="14818" y="19267"/>
                  </a:lnTo>
                  <a:lnTo>
                    <a:pt x="27334" y="24024"/>
                  </a:lnTo>
                  <a:cubicBezTo>
                    <a:pt x="27165" y="23695"/>
                    <a:pt x="26982" y="23365"/>
                    <a:pt x="26790" y="23048"/>
                  </a:cubicBezTo>
                  <a:cubicBezTo>
                    <a:pt x="19152" y="20141"/>
                    <a:pt x="15674" y="18821"/>
                    <a:pt x="14095" y="18219"/>
                  </a:cubicBezTo>
                  <a:cubicBezTo>
                    <a:pt x="13641" y="17577"/>
                    <a:pt x="13181" y="16945"/>
                    <a:pt x="12731" y="16315"/>
                  </a:cubicBezTo>
                  <a:cubicBezTo>
                    <a:pt x="12321" y="15741"/>
                    <a:pt x="11911" y="15165"/>
                    <a:pt x="11514" y="14590"/>
                  </a:cubicBezTo>
                  <a:lnTo>
                    <a:pt x="11514" y="14590"/>
                  </a:lnTo>
                  <a:lnTo>
                    <a:pt x="24110" y="19383"/>
                  </a:lnTo>
                  <a:cubicBezTo>
                    <a:pt x="23811" y="19044"/>
                    <a:pt x="23499" y="18719"/>
                    <a:pt x="23187" y="18402"/>
                  </a:cubicBezTo>
                  <a:cubicBezTo>
                    <a:pt x="23107" y="18326"/>
                    <a:pt x="23026" y="18246"/>
                    <a:pt x="22946" y="18170"/>
                  </a:cubicBezTo>
                  <a:cubicBezTo>
                    <a:pt x="15785" y="15446"/>
                    <a:pt x="12420" y="14167"/>
                    <a:pt x="10832" y="13560"/>
                  </a:cubicBezTo>
                  <a:cubicBezTo>
                    <a:pt x="10640" y="13266"/>
                    <a:pt x="10453" y="12967"/>
                    <a:pt x="10274" y="12664"/>
                  </a:cubicBezTo>
                  <a:cubicBezTo>
                    <a:pt x="9798" y="11870"/>
                    <a:pt x="9370" y="11049"/>
                    <a:pt x="8963" y="10207"/>
                  </a:cubicBezTo>
                  <a:lnTo>
                    <a:pt x="8963" y="10207"/>
                  </a:lnTo>
                  <a:lnTo>
                    <a:pt x="18987" y="14019"/>
                  </a:lnTo>
                  <a:cubicBezTo>
                    <a:pt x="18750" y="13681"/>
                    <a:pt x="18519" y="13337"/>
                    <a:pt x="18300" y="12985"/>
                  </a:cubicBezTo>
                  <a:cubicBezTo>
                    <a:pt x="12553" y="10800"/>
                    <a:pt x="9825" y="9761"/>
                    <a:pt x="8531" y="9271"/>
                  </a:cubicBezTo>
                  <a:cubicBezTo>
                    <a:pt x="8455" y="9106"/>
                    <a:pt x="8384" y="8946"/>
                    <a:pt x="8312" y="8780"/>
                  </a:cubicBezTo>
                  <a:cubicBezTo>
                    <a:pt x="7934" y="7911"/>
                    <a:pt x="7572" y="7024"/>
                    <a:pt x="7220" y="6131"/>
                  </a:cubicBezTo>
                  <a:lnTo>
                    <a:pt x="7220" y="6131"/>
                  </a:lnTo>
                  <a:lnTo>
                    <a:pt x="16374" y="9609"/>
                  </a:lnTo>
                  <a:cubicBezTo>
                    <a:pt x="16213" y="9302"/>
                    <a:pt x="16040" y="8977"/>
                    <a:pt x="15865" y="8646"/>
                  </a:cubicBezTo>
                  <a:cubicBezTo>
                    <a:pt x="10747" y="6698"/>
                    <a:pt x="8166" y="5717"/>
                    <a:pt x="6864" y="5222"/>
                  </a:cubicBezTo>
                  <a:cubicBezTo>
                    <a:pt x="6796" y="5040"/>
                    <a:pt x="6726" y="4857"/>
                    <a:pt x="6654" y="4669"/>
                  </a:cubicBezTo>
                  <a:lnTo>
                    <a:pt x="5660" y="2118"/>
                  </a:lnTo>
                  <a:lnTo>
                    <a:pt x="13957" y="5275"/>
                  </a:lnTo>
                  <a:cubicBezTo>
                    <a:pt x="13739" y="4927"/>
                    <a:pt x="13516" y="4585"/>
                    <a:pt x="13284" y="4246"/>
                  </a:cubicBezTo>
                  <a:cubicBezTo>
                    <a:pt x="8955" y="2600"/>
                    <a:pt x="6592" y="1700"/>
                    <a:pt x="5303" y="1214"/>
                  </a:cubicBezTo>
                  <a:cubicBezTo>
                    <a:pt x="5218" y="990"/>
                    <a:pt x="5125" y="750"/>
                    <a:pt x="5026" y="496"/>
                  </a:cubicBezTo>
                  <a:lnTo>
                    <a:pt x="4830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"/>
          <p:cNvSpPr txBox="1"/>
          <p:nvPr>
            <p:ph type="ctrTitle"/>
          </p:nvPr>
        </p:nvSpPr>
        <p:spPr>
          <a:xfrm flipH="1">
            <a:off x="2025934" y="1816084"/>
            <a:ext cx="50769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9pPr>
          </a:lstStyle>
          <a:p/>
        </p:txBody>
      </p:sp>
      <p:sp>
        <p:nvSpPr>
          <p:cNvPr id="135" name="Google Shape;135;p2"/>
          <p:cNvSpPr txBox="1"/>
          <p:nvPr>
            <p:ph idx="1" type="subTitle"/>
          </p:nvPr>
        </p:nvSpPr>
        <p:spPr>
          <a:xfrm flipH="1">
            <a:off x="2878289" y="3426034"/>
            <a:ext cx="33720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None/>
              <a:defRPr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grpSp>
        <p:nvGrpSpPr>
          <p:cNvPr id="136" name="Google Shape;136;p2"/>
          <p:cNvGrpSpPr/>
          <p:nvPr/>
        </p:nvGrpSpPr>
        <p:grpSpPr>
          <a:xfrm>
            <a:off x="3128929" y="4184365"/>
            <a:ext cx="706930" cy="581141"/>
            <a:chOff x="4130179" y="3939165"/>
            <a:chExt cx="706930" cy="581141"/>
          </a:xfrm>
        </p:grpSpPr>
        <p:sp>
          <p:nvSpPr>
            <p:cNvPr id="137" name="Google Shape;137;p2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ing slide">
  <p:cSld name="CUSTOM_11_1_2_1">
    <p:bg>
      <p:bgPr>
        <a:solidFill>
          <a:srgbClr val="7C7754"/>
        </a:solidFill>
      </p:bgPr>
    </p:bg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1"/>
          <p:cNvSpPr/>
          <p:nvPr/>
        </p:nvSpPr>
        <p:spPr>
          <a:xfrm>
            <a:off x="6989022" y="-296696"/>
            <a:ext cx="99202" cy="204503"/>
          </a:xfrm>
          <a:custGeom>
            <a:rect b="b" l="l" r="r" t="t"/>
            <a:pathLst>
              <a:path extrusionOk="0" h="6438" w="3123">
                <a:moveTo>
                  <a:pt x="1" y="0"/>
                </a:moveTo>
                <a:lnTo>
                  <a:pt x="2993" y="6438"/>
                </a:lnTo>
                <a:cubicBezTo>
                  <a:pt x="3073" y="5952"/>
                  <a:pt x="3122" y="5475"/>
                  <a:pt x="3122" y="4997"/>
                </a:cubicBezTo>
                <a:lnTo>
                  <a:pt x="1134" y="727"/>
                </a:lnTo>
                <a:cubicBezTo>
                  <a:pt x="786" y="445"/>
                  <a:pt x="402" y="204"/>
                  <a:pt x="1" y="0"/>
                </a:cubicBezTo>
                <a:close/>
              </a:path>
            </a:pathLst>
          </a:cu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11"/>
          <p:cNvSpPr/>
          <p:nvPr/>
        </p:nvSpPr>
        <p:spPr>
          <a:xfrm>
            <a:off x="830424" y="-76056"/>
            <a:ext cx="120834" cy="49426"/>
          </a:xfrm>
          <a:custGeom>
            <a:rect b="b" l="l" r="r" t="t"/>
            <a:pathLst>
              <a:path extrusionOk="0" h="1556" w="3804">
                <a:moveTo>
                  <a:pt x="3054" y="0"/>
                </a:moveTo>
                <a:lnTo>
                  <a:pt x="527" y="924"/>
                </a:lnTo>
                <a:cubicBezTo>
                  <a:pt x="335" y="1115"/>
                  <a:pt x="161" y="1329"/>
                  <a:pt x="0" y="1556"/>
                </a:cubicBezTo>
                <a:lnTo>
                  <a:pt x="3803" y="165"/>
                </a:lnTo>
                <a:cubicBezTo>
                  <a:pt x="3558" y="85"/>
                  <a:pt x="3309" y="27"/>
                  <a:pt x="3054" y="0"/>
                </a:cubicBezTo>
                <a:close/>
              </a:path>
            </a:pathLst>
          </a:cu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11"/>
          <p:cNvSpPr/>
          <p:nvPr/>
        </p:nvSpPr>
        <p:spPr>
          <a:xfrm>
            <a:off x="2075961" y="-180023"/>
            <a:ext cx="215271" cy="78205"/>
          </a:xfrm>
          <a:custGeom>
            <a:rect b="b" l="l" r="r" t="t"/>
            <a:pathLst>
              <a:path extrusionOk="0" h="2462" w="6777">
                <a:moveTo>
                  <a:pt x="1301" y="1"/>
                </a:moveTo>
                <a:cubicBezTo>
                  <a:pt x="856" y="67"/>
                  <a:pt x="424" y="192"/>
                  <a:pt x="0" y="353"/>
                </a:cubicBezTo>
                <a:lnTo>
                  <a:pt x="6777" y="2462"/>
                </a:lnTo>
                <a:cubicBezTo>
                  <a:pt x="6474" y="2079"/>
                  <a:pt x="6153" y="1721"/>
                  <a:pt x="5801" y="1400"/>
                </a:cubicBezTo>
                <a:lnTo>
                  <a:pt x="1301" y="1"/>
                </a:lnTo>
                <a:close/>
              </a:path>
            </a:pathLst>
          </a:cu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1"/>
          <p:cNvSpPr/>
          <p:nvPr/>
        </p:nvSpPr>
        <p:spPr>
          <a:xfrm>
            <a:off x="4574215" y="-73515"/>
            <a:ext cx="287251" cy="64324"/>
          </a:xfrm>
          <a:custGeom>
            <a:rect b="b" l="l" r="r" t="t"/>
            <a:pathLst>
              <a:path extrusionOk="0" h="2025" w="9043">
                <a:moveTo>
                  <a:pt x="1583" y="0"/>
                </a:moveTo>
                <a:cubicBezTo>
                  <a:pt x="1030" y="175"/>
                  <a:pt x="503" y="420"/>
                  <a:pt x="0" y="710"/>
                </a:cubicBezTo>
                <a:lnTo>
                  <a:pt x="9043" y="2025"/>
                </a:lnTo>
                <a:cubicBezTo>
                  <a:pt x="8578" y="1597"/>
                  <a:pt x="8097" y="1208"/>
                  <a:pt x="7589" y="870"/>
                </a:cubicBezTo>
                <a:lnTo>
                  <a:pt x="1583" y="0"/>
                </a:ln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4" name="Google Shape;1014;p11"/>
          <p:cNvGrpSpPr/>
          <p:nvPr/>
        </p:nvGrpSpPr>
        <p:grpSpPr>
          <a:xfrm>
            <a:off x="-265247" y="-248477"/>
            <a:ext cx="8643860" cy="3274801"/>
            <a:chOff x="-265247" y="-248477"/>
            <a:chExt cx="8643860" cy="3274801"/>
          </a:xfrm>
        </p:grpSpPr>
        <p:grpSp>
          <p:nvGrpSpPr>
            <p:cNvPr id="1015" name="Google Shape;1015;p11"/>
            <p:cNvGrpSpPr/>
            <p:nvPr/>
          </p:nvGrpSpPr>
          <p:grpSpPr>
            <a:xfrm>
              <a:off x="-265247" y="-248477"/>
              <a:ext cx="8643860" cy="2532179"/>
              <a:chOff x="-265247" y="-248477"/>
              <a:chExt cx="8643860" cy="2532179"/>
            </a:xfrm>
          </p:grpSpPr>
          <p:sp>
            <p:nvSpPr>
              <p:cNvPr id="1016" name="Google Shape;1016;p11"/>
              <p:cNvSpPr/>
              <p:nvPr/>
            </p:nvSpPr>
            <p:spPr>
              <a:xfrm>
                <a:off x="6058244" y="-25359"/>
                <a:ext cx="639906" cy="953712"/>
              </a:xfrm>
              <a:custGeom>
                <a:rect b="b" l="l" r="r" t="t"/>
                <a:pathLst>
                  <a:path extrusionOk="0" h="30024" w="20145">
                    <a:moveTo>
                      <a:pt x="9980" y="1"/>
                    </a:moveTo>
                    <a:cubicBezTo>
                      <a:pt x="9334" y="1"/>
                      <a:pt x="8723" y="72"/>
                      <a:pt x="8146" y="206"/>
                    </a:cubicBezTo>
                    <a:cubicBezTo>
                      <a:pt x="8141" y="206"/>
                      <a:pt x="8137" y="206"/>
                      <a:pt x="8133" y="210"/>
                    </a:cubicBezTo>
                    <a:cubicBezTo>
                      <a:pt x="8084" y="219"/>
                      <a:pt x="8034" y="233"/>
                      <a:pt x="7991" y="241"/>
                    </a:cubicBezTo>
                    <a:cubicBezTo>
                      <a:pt x="7972" y="246"/>
                      <a:pt x="7954" y="250"/>
                      <a:pt x="7937" y="254"/>
                    </a:cubicBezTo>
                    <a:cubicBezTo>
                      <a:pt x="7896" y="268"/>
                      <a:pt x="7857" y="277"/>
                      <a:pt x="7816" y="291"/>
                    </a:cubicBezTo>
                    <a:cubicBezTo>
                      <a:pt x="7781" y="299"/>
                      <a:pt x="7750" y="308"/>
                      <a:pt x="7713" y="317"/>
                    </a:cubicBezTo>
                    <a:cubicBezTo>
                      <a:pt x="7691" y="326"/>
                      <a:pt x="7674" y="330"/>
                      <a:pt x="7651" y="340"/>
                    </a:cubicBezTo>
                    <a:cubicBezTo>
                      <a:pt x="7616" y="348"/>
                      <a:pt x="7584" y="357"/>
                      <a:pt x="7549" y="371"/>
                    </a:cubicBezTo>
                    <a:cubicBezTo>
                      <a:pt x="7544" y="371"/>
                      <a:pt x="7536" y="375"/>
                      <a:pt x="7530" y="375"/>
                    </a:cubicBezTo>
                    <a:cubicBezTo>
                      <a:pt x="2105" y="2141"/>
                      <a:pt x="0" y="9805"/>
                      <a:pt x="990" y="16627"/>
                    </a:cubicBezTo>
                    <a:cubicBezTo>
                      <a:pt x="1667" y="21255"/>
                      <a:pt x="3389" y="25661"/>
                      <a:pt x="5301" y="29923"/>
                    </a:cubicBezTo>
                    <a:cubicBezTo>
                      <a:pt x="5333" y="29991"/>
                      <a:pt x="5397" y="30024"/>
                      <a:pt x="5490" y="30024"/>
                    </a:cubicBezTo>
                    <a:cubicBezTo>
                      <a:pt x="5864" y="30024"/>
                      <a:pt x="6699" y="29509"/>
                      <a:pt x="7705" y="28760"/>
                    </a:cubicBezTo>
                    <a:cubicBezTo>
                      <a:pt x="7816" y="28675"/>
                      <a:pt x="7932" y="28591"/>
                      <a:pt x="8048" y="28501"/>
                    </a:cubicBezTo>
                    <a:lnTo>
                      <a:pt x="8048" y="28505"/>
                    </a:lnTo>
                    <a:cubicBezTo>
                      <a:pt x="8355" y="28269"/>
                      <a:pt x="8676" y="28019"/>
                      <a:pt x="9002" y="27761"/>
                    </a:cubicBezTo>
                    <a:lnTo>
                      <a:pt x="9002" y="27752"/>
                    </a:lnTo>
                    <a:cubicBezTo>
                      <a:pt x="9403" y="27431"/>
                      <a:pt x="9814" y="27092"/>
                      <a:pt x="10215" y="26749"/>
                    </a:cubicBezTo>
                    <a:lnTo>
                      <a:pt x="10220" y="26753"/>
                    </a:lnTo>
                    <a:cubicBezTo>
                      <a:pt x="10639" y="26397"/>
                      <a:pt x="11057" y="26035"/>
                      <a:pt x="11459" y="25683"/>
                    </a:cubicBezTo>
                    <a:cubicBezTo>
                      <a:pt x="12837" y="24475"/>
                      <a:pt x="13956" y="23418"/>
                      <a:pt x="14161" y="23168"/>
                    </a:cubicBezTo>
                    <a:cubicBezTo>
                      <a:pt x="16070" y="20827"/>
                      <a:pt x="17612" y="18067"/>
                      <a:pt x="18704" y="15231"/>
                    </a:cubicBezTo>
                    <a:cubicBezTo>
                      <a:pt x="18838" y="14888"/>
                      <a:pt x="18963" y="14540"/>
                      <a:pt x="19079" y="14188"/>
                    </a:cubicBezTo>
                    <a:lnTo>
                      <a:pt x="19079" y="14192"/>
                    </a:lnTo>
                    <a:cubicBezTo>
                      <a:pt x="19083" y="14179"/>
                      <a:pt x="19083" y="14171"/>
                      <a:pt x="19087" y="14157"/>
                    </a:cubicBezTo>
                    <a:cubicBezTo>
                      <a:pt x="19449" y="13069"/>
                      <a:pt x="19721" y="11955"/>
                      <a:pt x="19869" y="10848"/>
                    </a:cubicBezTo>
                    <a:cubicBezTo>
                      <a:pt x="19873" y="10835"/>
                      <a:pt x="19873" y="10817"/>
                      <a:pt x="19877" y="10800"/>
                    </a:cubicBezTo>
                    <a:cubicBezTo>
                      <a:pt x="19886" y="10728"/>
                      <a:pt x="19895" y="10657"/>
                      <a:pt x="19904" y="10586"/>
                    </a:cubicBezTo>
                    <a:lnTo>
                      <a:pt x="19904" y="10572"/>
                    </a:lnTo>
                    <a:cubicBezTo>
                      <a:pt x="20145" y="8504"/>
                      <a:pt x="19935" y="6483"/>
                      <a:pt x="19021" y="4771"/>
                    </a:cubicBezTo>
                    <a:cubicBezTo>
                      <a:pt x="19013" y="4758"/>
                      <a:pt x="19007" y="4749"/>
                      <a:pt x="19003" y="4736"/>
                    </a:cubicBezTo>
                    <a:cubicBezTo>
                      <a:pt x="18994" y="4722"/>
                      <a:pt x="18986" y="4705"/>
                      <a:pt x="18976" y="4687"/>
                    </a:cubicBezTo>
                    <a:cubicBezTo>
                      <a:pt x="18223" y="3322"/>
                      <a:pt x="17015" y="2154"/>
                      <a:pt x="15222" y="1320"/>
                    </a:cubicBezTo>
                    <a:cubicBezTo>
                      <a:pt x="15138" y="1280"/>
                      <a:pt x="15057" y="1244"/>
                      <a:pt x="14973" y="1205"/>
                    </a:cubicBezTo>
                    <a:cubicBezTo>
                      <a:pt x="14968" y="1205"/>
                      <a:pt x="14959" y="1200"/>
                      <a:pt x="14955" y="1196"/>
                    </a:cubicBezTo>
                    <a:cubicBezTo>
                      <a:pt x="13113" y="371"/>
                      <a:pt x="11456" y="1"/>
                      <a:pt x="998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1"/>
              <p:cNvSpPr/>
              <p:nvPr/>
            </p:nvSpPr>
            <p:spPr>
              <a:xfrm>
                <a:off x="6224629" y="903259"/>
                <a:ext cx="4479" cy="3081"/>
              </a:xfrm>
              <a:custGeom>
                <a:rect b="b" l="l" r="r" t="t"/>
                <a:pathLst>
                  <a:path extrusionOk="0" h="97" w="141">
                    <a:moveTo>
                      <a:pt x="69" y="1"/>
                    </a:moveTo>
                    <a:cubicBezTo>
                      <a:pt x="23" y="1"/>
                      <a:pt x="1" y="69"/>
                      <a:pt x="55" y="92"/>
                    </a:cubicBezTo>
                    <a:cubicBezTo>
                      <a:pt x="62" y="95"/>
                      <a:pt x="68" y="97"/>
                      <a:pt x="75" y="97"/>
                    </a:cubicBezTo>
                    <a:cubicBezTo>
                      <a:pt x="117" y="97"/>
                      <a:pt x="141" y="27"/>
                      <a:pt x="94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6085816" y="-12622"/>
                <a:ext cx="602868" cy="939609"/>
              </a:xfrm>
              <a:custGeom>
                <a:rect b="b" l="l" r="r" t="t"/>
                <a:pathLst>
                  <a:path extrusionOk="0" h="29580" w="18979">
                    <a:moveTo>
                      <a:pt x="11911" y="1"/>
                    </a:moveTo>
                    <a:cubicBezTo>
                      <a:pt x="11821" y="469"/>
                      <a:pt x="11728" y="933"/>
                      <a:pt x="11634" y="1396"/>
                    </a:cubicBezTo>
                    <a:cubicBezTo>
                      <a:pt x="8487" y="1950"/>
                      <a:pt x="5351" y="2676"/>
                      <a:pt x="2271" y="3545"/>
                    </a:cubicBezTo>
                    <a:cubicBezTo>
                      <a:pt x="2141" y="3759"/>
                      <a:pt x="2007" y="3973"/>
                      <a:pt x="1888" y="4201"/>
                    </a:cubicBezTo>
                    <a:cubicBezTo>
                      <a:pt x="5049" y="3278"/>
                      <a:pt x="8281" y="2520"/>
                      <a:pt x="11523" y="1940"/>
                    </a:cubicBezTo>
                    <a:lnTo>
                      <a:pt x="11523" y="1940"/>
                    </a:lnTo>
                    <a:cubicBezTo>
                      <a:pt x="11264" y="3211"/>
                      <a:pt x="11002" y="4477"/>
                      <a:pt x="10716" y="5739"/>
                    </a:cubicBezTo>
                    <a:cubicBezTo>
                      <a:pt x="9632" y="6082"/>
                      <a:pt x="6935" y="6930"/>
                      <a:pt x="225" y="9048"/>
                    </a:cubicBezTo>
                    <a:cubicBezTo>
                      <a:pt x="188" y="9243"/>
                      <a:pt x="157" y="9431"/>
                      <a:pt x="126" y="9628"/>
                    </a:cubicBezTo>
                    <a:lnTo>
                      <a:pt x="10582" y="6327"/>
                    </a:lnTo>
                    <a:lnTo>
                      <a:pt x="10582" y="6327"/>
                    </a:lnTo>
                    <a:cubicBezTo>
                      <a:pt x="10408" y="7086"/>
                      <a:pt x="10230" y="7839"/>
                      <a:pt x="10043" y="8593"/>
                    </a:cubicBezTo>
                    <a:cubicBezTo>
                      <a:pt x="9913" y="9110"/>
                      <a:pt x="9784" y="9628"/>
                      <a:pt x="9659" y="10144"/>
                    </a:cubicBezTo>
                    <a:cubicBezTo>
                      <a:pt x="9637" y="10158"/>
                      <a:pt x="9615" y="10171"/>
                      <a:pt x="9592" y="10185"/>
                    </a:cubicBezTo>
                    <a:lnTo>
                      <a:pt x="9592" y="10194"/>
                    </a:lnTo>
                    <a:cubicBezTo>
                      <a:pt x="6529" y="12106"/>
                      <a:pt x="3318" y="13801"/>
                      <a:pt x="1" y="15254"/>
                    </a:cubicBezTo>
                    <a:cubicBezTo>
                      <a:pt x="19" y="15433"/>
                      <a:pt x="42" y="15616"/>
                      <a:pt x="64" y="15793"/>
                    </a:cubicBezTo>
                    <a:cubicBezTo>
                      <a:pt x="3314" y="14385"/>
                      <a:pt x="6467" y="12731"/>
                      <a:pt x="9481" y="10875"/>
                    </a:cubicBezTo>
                    <a:lnTo>
                      <a:pt x="9481" y="10875"/>
                    </a:lnTo>
                    <a:cubicBezTo>
                      <a:pt x="9156" y="12227"/>
                      <a:pt x="8839" y="13583"/>
                      <a:pt x="8518" y="14942"/>
                    </a:cubicBezTo>
                    <a:cubicBezTo>
                      <a:pt x="6003" y="16600"/>
                      <a:pt x="3435" y="18211"/>
                      <a:pt x="840" y="19753"/>
                    </a:cubicBezTo>
                    <a:cubicBezTo>
                      <a:pt x="880" y="19927"/>
                      <a:pt x="929" y="20105"/>
                      <a:pt x="978" y="20279"/>
                    </a:cubicBezTo>
                    <a:cubicBezTo>
                      <a:pt x="3466" y="18799"/>
                      <a:pt x="5936" y="17261"/>
                      <a:pt x="8343" y="15678"/>
                    </a:cubicBezTo>
                    <a:lnTo>
                      <a:pt x="8343" y="15678"/>
                    </a:lnTo>
                    <a:cubicBezTo>
                      <a:pt x="8000" y="17141"/>
                      <a:pt x="7658" y="18602"/>
                      <a:pt x="7296" y="20065"/>
                    </a:cubicBezTo>
                    <a:cubicBezTo>
                      <a:pt x="5522" y="21234"/>
                      <a:pt x="3773" y="22455"/>
                      <a:pt x="2061" y="23722"/>
                    </a:cubicBezTo>
                    <a:cubicBezTo>
                      <a:pt x="2120" y="23891"/>
                      <a:pt x="2178" y="24060"/>
                      <a:pt x="2244" y="24230"/>
                    </a:cubicBezTo>
                    <a:cubicBezTo>
                      <a:pt x="3840" y="23053"/>
                      <a:pt x="5468" y="21911"/>
                      <a:pt x="7113" y="20810"/>
                    </a:cubicBezTo>
                    <a:lnTo>
                      <a:pt x="7113" y="20810"/>
                    </a:lnTo>
                    <a:cubicBezTo>
                      <a:pt x="6833" y="21947"/>
                      <a:pt x="6543" y="23084"/>
                      <a:pt x="6240" y="24216"/>
                    </a:cubicBezTo>
                    <a:cubicBezTo>
                      <a:pt x="6016" y="24364"/>
                      <a:pt x="5303" y="24827"/>
                      <a:pt x="3046" y="26299"/>
                    </a:cubicBezTo>
                    <a:cubicBezTo>
                      <a:pt x="3110" y="26459"/>
                      <a:pt x="3180" y="26624"/>
                      <a:pt x="3248" y="26784"/>
                    </a:cubicBezTo>
                    <a:cubicBezTo>
                      <a:pt x="3248" y="26784"/>
                      <a:pt x="3252" y="26784"/>
                      <a:pt x="6034" y="24970"/>
                    </a:cubicBezTo>
                    <a:lnTo>
                      <a:pt x="6034" y="24970"/>
                    </a:lnTo>
                    <a:cubicBezTo>
                      <a:pt x="5641" y="26410"/>
                      <a:pt x="5227" y="27842"/>
                      <a:pt x="4777" y="29264"/>
                    </a:cubicBezTo>
                    <a:cubicBezTo>
                      <a:pt x="4736" y="29393"/>
                      <a:pt x="4812" y="29509"/>
                      <a:pt x="4911" y="29558"/>
                    </a:cubicBezTo>
                    <a:cubicBezTo>
                      <a:pt x="4942" y="29572"/>
                      <a:pt x="4975" y="29580"/>
                      <a:pt x="5007" y="29580"/>
                    </a:cubicBezTo>
                    <a:cubicBezTo>
                      <a:pt x="5077" y="29580"/>
                      <a:pt x="5144" y="29543"/>
                      <a:pt x="5178" y="29451"/>
                    </a:cubicBezTo>
                    <a:cubicBezTo>
                      <a:pt x="5178" y="29447"/>
                      <a:pt x="5178" y="29442"/>
                      <a:pt x="5182" y="29437"/>
                    </a:cubicBezTo>
                    <a:cubicBezTo>
                      <a:pt x="5579" y="28309"/>
                      <a:pt x="5985" y="27181"/>
                      <a:pt x="6391" y="26058"/>
                    </a:cubicBezTo>
                    <a:cubicBezTo>
                      <a:pt x="6538" y="26531"/>
                      <a:pt x="6748" y="27213"/>
                      <a:pt x="7055" y="28198"/>
                    </a:cubicBezTo>
                    <a:cubicBezTo>
                      <a:pt x="7193" y="28087"/>
                      <a:pt x="7345" y="27970"/>
                      <a:pt x="7497" y="27863"/>
                    </a:cubicBezTo>
                    <a:lnTo>
                      <a:pt x="6689" y="25247"/>
                    </a:lnTo>
                    <a:cubicBezTo>
                      <a:pt x="7086" y="24145"/>
                      <a:pt x="7487" y="23048"/>
                      <a:pt x="7884" y="21947"/>
                    </a:cubicBezTo>
                    <a:cubicBezTo>
                      <a:pt x="8446" y="23364"/>
                      <a:pt x="8968" y="24805"/>
                      <a:pt x="9459" y="26254"/>
                    </a:cubicBezTo>
                    <a:cubicBezTo>
                      <a:pt x="9605" y="26130"/>
                      <a:pt x="9744" y="26009"/>
                      <a:pt x="9887" y="25889"/>
                    </a:cubicBezTo>
                    <a:cubicBezTo>
                      <a:pt x="9347" y="24310"/>
                      <a:pt x="8763" y="22741"/>
                      <a:pt x="8152" y="21197"/>
                    </a:cubicBezTo>
                    <a:cubicBezTo>
                      <a:pt x="8598" y="19958"/>
                      <a:pt x="9031" y="18719"/>
                      <a:pt x="9454" y="17475"/>
                    </a:cubicBezTo>
                    <a:cubicBezTo>
                      <a:pt x="10360" y="19602"/>
                      <a:pt x="11255" y="21746"/>
                      <a:pt x="12138" y="23891"/>
                    </a:cubicBezTo>
                    <a:cubicBezTo>
                      <a:pt x="12286" y="23757"/>
                      <a:pt x="12424" y="23628"/>
                      <a:pt x="12544" y="23512"/>
                    </a:cubicBezTo>
                    <a:cubicBezTo>
                      <a:pt x="11617" y="21242"/>
                      <a:pt x="10667" y="18973"/>
                      <a:pt x="9704" y="16726"/>
                    </a:cubicBezTo>
                    <a:cubicBezTo>
                      <a:pt x="10150" y="15375"/>
                      <a:pt x="10578" y="14015"/>
                      <a:pt x="10975" y="12646"/>
                    </a:cubicBezTo>
                    <a:cubicBezTo>
                      <a:pt x="12379" y="15182"/>
                      <a:pt x="13739" y="17760"/>
                      <a:pt x="15032" y="20364"/>
                    </a:cubicBezTo>
                    <a:cubicBezTo>
                      <a:pt x="15139" y="20185"/>
                      <a:pt x="15250" y="20020"/>
                      <a:pt x="15357" y="19843"/>
                    </a:cubicBezTo>
                    <a:cubicBezTo>
                      <a:pt x="14025" y="17180"/>
                      <a:pt x="12624" y="14532"/>
                      <a:pt x="11179" y="11933"/>
                    </a:cubicBezTo>
                    <a:cubicBezTo>
                      <a:pt x="11367" y="11255"/>
                      <a:pt x="11554" y="10572"/>
                      <a:pt x="11728" y="9885"/>
                    </a:cubicBezTo>
                    <a:cubicBezTo>
                      <a:pt x="11897" y="9222"/>
                      <a:pt x="12066" y="8548"/>
                      <a:pt x="12241" y="7879"/>
                    </a:cubicBezTo>
                    <a:cubicBezTo>
                      <a:pt x="13770" y="10702"/>
                      <a:pt x="15469" y="13444"/>
                      <a:pt x="17324" y="16079"/>
                    </a:cubicBezTo>
                    <a:cubicBezTo>
                      <a:pt x="17404" y="15888"/>
                      <a:pt x="17484" y="15700"/>
                      <a:pt x="17565" y="15509"/>
                    </a:cubicBezTo>
                    <a:cubicBezTo>
                      <a:pt x="15683" y="12824"/>
                      <a:pt x="13966" y="10019"/>
                      <a:pt x="12432" y="7135"/>
                    </a:cubicBezTo>
                    <a:cubicBezTo>
                      <a:pt x="12714" y="6033"/>
                      <a:pt x="12994" y="4932"/>
                      <a:pt x="13270" y="3822"/>
                    </a:cubicBezTo>
                    <a:cubicBezTo>
                      <a:pt x="13975" y="4794"/>
                      <a:pt x="14711" y="5739"/>
                      <a:pt x="15429" y="6658"/>
                    </a:cubicBezTo>
                    <a:cubicBezTo>
                      <a:pt x="16606" y="8152"/>
                      <a:pt x="17810" y="9694"/>
                      <a:pt x="18853" y="11335"/>
                    </a:cubicBezTo>
                    <a:cubicBezTo>
                      <a:pt x="18902" y="11085"/>
                      <a:pt x="18942" y="10827"/>
                      <a:pt x="18978" y="10577"/>
                    </a:cubicBezTo>
                    <a:cubicBezTo>
                      <a:pt x="18001" y="9097"/>
                      <a:pt x="16909" y="7701"/>
                      <a:pt x="15844" y="6333"/>
                    </a:cubicBezTo>
                    <a:cubicBezTo>
                      <a:pt x="15036" y="5302"/>
                      <a:pt x="14212" y="4250"/>
                      <a:pt x="13436" y="3158"/>
                    </a:cubicBezTo>
                    <a:cubicBezTo>
                      <a:pt x="13636" y="2364"/>
                      <a:pt x="13828" y="1565"/>
                      <a:pt x="14015" y="763"/>
                    </a:cubicBezTo>
                    <a:cubicBezTo>
                      <a:pt x="13284" y="442"/>
                      <a:pt x="12584" y="188"/>
                      <a:pt x="1191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5462396" y="-248477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6030" y="0"/>
                    </a:moveTo>
                    <a:cubicBezTo>
                      <a:pt x="5569" y="0"/>
                      <a:pt x="5117" y="160"/>
                      <a:pt x="4682" y="328"/>
                    </a:cubicBezTo>
                    <a:cubicBezTo>
                      <a:pt x="3826" y="662"/>
                      <a:pt x="2943" y="1050"/>
                      <a:pt x="2350" y="1754"/>
                    </a:cubicBezTo>
                    <a:cubicBezTo>
                      <a:pt x="0" y="4537"/>
                      <a:pt x="4338" y="8581"/>
                      <a:pt x="5903" y="10565"/>
                    </a:cubicBezTo>
                    <a:cubicBezTo>
                      <a:pt x="6417" y="11211"/>
                      <a:pt x="6925" y="11867"/>
                      <a:pt x="7316" y="12593"/>
                    </a:cubicBezTo>
                    <a:cubicBezTo>
                      <a:pt x="7740" y="13383"/>
                      <a:pt x="8016" y="14244"/>
                      <a:pt x="8374" y="15069"/>
                    </a:cubicBezTo>
                    <a:cubicBezTo>
                      <a:pt x="9216" y="17003"/>
                      <a:pt x="10630" y="18938"/>
                      <a:pt x="12395" y="20138"/>
                    </a:cubicBezTo>
                    <a:cubicBezTo>
                      <a:pt x="13862" y="21128"/>
                      <a:pt x="15637" y="21395"/>
                      <a:pt x="17161" y="22323"/>
                    </a:cubicBezTo>
                    <a:cubicBezTo>
                      <a:pt x="18910" y="23383"/>
                      <a:pt x="20162" y="25239"/>
                      <a:pt x="22218" y="25796"/>
                    </a:cubicBezTo>
                    <a:cubicBezTo>
                      <a:pt x="23859" y="26237"/>
                      <a:pt x="25852" y="26242"/>
                      <a:pt x="27555" y="26527"/>
                    </a:cubicBezTo>
                    <a:cubicBezTo>
                      <a:pt x="26333" y="25021"/>
                      <a:pt x="25090" y="23486"/>
                      <a:pt x="24341" y="21694"/>
                    </a:cubicBezTo>
                    <a:cubicBezTo>
                      <a:pt x="23854" y="20526"/>
                      <a:pt x="23582" y="19277"/>
                      <a:pt x="23105" y="18109"/>
                    </a:cubicBezTo>
                    <a:cubicBezTo>
                      <a:pt x="21621" y="14489"/>
                      <a:pt x="18450" y="11711"/>
                      <a:pt x="15717" y="8795"/>
                    </a:cubicBezTo>
                    <a:cubicBezTo>
                      <a:pt x="14986" y="8015"/>
                      <a:pt x="14286" y="7220"/>
                      <a:pt x="13657" y="6405"/>
                    </a:cubicBezTo>
                    <a:cubicBezTo>
                      <a:pt x="11829" y="4014"/>
                      <a:pt x="10157" y="1964"/>
                      <a:pt x="7419" y="456"/>
                    </a:cubicBezTo>
                    <a:cubicBezTo>
                      <a:pt x="7049" y="252"/>
                      <a:pt x="6657" y="55"/>
                      <a:pt x="6234" y="11"/>
                    </a:cubicBezTo>
                    <a:cubicBezTo>
                      <a:pt x="6165" y="4"/>
                      <a:pt x="6097" y="0"/>
                      <a:pt x="603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5541110" y="-223637"/>
                <a:ext cx="797016" cy="817663"/>
              </a:xfrm>
              <a:custGeom>
                <a:rect b="b" l="l" r="r" t="t"/>
                <a:pathLst>
                  <a:path extrusionOk="0" h="25741" w="25091">
                    <a:moveTo>
                      <a:pt x="1161" y="1"/>
                    </a:moveTo>
                    <a:cubicBezTo>
                      <a:pt x="728" y="223"/>
                      <a:pt x="327" y="491"/>
                      <a:pt x="1" y="839"/>
                    </a:cubicBezTo>
                    <a:lnTo>
                      <a:pt x="220" y="1044"/>
                    </a:lnTo>
                    <a:cubicBezTo>
                      <a:pt x="335" y="1146"/>
                      <a:pt x="442" y="1244"/>
                      <a:pt x="541" y="1333"/>
                    </a:cubicBezTo>
                    <a:cubicBezTo>
                      <a:pt x="531" y="2114"/>
                      <a:pt x="518" y="3541"/>
                      <a:pt x="492" y="6158"/>
                    </a:cubicBezTo>
                    <a:cubicBezTo>
                      <a:pt x="621" y="6350"/>
                      <a:pt x="755" y="6537"/>
                      <a:pt x="893" y="6724"/>
                    </a:cubicBezTo>
                    <a:lnTo>
                      <a:pt x="947" y="1708"/>
                    </a:lnTo>
                    <a:lnTo>
                      <a:pt x="2079" y="2756"/>
                    </a:lnTo>
                    <a:cubicBezTo>
                      <a:pt x="2163" y="2831"/>
                      <a:pt x="2243" y="2907"/>
                      <a:pt x="2328" y="2983"/>
                    </a:cubicBezTo>
                    <a:cubicBezTo>
                      <a:pt x="2319" y="3768"/>
                      <a:pt x="2301" y="5329"/>
                      <a:pt x="2270" y="8422"/>
                    </a:cubicBezTo>
                    <a:cubicBezTo>
                      <a:pt x="2408" y="8583"/>
                      <a:pt x="2547" y="8739"/>
                      <a:pt x="2676" y="8891"/>
                    </a:cubicBezTo>
                    <a:lnTo>
                      <a:pt x="2729" y="3358"/>
                    </a:lnTo>
                    <a:cubicBezTo>
                      <a:pt x="3131" y="3728"/>
                      <a:pt x="3519" y="4098"/>
                      <a:pt x="3898" y="4477"/>
                    </a:cubicBezTo>
                    <a:cubicBezTo>
                      <a:pt x="3970" y="4549"/>
                      <a:pt x="4040" y="4619"/>
                      <a:pt x="4112" y="4691"/>
                    </a:cubicBezTo>
                    <a:cubicBezTo>
                      <a:pt x="4103" y="5475"/>
                      <a:pt x="4089" y="7125"/>
                      <a:pt x="4050" y="10599"/>
                    </a:cubicBezTo>
                    <a:cubicBezTo>
                      <a:pt x="4192" y="10786"/>
                      <a:pt x="4326" y="10978"/>
                      <a:pt x="4455" y="11169"/>
                    </a:cubicBezTo>
                    <a:lnTo>
                      <a:pt x="4517" y="5115"/>
                    </a:lnTo>
                    <a:cubicBezTo>
                      <a:pt x="4875" y="5502"/>
                      <a:pt x="5217" y="5895"/>
                      <a:pt x="5538" y="6309"/>
                    </a:cubicBezTo>
                    <a:cubicBezTo>
                      <a:pt x="5659" y="6465"/>
                      <a:pt x="5779" y="6626"/>
                      <a:pt x="5896" y="6786"/>
                    </a:cubicBezTo>
                    <a:cubicBezTo>
                      <a:pt x="5886" y="7745"/>
                      <a:pt x="5865" y="9783"/>
                      <a:pt x="5820" y="14108"/>
                    </a:cubicBezTo>
                    <a:cubicBezTo>
                      <a:pt x="5847" y="14170"/>
                      <a:pt x="5869" y="14228"/>
                      <a:pt x="5896" y="14287"/>
                    </a:cubicBezTo>
                    <a:cubicBezTo>
                      <a:pt x="5993" y="14513"/>
                      <a:pt x="6100" y="14741"/>
                      <a:pt x="6217" y="14973"/>
                    </a:cubicBezTo>
                    <a:lnTo>
                      <a:pt x="6297" y="7362"/>
                    </a:lnTo>
                    <a:cubicBezTo>
                      <a:pt x="6515" y="7687"/>
                      <a:pt x="6734" y="8017"/>
                      <a:pt x="6952" y="8356"/>
                    </a:cubicBezTo>
                    <a:cubicBezTo>
                      <a:pt x="7188" y="8722"/>
                      <a:pt x="7429" y="9091"/>
                      <a:pt x="7670" y="9462"/>
                    </a:cubicBezTo>
                    <a:cubicBezTo>
                      <a:pt x="7661" y="10420"/>
                      <a:pt x="7639" y="12521"/>
                      <a:pt x="7594" y="17135"/>
                    </a:cubicBezTo>
                    <a:cubicBezTo>
                      <a:pt x="7723" y="17300"/>
                      <a:pt x="7857" y="17465"/>
                      <a:pt x="7995" y="17625"/>
                    </a:cubicBezTo>
                    <a:lnTo>
                      <a:pt x="8076" y="10064"/>
                    </a:lnTo>
                    <a:cubicBezTo>
                      <a:pt x="8170" y="10202"/>
                      <a:pt x="8267" y="10340"/>
                      <a:pt x="8370" y="10478"/>
                    </a:cubicBezTo>
                    <a:cubicBezTo>
                      <a:pt x="8700" y="10943"/>
                      <a:pt x="9065" y="11397"/>
                      <a:pt x="9450" y="11820"/>
                    </a:cubicBezTo>
                    <a:cubicBezTo>
                      <a:pt x="9444" y="12601"/>
                      <a:pt x="9423" y="14469"/>
                      <a:pt x="9378" y="18954"/>
                    </a:cubicBezTo>
                    <a:cubicBezTo>
                      <a:pt x="9512" y="19061"/>
                      <a:pt x="9645" y="19164"/>
                      <a:pt x="9783" y="19257"/>
                    </a:cubicBezTo>
                    <a:lnTo>
                      <a:pt x="9855" y="12248"/>
                    </a:lnTo>
                    <a:cubicBezTo>
                      <a:pt x="9921" y="12315"/>
                      <a:pt x="9985" y="12382"/>
                      <a:pt x="10051" y="12445"/>
                    </a:cubicBezTo>
                    <a:cubicBezTo>
                      <a:pt x="10434" y="12824"/>
                      <a:pt x="10835" y="13184"/>
                      <a:pt x="11237" y="13532"/>
                    </a:cubicBezTo>
                    <a:cubicBezTo>
                      <a:pt x="11232" y="14174"/>
                      <a:pt x="11215" y="15820"/>
                      <a:pt x="11175" y="20029"/>
                    </a:cubicBezTo>
                    <a:cubicBezTo>
                      <a:pt x="11304" y="20087"/>
                      <a:pt x="11442" y="20145"/>
                      <a:pt x="11576" y="20199"/>
                    </a:cubicBezTo>
                    <a:lnTo>
                      <a:pt x="11643" y="13880"/>
                    </a:lnTo>
                    <a:cubicBezTo>
                      <a:pt x="12107" y="14268"/>
                      <a:pt x="12570" y="14656"/>
                      <a:pt x="13025" y="15044"/>
                    </a:cubicBezTo>
                    <a:cubicBezTo>
                      <a:pt x="13020" y="15592"/>
                      <a:pt x="13008" y="17015"/>
                      <a:pt x="12967" y="20729"/>
                    </a:cubicBezTo>
                    <a:cubicBezTo>
                      <a:pt x="13101" y="20782"/>
                      <a:pt x="13239" y="20841"/>
                      <a:pt x="13373" y="20894"/>
                    </a:cubicBezTo>
                    <a:lnTo>
                      <a:pt x="13430" y="15401"/>
                    </a:lnTo>
                    <a:cubicBezTo>
                      <a:pt x="13578" y="15530"/>
                      <a:pt x="13720" y="15660"/>
                      <a:pt x="13864" y="15793"/>
                    </a:cubicBezTo>
                    <a:cubicBezTo>
                      <a:pt x="14193" y="16096"/>
                      <a:pt x="14510" y="16413"/>
                      <a:pt x="14813" y="16742"/>
                    </a:cubicBezTo>
                    <a:cubicBezTo>
                      <a:pt x="14809" y="17215"/>
                      <a:pt x="14795" y="18438"/>
                      <a:pt x="14759" y="21590"/>
                    </a:cubicBezTo>
                    <a:cubicBezTo>
                      <a:pt x="14897" y="21675"/>
                      <a:pt x="15036" y="21768"/>
                      <a:pt x="15165" y="21862"/>
                    </a:cubicBezTo>
                    <a:cubicBezTo>
                      <a:pt x="15165" y="21862"/>
                      <a:pt x="15165" y="21858"/>
                      <a:pt x="15214" y="17203"/>
                    </a:cubicBezTo>
                    <a:cubicBezTo>
                      <a:pt x="15330" y="17341"/>
                      <a:pt x="15446" y="17479"/>
                      <a:pt x="15562" y="17625"/>
                    </a:cubicBezTo>
                    <a:cubicBezTo>
                      <a:pt x="15905" y="18053"/>
                      <a:pt x="16245" y="18487"/>
                      <a:pt x="16593" y="18919"/>
                    </a:cubicBezTo>
                    <a:cubicBezTo>
                      <a:pt x="16587" y="19311"/>
                      <a:pt x="16579" y="20337"/>
                      <a:pt x="16552" y="22994"/>
                    </a:cubicBezTo>
                    <a:cubicBezTo>
                      <a:pt x="16686" y="23115"/>
                      <a:pt x="16819" y="23230"/>
                      <a:pt x="16957" y="23346"/>
                    </a:cubicBezTo>
                    <a:lnTo>
                      <a:pt x="16998" y="19413"/>
                    </a:lnTo>
                    <a:cubicBezTo>
                      <a:pt x="17047" y="19477"/>
                      <a:pt x="17095" y="19539"/>
                      <a:pt x="17149" y="19596"/>
                    </a:cubicBezTo>
                    <a:cubicBezTo>
                      <a:pt x="17542" y="20074"/>
                      <a:pt x="17952" y="20541"/>
                      <a:pt x="18375" y="20992"/>
                    </a:cubicBezTo>
                    <a:cubicBezTo>
                      <a:pt x="18371" y="21290"/>
                      <a:pt x="18362" y="22111"/>
                      <a:pt x="18340" y="24394"/>
                    </a:cubicBezTo>
                    <a:cubicBezTo>
                      <a:pt x="18474" y="24474"/>
                      <a:pt x="18608" y="24550"/>
                      <a:pt x="18746" y="24622"/>
                    </a:cubicBezTo>
                    <a:lnTo>
                      <a:pt x="18777" y="21416"/>
                    </a:lnTo>
                    <a:cubicBezTo>
                      <a:pt x="19223" y="21866"/>
                      <a:pt x="19682" y="22303"/>
                      <a:pt x="20163" y="22718"/>
                    </a:cubicBezTo>
                    <a:cubicBezTo>
                      <a:pt x="20159" y="22914"/>
                      <a:pt x="20155" y="23480"/>
                      <a:pt x="20137" y="25112"/>
                    </a:cubicBezTo>
                    <a:cubicBezTo>
                      <a:pt x="20270" y="25143"/>
                      <a:pt x="20404" y="25170"/>
                      <a:pt x="20542" y="25192"/>
                    </a:cubicBezTo>
                    <a:lnTo>
                      <a:pt x="20565" y="23056"/>
                    </a:lnTo>
                    <a:cubicBezTo>
                      <a:pt x="20618" y="23101"/>
                      <a:pt x="20672" y="23146"/>
                      <a:pt x="20730" y="23190"/>
                    </a:cubicBezTo>
                    <a:cubicBezTo>
                      <a:pt x="21122" y="23507"/>
                      <a:pt x="21532" y="23805"/>
                      <a:pt x="21952" y="24087"/>
                    </a:cubicBezTo>
                    <a:cubicBezTo>
                      <a:pt x="21952" y="24185"/>
                      <a:pt x="21947" y="24488"/>
                      <a:pt x="21938" y="25393"/>
                    </a:cubicBezTo>
                    <a:cubicBezTo>
                      <a:pt x="22077" y="25406"/>
                      <a:pt x="22205" y="25420"/>
                      <a:pt x="22344" y="25433"/>
                    </a:cubicBezTo>
                    <a:lnTo>
                      <a:pt x="22353" y="24346"/>
                    </a:lnTo>
                    <a:cubicBezTo>
                      <a:pt x="22808" y="24630"/>
                      <a:pt x="23271" y="24893"/>
                      <a:pt x="23744" y="25134"/>
                    </a:cubicBezTo>
                    <a:cubicBezTo>
                      <a:pt x="23744" y="25165"/>
                      <a:pt x="23744" y="25259"/>
                      <a:pt x="23740" y="25571"/>
                    </a:cubicBezTo>
                    <a:cubicBezTo>
                      <a:pt x="23878" y="25585"/>
                      <a:pt x="24012" y="25598"/>
                      <a:pt x="24145" y="25616"/>
                    </a:cubicBezTo>
                    <a:lnTo>
                      <a:pt x="24150" y="25330"/>
                    </a:lnTo>
                    <a:cubicBezTo>
                      <a:pt x="24458" y="25478"/>
                      <a:pt x="24773" y="25611"/>
                      <a:pt x="25090" y="25741"/>
                    </a:cubicBezTo>
                    <a:cubicBezTo>
                      <a:pt x="24131" y="25326"/>
                      <a:pt x="23218" y="24822"/>
                      <a:pt x="22361" y="24239"/>
                    </a:cubicBezTo>
                    <a:lnTo>
                      <a:pt x="22361" y="24239"/>
                    </a:lnTo>
                    <a:cubicBezTo>
                      <a:pt x="22522" y="24243"/>
                      <a:pt x="22919" y="24247"/>
                      <a:pt x="23896" y="24260"/>
                    </a:cubicBezTo>
                    <a:cubicBezTo>
                      <a:pt x="23793" y="24122"/>
                      <a:pt x="23691" y="23984"/>
                      <a:pt x="23588" y="23846"/>
                    </a:cubicBezTo>
                    <a:lnTo>
                      <a:pt x="21773" y="23823"/>
                    </a:lnTo>
                    <a:cubicBezTo>
                      <a:pt x="21452" y="23583"/>
                      <a:pt x="21135" y="23333"/>
                      <a:pt x="20828" y="23074"/>
                    </a:cubicBezTo>
                    <a:cubicBezTo>
                      <a:pt x="20569" y="22856"/>
                      <a:pt x="20324" y="22633"/>
                      <a:pt x="20079" y="22405"/>
                    </a:cubicBezTo>
                    <a:lnTo>
                      <a:pt x="20079" y="22405"/>
                    </a:lnTo>
                    <a:cubicBezTo>
                      <a:pt x="20324" y="22410"/>
                      <a:pt x="20966" y="22419"/>
                      <a:pt x="22643" y="22441"/>
                    </a:cubicBezTo>
                    <a:cubicBezTo>
                      <a:pt x="22563" y="22307"/>
                      <a:pt x="22482" y="22169"/>
                      <a:pt x="22406" y="22031"/>
                    </a:cubicBezTo>
                    <a:lnTo>
                      <a:pt x="19655" y="21991"/>
                    </a:lnTo>
                    <a:cubicBezTo>
                      <a:pt x="19196" y="21541"/>
                      <a:pt x="18759" y="21068"/>
                      <a:pt x="18340" y="20578"/>
                    </a:cubicBezTo>
                    <a:lnTo>
                      <a:pt x="18340" y="20578"/>
                    </a:lnTo>
                    <a:cubicBezTo>
                      <a:pt x="18652" y="20582"/>
                      <a:pt x="19495" y="20595"/>
                      <a:pt x="21746" y="20622"/>
                    </a:cubicBezTo>
                    <a:cubicBezTo>
                      <a:pt x="21693" y="20488"/>
                      <a:pt x="21643" y="20350"/>
                      <a:pt x="21595" y="20212"/>
                    </a:cubicBezTo>
                    <a:lnTo>
                      <a:pt x="17992" y="20163"/>
                    </a:lnTo>
                    <a:cubicBezTo>
                      <a:pt x="17787" y="19913"/>
                      <a:pt x="17582" y="19664"/>
                      <a:pt x="17381" y="19405"/>
                    </a:cubicBezTo>
                    <a:cubicBezTo>
                      <a:pt x="17212" y="19191"/>
                      <a:pt x="17047" y="18973"/>
                      <a:pt x="16881" y="18754"/>
                    </a:cubicBezTo>
                    <a:lnTo>
                      <a:pt x="16881" y="18754"/>
                    </a:lnTo>
                    <a:cubicBezTo>
                      <a:pt x="17266" y="18763"/>
                      <a:pt x="18309" y="18776"/>
                      <a:pt x="21145" y="18812"/>
                    </a:cubicBezTo>
                    <a:cubicBezTo>
                      <a:pt x="21104" y="18678"/>
                      <a:pt x="21060" y="18540"/>
                      <a:pt x="21015" y="18401"/>
                    </a:cubicBezTo>
                    <a:lnTo>
                      <a:pt x="16570" y="18343"/>
                    </a:lnTo>
                    <a:cubicBezTo>
                      <a:pt x="16334" y="18027"/>
                      <a:pt x="16097" y="17711"/>
                      <a:pt x="15856" y="17390"/>
                    </a:cubicBezTo>
                    <a:cubicBezTo>
                      <a:pt x="15741" y="17238"/>
                      <a:pt x="15624" y="17086"/>
                      <a:pt x="15504" y="16935"/>
                    </a:cubicBezTo>
                    <a:lnTo>
                      <a:pt x="15504" y="16935"/>
                    </a:lnTo>
                    <a:cubicBezTo>
                      <a:pt x="15963" y="16939"/>
                      <a:pt x="17194" y="16956"/>
                      <a:pt x="20489" y="17001"/>
                    </a:cubicBezTo>
                    <a:cubicBezTo>
                      <a:pt x="20427" y="16863"/>
                      <a:pt x="20365" y="16725"/>
                      <a:pt x="20297" y="16592"/>
                    </a:cubicBezTo>
                    <a:lnTo>
                      <a:pt x="15169" y="16524"/>
                    </a:lnTo>
                    <a:cubicBezTo>
                      <a:pt x="14862" y="16150"/>
                      <a:pt x="14537" y="15789"/>
                      <a:pt x="14198" y="15450"/>
                    </a:cubicBezTo>
                    <a:cubicBezTo>
                      <a:pt x="14082" y="15334"/>
                      <a:pt x="13971" y="15223"/>
                      <a:pt x="13854" y="15106"/>
                    </a:cubicBezTo>
                    <a:lnTo>
                      <a:pt x="13854" y="15106"/>
                    </a:lnTo>
                    <a:cubicBezTo>
                      <a:pt x="14434" y="15116"/>
                      <a:pt x="15883" y="15133"/>
                      <a:pt x="19509" y="15182"/>
                    </a:cubicBezTo>
                    <a:cubicBezTo>
                      <a:pt x="19423" y="15044"/>
                      <a:pt x="19334" y="14910"/>
                      <a:pt x="19241" y="14772"/>
                    </a:cubicBezTo>
                    <a:lnTo>
                      <a:pt x="13422" y="14696"/>
                    </a:lnTo>
                    <a:cubicBezTo>
                      <a:pt x="12918" y="14215"/>
                      <a:pt x="12401" y="13752"/>
                      <a:pt x="11897" y="13279"/>
                    </a:cubicBezTo>
                    <a:lnTo>
                      <a:pt x="11897" y="13279"/>
                    </a:lnTo>
                    <a:cubicBezTo>
                      <a:pt x="12584" y="13287"/>
                      <a:pt x="14233" y="13310"/>
                      <a:pt x="18202" y="13363"/>
                    </a:cubicBezTo>
                    <a:cubicBezTo>
                      <a:pt x="18091" y="13225"/>
                      <a:pt x="17978" y="13087"/>
                      <a:pt x="17863" y="12953"/>
                    </a:cubicBezTo>
                    <a:lnTo>
                      <a:pt x="11460" y="12863"/>
                    </a:lnTo>
                    <a:cubicBezTo>
                      <a:pt x="11152" y="12569"/>
                      <a:pt x="10849" y="12266"/>
                      <a:pt x="10559" y="11950"/>
                    </a:cubicBezTo>
                    <a:cubicBezTo>
                      <a:pt x="10407" y="11789"/>
                      <a:pt x="10256" y="11624"/>
                      <a:pt x="10113" y="11455"/>
                    </a:cubicBezTo>
                    <a:lnTo>
                      <a:pt x="10113" y="11455"/>
                    </a:lnTo>
                    <a:cubicBezTo>
                      <a:pt x="10823" y="11464"/>
                      <a:pt x="12530" y="11486"/>
                      <a:pt x="16619" y="11540"/>
                    </a:cubicBezTo>
                    <a:cubicBezTo>
                      <a:pt x="16490" y="11402"/>
                      <a:pt x="16365" y="11264"/>
                      <a:pt x="16235" y="11124"/>
                    </a:cubicBezTo>
                    <a:lnTo>
                      <a:pt x="9779" y="11040"/>
                    </a:lnTo>
                    <a:cubicBezTo>
                      <a:pt x="9431" y="10589"/>
                      <a:pt x="9110" y="10117"/>
                      <a:pt x="8802" y="9632"/>
                    </a:cubicBezTo>
                    <a:lnTo>
                      <a:pt x="8802" y="9632"/>
                    </a:lnTo>
                    <a:cubicBezTo>
                      <a:pt x="9498" y="9640"/>
                      <a:pt x="11113" y="9663"/>
                      <a:pt x="14871" y="9712"/>
                    </a:cubicBezTo>
                    <a:cubicBezTo>
                      <a:pt x="14737" y="9573"/>
                      <a:pt x="14603" y="9435"/>
                      <a:pt x="14469" y="9297"/>
                    </a:cubicBezTo>
                    <a:lnTo>
                      <a:pt x="8549" y="9221"/>
                    </a:lnTo>
                    <a:cubicBezTo>
                      <a:pt x="8281" y="8776"/>
                      <a:pt x="8018" y="8321"/>
                      <a:pt x="7755" y="7866"/>
                    </a:cubicBezTo>
                    <a:cubicBezTo>
                      <a:pt x="7742" y="7848"/>
                      <a:pt x="7732" y="7830"/>
                      <a:pt x="7723" y="7812"/>
                    </a:cubicBezTo>
                    <a:lnTo>
                      <a:pt x="7723" y="7812"/>
                    </a:lnTo>
                    <a:cubicBezTo>
                      <a:pt x="8401" y="7821"/>
                      <a:pt x="9882" y="7844"/>
                      <a:pt x="13119" y="7883"/>
                    </a:cubicBezTo>
                    <a:cubicBezTo>
                      <a:pt x="12989" y="7749"/>
                      <a:pt x="12864" y="7611"/>
                      <a:pt x="12740" y="7473"/>
                    </a:cubicBezTo>
                    <a:lnTo>
                      <a:pt x="7483" y="7402"/>
                    </a:lnTo>
                    <a:cubicBezTo>
                      <a:pt x="7202" y="6930"/>
                      <a:pt x="6912" y="6457"/>
                      <a:pt x="6600" y="5993"/>
                    </a:cubicBezTo>
                    <a:lnTo>
                      <a:pt x="6600" y="5993"/>
                    </a:lnTo>
                    <a:cubicBezTo>
                      <a:pt x="7283" y="6002"/>
                      <a:pt x="8678" y="6024"/>
                      <a:pt x="11527" y="6060"/>
                    </a:cubicBezTo>
                    <a:cubicBezTo>
                      <a:pt x="11415" y="5926"/>
                      <a:pt x="11308" y="5788"/>
                      <a:pt x="11201" y="5646"/>
                    </a:cubicBezTo>
                    <a:lnTo>
                      <a:pt x="6314" y="5582"/>
                    </a:lnTo>
                    <a:cubicBezTo>
                      <a:pt x="5962" y="5092"/>
                      <a:pt x="5588" y="4624"/>
                      <a:pt x="5196" y="4174"/>
                    </a:cubicBezTo>
                    <a:lnTo>
                      <a:pt x="5196" y="4174"/>
                    </a:lnTo>
                    <a:cubicBezTo>
                      <a:pt x="5935" y="4183"/>
                      <a:pt x="7358" y="4201"/>
                      <a:pt x="10100" y="4236"/>
                    </a:cubicBezTo>
                    <a:cubicBezTo>
                      <a:pt x="9989" y="4098"/>
                      <a:pt x="9878" y="3964"/>
                      <a:pt x="9761" y="3826"/>
                    </a:cubicBezTo>
                    <a:lnTo>
                      <a:pt x="4830" y="3759"/>
                    </a:lnTo>
                    <a:cubicBezTo>
                      <a:pt x="4803" y="3732"/>
                      <a:pt x="4776" y="3701"/>
                      <a:pt x="4745" y="3670"/>
                    </a:cubicBezTo>
                    <a:cubicBezTo>
                      <a:pt x="4334" y="3215"/>
                      <a:pt x="3906" y="2778"/>
                      <a:pt x="3484" y="2345"/>
                    </a:cubicBezTo>
                    <a:lnTo>
                      <a:pt x="3484" y="2345"/>
                    </a:lnTo>
                    <a:cubicBezTo>
                      <a:pt x="4277" y="2359"/>
                      <a:pt x="5758" y="2376"/>
                      <a:pt x="8499" y="2413"/>
                    </a:cubicBezTo>
                    <a:cubicBezTo>
                      <a:pt x="8361" y="2275"/>
                      <a:pt x="8223" y="2136"/>
                      <a:pt x="8080" y="2002"/>
                    </a:cubicBezTo>
                    <a:lnTo>
                      <a:pt x="3073" y="1936"/>
                    </a:lnTo>
                    <a:cubicBezTo>
                      <a:pt x="3042" y="1900"/>
                      <a:pt x="3006" y="1864"/>
                      <a:pt x="2970" y="1833"/>
                    </a:cubicBezTo>
                    <a:cubicBezTo>
                      <a:pt x="2342" y="1195"/>
                      <a:pt x="1936" y="785"/>
                      <a:pt x="1673" y="522"/>
                    </a:cubicBezTo>
                    <a:lnTo>
                      <a:pt x="1673" y="522"/>
                    </a:lnTo>
                    <a:cubicBezTo>
                      <a:pt x="2462" y="530"/>
                      <a:pt x="3871" y="549"/>
                      <a:pt x="6382" y="580"/>
                    </a:cubicBezTo>
                    <a:cubicBezTo>
                      <a:pt x="6180" y="442"/>
                      <a:pt x="5976" y="299"/>
                      <a:pt x="5766" y="166"/>
                    </a:cubicBezTo>
                    <a:lnTo>
                      <a:pt x="1263" y="108"/>
                    </a:lnTo>
                    <a:lnTo>
                      <a:pt x="1192" y="36"/>
                    </a:lnTo>
                    <a:cubicBezTo>
                      <a:pt x="1183" y="22"/>
                      <a:pt x="1169" y="14"/>
                      <a:pt x="1161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5552037" y="387935"/>
                <a:ext cx="528887" cy="385024"/>
              </a:xfrm>
              <a:custGeom>
                <a:rect b="b" l="l" r="r" t="t"/>
                <a:pathLst>
                  <a:path extrusionOk="0" h="12121" w="16650">
                    <a:moveTo>
                      <a:pt x="14229" y="0"/>
                    </a:moveTo>
                    <a:cubicBezTo>
                      <a:pt x="14069" y="0"/>
                      <a:pt x="13913" y="5"/>
                      <a:pt x="13761" y="18"/>
                    </a:cubicBezTo>
                    <a:cubicBezTo>
                      <a:pt x="12623" y="117"/>
                      <a:pt x="11785" y="977"/>
                      <a:pt x="10759" y="1374"/>
                    </a:cubicBezTo>
                    <a:cubicBezTo>
                      <a:pt x="9863" y="1716"/>
                      <a:pt x="8900" y="1690"/>
                      <a:pt x="8035" y="2074"/>
                    </a:cubicBezTo>
                    <a:cubicBezTo>
                      <a:pt x="6987" y="2537"/>
                      <a:pt x="6056" y="3424"/>
                      <a:pt x="5427" y="4370"/>
                    </a:cubicBezTo>
                    <a:cubicBezTo>
                      <a:pt x="5159" y="4772"/>
                      <a:pt x="4932" y="5200"/>
                      <a:pt x="4633" y="5574"/>
                    </a:cubicBezTo>
                    <a:cubicBezTo>
                      <a:pt x="4356" y="5922"/>
                      <a:pt x="4023" y="6216"/>
                      <a:pt x="3692" y="6510"/>
                    </a:cubicBezTo>
                    <a:cubicBezTo>
                      <a:pt x="2675" y="7410"/>
                      <a:pt x="0" y="9132"/>
                      <a:pt x="977" y="10826"/>
                    </a:cubicBezTo>
                    <a:cubicBezTo>
                      <a:pt x="1222" y="11254"/>
                      <a:pt x="1650" y="11544"/>
                      <a:pt x="2074" y="11802"/>
                    </a:cubicBezTo>
                    <a:cubicBezTo>
                      <a:pt x="2319" y="11950"/>
                      <a:pt x="2578" y="12096"/>
                      <a:pt x="2863" y="12119"/>
                    </a:cubicBezTo>
                    <a:cubicBezTo>
                      <a:pt x="2883" y="12120"/>
                      <a:pt x="2903" y="12121"/>
                      <a:pt x="2924" y="12121"/>
                    </a:cubicBezTo>
                    <a:cubicBezTo>
                      <a:pt x="3130" y="12121"/>
                      <a:pt x="3332" y="12059"/>
                      <a:pt x="3527" y="11995"/>
                    </a:cubicBezTo>
                    <a:cubicBezTo>
                      <a:pt x="5119" y="11460"/>
                      <a:pt x="6198" y="10536"/>
                      <a:pt x="7393" y="9448"/>
                    </a:cubicBezTo>
                    <a:cubicBezTo>
                      <a:pt x="7803" y="9073"/>
                      <a:pt x="8244" y="8721"/>
                      <a:pt x="8709" y="8383"/>
                    </a:cubicBezTo>
                    <a:cubicBezTo>
                      <a:pt x="10425" y="7099"/>
                      <a:pt x="12369" y="5935"/>
                      <a:pt x="13497" y="4165"/>
                    </a:cubicBezTo>
                    <a:cubicBezTo>
                      <a:pt x="13858" y="3594"/>
                      <a:pt x="14121" y="2957"/>
                      <a:pt x="14491" y="2391"/>
                    </a:cubicBezTo>
                    <a:cubicBezTo>
                      <a:pt x="15057" y="1516"/>
                      <a:pt x="15856" y="821"/>
                      <a:pt x="16650" y="143"/>
                    </a:cubicBezTo>
                    <a:cubicBezTo>
                      <a:pt x="15878" y="132"/>
                      <a:pt x="15019" y="0"/>
                      <a:pt x="142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5584755" y="387903"/>
                <a:ext cx="496328" cy="375240"/>
              </a:xfrm>
              <a:custGeom>
                <a:rect b="b" l="l" r="r" t="t"/>
                <a:pathLst>
                  <a:path extrusionOk="0" h="11813" w="15625">
                    <a:moveTo>
                      <a:pt x="13171" y="1"/>
                    </a:moveTo>
                    <a:cubicBezTo>
                      <a:pt x="13095" y="1"/>
                      <a:pt x="13025" y="5"/>
                      <a:pt x="12949" y="5"/>
                    </a:cubicBezTo>
                    <a:cubicBezTo>
                      <a:pt x="12801" y="871"/>
                      <a:pt x="12752" y="1169"/>
                      <a:pt x="12735" y="1272"/>
                    </a:cubicBezTo>
                    <a:cubicBezTo>
                      <a:pt x="12441" y="1446"/>
                      <a:pt x="12155" y="1633"/>
                      <a:pt x="11879" y="1830"/>
                    </a:cubicBezTo>
                    <a:lnTo>
                      <a:pt x="12169" y="135"/>
                    </a:lnTo>
                    <a:lnTo>
                      <a:pt x="12169" y="135"/>
                    </a:lnTo>
                    <a:cubicBezTo>
                      <a:pt x="12088" y="157"/>
                      <a:pt x="12008" y="184"/>
                      <a:pt x="11932" y="215"/>
                    </a:cubicBezTo>
                    <a:cubicBezTo>
                      <a:pt x="11727" y="1423"/>
                      <a:pt x="11651" y="1856"/>
                      <a:pt x="11624" y="2017"/>
                    </a:cubicBezTo>
                    <a:cubicBezTo>
                      <a:pt x="11361" y="2213"/>
                      <a:pt x="11099" y="2423"/>
                      <a:pt x="10844" y="2637"/>
                    </a:cubicBezTo>
                    <a:cubicBezTo>
                      <a:pt x="10813" y="2663"/>
                      <a:pt x="10778" y="2690"/>
                      <a:pt x="10745" y="2717"/>
                    </a:cubicBezTo>
                    <a:lnTo>
                      <a:pt x="11099" y="639"/>
                    </a:lnTo>
                    <a:lnTo>
                      <a:pt x="11099" y="639"/>
                    </a:lnTo>
                    <a:cubicBezTo>
                      <a:pt x="11018" y="684"/>
                      <a:pt x="10933" y="733"/>
                      <a:pt x="10852" y="781"/>
                    </a:cubicBezTo>
                    <a:cubicBezTo>
                      <a:pt x="10612" y="2190"/>
                      <a:pt x="10523" y="2730"/>
                      <a:pt x="10488" y="2939"/>
                    </a:cubicBezTo>
                    <a:cubicBezTo>
                      <a:pt x="10264" y="3135"/>
                      <a:pt x="10041" y="3332"/>
                      <a:pt x="9819" y="3528"/>
                    </a:cubicBezTo>
                    <a:cubicBezTo>
                      <a:pt x="9743" y="3590"/>
                      <a:pt x="9671" y="3653"/>
                      <a:pt x="9595" y="3715"/>
                    </a:cubicBezTo>
                    <a:lnTo>
                      <a:pt x="10015" y="1250"/>
                    </a:lnTo>
                    <a:lnTo>
                      <a:pt x="10015" y="1250"/>
                    </a:lnTo>
                    <a:cubicBezTo>
                      <a:pt x="9934" y="1289"/>
                      <a:pt x="9854" y="1321"/>
                      <a:pt x="9774" y="1357"/>
                    </a:cubicBezTo>
                    <a:cubicBezTo>
                      <a:pt x="9493" y="3024"/>
                      <a:pt x="9381" y="3670"/>
                      <a:pt x="9337" y="3921"/>
                    </a:cubicBezTo>
                    <a:cubicBezTo>
                      <a:pt x="9150" y="4067"/>
                      <a:pt x="8949" y="4201"/>
                      <a:pt x="8749" y="4331"/>
                    </a:cubicBezTo>
                    <a:cubicBezTo>
                      <a:pt x="8659" y="4388"/>
                      <a:pt x="8570" y="4442"/>
                      <a:pt x="8481" y="4495"/>
                    </a:cubicBezTo>
                    <a:lnTo>
                      <a:pt x="8976" y="1593"/>
                    </a:lnTo>
                    <a:lnTo>
                      <a:pt x="8976" y="1593"/>
                    </a:lnTo>
                    <a:cubicBezTo>
                      <a:pt x="8900" y="1606"/>
                      <a:pt x="8819" y="1624"/>
                      <a:pt x="8744" y="1637"/>
                    </a:cubicBezTo>
                    <a:cubicBezTo>
                      <a:pt x="8409" y="3604"/>
                      <a:pt x="8284" y="4357"/>
                      <a:pt x="8231" y="4647"/>
                    </a:cubicBezTo>
                    <a:cubicBezTo>
                      <a:pt x="7955" y="4808"/>
                      <a:pt x="7674" y="4968"/>
                      <a:pt x="7393" y="5129"/>
                    </a:cubicBezTo>
                    <a:lnTo>
                      <a:pt x="7959" y="1785"/>
                    </a:lnTo>
                    <a:lnTo>
                      <a:pt x="7959" y="1785"/>
                    </a:lnTo>
                    <a:cubicBezTo>
                      <a:pt x="7883" y="1803"/>
                      <a:pt x="7808" y="1820"/>
                      <a:pt x="7732" y="1838"/>
                    </a:cubicBezTo>
                    <a:cubicBezTo>
                      <a:pt x="7353" y="4063"/>
                      <a:pt x="7201" y="4937"/>
                      <a:pt x="7143" y="5275"/>
                    </a:cubicBezTo>
                    <a:cubicBezTo>
                      <a:pt x="6898" y="5423"/>
                      <a:pt x="6652" y="5575"/>
                      <a:pt x="6417" y="5736"/>
                    </a:cubicBezTo>
                    <a:cubicBezTo>
                      <a:pt x="6376" y="5762"/>
                      <a:pt x="6331" y="5793"/>
                      <a:pt x="6292" y="5820"/>
                    </a:cubicBezTo>
                    <a:lnTo>
                      <a:pt x="6925" y="2110"/>
                    </a:lnTo>
                    <a:lnTo>
                      <a:pt x="6925" y="2110"/>
                    </a:lnTo>
                    <a:cubicBezTo>
                      <a:pt x="6840" y="2151"/>
                      <a:pt x="6759" y="2190"/>
                      <a:pt x="6679" y="2235"/>
                    </a:cubicBezTo>
                    <a:cubicBezTo>
                      <a:pt x="6278" y="4607"/>
                      <a:pt x="6109" y="5596"/>
                      <a:pt x="6037" y="6007"/>
                    </a:cubicBezTo>
                    <a:cubicBezTo>
                      <a:pt x="5792" y="6199"/>
                      <a:pt x="5561" y="6399"/>
                      <a:pt x="5337" y="6613"/>
                    </a:cubicBezTo>
                    <a:cubicBezTo>
                      <a:pt x="5275" y="6680"/>
                      <a:pt x="5208" y="6743"/>
                      <a:pt x="5146" y="6806"/>
                    </a:cubicBezTo>
                    <a:lnTo>
                      <a:pt x="5823" y="2806"/>
                    </a:lnTo>
                    <a:lnTo>
                      <a:pt x="5823" y="2806"/>
                    </a:lnTo>
                    <a:cubicBezTo>
                      <a:pt x="5734" y="2877"/>
                      <a:pt x="5650" y="2948"/>
                      <a:pt x="5565" y="3024"/>
                    </a:cubicBezTo>
                    <a:cubicBezTo>
                      <a:pt x="5150" y="5468"/>
                      <a:pt x="4958" y="6578"/>
                      <a:pt x="4874" y="7086"/>
                    </a:cubicBezTo>
                    <a:cubicBezTo>
                      <a:pt x="4709" y="7255"/>
                      <a:pt x="4548" y="7430"/>
                      <a:pt x="4388" y="7603"/>
                    </a:cubicBezTo>
                    <a:cubicBezTo>
                      <a:pt x="4240" y="7759"/>
                      <a:pt x="4094" y="7911"/>
                      <a:pt x="3946" y="8063"/>
                    </a:cubicBezTo>
                    <a:lnTo>
                      <a:pt x="4633" y="4036"/>
                    </a:lnTo>
                    <a:lnTo>
                      <a:pt x="4633" y="4036"/>
                    </a:lnTo>
                    <a:cubicBezTo>
                      <a:pt x="4548" y="4148"/>
                      <a:pt x="4468" y="4259"/>
                      <a:pt x="4397" y="4371"/>
                    </a:cubicBezTo>
                    <a:cubicBezTo>
                      <a:pt x="4374" y="4398"/>
                      <a:pt x="4357" y="4425"/>
                      <a:pt x="4339" y="4456"/>
                    </a:cubicBezTo>
                    <a:cubicBezTo>
                      <a:pt x="3950" y="6743"/>
                      <a:pt x="3768" y="7822"/>
                      <a:pt x="3683" y="8331"/>
                    </a:cubicBezTo>
                    <a:cubicBezTo>
                      <a:pt x="3603" y="8401"/>
                      <a:pt x="3528" y="8477"/>
                      <a:pt x="3447" y="8549"/>
                    </a:cubicBezTo>
                    <a:cubicBezTo>
                      <a:pt x="3238" y="8736"/>
                      <a:pt x="3019" y="8910"/>
                      <a:pt x="2796" y="9080"/>
                    </a:cubicBezTo>
                    <a:lnTo>
                      <a:pt x="3340" y="5878"/>
                    </a:lnTo>
                    <a:lnTo>
                      <a:pt x="3340" y="5878"/>
                    </a:lnTo>
                    <a:cubicBezTo>
                      <a:pt x="3250" y="5967"/>
                      <a:pt x="3162" y="6057"/>
                      <a:pt x="3073" y="6141"/>
                    </a:cubicBezTo>
                    <a:cubicBezTo>
                      <a:pt x="2760" y="7977"/>
                      <a:pt x="2608" y="8852"/>
                      <a:pt x="2542" y="9267"/>
                    </a:cubicBezTo>
                    <a:cubicBezTo>
                      <a:pt x="2497" y="9298"/>
                      <a:pt x="2452" y="9329"/>
                      <a:pt x="2408" y="9360"/>
                    </a:cubicBezTo>
                    <a:cubicBezTo>
                      <a:pt x="2172" y="9525"/>
                      <a:pt x="1931" y="9681"/>
                      <a:pt x="1686" y="9842"/>
                    </a:cubicBezTo>
                    <a:lnTo>
                      <a:pt x="2180" y="6913"/>
                    </a:lnTo>
                    <a:lnTo>
                      <a:pt x="2180" y="6913"/>
                    </a:lnTo>
                    <a:cubicBezTo>
                      <a:pt x="2100" y="6979"/>
                      <a:pt x="2011" y="7051"/>
                      <a:pt x="1922" y="7121"/>
                    </a:cubicBezTo>
                    <a:cubicBezTo>
                      <a:pt x="1645" y="8759"/>
                      <a:pt x="1503" y="9583"/>
                      <a:pt x="1436" y="9998"/>
                    </a:cubicBezTo>
                    <a:cubicBezTo>
                      <a:pt x="1382" y="10029"/>
                      <a:pt x="1334" y="10060"/>
                      <a:pt x="1285" y="10096"/>
                    </a:cubicBezTo>
                    <a:lnTo>
                      <a:pt x="585" y="10541"/>
                    </a:lnTo>
                    <a:lnTo>
                      <a:pt x="1034" y="7884"/>
                    </a:lnTo>
                    <a:lnTo>
                      <a:pt x="1034" y="7884"/>
                    </a:lnTo>
                    <a:cubicBezTo>
                      <a:pt x="941" y="7969"/>
                      <a:pt x="852" y="8058"/>
                      <a:pt x="767" y="8148"/>
                    </a:cubicBezTo>
                    <a:cubicBezTo>
                      <a:pt x="531" y="9529"/>
                      <a:pt x="402" y="10288"/>
                      <a:pt x="334" y="10698"/>
                    </a:cubicBezTo>
                    <a:cubicBezTo>
                      <a:pt x="272" y="10738"/>
                      <a:pt x="205" y="10778"/>
                      <a:pt x="139" y="10823"/>
                    </a:cubicBezTo>
                    <a:lnTo>
                      <a:pt x="1" y="10912"/>
                    </a:lnTo>
                    <a:cubicBezTo>
                      <a:pt x="143" y="11126"/>
                      <a:pt x="330" y="11304"/>
                      <a:pt x="536" y="11461"/>
                    </a:cubicBezTo>
                    <a:cubicBezTo>
                      <a:pt x="540" y="11455"/>
                      <a:pt x="548" y="11451"/>
                      <a:pt x="553" y="11447"/>
                    </a:cubicBezTo>
                    <a:lnTo>
                      <a:pt x="598" y="11416"/>
                    </a:lnTo>
                    <a:lnTo>
                      <a:pt x="2983" y="11813"/>
                    </a:lnTo>
                    <a:cubicBezTo>
                      <a:pt x="3108" y="11763"/>
                      <a:pt x="3228" y="11710"/>
                      <a:pt x="3345" y="11652"/>
                    </a:cubicBezTo>
                    <a:cubicBezTo>
                      <a:pt x="2020" y="11434"/>
                      <a:pt x="1275" y="11309"/>
                      <a:pt x="857" y="11237"/>
                    </a:cubicBezTo>
                    <a:cubicBezTo>
                      <a:pt x="1017" y="11121"/>
                      <a:pt x="1271" y="10943"/>
                      <a:pt x="1663" y="10667"/>
                    </a:cubicBezTo>
                    <a:cubicBezTo>
                      <a:pt x="1686" y="10653"/>
                      <a:pt x="1708" y="10640"/>
                      <a:pt x="1730" y="10622"/>
                    </a:cubicBezTo>
                    <a:lnTo>
                      <a:pt x="4378" y="11064"/>
                    </a:lnTo>
                    <a:cubicBezTo>
                      <a:pt x="4468" y="11006"/>
                      <a:pt x="4553" y="10947"/>
                      <a:pt x="4642" y="10889"/>
                    </a:cubicBezTo>
                    <a:cubicBezTo>
                      <a:pt x="3188" y="10644"/>
                      <a:pt x="2408" y="10515"/>
                      <a:pt x="1985" y="10444"/>
                    </a:cubicBezTo>
                    <a:cubicBezTo>
                      <a:pt x="2252" y="10257"/>
                      <a:pt x="2515" y="10064"/>
                      <a:pt x="2779" y="9864"/>
                    </a:cubicBezTo>
                    <a:cubicBezTo>
                      <a:pt x="2796" y="9850"/>
                      <a:pt x="2814" y="9837"/>
                      <a:pt x="2832" y="9829"/>
                    </a:cubicBezTo>
                    <a:lnTo>
                      <a:pt x="5440" y="10261"/>
                    </a:lnTo>
                    <a:cubicBezTo>
                      <a:pt x="5516" y="10198"/>
                      <a:pt x="5588" y="10140"/>
                      <a:pt x="5658" y="10078"/>
                    </a:cubicBezTo>
                    <a:cubicBezTo>
                      <a:pt x="4209" y="9833"/>
                      <a:pt x="3456" y="9708"/>
                      <a:pt x="3063" y="9641"/>
                    </a:cubicBezTo>
                    <a:cubicBezTo>
                      <a:pt x="3314" y="9440"/>
                      <a:pt x="3559" y="9231"/>
                      <a:pt x="3786" y="9004"/>
                    </a:cubicBezTo>
                    <a:lnTo>
                      <a:pt x="6376" y="9436"/>
                    </a:lnTo>
                    <a:cubicBezTo>
                      <a:pt x="6444" y="9374"/>
                      <a:pt x="6514" y="9311"/>
                      <a:pt x="6586" y="9249"/>
                    </a:cubicBezTo>
                    <a:cubicBezTo>
                      <a:pt x="5079" y="8999"/>
                      <a:pt x="4339" y="8874"/>
                      <a:pt x="3977" y="8816"/>
                    </a:cubicBezTo>
                    <a:cubicBezTo>
                      <a:pt x="4187" y="8598"/>
                      <a:pt x="4384" y="8379"/>
                      <a:pt x="4580" y="8156"/>
                    </a:cubicBezTo>
                    <a:lnTo>
                      <a:pt x="7362" y="8620"/>
                    </a:lnTo>
                    <a:cubicBezTo>
                      <a:pt x="7442" y="8557"/>
                      <a:pt x="7522" y="8495"/>
                      <a:pt x="7603" y="8438"/>
                    </a:cubicBezTo>
                    <a:cubicBezTo>
                      <a:pt x="5886" y="8152"/>
                      <a:pt x="5101" y="8022"/>
                      <a:pt x="4744" y="7960"/>
                    </a:cubicBezTo>
                    <a:cubicBezTo>
                      <a:pt x="4753" y="7951"/>
                      <a:pt x="4758" y="7946"/>
                      <a:pt x="4767" y="7938"/>
                    </a:cubicBezTo>
                    <a:cubicBezTo>
                      <a:pt x="4950" y="7720"/>
                      <a:pt x="5133" y="7506"/>
                      <a:pt x="5315" y="7296"/>
                    </a:cubicBezTo>
                    <a:lnTo>
                      <a:pt x="8450" y="7817"/>
                    </a:lnTo>
                    <a:cubicBezTo>
                      <a:pt x="8535" y="7759"/>
                      <a:pt x="8615" y="7701"/>
                      <a:pt x="8699" y="7639"/>
                    </a:cubicBezTo>
                    <a:cubicBezTo>
                      <a:pt x="6711" y="7309"/>
                      <a:pt x="5855" y="7166"/>
                      <a:pt x="5489" y="7104"/>
                    </a:cubicBezTo>
                    <a:cubicBezTo>
                      <a:pt x="5699" y="6876"/>
                      <a:pt x="5913" y="6658"/>
                      <a:pt x="6140" y="6453"/>
                    </a:cubicBezTo>
                    <a:lnTo>
                      <a:pt x="9556" y="7024"/>
                    </a:lnTo>
                    <a:cubicBezTo>
                      <a:pt x="9636" y="6961"/>
                      <a:pt x="9716" y="6903"/>
                      <a:pt x="9796" y="6841"/>
                    </a:cubicBezTo>
                    <a:cubicBezTo>
                      <a:pt x="7634" y="6479"/>
                      <a:pt x="6728" y="6328"/>
                      <a:pt x="6354" y="6265"/>
                    </a:cubicBezTo>
                    <a:cubicBezTo>
                      <a:pt x="6448" y="6190"/>
                      <a:pt x="6541" y="6119"/>
                      <a:pt x="6639" y="6047"/>
                    </a:cubicBezTo>
                    <a:cubicBezTo>
                      <a:pt x="6818" y="5909"/>
                      <a:pt x="7010" y="5775"/>
                      <a:pt x="7201" y="5650"/>
                    </a:cubicBezTo>
                    <a:lnTo>
                      <a:pt x="10590" y="6212"/>
                    </a:lnTo>
                    <a:cubicBezTo>
                      <a:pt x="10661" y="6150"/>
                      <a:pt x="10737" y="6092"/>
                      <a:pt x="10809" y="6030"/>
                    </a:cubicBezTo>
                    <a:cubicBezTo>
                      <a:pt x="8708" y="5677"/>
                      <a:pt x="7835" y="5534"/>
                      <a:pt x="7469" y="5472"/>
                    </a:cubicBezTo>
                    <a:cubicBezTo>
                      <a:pt x="7781" y="5271"/>
                      <a:pt x="8097" y="5075"/>
                      <a:pt x="8409" y="4870"/>
                    </a:cubicBezTo>
                    <a:lnTo>
                      <a:pt x="11490" y="5382"/>
                    </a:lnTo>
                    <a:cubicBezTo>
                      <a:pt x="11553" y="5320"/>
                      <a:pt x="11611" y="5254"/>
                      <a:pt x="11669" y="5191"/>
                    </a:cubicBezTo>
                    <a:cubicBezTo>
                      <a:pt x="9751" y="4870"/>
                      <a:pt x="8985" y="4740"/>
                      <a:pt x="8677" y="4692"/>
                    </a:cubicBezTo>
                    <a:cubicBezTo>
                      <a:pt x="8749" y="4643"/>
                      <a:pt x="8819" y="4594"/>
                      <a:pt x="8891" y="4545"/>
                    </a:cubicBezTo>
                    <a:cubicBezTo>
                      <a:pt x="9101" y="4398"/>
                      <a:pt x="9310" y="4237"/>
                      <a:pt x="9506" y="4072"/>
                    </a:cubicBezTo>
                    <a:lnTo>
                      <a:pt x="12222" y="4522"/>
                    </a:lnTo>
                    <a:cubicBezTo>
                      <a:pt x="12270" y="4460"/>
                      <a:pt x="12315" y="4393"/>
                      <a:pt x="12360" y="4326"/>
                    </a:cubicBezTo>
                    <a:cubicBezTo>
                      <a:pt x="10617" y="4032"/>
                      <a:pt x="9965" y="3925"/>
                      <a:pt x="9725" y="3884"/>
                    </a:cubicBezTo>
                    <a:cubicBezTo>
                      <a:pt x="9801" y="3818"/>
                      <a:pt x="9877" y="3746"/>
                      <a:pt x="9953" y="3676"/>
                    </a:cubicBezTo>
                    <a:cubicBezTo>
                      <a:pt x="10109" y="3532"/>
                      <a:pt x="10264" y="3386"/>
                      <a:pt x="10420" y="3242"/>
                    </a:cubicBezTo>
                    <a:lnTo>
                      <a:pt x="12774" y="3635"/>
                    </a:lnTo>
                    <a:cubicBezTo>
                      <a:pt x="12811" y="3569"/>
                      <a:pt x="12846" y="3497"/>
                      <a:pt x="12881" y="3430"/>
                    </a:cubicBezTo>
                    <a:cubicBezTo>
                      <a:pt x="11379" y="3180"/>
                      <a:pt x="10826" y="3087"/>
                      <a:pt x="10621" y="3055"/>
                    </a:cubicBezTo>
                    <a:cubicBezTo>
                      <a:pt x="10733" y="2953"/>
                      <a:pt x="10840" y="2855"/>
                      <a:pt x="10951" y="2756"/>
                    </a:cubicBezTo>
                    <a:cubicBezTo>
                      <a:pt x="11080" y="2641"/>
                      <a:pt x="11210" y="2530"/>
                      <a:pt x="11344" y="2413"/>
                    </a:cubicBezTo>
                    <a:lnTo>
                      <a:pt x="13252" y="2734"/>
                    </a:lnTo>
                    <a:cubicBezTo>
                      <a:pt x="13292" y="2663"/>
                      <a:pt x="13332" y="2596"/>
                      <a:pt x="13373" y="2530"/>
                    </a:cubicBezTo>
                    <a:cubicBezTo>
                      <a:pt x="12177" y="2333"/>
                      <a:pt x="11735" y="2258"/>
                      <a:pt x="11566" y="2231"/>
                    </a:cubicBezTo>
                    <a:cubicBezTo>
                      <a:pt x="11838" y="2012"/>
                      <a:pt x="12110" y="1803"/>
                      <a:pt x="12396" y="1606"/>
                    </a:cubicBezTo>
                    <a:lnTo>
                      <a:pt x="13854" y="1851"/>
                    </a:lnTo>
                    <a:cubicBezTo>
                      <a:pt x="13908" y="1785"/>
                      <a:pt x="13961" y="1717"/>
                      <a:pt x="14015" y="1655"/>
                    </a:cubicBezTo>
                    <a:cubicBezTo>
                      <a:pt x="13132" y="1509"/>
                      <a:pt x="12793" y="1450"/>
                      <a:pt x="12659" y="1433"/>
                    </a:cubicBezTo>
                    <a:cubicBezTo>
                      <a:pt x="12811" y="1334"/>
                      <a:pt x="12962" y="1241"/>
                      <a:pt x="13118" y="1151"/>
                    </a:cubicBezTo>
                    <a:cubicBezTo>
                      <a:pt x="13305" y="1040"/>
                      <a:pt x="13497" y="937"/>
                      <a:pt x="13694" y="844"/>
                    </a:cubicBezTo>
                    <a:lnTo>
                      <a:pt x="14651" y="1005"/>
                    </a:lnTo>
                    <a:cubicBezTo>
                      <a:pt x="14719" y="942"/>
                      <a:pt x="14785" y="879"/>
                      <a:pt x="14853" y="813"/>
                    </a:cubicBezTo>
                    <a:cubicBezTo>
                      <a:pt x="14336" y="728"/>
                      <a:pt x="14126" y="692"/>
                      <a:pt x="14041" y="679"/>
                    </a:cubicBezTo>
                    <a:cubicBezTo>
                      <a:pt x="14550" y="456"/>
                      <a:pt x="15079" y="273"/>
                      <a:pt x="15624" y="149"/>
                    </a:cubicBezTo>
                    <a:lnTo>
                      <a:pt x="15624" y="149"/>
                    </a:lnTo>
                    <a:cubicBezTo>
                      <a:pt x="15445" y="184"/>
                      <a:pt x="15267" y="225"/>
                      <a:pt x="15089" y="273"/>
                    </a:cubicBezTo>
                    <a:lnTo>
                      <a:pt x="15116" y="122"/>
                    </a:lnTo>
                    <a:cubicBezTo>
                      <a:pt x="15040" y="118"/>
                      <a:pt x="14968" y="112"/>
                      <a:pt x="14892" y="108"/>
                    </a:cubicBezTo>
                    <a:cubicBezTo>
                      <a:pt x="14865" y="273"/>
                      <a:pt x="14857" y="322"/>
                      <a:pt x="14857" y="340"/>
                    </a:cubicBezTo>
                    <a:cubicBezTo>
                      <a:pt x="14581" y="420"/>
                      <a:pt x="14313" y="514"/>
                      <a:pt x="14046" y="621"/>
                    </a:cubicBezTo>
                    <a:lnTo>
                      <a:pt x="14143" y="46"/>
                    </a:lnTo>
                    <a:cubicBezTo>
                      <a:pt x="14072" y="42"/>
                      <a:pt x="14001" y="37"/>
                      <a:pt x="13925" y="28"/>
                    </a:cubicBezTo>
                    <a:cubicBezTo>
                      <a:pt x="13844" y="509"/>
                      <a:pt x="13818" y="670"/>
                      <a:pt x="13809" y="723"/>
                    </a:cubicBezTo>
                    <a:cubicBezTo>
                      <a:pt x="13560" y="830"/>
                      <a:pt x="13319" y="951"/>
                      <a:pt x="13078" y="1081"/>
                    </a:cubicBezTo>
                    <a:cubicBezTo>
                      <a:pt x="13046" y="1098"/>
                      <a:pt x="13011" y="1116"/>
                      <a:pt x="12980" y="1134"/>
                    </a:cubicBezTo>
                    <a:lnTo>
                      <a:pt x="13171" y="1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7591985" y="116980"/>
                <a:ext cx="518405" cy="355450"/>
              </a:xfrm>
              <a:custGeom>
                <a:rect b="b" l="l" r="r" t="t"/>
                <a:pathLst>
                  <a:path extrusionOk="0" h="11190" w="16320">
                    <a:moveTo>
                      <a:pt x="0" y="0"/>
                    </a:moveTo>
                    <a:lnTo>
                      <a:pt x="0" y="0"/>
                    </a:lnTo>
                    <a:cubicBezTo>
                      <a:pt x="330" y="866"/>
                      <a:pt x="548" y="1914"/>
                      <a:pt x="954" y="2729"/>
                    </a:cubicBezTo>
                    <a:cubicBezTo>
                      <a:pt x="1467" y="3751"/>
                      <a:pt x="2577" y="4210"/>
                      <a:pt x="3326" y="5013"/>
                    </a:cubicBezTo>
                    <a:cubicBezTo>
                      <a:pt x="3977" y="5717"/>
                      <a:pt x="4307" y="6622"/>
                      <a:pt x="4985" y="7286"/>
                    </a:cubicBezTo>
                    <a:cubicBezTo>
                      <a:pt x="5806" y="8085"/>
                      <a:pt x="6973" y="8620"/>
                      <a:pt x="8084" y="8855"/>
                    </a:cubicBezTo>
                    <a:cubicBezTo>
                      <a:pt x="8557" y="8958"/>
                      <a:pt x="9038" y="9007"/>
                      <a:pt x="9497" y="9145"/>
                    </a:cubicBezTo>
                    <a:cubicBezTo>
                      <a:pt x="9921" y="9275"/>
                      <a:pt x="10322" y="9476"/>
                      <a:pt x="10714" y="9672"/>
                    </a:cubicBezTo>
                    <a:cubicBezTo>
                      <a:pt x="11587" y="10111"/>
                      <a:pt x="13171" y="11189"/>
                      <a:pt x="14444" y="11189"/>
                    </a:cubicBezTo>
                    <a:cubicBezTo>
                      <a:pt x="14941" y="11189"/>
                      <a:pt x="15390" y="11025"/>
                      <a:pt x="15731" y="10594"/>
                    </a:cubicBezTo>
                    <a:cubicBezTo>
                      <a:pt x="16038" y="10207"/>
                      <a:pt x="16149" y="9703"/>
                      <a:pt x="16229" y="9217"/>
                    </a:cubicBezTo>
                    <a:cubicBezTo>
                      <a:pt x="16279" y="8931"/>
                      <a:pt x="16319" y="8637"/>
                      <a:pt x="16229" y="8365"/>
                    </a:cubicBezTo>
                    <a:cubicBezTo>
                      <a:pt x="16163" y="8151"/>
                      <a:pt x="16015" y="7964"/>
                      <a:pt x="15869" y="7790"/>
                    </a:cubicBezTo>
                    <a:cubicBezTo>
                      <a:pt x="14781" y="6511"/>
                      <a:pt x="13523" y="5855"/>
                      <a:pt x="12070" y="5146"/>
                    </a:cubicBezTo>
                    <a:cubicBezTo>
                      <a:pt x="11574" y="4906"/>
                      <a:pt x="11084" y="4624"/>
                      <a:pt x="10594" y="4321"/>
                    </a:cubicBezTo>
                    <a:cubicBezTo>
                      <a:pt x="8765" y="3198"/>
                      <a:pt x="6964" y="1829"/>
                      <a:pt x="4900" y="1436"/>
                    </a:cubicBezTo>
                    <a:cubicBezTo>
                      <a:pt x="4236" y="1311"/>
                      <a:pt x="3549" y="1302"/>
                      <a:pt x="2885" y="1173"/>
                    </a:cubicBezTo>
                    <a:cubicBezTo>
                      <a:pt x="1863" y="973"/>
                      <a:pt x="923" y="482"/>
                      <a:pt x="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7591985" y="116694"/>
                <a:ext cx="511448" cy="344206"/>
              </a:xfrm>
              <a:custGeom>
                <a:rect b="b" l="l" r="r" t="t"/>
                <a:pathLst>
                  <a:path extrusionOk="0" h="10836" w="16101">
                    <a:moveTo>
                      <a:pt x="0" y="1"/>
                    </a:moveTo>
                    <a:lnTo>
                      <a:pt x="0" y="1"/>
                    </a:lnTo>
                    <a:cubicBezTo>
                      <a:pt x="103" y="157"/>
                      <a:pt x="205" y="303"/>
                      <a:pt x="317" y="451"/>
                    </a:cubicBezTo>
                    <a:lnTo>
                      <a:pt x="165" y="486"/>
                    </a:lnTo>
                    <a:cubicBezTo>
                      <a:pt x="187" y="554"/>
                      <a:pt x="210" y="624"/>
                      <a:pt x="231" y="696"/>
                    </a:cubicBezTo>
                    <a:cubicBezTo>
                      <a:pt x="397" y="661"/>
                      <a:pt x="445" y="647"/>
                      <a:pt x="464" y="643"/>
                    </a:cubicBezTo>
                    <a:cubicBezTo>
                      <a:pt x="642" y="871"/>
                      <a:pt x="830" y="1085"/>
                      <a:pt x="1025" y="1289"/>
                    </a:cubicBezTo>
                    <a:lnTo>
                      <a:pt x="455" y="1414"/>
                    </a:lnTo>
                    <a:cubicBezTo>
                      <a:pt x="477" y="1486"/>
                      <a:pt x="499" y="1552"/>
                      <a:pt x="521" y="1624"/>
                    </a:cubicBezTo>
                    <a:cubicBezTo>
                      <a:pt x="994" y="1521"/>
                      <a:pt x="1155" y="1486"/>
                      <a:pt x="1208" y="1476"/>
                    </a:cubicBezTo>
                    <a:cubicBezTo>
                      <a:pt x="1400" y="1664"/>
                      <a:pt x="1601" y="1847"/>
                      <a:pt x="1810" y="2021"/>
                    </a:cubicBezTo>
                    <a:cubicBezTo>
                      <a:pt x="1837" y="2048"/>
                      <a:pt x="1869" y="2069"/>
                      <a:pt x="1895" y="2092"/>
                    </a:cubicBezTo>
                    <a:lnTo>
                      <a:pt x="776" y="2332"/>
                    </a:lnTo>
                    <a:cubicBezTo>
                      <a:pt x="803" y="2404"/>
                      <a:pt x="830" y="2470"/>
                      <a:pt x="861" y="2538"/>
                    </a:cubicBezTo>
                    <a:cubicBezTo>
                      <a:pt x="1721" y="2355"/>
                      <a:pt x="2015" y="2293"/>
                      <a:pt x="2118" y="2270"/>
                    </a:cubicBezTo>
                    <a:cubicBezTo>
                      <a:pt x="2385" y="2476"/>
                      <a:pt x="2666" y="2672"/>
                      <a:pt x="2952" y="2859"/>
                    </a:cubicBezTo>
                    <a:lnTo>
                      <a:pt x="1270" y="3219"/>
                    </a:lnTo>
                    <a:cubicBezTo>
                      <a:pt x="1320" y="3283"/>
                      <a:pt x="1373" y="3345"/>
                      <a:pt x="1431" y="3407"/>
                    </a:cubicBezTo>
                    <a:cubicBezTo>
                      <a:pt x="2631" y="3149"/>
                      <a:pt x="3063" y="3055"/>
                      <a:pt x="3215" y="3024"/>
                    </a:cubicBezTo>
                    <a:cubicBezTo>
                      <a:pt x="3501" y="3198"/>
                      <a:pt x="3789" y="3363"/>
                      <a:pt x="4079" y="3519"/>
                    </a:cubicBezTo>
                    <a:cubicBezTo>
                      <a:pt x="4120" y="3540"/>
                      <a:pt x="4155" y="3559"/>
                      <a:pt x="4196" y="3581"/>
                    </a:cubicBezTo>
                    <a:lnTo>
                      <a:pt x="2131" y="4022"/>
                    </a:lnTo>
                    <a:cubicBezTo>
                      <a:pt x="2207" y="4081"/>
                      <a:pt x="2283" y="4139"/>
                      <a:pt x="2359" y="4196"/>
                    </a:cubicBezTo>
                    <a:cubicBezTo>
                      <a:pt x="3754" y="3898"/>
                      <a:pt x="4293" y="3781"/>
                      <a:pt x="4499" y="3737"/>
                    </a:cubicBezTo>
                    <a:cubicBezTo>
                      <a:pt x="4762" y="3875"/>
                      <a:pt x="5030" y="4009"/>
                      <a:pt x="5293" y="4143"/>
                    </a:cubicBezTo>
                    <a:cubicBezTo>
                      <a:pt x="5377" y="4188"/>
                      <a:pt x="5462" y="4232"/>
                      <a:pt x="5551" y="4277"/>
                    </a:cubicBezTo>
                    <a:cubicBezTo>
                      <a:pt x="3108" y="4803"/>
                      <a:pt x="3104" y="4803"/>
                      <a:pt x="3104" y="4803"/>
                    </a:cubicBezTo>
                    <a:cubicBezTo>
                      <a:pt x="3170" y="4861"/>
                      <a:pt x="3233" y="4923"/>
                      <a:pt x="3291" y="4985"/>
                    </a:cubicBezTo>
                    <a:cubicBezTo>
                      <a:pt x="4945" y="4633"/>
                      <a:pt x="5587" y="4495"/>
                      <a:pt x="5832" y="4442"/>
                    </a:cubicBezTo>
                    <a:cubicBezTo>
                      <a:pt x="6042" y="4567"/>
                      <a:pt x="6242" y="4696"/>
                      <a:pt x="6434" y="4839"/>
                    </a:cubicBezTo>
                    <a:cubicBezTo>
                      <a:pt x="6524" y="4901"/>
                      <a:pt x="6604" y="4958"/>
                      <a:pt x="6688" y="5022"/>
                    </a:cubicBezTo>
                    <a:lnTo>
                      <a:pt x="3808" y="5641"/>
                    </a:lnTo>
                    <a:cubicBezTo>
                      <a:pt x="3848" y="5707"/>
                      <a:pt x="3892" y="5775"/>
                      <a:pt x="3937" y="5837"/>
                    </a:cubicBezTo>
                    <a:cubicBezTo>
                      <a:pt x="5886" y="5423"/>
                      <a:pt x="6631" y="5262"/>
                      <a:pt x="6920" y="5199"/>
                    </a:cubicBezTo>
                    <a:cubicBezTo>
                      <a:pt x="7174" y="5396"/>
                      <a:pt x="7424" y="5600"/>
                      <a:pt x="7683" y="5802"/>
                    </a:cubicBezTo>
                    <a:lnTo>
                      <a:pt x="4365" y="6515"/>
                    </a:lnTo>
                    <a:cubicBezTo>
                      <a:pt x="4405" y="6577"/>
                      <a:pt x="4450" y="6644"/>
                      <a:pt x="4495" y="6707"/>
                    </a:cubicBezTo>
                    <a:cubicBezTo>
                      <a:pt x="6706" y="6234"/>
                      <a:pt x="7567" y="6047"/>
                      <a:pt x="7905" y="5975"/>
                    </a:cubicBezTo>
                    <a:cubicBezTo>
                      <a:pt x="8133" y="6149"/>
                      <a:pt x="8364" y="6323"/>
                      <a:pt x="8605" y="6483"/>
                    </a:cubicBezTo>
                    <a:cubicBezTo>
                      <a:pt x="8646" y="6510"/>
                      <a:pt x="8685" y="6537"/>
                      <a:pt x="8730" y="6564"/>
                    </a:cubicBezTo>
                    <a:lnTo>
                      <a:pt x="5052" y="7353"/>
                    </a:lnTo>
                    <a:cubicBezTo>
                      <a:pt x="5114" y="7415"/>
                      <a:pt x="5186" y="7478"/>
                      <a:pt x="5252" y="7536"/>
                    </a:cubicBezTo>
                    <a:cubicBezTo>
                      <a:pt x="7607" y="7032"/>
                      <a:pt x="8588" y="6818"/>
                      <a:pt x="8998" y="6734"/>
                    </a:cubicBezTo>
                    <a:cubicBezTo>
                      <a:pt x="9261" y="6890"/>
                      <a:pt x="9541" y="7032"/>
                      <a:pt x="9818" y="7157"/>
                    </a:cubicBezTo>
                    <a:cubicBezTo>
                      <a:pt x="9903" y="7193"/>
                      <a:pt x="9988" y="7232"/>
                      <a:pt x="10072" y="7269"/>
                    </a:cubicBezTo>
                    <a:lnTo>
                      <a:pt x="6104" y="8121"/>
                    </a:lnTo>
                    <a:cubicBezTo>
                      <a:pt x="6203" y="8174"/>
                      <a:pt x="6300" y="8228"/>
                      <a:pt x="6403" y="8276"/>
                    </a:cubicBezTo>
                    <a:cubicBezTo>
                      <a:pt x="8824" y="7759"/>
                      <a:pt x="9925" y="7522"/>
                      <a:pt x="10429" y="7415"/>
                    </a:cubicBezTo>
                    <a:cubicBezTo>
                      <a:pt x="10648" y="7505"/>
                      <a:pt x="10870" y="7590"/>
                      <a:pt x="11089" y="7674"/>
                    </a:cubicBezTo>
                    <a:cubicBezTo>
                      <a:pt x="11290" y="7755"/>
                      <a:pt x="11486" y="7831"/>
                      <a:pt x="11681" y="7911"/>
                    </a:cubicBezTo>
                    <a:lnTo>
                      <a:pt x="7687" y="8771"/>
                    </a:lnTo>
                    <a:cubicBezTo>
                      <a:pt x="7821" y="8806"/>
                      <a:pt x="7954" y="8837"/>
                      <a:pt x="8084" y="8864"/>
                    </a:cubicBezTo>
                    <a:cubicBezTo>
                      <a:pt x="8115" y="8874"/>
                      <a:pt x="8150" y="8878"/>
                      <a:pt x="8182" y="8887"/>
                    </a:cubicBezTo>
                    <a:cubicBezTo>
                      <a:pt x="10456" y="8401"/>
                      <a:pt x="11521" y="8169"/>
                      <a:pt x="12025" y="8062"/>
                    </a:cubicBezTo>
                    <a:cubicBezTo>
                      <a:pt x="12123" y="8107"/>
                      <a:pt x="12222" y="8152"/>
                      <a:pt x="12315" y="8201"/>
                    </a:cubicBezTo>
                    <a:cubicBezTo>
                      <a:pt x="12570" y="8321"/>
                      <a:pt x="12810" y="8459"/>
                      <a:pt x="13056" y="8606"/>
                    </a:cubicBezTo>
                    <a:lnTo>
                      <a:pt x="9876" y="9288"/>
                    </a:lnTo>
                    <a:cubicBezTo>
                      <a:pt x="9992" y="9337"/>
                      <a:pt x="10108" y="9386"/>
                      <a:pt x="10220" y="9440"/>
                    </a:cubicBezTo>
                    <a:cubicBezTo>
                      <a:pt x="12043" y="9047"/>
                      <a:pt x="12908" y="8860"/>
                      <a:pt x="13319" y="8775"/>
                    </a:cubicBezTo>
                    <a:cubicBezTo>
                      <a:pt x="13363" y="8802"/>
                      <a:pt x="13408" y="8833"/>
                      <a:pt x="13457" y="8864"/>
                    </a:cubicBezTo>
                    <a:cubicBezTo>
                      <a:pt x="13693" y="9020"/>
                      <a:pt x="13934" y="9185"/>
                      <a:pt x="14169" y="9355"/>
                    </a:cubicBezTo>
                    <a:lnTo>
                      <a:pt x="11267" y="9979"/>
                    </a:lnTo>
                    <a:cubicBezTo>
                      <a:pt x="11356" y="10033"/>
                      <a:pt x="11455" y="10086"/>
                      <a:pt x="11557" y="10144"/>
                    </a:cubicBezTo>
                    <a:cubicBezTo>
                      <a:pt x="13180" y="9792"/>
                      <a:pt x="13996" y="9619"/>
                      <a:pt x="14410" y="9529"/>
                    </a:cubicBezTo>
                    <a:cubicBezTo>
                      <a:pt x="14459" y="9565"/>
                      <a:pt x="14504" y="9600"/>
                      <a:pt x="14554" y="9636"/>
                    </a:cubicBezTo>
                    <a:lnTo>
                      <a:pt x="15227" y="10117"/>
                    </a:lnTo>
                    <a:lnTo>
                      <a:pt x="12596" y="10683"/>
                    </a:lnTo>
                    <a:cubicBezTo>
                      <a:pt x="12708" y="10737"/>
                      <a:pt x="12823" y="10786"/>
                      <a:pt x="12935" y="10835"/>
                    </a:cubicBezTo>
                    <a:cubicBezTo>
                      <a:pt x="14309" y="10541"/>
                      <a:pt x="15058" y="10381"/>
                      <a:pt x="15468" y="10292"/>
                    </a:cubicBezTo>
                    <a:cubicBezTo>
                      <a:pt x="15525" y="10336"/>
                      <a:pt x="15587" y="10381"/>
                      <a:pt x="15655" y="10430"/>
                    </a:cubicBezTo>
                    <a:lnTo>
                      <a:pt x="15789" y="10523"/>
                    </a:lnTo>
                    <a:cubicBezTo>
                      <a:pt x="15935" y="10314"/>
                      <a:pt x="16034" y="10073"/>
                      <a:pt x="16101" y="9823"/>
                    </a:cubicBezTo>
                    <a:cubicBezTo>
                      <a:pt x="16096" y="9819"/>
                      <a:pt x="16087" y="9814"/>
                      <a:pt x="16083" y="9810"/>
                    </a:cubicBezTo>
                    <a:lnTo>
                      <a:pt x="16034" y="9779"/>
                    </a:lnTo>
                    <a:lnTo>
                      <a:pt x="15521" y="7420"/>
                    </a:lnTo>
                    <a:cubicBezTo>
                      <a:pt x="15427" y="7322"/>
                      <a:pt x="15334" y="7228"/>
                      <a:pt x="15235" y="7139"/>
                    </a:cubicBezTo>
                    <a:lnTo>
                      <a:pt x="15235" y="7139"/>
                    </a:lnTo>
                    <a:cubicBezTo>
                      <a:pt x="15525" y="8454"/>
                      <a:pt x="15686" y="9195"/>
                      <a:pt x="15775" y="9609"/>
                    </a:cubicBezTo>
                    <a:cubicBezTo>
                      <a:pt x="15606" y="9498"/>
                      <a:pt x="15347" y="9329"/>
                      <a:pt x="14945" y="9065"/>
                    </a:cubicBezTo>
                    <a:cubicBezTo>
                      <a:pt x="14924" y="9052"/>
                      <a:pt x="14901" y="9039"/>
                      <a:pt x="14879" y="9025"/>
                    </a:cubicBezTo>
                    <a:lnTo>
                      <a:pt x="14309" y="6399"/>
                    </a:lnTo>
                    <a:cubicBezTo>
                      <a:pt x="14223" y="6337"/>
                      <a:pt x="14134" y="6279"/>
                      <a:pt x="14045" y="6225"/>
                    </a:cubicBezTo>
                    <a:lnTo>
                      <a:pt x="14045" y="6225"/>
                    </a:lnTo>
                    <a:cubicBezTo>
                      <a:pt x="14362" y="7660"/>
                      <a:pt x="14527" y="8436"/>
                      <a:pt x="14620" y="8851"/>
                    </a:cubicBezTo>
                    <a:cubicBezTo>
                      <a:pt x="14348" y="8677"/>
                      <a:pt x="14072" y="8499"/>
                      <a:pt x="13786" y="8329"/>
                    </a:cubicBezTo>
                    <a:cubicBezTo>
                      <a:pt x="13768" y="8321"/>
                      <a:pt x="13751" y="8308"/>
                      <a:pt x="13733" y="8298"/>
                    </a:cubicBezTo>
                    <a:lnTo>
                      <a:pt x="13167" y="5713"/>
                    </a:lnTo>
                    <a:cubicBezTo>
                      <a:pt x="13087" y="5664"/>
                      <a:pt x="13002" y="5619"/>
                      <a:pt x="12917" y="5579"/>
                    </a:cubicBezTo>
                    <a:lnTo>
                      <a:pt x="12917" y="5579"/>
                    </a:lnTo>
                    <a:cubicBezTo>
                      <a:pt x="13229" y="7014"/>
                      <a:pt x="13389" y="7759"/>
                      <a:pt x="13474" y="8147"/>
                    </a:cubicBezTo>
                    <a:cubicBezTo>
                      <a:pt x="13198" y="7991"/>
                      <a:pt x="12908" y="7843"/>
                      <a:pt x="12614" y="7714"/>
                    </a:cubicBezTo>
                    <a:lnTo>
                      <a:pt x="12056" y="5146"/>
                    </a:lnTo>
                    <a:cubicBezTo>
                      <a:pt x="11971" y="5106"/>
                      <a:pt x="11887" y="5065"/>
                      <a:pt x="11802" y="5022"/>
                    </a:cubicBezTo>
                    <a:lnTo>
                      <a:pt x="11802" y="5022"/>
                    </a:lnTo>
                    <a:cubicBezTo>
                      <a:pt x="12128" y="6515"/>
                      <a:pt x="12288" y="7246"/>
                      <a:pt x="12368" y="7607"/>
                    </a:cubicBezTo>
                    <a:cubicBezTo>
                      <a:pt x="12088" y="7491"/>
                      <a:pt x="11811" y="7389"/>
                      <a:pt x="11531" y="7295"/>
                    </a:cubicBezTo>
                    <a:lnTo>
                      <a:pt x="10932" y="4536"/>
                    </a:lnTo>
                    <a:cubicBezTo>
                      <a:pt x="10844" y="4486"/>
                      <a:pt x="10759" y="4433"/>
                      <a:pt x="10675" y="4379"/>
                    </a:cubicBezTo>
                    <a:lnTo>
                      <a:pt x="10675" y="4379"/>
                    </a:lnTo>
                    <a:cubicBezTo>
                      <a:pt x="11045" y="6078"/>
                      <a:pt x="11214" y="6854"/>
                      <a:pt x="11290" y="7211"/>
                    </a:cubicBezTo>
                    <a:cubicBezTo>
                      <a:pt x="11280" y="7206"/>
                      <a:pt x="11272" y="7201"/>
                      <a:pt x="11259" y="7201"/>
                    </a:cubicBezTo>
                    <a:cubicBezTo>
                      <a:pt x="10991" y="7108"/>
                      <a:pt x="10724" y="7018"/>
                      <a:pt x="10460" y="6925"/>
                    </a:cubicBezTo>
                    <a:lnTo>
                      <a:pt x="9787" y="3822"/>
                    </a:lnTo>
                    <a:cubicBezTo>
                      <a:pt x="9698" y="3764"/>
                      <a:pt x="9613" y="3711"/>
                      <a:pt x="9524" y="3657"/>
                    </a:cubicBezTo>
                    <a:lnTo>
                      <a:pt x="9524" y="3657"/>
                    </a:lnTo>
                    <a:cubicBezTo>
                      <a:pt x="9956" y="5627"/>
                      <a:pt x="10139" y="6475"/>
                      <a:pt x="10220" y="6836"/>
                    </a:cubicBezTo>
                    <a:cubicBezTo>
                      <a:pt x="9930" y="6729"/>
                      <a:pt x="9648" y="6608"/>
                      <a:pt x="9372" y="6475"/>
                    </a:cubicBezTo>
                    <a:lnTo>
                      <a:pt x="8637" y="3091"/>
                    </a:lnTo>
                    <a:cubicBezTo>
                      <a:pt x="8551" y="3038"/>
                      <a:pt x="8463" y="2984"/>
                      <a:pt x="8378" y="2935"/>
                    </a:cubicBezTo>
                    <a:lnTo>
                      <a:pt x="8378" y="2935"/>
                    </a:lnTo>
                    <a:cubicBezTo>
                      <a:pt x="8846" y="5079"/>
                      <a:pt x="9038" y="5971"/>
                      <a:pt x="9119" y="6345"/>
                    </a:cubicBezTo>
                    <a:cubicBezTo>
                      <a:pt x="9016" y="6287"/>
                      <a:pt x="8913" y="6225"/>
                      <a:pt x="8810" y="6162"/>
                    </a:cubicBezTo>
                    <a:cubicBezTo>
                      <a:pt x="8615" y="6042"/>
                      <a:pt x="8423" y="5917"/>
                      <a:pt x="8230" y="5788"/>
                    </a:cubicBezTo>
                    <a:lnTo>
                      <a:pt x="7500" y="2431"/>
                    </a:lnTo>
                    <a:cubicBezTo>
                      <a:pt x="7415" y="2382"/>
                      <a:pt x="7330" y="2337"/>
                      <a:pt x="7246" y="2297"/>
                    </a:cubicBezTo>
                    <a:lnTo>
                      <a:pt x="7246" y="2297"/>
                    </a:lnTo>
                    <a:cubicBezTo>
                      <a:pt x="7701" y="4379"/>
                      <a:pt x="7892" y="5244"/>
                      <a:pt x="7968" y="5600"/>
                    </a:cubicBezTo>
                    <a:cubicBezTo>
                      <a:pt x="7664" y="5386"/>
                      <a:pt x="7366" y="5164"/>
                      <a:pt x="7059" y="4950"/>
                    </a:cubicBezTo>
                    <a:lnTo>
                      <a:pt x="6394" y="1900"/>
                    </a:lnTo>
                    <a:cubicBezTo>
                      <a:pt x="6314" y="1869"/>
                      <a:pt x="6234" y="1834"/>
                      <a:pt x="6149" y="1802"/>
                    </a:cubicBezTo>
                    <a:lnTo>
                      <a:pt x="6149" y="1802"/>
                    </a:lnTo>
                    <a:cubicBezTo>
                      <a:pt x="6563" y="3706"/>
                      <a:pt x="6728" y="4464"/>
                      <a:pt x="6795" y="4767"/>
                    </a:cubicBezTo>
                    <a:cubicBezTo>
                      <a:pt x="6724" y="4723"/>
                      <a:pt x="6652" y="4674"/>
                      <a:pt x="6581" y="4625"/>
                    </a:cubicBezTo>
                    <a:cubicBezTo>
                      <a:pt x="6367" y="4482"/>
                      <a:pt x="6139" y="4353"/>
                      <a:pt x="5913" y="4228"/>
                    </a:cubicBezTo>
                    <a:lnTo>
                      <a:pt x="5324" y="1539"/>
                    </a:lnTo>
                    <a:cubicBezTo>
                      <a:pt x="5248" y="1521"/>
                      <a:pt x="5168" y="1503"/>
                      <a:pt x="5092" y="1486"/>
                    </a:cubicBezTo>
                    <a:lnTo>
                      <a:pt x="5092" y="1486"/>
                    </a:lnTo>
                    <a:cubicBezTo>
                      <a:pt x="5466" y="3211"/>
                      <a:pt x="5604" y="3857"/>
                      <a:pt x="5658" y="4098"/>
                    </a:cubicBezTo>
                    <a:cubicBezTo>
                      <a:pt x="5565" y="4049"/>
                      <a:pt x="5475" y="4005"/>
                      <a:pt x="5382" y="3960"/>
                    </a:cubicBezTo>
                    <a:cubicBezTo>
                      <a:pt x="5186" y="3871"/>
                      <a:pt x="4993" y="3777"/>
                      <a:pt x="4802" y="3688"/>
                    </a:cubicBezTo>
                    <a:lnTo>
                      <a:pt x="4293" y="1356"/>
                    </a:lnTo>
                    <a:cubicBezTo>
                      <a:pt x="4218" y="1347"/>
                      <a:pt x="4143" y="1343"/>
                      <a:pt x="4067" y="1334"/>
                    </a:cubicBezTo>
                    <a:lnTo>
                      <a:pt x="4067" y="1334"/>
                    </a:lnTo>
                    <a:cubicBezTo>
                      <a:pt x="4392" y="2818"/>
                      <a:pt x="4508" y="3367"/>
                      <a:pt x="4552" y="3567"/>
                    </a:cubicBezTo>
                    <a:cubicBezTo>
                      <a:pt x="4423" y="3505"/>
                      <a:pt x="4289" y="3443"/>
                      <a:pt x="4155" y="3376"/>
                    </a:cubicBezTo>
                    <a:cubicBezTo>
                      <a:pt x="4003" y="3300"/>
                      <a:pt x="3848" y="3219"/>
                      <a:pt x="3692" y="3135"/>
                    </a:cubicBezTo>
                    <a:lnTo>
                      <a:pt x="3281" y="1245"/>
                    </a:lnTo>
                    <a:cubicBezTo>
                      <a:pt x="3206" y="1236"/>
                      <a:pt x="3126" y="1223"/>
                      <a:pt x="3050" y="1213"/>
                    </a:cubicBezTo>
                    <a:lnTo>
                      <a:pt x="3050" y="1213"/>
                    </a:lnTo>
                    <a:cubicBezTo>
                      <a:pt x="3308" y="2390"/>
                      <a:pt x="3402" y="2832"/>
                      <a:pt x="3437" y="2997"/>
                    </a:cubicBezTo>
                    <a:cubicBezTo>
                      <a:pt x="3139" y="2828"/>
                      <a:pt x="2840" y="2649"/>
                      <a:pt x="2555" y="2458"/>
                    </a:cubicBezTo>
                    <a:lnTo>
                      <a:pt x="2238" y="1017"/>
                    </a:lnTo>
                    <a:lnTo>
                      <a:pt x="1997" y="937"/>
                    </a:lnTo>
                    <a:lnTo>
                      <a:pt x="1997" y="937"/>
                    </a:lnTo>
                    <a:cubicBezTo>
                      <a:pt x="2190" y="1815"/>
                      <a:pt x="2265" y="2149"/>
                      <a:pt x="2291" y="2279"/>
                    </a:cubicBezTo>
                    <a:cubicBezTo>
                      <a:pt x="2145" y="2176"/>
                      <a:pt x="2002" y="2069"/>
                      <a:pt x="1859" y="1958"/>
                    </a:cubicBezTo>
                    <a:cubicBezTo>
                      <a:pt x="1690" y="1824"/>
                      <a:pt x="1525" y="1686"/>
                      <a:pt x="1365" y="1539"/>
                    </a:cubicBezTo>
                    <a:lnTo>
                      <a:pt x="1155" y="589"/>
                    </a:lnTo>
                    <a:cubicBezTo>
                      <a:pt x="1075" y="550"/>
                      <a:pt x="990" y="509"/>
                      <a:pt x="906" y="469"/>
                    </a:cubicBezTo>
                    <a:lnTo>
                      <a:pt x="906" y="469"/>
                    </a:lnTo>
                    <a:cubicBezTo>
                      <a:pt x="1017" y="986"/>
                      <a:pt x="1066" y="1192"/>
                      <a:pt x="1083" y="1276"/>
                    </a:cubicBezTo>
                    <a:cubicBezTo>
                      <a:pt x="682" y="888"/>
                      <a:pt x="321" y="460"/>
                      <a:pt x="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5608674" y="-177450"/>
                <a:ext cx="242653" cy="580410"/>
              </a:xfrm>
              <a:custGeom>
                <a:rect b="b" l="l" r="r" t="t"/>
                <a:pathLst>
                  <a:path extrusionOk="0" h="18272" w="7639">
                    <a:moveTo>
                      <a:pt x="5039" y="1"/>
                    </a:moveTo>
                    <a:cubicBezTo>
                      <a:pt x="4811" y="1"/>
                      <a:pt x="4580" y="25"/>
                      <a:pt x="4353" y="53"/>
                    </a:cubicBezTo>
                    <a:cubicBezTo>
                      <a:pt x="4067" y="93"/>
                      <a:pt x="3773" y="138"/>
                      <a:pt x="3537" y="303"/>
                    </a:cubicBezTo>
                    <a:cubicBezTo>
                      <a:pt x="3354" y="432"/>
                      <a:pt x="3220" y="628"/>
                      <a:pt x="3096" y="815"/>
                    </a:cubicBezTo>
                    <a:cubicBezTo>
                      <a:pt x="2190" y="2229"/>
                      <a:pt x="1927" y="3624"/>
                      <a:pt x="1682" y="5221"/>
                    </a:cubicBezTo>
                    <a:cubicBezTo>
                      <a:pt x="1597" y="5770"/>
                      <a:pt x="1468" y="6322"/>
                      <a:pt x="1325" y="6875"/>
                    </a:cubicBezTo>
                    <a:cubicBezTo>
                      <a:pt x="785" y="8953"/>
                      <a:pt x="1" y="11075"/>
                      <a:pt x="233" y="13162"/>
                    </a:cubicBezTo>
                    <a:cubicBezTo>
                      <a:pt x="304" y="13835"/>
                      <a:pt x="501" y="14496"/>
                      <a:pt x="571" y="15169"/>
                    </a:cubicBezTo>
                    <a:cubicBezTo>
                      <a:pt x="674" y="16208"/>
                      <a:pt x="482" y="17247"/>
                      <a:pt x="295" y="18272"/>
                    </a:cubicBezTo>
                    <a:cubicBezTo>
                      <a:pt x="1026" y="17702"/>
                      <a:pt x="1962" y="17188"/>
                      <a:pt x="2623" y="16560"/>
                    </a:cubicBezTo>
                    <a:cubicBezTo>
                      <a:pt x="3448" y="15770"/>
                      <a:pt x="3563" y="14576"/>
                      <a:pt x="4112" y="13626"/>
                    </a:cubicBezTo>
                    <a:cubicBezTo>
                      <a:pt x="4598" y="12796"/>
                      <a:pt x="5364" y="12217"/>
                      <a:pt x="5798" y="11370"/>
                    </a:cubicBezTo>
                    <a:cubicBezTo>
                      <a:pt x="6323" y="10353"/>
                      <a:pt x="6493" y="9078"/>
                      <a:pt x="6395" y="7950"/>
                    </a:cubicBezTo>
                    <a:cubicBezTo>
                      <a:pt x="6350" y="7468"/>
                      <a:pt x="6261" y="6991"/>
                      <a:pt x="6257" y="6514"/>
                    </a:cubicBezTo>
                    <a:cubicBezTo>
                      <a:pt x="6257" y="6068"/>
                      <a:pt x="6327" y="5631"/>
                      <a:pt x="6403" y="5194"/>
                    </a:cubicBezTo>
                    <a:cubicBezTo>
                      <a:pt x="6631" y="3857"/>
                      <a:pt x="7638" y="838"/>
                      <a:pt x="5815" y="129"/>
                    </a:cubicBezTo>
                    <a:cubicBezTo>
                      <a:pt x="5568" y="33"/>
                      <a:pt x="5305" y="1"/>
                      <a:pt x="503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5614900" y="-177482"/>
                <a:ext cx="211650" cy="580442"/>
              </a:xfrm>
              <a:custGeom>
                <a:rect b="b" l="l" r="r" t="t"/>
                <a:pathLst>
                  <a:path extrusionOk="0" h="18273" w="6663">
                    <a:moveTo>
                      <a:pt x="4826" y="0"/>
                    </a:moveTo>
                    <a:cubicBezTo>
                      <a:pt x="4807" y="0"/>
                      <a:pt x="4787" y="1"/>
                      <a:pt x="4767" y="1"/>
                    </a:cubicBezTo>
                    <a:cubicBezTo>
                      <a:pt x="4763" y="10"/>
                      <a:pt x="4763" y="19"/>
                      <a:pt x="4758" y="28"/>
                    </a:cubicBezTo>
                    <a:lnTo>
                      <a:pt x="4746" y="81"/>
                    </a:lnTo>
                    <a:lnTo>
                      <a:pt x="2636" y="1263"/>
                    </a:lnTo>
                    <a:cubicBezTo>
                      <a:pt x="2573" y="1378"/>
                      <a:pt x="2511" y="1499"/>
                      <a:pt x="2453" y="1615"/>
                    </a:cubicBezTo>
                    <a:cubicBezTo>
                      <a:pt x="3626" y="955"/>
                      <a:pt x="4285" y="585"/>
                      <a:pt x="4656" y="380"/>
                    </a:cubicBezTo>
                    <a:lnTo>
                      <a:pt x="4656" y="380"/>
                    </a:lnTo>
                    <a:cubicBezTo>
                      <a:pt x="4602" y="571"/>
                      <a:pt x="4513" y="870"/>
                      <a:pt x="4380" y="1330"/>
                    </a:cubicBezTo>
                    <a:cubicBezTo>
                      <a:pt x="4375" y="1357"/>
                      <a:pt x="4366" y="1378"/>
                      <a:pt x="4357" y="1405"/>
                    </a:cubicBezTo>
                    <a:lnTo>
                      <a:pt x="2017" y="2721"/>
                    </a:lnTo>
                    <a:cubicBezTo>
                      <a:pt x="1985" y="2823"/>
                      <a:pt x="1954" y="2921"/>
                      <a:pt x="1927" y="3024"/>
                    </a:cubicBezTo>
                    <a:cubicBezTo>
                      <a:pt x="3207" y="2302"/>
                      <a:pt x="3898" y="1913"/>
                      <a:pt x="4273" y="1705"/>
                    </a:cubicBezTo>
                    <a:lnTo>
                      <a:pt x="4273" y="1705"/>
                    </a:lnTo>
                    <a:cubicBezTo>
                      <a:pt x="4184" y="2016"/>
                      <a:pt x="4094" y="2333"/>
                      <a:pt x="4018" y="2654"/>
                    </a:cubicBezTo>
                    <a:cubicBezTo>
                      <a:pt x="4009" y="2672"/>
                      <a:pt x="4005" y="2694"/>
                      <a:pt x="4001" y="2716"/>
                    </a:cubicBezTo>
                    <a:lnTo>
                      <a:pt x="1690" y="4014"/>
                    </a:lnTo>
                    <a:cubicBezTo>
                      <a:pt x="1673" y="4107"/>
                      <a:pt x="1655" y="4201"/>
                      <a:pt x="1637" y="4294"/>
                    </a:cubicBezTo>
                    <a:cubicBezTo>
                      <a:pt x="2921" y="3572"/>
                      <a:pt x="3586" y="3197"/>
                      <a:pt x="3933" y="3006"/>
                    </a:cubicBezTo>
                    <a:lnTo>
                      <a:pt x="3933" y="3006"/>
                    </a:lnTo>
                    <a:cubicBezTo>
                      <a:pt x="3867" y="3318"/>
                      <a:pt x="3809" y="3635"/>
                      <a:pt x="3769" y="3956"/>
                    </a:cubicBezTo>
                    <a:lnTo>
                      <a:pt x="1482" y="5240"/>
                    </a:lnTo>
                    <a:cubicBezTo>
                      <a:pt x="1468" y="5333"/>
                      <a:pt x="1450" y="5427"/>
                      <a:pt x="1433" y="5516"/>
                    </a:cubicBezTo>
                    <a:cubicBezTo>
                      <a:pt x="2766" y="4771"/>
                      <a:pt x="3421" y="4401"/>
                      <a:pt x="3738" y="4224"/>
                    </a:cubicBezTo>
                    <a:lnTo>
                      <a:pt x="3738" y="4224"/>
                    </a:lnTo>
                    <a:cubicBezTo>
                      <a:pt x="3711" y="4522"/>
                      <a:pt x="3697" y="4821"/>
                      <a:pt x="3684" y="5115"/>
                    </a:cubicBezTo>
                    <a:lnTo>
                      <a:pt x="1223" y="6498"/>
                    </a:lnTo>
                    <a:cubicBezTo>
                      <a:pt x="1200" y="6591"/>
                      <a:pt x="1178" y="6689"/>
                      <a:pt x="1151" y="6788"/>
                    </a:cubicBezTo>
                    <a:cubicBezTo>
                      <a:pt x="2667" y="5936"/>
                      <a:pt x="3359" y="5547"/>
                      <a:pt x="3675" y="5370"/>
                    </a:cubicBezTo>
                    <a:lnTo>
                      <a:pt x="3675" y="5401"/>
                    </a:lnTo>
                    <a:cubicBezTo>
                      <a:pt x="3666" y="5685"/>
                      <a:pt x="3662" y="5967"/>
                      <a:pt x="3649" y="6243"/>
                    </a:cubicBezTo>
                    <a:lnTo>
                      <a:pt x="875" y="7799"/>
                    </a:lnTo>
                    <a:cubicBezTo>
                      <a:pt x="848" y="7897"/>
                      <a:pt x="822" y="8000"/>
                      <a:pt x="795" y="8098"/>
                    </a:cubicBezTo>
                    <a:cubicBezTo>
                      <a:pt x="2552" y="7113"/>
                      <a:pt x="3309" y="6685"/>
                      <a:pt x="3635" y="6502"/>
                    </a:cubicBezTo>
                    <a:lnTo>
                      <a:pt x="3635" y="6502"/>
                    </a:lnTo>
                    <a:cubicBezTo>
                      <a:pt x="3612" y="6809"/>
                      <a:pt x="3581" y="7117"/>
                      <a:pt x="3536" y="7416"/>
                    </a:cubicBezTo>
                    <a:lnTo>
                      <a:pt x="513" y="9115"/>
                    </a:lnTo>
                    <a:cubicBezTo>
                      <a:pt x="487" y="9212"/>
                      <a:pt x="465" y="9311"/>
                      <a:pt x="438" y="9409"/>
                    </a:cubicBezTo>
                    <a:cubicBezTo>
                      <a:pt x="2355" y="8334"/>
                      <a:pt x="3149" y="7884"/>
                      <a:pt x="3483" y="7697"/>
                    </a:cubicBezTo>
                    <a:lnTo>
                      <a:pt x="3483" y="7697"/>
                    </a:lnTo>
                    <a:cubicBezTo>
                      <a:pt x="3461" y="7817"/>
                      <a:pt x="3435" y="7933"/>
                      <a:pt x="3398" y="8049"/>
                    </a:cubicBezTo>
                    <a:cubicBezTo>
                      <a:pt x="3345" y="8267"/>
                      <a:pt x="3278" y="8490"/>
                      <a:pt x="3211" y="8708"/>
                    </a:cubicBezTo>
                    <a:lnTo>
                      <a:pt x="215" y="10394"/>
                    </a:lnTo>
                    <a:cubicBezTo>
                      <a:pt x="198" y="10488"/>
                      <a:pt x="179" y="10581"/>
                      <a:pt x="161" y="10675"/>
                    </a:cubicBezTo>
                    <a:cubicBezTo>
                      <a:pt x="2021" y="9632"/>
                      <a:pt x="2793" y="9195"/>
                      <a:pt x="3114" y="9017"/>
                    </a:cubicBezTo>
                    <a:lnTo>
                      <a:pt x="3114" y="9017"/>
                    </a:lnTo>
                    <a:cubicBezTo>
                      <a:pt x="2993" y="9369"/>
                      <a:pt x="2873" y="9721"/>
                      <a:pt x="2756" y="10073"/>
                    </a:cubicBezTo>
                    <a:lnTo>
                      <a:pt x="32" y="11603"/>
                    </a:lnTo>
                    <a:cubicBezTo>
                      <a:pt x="23" y="11692"/>
                      <a:pt x="19" y="11781"/>
                      <a:pt x="15" y="11865"/>
                    </a:cubicBezTo>
                    <a:cubicBezTo>
                      <a:pt x="1709" y="10916"/>
                      <a:pt x="2386" y="10533"/>
                      <a:pt x="2659" y="10381"/>
                    </a:cubicBezTo>
                    <a:lnTo>
                      <a:pt x="2659" y="10381"/>
                    </a:lnTo>
                    <a:cubicBezTo>
                      <a:pt x="2632" y="10465"/>
                      <a:pt x="2610" y="10546"/>
                      <a:pt x="2587" y="10630"/>
                    </a:cubicBezTo>
                    <a:cubicBezTo>
                      <a:pt x="2511" y="10875"/>
                      <a:pt x="2453" y="11130"/>
                      <a:pt x="2400" y="11384"/>
                    </a:cubicBezTo>
                    <a:lnTo>
                      <a:pt x="1" y="12731"/>
                    </a:lnTo>
                    <a:cubicBezTo>
                      <a:pt x="5" y="12811"/>
                      <a:pt x="10" y="12891"/>
                      <a:pt x="19" y="12976"/>
                    </a:cubicBezTo>
                    <a:cubicBezTo>
                      <a:pt x="1557" y="12111"/>
                      <a:pt x="2132" y="11785"/>
                      <a:pt x="2351" y="11665"/>
                    </a:cubicBezTo>
                    <a:lnTo>
                      <a:pt x="2351" y="11665"/>
                    </a:lnTo>
                    <a:cubicBezTo>
                      <a:pt x="2332" y="11768"/>
                      <a:pt x="2315" y="11871"/>
                      <a:pt x="2301" y="11972"/>
                    </a:cubicBezTo>
                    <a:cubicBezTo>
                      <a:pt x="2270" y="12182"/>
                      <a:pt x="2239" y="12392"/>
                      <a:pt x="2208" y="12601"/>
                    </a:cubicBezTo>
                    <a:lnTo>
                      <a:pt x="130" y="13770"/>
                    </a:lnTo>
                    <a:cubicBezTo>
                      <a:pt x="144" y="13845"/>
                      <a:pt x="157" y="13921"/>
                      <a:pt x="171" y="13997"/>
                    </a:cubicBezTo>
                    <a:cubicBezTo>
                      <a:pt x="1499" y="13252"/>
                      <a:pt x="1990" y="12976"/>
                      <a:pt x="2168" y="12877"/>
                    </a:cubicBezTo>
                    <a:lnTo>
                      <a:pt x="2168" y="12877"/>
                    </a:lnTo>
                    <a:cubicBezTo>
                      <a:pt x="2145" y="13021"/>
                      <a:pt x="2124" y="13167"/>
                      <a:pt x="2101" y="13310"/>
                    </a:cubicBezTo>
                    <a:cubicBezTo>
                      <a:pt x="2070" y="13484"/>
                      <a:pt x="2038" y="13653"/>
                      <a:pt x="2007" y="13828"/>
                    </a:cubicBezTo>
                    <a:lnTo>
                      <a:pt x="317" y="14773"/>
                    </a:lnTo>
                    <a:cubicBezTo>
                      <a:pt x="331" y="14849"/>
                      <a:pt x="344" y="14929"/>
                      <a:pt x="353" y="15005"/>
                    </a:cubicBezTo>
                    <a:cubicBezTo>
                      <a:pt x="1410" y="14412"/>
                      <a:pt x="1803" y="14193"/>
                      <a:pt x="1945" y="14108"/>
                    </a:cubicBezTo>
                    <a:lnTo>
                      <a:pt x="1945" y="14108"/>
                    </a:lnTo>
                    <a:cubicBezTo>
                      <a:pt x="1873" y="14447"/>
                      <a:pt x="1789" y="14781"/>
                      <a:pt x="1690" y="15112"/>
                    </a:cubicBezTo>
                    <a:lnTo>
                      <a:pt x="402" y="15838"/>
                    </a:lnTo>
                    <a:cubicBezTo>
                      <a:pt x="402" y="15923"/>
                      <a:pt x="402" y="16008"/>
                      <a:pt x="398" y="16092"/>
                    </a:cubicBezTo>
                    <a:cubicBezTo>
                      <a:pt x="1182" y="15651"/>
                      <a:pt x="1482" y="15482"/>
                      <a:pt x="1597" y="15419"/>
                    </a:cubicBezTo>
                    <a:lnTo>
                      <a:pt x="1597" y="15419"/>
                    </a:lnTo>
                    <a:cubicBezTo>
                      <a:pt x="1540" y="15589"/>
                      <a:pt x="1482" y="15758"/>
                      <a:pt x="1414" y="15923"/>
                    </a:cubicBezTo>
                    <a:cubicBezTo>
                      <a:pt x="1338" y="16124"/>
                      <a:pt x="1254" y="16324"/>
                      <a:pt x="1161" y="16520"/>
                    </a:cubicBezTo>
                    <a:lnTo>
                      <a:pt x="313" y="16997"/>
                    </a:lnTo>
                    <a:cubicBezTo>
                      <a:pt x="299" y="17092"/>
                      <a:pt x="286" y="17180"/>
                      <a:pt x="273" y="17269"/>
                    </a:cubicBezTo>
                    <a:cubicBezTo>
                      <a:pt x="733" y="17016"/>
                      <a:pt x="915" y="16909"/>
                      <a:pt x="991" y="16868"/>
                    </a:cubicBezTo>
                    <a:lnTo>
                      <a:pt x="991" y="16868"/>
                    </a:lnTo>
                    <a:cubicBezTo>
                      <a:pt x="737" y="17363"/>
                      <a:pt x="438" y="17836"/>
                      <a:pt x="91" y="18273"/>
                    </a:cubicBezTo>
                    <a:cubicBezTo>
                      <a:pt x="210" y="18135"/>
                      <a:pt x="322" y="17987"/>
                      <a:pt x="429" y="17841"/>
                    </a:cubicBezTo>
                    <a:lnTo>
                      <a:pt x="505" y="17974"/>
                    </a:lnTo>
                    <a:cubicBezTo>
                      <a:pt x="563" y="17934"/>
                      <a:pt x="626" y="17890"/>
                      <a:pt x="683" y="17849"/>
                    </a:cubicBezTo>
                    <a:cubicBezTo>
                      <a:pt x="603" y="17703"/>
                      <a:pt x="576" y="17658"/>
                      <a:pt x="567" y="17644"/>
                    </a:cubicBezTo>
                    <a:cubicBezTo>
                      <a:pt x="733" y="17408"/>
                      <a:pt x="884" y="17168"/>
                      <a:pt x="1022" y="16917"/>
                    </a:cubicBezTo>
                    <a:lnTo>
                      <a:pt x="1307" y="17425"/>
                    </a:lnTo>
                    <a:cubicBezTo>
                      <a:pt x="1365" y="17386"/>
                      <a:pt x="1428" y="17345"/>
                      <a:pt x="1486" y="17306"/>
                    </a:cubicBezTo>
                    <a:cubicBezTo>
                      <a:pt x="1250" y="16878"/>
                      <a:pt x="1174" y="16739"/>
                      <a:pt x="1147" y="16690"/>
                    </a:cubicBezTo>
                    <a:cubicBezTo>
                      <a:pt x="1272" y="16449"/>
                      <a:pt x="1388" y="16204"/>
                      <a:pt x="1490" y="15954"/>
                    </a:cubicBezTo>
                    <a:cubicBezTo>
                      <a:pt x="1509" y="15919"/>
                      <a:pt x="1521" y="15883"/>
                      <a:pt x="1535" y="15847"/>
                    </a:cubicBezTo>
                    <a:lnTo>
                      <a:pt x="2092" y="16851"/>
                    </a:lnTo>
                    <a:cubicBezTo>
                      <a:pt x="2155" y="16806"/>
                      <a:pt x="2208" y="16757"/>
                      <a:pt x="2262" y="16707"/>
                    </a:cubicBezTo>
                    <a:cubicBezTo>
                      <a:pt x="1838" y="15941"/>
                      <a:pt x="1690" y="15678"/>
                      <a:pt x="1637" y="15589"/>
                    </a:cubicBezTo>
                    <a:cubicBezTo>
                      <a:pt x="1758" y="15268"/>
                      <a:pt x="1865" y="14942"/>
                      <a:pt x="1954" y="14616"/>
                    </a:cubicBezTo>
                    <a:lnTo>
                      <a:pt x="2797" y="16119"/>
                    </a:lnTo>
                    <a:cubicBezTo>
                      <a:pt x="2841" y="16052"/>
                      <a:pt x="2886" y="15981"/>
                      <a:pt x="2926" y="15910"/>
                    </a:cubicBezTo>
                    <a:cubicBezTo>
                      <a:pt x="2328" y="14840"/>
                      <a:pt x="2114" y="14456"/>
                      <a:pt x="2038" y="14314"/>
                    </a:cubicBezTo>
                    <a:cubicBezTo>
                      <a:pt x="2118" y="13993"/>
                      <a:pt x="2194" y="13667"/>
                      <a:pt x="2258" y="13342"/>
                    </a:cubicBezTo>
                    <a:cubicBezTo>
                      <a:pt x="2266" y="13301"/>
                      <a:pt x="2275" y="13256"/>
                      <a:pt x="2284" y="13217"/>
                    </a:cubicBezTo>
                    <a:lnTo>
                      <a:pt x="3309" y="15058"/>
                    </a:lnTo>
                    <a:cubicBezTo>
                      <a:pt x="3345" y="14968"/>
                      <a:pt x="3376" y="14880"/>
                      <a:pt x="3412" y="14791"/>
                    </a:cubicBezTo>
                    <a:cubicBezTo>
                      <a:pt x="2717" y="13542"/>
                      <a:pt x="2449" y="13065"/>
                      <a:pt x="2346" y="12877"/>
                    </a:cubicBezTo>
                    <a:cubicBezTo>
                      <a:pt x="2400" y="12587"/>
                      <a:pt x="2449" y="12293"/>
                      <a:pt x="2498" y="12004"/>
                    </a:cubicBezTo>
                    <a:cubicBezTo>
                      <a:pt x="2515" y="11906"/>
                      <a:pt x="2534" y="11812"/>
                      <a:pt x="2556" y="11719"/>
                    </a:cubicBezTo>
                    <a:lnTo>
                      <a:pt x="3773" y="13898"/>
                    </a:lnTo>
                    <a:cubicBezTo>
                      <a:pt x="3809" y="13823"/>
                      <a:pt x="3853" y="13743"/>
                      <a:pt x="3894" y="13667"/>
                    </a:cubicBezTo>
                    <a:cubicBezTo>
                      <a:pt x="3069" y="12192"/>
                      <a:pt x="2752" y="11620"/>
                      <a:pt x="2627" y="11398"/>
                    </a:cubicBezTo>
                    <a:cubicBezTo>
                      <a:pt x="2686" y="11165"/>
                      <a:pt x="2752" y="10934"/>
                      <a:pt x="2828" y="10706"/>
                    </a:cubicBezTo>
                    <a:cubicBezTo>
                      <a:pt x="2863" y="10608"/>
                      <a:pt x="2900" y="10506"/>
                      <a:pt x="2935" y="10408"/>
                    </a:cubicBezTo>
                    <a:lnTo>
                      <a:pt x="4371" y="12984"/>
                    </a:lnTo>
                    <a:cubicBezTo>
                      <a:pt x="4419" y="12922"/>
                      <a:pt x="4468" y="12865"/>
                      <a:pt x="4518" y="12801"/>
                    </a:cubicBezTo>
                    <a:cubicBezTo>
                      <a:pt x="3550" y="11063"/>
                      <a:pt x="3176" y="10394"/>
                      <a:pt x="3033" y="10140"/>
                    </a:cubicBezTo>
                    <a:cubicBezTo>
                      <a:pt x="3149" y="9837"/>
                      <a:pt x="3269" y="9538"/>
                      <a:pt x="3385" y="9235"/>
                    </a:cubicBezTo>
                    <a:lnTo>
                      <a:pt x="5040" y="12196"/>
                    </a:lnTo>
                    <a:cubicBezTo>
                      <a:pt x="5088" y="12138"/>
                      <a:pt x="5137" y="12075"/>
                      <a:pt x="5186" y="12013"/>
                    </a:cubicBezTo>
                    <a:cubicBezTo>
                      <a:pt x="4085" y="10037"/>
                      <a:pt x="3657" y="9266"/>
                      <a:pt x="3488" y="8967"/>
                    </a:cubicBezTo>
                    <a:cubicBezTo>
                      <a:pt x="3586" y="8700"/>
                      <a:pt x="3684" y="8428"/>
                      <a:pt x="3769" y="8152"/>
                    </a:cubicBezTo>
                    <a:cubicBezTo>
                      <a:pt x="3782" y="8103"/>
                      <a:pt x="3795" y="8053"/>
                      <a:pt x="3809" y="8009"/>
                    </a:cubicBezTo>
                    <a:lnTo>
                      <a:pt x="5641" y="11295"/>
                    </a:lnTo>
                    <a:cubicBezTo>
                      <a:pt x="5682" y="11210"/>
                      <a:pt x="5717" y="11130"/>
                      <a:pt x="5757" y="11045"/>
                    </a:cubicBezTo>
                    <a:cubicBezTo>
                      <a:pt x="4585" y="8945"/>
                      <a:pt x="4094" y="8066"/>
                      <a:pt x="3889" y="7701"/>
                    </a:cubicBezTo>
                    <a:cubicBezTo>
                      <a:pt x="3964" y="7403"/>
                      <a:pt x="4018" y="7095"/>
                      <a:pt x="4054" y="6792"/>
                    </a:cubicBezTo>
                    <a:cubicBezTo>
                      <a:pt x="4067" y="6698"/>
                      <a:pt x="4077" y="6609"/>
                      <a:pt x="4090" y="6520"/>
                    </a:cubicBezTo>
                    <a:lnTo>
                      <a:pt x="6065" y="10064"/>
                    </a:lnTo>
                    <a:cubicBezTo>
                      <a:pt x="6092" y="9953"/>
                      <a:pt x="6114" y="9842"/>
                      <a:pt x="6127" y="9730"/>
                    </a:cubicBezTo>
                    <a:cubicBezTo>
                      <a:pt x="4923" y="7568"/>
                      <a:pt x="4375" y="6582"/>
                      <a:pt x="4125" y="6132"/>
                    </a:cubicBezTo>
                    <a:cubicBezTo>
                      <a:pt x="4143" y="5895"/>
                      <a:pt x="4161" y="5659"/>
                      <a:pt x="4178" y="5427"/>
                    </a:cubicBezTo>
                    <a:cubicBezTo>
                      <a:pt x="4197" y="5213"/>
                      <a:pt x="4211" y="4999"/>
                      <a:pt x="4232" y="4790"/>
                    </a:cubicBezTo>
                    <a:lnTo>
                      <a:pt x="6221" y="8356"/>
                    </a:lnTo>
                    <a:cubicBezTo>
                      <a:pt x="6217" y="8218"/>
                      <a:pt x="6212" y="8084"/>
                      <a:pt x="6199" y="7951"/>
                    </a:cubicBezTo>
                    <a:cubicBezTo>
                      <a:pt x="6194" y="7915"/>
                      <a:pt x="6194" y="7884"/>
                      <a:pt x="6190" y="7848"/>
                    </a:cubicBezTo>
                    <a:cubicBezTo>
                      <a:pt x="5057" y="5819"/>
                      <a:pt x="4526" y="4866"/>
                      <a:pt x="4277" y="4415"/>
                    </a:cubicBezTo>
                    <a:cubicBezTo>
                      <a:pt x="4291" y="4308"/>
                      <a:pt x="4304" y="4205"/>
                      <a:pt x="4322" y="4098"/>
                    </a:cubicBezTo>
                    <a:cubicBezTo>
                      <a:pt x="4366" y="3822"/>
                      <a:pt x="4425" y="3550"/>
                      <a:pt x="4495" y="3273"/>
                    </a:cubicBezTo>
                    <a:lnTo>
                      <a:pt x="6078" y="6113"/>
                    </a:lnTo>
                    <a:cubicBezTo>
                      <a:pt x="6087" y="5989"/>
                      <a:pt x="6105" y="5864"/>
                      <a:pt x="6123" y="5739"/>
                    </a:cubicBezTo>
                    <a:cubicBezTo>
                      <a:pt x="5213" y="4112"/>
                      <a:pt x="4781" y="3341"/>
                      <a:pt x="4575" y="2970"/>
                    </a:cubicBezTo>
                    <a:cubicBezTo>
                      <a:pt x="4594" y="2921"/>
                      <a:pt x="4606" y="2868"/>
                      <a:pt x="4620" y="2814"/>
                    </a:cubicBezTo>
                    <a:cubicBezTo>
                      <a:pt x="4705" y="2538"/>
                      <a:pt x="4794" y="2266"/>
                      <a:pt x="4888" y="1989"/>
                    </a:cubicBezTo>
                    <a:lnTo>
                      <a:pt x="6333" y="4580"/>
                    </a:lnTo>
                    <a:cubicBezTo>
                      <a:pt x="6355" y="4477"/>
                      <a:pt x="6377" y="4366"/>
                      <a:pt x="6404" y="4259"/>
                    </a:cubicBezTo>
                    <a:cubicBezTo>
                      <a:pt x="5592" y="2806"/>
                      <a:pt x="5186" y="2074"/>
                      <a:pt x="4981" y="1709"/>
                    </a:cubicBezTo>
                    <a:cubicBezTo>
                      <a:pt x="4999" y="1651"/>
                      <a:pt x="5017" y="1592"/>
                      <a:pt x="5040" y="1539"/>
                    </a:cubicBezTo>
                    <a:lnTo>
                      <a:pt x="5307" y="750"/>
                    </a:lnTo>
                    <a:lnTo>
                      <a:pt x="6618" y="3104"/>
                    </a:lnTo>
                    <a:cubicBezTo>
                      <a:pt x="6631" y="2979"/>
                      <a:pt x="6649" y="2855"/>
                      <a:pt x="6662" y="2734"/>
                    </a:cubicBezTo>
                    <a:cubicBezTo>
                      <a:pt x="5976" y="1508"/>
                      <a:pt x="5602" y="839"/>
                      <a:pt x="5400" y="474"/>
                    </a:cubicBezTo>
                    <a:cubicBezTo>
                      <a:pt x="5423" y="402"/>
                      <a:pt x="5450" y="331"/>
                      <a:pt x="5476" y="250"/>
                    </a:cubicBezTo>
                    <a:lnTo>
                      <a:pt x="5526" y="99"/>
                    </a:lnTo>
                    <a:cubicBezTo>
                      <a:pt x="5303" y="25"/>
                      <a:pt x="5066" y="0"/>
                      <a:pt x="482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-186787" y="-55155"/>
                <a:ext cx="637524" cy="1386510"/>
              </a:xfrm>
              <a:custGeom>
                <a:rect b="b" l="l" r="r" t="t"/>
                <a:pathLst>
                  <a:path extrusionOk="0" h="43649" w="20070">
                    <a:moveTo>
                      <a:pt x="12391" y="1"/>
                    </a:moveTo>
                    <a:cubicBezTo>
                      <a:pt x="5770" y="1"/>
                      <a:pt x="6177" y="7618"/>
                      <a:pt x="4285" y="12576"/>
                    </a:cubicBezTo>
                    <a:cubicBezTo>
                      <a:pt x="3670" y="14181"/>
                      <a:pt x="2764" y="15653"/>
                      <a:pt x="2038" y="17208"/>
                    </a:cubicBezTo>
                    <a:cubicBezTo>
                      <a:pt x="1935" y="17431"/>
                      <a:pt x="1838" y="17655"/>
                      <a:pt x="1748" y="17873"/>
                    </a:cubicBezTo>
                    <a:cubicBezTo>
                      <a:pt x="169" y="21649"/>
                      <a:pt x="85" y="25850"/>
                      <a:pt x="23" y="29938"/>
                    </a:cubicBezTo>
                    <a:cubicBezTo>
                      <a:pt x="0" y="31392"/>
                      <a:pt x="2797" y="43502"/>
                      <a:pt x="2649" y="43648"/>
                    </a:cubicBezTo>
                    <a:lnTo>
                      <a:pt x="2649" y="43648"/>
                    </a:lnTo>
                    <a:cubicBezTo>
                      <a:pt x="7977" y="38289"/>
                      <a:pt x="10425" y="32136"/>
                      <a:pt x="13644" y="25292"/>
                    </a:cubicBezTo>
                    <a:cubicBezTo>
                      <a:pt x="14335" y="23821"/>
                      <a:pt x="15031" y="22345"/>
                      <a:pt x="15451" y="20780"/>
                    </a:cubicBezTo>
                    <a:cubicBezTo>
                      <a:pt x="16029" y="18595"/>
                      <a:pt x="16060" y="16290"/>
                      <a:pt x="16636" y="14101"/>
                    </a:cubicBezTo>
                    <a:cubicBezTo>
                      <a:pt x="17604" y="10422"/>
                      <a:pt x="20069" y="6534"/>
                      <a:pt x="18334" y="3145"/>
                    </a:cubicBezTo>
                    <a:cubicBezTo>
                      <a:pt x="17439" y="1398"/>
                      <a:pt x="15525" y="305"/>
                      <a:pt x="13568" y="74"/>
                    </a:cubicBezTo>
                    <a:cubicBezTo>
                      <a:pt x="13153" y="25"/>
                      <a:pt x="12761" y="1"/>
                      <a:pt x="1239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315449" y="-31585"/>
                <a:ext cx="99170" cy="204408"/>
              </a:xfrm>
              <a:custGeom>
                <a:rect b="b" l="l" r="r" t="t"/>
                <a:pathLst>
                  <a:path extrusionOk="0" h="6435" w="3122">
                    <a:moveTo>
                      <a:pt x="0" y="1"/>
                    </a:moveTo>
                    <a:lnTo>
                      <a:pt x="2992" y="6434"/>
                    </a:lnTo>
                    <a:cubicBezTo>
                      <a:pt x="3077" y="5948"/>
                      <a:pt x="3122" y="5471"/>
                      <a:pt x="3122" y="4998"/>
                    </a:cubicBezTo>
                    <a:lnTo>
                      <a:pt x="1132" y="723"/>
                    </a:lnTo>
                    <a:cubicBezTo>
                      <a:pt x="785" y="442"/>
                      <a:pt x="401" y="205"/>
                      <a:pt x="0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-186088" y="-53853"/>
                <a:ext cx="563003" cy="1377870"/>
              </a:xfrm>
              <a:custGeom>
                <a:rect b="b" l="l" r="r" t="t"/>
                <a:pathLst>
                  <a:path extrusionOk="0" h="43377" w="17724">
                    <a:moveTo>
                      <a:pt x="13262" y="1"/>
                    </a:moveTo>
                    <a:cubicBezTo>
                      <a:pt x="13203" y="237"/>
                      <a:pt x="13145" y="474"/>
                      <a:pt x="13079" y="710"/>
                    </a:cubicBezTo>
                    <a:cubicBezTo>
                      <a:pt x="13034" y="875"/>
                      <a:pt x="12989" y="1036"/>
                      <a:pt x="12945" y="1192"/>
                    </a:cubicBezTo>
                    <a:cubicBezTo>
                      <a:pt x="11812" y="1793"/>
                      <a:pt x="9850" y="2837"/>
                      <a:pt x="6448" y="4647"/>
                    </a:cubicBezTo>
                    <a:cubicBezTo>
                      <a:pt x="6333" y="4968"/>
                      <a:pt x="6226" y="5298"/>
                      <a:pt x="6123" y="5637"/>
                    </a:cubicBezTo>
                    <a:lnTo>
                      <a:pt x="12624" y="2182"/>
                    </a:lnTo>
                    <a:lnTo>
                      <a:pt x="12624" y="2182"/>
                    </a:lnTo>
                    <a:cubicBezTo>
                      <a:pt x="12459" y="2645"/>
                      <a:pt x="12280" y="3104"/>
                      <a:pt x="12084" y="3564"/>
                    </a:cubicBezTo>
                    <a:cubicBezTo>
                      <a:pt x="11768" y="4304"/>
                      <a:pt x="11416" y="5049"/>
                      <a:pt x="11063" y="5816"/>
                    </a:cubicBezTo>
                    <a:cubicBezTo>
                      <a:pt x="10002" y="6382"/>
                      <a:pt x="8241" y="7318"/>
                      <a:pt x="5306" y="8878"/>
                    </a:cubicBezTo>
                    <a:cubicBezTo>
                      <a:pt x="5226" y="9195"/>
                      <a:pt x="5156" y="9508"/>
                      <a:pt x="5075" y="9819"/>
                    </a:cubicBezTo>
                    <a:lnTo>
                      <a:pt x="10591" y="6886"/>
                    </a:lnTo>
                    <a:lnTo>
                      <a:pt x="10591" y="6886"/>
                    </a:lnTo>
                    <a:cubicBezTo>
                      <a:pt x="10225" y="7732"/>
                      <a:pt x="9881" y="8615"/>
                      <a:pt x="9623" y="9543"/>
                    </a:cubicBezTo>
                    <a:cubicBezTo>
                      <a:pt x="9552" y="9792"/>
                      <a:pt x="9489" y="10047"/>
                      <a:pt x="9436" y="10306"/>
                    </a:cubicBezTo>
                    <a:cubicBezTo>
                      <a:pt x="8548" y="10778"/>
                      <a:pt x="6930" y="11634"/>
                      <a:pt x="3987" y="13200"/>
                    </a:cubicBezTo>
                    <a:cubicBezTo>
                      <a:pt x="3831" y="13570"/>
                      <a:pt x="3652" y="13930"/>
                      <a:pt x="3474" y="14292"/>
                    </a:cubicBezTo>
                    <a:lnTo>
                      <a:pt x="9275" y="11210"/>
                    </a:lnTo>
                    <a:lnTo>
                      <a:pt x="9275" y="11210"/>
                    </a:lnTo>
                    <a:cubicBezTo>
                      <a:pt x="9195" y="11763"/>
                      <a:pt x="9146" y="12317"/>
                      <a:pt x="9123" y="12856"/>
                    </a:cubicBezTo>
                    <a:cubicBezTo>
                      <a:pt x="9105" y="13280"/>
                      <a:pt x="9097" y="13698"/>
                      <a:pt x="9092" y="14113"/>
                    </a:cubicBezTo>
                    <a:cubicBezTo>
                      <a:pt x="8156" y="14608"/>
                      <a:pt x="6109" y="15696"/>
                      <a:pt x="1624" y="18077"/>
                    </a:cubicBezTo>
                    <a:cubicBezTo>
                      <a:pt x="1495" y="18412"/>
                      <a:pt x="1369" y="18750"/>
                      <a:pt x="1258" y="19094"/>
                    </a:cubicBezTo>
                    <a:lnTo>
                      <a:pt x="9083" y="14934"/>
                    </a:lnTo>
                    <a:lnTo>
                      <a:pt x="9083" y="14934"/>
                    </a:lnTo>
                    <a:cubicBezTo>
                      <a:pt x="9079" y="15910"/>
                      <a:pt x="9070" y="16865"/>
                      <a:pt x="8963" y="17801"/>
                    </a:cubicBezTo>
                    <a:cubicBezTo>
                      <a:pt x="8027" y="18300"/>
                      <a:pt x="5792" y="19486"/>
                      <a:pt x="495" y="22304"/>
                    </a:cubicBezTo>
                    <a:cubicBezTo>
                      <a:pt x="447" y="22598"/>
                      <a:pt x="402" y="22892"/>
                      <a:pt x="361" y="23191"/>
                    </a:cubicBezTo>
                    <a:lnTo>
                      <a:pt x="8833" y="18688"/>
                    </a:lnTo>
                    <a:lnTo>
                      <a:pt x="8833" y="18688"/>
                    </a:lnTo>
                    <a:cubicBezTo>
                      <a:pt x="8807" y="18826"/>
                      <a:pt x="8780" y="18964"/>
                      <a:pt x="8745" y="19102"/>
                    </a:cubicBezTo>
                    <a:cubicBezTo>
                      <a:pt x="8539" y="20044"/>
                      <a:pt x="8290" y="20989"/>
                      <a:pt x="8013" y="21929"/>
                    </a:cubicBezTo>
                    <a:cubicBezTo>
                      <a:pt x="7117" y="22407"/>
                      <a:pt x="5022" y="23522"/>
                      <a:pt x="108" y="26134"/>
                    </a:cubicBezTo>
                    <a:cubicBezTo>
                      <a:pt x="94" y="26406"/>
                      <a:pt x="81" y="26691"/>
                      <a:pt x="67" y="26967"/>
                    </a:cubicBezTo>
                    <a:lnTo>
                      <a:pt x="7724" y="22901"/>
                    </a:lnTo>
                    <a:lnTo>
                      <a:pt x="7724" y="22901"/>
                    </a:lnTo>
                    <a:cubicBezTo>
                      <a:pt x="7492" y="23650"/>
                      <a:pt x="7251" y="24405"/>
                      <a:pt x="7014" y="25148"/>
                    </a:cubicBezTo>
                    <a:cubicBezTo>
                      <a:pt x="6881" y="25555"/>
                      <a:pt x="6761" y="25929"/>
                      <a:pt x="6648" y="26277"/>
                    </a:cubicBezTo>
                    <a:cubicBezTo>
                      <a:pt x="5899" y="26673"/>
                      <a:pt x="4143" y="27609"/>
                      <a:pt x="1" y="29809"/>
                    </a:cubicBezTo>
                    <a:cubicBezTo>
                      <a:pt x="5" y="29840"/>
                      <a:pt x="1" y="29866"/>
                      <a:pt x="1" y="29897"/>
                    </a:cubicBezTo>
                    <a:cubicBezTo>
                      <a:pt x="1" y="30040"/>
                      <a:pt x="19" y="30276"/>
                      <a:pt x="73" y="30593"/>
                    </a:cubicBezTo>
                    <a:lnTo>
                      <a:pt x="6323" y="27267"/>
                    </a:lnTo>
                    <a:lnTo>
                      <a:pt x="6323" y="27267"/>
                    </a:lnTo>
                    <a:cubicBezTo>
                      <a:pt x="5703" y="29175"/>
                      <a:pt x="5387" y="30156"/>
                      <a:pt x="5222" y="30659"/>
                    </a:cubicBezTo>
                    <a:cubicBezTo>
                      <a:pt x="4678" y="30949"/>
                      <a:pt x="3425" y="31614"/>
                      <a:pt x="522" y="33153"/>
                    </a:cubicBezTo>
                    <a:cubicBezTo>
                      <a:pt x="571" y="33398"/>
                      <a:pt x="620" y="33647"/>
                      <a:pt x="670" y="33892"/>
                    </a:cubicBezTo>
                    <a:lnTo>
                      <a:pt x="4905" y="31645"/>
                    </a:lnTo>
                    <a:lnTo>
                      <a:pt x="4905" y="31645"/>
                    </a:lnTo>
                    <a:cubicBezTo>
                      <a:pt x="4557" y="32751"/>
                      <a:pt x="4223" y="33861"/>
                      <a:pt x="3911" y="34980"/>
                    </a:cubicBezTo>
                    <a:cubicBezTo>
                      <a:pt x="3572" y="35159"/>
                      <a:pt x="2832" y="35551"/>
                      <a:pt x="1191" y="36425"/>
                    </a:cubicBezTo>
                    <a:cubicBezTo>
                      <a:pt x="1240" y="36670"/>
                      <a:pt x="1294" y="36915"/>
                      <a:pt x="1347" y="37160"/>
                    </a:cubicBezTo>
                    <a:lnTo>
                      <a:pt x="3648" y="35935"/>
                    </a:lnTo>
                    <a:lnTo>
                      <a:pt x="3648" y="35935"/>
                    </a:lnTo>
                    <a:cubicBezTo>
                      <a:pt x="3528" y="36394"/>
                      <a:pt x="3411" y="36849"/>
                      <a:pt x="3300" y="37308"/>
                    </a:cubicBezTo>
                    <a:cubicBezTo>
                      <a:pt x="3158" y="37915"/>
                      <a:pt x="3024" y="38520"/>
                      <a:pt x="2908" y="39136"/>
                    </a:cubicBezTo>
                    <a:cubicBezTo>
                      <a:pt x="2761" y="39212"/>
                      <a:pt x="2466" y="39368"/>
                      <a:pt x="1874" y="39685"/>
                    </a:cubicBezTo>
                    <a:cubicBezTo>
                      <a:pt x="1927" y="39938"/>
                      <a:pt x="1981" y="40183"/>
                      <a:pt x="2030" y="40420"/>
                    </a:cubicBezTo>
                    <a:lnTo>
                      <a:pt x="2748" y="40037"/>
                    </a:lnTo>
                    <a:lnTo>
                      <a:pt x="2748" y="40037"/>
                    </a:lnTo>
                    <a:cubicBezTo>
                      <a:pt x="2730" y="40170"/>
                      <a:pt x="2707" y="40300"/>
                      <a:pt x="2689" y="40434"/>
                    </a:cubicBezTo>
                    <a:cubicBezTo>
                      <a:pt x="2573" y="41356"/>
                      <a:pt x="2493" y="42297"/>
                      <a:pt x="2569" y="43224"/>
                    </a:cubicBezTo>
                    <a:cubicBezTo>
                      <a:pt x="2578" y="43282"/>
                      <a:pt x="2582" y="43331"/>
                      <a:pt x="2592" y="43376"/>
                    </a:cubicBezTo>
                    <a:cubicBezTo>
                      <a:pt x="2551" y="42556"/>
                      <a:pt x="2631" y="41735"/>
                      <a:pt x="2756" y="40928"/>
                    </a:cubicBezTo>
                    <a:cubicBezTo>
                      <a:pt x="2814" y="41053"/>
                      <a:pt x="2997" y="41446"/>
                      <a:pt x="3555" y="42636"/>
                    </a:cubicBezTo>
                    <a:cubicBezTo>
                      <a:pt x="3732" y="42444"/>
                      <a:pt x="3907" y="42248"/>
                      <a:pt x="4076" y="42052"/>
                    </a:cubicBezTo>
                    <a:lnTo>
                      <a:pt x="2983" y="39711"/>
                    </a:lnTo>
                    <a:cubicBezTo>
                      <a:pt x="3158" y="38926"/>
                      <a:pt x="3358" y="38150"/>
                      <a:pt x="3581" y="37384"/>
                    </a:cubicBezTo>
                    <a:cubicBezTo>
                      <a:pt x="3711" y="36919"/>
                      <a:pt x="3853" y="36460"/>
                      <a:pt x="3996" y="36001"/>
                    </a:cubicBezTo>
                    <a:cubicBezTo>
                      <a:pt x="4160" y="36358"/>
                      <a:pt x="4607" y="37312"/>
                      <a:pt x="5810" y="39899"/>
                    </a:cubicBezTo>
                    <a:cubicBezTo>
                      <a:pt x="5971" y="39671"/>
                      <a:pt x="6131" y="39452"/>
                      <a:pt x="6292" y="39230"/>
                    </a:cubicBezTo>
                    <a:lnTo>
                      <a:pt x="4321" y="34993"/>
                    </a:lnTo>
                    <a:cubicBezTo>
                      <a:pt x="4691" y="33870"/>
                      <a:pt x="5088" y="32760"/>
                      <a:pt x="5494" y="31649"/>
                    </a:cubicBezTo>
                    <a:cubicBezTo>
                      <a:pt x="5734" y="32171"/>
                      <a:pt x="6345" y="33478"/>
                      <a:pt x="7889" y="36781"/>
                    </a:cubicBezTo>
                    <a:cubicBezTo>
                      <a:pt x="8035" y="36532"/>
                      <a:pt x="8183" y="36277"/>
                      <a:pt x="8329" y="36024"/>
                    </a:cubicBezTo>
                    <a:lnTo>
                      <a:pt x="5851" y="30696"/>
                    </a:lnTo>
                    <a:cubicBezTo>
                      <a:pt x="6390" y="29260"/>
                      <a:pt x="6782" y="28212"/>
                      <a:pt x="7068" y="27454"/>
                    </a:cubicBezTo>
                    <a:cubicBezTo>
                      <a:pt x="7371" y="28101"/>
                      <a:pt x="8089" y="29648"/>
                      <a:pt x="9801" y="33317"/>
                    </a:cubicBezTo>
                    <a:cubicBezTo>
                      <a:pt x="9939" y="33040"/>
                      <a:pt x="10078" y="32768"/>
                      <a:pt x="10216" y="32492"/>
                    </a:cubicBezTo>
                    <a:lnTo>
                      <a:pt x="7424" y="26500"/>
                    </a:lnTo>
                    <a:lnTo>
                      <a:pt x="7825" y="25434"/>
                    </a:lnTo>
                    <a:cubicBezTo>
                      <a:pt x="8098" y="24703"/>
                      <a:pt x="8370" y="23967"/>
                      <a:pt x="8633" y="23232"/>
                    </a:cubicBezTo>
                    <a:cubicBezTo>
                      <a:pt x="8990" y="23998"/>
                      <a:pt x="9797" y="25724"/>
                      <a:pt x="11598" y="29603"/>
                    </a:cubicBezTo>
                    <a:cubicBezTo>
                      <a:pt x="11737" y="29322"/>
                      <a:pt x="11865" y="29033"/>
                      <a:pt x="11999" y="28747"/>
                    </a:cubicBezTo>
                    <a:lnTo>
                      <a:pt x="8976" y="22255"/>
                    </a:lnTo>
                    <a:cubicBezTo>
                      <a:pt x="9302" y="21310"/>
                      <a:pt x="9605" y="20347"/>
                      <a:pt x="9868" y="19365"/>
                    </a:cubicBezTo>
                    <a:cubicBezTo>
                      <a:pt x="9930" y="19134"/>
                      <a:pt x="9984" y="18902"/>
                      <a:pt x="10037" y="18666"/>
                    </a:cubicBezTo>
                    <a:cubicBezTo>
                      <a:pt x="10488" y="19637"/>
                      <a:pt x="11428" y="21653"/>
                      <a:pt x="13359" y="25809"/>
                    </a:cubicBezTo>
                    <a:cubicBezTo>
                      <a:pt x="13453" y="25626"/>
                      <a:pt x="13538" y="25434"/>
                      <a:pt x="13622" y="25251"/>
                    </a:cubicBezTo>
                    <a:cubicBezTo>
                      <a:pt x="13671" y="25154"/>
                      <a:pt x="13721" y="25055"/>
                      <a:pt x="13765" y="24952"/>
                    </a:cubicBezTo>
                    <a:lnTo>
                      <a:pt x="10260" y="17431"/>
                    </a:lnTo>
                    <a:cubicBezTo>
                      <a:pt x="10323" y="16994"/>
                      <a:pt x="10372" y="16561"/>
                      <a:pt x="10412" y="16133"/>
                    </a:cubicBezTo>
                    <a:cubicBezTo>
                      <a:pt x="10515" y="15058"/>
                      <a:pt x="10564" y="14006"/>
                      <a:pt x="10684" y="12986"/>
                    </a:cubicBezTo>
                    <a:cubicBezTo>
                      <a:pt x="10698" y="12852"/>
                      <a:pt x="10715" y="12718"/>
                      <a:pt x="10733" y="12584"/>
                    </a:cubicBezTo>
                    <a:cubicBezTo>
                      <a:pt x="11344" y="13895"/>
                      <a:pt x="12579" y="16548"/>
                      <a:pt x="15067" y="21894"/>
                    </a:cubicBezTo>
                    <a:cubicBezTo>
                      <a:pt x="15188" y="21555"/>
                      <a:pt x="15295" y="21216"/>
                      <a:pt x="15388" y="20873"/>
                    </a:cubicBezTo>
                    <a:lnTo>
                      <a:pt x="10955" y="11354"/>
                    </a:lnTo>
                    <a:cubicBezTo>
                      <a:pt x="11058" y="10921"/>
                      <a:pt x="11179" y="10493"/>
                      <a:pt x="11330" y="10074"/>
                    </a:cubicBezTo>
                    <a:cubicBezTo>
                      <a:pt x="11562" y="9414"/>
                      <a:pt x="11857" y="8763"/>
                      <a:pt x="12182" y="8112"/>
                    </a:cubicBezTo>
                    <a:cubicBezTo>
                      <a:pt x="12727" y="9284"/>
                      <a:pt x="13845" y="11687"/>
                      <a:pt x="16133" y="16601"/>
                    </a:cubicBezTo>
                    <a:cubicBezTo>
                      <a:pt x="16195" y="16178"/>
                      <a:pt x="16262" y="15750"/>
                      <a:pt x="16338" y="15326"/>
                    </a:cubicBezTo>
                    <a:lnTo>
                      <a:pt x="12601" y="7296"/>
                    </a:lnTo>
                    <a:cubicBezTo>
                      <a:pt x="13074" y="6413"/>
                      <a:pt x="13583" y="5522"/>
                      <a:pt x="14064" y="4581"/>
                    </a:cubicBezTo>
                    <a:cubicBezTo>
                      <a:pt x="14585" y="5705"/>
                      <a:pt x="15562" y="7796"/>
                      <a:pt x="17376" y="11697"/>
                    </a:cubicBezTo>
                    <a:cubicBezTo>
                      <a:pt x="17497" y="11376"/>
                      <a:pt x="17613" y="11050"/>
                      <a:pt x="17724" y="10734"/>
                    </a:cubicBezTo>
                    <a:lnTo>
                      <a:pt x="14474" y="3752"/>
                    </a:lnTo>
                    <a:cubicBezTo>
                      <a:pt x="14826" y="3003"/>
                      <a:pt x="15147" y="2231"/>
                      <a:pt x="15415" y="1446"/>
                    </a:cubicBezTo>
                    <a:cubicBezTo>
                      <a:pt x="15509" y="1183"/>
                      <a:pt x="15598" y="920"/>
                      <a:pt x="15678" y="653"/>
                    </a:cubicBezTo>
                    <a:cubicBezTo>
                      <a:pt x="15005" y="327"/>
                      <a:pt x="14269" y="118"/>
                      <a:pt x="13529" y="28"/>
                    </a:cubicBezTo>
                    <a:cubicBezTo>
                      <a:pt x="13439" y="19"/>
                      <a:pt x="13350" y="11"/>
                      <a:pt x="132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54151" y="-79773"/>
                <a:ext cx="1041447" cy="1837192"/>
              </a:xfrm>
              <a:custGeom>
                <a:rect b="b" l="l" r="r" t="t"/>
                <a:pathLst>
                  <a:path extrusionOk="0" h="57837" w="32786">
                    <a:moveTo>
                      <a:pt x="7252" y="0"/>
                    </a:moveTo>
                    <a:cubicBezTo>
                      <a:pt x="6715" y="0"/>
                      <a:pt x="6158" y="91"/>
                      <a:pt x="5582" y="287"/>
                    </a:cubicBezTo>
                    <a:cubicBezTo>
                      <a:pt x="4040" y="808"/>
                      <a:pt x="2826" y="2008"/>
                      <a:pt x="1721" y="3208"/>
                    </a:cubicBezTo>
                    <a:cubicBezTo>
                      <a:pt x="1083" y="3907"/>
                      <a:pt x="445" y="4648"/>
                      <a:pt x="196" y="5557"/>
                    </a:cubicBezTo>
                    <a:cubicBezTo>
                      <a:pt x="0" y="6284"/>
                      <a:pt x="71" y="7056"/>
                      <a:pt x="174" y="7799"/>
                    </a:cubicBezTo>
                    <a:cubicBezTo>
                      <a:pt x="883" y="13289"/>
                      <a:pt x="3178" y="17368"/>
                      <a:pt x="5939" y="21930"/>
                    </a:cubicBezTo>
                    <a:cubicBezTo>
                      <a:pt x="6884" y="23490"/>
                      <a:pt x="7736" y="25153"/>
                      <a:pt x="8547" y="26865"/>
                    </a:cubicBezTo>
                    <a:cubicBezTo>
                      <a:pt x="11593" y="33251"/>
                      <a:pt x="14120" y="40273"/>
                      <a:pt x="19133" y="45061"/>
                    </a:cubicBezTo>
                    <a:cubicBezTo>
                      <a:pt x="20746" y="46604"/>
                      <a:pt x="22633" y="47853"/>
                      <a:pt x="24242" y="49409"/>
                    </a:cubicBezTo>
                    <a:cubicBezTo>
                      <a:pt x="26708" y="51803"/>
                      <a:pt x="28433" y="54840"/>
                      <a:pt x="30128" y="57836"/>
                    </a:cubicBezTo>
                    <a:cubicBezTo>
                      <a:pt x="30760" y="54840"/>
                      <a:pt x="32040" y="51558"/>
                      <a:pt x="32375" y="48566"/>
                    </a:cubicBezTo>
                    <a:cubicBezTo>
                      <a:pt x="32785" y="44820"/>
                      <a:pt x="30538" y="41557"/>
                      <a:pt x="29918" y="37990"/>
                    </a:cubicBezTo>
                    <a:cubicBezTo>
                      <a:pt x="29375" y="34869"/>
                      <a:pt x="30079" y="31779"/>
                      <a:pt x="29387" y="28720"/>
                    </a:cubicBezTo>
                    <a:cubicBezTo>
                      <a:pt x="28554" y="25033"/>
                      <a:pt x="26280" y="21453"/>
                      <a:pt x="23631" y="18813"/>
                    </a:cubicBezTo>
                    <a:cubicBezTo>
                      <a:pt x="22508" y="17689"/>
                      <a:pt x="21263" y="16681"/>
                      <a:pt x="20238" y="15473"/>
                    </a:cubicBezTo>
                    <a:cubicBezTo>
                      <a:pt x="19293" y="14359"/>
                      <a:pt x="18544" y="13092"/>
                      <a:pt x="17808" y="11830"/>
                    </a:cubicBezTo>
                    <a:cubicBezTo>
                      <a:pt x="15765" y="8338"/>
                      <a:pt x="12402" y="0"/>
                      <a:pt x="7252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68286" y="-66845"/>
                <a:ext cx="1014129" cy="1824645"/>
              </a:xfrm>
              <a:custGeom>
                <a:rect b="b" l="l" r="r" t="t"/>
                <a:pathLst>
                  <a:path extrusionOk="0" h="57442" w="31926">
                    <a:moveTo>
                      <a:pt x="4834" y="0"/>
                    </a:moveTo>
                    <a:cubicBezTo>
                      <a:pt x="4050" y="317"/>
                      <a:pt x="3349" y="807"/>
                      <a:pt x="2707" y="1373"/>
                    </a:cubicBezTo>
                    <a:cubicBezTo>
                      <a:pt x="2716" y="1400"/>
                      <a:pt x="2729" y="1422"/>
                      <a:pt x="2739" y="1449"/>
                    </a:cubicBezTo>
                    <a:lnTo>
                      <a:pt x="2814" y="1614"/>
                    </a:lnTo>
                    <a:lnTo>
                      <a:pt x="0" y="9069"/>
                    </a:lnTo>
                    <a:cubicBezTo>
                      <a:pt x="85" y="9506"/>
                      <a:pt x="183" y="9934"/>
                      <a:pt x="290" y="10353"/>
                    </a:cubicBezTo>
                    <a:cubicBezTo>
                      <a:pt x="1856" y="6198"/>
                      <a:pt x="2733" y="3866"/>
                      <a:pt x="3229" y="2555"/>
                    </a:cubicBezTo>
                    <a:cubicBezTo>
                      <a:pt x="3496" y="3157"/>
                      <a:pt x="3911" y="4093"/>
                      <a:pt x="4548" y="5542"/>
                    </a:cubicBezTo>
                    <a:cubicBezTo>
                      <a:pt x="4585" y="5622"/>
                      <a:pt x="4620" y="5698"/>
                      <a:pt x="4655" y="5779"/>
                    </a:cubicBezTo>
                    <a:lnTo>
                      <a:pt x="1530" y="14072"/>
                    </a:lnTo>
                    <a:cubicBezTo>
                      <a:pt x="1663" y="14393"/>
                      <a:pt x="1797" y="14710"/>
                      <a:pt x="1941" y="15026"/>
                    </a:cubicBezTo>
                    <a:cubicBezTo>
                      <a:pt x="3653" y="10483"/>
                      <a:pt x="4575" y="8034"/>
                      <a:pt x="5071" y="6719"/>
                    </a:cubicBezTo>
                    <a:cubicBezTo>
                      <a:pt x="5507" y="7696"/>
                      <a:pt x="5953" y="8682"/>
                      <a:pt x="6435" y="9658"/>
                    </a:cubicBezTo>
                    <a:cubicBezTo>
                      <a:pt x="6466" y="9720"/>
                      <a:pt x="6497" y="9783"/>
                      <a:pt x="6528" y="9849"/>
                    </a:cubicBezTo>
                    <a:lnTo>
                      <a:pt x="3452" y="18023"/>
                    </a:lnTo>
                    <a:cubicBezTo>
                      <a:pt x="3603" y="18299"/>
                      <a:pt x="3755" y="18571"/>
                      <a:pt x="3911" y="18842"/>
                    </a:cubicBezTo>
                    <a:cubicBezTo>
                      <a:pt x="5623" y="14304"/>
                      <a:pt x="6511" y="11946"/>
                      <a:pt x="6974" y="10719"/>
                    </a:cubicBezTo>
                    <a:cubicBezTo>
                      <a:pt x="7464" y="11656"/>
                      <a:pt x="7991" y="12578"/>
                      <a:pt x="8575" y="13475"/>
                    </a:cubicBezTo>
                    <a:lnTo>
                      <a:pt x="5521" y="21571"/>
                    </a:lnTo>
                    <a:cubicBezTo>
                      <a:pt x="5686" y="21839"/>
                      <a:pt x="5842" y="22102"/>
                      <a:pt x="5993" y="22369"/>
                    </a:cubicBezTo>
                    <a:cubicBezTo>
                      <a:pt x="7773" y="17652"/>
                      <a:pt x="8642" y="15343"/>
                      <a:pt x="9070" y="14210"/>
                    </a:cubicBezTo>
                    <a:cubicBezTo>
                      <a:pt x="9631" y="15026"/>
                      <a:pt x="10224" y="15807"/>
                      <a:pt x="10822" y="16574"/>
                    </a:cubicBezTo>
                    <a:cubicBezTo>
                      <a:pt x="7536" y="25285"/>
                      <a:pt x="7536" y="25290"/>
                      <a:pt x="7536" y="25290"/>
                    </a:cubicBezTo>
                    <a:cubicBezTo>
                      <a:pt x="7683" y="25580"/>
                      <a:pt x="7830" y="25878"/>
                      <a:pt x="7973" y="26178"/>
                    </a:cubicBezTo>
                    <a:cubicBezTo>
                      <a:pt x="9993" y="20814"/>
                      <a:pt x="10915" y="18361"/>
                      <a:pt x="11339" y="17237"/>
                    </a:cubicBezTo>
                    <a:cubicBezTo>
                      <a:pt x="11362" y="17264"/>
                      <a:pt x="11384" y="17291"/>
                      <a:pt x="11407" y="17317"/>
                    </a:cubicBezTo>
                    <a:cubicBezTo>
                      <a:pt x="11990" y="18049"/>
                      <a:pt x="12566" y="18776"/>
                      <a:pt x="13127" y="19511"/>
                    </a:cubicBezTo>
                    <a:lnTo>
                      <a:pt x="9431" y="29321"/>
                    </a:lnTo>
                    <a:cubicBezTo>
                      <a:pt x="9569" y="29629"/>
                      <a:pt x="9712" y="29936"/>
                      <a:pt x="9855" y="30249"/>
                    </a:cubicBezTo>
                    <a:cubicBezTo>
                      <a:pt x="12195" y="24020"/>
                      <a:pt x="13203" y="21344"/>
                      <a:pt x="13640" y="20194"/>
                    </a:cubicBezTo>
                    <a:cubicBezTo>
                      <a:pt x="14242" y="21015"/>
                      <a:pt x="14813" y="21848"/>
                      <a:pt x="15330" y="22713"/>
                    </a:cubicBezTo>
                    <a:lnTo>
                      <a:pt x="11304" y="33405"/>
                    </a:lnTo>
                    <a:cubicBezTo>
                      <a:pt x="11442" y="33704"/>
                      <a:pt x="11589" y="34007"/>
                      <a:pt x="11736" y="34301"/>
                    </a:cubicBezTo>
                    <a:cubicBezTo>
                      <a:pt x="14286" y="27528"/>
                      <a:pt x="15352" y="24707"/>
                      <a:pt x="15794" y="23529"/>
                    </a:cubicBezTo>
                    <a:cubicBezTo>
                      <a:pt x="15981" y="23877"/>
                      <a:pt x="16159" y="24229"/>
                      <a:pt x="16329" y="24586"/>
                    </a:cubicBezTo>
                    <a:cubicBezTo>
                      <a:pt x="16659" y="25268"/>
                      <a:pt x="16962" y="25959"/>
                      <a:pt x="17252" y="26664"/>
                    </a:cubicBezTo>
                    <a:lnTo>
                      <a:pt x="13257" y="37271"/>
                    </a:lnTo>
                    <a:cubicBezTo>
                      <a:pt x="13408" y="37548"/>
                      <a:pt x="13560" y="37824"/>
                      <a:pt x="13716" y="38096"/>
                    </a:cubicBezTo>
                    <a:cubicBezTo>
                      <a:pt x="16195" y="31519"/>
                      <a:pt x="17225" y="28786"/>
                      <a:pt x="17653" y="27649"/>
                    </a:cubicBezTo>
                    <a:cubicBezTo>
                      <a:pt x="18103" y="28781"/>
                      <a:pt x="18536" y="29936"/>
                      <a:pt x="18999" y="31078"/>
                    </a:cubicBezTo>
                    <a:lnTo>
                      <a:pt x="15370" y="40717"/>
                    </a:lnTo>
                    <a:cubicBezTo>
                      <a:pt x="15539" y="40958"/>
                      <a:pt x="15700" y="41195"/>
                      <a:pt x="15874" y="41421"/>
                    </a:cubicBezTo>
                    <a:cubicBezTo>
                      <a:pt x="18139" y="35416"/>
                      <a:pt x="19044" y="33017"/>
                      <a:pt x="19406" y="32054"/>
                    </a:cubicBezTo>
                    <a:cubicBezTo>
                      <a:pt x="19517" y="32317"/>
                      <a:pt x="19628" y="32580"/>
                      <a:pt x="19744" y="32839"/>
                    </a:cubicBezTo>
                    <a:cubicBezTo>
                      <a:pt x="20087" y="33619"/>
                      <a:pt x="20470" y="34391"/>
                      <a:pt x="20886" y="35140"/>
                    </a:cubicBezTo>
                    <a:lnTo>
                      <a:pt x="17684" y="43633"/>
                    </a:lnTo>
                    <a:cubicBezTo>
                      <a:pt x="17863" y="43825"/>
                      <a:pt x="18050" y="44016"/>
                      <a:pt x="18237" y="44213"/>
                    </a:cubicBezTo>
                    <a:cubicBezTo>
                      <a:pt x="20293" y="38756"/>
                      <a:pt x="21059" y="36718"/>
                      <a:pt x="21345" y="35955"/>
                    </a:cubicBezTo>
                    <a:cubicBezTo>
                      <a:pt x="21519" y="36250"/>
                      <a:pt x="21697" y="36544"/>
                      <a:pt x="21876" y="36834"/>
                    </a:cubicBezTo>
                    <a:cubicBezTo>
                      <a:pt x="22241" y="37431"/>
                      <a:pt x="22616" y="38029"/>
                      <a:pt x="22981" y="38626"/>
                    </a:cubicBezTo>
                    <a:lnTo>
                      <a:pt x="20208" y="45988"/>
                    </a:lnTo>
                    <a:cubicBezTo>
                      <a:pt x="20404" y="46148"/>
                      <a:pt x="20600" y="46309"/>
                      <a:pt x="20797" y="46465"/>
                    </a:cubicBezTo>
                    <a:cubicBezTo>
                      <a:pt x="22567" y="41769"/>
                      <a:pt x="23222" y="40040"/>
                      <a:pt x="23462" y="39402"/>
                    </a:cubicBezTo>
                    <a:cubicBezTo>
                      <a:pt x="23713" y="39812"/>
                      <a:pt x="23962" y="40227"/>
                      <a:pt x="24212" y="40646"/>
                    </a:cubicBezTo>
                    <a:cubicBezTo>
                      <a:pt x="24502" y="41141"/>
                      <a:pt x="24787" y="41641"/>
                      <a:pt x="25063" y="42144"/>
                    </a:cubicBezTo>
                    <a:lnTo>
                      <a:pt x="22816" y="48115"/>
                    </a:lnTo>
                    <a:cubicBezTo>
                      <a:pt x="23012" y="48280"/>
                      <a:pt x="23209" y="48453"/>
                      <a:pt x="23396" y="48628"/>
                    </a:cubicBezTo>
                    <a:cubicBezTo>
                      <a:pt x="24800" y="44895"/>
                      <a:pt x="25327" y="43504"/>
                      <a:pt x="25522" y="42987"/>
                    </a:cubicBezTo>
                    <a:cubicBezTo>
                      <a:pt x="26053" y="43990"/>
                      <a:pt x="26553" y="45016"/>
                      <a:pt x="27003" y="46059"/>
                    </a:cubicBezTo>
                    <a:lnTo>
                      <a:pt x="25286" y="50620"/>
                    </a:lnTo>
                    <a:cubicBezTo>
                      <a:pt x="25465" y="50838"/>
                      <a:pt x="25643" y="51058"/>
                      <a:pt x="25812" y="51276"/>
                    </a:cubicBezTo>
                    <a:cubicBezTo>
                      <a:pt x="26856" y="48502"/>
                      <a:pt x="27257" y="47441"/>
                      <a:pt x="27409" y="47031"/>
                    </a:cubicBezTo>
                    <a:cubicBezTo>
                      <a:pt x="27627" y="47580"/>
                      <a:pt x="27837" y="48132"/>
                      <a:pt x="28029" y="48694"/>
                    </a:cubicBezTo>
                    <a:cubicBezTo>
                      <a:pt x="28261" y="49367"/>
                      <a:pt x="28469" y="50050"/>
                      <a:pt x="28652" y="50741"/>
                    </a:cubicBezTo>
                    <a:lnTo>
                      <a:pt x="27520" y="53746"/>
                    </a:lnTo>
                    <a:cubicBezTo>
                      <a:pt x="27681" y="54005"/>
                      <a:pt x="27841" y="54258"/>
                      <a:pt x="28002" y="54522"/>
                    </a:cubicBezTo>
                    <a:cubicBezTo>
                      <a:pt x="28613" y="52898"/>
                      <a:pt x="28858" y="52239"/>
                      <a:pt x="28961" y="51976"/>
                    </a:cubicBezTo>
                    <a:cubicBezTo>
                      <a:pt x="29362" y="53768"/>
                      <a:pt x="29607" y="55596"/>
                      <a:pt x="29669" y="57442"/>
                    </a:cubicBezTo>
                    <a:cubicBezTo>
                      <a:pt x="29665" y="56836"/>
                      <a:pt x="29642" y="56234"/>
                      <a:pt x="29603" y="55632"/>
                    </a:cubicBezTo>
                    <a:lnTo>
                      <a:pt x="29603" y="55632"/>
                    </a:lnTo>
                    <a:cubicBezTo>
                      <a:pt x="30070" y="55806"/>
                      <a:pt x="30075" y="55806"/>
                      <a:pt x="30075" y="55806"/>
                    </a:cubicBezTo>
                    <a:cubicBezTo>
                      <a:pt x="30138" y="55574"/>
                      <a:pt x="30200" y="55342"/>
                      <a:pt x="30262" y="55106"/>
                    </a:cubicBezTo>
                    <a:cubicBezTo>
                      <a:pt x="29745" y="54914"/>
                      <a:pt x="29589" y="54857"/>
                      <a:pt x="29540" y="54838"/>
                    </a:cubicBezTo>
                    <a:cubicBezTo>
                      <a:pt x="29451" y="53898"/>
                      <a:pt x="29317" y="52961"/>
                      <a:pt x="29138" y="52034"/>
                    </a:cubicBezTo>
                    <a:lnTo>
                      <a:pt x="29138" y="52034"/>
                    </a:lnTo>
                    <a:lnTo>
                      <a:pt x="30940" y="52721"/>
                    </a:lnTo>
                    <a:cubicBezTo>
                      <a:pt x="31002" y="52488"/>
                      <a:pt x="31070" y="52256"/>
                      <a:pt x="31132" y="52025"/>
                    </a:cubicBezTo>
                    <a:cubicBezTo>
                      <a:pt x="29638" y="51459"/>
                      <a:pt x="29134" y="51266"/>
                      <a:pt x="28969" y="51204"/>
                    </a:cubicBezTo>
                    <a:cubicBezTo>
                      <a:pt x="28778" y="50330"/>
                      <a:pt x="28545" y="49461"/>
                      <a:pt x="28282" y="48609"/>
                    </a:cubicBezTo>
                    <a:cubicBezTo>
                      <a:pt x="28247" y="48490"/>
                      <a:pt x="28207" y="48369"/>
                      <a:pt x="28171" y="48253"/>
                    </a:cubicBezTo>
                    <a:lnTo>
                      <a:pt x="28171" y="48253"/>
                    </a:lnTo>
                    <a:lnTo>
                      <a:pt x="31702" y="49599"/>
                    </a:lnTo>
                    <a:cubicBezTo>
                      <a:pt x="31756" y="49354"/>
                      <a:pt x="31796" y="49113"/>
                      <a:pt x="31832" y="48873"/>
                    </a:cubicBezTo>
                    <a:cubicBezTo>
                      <a:pt x="29130" y="47847"/>
                      <a:pt x="28198" y="47494"/>
                      <a:pt x="27872" y="47370"/>
                    </a:cubicBezTo>
                    <a:cubicBezTo>
                      <a:pt x="27502" y="46309"/>
                      <a:pt x="27078" y="45270"/>
                      <a:pt x="26615" y="44244"/>
                    </a:cubicBezTo>
                    <a:lnTo>
                      <a:pt x="26615" y="44244"/>
                    </a:lnTo>
                    <a:lnTo>
                      <a:pt x="31926" y="46264"/>
                    </a:lnTo>
                    <a:cubicBezTo>
                      <a:pt x="31894" y="45992"/>
                      <a:pt x="31859" y="45720"/>
                      <a:pt x="31809" y="45448"/>
                    </a:cubicBezTo>
                    <a:cubicBezTo>
                      <a:pt x="28033" y="44012"/>
                      <a:pt x="26673" y="43495"/>
                      <a:pt x="26183" y="43308"/>
                    </a:cubicBezTo>
                    <a:cubicBezTo>
                      <a:pt x="25710" y="42318"/>
                      <a:pt x="25206" y="41347"/>
                      <a:pt x="24676" y="40388"/>
                    </a:cubicBezTo>
                    <a:cubicBezTo>
                      <a:pt x="24609" y="40263"/>
                      <a:pt x="24542" y="40137"/>
                      <a:pt x="24471" y="40018"/>
                    </a:cubicBezTo>
                    <a:lnTo>
                      <a:pt x="24471" y="40018"/>
                    </a:lnTo>
                    <a:lnTo>
                      <a:pt x="30976" y="42487"/>
                    </a:lnTo>
                    <a:cubicBezTo>
                      <a:pt x="30873" y="42193"/>
                      <a:pt x="30770" y="41894"/>
                      <a:pt x="30663" y="41600"/>
                    </a:cubicBezTo>
                    <a:cubicBezTo>
                      <a:pt x="26259" y="39923"/>
                      <a:pt x="24564" y="39281"/>
                      <a:pt x="23917" y="39032"/>
                    </a:cubicBezTo>
                    <a:cubicBezTo>
                      <a:pt x="23427" y="38180"/>
                      <a:pt x="22932" y="37338"/>
                      <a:pt x="22446" y="36495"/>
                    </a:cubicBezTo>
                    <a:cubicBezTo>
                      <a:pt x="22285" y="36214"/>
                      <a:pt x="22129" y="35933"/>
                      <a:pt x="21974" y="35653"/>
                    </a:cubicBezTo>
                    <a:lnTo>
                      <a:pt x="21974" y="35653"/>
                    </a:lnTo>
                    <a:lnTo>
                      <a:pt x="29683" y="38581"/>
                    </a:lnTo>
                    <a:cubicBezTo>
                      <a:pt x="29616" y="38305"/>
                      <a:pt x="29554" y="38020"/>
                      <a:pt x="29500" y="37739"/>
                    </a:cubicBezTo>
                    <a:cubicBezTo>
                      <a:pt x="24283" y="35755"/>
                      <a:pt x="22263" y="34988"/>
                      <a:pt x="21478" y="34689"/>
                    </a:cubicBezTo>
                    <a:cubicBezTo>
                      <a:pt x="21131" y="33980"/>
                      <a:pt x="20814" y="33253"/>
                      <a:pt x="20524" y="32509"/>
                    </a:cubicBezTo>
                    <a:cubicBezTo>
                      <a:pt x="20400" y="32192"/>
                      <a:pt x="20275" y="31871"/>
                      <a:pt x="20159" y="31546"/>
                    </a:cubicBezTo>
                    <a:lnTo>
                      <a:pt x="20159" y="31546"/>
                    </a:lnTo>
                    <a:lnTo>
                      <a:pt x="29251" y="35001"/>
                    </a:lnTo>
                    <a:cubicBezTo>
                      <a:pt x="29245" y="34747"/>
                      <a:pt x="29245" y="34484"/>
                      <a:pt x="29245" y="34225"/>
                    </a:cubicBezTo>
                    <a:cubicBezTo>
                      <a:pt x="23098" y="31889"/>
                      <a:pt x="20738" y="30993"/>
                      <a:pt x="19838" y="30650"/>
                    </a:cubicBezTo>
                    <a:cubicBezTo>
                      <a:pt x="19486" y="29646"/>
                      <a:pt x="19151" y="28630"/>
                      <a:pt x="18808" y="27617"/>
                    </a:cubicBezTo>
                    <a:lnTo>
                      <a:pt x="18808" y="27617"/>
                    </a:lnTo>
                    <a:lnTo>
                      <a:pt x="29268" y="31590"/>
                    </a:lnTo>
                    <a:cubicBezTo>
                      <a:pt x="29268" y="31336"/>
                      <a:pt x="29259" y="31074"/>
                      <a:pt x="29251" y="30815"/>
                    </a:cubicBezTo>
                    <a:cubicBezTo>
                      <a:pt x="22281" y="28166"/>
                      <a:pt x="19561" y="27127"/>
                      <a:pt x="18496" y="26726"/>
                    </a:cubicBezTo>
                    <a:cubicBezTo>
                      <a:pt x="18184" y="25834"/>
                      <a:pt x="17849" y="24947"/>
                      <a:pt x="17470" y="24069"/>
                    </a:cubicBezTo>
                    <a:cubicBezTo>
                      <a:pt x="17408" y="23917"/>
                      <a:pt x="17340" y="23765"/>
                      <a:pt x="17274" y="23618"/>
                    </a:cubicBezTo>
                    <a:lnTo>
                      <a:pt x="17274" y="23618"/>
                    </a:lnTo>
                    <a:lnTo>
                      <a:pt x="28876" y="28028"/>
                    </a:lnTo>
                    <a:cubicBezTo>
                      <a:pt x="28804" y="27742"/>
                      <a:pt x="28724" y="27452"/>
                      <a:pt x="28635" y="27168"/>
                    </a:cubicBezTo>
                    <a:cubicBezTo>
                      <a:pt x="21215" y="24341"/>
                      <a:pt x="18122" y="23163"/>
                      <a:pt x="16832" y="22678"/>
                    </a:cubicBezTo>
                    <a:cubicBezTo>
                      <a:pt x="16377" y="21764"/>
                      <a:pt x="15865" y="20871"/>
                      <a:pt x="15317" y="20025"/>
                    </a:cubicBezTo>
                    <a:cubicBezTo>
                      <a:pt x="15152" y="19770"/>
                      <a:pt x="14986" y="19517"/>
                      <a:pt x="14821" y="19270"/>
                    </a:cubicBezTo>
                    <a:lnTo>
                      <a:pt x="14821" y="19270"/>
                    </a:lnTo>
                    <a:lnTo>
                      <a:pt x="27337" y="24024"/>
                    </a:lnTo>
                    <a:cubicBezTo>
                      <a:pt x="27164" y="23698"/>
                      <a:pt x="26981" y="23364"/>
                      <a:pt x="26789" y="23048"/>
                    </a:cubicBezTo>
                    <a:cubicBezTo>
                      <a:pt x="19151" y="20140"/>
                      <a:pt x="15677" y="18821"/>
                      <a:pt x="14095" y="18219"/>
                    </a:cubicBezTo>
                    <a:cubicBezTo>
                      <a:pt x="13640" y="17576"/>
                      <a:pt x="13181" y="16943"/>
                      <a:pt x="12730" y="16315"/>
                    </a:cubicBezTo>
                    <a:cubicBezTo>
                      <a:pt x="12321" y="15739"/>
                      <a:pt x="11910" y="15169"/>
                      <a:pt x="11518" y="14594"/>
                    </a:cubicBezTo>
                    <a:lnTo>
                      <a:pt x="11518" y="14594"/>
                    </a:lnTo>
                    <a:lnTo>
                      <a:pt x="24109" y="19383"/>
                    </a:lnTo>
                    <a:cubicBezTo>
                      <a:pt x="23810" y="19044"/>
                      <a:pt x="23503" y="18718"/>
                      <a:pt x="23186" y="18406"/>
                    </a:cubicBezTo>
                    <a:cubicBezTo>
                      <a:pt x="23110" y="18326"/>
                      <a:pt x="23030" y="18245"/>
                      <a:pt x="22950" y="18169"/>
                    </a:cubicBezTo>
                    <a:cubicBezTo>
                      <a:pt x="15789" y="15445"/>
                      <a:pt x="12418" y="14166"/>
                      <a:pt x="10831" y="13564"/>
                    </a:cubicBezTo>
                    <a:cubicBezTo>
                      <a:pt x="10639" y="13265"/>
                      <a:pt x="10452" y="12966"/>
                      <a:pt x="10273" y="12663"/>
                    </a:cubicBezTo>
                    <a:cubicBezTo>
                      <a:pt x="9802" y="11870"/>
                      <a:pt x="9368" y="11049"/>
                      <a:pt x="8967" y="10207"/>
                    </a:cubicBezTo>
                    <a:lnTo>
                      <a:pt x="8967" y="10207"/>
                    </a:lnTo>
                    <a:lnTo>
                      <a:pt x="18986" y="14018"/>
                    </a:lnTo>
                    <a:cubicBezTo>
                      <a:pt x="18750" y="13685"/>
                      <a:pt x="18523" y="13341"/>
                      <a:pt x="18303" y="12984"/>
                    </a:cubicBezTo>
                    <a:cubicBezTo>
                      <a:pt x="12552" y="10800"/>
                      <a:pt x="9823" y="9765"/>
                      <a:pt x="8530" y="9270"/>
                    </a:cubicBezTo>
                    <a:cubicBezTo>
                      <a:pt x="8454" y="9110"/>
                      <a:pt x="8384" y="8944"/>
                      <a:pt x="8312" y="8779"/>
                    </a:cubicBezTo>
                    <a:cubicBezTo>
                      <a:pt x="7933" y="7910"/>
                      <a:pt x="7571" y="7027"/>
                      <a:pt x="7219" y="6131"/>
                    </a:cubicBezTo>
                    <a:lnTo>
                      <a:pt x="7219" y="6131"/>
                    </a:lnTo>
                    <a:cubicBezTo>
                      <a:pt x="16373" y="9613"/>
                      <a:pt x="16377" y="9613"/>
                      <a:pt x="16377" y="9613"/>
                    </a:cubicBezTo>
                    <a:cubicBezTo>
                      <a:pt x="16213" y="9301"/>
                      <a:pt x="16043" y="8976"/>
                      <a:pt x="15865" y="8645"/>
                    </a:cubicBezTo>
                    <a:cubicBezTo>
                      <a:pt x="10746" y="6697"/>
                      <a:pt x="8170" y="5717"/>
                      <a:pt x="6867" y="5221"/>
                    </a:cubicBezTo>
                    <a:cubicBezTo>
                      <a:pt x="6796" y="5038"/>
                      <a:pt x="6725" y="4856"/>
                      <a:pt x="6653" y="4673"/>
                    </a:cubicBezTo>
                    <a:lnTo>
                      <a:pt x="5659" y="2122"/>
                    </a:lnTo>
                    <a:lnTo>
                      <a:pt x="13957" y="5275"/>
                    </a:lnTo>
                    <a:cubicBezTo>
                      <a:pt x="13738" y="4931"/>
                      <a:pt x="13515" y="4583"/>
                      <a:pt x="13284" y="4245"/>
                    </a:cubicBezTo>
                    <a:cubicBezTo>
                      <a:pt x="8954" y="2599"/>
                      <a:pt x="6591" y="1704"/>
                      <a:pt x="5302" y="1212"/>
                    </a:cubicBezTo>
                    <a:cubicBezTo>
                      <a:pt x="5217" y="990"/>
                      <a:pt x="5124" y="749"/>
                      <a:pt x="5026" y="500"/>
                    </a:cubicBezTo>
                    <a:lnTo>
                      <a:pt x="4834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699679" y="178350"/>
                <a:ext cx="1476977" cy="1828457"/>
              </a:xfrm>
              <a:custGeom>
                <a:rect b="b" l="l" r="r" t="t"/>
                <a:pathLst>
                  <a:path extrusionOk="0" h="57562" w="46497">
                    <a:moveTo>
                      <a:pt x="38181" y="0"/>
                    </a:moveTo>
                    <a:cubicBezTo>
                      <a:pt x="33064" y="0"/>
                      <a:pt x="28156" y="6924"/>
                      <a:pt x="25362" y="9804"/>
                    </a:cubicBezTo>
                    <a:cubicBezTo>
                      <a:pt x="24243" y="10968"/>
                      <a:pt x="23106" y="12127"/>
                      <a:pt x="21787" y="13045"/>
                    </a:cubicBezTo>
                    <a:cubicBezTo>
                      <a:pt x="20355" y="14035"/>
                      <a:pt x="18732" y="14718"/>
                      <a:pt x="17212" y="15574"/>
                    </a:cubicBezTo>
                    <a:cubicBezTo>
                      <a:pt x="13636" y="17593"/>
                      <a:pt x="10247" y="20813"/>
                      <a:pt x="8432" y="24697"/>
                    </a:cubicBezTo>
                    <a:cubicBezTo>
                      <a:pt x="6934" y="27920"/>
                      <a:pt x="6974" y="31706"/>
                      <a:pt x="5623" y="35050"/>
                    </a:cubicBezTo>
                    <a:cubicBezTo>
                      <a:pt x="4077" y="38880"/>
                      <a:pt x="795" y="41751"/>
                      <a:pt x="348" y="46169"/>
                    </a:cubicBezTo>
                    <a:cubicBezTo>
                      <a:pt x="1" y="49696"/>
                      <a:pt x="638" y="53915"/>
                      <a:pt x="626" y="57561"/>
                    </a:cubicBezTo>
                    <a:cubicBezTo>
                      <a:pt x="3225" y="54783"/>
                      <a:pt x="5873" y="51970"/>
                      <a:pt x="9191" y="50173"/>
                    </a:cubicBezTo>
                    <a:cubicBezTo>
                      <a:pt x="11353" y="49001"/>
                      <a:pt x="13747" y="48283"/>
                      <a:pt x="15914" y="47132"/>
                    </a:cubicBezTo>
                    <a:cubicBezTo>
                      <a:pt x="22638" y="43561"/>
                      <a:pt x="27132" y="36512"/>
                      <a:pt x="32050" y="30381"/>
                    </a:cubicBezTo>
                    <a:cubicBezTo>
                      <a:pt x="33365" y="28736"/>
                      <a:pt x="34713" y="27162"/>
                      <a:pt x="36139" y="25740"/>
                    </a:cubicBezTo>
                    <a:cubicBezTo>
                      <a:pt x="40300" y="21579"/>
                      <a:pt x="43835" y="17799"/>
                      <a:pt x="45944" y="11815"/>
                    </a:cubicBezTo>
                    <a:cubicBezTo>
                      <a:pt x="46229" y="11008"/>
                      <a:pt x="46497" y="10152"/>
                      <a:pt x="46453" y="9256"/>
                    </a:cubicBezTo>
                    <a:cubicBezTo>
                      <a:pt x="46394" y="8123"/>
                      <a:pt x="45864" y="7040"/>
                      <a:pt x="45320" y="6009"/>
                    </a:cubicBezTo>
                    <a:cubicBezTo>
                      <a:pt x="44383" y="4231"/>
                      <a:pt x="43323" y="2412"/>
                      <a:pt x="41730" y="1239"/>
                    </a:cubicBezTo>
                    <a:cubicBezTo>
                      <a:pt x="40552" y="368"/>
                      <a:pt x="39361" y="0"/>
                      <a:pt x="38181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1"/>
              <p:cNvSpPr/>
              <p:nvPr/>
            </p:nvSpPr>
            <p:spPr>
              <a:xfrm>
                <a:off x="707779" y="225743"/>
                <a:ext cx="1428790" cy="1781635"/>
              </a:xfrm>
              <a:custGeom>
                <a:rect b="b" l="l" r="r" t="t"/>
                <a:pathLst>
                  <a:path extrusionOk="0" h="56088" w="44980">
                    <a:moveTo>
                      <a:pt x="41788" y="0"/>
                    </a:moveTo>
                    <a:lnTo>
                      <a:pt x="41453" y="496"/>
                    </a:lnTo>
                    <a:cubicBezTo>
                      <a:pt x="41280" y="745"/>
                      <a:pt x="41119" y="982"/>
                      <a:pt x="40971" y="1204"/>
                    </a:cubicBezTo>
                    <a:cubicBezTo>
                      <a:pt x="39420" y="1280"/>
                      <a:pt x="36580" y="1418"/>
                      <a:pt x="31367" y="1673"/>
                    </a:cubicBezTo>
                    <a:cubicBezTo>
                      <a:pt x="31033" y="1967"/>
                      <a:pt x="30698" y="2280"/>
                      <a:pt x="30373" y="2591"/>
                    </a:cubicBezTo>
                    <a:lnTo>
                      <a:pt x="40356" y="2105"/>
                    </a:lnTo>
                    <a:lnTo>
                      <a:pt x="40356" y="2105"/>
                    </a:lnTo>
                    <a:lnTo>
                      <a:pt x="38640" y="4634"/>
                    </a:lnTo>
                    <a:cubicBezTo>
                      <a:pt x="38514" y="4816"/>
                      <a:pt x="38395" y="4999"/>
                      <a:pt x="38269" y="5182"/>
                    </a:cubicBezTo>
                    <a:cubicBezTo>
                      <a:pt x="36705" y="5258"/>
                      <a:pt x="33602" y="5410"/>
                      <a:pt x="27439" y="5713"/>
                    </a:cubicBezTo>
                    <a:cubicBezTo>
                      <a:pt x="27167" y="6025"/>
                      <a:pt x="26895" y="6332"/>
                      <a:pt x="26642" y="6622"/>
                    </a:cubicBezTo>
                    <a:cubicBezTo>
                      <a:pt x="26642" y="6622"/>
                      <a:pt x="26646" y="6622"/>
                      <a:pt x="37658" y="6083"/>
                    </a:cubicBezTo>
                    <a:lnTo>
                      <a:pt x="37658" y="6083"/>
                    </a:lnTo>
                    <a:cubicBezTo>
                      <a:pt x="37053" y="6970"/>
                      <a:pt x="36442" y="7844"/>
                      <a:pt x="35808" y="8691"/>
                    </a:cubicBezTo>
                    <a:cubicBezTo>
                      <a:pt x="35688" y="8851"/>
                      <a:pt x="35567" y="9012"/>
                      <a:pt x="35448" y="9168"/>
                    </a:cubicBezTo>
                    <a:cubicBezTo>
                      <a:pt x="33892" y="9244"/>
                      <a:pt x="30605" y="9405"/>
                      <a:pt x="23689" y="9738"/>
                    </a:cubicBezTo>
                    <a:cubicBezTo>
                      <a:pt x="23364" y="10059"/>
                      <a:pt x="23025" y="10368"/>
                      <a:pt x="22682" y="10662"/>
                    </a:cubicBezTo>
                    <a:lnTo>
                      <a:pt x="34738" y="10073"/>
                    </a:lnTo>
                    <a:lnTo>
                      <a:pt x="34738" y="10073"/>
                    </a:lnTo>
                    <a:cubicBezTo>
                      <a:pt x="34087" y="10880"/>
                      <a:pt x="33414" y="11652"/>
                      <a:pt x="32696" y="12378"/>
                    </a:cubicBezTo>
                    <a:cubicBezTo>
                      <a:pt x="32424" y="12654"/>
                      <a:pt x="32143" y="12922"/>
                      <a:pt x="31858" y="13189"/>
                    </a:cubicBezTo>
                    <a:cubicBezTo>
                      <a:pt x="29949" y="13284"/>
                      <a:pt x="25897" y="13484"/>
                      <a:pt x="17282" y="13903"/>
                    </a:cubicBezTo>
                    <a:cubicBezTo>
                      <a:pt x="17175" y="13961"/>
                      <a:pt x="17064" y="14019"/>
                      <a:pt x="16957" y="14082"/>
                    </a:cubicBezTo>
                    <a:cubicBezTo>
                      <a:pt x="16533" y="14323"/>
                      <a:pt x="16114" y="14576"/>
                      <a:pt x="15694" y="14848"/>
                    </a:cubicBezTo>
                    <a:lnTo>
                      <a:pt x="30850" y="14109"/>
                    </a:lnTo>
                    <a:lnTo>
                      <a:pt x="30850" y="14109"/>
                    </a:lnTo>
                    <a:cubicBezTo>
                      <a:pt x="30275" y="14617"/>
                      <a:pt x="29682" y="15116"/>
                      <a:pt x="29085" y="15615"/>
                    </a:cubicBezTo>
                    <a:cubicBezTo>
                      <a:pt x="28434" y="16164"/>
                      <a:pt x="27770" y="16708"/>
                      <a:pt x="27114" y="17270"/>
                    </a:cubicBezTo>
                    <a:cubicBezTo>
                      <a:pt x="25210" y="17363"/>
                      <a:pt x="21028" y="17568"/>
                      <a:pt x="11838" y="18019"/>
                    </a:cubicBezTo>
                    <a:cubicBezTo>
                      <a:pt x="11548" y="18309"/>
                      <a:pt x="11267" y="18616"/>
                      <a:pt x="10996" y="18924"/>
                    </a:cubicBezTo>
                    <a:lnTo>
                      <a:pt x="26053" y="18198"/>
                    </a:lnTo>
                    <a:lnTo>
                      <a:pt x="26053" y="18198"/>
                    </a:lnTo>
                    <a:cubicBezTo>
                      <a:pt x="25807" y="18416"/>
                      <a:pt x="25562" y="18638"/>
                      <a:pt x="25321" y="18866"/>
                    </a:cubicBezTo>
                    <a:cubicBezTo>
                      <a:pt x="24506" y="19628"/>
                      <a:pt x="23726" y="20449"/>
                      <a:pt x="22998" y="21318"/>
                    </a:cubicBezTo>
                    <a:cubicBezTo>
                      <a:pt x="21446" y="21394"/>
                      <a:pt x="17728" y="21577"/>
                      <a:pt x="8798" y="22014"/>
                    </a:cubicBezTo>
                    <a:cubicBezTo>
                      <a:pt x="8632" y="22308"/>
                      <a:pt x="8471" y="22606"/>
                      <a:pt x="8325" y="22906"/>
                    </a:cubicBezTo>
                    <a:lnTo>
                      <a:pt x="22281" y="22223"/>
                    </a:lnTo>
                    <a:lnTo>
                      <a:pt x="22281" y="22223"/>
                    </a:lnTo>
                    <a:cubicBezTo>
                      <a:pt x="22169" y="22371"/>
                      <a:pt x="22062" y="22518"/>
                      <a:pt x="21955" y="22665"/>
                    </a:cubicBezTo>
                    <a:cubicBezTo>
                      <a:pt x="21326" y="23526"/>
                      <a:pt x="20738" y="24413"/>
                      <a:pt x="20176" y="25304"/>
                    </a:cubicBezTo>
                    <a:cubicBezTo>
                      <a:pt x="18896" y="25367"/>
                      <a:pt x="15624" y="25528"/>
                      <a:pt x="7236" y="25938"/>
                    </a:cubicBezTo>
                    <a:cubicBezTo>
                      <a:pt x="7166" y="26228"/>
                      <a:pt x="7094" y="26526"/>
                      <a:pt x="7032" y="26816"/>
                    </a:cubicBezTo>
                    <a:lnTo>
                      <a:pt x="19619" y="26205"/>
                    </a:lnTo>
                    <a:lnTo>
                      <a:pt x="19619" y="26205"/>
                    </a:lnTo>
                    <a:cubicBezTo>
                      <a:pt x="18990" y="27230"/>
                      <a:pt x="18375" y="28261"/>
                      <a:pt x="17746" y="29273"/>
                    </a:cubicBezTo>
                    <a:cubicBezTo>
                      <a:pt x="16658" y="29321"/>
                      <a:pt x="13822" y="29465"/>
                      <a:pt x="6425" y="29825"/>
                    </a:cubicBezTo>
                    <a:cubicBezTo>
                      <a:pt x="6363" y="30115"/>
                      <a:pt x="6296" y="30414"/>
                      <a:pt x="6234" y="30704"/>
                    </a:cubicBezTo>
                    <a:lnTo>
                      <a:pt x="17171" y="30173"/>
                    </a:lnTo>
                    <a:lnTo>
                      <a:pt x="17171" y="30173"/>
                    </a:lnTo>
                    <a:cubicBezTo>
                      <a:pt x="16961" y="30494"/>
                      <a:pt x="16752" y="30815"/>
                      <a:pt x="16533" y="31132"/>
                    </a:cubicBezTo>
                    <a:cubicBezTo>
                      <a:pt x="16034" y="31872"/>
                      <a:pt x="15507" y="32576"/>
                      <a:pt x="14945" y="33259"/>
                    </a:cubicBezTo>
                    <a:cubicBezTo>
                      <a:pt x="14005" y="33303"/>
                      <a:pt x="11575" y="33420"/>
                      <a:pt x="5302" y="33727"/>
                    </a:cubicBezTo>
                    <a:cubicBezTo>
                      <a:pt x="5172" y="34025"/>
                      <a:pt x="5034" y="34324"/>
                      <a:pt x="4892" y="34614"/>
                    </a:cubicBezTo>
                    <a:lnTo>
                      <a:pt x="14165" y="34163"/>
                    </a:lnTo>
                    <a:lnTo>
                      <a:pt x="14165" y="34163"/>
                    </a:lnTo>
                    <a:cubicBezTo>
                      <a:pt x="13929" y="34431"/>
                      <a:pt x="13688" y="34690"/>
                      <a:pt x="13439" y="34945"/>
                    </a:cubicBezTo>
                    <a:cubicBezTo>
                      <a:pt x="12694" y="35729"/>
                      <a:pt x="11941" y="36501"/>
                      <a:pt x="11196" y="37285"/>
                    </a:cubicBezTo>
                    <a:cubicBezTo>
                      <a:pt x="10416" y="37326"/>
                      <a:pt x="8378" y="37423"/>
                      <a:pt x="3081" y="37686"/>
                    </a:cubicBezTo>
                    <a:cubicBezTo>
                      <a:pt x="2890" y="37980"/>
                      <a:pt x="2702" y="38283"/>
                      <a:pt x="2515" y="38583"/>
                    </a:cubicBezTo>
                    <a:cubicBezTo>
                      <a:pt x="2515" y="38583"/>
                      <a:pt x="2519" y="38583"/>
                      <a:pt x="10344" y="38199"/>
                    </a:cubicBezTo>
                    <a:lnTo>
                      <a:pt x="10344" y="38199"/>
                    </a:lnTo>
                    <a:cubicBezTo>
                      <a:pt x="10237" y="38315"/>
                      <a:pt x="10130" y="38427"/>
                      <a:pt x="10028" y="38542"/>
                    </a:cubicBezTo>
                    <a:cubicBezTo>
                      <a:pt x="9207" y="39439"/>
                      <a:pt x="8413" y="40357"/>
                      <a:pt x="7647" y="41306"/>
                    </a:cubicBezTo>
                    <a:cubicBezTo>
                      <a:pt x="7059" y="41338"/>
                      <a:pt x="5421" y="41419"/>
                      <a:pt x="883" y="41637"/>
                    </a:cubicBezTo>
                    <a:cubicBezTo>
                      <a:pt x="758" y="41927"/>
                      <a:pt x="651" y="42221"/>
                      <a:pt x="552" y="42520"/>
                    </a:cubicBezTo>
                    <a:lnTo>
                      <a:pt x="6942" y="42212"/>
                    </a:lnTo>
                    <a:lnTo>
                      <a:pt x="6942" y="42212"/>
                    </a:lnTo>
                    <a:cubicBezTo>
                      <a:pt x="6184" y="43201"/>
                      <a:pt x="5462" y="44232"/>
                      <a:pt x="4793" y="45298"/>
                    </a:cubicBezTo>
                    <a:cubicBezTo>
                      <a:pt x="4405" y="45315"/>
                      <a:pt x="3281" y="45368"/>
                      <a:pt x="31" y="45529"/>
                    </a:cubicBezTo>
                    <a:cubicBezTo>
                      <a:pt x="13" y="45815"/>
                      <a:pt x="0" y="46105"/>
                      <a:pt x="0" y="46399"/>
                    </a:cubicBezTo>
                    <a:lnTo>
                      <a:pt x="4254" y="46189"/>
                    </a:lnTo>
                    <a:lnTo>
                      <a:pt x="4254" y="46189"/>
                    </a:lnTo>
                    <a:cubicBezTo>
                      <a:pt x="4182" y="46309"/>
                      <a:pt x="4111" y="46430"/>
                      <a:pt x="4044" y="46555"/>
                    </a:cubicBezTo>
                    <a:cubicBezTo>
                      <a:pt x="3544" y="47424"/>
                      <a:pt x="3081" y="48325"/>
                      <a:pt x="2657" y="49248"/>
                    </a:cubicBezTo>
                    <a:cubicBezTo>
                      <a:pt x="2457" y="49261"/>
                      <a:pt x="1855" y="49288"/>
                      <a:pt x="54" y="49377"/>
                    </a:cubicBezTo>
                    <a:cubicBezTo>
                      <a:pt x="67" y="49667"/>
                      <a:pt x="85" y="49947"/>
                      <a:pt x="103" y="50242"/>
                    </a:cubicBezTo>
                    <a:lnTo>
                      <a:pt x="2270" y="50130"/>
                    </a:lnTo>
                    <a:lnTo>
                      <a:pt x="2270" y="50130"/>
                    </a:lnTo>
                    <a:cubicBezTo>
                      <a:pt x="1846" y="51120"/>
                      <a:pt x="1476" y="52137"/>
                      <a:pt x="1151" y="53172"/>
                    </a:cubicBezTo>
                    <a:cubicBezTo>
                      <a:pt x="1093" y="53176"/>
                      <a:pt x="900" y="53180"/>
                      <a:pt x="281" y="53207"/>
                    </a:cubicBezTo>
                    <a:cubicBezTo>
                      <a:pt x="295" y="53501"/>
                      <a:pt x="307" y="53787"/>
                      <a:pt x="326" y="54077"/>
                    </a:cubicBezTo>
                    <a:lnTo>
                      <a:pt x="887" y="54050"/>
                    </a:lnTo>
                    <a:lnTo>
                      <a:pt x="887" y="54050"/>
                    </a:lnTo>
                    <a:cubicBezTo>
                      <a:pt x="696" y="54723"/>
                      <a:pt x="526" y="55401"/>
                      <a:pt x="379" y="56088"/>
                    </a:cubicBezTo>
                    <a:cubicBezTo>
                      <a:pt x="892" y="54014"/>
                      <a:pt x="1601" y="52021"/>
                      <a:pt x="2484" y="50130"/>
                    </a:cubicBezTo>
                    <a:cubicBezTo>
                      <a:pt x="2528" y="50474"/>
                      <a:pt x="2649" y="51312"/>
                      <a:pt x="2933" y="53386"/>
                    </a:cubicBezTo>
                    <a:cubicBezTo>
                      <a:pt x="3174" y="53149"/>
                      <a:pt x="3415" y="52922"/>
                      <a:pt x="3661" y="52686"/>
                    </a:cubicBezTo>
                    <a:lnTo>
                      <a:pt x="3116" y="48842"/>
                    </a:lnTo>
                    <a:cubicBezTo>
                      <a:pt x="3491" y="48128"/>
                      <a:pt x="3888" y="47424"/>
                      <a:pt x="4307" y="46742"/>
                    </a:cubicBezTo>
                    <a:cubicBezTo>
                      <a:pt x="4655" y="46181"/>
                      <a:pt x="5016" y="45627"/>
                      <a:pt x="5390" y="45084"/>
                    </a:cubicBezTo>
                    <a:cubicBezTo>
                      <a:pt x="5462" y="45605"/>
                      <a:pt x="5654" y="46965"/>
                      <a:pt x="6153" y="50515"/>
                    </a:cubicBezTo>
                    <a:cubicBezTo>
                      <a:pt x="6390" y="50327"/>
                      <a:pt x="6639" y="50144"/>
                      <a:pt x="6889" y="49966"/>
                    </a:cubicBezTo>
                    <a:lnTo>
                      <a:pt x="6073" y="44134"/>
                    </a:lnTo>
                    <a:cubicBezTo>
                      <a:pt x="6827" y="43113"/>
                      <a:pt x="7629" y="42131"/>
                      <a:pt x="8463" y="41186"/>
                    </a:cubicBezTo>
                    <a:cubicBezTo>
                      <a:pt x="8557" y="41851"/>
                      <a:pt x="8806" y="43630"/>
                      <a:pt x="9471" y="48401"/>
                    </a:cubicBezTo>
                    <a:cubicBezTo>
                      <a:pt x="9720" y="48276"/>
                      <a:pt x="9983" y="48151"/>
                      <a:pt x="10237" y="48035"/>
                    </a:cubicBezTo>
                    <a:lnTo>
                      <a:pt x="9172" y="40397"/>
                    </a:lnTo>
                    <a:cubicBezTo>
                      <a:pt x="9600" y="39929"/>
                      <a:pt x="10037" y="39470"/>
                      <a:pt x="10483" y="39015"/>
                    </a:cubicBezTo>
                    <a:cubicBezTo>
                      <a:pt x="10858" y="38631"/>
                      <a:pt x="11232" y="38252"/>
                      <a:pt x="11615" y="37878"/>
                    </a:cubicBezTo>
                    <a:cubicBezTo>
                      <a:pt x="11727" y="38694"/>
                      <a:pt x="12039" y="40905"/>
                      <a:pt x="12877" y="46916"/>
                    </a:cubicBezTo>
                    <a:cubicBezTo>
                      <a:pt x="13136" y="46809"/>
                      <a:pt x="13394" y="46698"/>
                      <a:pt x="13653" y="46590"/>
                    </a:cubicBezTo>
                    <a:lnTo>
                      <a:pt x="12333" y="37174"/>
                    </a:lnTo>
                    <a:cubicBezTo>
                      <a:pt x="12885" y="36634"/>
                      <a:pt x="13439" y="36095"/>
                      <a:pt x="13996" y="35546"/>
                    </a:cubicBezTo>
                    <a:cubicBezTo>
                      <a:pt x="14264" y="35287"/>
                      <a:pt x="14527" y="35020"/>
                      <a:pt x="14790" y="34748"/>
                    </a:cubicBezTo>
                    <a:cubicBezTo>
                      <a:pt x="14928" y="35720"/>
                      <a:pt x="15293" y="38328"/>
                      <a:pt x="16270" y="45306"/>
                    </a:cubicBezTo>
                    <a:cubicBezTo>
                      <a:pt x="16524" y="45154"/>
                      <a:pt x="16774" y="45008"/>
                      <a:pt x="17019" y="44856"/>
                    </a:cubicBezTo>
                    <a:lnTo>
                      <a:pt x="15503" y="33990"/>
                    </a:lnTo>
                    <a:cubicBezTo>
                      <a:pt x="16141" y="33290"/>
                      <a:pt x="16752" y="32558"/>
                      <a:pt x="17318" y="31796"/>
                    </a:cubicBezTo>
                    <a:cubicBezTo>
                      <a:pt x="17514" y="31547"/>
                      <a:pt x="17701" y="31292"/>
                      <a:pt x="17888" y="31033"/>
                    </a:cubicBezTo>
                    <a:cubicBezTo>
                      <a:pt x="18058" y="32264"/>
                      <a:pt x="18491" y="35332"/>
                      <a:pt x="19565" y="43019"/>
                    </a:cubicBezTo>
                    <a:cubicBezTo>
                      <a:pt x="19810" y="42823"/>
                      <a:pt x="20051" y="42613"/>
                      <a:pt x="20296" y="42403"/>
                    </a:cubicBezTo>
                    <a:lnTo>
                      <a:pt x="18571" y="30076"/>
                    </a:lnTo>
                    <a:cubicBezTo>
                      <a:pt x="19360" y="28942"/>
                      <a:pt x="20118" y="27796"/>
                      <a:pt x="20894" y="26673"/>
                    </a:cubicBezTo>
                    <a:cubicBezTo>
                      <a:pt x="21094" y="28127"/>
                      <a:pt x="21585" y="31622"/>
                      <a:pt x="22762" y="40036"/>
                    </a:cubicBezTo>
                    <a:cubicBezTo>
                      <a:pt x="22998" y="39787"/>
                      <a:pt x="23234" y="39528"/>
                      <a:pt x="23471" y="39269"/>
                    </a:cubicBezTo>
                    <a:lnTo>
                      <a:pt x="21576" y="25701"/>
                    </a:lnTo>
                    <a:cubicBezTo>
                      <a:pt x="22067" y="25010"/>
                      <a:pt x="22570" y="24337"/>
                      <a:pt x="23101" y="23686"/>
                    </a:cubicBezTo>
                    <a:cubicBezTo>
                      <a:pt x="23372" y="23338"/>
                      <a:pt x="23654" y="23003"/>
                      <a:pt x="23948" y="22678"/>
                    </a:cubicBezTo>
                    <a:cubicBezTo>
                      <a:pt x="24158" y="24185"/>
                      <a:pt x="24662" y="27796"/>
                      <a:pt x="25879" y="36460"/>
                    </a:cubicBezTo>
                    <a:cubicBezTo>
                      <a:pt x="26111" y="36175"/>
                      <a:pt x="26347" y="35889"/>
                      <a:pt x="26574" y="35600"/>
                    </a:cubicBezTo>
                    <a:lnTo>
                      <a:pt x="24662" y="21925"/>
                    </a:lnTo>
                    <a:cubicBezTo>
                      <a:pt x="25442" y="21131"/>
                      <a:pt x="26280" y="20396"/>
                      <a:pt x="27145" y="19690"/>
                    </a:cubicBezTo>
                    <a:cubicBezTo>
                      <a:pt x="27350" y="21162"/>
                      <a:pt x="27832" y="24586"/>
                      <a:pt x="28942" y="32545"/>
                    </a:cubicBezTo>
                    <a:cubicBezTo>
                      <a:pt x="29178" y="32247"/>
                      <a:pt x="29406" y="31948"/>
                      <a:pt x="29638" y="31649"/>
                    </a:cubicBezTo>
                    <a:lnTo>
                      <a:pt x="27881" y="19102"/>
                    </a:lnTo>
                    <a:cubicBezTo>
                      <a:pt x="28679" y="18478"/>
                      <a:pt x="29495" y="17867"/>
                      <a:pt x="30320" y="17252"/>
                    </a:cubicBezTo>
                    <a:cubicBezTo>
                      <a:pt x="30351" y="17229"/>
                      <a:pt x="30382" y="17208"/>
                      <a:pt x="30408" y="17185"/>
                    </a:cubicBezTo>
                    <a:cubicBezTo>
                      <a:pt x="30610" y="18620"/>
                      <a:pt x="31050" y="21760"/>
                      <a:pt x="32009" y="28617"/>
                    </a:cubicBezTo>
                    <a:cubicBezTo>
                      <a:pt x="32241" y="28331"/>
                      <a:pt x="32474" y="28051"/>
                      <a:pt x="32705" y="27770"/>
                    </a:cubicBezTo>
                    <a:lnTo>
                      <a:pt x="31149" y="16623"/>
                    </a:lnTo>
                    <a:cubicBezTo>
                      <a:pt x="31996" y="15977"/>
                      <a:pt x="32843" y="15308"/>
                      <a:pt x="33664" y="14590"/>
                    </a:cubicBezTo>
                    <a:cubicBezTo>
                      <a:pt x="33865" y="16039"/>
                      <a:pt x="34279" y="18995"/>
                      <a:pt x="35122" y="25028"/>
                    </a:cubicBezTo>
                    <a:cubicBezTo>
                      <a:pt x="35358" y="24779"/>
                      <a:pt x="35594" y="24538"/>
                      <a:pt x="35839" y="24297"/>
                    </a:cubicBezTo>
                    <a:lnTo>
                      <a:pt x="34390" y="13934"/>
                    </a:lnTo>
                    <a:cubicBezTo>
                      <a:pt x="35251" y="13136"/>
                      <a:pt x="36063" y="12280"/>
                      <a:pt x="36829" y="11397"/>
                    </a:cubicBezTo>
                    <a:cubicBezTo>
                      <a:pt x="37053" y="12967"/>
                      <a:pt x="37471" y="15986"/>
                      <a:pt x="38288" y="21795"/>
                    </a:cubicBezTo>
                    <a:cubicBezTo>
                      <a:pt x="38524" y="21542"/>
                      <a:pt x="38761" y="21287"/>
                      <a:pt x="38996" y="21028"/>
                    </a:cubicBezTo>
                    <a:lnTo>
                      <a:pt x="37534" y="10573"/>
                    </a:lnTo>
                    <a:cubicBezTo>
                      <a:pt x="37583" y="10510"/>
                      <a:pt x="37637" y="10452"/>
                      <a:pt x="37685" y="10390"/>
                    </a:cubicBezTo>
                    <a:cubicBezTo>
                      <a:pt x="38452" y="9458"/>
                      <a:pt x="39189" y="8508"/>
                      <a:pt x="39911" y="7559"/>
                    </a:cubicBezTo>
                    <a:cubicBezTo>
                      <a:pt x="40142" y="9244"/>
                      <a:pt x="40584" y="12374"/>
                      <a:pt x="41395" y="18184"/>
                    </a:cubicBezTo>
                    <a:cubicBezTo>
                      <a:pt x="41627" y="17881"/>
                      <a:pt x="41854" y="17568"/>
                      <a:pt x="42082" y="17252"/>
                    </a:cubicBezTo>
                    <a:lnTo>
                      <a:pt x="40597" y="6645"/>
                    </a:lnTo>
                    <a:cubicBezTo>
                      <a:pt x="40655" y="6564"/>
                      <a:pt x="40714" y="6489"/>
                      <a:pt x="40771" y="6413"/>
                    </a:cubicBezTo>
                    <a:cubicBezTo>
                      <a:pt x="41827" y="5003"/>
                      <a:pt x="42514" y="4094"/>
                      <a:pt x="42955" y="3505"/>
                    </a:cubicBezTo>
                    <a:cubicBezTo>
                      <a:pt x="43192" y="5182"/>
                      <a:pt x="43611" y="8170"/>
                      <a:pt x="44352" y="13479"/>
                    </a:cubicBezTo>
                    <a:cubicBezTo>
                      <a:pt x="44570" y="13043"/>
                      <a:pt x="44784" y="12592"/>
                      <a:pt x="44980" y="12129"/>
                    </a:cubicBezTo>
                    <a:lnTo>
                      <a:pt x="43647" y="2591"/>
                    </a:lnTo>
                    <a:lnTo>
                      <a:pt x="43768" y="2431"/>
                    </a:lnTo>
                    <a:cubicBezTo>
                      <a:pt x="43785" y="2404"/>
                      <a:pt x="43803" y="2381"/>
                      <a:pt x="43821" y="2360"/>
                    </a:cubicBezTo>
                    <a:cubicBezTo>
                      <a:pt x="43241" y="1472"/>
                      <a:pt x="42581" y="656"/>
                      <a:pt x="41788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1"/>
              <p:cNvSpPr/>
              <p:nvPr/>
            </p:nvSpPr>
            <p:spPr>
              <a:xfrm>
                <a:off x="-265247" y="922572"/>
                <a:ext cx="521931" cy="748193"/>
              </a:xfrm>
              <a:custGeom>
                <a:rect b="b" l="l" r="r" t="t"/>
                <a:pathLst>
                  <a:path extrusionOk="0" h="23554" w="16431">
                    <a:moveTo>
                      <a:pt x="16431" y="1"/>
                    </a:moveTo>
                    <a:lnTo>
                      <a:pt x="16431" y="1"/>
                    </a:lnTo>
                    <a:cubicBezTo>
                      <a:pt x="15219" y="518"/>
                      <a:pt x="13747" y="879"/>
                      <a:pt x="12610" y="1504"/>
                    </a:cubicBezTo>
                    <a:cubicBezTo>
                      <a:pt x="11192" y="2284"/>
                      <a:pt x="10599" y="3880"/>
                      <a:pt x="9498" y="4982"/>
                    </a:cubicBezTo>
                    <a:cubicBezTo>
                      <a:pt x="8535" y="5945"/>
                      <a:pt x="7268" y="6462"/>
                      <a:pt x="6363" y="7460"/>
                    </a:cubicBezTo>
                    <a:cubicBezTo>
                      <a:pt x="5271" y="8664"/>
                      <a:pt x="4575" y="10349"/>
                      <a:pt x="4298" y="11932"/>
                    </a:cubicBezTo>
                    <a:cubicBezTo>
                      <a:pt x="4183" y="12611"/>
                      <a:pt x="4133" y="13292"/>
                      <a:pt x="3964" y="13952"/>
                    </a:cubicBezTo>
                    <a:cubicBezTo>
                      <a:pt x="3804" y="14564"/>
                      <a:pt x="3545" y="15138"/>
                      <a:pt x="3282" y="15710"/>
                    </a:cubicBezTo>
                    <a:cubicBezTo>
                      <a:pt x="2484" y="17457"/>
                      <a:pt x="1" y="21233"/>
                      <a:pt x="2244" y="22870"/>
                    </a:cubicBezTo>
                    <a:cubicBezTo>
                      <a:pt x="2805" y="23281"/>
                      <a:pt x="3528" y="23414"/>
                      <a:pt x="4223" y="23503"/>
                    </a:cubicBezTo>
                    <a:cubicBezTo>
                      <a:pt x="4425" y="23530"/>
                      <a:pt x="4631" y="23553"/>
                      <a:pt x="4833" y="23553"/>
                    </a:cubicBezTo>
                    <a:cubicBezTo>
                      <a:pt x="5036" y="23553"/>
                      <a:pt x="5237" y="23530"/>
                      <a:pt x="5427" y="23462"/>
                    </a:cubicBezTo>
                    <a:cubicBezTo>
                      <a:pt x="5730" y="23351"/>
                      <a:pt x="5989" y="23133"/>
                      <a:pt x="6224" y="22915"/>
                    </a:cubicBezTo>
                    <a:cubicBezTo>
                      <a:pt x="7981" y="21309"/>
                      <a:pt x="8846" y="19490"/>
                      <a:pt x="9770" y="17390"/>
                    </a:cubicBezTo>
                    <a:cubicBezTo>
                      <a:pt x="10086" y="16673"/>
                      <a:pt x="10461" y="15963"/>
                      <a:pt x="10862" y="15255"/>
                    </a:cubicBezTo>
                    <a:cubicBezTo>
                      <a:pt x="12360" y="12601"/>
                      <a:pt x="14206" y="9975"/>
                      <a:pt x="14651" y="7028"/>
                    </a:cubicBezTo>
                    <a:cubicBezTo>
                      <a:pt x="14795" y="6079"/>
                      <a:pt x="14768" y="5106"/>
                      <a:pt x="14919" y="4157"/>
                    </a:cubicBezTo>
                    <a:cubicBezTo>
                      <a:pt x="15151" y="2694"/>
                      <a:pt x="15793" y="1338"/>
                      <a:pt x="16431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-209150" y="922572"/>
                <a:ext cx="466120" cy="741903"/>
              </a:xfrm>
              <a:custGeom>
                <a:rect b="b" l="l" r="r" t="t"/>
                <a:pathLst>
                  <a:path extrusionOk="0" h="23356" w="14674">
                    <a:moveTo>
                      <a:pt x="14674" y="1"/>
                    </a:moveTo>
                    <a:lnTo>
                      <a:pt x="14674" y="1"/>
                    </a:lnTo>
                    <a:cubicBezTo>
                      <a:pt x="14459" y="152"/>
                      <a:pt x="14255" y="309"/>
                      <a:pt x="14050" y="474"/>
                    </a:cubicBezTo>
                    <a:lnTo>
                      <a:pt x="13996" y="264"/>
                    </a:lnTo>
                    <a:cubicBezTo>
                      <a:pt x="13898" y="300"/>
                      <a:pt x="13805" y="335"/>
                      <a:pt x="13702" y="371"/>
                    </a:cubicBezTo>
                    <a:cubicBezTo>
                      <a:pt x="13764" y="599"/>
                      <a:pt x="13782" y="669"/>
                      <a:pt x="13786" y="692"/>
                    </a:cubicBezTo>
                    <a:cubicBezTo>
                      <a:pt x="13479" y="955"/>
                      <a:pt x="13180" y="1237"/>
                      <a:pt x="12899" y="1525"/>
                    </a:cubicBezTo>
                    <a:lnTo>
                      <a:pt x="12698" y="723"/>
                    </a:lnTo>
                    <a:cubicBezTo>
                      <a:pt x="12596" y="759"/>
                      <a:pt x="12502" y="790"/>
                      <a:pt x="12404" y="826"/>
                    </a:cubicBezTo>
                    <a:cubicBezTo>
                      <a:pt x="12574" y="1494"/>
                      <a:pt x="12632" y="1718"/>
                      <a:pt x="12650" y="1793"/>
                    </a:cubicBezTo>
                    <a:cubicBezTo>
                      <a:pt x="12387" y="2074"/>
                      <a:pt x="12142" y="2369"/>
                      <a:pt x="11905" y="2676"/>
                    </a:cubicBezTo>
                    <a:cubicBezTo>
                      <a:pt x="11874" y="2716"/>
                      <a:pt x="11838" y="2761"/>
                      <a:pt x="11807" y="2801"/>
                    </a:cubicBezTo>
                    <a:lnTo>
                      <a:pt x="11405" y="1227"/>
                    </a:lnTo>
                    <a:cubicBezTo>
                      <a:pt x="11307" y="1268"/>
                      <a:pt x="11214" y="1311"/>
                      <a:pt x="11120" y="1361"/>
                    </a:cubicBezTo>
                    <a:cubicBezTo>
                      <a:pt x="11428" y="2564"/>
                      <a:pt x="11535" y="2980"/>
                      <a:pt x="11570" y="3126"/>
                    </a:cubicBezTo>
                    <a:cubicBezTo>
                      <a:pt x="11290" y="3519"/>
                      <a:pt x="11027" y="3925"/>
                      <a:pt x="10782" y="4340"/>
                    </a:cubicBezTo>
                    <a:lnTo>
                      <a:pt x="10179" y="1972"/>
                    </a:lnTo>
                    <a:cubicBezTo>
                      <a:pt x="10090" y="2048"/>
                      <a:pt x="10006" y="2128"/>
                      <a:pt x="9921" y="2212"/>
                    </a:cubicBezTo>
                    <a:cubicBezTo>
                      <a:pt x="10349" y="3898"/>
                      <a:pt x="10504" y="4505"/>
                      <a:pt x="10558" y="4723"/>
                    </a:cubicBezTo>
                    <a:cubicBezTo>
                      <a:pt x="10327" y="5133"/>
                      <a:pt x="10108" y="5552"/>
                      <a:pt x="9903" y="5976"/>
                    </a:cubicBezTo>
                    <a:cubicBezTo>
                      <a:pt x="9876" y="6029"/>
                      <a:pt x="9849" y="6087"/>
                      <a:pt x="9823" y="6141"/>
                    </a:cubicBezTo>
                    <a:lnTo>
                      <a:pt x="9086" y="3238"/>
                    </a:lnTo>
                    <a:cubicBezTo>
                      <a:pt x="9006" y="3350"/>
                      <a:pt x="8926" y="3457"/>
                      <a:pt x="8851" y="3568"/>
                    </a:cubicBezTo>
                    <a:cubicBezTo>
                      <a:pt x="9350" y="5534"/>
                      <a:pt x="9541" y="6287"/>
                      <a:pt x="9613" y="6577"/>
                    </a:cubicBezTo>
                    <a:cubicBezTo>
                      <a:pt x="9434" y="6962"/>
                      <a:pt x="9261" y="7345"/>
                      <a:pt x="9082" y="7723"/>
                    </a:cubicBezTo>
                    <a:cubicBezTo>
                      <a:pt x="9024" y="7849"/>
                      <a:pt x="8967" y="7973"/>
                      <a:pt x="8905" y="8098"/>
                    </a:cubicBezTo>
                    <a:lnTo>
                      <a:pt x="8030" y="4661"/>
                    </a:lnTo>
                    <a:cubicBezTo>
                      <a:pt x="7950" y="4754"/>
                      <a:pt x="7866" y="4843"/>
                      <a:pt x="7776" y="4933"/>
                    </a:cubicBezTo>
                    <a:cubicBezTo>
                      <a:pt x="8370" y="7260"/>
                      <a:pt x="8601" y="8160"/>
                      <a:pt x="8691" y="8508"/>
                    </a:cubicBezTo>
                    <a:cubicBezTo>
                      <a:pt x="8525" y="8807"/>
                      <a:pt x="8347" y="9102"/>
                      <a:pt x="8156" y="9386"/>
                    </a:cubicBezTo>
                    <a:cubicBezTo>
                      <a:pt x="8075" y="9507"/>
                      <a:pt x="7995" y="9631"/>
                      <a:pt x="7909" y="9752"/>
                    </a:cubicBezTo>
                    <a:lnTo>
                      <a:pt x="6876" y="5699"/>
                    </a:lnTo>
                    <a:cubicBezTo>
                      <a:pt x="6786" y="5762"/>
                      <a:pt x="6697" y="5828"/>
                      <a:pt x="6604" y="5891"/>
                    </a:cubicBezTo>
                    <a:cubicBezTo>
                      <a:pt x="7304" y="8633"/>
                      <a:pt x="7571" y="9685"/>
                      <a:pt x="7674" y="10086"/>
                    </a:cubicBezTo>
                    <a:cubicBezTo>
                      <a:pt x="7406" y="10456"/>
                      <a:pt x="7129" y="10827"/>
                      <a:pt x="6857" y="11201"/>
                    </a:cubicBezTo>
                    <a:lnTo>
                      <a:pt x="5672" y="6533"/>
                    </a:lnTo>
                    <a:cubicBezTo>
                      <a:pt x="5582" y="6600"/>
                      <a:pt x="5493" y="6667"/>
                      <a:pt x="5404" y="6734"/>
                    </a:cubicBezTo>
                    <a:cubicBezTo>
                      <a:pt x="6193" y="9841"/>
                      <a:pt x="6501" y="11055"/>
                      <a:pt x="6621" y="11527"/>
                    </a:cubicBezTo>
                    <a:cubicBezTo>
                      <a:pt x="6384" y="11862"/>
                      <a:pt x="6158" y="12195"/>
                      <a:pt x="5939" y="12547"/>
                    </a:cubicBezTo>
                    <a:cubicBezTo>
                      <a:pt x="5903" y="12606"/>
                      <a:pt x="5868" y="12668"/>
                      <a:pt x="5828" y="12726"/>
                    </a:cubicBezTo>
                    <a:lnTo>
                      <a:pt x="4512" y="7554"/>
                    </a:lnTo>
                    <a:cubicBezTo>
                      <a:pt x="4432" y="7647"/>
                      <a:pt x="4351" y="7750"/>
                      <a:pt x="4271" y="7853"/>
                    </a:cubicBezTo>
                    <a:cubicBezTo>
                      <a:pt x="5110" y="11162"/>
                      <a:pt x="5462" y="12539"/>
                      <a:pt x="5609" y="13115"/>
                    </a:cubicBezTo>
                    <a:cubicBezTo>
                      <a:pt x="5400" y="13502"/>
                      <a:pt x="5213" y="13903"/>
                      <a:pt x="5047" y="14305"/>
                    </a:cubicBezTo>
                    <a:cubicBezTo>
                      <a:pt x="4999" y="14425"/>
                      <a:pt x="4954" y="14545"/>
                      <a:pt x="4905" y="14666"/>
                    </a:cubicBezTo>
                    <a:lnTo>
                      <a:pt x="3487" y="9084"/>
                    </a:lnTo>
                    <a:cubicBezTo>
                      <a:pt x="3411" y="9226"/>
                      <a:pt x="3340" y="9374"/>
                      <a:pt x="3277" y="9516"/>
                    </a:cubicBezTo>
                    <a:cubicBezTo>
                      <a:pt x="4143" y="12927"/>
                      <a:pt x="4534" y="14474"/>
                      <a:pt x="4717" y="15183"/>
                    </a:cubicBezTo>
                    <a:cubicBezTo>
                      <a:pt x="4602" y="15500"/>
                      <a:pt x="4495" y="15817"/>
                      <a:pt x="4383" y="16132"/>
                    </a:cubicBezTo>
                    <a:cubicBezTo>
                      <a:pt x="4281" y="16418"/>
                      <a:pt x="4182" y="16704"/>
                      <a:pt x="4075" y="16984"/>
                    </a:cubicBezTo>
                    <a:lnTo>
                      <a:pt x="2649" y="11366"/>
                    </a:lnTo>
                    <a:cubicBezTo>
                      <a:pt x="2604" y="11558"/>
                      <a:pt x="2568" y="11745"/>
                      <a:pt x="2532" y="11932"/>
                    </a:cubicBezTo>
                    <a:cubicBezTo>
                      <a:pt x="2524" y="11981"/>
                      <a:pt x="2519" y="12031"/>
                      <a:pt x="2511" y="12076"/>
                    </a:cubicBezTo>
                    <a:cubicBezTo>
                      <a:pt x="3322" y="15272"/>
                      <a:pt x="3705" y="16774"/>
                      <a:pt x="3884" y="17480"/>
                    </a:cubicBezTo>
                    <a:cubicBezTo>
                      <a:pt x="3826" y="17622"/>
                      <a:pt x="3768" y="17760"/>
                      <a:pt x="3705" y="17898"/>
                    </a:cubicBezTo>
                    <a:cubicBezTo>
                      <a:pt x="3544" y="18264"/>
                      <a:pt x="3361" y="18616"/>
                      <a:pt x="3166" y="18968"/>
                    </a:cubicBezTo>
                    <a:lnTo>
                      <a:pt x="2029" y="14496"/>
                    </a:lnTo>
                    <a:cubicBezTo>
                      <a:pt x="1966" y="14666"/>
                      <a:pt x="1904" y="14831"/>
                      <a:pt x="1832" y="14996"/>
                    </a:cubicBezTo>
                    <a:cubicBezTo>
                      <a:pt x="2484" y="17560"/>
                      <a:pt x="2795" y="18777"/>
                      <a:pt x="2943" y="19352"/>
                    </a:cubicBezTo>
                    <a:cubicBezTo>
                      <a:pt x="2902" y="19419"/>
                      <a:pt x="2863" y="19486"/>
                      <a:pt x="2822" y="19548"/>
                    </a:cubicBezTo>
                    <a:cubicBezTo>
                      <a:pt x="2612" y="19900"/>
                      <a:pt x="2390" y="20244"/>
                      <a:pt x="2163" y="20591"/>
                    </a:cubicBezTo>
                    <a:lnTo>
                      <a:pt x="1124" y="16507"/>
                    </a:lnTo>
                    <a:cubicBezTo>
                      <a:pt x="1052" y="16641"/>
                      <a:pt x="980" y="16780"/>
                      <a:pt x="910" y="16926"/>
                    </a:cubicBezTo>
                    <a:cubicBezTo>
                      <a:pt x="1489" y="19209"/>
                      <a:pt x="1779" y="20359"/>
                      <a:pt x="1926" y="20939"/>
                    </a:cubicBezTo>
                    <a:cubicBezTo>
                      <a:pt x="1881" y="21011"/>
                      <a:pt x="1832" y="21082"/>
                      <a:pt x="1788" y="21149"/>
                    </a:cubicBezTo>
                    <a:lnTo>
                      <a:pt x="1137" y="22130"/>
                    </a:lnTo>
                    <a:lnTo>
                      <a:pt x="196" y="18429"/>
                    </a:lnTo>
                    <a:cubicBezTo>
                      <a:pt x="124" y="18594"/>
                      <a:pt x="58" y="18759"/>
                      <a:pt x="0" y="18920"/>
                    </a:cubicBezTo>
                    <a:cubicBezTo>
                      <a:pt x="490" y="20850"/>
                      <a:pt x="758" y="21907"/>
                      <a:pt x="906" y="22482"/>
                    </a:cubicBezTo>
                    <a:cubicBezTo>
                      <a:pt x="847" y="22567"/>
                      <a:pt x="785" y="22656"/>
                      <a:pt x="723" y="22754"/>
                    </a:cubicBezTo>
                    <a:lnTo>
                      <a:pt x="593" y="22946"/>
                    </a:lnTo>
                    <a:cubicBezTo>
                      <a:pt x="900" y="23141"/>
                      <a:pt x="1244" y="23267"/>
                      <a:pt x="1601" y="23355"/>
                    </a:cubicBezTo>
                    <a:cubicBezTo>
                      <a:pt x="1610" y="23347"/>
                      <a:pt x="1614" y="23334"/>
                      <a:pt x="1618" y="23324"/>
                    </a:cubicBezTo>
                    <a:lnTo>
                      <a:pt x="1659" y="23258"/>
                    </a:lnTo>
                    <a:lnTo>
                      <a:pt x="4981" y="22406"/>
                    </a:lnTo>
                    <a:cubicBezTo>
                      <a:pt x="5114" y="22268"/>
                      <a:pt x="5239" y="22125"/>
                      <a:pt x="5359" y="21987"/>
                    </a:cubicBezTo>
                    <a:lnTo>
                      <a:pt x="5359" y="21987"/>
                    </a:lnTo>
                    <a:cubicBezTo>
                      <a:pt x="3509" y="22460"/>
                      <a:pt x="2470" y="22727"/>
                      <a:pt x="1890" y="22879"/>
                    </a:cubicBezTo>
                    <a:cubicBezTo>
                      <a:pt x="2033" y="22633"/>
                      <a:pt x="2260" y="22259"/>
                      <a:pt x="2612" y="21675"/>
                    </a:cubicBezTo>
                    <a:cubicBezTo>
                      <a:pt x="2631" y="21643"/>
                      <a:pt x="2653" y="21612"/>
                      <a:pt x="2671" y="21581"/>
                    </a:cubicBezTo>
                    <a:lnTo>
                      <a:pt x="6363" y="20632"/>
                    </a:lnTo>
                    <a:cubicBezTo>
                      <a:pt x="6443" y="20503"/>
                      <a:pt x="6524" y="20377"/>
                      <a:pt x="6598" y="20248"/>
                    </a:cubicBezTo>
                    <a:lnTo>
                      <a:pt x="6598" y="20248"/>
                    </a:lnTo>
                    <a:cubicBezTo>
                      <a:pt x="4575" y="20770"/>
                      <a:pt x="3487" y="21050"/>
                      <a:pt x="2898" y="21202"/>
                    </a:cubicBezTo>
                    <a:cubicBezTo>
                      <a:pt x="3135" y="20805"/>
                      <a:pt x="3371" y="20404"/>
                      <a:pt x="3594" y="19994"/>
                    </a:cubicBezTo>
                    <a:cubicBezTo>
                      <a:pt x="3612" y="19968"/>
                      <a:pt x="3625" y="19941"/>
                      <a:pt x="3639" y="19914"/>
                    </a:cubicBezTo>
                    <a:lnTo>
                      <a:pt x="7277" y="18978"/>
                    </a:lnTo>
                    <a:cubicBezTo>
                      <a:pt x="7339" y="18857"/>
                      <a:pt x="7397" y="18733"/>
                      <a:pt x="7455" y="18612"/>
                    </a:cubicBezTo>
                    <a:lnTo>
                      <a:pt x="7455" y="18612"/>
                    </a:lnTo>
                    <a:cubicBezTo>
                      <a:pt x="5431" y="19134"/>
                      <a:pt x="4383" y="19401"/>
                      <a:pt x="3834" y="19544"/>
                    </a:cubicBezTo>
                    <a:cubicBezTo>
                      <a:pt x="4044" y="19138"/>
                      <a:pt x="4240" y="18723"/>
                      <a:pt x="4410" y="18299"/>
                    </a:cubicBezTo>
                    <a:lnTo>
                      <a:pt x="8016" y="17368"/>
                    </a:lnTo>
                    <a:cubicBezTo>
                      <a:pt x="8070" y="17247"/>
                      <a:pt x="8123" y="17127"/>
                      <a:pt x="8182" y="17007"/>
                    </a:cubicBezTo>
                    <a:lnTo>
                      <a:pt x="8182" y="17007"/>
                    </a:lnTo>
                    <a:cubicBezTo>
                      <a:pt x="6082" y="17546"/>
                      <a:pt x="5052" y="17809"/>
                      <a:pt x="4548" y="17943"/>
                    </a:cubicBezTo>
                    <a:cubicBezTo>
                      <a:pt x="4695" y="17542"/>
                      <a:pt x="4824" y="17140"/>
                      <a:pt x="4945" y="16739"/>
                    </a:cubicBezTo>
                    <a:lnTo>
                      <a:pt x="8824" y="15741"/>
                    </a:lnTo>
                    <a:cubicBezTo>
                      <a:pt x="8891" y="15615"/>
                      <a:pt x="8962" y="15496"/>
                      <a:pt x="9029" y="15370"/>
                    </a:cubicBezTo>
                    <a:lnTo>
                      <a:pt x="9029" y="15370"/>
                    </a:lnTo>
                    <a:cubicBezTo>
                      <a:pt x="6643" y="15986"/>
                      <a:pt x="5551" y="16266"/>
                      <a:pt x="5052" y="16391"/>
                    </a:cubicBezTo>
                    <a:cubicBezTo>
                      <a:pt x="5056" y="16378"/>
                      <a:pt x="5061" y="16365"/>
                      <a:pt x="5065" y="16352"/>
                    </a:cubicBezTo>
                    <a:cubicBezTo>
                      <a:pt x="5176" y="15963"/>
                      <a:pt x="5288" y="15580"/>
                      <a:pt x="5409" y="15206"/>
                    </a:cubicBezTo>
                    <a:lnTo>
                      <a:pt x="9778" y="14078"/>
                    </a:lnTo>
                    <a:cubicBezTo>
                      <a:pt x="9849" y="13952"/>
                      <a:pt x="9925" y="13827"/>
                      <a:pt x="9996" y="13703"/>
                    </a:cubicBezTo>
                    <a:lnTo>
                      <a:pt x="9996" y="13703"/>
                    </a:lnTo>
                    <a:cubicBezTo>
                      <a:pt x="7228" y="14416"/>
                      <a:pt x="6037" y="14724"/>
                      <a:pt x="5524" y="14854"/>
                    </a:cubicBezTo>
                    <a:cubicBezTo>
                      <a:pt x="5662" y="14438"/>
                      <a:pt x="5814" y="14033"/>
                      <a:pt x="5993" y="13636"/>
                    </a:cubicBezTo>
                    <a:lnTo>
                      <a:pt x="10751" y="12409"/>
                    </a:lnTo>
                    <a:cubicBezTo>
                      <a:pt x="10821" y="12285"/>
                      <a:pt x="10893" y="12160"/>
                      <a:pt x="10959" y="12035"/>
                    </a:cubicBezTo>
                    <a:lnTo>
                      <a:pt x="10959" y="12035"/>
                    </a:lnTo>
                    <a:cubicBezTo>
                      <a:pt x="7946" y="12811"/>
                      <a:pt x="6688" y="13136"/>
                      <a:pt x="6166" y="13270"/>
                    </a:cubicBezTo>
                    <a:cubicBezTo>
                      <a:pt x="6242" y="13119"/>
                      <a:pt x="6322" y="12967"/>
                      <a:pt x="6407" y="12820"/>
                    </a:cubicBezTo>
                    <a:cubicBezTo>
                      <a:pt x="6563" y="12539"/>
                      <a:pt x="6732" y="12259"/>
                      <a:pt x="6907" y="11981"/>
                    </a:cubicBezTo>
                    <a:lnTo>
                      <a:pt x="11628" y="10765"/>
                    </a:lnTo>
                    <a:cubicBezTo>
                      <a:pt x="11691" y="10644"/>
                      <a:pt x="11749" y="10524"/>
                      <a:pt x="11807" y="10399"/>
                    </a:cubicBezTo>
                    <a:lnTo>
                      <a:pt x="11807" y="10399"/>
                    </a:lnTo>
                    <a:cubicBezTo>
                      <a:pt x="8878" y="11152"/>
                      <a:pt x="7660" y="11469"/>
                      <a:pt x="7156" y="11598"/>
                    </a:cubicBezTo>
                    <a:cubicBezTo>
                      <a:pt x="7442" y="11156"/>
                      <a:pt x="7740" y="10720"/>
                      <a:pt x="8030" y="10273"/>
                    </a:cubicBezTo>
                    <a:lnTo>
                      <a:pt x="12319" y="9168"/>
                    </a:lnTo>
                    <a:cubicBezTo>
                      <a:pt x="12364" y="9053"/>
                      <a:pt x="12404" y="8936"/>
                      <a:pt x="12444" y="8820"/>
                    </a:cubicBezTo>
                    <a:lnTo>
                      <a:pt x="12444" y="8820"/>
                    </a:lnTo>
                    <a:cubicBezTo>
                      <a:pt x="9769" y="9507"/>
                      <a:pt x="8699" y="9783"/>
                      <a:pt x="8275" y="9890"/>
                    </a:cubicBezTo>
                    <a:cubicBezTo>
                      <a:pt x="8337" y="9788"/>
                      <a:pt x="8401" y="9681"/>
                      <a:pt x="8467" y="9578"/>
                    </a:cubicBezTo>
                    <a:cubicBezTo>
                      <a:pt x="8654" y="9267"/>
                      <a:pt x="8833" y="8941"/>
                      <a:pt x="8993" y="8606"/>
                    </a:cubicBezTo>
                    <a:lnTo>
                      <a:pt x="12774" y="7635"/>
                    </a:lnTo>
                    <a:cubicBezTo>
                      <a:pt x="12797" y="7523"/>
                      <a:pt x="12819" y="7411"/>
                      <a:pt x="12841" y="7295"/>
                    </a:cubicBezTo>
                    <a:lnTo>
                      <a:pt x="12841" y="7295"/>
                    </a:lnTo>
                    <a:cubicBezTo>
                      <a:pt x="10411" y="7925"/>
                      <a:pt x="9506" y="8156"/>
                      <a:pt x="9167" y="8246"/>
                    </a:cubicBezTo>
                    <a:cubicBezTo>
                      <a:pt x="9230" y="8112"/>
                      <a:pt x="9288" y="7978"/>
                      <a:pt x="9345" y="7839"/>
                    </a:cubicBezTo>
                    <a:cubicBezTo>
                      <a:pt x="9466" y="7563"/>
                      <a:pt x="9582" y="7287"/>
                      <a:pt x="9702" y="7005"/>
                    </a:cubicBezTo>
                    <a:lnTo>
                      <a:pt x="12980" y="6163"/>
                    </a:lnTo>
                    <a:cubicBezTo>
                      <a:pt x="12988" y="6056"/>
                      <a:pt x="12992" y="5945"/>
                      <a:pt x="13002" y="5838"/>
                    </a:cubicBezTo>
                    <a:lnTo>
                      <a:pt x="13002" y="5838"/>
                    </a:lnTo>
                    <a:cubicBezTo>
                      <a:pt x="10911" y="6377"/>
                      <a:pt x="10139" y="6573"/>
                      <a:pt x="9858" y="6649"/>
                    </a:cubicBezTo>
                    <a:cubicBezTo>
                      <a:pt x="9938" y="6458"/>
                      <a:pt x="10023" y="6266"/>
                      <a:pt x="10108" y="6079"/>
                    </a:cubicBezTo>
                    <a:cubicBezTo>
                      <a:pt x="10210" y="5851"/>
                      <a:pt x="10317" y="5628"/>
                      <a:pt x="10424" y="5405"/>
                    </a:cubicBezTo>
                    <a:lnTo>
                      <a:pt x="13082" y="4719"/>
                    </a:lnTo>
                    <a:cubicBezTo>
                      <a:pt x="13091" y="4612"/>
                      <a:pt x="13105" y="4500"/>
                      <a:pt x="13118" y="4388"/>
                    </a:cubicBezTo>
                    <a:lnTo>
                      <a:pt x="13118" y="4388"/>
                    </a:lnTo>
                    <a:cubicBezTo>
                      <a:pt x="11459" y="4816"/>
                      <a:pt x="10839" y="4977"/>
                      <a:pt x="10607" y="5035"/>
                    </a:cubicBezTo>
                    <a:cubicBezTo>
                      <a:pt x="10831" y="4598"/>
                      <a:pt x="11066" y="4170"/>
                      <a:pt x="11325" y="3756"/>
                    </a:cubicBezTo>
                    <a:lnTo>
                      <a:pt x="13354" y="3229"/>
                    </a:lnTo>
                    <a:cubicBezTo>
                      <a:pt x="13385" y="3113"/>
                      <a:pt x="13420" y="2997"/>
                      <a:pt x="13457" y="2886"/>
                    </a:cubicBezTo>
                    <a:lnTo>
                      <a:pt x="13457" y="2886"/>
                    </a:lnTo>
                    <a:cubicBezTo>
                      <a:pt x="12222" y="3202"/>
                      <a:pt x="11749" y="3323"/>
                      <a:pt x="11566" y="3371"/>
                    </a:cubicBezTo>
                    <a:cubicBezTo>
                      <a:pt x="11704" y="3157"/>
                      <a:pt x="11847" y="2949"/>
                      <a:pt x="11998" y="2743"/>
                    </a:cubicBezTo>
                    <a:cubicBezTo>
                      <a:pt x="12177" y="2494"/>
                      <a:pt x="12369" y="2253"/>
                      <a:pt x="12564" y="2017"/>
                    </a:cubicBezTo>
                    <a:lnTo>
                      <a:pt x="13902" y="1673"/>
                    </a:lnTo>
                    <a:cubicBezTo>
                      <a:pt x="13951" y="1552"/>
                      <a:pt x="14005" y="1432"/>
                      <a:pt x="14054" y="1311"/>
                    </a:cubicBezTo>
                    <a:lnTo>
                      <a:pt x="14054" y="1311"/>
                    </a:lnTo>
                    <a:cubicBezTo>
                      <a:pt x="13332" y="1499"/>
                      <a:pt x="13042" y="1575"/>
                      <a:pt x="12922" y="1601"/>
                    </a:cubicBezTo>
                    <a:cubicBezTo>
                      <a:pt x="13453" y="1017"/>
                      <a:pt x="14036" y="478"/>
                      <a:pt x="1467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1048109" y="77686"/>
                <a:ext cx="666843" cy="789424"/>
              </a:xfrm>
              <a:custGeom>
                <a:rect b="b" l="l" r="r" t="t"/>
                <a:pathLst>
                  <a:path extrusionOk="0" h="24852" w="20993">
                    <a:moveTo>
                      <a:pt x="4706" y="1"/>
                    </a:moveTo>
                    <a:cubicBezTo>
                      <a:pt x="3982" y="1"/>
                      <a:pt x="3179" y="229"/>
                      <a:pt x="2270" y="765"/>
                    </a:cubicBezTo>
                    <a:cubicBezTo>
                      <a:pt x="1120" y="1447"/>
                      <a:pt x="228" y="2646"/>
                      <a:pt x="152" y="3980"/>
                    </a:cubicBezTo>
                    <a:cubicBezTo>
                      <a:pt x="0" y="6561"/>
                      <a:pt x="2595" y="8300"/>
                      <a:pt x="4205" y="10320"/>
                    </a:cubicBezTo>
                    <a:cubicBezTo>
                      <a:pt x="5163" y="11524"/>
                      <a:pt x="5810" y="12946"/>
                      <a:pt x="6773" y="14146"/>
                    </a:cubicBezTo>
                    <a:cubicBezTo>
                      <a:pt x="7460" y="15006"/>
                      <a:pt x="8298" y="15733"/>
                      <a:pt x="9132" y="16459"/>
                    </a:cubicBezTo>
                    <a:cubicBezTo>
                      <a:pt x="13006" y="19826"/>
                      <a:pt x="16208" y="22983"/>
                      <a:pt x="20992" y="24851"/>
                    </a:cubicBezTo>
                    <a:cubicBezTo>
                      <a:pt x="20859" y="24802"/>
                      <a:pt x="19276" y="16509"/>
                      <a:pt x="18865" y="15613"/>
                    </a:cubicBezTo>
                    <a:cubicBezTo>
                      <a:pt x="17706" y="13089"/>
                      <a:pt x="16507" y="10503"/>
                      <a:pt x="14492" y="8590"/>
                    </a:cubicBezTo>
                    <a:cubicBezTo>
                      <a:pt x="14376" y="8479"/>
                      <a:pt x="14255" y="8367"/>
                      <a:pt x="14130" y="8256"/>
                    </a:cubicBezTo>
                    <a:cubicBezTo>
                      <a:pt x="13252" y="7489"/>
                      <a:pt x="12284" y="6820"/>
                      <a:pt x="11464" y="5991"/>
                    </a:cubicBezTo>
                    <a:cubicBezTo>
                      <a:pt x="9315" y="3816"/>
                      <a:pt x="7669" y="1"/>
                      <a:pt x="470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1063547" y="134673"/>
                <a:ext cx="18297" cy="153012"/>
              </a:xfrm>
              <a:custGeom>
                <a:rect b="b" l="l" r="r" t="t"/>
                <a:pathLst>
                  <a:path extrusionOk="0" h="4817" w="576">
                    <a:moveTo>
                      <a:pt x="576" y="1"/>
                    </a:moveTo>
                    <a:lnTo>
                      <a:pt x="576" y="1"/>
                    </a:lnTo>
                    <a:cubicBezTo>
                      <a:pt x="380" y="237"/>
                      <a:pt x="205" y="492"/>
                      <a:pt x="67" y="759"/>
                    </a:cubicBezTo>
                    <a:lnTo>
                      <a:pt x="0" y="3960"/>
                    </a:lnTo>
                    <a:cubicBezTo>
                      <a:pt x="134" y="4254"/>
                      <a:pt x="294" y="4540"/>
                      <a:pt x="477" y="4816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1083527" y="98842"/>
                <a:ext cx="629995" cy="763440"/>
              </a:xfrm>
              <a:custGeom>
                <a:rect b="b" l="l" r="r" t="t"/>
                <a:pathLst>
                  <a:path extrusionOk="0" h="24034" w="19833">
                    <a:moveTo>
                      <a:pt x="1324" y="1"/>
                    </a:moveTo>
                    <a:cubicBezTo>
                      <a:pt x="1270" y="32"/>
                      <a:pt x="1222" y="59"/>
                      <a:pt x="1169" y="90"/>
                    </a:cubicBezTo>
                    <a:cubicBezTo>
                      <a:pt x="731" y="349"/>
                      <a:pt x="330" y="684"/>
                      <a:pt x="0" y="1067"/>
                    </a:cubicBezTo>
                    <a:cubicBezTo>
                      <a:pt x="125" y="1209"/>
                      <a:pt x="254" y="1352"/>
                      <a:pt x="383" y="1490"/>
                    </a:cubicBezTo>
                    <a:cubicBezTo>
                      <a:pt x="762" y="1905"/>
                      <a:pt x="1173" y="2297"/>
                      <a:pt x="1597" y="2663"/>
                    </a:cubicBezTo>
                    <a:lnTo>
                      <a:pt x="1490" y="7893"/>
                    </a:lnTo>
                    <a:cubicBezTo>
                      <a:pt x="1645" y="8058"/>
                      <a:pt x="1811" y="8228"/>
                      <a:pt x="1971" y="8397"/>
                    </a:cubicBezTo>
                    <a:cubicBezTo>
                      <a:pt x="2029" y="5477"/>
                      <a:pt x="2060" y="3907"/>
                      <a:pt x="2078" y="3065"/>
                    </a:cubicBezTo>
                    <a:cubicBezTo>
                      <a:pt x="2640" y="3519"/>
                      <a:pt x="3197" y="3933"/>
                      <a:pt x="3732" y="4353"/>
                    </a:cubicBezTo>
                    <a:lnTo>
                      <a:pt x="3612" y="10368"/>
                    </a:lnTo>
                    <a:cubicBezTo>
                      <a:pt x="3772" y="10609"/>
                      <a:pt x="3933" y="10858"/>
                      <a:pt x="4085" y="11103"/>
                    </a:cubicBezTo>
                    <a:cubicBezTo>
                      <a:pt x="4160" y="7425"/>
                      <a:pt x="4200" y="5623"/>
                      <a:pt x="4219" y="4745"/>
                    </a:cubicBezTo>
                    <a:cubicBezTo>
                      <a:pt x="4597" y="5061"/>
                      <a:pt x="4958" y="5387"/>
                      <a:pt x="5283" y="5734"/>
                    </a:cubicBezTo>
                    <a:cubicBezTo>
                      <a:pt x="5493" y="5954"/>
                      <a:pt x="5685" y="6185"/>
                      <a:pt x="5863" y="6426"/>
                    </a:cubicBezTo>
                    <a:lnTo>
                      <a:pt x="5717" y="13556"/>
                    </a:lnTo>
                    <a:cubicBezTo>
                      <a:pt x="5872" y="13743"/>
                      <a:pt x="6028" y="13921"/>
                      <a:pt x="6198" y="14099"/>
                    </a:cubicBezTo>
                    <a:cubicBezTo>
                      <a:pt x="6279" y="10095"/>
                      <a:pt x="6322" y="8111"/>
                      <a:pt x="6341" y="7126"/>
                    </a:cubicBezTo>
                    <a:cubicBezTo>
                      <a:pt x="6390" y="7206"/>
                      <a:pt x="6439" y="7286"/>
                      <a:pt x="6483" y="7366"/>
                    </a:cubicBezTo>
                    <a:cubicBezTo>
                      <a:pt x="6835" y="7964"/>
                      <a:pt x="7156" y="8607"/>
                      <a:pt x="7513" y="9249"/>
                    </a:cubicBezTo>
                    <a:cubicBezTo>
                      <a:pt x="7656" y="9502"/>
                      <a:pt x="7803" y="9757"/>
                      <a:pt x="7964" y="10011"/>
                    </a:cubicBezTo>
                    <a:lnTo>
                      <a:pt x="7847" y="15642"/>
                    </a:lnTo>
                    <a:cubicBezTo>
                      <a:pt x="7901" y="15696"/>
                      <a:pt x="7959" y="15745"/>
                      <a:pt x="8017" y="15793"/>
                    </a:cubicBezTo>
                    <a:cubicBezTo>
                      <a:pt x="8119" y="15883"/>
                      <a:pt x="8222" y="15976"/>
                      <a:pt x="8329" y="16066"/>
                    </a:cubicBezTo>
                    <a:cubicBezTo>
                      <a:pt x="8396" y="12953"/>
                      <a:pt x="8423" y="11447"/>
                      <a:pt x="8440" y="10716"/>
                    </a:cubicBezTo>
                    <a:cubicBezTo>
                      <a:pt x="8534" y="10849"/>
                      <a:pt x="8633" y="10978"/>
                      <a:pt x="8734" y="11107"/>
                    </a:cubicBezTo>
                    <a:cubicBezTo>
                      <a:pt x="9168" y="11642"/>
                      <a:pt x="9623" y="12155"/>
                      <a:pt x="10082" y="12659"/>
                    </a:cubicBezTo>
                    <a:lnTo>
                      <a:pt x="9983" y="17519"/>
                    </a:lnTo>
                    <a:cubicBezTo>
                      <a:pt x="10144" y="17662"/>
                      <a:pt x="10304" y="17800"/>
                      <a:pt x="10465" y="17943"/>
                    </a:cubicBezTo>
                    <a:cubicBezTo>
                      <a:pt x="10523" y="15036"/>
                      <a:pt x="10549" y="13747"/>
                      <a:pt x="10563" y="13172"/>
                    </a:cubicBezTo>
                    <a:cubicBezTo>
                      <a:pt x="10928" y="13556"/>
                      <a:pt x="11298" y="13935"/>
                      <a:pt x="11664" y="14318"/>
                    </a:cubicBezTo>
                    <a:lnTo>
                      <a:pt x="12208" y="14871"/>
                    </a:lnTo>
                    <a:lnTo>
                      <a:pt x="12115" y="19357"/>
                    </a:lnTo>
                    <a:cubicBezTo>
                      <a:pt x="12280" y="19491"/>
                      <a:pt x="12436" y="19624"/>
                      <a:pt x="12601" y="19753"/>
                    </a:cubicBezTo>
                    <a:cubicBezTo>
                      <a:pt x="12659" y="17007"/>
                      <a:pt x="12681" y="15852"/>
                      <a:pt x="12690" y="15365"/>
                    </a:cubicBezTo>
                    <a:cubicBezTo>
                      <a:pt x="13078" y="15758"/>
                      <a:pt x="13609" y="16302"/>
                      <a:pt x="14335" y="17046"/>
                    </a:cubicBezTo>
                    <a:lnTo>
                      <a:pt x="14255" y="21037"/>
                    </a:lnTo>
                    <a:cubicBezTo>
                      <a:pt x="14416" y="21153"/>
                      <a:pt x="14576" y="21273"/>
                      <a:pt x="14737" y="21385"/>
                    </a:cubicBezTo>
                    <a:cubicBezTo>
                      <a:pt x="14790" y="18911"/>
                      <a:pt x="14813" y="17929"/>
                      <a:pt x="14821" y="17542"/>
                    </a:cubicBezTo>
                    <a:cubicBezTo>
                      <a:pt x="15374" y="18117"/>
                      <a:pt x="15927" y="18701"/>
                      <a:pt x="16462" y="19298"/>
                    </a:cubicBezTo>
                    <a:lnTo>
                      <a:pt x="16400" y="22469"/>
                    </a:lnTo>
                    <a:cubicBezTo>
                      <a:pt x="16560" y="22567"/>
                      <a:pt x="16721" y="22656"/>
                      <a:pt x="16881" y="22754"/>
                    </a:cubicBezTo>
                    <a:cubicBezTo>
                      <a:pt x="16921" y="20819"/>
                      <a:pt x="16935" y="20100"/>
                      <a:pt x="16943" y="19838"/>
                    </a:cubicBezTo>
                    <a:cubicBezTo>
                      <a:pt x="17157" y="20083"/>
                      <a:pt x="17367" y="20328"/>
                      <a:pt x="17577" y="20578"/>
                    </a:cubicBezTo>
                    <a:cubicBezTo>
                      <a:pt x="17924" y="20997"/>
                      <a:pt x="18264" y="21421"/>
                      <a:pt x="18585" y="21862"/>
                    </a:cubicBezTo>
                    <a:lnTo>
                      <a:pt x="18548" y="23615"/>
                    </a:lnTo>
                    <a:cubicBezTo>
                      <a:pt x="18709" y="23695"/>
                      <a:pt x="18869" y="23766"/>
                      <a:pt x="19034" y="23837"/>
                    </a:cubicBezTo>
                    <a:cubicBezTo>
                      <a:pt x="19052" y="22946"/>
                      <a:pt x="19057" y="22652"/>
                      <a:pt x="19061" y="22557"/>
                    </a:cubicBezTo>
                    <a:cubicBezTo>
                      <a:pt x="19361" y="23026"/>
                      <a:pt x="19637" y="23512"/>
                      <a:pt x="19832" y="24033"/>
                    </a:cubicBezTo>
                    <a:cubicBezTo>
                      <a:pt x="19824" y="24002"/>
                      <a:pt x="19815" y="23971"/>
                      <a:pt x="19806" y="23931"/>
                    </a:cubicBezTo>
                    <a:cubicBezTo>
                      <a:pt x="19596" y="23338"/>
                      <a:pt x="19293" y="22771"/>
                      <a:pt x="18968" y="22232"/>
                    </a:cubicBezTo>
                    <a:cubicBezTo>
                      <a:pt x="18919" y="22156"/>
                      <a:pt x="18869" y="22076"/>
                      <a:pt x="18820" y="22000"/>
                    </a:cubicBezTo>
                    <a:lnTo>
                      <a:pt x="18820" y="22000"/>
                    </a:lnTo>
                    <a:lnTo>
                      <a:pt x="19373" y="22041"/>
                    </a:lnTo>
                    <a:cubicBezTo>
                      <a:pt x="19338" y="21880"/>
                      <a:pt x="19307" y="21715"/>
                      <a:pt x="19266" y="21545"/>
                    </a:cubicBezTo>
                    <a:cubicBezTo>
                      <a:pt x="18812" y="21510"/>
                      <a:pt x="18589" y="21492"/>
                      <a:pt x="18478" y="21483"/>
                    </a:cubicBezTo>
                    <a:cubicBezTo>
                      <a:pt x="18237" y="21135"/>
                      <a:pt x="17987" y="20792"/>
                      <a:pt x="17729" y="20458"/>
                    </a:cubicBezTo>
                    <a:cubicBezTo>
                      <a:pt x="17536" y="20203"/>
                      <a:pt x="17340" y="19950"/>
                      <a:pt x="17140" y="19699"/>
                    </a:cubicBezTo>
                    <a:lnTo>
                      <a:pt x="17140" y="19699"/>
                    </a:lnTo>
                    <a:lnTo>
                      <a:pt x="18906" y="19829"/>
                    </a:lnTo>
                    <a:cubicBezTo>
                      <a:pt x="18869" y="19664"/>
                      <a:pt x="18838" y="19495"/>
                      <a:pt x="18799" y="19330"/>
                    </a:cubicBezTo>
                    <a:cubicBezTo>
                      <a:pt x="17541" y="19236"/>
                      <a:pt x="16970" y="19196"/>
                      <a:pt x="16716" y="19178"/>
                    </a:cubicBezTo>
                    <a:cubicBezTo>
                      <a:pt x="16212" y="18567"/>
                      <a:pt x="15700" y="17970"/>
                      <a:pt x="15182" y="17377"/>
                    </a:cubicBezTo>
                    <a:lnTo>
                      <a:pt x="15182" y="17377"/>
                    </a:lnTo>
                    <a:lnTo>
                      <a:pt x="18433" y="17613"/>
                    </a:lnTo>
                    <a:cubicBezTo>
                      <a:pt x="18392" y="17448"/>
                      <a:pt x="18357" y="17279"/>
                      <a:pt x="18317" y="17114"/>
                    </a:cubicBezTo>
                    <a:cubicBezTo>
                      <a:pt x="16091" y="16953"/>
                      <a:pt x="15134" y="16882"/>
                      <a:pt x="14718" y="16851"/>
                    </a:cubicBezTo>
                    <a:cubicBezTo>
                      <a:pt x="14478" y="16583"/>
                      <a:pt x="14010" y="16061"/>
                      <a:pt x="13100" y="15044"/>
                    </a:cubicBezTo>
                    <a:lnTo>
                      <a:pt x="13100" y="15044"/>
                    </a:lnTo>
                    <a:lnTo>
                      <a:pt x="17898" y="15402"/>
                    </a:lnTo>
                    <a:cubicBezTo>
                      <a:pt x="17844" y="15188"/>
                      <a:pt x="17791" y="15036"/>
                      <a:pt x="17750" y="14947"/>
                    </a:cubicBezTo>
                    <a:cubicBezTo>
                      <a:pt x="17746" y="14929"/>
                      <a:pt x="17733" y="14911"/>
                      <a:pt x="17729" y="14893"/>
                    </a:cubicBezTo>
                    <a:cubicBezTo>
                      <a:pt x="14554" y="14661"/>
                      <a:pt x="13202" y="14558"/>
                      <a:pt x="12632" y="14519"/>
                    </a:cubicBezTo>
                    <a:cubicBezTo>
                      <a:pt x="12463" y="14332"/>
                      <a:pt x="12284" y="14130"/>
                      <a:pt x="12092" y="13916"/>
                    </a:cubicBezTo>
                    <a:cubicBezTo>
                      <a:pt x="11740" y="13519"/>
                      <a:pt x="11388" y="13118"/>
                      <a:pt x="11035" y="12713"/>
                    </a:cubicBezTo>
                    <a:lnTo>
                      <a:pt x="11035" y="12713"/>
                    </a:lnTo>
                    <a:lnTo>
                      <a:pt x="16908" y="13145"/>
                    </a:lnTo>
                    <a:cubicBezTo>
                      <a:pt x="16823" y="12976"/>
                      <a:pt x="16739" y="12807"/>
                      <a:pt x="16653" y="12637"/>
                    </a:cubicBezTo>
                    <a:cubicBezTo>
                      <a:pt x="12886" y="12360"/>
                      <a:pt x="11276" y="12241"/>
                      <a:pt x="10590" y="12191"/>
                    </a:cubicBezTo>
                    <a:cubicBezTo>
                      <a:pt x="10162" y="11683"/>
                      <a:pt x="9747" y="11165"/>
                      <a:pt x="9364" y="10635"/>
                    </a:cubicBezTo>
                    <a:cubicBezTo>
                      <a:pt x="9306" y="10559"/>
                      <a:pt x="9248" y="10479"/>
                      <a:pt x="9195" y="10399"/>
                    </a:cubicBezTo>
                    <a:lnTo>
                      <a:pt x="9195" y="10399"/>
                    </a:lnTo>
                    <a:lnTo>
                      <a:pt x="15690" y="10881"/>
                    </a:lnTo>
                    <a:cubicBezTo>
                      <a:pt x="15583" y="10702"/>
                      <a:pt x="15476" y="10533"/>
                      <a:pt x="15365" y="10363"/>
                    </a:cubicBezTo>
                    <a:cubicBezTo>
                      <a:pt x="11303" y="10064"/>
                      <a:pt x="9591" y="9940"/>
                      <a:pt x="8868" y="9886"/>
                    </a:cubicBezTo>
                    <a:cubicBezTo>
                      <a:pt x="8547" y="9333"/>
                      <a:pt x="8280" y="8740"/>
                      <a:pt x="8008" y="8138"/>
                    </a:cubicBezTo>
                    <a:lnTo>
                      <a:pt x="8008" y="8138"/>
                    </a:lnTo>
                    <a:lnTo>
                      <a:pt x="14014" y="8580"/>
                    </a:lnTo>
                    <a:cubicBezTo>
                      <a:pt x="13850" y="8397"/>
                      <a:pt x="13679" y="8218"/>
                      <a:pt x="13506" y="8049"/>
                    </a:cubicBezTo>
                    <a:cubicBezTo>
                      <a:pt x="10068" y="7794"/>
                      <a:pt x="8499" y="7679"/>
                      <a:pt x="7781" y="7625"/>
                    </a:cubicBezTo>
                    <a:cubicBezTo>
                      <a:pt x="7664" y="7372"/>
                      <a:pt x="7544" y="7113"/>
                      <a:pt x="7415" y="6858"/>
                    </a:cubicBezTo>
                    <a:cubicBezTo>
                      <a:pt x="7254" y="6528"/>
                      <a:pt x="7071" y="6199"/>
                      <a:pt x="6871" y="5874"/>
                    </a:cubicBezTo>
                    <a:lnTo>
                      <a:pt x="6871" y="5874"/>
                    </a:lnTo>
                    <a:lnTo>
                      <a:pt x="11321" y="6199"/>
                    </a:lnTo>
                    <a:cubicBezTo>
                      <a:pt x="11111" y="6024"/>
                      <a:pt x="10901" y="5851"/>
                      <a:pt x="10701" y="5664"/>
                    </a:cubicBezTo>
                    <a:cubicBezTo>
                      <a:pt x="8446" y="5499"/>
                      <a:pt x="7205" y="5405"/>
                      <a:pt x="6524" y="5356"/>
                    </a:cubicBezTo>
                    <a:cubicBezTo>
                      <a:pt x="6421" y="5213"/>
                      <a:pt x="6310" y="5071"/>
                      <a:pt x="6198" y="4937"/>
                    </a:cubicBezTo>
                    <a:cubicBezTo>
                      <a:pt x="5783" y="4429"/>
                      <a:pt x="5328" y="3974"/>
                      <a:pt x="4869" y="3550"/>
                    </a:cubicBezTo>
                    <a:lnTo>
                      <a:pt x="4869" y="3550"/>
                    </a:lnTo>
                    <a:lnTo>
                      <a:pt x="9100" y="3862"/>
                    </a:lnTo>
                    <a:lnTo>
                      <a:pt x="9100" y="3862"/>
                    </a:lnTo>
                    <a:lnTo>
                      <a:pt x="8699" y="3341"/>
                    </a:lnTo>
                    <a:cubicBezTo>
                      <a:pt x="6448" y="3176"/>
                      <a:pt x="5096" y="3073"/>
                      <a:pt x="4281" y="3015"/>
                    </a:cubicBezTo>
                    <a:cubicBezTo>
                      <a:pt x="3853" y="2631"/>
                      <a:pt x="3429" y="2266"/>
                      <a:pt x="3032" y="1892"/>
                    </a:cubicBezTo>
                    <a:cubicBezTo>
                      <a:pt x="2783" y="1659"/>
                      <a:pt x="2546" y="1423"/>
                      <a:pt x="2319" y="1182"/>
                    </a:cubicBezTo>
                    <a:lnTo>
                      <a:pt x="2319" y="1182"/>
                    </a:lnTo>
                    <a:lnTo>
                      <a:pt x="7304" y="1552"/>
                    </a:lnTo>
                    <a:cubicBezTo>
                      <a:pt x="7147" y="1365"/>
                      <a:pt x="6991" y="1192"/>
                      <a:pt x="6831" y="1022"/>
                    </a:cubicBezTo>
                    <a:cubicBezTo>
                      <a:pt x="4223" y="830"/>
                      <a:pt x="2715" y="719"/>
                      <a:pt x="1850" y="657"/>
                    </a:cubicBezTo>
                    <a:cubicBezTo>
                      <a:pt x="1774" y="567"/>
                      <a:pt x="1704" y="482"/>
                      <a:pt x="1632" y="394"/>
                    </a:cubicBezTo>
                    <a:cubicBezTo>
                      <a:pt x="1529" y="264"/>
                      <a:pt x="1422" y="135"/>
                      <a:pt x="1324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570237" y="-76723"/>
                <a:ext cx="531174" cy="725290"/>
              </a:xfrm>
              <a:custGeom>
                <a:rect b="b" l="l" r="r" t="t"/>
                <a:pathLst>
                  <a:path extrusionOk="0" h="22833" w="16722">
                    <a:moveTo>
                      <a:pt x="10902" y="1"/>
                    </a:moveTo>
                    <a:cubicBezTo>
                      <a:pt x="10599" y="1"/>
                      <a:pt x="10297" y="44"/>
                      <a:pt x="10006" y="138"/>
                    </a:cubicBezTo>
                    <a:cubicBezTo>
                      <a:pt x="7938" y="807"/>
                      <a:pt x="7366" y="3375"/>
                      <a:pt x="6274" y="5247"/>
                    </a:cubicBezTo>
                    <a:cubicBezTo>
                      <a:pt x="5623" y="6366"/>
                      <a:pt x="4705" y="7307"/>
                      <a:pt x="4058" y="8426"/>
                    </a:cubicBezTo>
                    <a:cubicBezTo>
                      <a:pt x="3594" y="9228"/>
                      <a:pt x="3277" y="10102"/>
                      <a:pt x="2966" y="10977"/>
                    </a:cubicBezTo>
                    <a:cubicBezTo>
                      <a:pt x="1503" y="15043"/>
                      <a:pt x="9" y="18517"/>
                      <a:pt x="1" y="22832"/>
                    </a:cubicBezTo>
                    <a:cubicBezTo>
                      <a:pt x="1" y="22711"/>
                      <a:pt x="6016" y="18949"/>
                      <a:pt x="6595" y="18351"/>
                    </a:cubicBezTo>
                    <a:cubicBezTo>
                      <a:pt x="8218" y="16675"/>
                      <a:pt x="9877" y="14945"/>
                      <a:pt x="10764" y="12782"/>
                    </a:cubicBezTo>
                    <a:cubicBezTo>
                      <a:pt x="10817" y="12658"/>
                      <a:pt x="10867" y="12528"/>
                      <a:pt x="10916" y="12395"/>
                    </a:cubicBezTo>
                    <a:cubicBezTo>
                      <a:pt x="11250" y="11475"/>
                      <a:pt x="11478" y="10512"/>
                      <a:pt x="11879" y="9617"/>
                    </a:cubicBezTo>
                    <a:cubicBezTo>
                      <a:pt x="13185" y="6696"/>
                      <a:pt x="16721" y="3610"/>
                      <a:pt x="13172" y="819"/>
                    </a:cubicBezTo>
                    <a:cubicBezTo>
                      <a:pt x="12529" y="313"/>
                      <a:pt x="11712" y="1"/>
                      <a:pt x="10902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570808" y="-70116"/>
                <a:ext cx="449729" cy="716142"/>
              </a:xfrm>
              <a:custGeom>
                <a:rect b="b" l="l" r="r" t="t"/>
                <a:pathLst>
                  <a:path extrusionOk="0" h="22545" w="14158">
                    <a:moveTo>
                      <a:pt x="12044" y="0"/>
                    </a:moveTo>
                    <a:cubicBezTo>
                      <a:pt x="11968" y="144"/>
                      <a:pt x="11896" y="286"/>
                      <a:pt x="11830" y="428"/>
                    </a:cubicBezTo>
                    <a:cubicBezTo>
                      <a:pt x="11620" y="856"/>
                      <a:pt x="11437" y="1298"/>
                      <a:pt x="11281" y="1739"/>
                    </a:cubicBezTo>
                    <a:lnTo>
                      <a:pt x="7148" y="3247"/>
                    </a:lnTo>
                    <a:cubicBezTo>
                      <a:pt x="7068" y="3425"/>
                      <a:pt x="6983" y="3603"/>
                      <a:pt x="6898" y="3777"/>
                    </a:cubicBezTo>
                    <a:cubicBezTo>
                      <a:pt x="9208" y="2935"/>
                      <a:pt x="10447" y="2484"/>
                      <a:pt x="11112" y="2239"/>
                    </a:cubicBezTo>
                    <a:lnTo>
                      <a:pt x="11112" y="2239"/>
                    </a:lnTo>
                    <a:cubicBezTo>
                      <a:pt x="10924" y="2814"/>
                      <a:pt x="10773" y="3381"/>
                      <a:pt x="10603" y="3929"/>
                    </a:cubicBezTo>
                    <a:lnTo>
                      <a:pt x="5854" y="5663"/>
                    </a:lnTo>
                    <a:cubicBezTo>
                      <a:pt x="5716" y="5863"/>
                      <a:pt x="5570" y="6065"/>
                      <a:pt x="5422" y="6260"/>
                    </a:cubicBezTo>
                    <a:cubicBezTo>
                      <a:pt x="8329" y="5200"/>
                      <a:pt x="9752" y="4682"/>
                      <a:pt x="10447" y="4428"/>
                    </a:cubicBezTo>
                    <a:lnTo>
                      <a:pt x="10447" y="4428"/>
                    </a:lnTo>
                    <a:cubicBezTo>
                      <a:pt x="10313" y="4820"/>
                      <a:pt x="10171" y="5204"/>
                      <a:pt x="9997" y="5565"/>
                    </a:cubicBezTo>
                    <a:cubicBezTo>
                      <a:pt x="9890" y="5793"/>
                      <a:pt x="9766" y="6015"/>
                      <a:pt x="9632" y="6229"/>
                    </a:cubicBezTo>
                    <a:lnTo>
                      <a:pt x="4000" y="8289"/>
                    </a:lnTo>
                    <a:cubicBezTo>
                      <a:pt x="3901" y="8468"/>
                      <a:pt x="3808" y="8646"/>
                      <a:pt x="3719" y="8829"/>
                    </a:cubicBezTo>
                    <a:cubicBezTo>
                      <a:pt x="6881" y="7674"/>
                      <a:pt x="8449" y="7104"/>
                      <a:pt x="9225" y="6818"/>
                    </a:cubicBezTo>
                    <a:lnTo>
                      <a:pt x="9225" y="6818"/>
                    </a:lnTo>
                    <a:cubicBezTo>
                      <a:pt x="9181" y="6880"/>
                      <a:pt x="9132" y="6939"/>
                      <a:pt x="9083" y="7001"/>
                    </a:cubicBezTo>
                    <a:cubicBezTo>
                      <a:pt x="8722" y="7460"/>
                      <a:pt x="8316" y="7906"/>
                      <a:pt x="7924" y="8384"/>
                    </a:cubicBezTo>
                    <a:cubicBezTo>
                      <a:pt x="7768" y="8571"/>
                      <a:pt x="7611" y="8767"/>
                      <a:pt x="7459" y="8967"/>
                    </a:cubicBezTo>
                    <a:lnTo>
                      <a:pt x="3010" y="10594"/>
                    </a:lnTo>
                    <a:cubicBezTo>
                      <a:pt x="2988" y="10652"/>
                      <a:pt x="2965" y="10711"/>
                      <a:pt x="2948" y="10769"/>
                    </a:cubicBezTo>
                    <a:cubicBezTo>
                      <a:pt x="2907" y="10880"/>
                      <a:pt x="2868" y="10991"/>
                      <a:pt x="2827" y="11103"/>
                    </a:cubicBezTo>
                    <a:cubicBezTo>
                      <a:pt x="5288" y="10203"/>
                      <a:pt x="6479" y="9765"/>
                      <a:pt x="7054" y="9555"/>
                    </a:cubicBezTo>
                    <a:lnTo>
                      <a:pt x="7054" y="9555"/>
                    </a:lnTo>
                    <a:cubicBezTo>
                      <a:pt x="6978" y="9672"/>
                      <a:pt x="6907" y="9787"/>
                      <a:pt x="6840" y="9908"/>
                    </a:cubicBezTo>
                    <a:cubicBezTo>
                      <a:pt x="6550" y="10411"/>
                      <a:pt x="6282" y="10920"/>
                      <a:pt x="6033" y="11433"/>
                    </a:cubicBezTo>
                    <a:lnTo>
                      <a:pt x="2195" y="12837"/>
                    </a:lnTo>
                    <a:cubicBezTo>
                      <a:pt x="2131" y="13006"/>
                      <a:pt x="2069" y="13176"/>
                      <a:pt x="2007" y="13346"/>
                    </a:cubicBezTo>
                    <a:cubicBezTo>
                      <a:pt x="4303" y="12508"/>
                      <a:pt x="5325" y="12133"/>
                      <a:pt x="5779" y="11968"/>
                    </a:cubicBezTo>
                    <a:lnTo>
                      <a:pt x="5779" y="11968"/>
                    </a:lnTo>
                    <a:cubicBezTo>
                      <a:pt x="5587" y="12370"/>
                      <a:pt x="5400" y="12775"/>
                      <a:pt x="5218" y="13181"/>
                    </a:cubicBezTo>
                    <a:lnTo>
                      <a:pt x="4945" y="13774"/>
                    </a:lnTo>
                    <a:lnTo>
                      <a:pt x="1405" y="15072"/>
                    </a:lnTo>
                    <a:cubicBezTo>
                      <a:pt x="1347" y="15236"/>
                      <a:pt x="1294" y="15401"/>
                      <a:pt x="1240" y="15570"/>
                    </a:cubicBezTo>
                    <a:cubicBezTo>
                      <a:pt x="3411" y="14777"/>
                      <a:pt x="4321" y="14442"/>
                      <a:pt x="4709" y="14304"/>
                    </a:cubicBezTo>
                    <a:lnTo>
                      <a:pt x="4709" y="14304"/>
                    </a:lnTo>
                    <a:cubicBezTo>
                      <a:pt x="4517" y="14728"/>
                      <a:pt x="4255" y="15307"/>
                      <a:pt x="3893" y="16105"/>
                    </a:cubicBezTo>
                    <a:lnTo>
                      <a:pt x="736" y="17256"/>
                    </a:lnTo>
                    <a:cubicBezTo>
                      <a:pt x="696" y="17420"/>
                      <a:pt x="651" y="17581"/>
                      <a:pt x="611" y="17742"/>
                    </a:cubicBezTo>
                    <a:cubicBezTo>
                      <a:pt x="2569" y="17029"/>
                      <a:pt x="3345" y="16747"/>
                      <a:pt x="3652" y="16636"/>
                    </a:cubicBezTo>
                    <a:lnTo>
                      <a:pt x="3652" y="16636"/>
                    </a:lnTo>
                    <a:cubicBezTo>
                      <a:pt x="3366" y="17247"/>
                      <a:pt x="3077" y="17858"/>
                      <a:pt x="2773" y="18460"/>
                    </a:cubicBezTo>
                    <a:lnTo>
                      <a:pt x="268" y="19373"/>
                    </a:lnTo>
                    <a:cubicBezTo>
                      <a:pt x="242" y="19530"/>
                      <a:pt x="219" y="19682"/>
                      <a:pt x="192" y="19842"/>
                    </a:cubicBezTo>
                    <a:cubicBezTo>
                      <a:pt x="1722" y="19280"/>
                      <a:pt x="2288" y="19075"/>
                      <a:pt x="2497" y="18999"/>
                    </a:cubicBezTo>
                    <a:lnTo>
                      <a:pt x="2497" y="18999"/>
                    </a:lnTo>
                    <a:cubicBezTo>
                      <a:pt x="2372" y="19240"/>
                      <a:pt x="2243" y="19486"/>
                      <a:pt x="2109" y="19721"/>
                    </a:cubicBezTo>
                    <a:cubicBezTo>
                      <a:pt x="1891" y="20122"/>
                      <a:pt x="1660" y="20520"/>
                      <a:pt x="1409" y="20904"/>
                    </a:cubicBezTo>
                    <a:lnTo>
                      <a:pt x="28" y="21407"/>
                    </a:lnTo>
                    <a:cubicBezTo>
                      <a:pt x="14" y="21559"/>
                      <a:pt x="5" y="21706"/>
                      <a:pt x="1" y="21857"/>
                    </a:cubicBezTo>
                    <a:cubicBezTo>
                      <a:pt x="705" y="21599"/>
                      <a:pt x="937" y="21514"/>
                      <a:pt x="1012" y="21487"/>
                    </a:cubicBezTo>
                    <a:lnTo>
                      <a:pt x="1012" y="21487"/>
                    </a:lnTo>
                    <a:cubicBezTo>
                      <a:pt x="736" y="21867"/>
                      <a:pt x="437" y="22227"/>
                      <a:pt x="90" y="22544"/>
                    </a:cubicBezTo>
                    <a:cubicBezTo>
                      <a:pt x="112" y="22526"/>
                      <a:pt x="135" y="22513"/>
                      <a:pt x="161" y="22491"/>
                    </a:cubicBezTo>
                    <a:cubicBezTo>
                      <a:pt x="567" y="22147"/>
                      <a:pt x="915" y="21737"/>
                      <a:pt x="1240" y="21314"/>
                    </a:cubicBezTo>
                    <a:cubicBezTo>
                      <a:pt x="1285" y="21256"/>
                      <a:pt x="1329" y="21193"/>
                      <a:pt x="1374" y="21131"/>
                    </a:cubicBezTo>
                    <a:lnTo>
                      <a:pt x="1512" y="21577"/>
                    </a:lnTo>
                    <a:cubicBezTo>
                      <a:pt x="1623" y="21501"/>
                      <a:pt x="1748" y="21421"/>
                      <a:pt x="1868" y="21340"/>
                    </a:cubicBezTo>
                    <a:cubicBezTo>
                      <a:pt x="1757" y="20974"/>
                      <a:pt x="1703" y="20791"/>
                      <a:pt x="1677" y="20702"/>
                    </a:cubicBezTo>
                    <a:cubicBezTo>
                      <a:pt x="1874" y="20408"/>
                      <a:pt x="2065" y="20110"/>
                      <a:pt x="2252" y="19807"/>
                    </a:cubicBezTo>
                    <a:cubicBezTo>
                      <a:pt x="2395" y="19575"/>
                      <a:pt x="2528" y="19342"/>
                      <a:pt x="2666" y="19111"/>
                    </a:cubicBezTo>
                    <a:lnTo>
                      <a:pt x="3099" y="20538"/>
                    </a:lnTo>
                    <a:cubicBezTo>
                      <a:pt x="3220" y="20457"/>
                      <a:pt x="3340" y="20381"/>
                      <a:pt x="3461" y="20301"/>
                    </a:cubicBezTo>
                    <a:cubicBezTo>
                      <a:pt x="3152" y="19285"/>
                      <a:pt x="3010" y="18826"/>
                      <a:pt x="2948" y="18620"/>
                    </a:cubicBezTo>
                    <a:cubicBezTo>
                      <a:pt x="3273" y="18041"/>
                      <a:pt x="3580" y="17457"/>
                      <a:pt x="3889" y="16868"/>
                    </a:cubicBezTo>
                    <a:lnTo>
                      <a:pt x="4691" y="19490"/>
                    </a:lnTo>
                    <a:lnTo>
                      <a:pt x="5052" y="19249"/>
                    </a:lnTo>
                    <a:cubicBezTo>
                      <a:pt x="4500" y="17457"/>
                      <a:pt x="4263" y="16681"/>
                      <a:pt x="4160" y="16346"/>
                    </a:cubicBezTo>
                    <a:cubicBezTo>
                      <a:pt x="4294" y="16074"/>
                      <a:pt x="4562" y="15548"/>
                      <a:pt x="5084" y="14527"/>
                    </a:cubicBezTo>
                    <a:lnTo>
                      <a:pt x="6265" y="18397"/>
                    </a:lnTo>
                    <a:cubicBezTo>
                      <a:pt x="6416" y="18286"/>
                      <a:pt x="6519" y="18202"/>
                      <a:pt x="6577" y="18143"/>
                    </a:cubicBezTo>
                    <a:cubicBezTo>
                      <a:pt x="6591" y="18130"/>
                      <a:pt x="6599" y="18116"/>
                      <a:pt x="6613" y="18107"/>
                    </a:cubicBezTo>
                    <a:cubicBezTo>
                      <a:pt x="5828" y="15548"/>
                      <a:pt x="5494" y="14461"/>
                      <a:pt x="5351" y="14002"/>
                    </a:cubicBezTo>
                    <a:cubicBezTo>
                      <a:pt x="5444" y="13814"/>
                      <a:pt x="5547" y="13613"/>
                      <a:pt x="5658" y="13395"/>
                    </a:cubicBezTo>
                    <a:cubicBezTo>
                      <a:pt x="5864" y="12998"/>
                      <a:pt x="6068" y="12596"/>
                      <a:pt x="6278" y="12199"/>
                    </a:cubicBezTo>
                    <a:lnTo>
                      <a:pt x="7732" y="16930"/>
                    </a:lnTo>
                    <a:cubicBezTo>
                      <a:pt x="7839" y="16815"/>
                      <a:pt x="7946" y="16694"/>
                      <a:pt x="8053" y="16578"/>
                    </a:cubicBezTo>
                    <a:cubicBezTo>
                      <a:pt x="7121" y="13541"/>
                      <a:pt x="6724" y="12244"/>
                      <a:pt x="6555" y="11691"/>
                    </a:cubicBezTo>
                    <a:cubicBezTo>
                      <a:pt x="6823" y="11201"/>
                      <a:pt x="7103" y="10720"/>
                      <a:pt x="7397" y="10251"/>
                    </a:cubicBezTo>
                    <a:cubicBezTo>
                      <a:pt x="7442" y="10184"/>
                      <a:pt x="7486" y="10117"/>
                      <a:pt x="7531" y="10051"/>
                    </a:cubicBezTo>
                    <a:lnTo>
                      <a:pt x="9136" y="15290"/>
                    </a:lnTo>
                    <a:cubicBezTo>
                      <a:pt x="9243" y="15152"/>
                      <a:pt x="9342" y="15018"/>
                      <a:pt x="9439" y="14875"/>
                    </a:cubicBezTo>
                    <a:cubicBezTo>
                      <a:pt x="8436" y="11598"/>
                      <a:pt x="8013" y="10220"/>
                      <a:pt x="7834" y="9641"/>
                    </a:cubicBezTo>
                    <a:cubicBezTo>
                      <a:pt x="8173" y="9221"/>
                      <a:pt x="8552" y="8829"/>
                      <a:pt x="8945" y="8432"/>
                    </a:cubicBezTo>
                    <a:lnTo>
                      <a:pt x="10429" y="13270"/>
                    </a:lnTo>
                    <a:cubicBezTo>
                      <a:pt x="10519" y="13087"/>
                      <a:pt x="10608" y="12899"/>
                      <a:pt x="10688" y="12712"/>
                    </a:cubicBezTo>
                    <a:cubicBezTo>
                      <a:pt x="9840" y="9939"/>
                      <a:pt x="9449" y="8678"/>
                      <a:pt x="9274" y="8098"/>
                    </a:cubicBezTo>
                    <a:cubicBezTo>
                      <a:pt x="9439" y="7929"/>
                      <a:pt x="9605" y="7754"/>
                      <a:pt x="9766" y="7576"/>
                    </a:cubicBezTo>
                    <a:cubicBezTo>
                      <a:pt x="9974" y="7353"/>
                      <a:pt x="10180" y="7108"/>
                      <a:pt x="10371" y="6849"/>
                    </a:cubicBezTo>
                    <a:lnTo>
                      <a:pt x="11468" y="10438"/>
                    </a:lnTo>
                    <a:cubicBezTo>
                      <a:pt x="11544" y="10220"/>
                      <a:pt x="11620" y="10001"/>
                      <a:pt x="11705" y="9787"/>
                    </a:cubicBezTo>
                    <a:cubicBezTo>
                      <a:pt x="11143" y="7968"/>
                      <a:pt x="10840" y="6970"/>
                      <a:pt x="10670" y="6421"/>
                    </a:cubicBezTo>
                    <a:cubicBezTo>
                      <a:pt x="10750" y="6297"/>
                      <a:pt x="10826" y="6167"/>
                      <a:pt x="10902" y="6038"/>
                    </a:cubicBezTo>
                    <a:cubicBezTo>
                      <a:pt x="11170" y="5561"/>
                      <a:pt x="11388" y="5066"/>
                      <a:pt x="11585" y="4575"/>
                    </a:cubicBezTo>
                    <a:lnTo>
                      <a:pt x="12628" y="7982"/>
                    </a:lnTo>
                    <a:cubicBezTo>
                      <a:pt x="12721" y="7826"/>
                      <a:pt x="12820" y="7670"/>
                      <a:pt x="12913" y="7509"/>
                    </a:cubicBezTo>
                    <a:cubicBezTo>
                      <a:pt x="12361" y="5699"/>
                      <a:pt x="12026" y="4606"/>
                      <a:pt x="11820" y="3951"/>
                    </a:cubicBezTo>
                    <a:cubicBezTo>
                      <a:pt x="11990" y="3501"/>
                      <a:pt x="12151" y="3054"/>
                      <a:pt x="12320" y="2626"/>
                    </a:cubicBezTo>
                    <a:cubicBezTo>
                      <a:pt x="12427" y="2364"/>
                      <a:pt x="12538" y="2105"/>
                      <a:pt x="12659" y="1856"/>
                    </a:cubicBezTo>
                    <a:lnTo>
                      <a:pt x="13890" y="5873"/>
                    </a:lnTo>
                    <a:cubicBezTo>
                      <a:pt x="13987" y="5694"/>
                      <a:pt x="14077" y="5516"/>
                      <a:pt x="14157" y="5342"/>
                    </a:cubicBezTo>
                    <a:cubicBezTo>
                      <a:pt x="13515" y="3237"/>
                      <a:pt x="13145" y="2025"/>
                      <a:pt x="12931" y="1325"/>
                    </a:cubicBezTo>
                    <a:cubicBezTo>
                      <a:pt x="12976" y="1241"/>
                      <a:pt x="13020" y="1160"/>
                      <a:pt x="13069" y="1075"/>
                    </a:cubicBezTo>
                    <a:cubicBezTo>
                      <a:pt x="13136" y="955"/>
                      <a:pt x="13207" y="834"/>
                      <a:pt x="13283" y="714"/>
                    </a:cubicBezTo>
                    <a:cubicBezTo>
                      <a:pt x="13243" y="683"/>
                      <a:pt x="13203" y="652"/>
                      <a:pt x="13163" y="620"/>
                    </a:cubicBezTo>
                    <a:cubicBezTo>
                      <a:pt x="12828" y="352"/>
                      <a:pt x="12445" y="144"/>
                      <a:pt x="12044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1822858" y="-182183"/>
                <a:ext cx="981253" cy="1239216"/>
              </a:xfrm>
              <a:custGeom>
                <a:rect b="b" l="l" r="r" t="t"/>
                <a:pathLst>
                  <a:path extrusionOk="0" h="39012" w="30891">
                    <a:moveTo>
                      <a:pt x="10133" y="0"/>
                    </a:moveTo>
                    <a:cubicBezTo>
                      <a:pt x="8627" y="0"/>
                      <a:pt x="7118" y="634"/>
                      <a:pt x="5970" y="1633"/>
                    </a:cubicBezTo>
                    <a:cubicBezTo>
                      <a:pt x="0" y="6819"/>
                      <a:pt x="6447" y="11912"/>
                      <a:pt x="8985" y="16914"/>
                    </a:cubicBezTo>
                    <a:cubicBezTo>
                      <a:pt x="9756" y="18443"/>
                      <a:pt x="10238" y="20106"/>
                      <a:pt x="10907" y="21689"/>
                    </a:cubicBezTo>
                    <a:cubicBezTo>
                      <a:pt x="11000" y="21912"/>
                      <a:pt x="11098" y="22135"/>
                      <a:pt x="11201" y="22349"/>
                    </a:cubicBezTo>
                    <a:cubicBezTo>
                      <a:pt x="12934" y="26054"/>
                      <a:pt x="15990" y="28939"/>
                      <a:pt x="18972" y="31735"/>
                    </a:cubicBezTo>
                    <a:cubicBezTo>
                      <a:pt x="20033" y="32729"/>
                      <a:pt x="30877" y="38802"/>
                      <a:pt x="30891" y="39012"/>
                    </a:cubicBezTo>
                    <a:cubicBezTo>
                      <a:pt x="30502" y="31458"/>
                      <a:pt x="27591" y="25510"/>
                      <a:pt x="24693" y="18528"/>
                    </a:cubicBezTo>
                    <a:cubicBezTo>
                      <a:pt x="24069" y="17030"/>
                      <a:pt x="23440" y="15523"/>
                      <a:pt x="22561" y="14159"/>
                    </a:cubicBezTo>
                    <a:cubicBezTo>
                      <a:pt x="21335" y="12259"/>
                      <a:pt x="19649" y="10685"/>
                      <a:pt x="18414" y="8790"/>
                    </a:cubicBezTo>
                    <a:cubicBezTo>
                      <a:pt x="16342" y="5602"/>
                      <a:pt x="15120" y="1166"/>
                      <a:pt x="11450" y="171"/>
                    </a:cubicBezTo>
                    <a:cubicBezTo>
                      <a:pt x="11018" y="55"/>
                      <a:pt x="10575" y="0"/>
                      <a:pt x="1013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1969421" y="-167285"/>
                <a:ext cx="831576" cy="1220221"/>
              </a:xfrm>
              <a:custGeom>
                <a:rect b="b" l="l" r="r" t="t"/>
                <a:pathLst>
                  <a:path extrusionOk="0" h="38414" w="26179">
                    <a:moveTo>
                      <a:pt x="3247" y="1"/>
                    </a:moveTo>
                    <a:cubicBezTo>
                      <a:pt x="2551" y="281"/>
                      <a:pt x="1900" y="688"/>
                      <a:pt x="1338" y="1174"/>
                    </a:cubicBezTo>
                    <a:cubicBezTo>
                      <a:pt x="1272" y="1236"/>
                      <a:pt x="1204" y="1294"/>
                      <a:pt x="1138" y="1351"/>
                    </a:cubicBezTo>
                    <a:cubicBezTo>
                      <a:pt x="1276" y="1557"/>
                      <a:pt x="1410" y="1758"/>
                      <a:pt x="1543" y="1967"/>
                    </a:cubicBezTo>
                    <a:cubicBezTo>
                      <a:pt x="1632" y="2106"/>
                      <a:pt x="1722" y="2248"/>
                      <a:pt x="1807" y="2391"/>
                    </a:cubicBezTo>
                    <a:cubicBezTo>
                      <a:pt x="1494" y="3631"/>
                      <a:pt x="946" y="5784"/>
                      <a:pt x="0" y="9521"/>
                    </a:cubicBezTo>
                    <a:cubicBezTo>
                      <a:pt x="157" y="9819"/>
                      <a:pt x="331" y="10126"/>
                      <a:pt x="514" y="10426"/>
                    </a:cubicBezTo>
                    <a:lnTo>
                      <a:pt x="2324" y="3296"/>
                    </a:lnTo>
                    <a:cubicBezTo>
                      <a:pt x="2556" y="3724"/>
                      <a:pt x="2774" y="4166"/>
                      <a:pt x="2984" y="4621"/>
                    </a:cubicBezTo>
                    <a:cubicBezTo>
                      <a:pt x="3318" y="5351"/>
                      <a:pt x="3634" y="6113"/>
                      <a:pt x="3969" y="6889"/>
                    </a:cubicBezTo>
                    <a:cubicBezTo>
                      <a:pt x="3671" y="8053"/>
                      <a:pt x="3180" y="9988"/>
                      <a:pt x="2364" y="13212"/>
                    </a:cubicBezTo>
                    <a:cubicBezTo>
                      <a:pt x="2547" y="13480"/>
                      <a:pt x="2729" y="13747"/>
                      <a:pt x="2903" y="14011"/>
                    </a:cubicBezTo>
                    <a:lnTo>
                      <a:pt x="4441" y="7959"/>
                    </a:lnTo>
                    <a:cubicBezTo>
                      <a:pt x="4821" y="8803"/>
                      <a:pt x="5244" y="9650"/>
                      <a:pt x="5757" y="10461"/>
                    </a:cubicBezTo>
                    <a:cubicBezTo>
                      <a:pt x="5896" y="10684"/>
                      <a:pt x="6042" y="10898"/>
                      <a:pt x="6194" y="11112"/>
                    </a:cubicBezTo>
                    <a:cubicBezTo>
                      <a:pt x="5949" y="12089"/>
                      <a:pt x="5499" y="13863"/>
                      <a:pt x="4678" y="17092"/>
                    </a:cubicBezTo>
                    <a:cubicBezTo>
                      <a:pt x="4843" y="17456"/>
                      <a:pt x="4994" y="17831"/>
                      <a:pt x="5137" y="18206"/>
                    </a:cubicBezTo>
                    <a:lnTo>
                      <a:pt x="6756" y="11838"/>
                    </a:lnTo>
                    <a:cubicBezTo>
                      <a:pt x="7112" y="12272"/>
                      <a:pt x="7491" y="12682"/>
                      <a:pt x="7875" y="13056"/>
                    </a:cubicBezTo>
                    <a:cubicBezTo>
                      <a:pt x="8174" y="13355"/>
                      <a:pt x="8477" y="13645"/>
                      <a:pt x="8781" y="13925"/>
                    </a:cubicBezTo>
                    <a:cubicBezTo>
                      <a:pt x="8522" y="14951"/>
                      <a:pt x="7951" y="17199"/>
                      <a:pt x="6698" y="22121"/>
                    </a:cubicBezTo>
                    <a:cubicBezTo>
                      <a:pt x="6859" y="22442"/>
                      <a:pt x="7028" y="22763"/>
                      <a:pt x="7206" y="23074"/>
                    </a:cubicBezTo>
                    <a:lnTo>
                      <a:pt x="9386" y="14483"/>
                    </a:lnTo>
                    <a:cubicBezTo>
                      <a:pt x="10104" y="15147"/>
                      <a:pt x="10804" y="15794"/>
                      <a:pt x="11429" y="16499"/>
                    </a:cubicBezTo>
                    <a:cubicBezTo>
                      <a:pt x="11166" y="17532"/>
                      <a:pt x="10546" y="19981"/>
                      <a:pt x="9069" y="25799"/>
                    </a:cubicBezTo>
                    <a:cubicBezTo>
                      <a:pt x="9252" y="26035"/>
                      <a:pt x="9440" y="26263"/>
                      <a:pt x="9637" y="26495"/>
                    </a:cubicBezTo>
                    <a:lnTo>
                      <a:pt x="11995" y="17194"/>
                    </a:lnTo>
                    <a:cubicBezTo>
                      <a:pt x="12080" y="17306"/>
                      <a:pt x="12164" y="17421"/>
                      <a:pt x="12244" y="17537"/>
                    </a:cubicBezTo>
                    <a:cubicBezTo>
                      <a:pt x="12806" y="18322"/>
                      <a:pt x="13333" y="19142"/>
                      <a:pt x="13845" y="19981"/>
                    </a:cubicBezTo>
                    <a:cubicBezTo>
                      <a:pt x="13596" y="20961"/>
                      <a:pt x="13012" y="23267"/>
                      <a:pt x="11643" y="28657"/>
                    </a:cubicBezTo>
                    <a:cubicBezTo>
                      <a:pt x="11839" y="28853"/>
                      <a:pt x="12035" y="29054"/>
                      <a:pt x="12236" y="29250"/>
                    </a:cubicBezTo>
                    <a:lnTo>
                      <a:pt x="14372" y="20850"/>
                    </a:lnTo>
                    <a:cubicBezTo>
                      <a:pt x="14773" y="21523"/>
                      <a:pt x="15165" y="22206"/>
                      <a:pt x="15557" y="22883"/>
                    </a:cubicBezTo>
                    <a:cubicBezTo>
                      <a:pt x="15767" y="23253"/>
                      <a:pt x="15963" y="23597"/>
                      <a:pt x="16146" y="23913"/>
                    </a:cubicBezTo>
                    <a:cubicBezTo>
                      <a:pt x="15936" y="24733"/>
                      <a:pt x="15450" y="26665"/>
                      <a:pt x="14296" y="31207"/>
                    </a:cubicBezTo>
                    <a:cubicBezTo>
                      <a:pt x="14318" y="31225"/>
                      <a:pt x="14335" y="31248"/>
                      <a:pt x="14358" y="31266"/>
                    </a:cubicBezTo>
                    <a:cubicBezTo>
                      <a:pt x="14461" y="31363"/>
                      <a:pt x="14652" y="31507"/>
                      <a:pt x="14920" y="31685"/>
                    </a:cubicBezTo>
                    <a:lnTo>
                      <a:pt x="16663" y="24819"/>
                    </a:lnTo>
                    <a:cubicBezTo>
                      <a:pt x="17657" y="26562"/>
                      <a:pt x="18171" y="27458"/>
                      <a:pt x="18433" y="27917"/>
                    </a:cubicBezTo>
                    <a:cubicBezTo>
                      <a:pt x="18282" y="28511"/>
                      <a:pt x="17930" y="29888"/>
                      <a:pt x="17122" y="33067"/>
                    </a:cubicBezTo>
                    <a:cubicBezTo>
                      <a:pt x="17332" y="33201"/>
                      <a:pt x="17550" y="33330"/>
                      <a:pt x="17769" y="33460"/>
                    </a:cubicBezTo>
                    <a:lnTo>
                      <a:pt x="18951" y="28809"/>
                    </a:lnTo>
                    <a:cubicBezTo>
                      <a:pt x="19535" y="29812"/>
                      <a:pt x="20132" y="30806"/>
                      <a:pt x="20747" y="31792"/>
                    </a:cubicBezTo>
                    <a:cubicBezTo>
                      <a:pt x="20653" y="32157"/>
                      <a:pt x="20449" y="32973"/>
                      <a:pt x="19990" y="34775"/>
                    </a:cubicBezTo>
                    <a:cubicBezTo>
                      <a:pt x="20208" y="34904"/>
                      <a:pt x="20426" y="35029"/>
                      <a:pt x="20640" y="35158"/>
                    </a:cubicBezTo>
                    <a:cubicBezTo>
                      <a:pt x="20640" y="35158"/>
                      <a:pt x="20640" y="35154"/>
                      <a:pt x="21283" y="32625"/>
                    </a:cubicBezTo>
                    <a:cubicBezTo>
                      <a:pt x="21536" y="33022"/>
                      <a:pt x="21799" y="33415"/>
                      <a:pt x="22063" y="33808"/>
                    </a:cubicBezTo>
                    <a:cubicBezTo>
                      <a:pt x="22415" y="34320"/>
                      <a:pt x="22776" y="34828"/>
                      <a:pt x="23151" y="35323"/>
                    </a:cubicBezTo>
                    <a:cubicBezTo>
                      <a:pt x="23110" y="35488"/>
                      <a:pt x="23030" y="35809"/>
                      <a:pt x="22865" y="36460"/>
                    </a:cubicBezTo>
                    <a:cubicBezTo>
                      <a:pt x="23088" y="36594"/>
                      <a:pt x="23307" y="36718"/>
                      <a:pt x="23512" y="36843"/>
                    </a:cubicBezTo>
                    <a:cubicBezTo>
                      <a:pt x="23512" y="36843"/>
                      <a:pt x="23512" y="36839"/>
                      <a:pt x="23713" y="36049"/>
                    </a:cubicBezTo>
                    <a:cubicBezTo>
                      <a:pt x="23797" y="36152"/>
                      <a:pt x="23882" y="36255"/>
                      <a:pt x="23966" y="36358"/>
                    </a:cubicBezTo>
                    <a:cubicBezTo>
                      <a:pt x="24569" y="37066"/>
                      <a:pt x="25215" y="37757"/>
                      <a:pt x="25950" y="38329"/>
                    </a:cubicBezTo>
                    <a:cubicBezTo>
                      <a:pt x="26000" y="38360"/>
                      <a:pt x="26040" y="38387"/>
                      <a:pt x="26080" y="38413"/>
                    </a:cubicBezTo>
                    <a:cubicBezTo>
                      <a:pt x="25442" y="37891"/>
                      <a:pt x="24890" y="37280"/>
                      <a:pt x="24377" y="36643"/>
                    </a:cubicBezTo>
                    <a:lnTo>
                      <a:pt x="24377" y="36643"/>
                    </a:lnTo>
                    <a:cubicBezTo>
                      <a:pt x="24511" y="36683"/>
                      <a:pt x="24921" y="36812"/>
                      <a:pt x="26178" y="37205"/>
                    </a:cubicBezTo>
                    <a:cubicBezTo>
                      <a:pt x="26156" y="36938"/>
                      <a:pt x="26129" y="36679"/>
                      <a:pt x="26098" y="36420"/>
                    </a:cubicBezTo>
                    <a:lnTo>
                      <a:pt x="23628" y="35654"/>
                    </a:lnTo>
                    <a:cubicBezTo>
                      <a:pt x="23164" y="35002"/>
                      <a:pt x="22727" y="34329"/>
                      <a:pt x="22308" y="33651"/>
                    </a:cubicBezTo>
                    <a:cubicBezTo>
                      <a:pt x="22054" y="33240"/>
                      <a:pt x="21809" y="32831"/>
                      <a:pt x="21563" y="32416"/>
                    </a:cubicBezTo>
                    <a:lnTo>
                      <a:pt x="21563" y="32416"/>
                    </a:lnTo>
                    <a:cubicBezTo>
                      <a:pt x="21937" y="32532"/>
                      <a:pt x="22945" y="32845"/>
                      <a:pt x="25670" y="33691"/>
                    </a:cubicBezTo>
                    <a:cubicBezTo>
                      <a:pt x="25612" y="33419"/>
                      <a:pt x="25554" y="33152"/>
                      <a:pt x="25496" y="32884"/>
                    </a:cubicBezTo>
                    <a:lnTo>
                      <a:pt x="21037" y="31493"/>
                    </a:lnTo>
                    <a:cubicBezTo>
                      <a:pt x="20453" y="30468"/>
                      <a:pt x="19896" y="29424"/>
                      <a:pt x="19348" y="28381"/>
                    </a:cubicBezTo>
                    <a:lnTo>
                      <a:pt x="19348" y="28381"/>
                    </a:lnTo>
                    <a:cubicBezTo>
                      <a:pt x="19896" y="28550"/>
                      <a:pt x="21278" y="28978"/>
                      <a:pt x="24756" y="30057"/>
                    </a:cubicBezTo>
                    <a:cubicBezTo>
                      <a:pt x="24672" y="29781"/>
                      <a:pt x="24582" y="29500"/>
                      <a:pt x="24497" y="29219"/>
                    </a:cubicBezTo>
                    <a:cubicBezTo>
                      <a:pt x="24497" y="29219"/>
                      <a:pt x="24493" y="29219"/>
                      <a:pt x="18883" y="27476"/>
                    </a:cubicBezTo>
                    <a:cubicBezTo>
                      <a:pt x="18179" y="26107"/>
                      <a:pt x="17671" y="25113"/>
                      <a:pt x="17301" y="24395"/>
                    </a:cubicBezTo>
                    <a:lnTo>
                      <a:pt x="17301" y="24395"/>
                    </a:lnTo>
                    <a:cubicBezTo>
                      <a:pt x="17983" y="24605"/>
                      <a:pt x="19610" y="25108"/>
                      <a:pt x="23476" y="26312"/>
                    </a:cubicBezTo>
                    <a:cubicBezTo>
                      <a:pt x="23369" y="26023"/>
                      <a:pt x="23258" y="25741"/>
                      <a:pt x="23147" y="25451"/>
                    </a:cubicBezTo>
                    <a:lnTo>
                      <a:pt x="16837" y="23490"/>
                    </a:lnTo>
                    <a:lnTo>
                      <a:pt x="16315" y="22473"/>
                    </a:lnTo>
                    <a:cubicBezTo>
                      <a:pt x="15954" y="21778"/>
                      <a:pt x="15597" y="21086"/>
                      <a:pt x="15228" y="20395"/>
                    </a:cubicBezTo>
                    <a:lnTo>
                      <a:pt x="15228" y="20395"/>
                    </a:lnTo>
                    <a:cubicBezTo>
                      <a:pt x="16035" y="20645"/>
                      <a:pt x="17854" y="21211"/>
                      <a:pt x="21937" y="22482"/>
                    </a:cubicBezTo>
                    <a:cubicBezTo>
                      <a:pt x="21818" y="22192"/>
                      <a:pt x="21697" y="21903"/>
                      <a:pt x="21573" y="21613"/>
                    </a:cubicBezTo>
                    <a:lnTo>
                      <a:pt x="14737" y="19485"/>
                    </a:lnTo>
                    <a:cubicBezTo>
                      <a:pt x="14251" y="18607"/>
                      <a:pt x="13747" y="17738"/>
                      <a:pt x="13195" y="16882"/>
                    </a:cubicBezTo>
                    <a:cubicBezTo>
                      <a:pt x="13065" y="16681"/>
                      <a:pt x="12927" y="16485"/>
                      <a:pt x="12788" y="16289"/>
                    </a:cubicBezTo>
                    <a:lnTo>
                      <a:pt x="12788" y="16289"/>
                    </a:lnTo>
                    <a:cubicBezTo>
                      <a:pt x="13814" y="16606"/>
                      <a:pt x="15936" y="17265"/>
                      <a:pt x="20315" y="18629"/>
                    </a:cubicBezTo>
                    <a:cubicBezTo>
                      <a:pt x="20239" y="18438"/>
                      <a:pt x="20155" y="18250"/>
                      <a:pt x="20079" y="18059"/>
                    </a:cubicBezTo>
                    <a:cubicBezTo>
                      <a:pt x="20034" y="17960"/>
                      <a:pt x="19994" y="17858"/>
                      <a:pt x="19949" y="17756"/>
                    </a:cubicBezTo>
                    <a:lnTo>
                      <a:pt x="12026" y="15290"/>
                    </a:lnTo>
                    <a:cubicBezTo>
                      <a:pt x="11745" y="14951"/>
                      <a:pt x="11460" y="14626"/>
                      <a:pt x="11166" y="14309"/>
                    </a:cubicBezTo>
                    <a:cubicBezTo>
                      <a:pt x="10439" y="13511"/>
                      <a:pt x="9694" y="12766"/>
                      <a:pt x="9021" y="11990"/>
                    </a:cubicBezTo>
                    <a:cubicBezTo>
                      <a:pt x="8927" y="11888"/>
                      <a:pt x="8843" y="11785"/>
                      <a:pt x="8754" y="11683"/>
                    </a:cubicBezTo>
                    <a:lnTo>
                      <a:pt x="8754" y="11683"/>
                    </a:lnTo>
                    <a:cubicBezTo>
                      <a:pt x="10140" y="12116"/>
                      <a:pt x="12931" y="12980"/>
                      <a:pt x="18562" y="14733"/>
                    </a:cubicBezTo>
                    <a:cubicBezTo>
                      <a:pt x="18389" y="14416"/>
                      <a:pt x="18210" y="14112"/>
                      <a:pt x="18023" y="13810"/>
                    </a:cubicBezTo>
                    <a:lnTo>
                      <a:pt x="7995" y="10693"/>
                    </a:lnTo>
                    <a:cubicBezTo>
                      <a:pt x="7741" y="10323"/>
                      <a:pt x="7509" y="9949"/>
                      <a:pt x="7299" y="9556"/>
                    </a:cubicBezTo>
                    <a:cubicBezTo>
                      <a:pt x="6966" y="8936"/>
                      <a:pt x="6684" y="8280"/>
                      <a:pt x="6417" y="7607"/>
                    </a:cubicBezTo>
                    <a:lnTo>
                      <a:pt x="6417" y="7607"/>
                    </a:lnTo>
                    <a:cubicBezTo>
                      <a:pt x="7657" y="7991"/>
                      <a:pt x="10184" y="8776"/>
                      <a:pt x="15362" y="10385"/>
                    </a:cubicBezTo>
                    <a:cubicBezTo>
                      <a:pt x="15089" y="10056"/>
                      <a:pt x="14813" y="9716"/>
                      <a:pt x="14554" y="9377"/>
                    </a:cubicBezTo>
                    <a:lnTo>
                      <a:pt x="6096" y="6747"/>
                    </a:lnTo>
                    <a:cubicBezTo>
                      <a:pt x="5757" y="5802"/>
                      <a:pt x="5445" y="4829"/>
                      <a:pt x="5066" y="3835"/>
                    </a:cubicBezTo>
                    <a:lnTo>
                      <a:pt x="5066" y="3835"/>
                    </a:lnTo>
                    <a:cubicBezTo>
                      <a:pt x="6252" y="4205"/>
                      <a:pt x="8454" y="4892"/>
                      <a:pt x="12565" y="6167"/>
                    </a:cubicBezTo>
                    <a:cubicBezTo>
                      <a:pt x="12405" y="5864"/>
                      <a:pt x="12244" y="5561"/>
                      <a:pt x="12084" y="5263"/>
                    </a:cubicBezTo>
                    <a:lnTo>
                      <a:pt x="4731" y="2975"/>
                    </a:lnTo>
                    <a:cubicBezTo>
                      <a:pt x="4414" y="2213"/>
                      <a:pt x="4054" y="1458"/>
                      <a:pt x="3657" y="732"/>
                    </a:cubicBezTo>
                    <a:cubicBezTo>
                      <a:pt x="3523" y="487"/>
                      <a:pt x="3389" y="242"/>
                      <a:pt x="3247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2944702" y="-23231"/>
                <a:ext cx="597881" cy="859307"/>
              </a:xfrm>
              <a:custGeom>
                <a:rect b="b" l="l" r="r" t="t"/>
                <a:pathLst>
                  <a:path extrusionOk="0" h="27052" w="18822">
                    <a:moveTo>
                      <a:pt x="9395" y="0"/>
                    </a:moveTo>
                    <a:cubicBezTo>
                      <a:pt x="7734" y="0"/>
                      <a:pt x="5877" y="569"/>
                      <a:pt x="3845" y="1878"/>
                    </a:cubicBezTo>
                    <a:cubicBezTo>
                      <a:pt x="3835" y="1882"/>
                      <a:pt x="3831" y="1887"/>
                      <a:pt x="3826" y="1887"/>
                    </a:cubicBezTo>
                    <a:cubicBezTo>
                      <a:pt x="3755" y="1936"/>
                      <a:pt x="3684" y="1980"/>
                      <a:pt x="3612" y="2025"/>
                    </a:cubicBezTo>
                    <a:cubicBezTo>
                      <a:pt x="2083" y="3041"/>
                      <a:pt x="1133" y="4280"/>
                      <a:pt x="634" y="5641"/>
                    </a:cubicBezTo>
                    <a:cubicBezTo>
                      <a:pt x="625" y="5659"/>
                      <a:pt x="620" y="5672"/>
                      <a:pt x="616" y="5690"/>
                    </a:cubicBezTo>
                    <a:cubicBezTo>
                      <a:pt x="612" y="5698"/>
                      <a:pt x="607" y="5712"/>
                      <a:pt x="603" y="5721"/>
                    </a:cubicBezTo>
                    <a:cubicBezTo>
                      <a:pt x="1" y="7424"/>
                      <a:pt x="85" y="9306"/>
                      <a:pt x="594" y="11174"/>
                    </a:cubicBezTo>
                    <a:lnTo>
                      <a:pt x="594" y="11183"/>
                    </a:lnTo>
                    <a:cubicBezTo>
                      <a:pt x="612" y="11250"/>
                      <a:pt x="630" y="11316"/>
                      <a:pt x="647" y="11379"/>
                    </a:cubicBezTo>
                    <a:cubicBezTo>
                      <a:pt x="651" y="11392"/>
                      <a:pt x="657" y="11410"/>
                      <a:pt x="661" y="11423"/>
                    </a:cubicBezTo>
                    <a:cubicBezTo>
                      <a:pt x="951" y="12419"/>
                      <a:pt x="1357" y="13403"/>
                      <a:pt x="1838" y="14353"/>
                    </a:cubicBezTo>
                    <a:cubicBezTo>
                      <a:pt x="1842" y="14366"/>
                      <a:pt x="1847" y="14376"/>
                      <a:pt x="1851" y="14384"/>
                    </a:cubicBezTo>
                    <a:cubicBezTo>
                      <a:pt x="2007" y="14687"/>
                      <a:pt x="2172" y="14991"/>
                      <a:pt x="2342" y="15290"/>
                    </a:cubicBezTo>
                    <a:cubicBezTo>
                      <a:pt x="3733" y="17742"/>
                      <a:pt x="5534" y="20064"/>
                      <a:pt x="7607" y="21951"/>
                    </a:cubicBezTo>
                    <a:cubicBezTo>
                      <a:pt x="7831" y="22151"/>
                      <a:pt x="9008" y="22968"/>
                      <a:pt x="10443" y="23886"/>
                    </a:cubicBezTo>
                    <a:cubicBezTo>
                      <a:pt x="10858" y="24153"/>
                      <a:pt x="11295" y="24430"/>
                      <a:pt x="11727" y="24698"/>
                    </a:cubicBezTo>
                    <a:lnTo>
                      <a:pt x="11727" y="24693"/>
                    </a:lnTo>
                    <a:cubicBezTo>
                      <a:pt x="12146" y="24952"/>
                      <a:pt x="12570" y="25206"/>
                      <a:pt x="12984" y="25447"/>
                    </a:cubicBezTo>
                    <a:lnTo>
                      <a:pt x="12984" y="25451"/>
                    </a:lnTo>
                    <a:cubicBezTo>
                      <a:pt x="13319" y="25647"/>
                      <a:pt x="13649" y="25830"/>
                      <a:pt x="13961" y="26009"/>
                    </a:cubicBezTo>
                    <a:lnTo>
                      <a:pt x="13966" y="26003"/>
                    </a:lnTo>
                    <a:cubicBezTo>
                      <a:pt x="14081" y="26067"/>
                      <a:pt x="14202" y="26133"/>
                      <a:pt x="14313" y="26191"/>
                    </a:cubicBezTo>
                    <a:cubicBezTo>
                      <a:pt x="15277" y="26705"/>
                      <a:pt x="16072" y="27052"/>
                      <a:pt x="16452" y="27052"/>
                    </a:cubicBezTo>
                    <a:cubicBezTo>
                      <a:pt x="16580" y="27052"/>
                      <a:pt x="16661" y="27012"/>
                      <a:pt x="16686" y="26927"/>
                    </a:cubicBezTo>
                    <a:cubicBezTo>
                      <a:pt x="17849" y="22749"/>
                      <a:pt x="18822" y="18465"/>
                      <a:pt x="18804" y="14121"/>
                    </a:cubicBezTo>
                    <a:cubicBezTo>
                      <a:pt x="18773" y="7714"/>
                      <a:pt x="15776" y="968"/>
                      <a:pt x="10550" y="98"/>
                    </a:cubicBezTo>
                    <a:cubicBezTo>
                      <a:pt x="10541" y="94"/>
                      <a:pt x="10537" y="94"/>
                      <a:pt x="10528" y="94"/>
                    </a:cubicBezTo>
                    <a:cubicBezTo>
                      <a:pt x="10496" y="90"/>
                      <a:pt x="10465" y="86"/>
                      <a:pt x="10434" y="76"/>
                    </a:cubicBezTo>
                    <a:cubicBezTo>
                      <a:pt x="10412" y="76"/>
                      <a:pt x="10389" y="72"/>
                      <a:pt x="10372" y="67"/>
                    </a:cubicBezTo>
                    <a:cubicBezTo>
                      <a:pt x="10341" y="63"/>
                      <a:pt x="10305" y="63"/>
                      <a:pt x="10274" y="59"/>
                    </a:cubicBezTo>
                    <a:cubicBezTo>
                      <a:pt x="10234" y="54"/>
                      <a:pt x="10198" y="45"/>
                      <a:pt x="10158" y="45"/>
                    </a:cubicBezTo>
                    <a:cubicBezTo>
                      <a:pt x="10140" y="41"/>
                      <a:pt x="10127" y="41"/>
                      <a:pt x="10109" y="36"/>
                    </a:cubicBezTo>
                    <a:cubicBezTo>
                      <a:pt x="10064" y="32"/>
                      <a:pt x="10020" y="27"/>
                      <a:pt x="9975" y="27"/>
                    </a:cubicBezTo>
                    <a:cubicBezTo>
                      <a:pt x="9967" y="27"/>
                      <a:pt x="9961" y="22"/>
                      <a:pt x="9957" y="22"/>
                    </a:cubicBezTo>
                    <a:cubicBezTo>
                      <a:pt x="9772" y="8"/>
                      <a:pt x="9585" y="0"/>
                      <a:pt x="9395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469555" y="812093"/>
                <a:ext cx="4161" cy="2827"/>
              </a:xfrm>
              <a:custGeom>
                <a:rect b="b" l="l" r="r" t="t"/>
                <a:pathLst>
                  <a:path extrusionOk="0" h="89" w="131">
                    <a:moveTo>
                      <a:pt x="66" y="1"/>
                    </a:moveTo>
                    <a:cubicBezTo>
                      <a:pt x="57" y="1"/>
                      <a:pt x="48" y="4"/>
                      <a:pt x="38" y="10"/>
                    </a:cubicBezTo>
                    <a:cubicBezTo>
                      <a:pt x="0" y="33"/>
                      <a:pt x="28" y="89"/>
                      <a:pt x="64" y="89"/>
                    </a:cubicBezTo>
                    <a:cubicBezTo>
                      <a:pt x="71" y="89"/>
                      <a:pt x="79" y="86"/>
                      <a:pt x="87" y="81"/>
                    </a:cubicBezTo>
                    <a:cubicBezTo>
                      <a:pt x="130" y="56"/>
                      <a:pt x="106" y="1"/>
                      <a:pt x="6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2966938" y="3674"/>
                <a:ext cx="574946" cy="832751"/>
              </a:xfrm>
              <a:custGeom>
                <a:rect b="b" l="l" r="r" t="t"/>
                <a:pathLst>
                  <a:path extrusionOk="0" h="26216" w="18100">
                    <a:moveTo>
                      <a:pt x="5030" y="1"/>
                    </a:moveTo>
                    <a:cubicBezTo>
                      <a:pt x="4437" y="264"/>
                      <a:pt x="3830" y="593"/>
                      <a:pt x="3202" y="990"/>
                    </a:cubicBezTo>
                    <a:cubicBezTo>
                      <a:pt x="3488" y="1700"/>
                      <a:pt x="3773" y="2408"/>
                      <a:pt x="4067" y="3112"/>
                    </a:cubicBezTo>
                    <a:cubicBezTo>
                      <a:pt x="3505" y="4219"/>
                      <a:pt x="2894" y="5302"/>
                      <a:pt x="2293" y="6359"/>
                    </a:cubicBezTo>
                    <a:cubicBezTo>
                      <a:pt x="1503" y="7763"/>
                      <a:pt x="696" y="9195"/>
                      <a:pt x="1" y="10693"/>
                    </a:cubicBezTo>
                    <a:cubicBezTo>
                      <a:pt x="68" y="10916"/>
                      <a:pt x="139" y="11148"/>
                      <a:pt x="224" y="11370"/>
                    </a:cubicBezTo>
                    <a:cubicBezTo>
                      <a:pt x="955" y="9720"/>
                      <a:pt x="1842" y="8138"/>
                      <a:pt x="2721" y="6604"/>
                    </a:cubicBezTo>
                    <a:cubicBezTo>
                      <a:pt x="3252" y="5654"/>
                      <a:pt x="3799" y="4691"/>
                      <a:pt x="4308" y="3697"/>
                    </a:cubicBezTo>
                    <a:cubicBezTo>
                      <a:pt x="4719" y="4678"/>
                      <a:pt x="5129" y="5654"/>
                      <a:pt x="5538" y="6622"/>
                    </a:cubicBezTo>
                    <a:cubicBezTo>
                      <a:pt x="4526" y="9489"/>
                      <a:pt x="3340" y="12302"/>
                      <a:pt x="1985" y="15027"/>
                    </a:cubicBezTo>
                    <a:cubicBezTo>
                      <a:pt x="2083" y="15192"/>
                      <a:pt x="2186" y="15352"/>
                      <a:pt x="2284" y="15517"/>
                    </a:cubicBezTo>
                    <a:cubicBezTo>
                      <a:pt x="3622" y="12842"/>
                      <a:pt x="4803" y="10086"/>
                      <a:pt x="5816" y="7281"/>
                    </a:cubicBezTo>
                    <a:cubicBezTo>
                      <a:pt x="6069" y="7874"/>
                      <a:pt x="6318" y="8463"/>
                      <a:pt x="6569" y="9057"/>
                    </a:cubicBezTo>
                    <a:cubicBezTo>
                      <a:pt x="6823" y="9658"/>
                      <a:pt x="7086" y="10261"/>
                      <a:pt x="7353" y="10858"/>
                    </a:cubicBezTo>
                    <a:cubicBezTo>
                      <a:pt x="6386" y="13448"/>
                      <a:pt x="5468" y="16070"/>
                      <a:pt x="4612" y="18701"/>
                    </a:cubicBezTo>
                    <a:cubicBezTo>
                      <a:pt x="4732" y="18848"/>
                      <a:pt x="4857" y="18986"/>
                      <a:pt x="4981" y="19137"/>
                    </a:cubicBezTo>
                    <a:cubicBezTo>
                      <a:pt x="5810" y="16565"/>
                      <a:pt x="6698" y="14010"/>
                      <a:pt x="7639" y="11486"/>
                    </a:cubicBezTo>
                    <a:cubicBezTo>
                      <a:pt x="8197" y="12690"/>
                      <a:pt x="8775" y="13877"/>
                      <a:pt x="9374" y="15058"/>
                    </a:cubicBezTo>
                    <a:cubicBezTo>
                      <a:pt x="8798" y="17256"/>
                      <a:pt x="8240" y="19472"/>
                      <a:pt x="7701" y="21684"/>
                    </a:cubicBezTo>
                    <a:cubicBezTo>
                      <a:pt x="7826" y="21773"/>
                      <a:pt x="7973" y="21871"/>
                      <a:pt x="8125" y="21973"/>
                    </a:cubicBezTo>
                    <a:cubicBezTo>
                      <a:pt x="8642" y="19882"/>
                      <a:pt x="9168" y="17791"/>
                      <a:pt x="9708" y="15709"/>
                    </a:cubicBezTo>
                    <a:cubicBezTo>
                      <a:pt x="10265" y="16797"/>
                      <a:pt x="10835" y="17875"/>
                      <a:pt x="11415" y="18950"/>
                    </a:cubicBezTo>
                    <a:cubicBezTo>
                      <a:pt x="11068" y="20453"/>
                      <a:pt x="10747" y="21973"/>
                      <a:pt x="10470" y="23498"/>
                    </a:cubicBezTo>
                    <a:cubicBezTo>
                      <a:pt x="10621" y="23588"/>
                      <a:pt x="10765" y="23681"/>
                      <a:pt x="10916" y="23775"/>
                    </a:cubicBezTo>
                    <a:cubicBezTo>
                      <a:pt x="11166" y="22374"/>
                      <a:pt x="11446" y="20979"/>
                      <a:pt x="11763" y="19602"/>
                    </a:cubicBezTo>
                    <a:cubicBezTo>
                      <a:pt x="12280" y="20555"/>
                      <a:pt x="12802" y="21510"/>
                      <a:pt x="13323" y="22468"/>
                    </a:cubicBezTo>
                    <a:cubicBezTo>
                      <a:pt x="12940" y="24979"/>
                      <a:pt x="12940" y="24983"/>
                      <a:pt x="12940" y="24983"/>
                    </a:cubicBezTo>
                    <a:cubicBezTo>
                      <a:pt x="13092" y="25059"/>
                      <a:pt x="13247" y="25148"/>
                      <a:pt x="13395" y="25228"/>
                    </a:cubicBezTo>
                    <a:cubicBezTo>
                      <a:pt x="13537" y="24279"/>
                      <a:pt x="13636" y="23623"/>
                      <a:pt x="13702" y="23172"/>
                    </a:cubicBezTo>
                    <a:cubicBezTo>
                      <a:pt x="14233" y="24149"/>
                      <a:pt x="14764" y="25125"/>
                      <a:pt x="15286" y="26107"/>
                    </a:cubicBezTo>
                    <a:cubicBezTo>
                      <a:pt x="15286" y="26111"/>
                      <a:pt x="15290" y="26115"/>
                      <a:pt x="15290" y="26115"/>
                    </a:cubicBezTo>
                    <a:cubicBezTo>
                      <a:pt x="15327" y="26187"/>
                      <a:pt x="15381" y="26216"/>
                      <a:pt x="15436" y="26216"/>
                    </a:cubicBezTo>
                    <a:cubicBezTo>
                      <a:pt x="15475" y="26216"/>
                      <a:pt x="15514" y="26202"/>
                      <a:pt x="15548" y="26178"/>
                    </a:cubicBezTo>
                    <a:cubicBezTo>
                      <a:pt x="15634" y="26120"/>
                      <a:pt x="15687" y="26004"/>
                      <a:pt x="15634" y="25893"/>
                    </a:cubicBezTo>
                    <a:cubicBezTo>
                      <a:pt x="15023" y="24648"/>
                      <a:pt x="14443" y="23386"/>
                      <a:pt x="13881" y="22121"/>
                    </a:cubicBezTo>
                    <a:lnTo>
                      <a:pt x="13881" y="22121"/>
                    </a:lnTo>
                    <a:lnTo>
                      <a:pt x="16690" y="23405"/>
                    </a:lnTo>
                    <a:cubicBezTo>
                      <a:pt x="16735" y="23244"/>
                      <a:pt x="16774" y="23084"/>
                      <a:pt x="16811" y="22932"/>
                    </a:cubicBezTo>
                    <a:cubicBezTo>
                      <a:pt x="14537" y="21888"/>
                      <a:pt x="13819" y="21563"/>
                      <a:pt x="13591" y="21456"/>
                    </a:cubicBezTo>
                    <a:cubicBezTo>
                      <a:pt x="13154" y="20462"/>
                      <a:pt x="12731" y="19458"/>
                      <a:pt x="12316" y="18451"/>
                    </a:cubicBezTo>
                    <a:lnTo>
                      <a:pt x="12316" y="18451"/>
                    </a:lnTo>
                    <a:cubicBezTo>
                      <a:pt x="13979" y="19236"/>
                      <a:pt x="15634" y="20056"/>
                      <a:pt x="17260" y="20917"/>
                    </a:cubicBezTo>
                    <a:cubicBezTo>
                      <a:pt x="17297" y="20752"/>
                      <a:pt x="17332" y="20591"/>
                      <a:pt x="17359" y="20427"/>
                    </a:cubicBezTo>
                    <a:cubicBezTo>
                      <a:pt x="15611" y="19499"/>
                      <a:pt x="13836" y="18620"/>
                      <a:pt x="12044" y="17791"/>
                    </a:cubicBezTo>
                    <a:cubicBezTo>
                      <a:pt x="11514" y="16498"/>
                      <a:pt x="10992" y="15200"/>
                      <a:pt x="10475" y="13903"/>
                    </a:cubicBezTo>
                    <a:lnTo>
                      <a:pt x="10475" y="13903"/>
                    </a:lnTo>
                    <a:cubicBezTo>
                      <a:pt x="12909" y="15027"/>
                      <a:pt x="15388" y="16097"/>
                      <a:pt x="17881" y="17114"/>
                    </a:cubicBezTo>
                    <a:cubicBezTo>
                      <a:pt x="17898" y="16943"/>
                      <a:pt x="17921" y="16779"/>
                      <a:pt x="17934" y="16614"/>
                    </a:cubicBezTo>
                    <a:cubicBezTo>
                      <a:pt x="15334" y="15552"/>
                      <a:pt x="12753" y="14434"/>
                      <a:pt x="10212" y="13252"/>
                    </a:cubicBezTo>
                    <a:cubicBezTo>
                      <a:pt x="9734" y="12053"/>
                      <a:pt x="9253" y="10849"/>
                      <a:pt x="8767" y="9654"/>
                    </a:cubicBezTo>
                    <a:lnTo>
                      <a:pt x="8767" y="9654"/>
                    </a:lnTo>
                    <a:cubicBezTo>
                      <a:pt x="11794" y="10938"/>
                      <a:pt x="14916" y="12021"/>
                      <a:pt x="18099" y="12868"/>
                    </a:cubicBezTo>
                    <a:cubicBezTo>
                      <a:pt x="18095" y="12699"/>
                      <a:pt x="18085" y="12529"/>
                      <a:pt x="18081" y="12360"/>
                    </a:cubicBezTo>
                    <a:cubicBezTo>
                      <a:pt x="14831" y="11486"/>
                      <a:pt x="11648" y="10376"/>
                      <a:pt x="8571" y="9043"/>
                    </a:cubicBezTo>
                    <a:lnTo>
                      <a:pt x="8571" y="9034"/>
                    </a:lnTo>
                    <a:cubicBezTo>
                      <a:pt x="8544" y="9025"/>
                      <a:pt x="8522" y="9016"/>
                      <a:pt x="8504" y="9008"/>
                    </a:cubicBezTo>
                    <a:cubicBezTo>
                      <a:pt x="8316" y="8548"/>
                      <a:pt x="8125" y="8088"/>
                      <a:pt x="7938" y="7634"/>
                    </a:cubicBezTo>
                    <a:cubicBezTo>
                      <a:pt x="7656" y="6970"/>
                      <a:pt x="7389" y="6301"/>
                      <a:pt x="7126" y="5627"/>
                    </a:cubicBezTo>
                    <a:lnTo>
                      <a:pt x="7126" y="5627"/>
                    </a:lnTo>
                    <a:lnTo>
                      <a:pt x="17190" y="7211"/>
                    </a:lnTo>
                    <a:cubicBezTo>
                      <a:pt x="17132" y="7036"/>
                      <a:pt x="17073" y="6867"/>
                      <a:pt x="17015" y="6693"/>
                    </a:cubicBezTo>
                    <a:cubicBezTo>
                      <a:pt x="10559" y="5676"/>
                      <a:pt x="7964" y="5271"/>
                      <a:pt x="6921" y="5106"/>
                    </a:cubicBezTo>
                    <a:cubicBezTo>
                      <a:pt x="6489" y="3982"/>
                      <a:pt x="6069" y="2859"/>
                      <a:pt x="5655" y="1731"/>
                    </a:cubicBezTo>
                    <a:lnTo>
                      <a:pt x="5655" y="1731"/>
                    </a:lnTo>
                    <a:cubicBezTo>
                      <a:pt x="8713" y="1815"/>
                      <a:pt x="11786" y="2060"/>
                      <a:pt x="14822" y="2470"/>
                    </a:cubicBezTo>
                    <a:cubicBezTo>
                      <a:pt x="14675" y="2279"/>
                      <a:pt x="14527" y="2101"/>
                      <a:pt x="14376" y="1922"/>
                    </a:cubicBezTo>
                    <a:cubicBezTo>
                      <a:pt x="11424" y="1548"/>
                      <a:pt x="8446" y="1316"/>
                      <a:pt x="5476" y="1240"/>
                    </a:cubicBezTo>
                    <a:cubicBezTo>
                      <a:pt x="5329" y="830"/>
                      <a:pt x="5178" y="416"/>
                      <a:pt x="503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877881" y="-133487"/>
                <a:ext cx="532572" cy="825414"/>
              </a:xfrm>
              <a:custGeom>
                <a:rect b="b" l="l" r="r" t="t"/>
                <a:pathLst>
                  <a:path extrusionOk="0" h="25985" w="16766">
                    <a:moveTo>
                      <a:pt x="8416" y="1"/>
                    </a:moveTo>
                    <a:cubicBezTo>
                      <a:pt x="7684" y="1"/>
                      <a:pt x="6894" y="79"/>
                      <a:pt x="6042" y="244"/>
                    </a:cubicBezTo>
                    <a:cubicBezTo>
                      <a:pt x="6032" y="244"/>
                      <a:pt x="6028" y="248"/>
                      <a:pt x="6019" y="248"/>
                    </a:cubicBezTo>
                    <a:cubicBezTo>
                      <a:pt x="5943" y="261"/>
                      <a:pt x="5872" y="279"/>
                      <a:pt x="5792" y="293"/>
                    </a:cubicBezTo>
                    <a:cubicBezTo>
                      <a:pt x="4147" y="635"/>
                      <a:pt x="2916" y="1367"/>
                      <a:pt x="2029" y="2357"/>
                    </a:cubicBezTo>
                    <a:cubicBezTo>
                      <a:pt x="2019" y="2370"/>
                      <a:pt x="2007" y="2380"/>
                      <a:pt x="1998" y="2392"/>
                    </a:cubicBezTo>
                    <a:cubicBezTo>
                      <a:pt x="1988" y="2401"/>
                      <a:pt x="1984" y="2411"/>
                      <a:pt x="1976" y="2415"/>
                    </a:cubicBezTo>
                    <a:cubicBezTo>
                      <a:pt x="883" y="3658"/>
                      <a:pt x="317" y="5290"/>
                      <a:pt x="116" y="7056"/>
                    </a:cubicBezTo>
                    <a:lnTo>
                      <a:pt x="116" y="7065"/>
                    </a:lnTo>
                    <a:cubicBezTo>
                      <a:pt x="107" y="7123"/>
                      <a:pt x="103" y="7185"/>
                      <a:pt x="93" y="7248"/>
                    </a:cubicBezTo>
                    <a:cubicBezTo>
                      <a:pt x="93" y="7261"/>
                      <a:pt x="89" y="7275"/>
                      <a:pt x="89" y="7292"/>
                    </a:cubicBezTo>
                    <a:cubicBezTo>
                      <a:pt x="0" y="8233"/>
                      <a:pt x="9" y="9214"/>
                      <a:pt x="93" y="10182"/>
                    </a:cubicBezTo>
                    <a:cubicBezTo>
                      <a:pt x="93" y="10196"/>
                      <a:pt x="99" y="10204"/>
                      <a:pt x="99" y="10213"/>
                    </a:cubicBezTo>
                    <a:cubicBezTo>
                      <a:pt x="125" y="10525"/>
                      <a:pt x="161" y="10838"/>
                      <a:pt x="206" y="11149"/>
                    </a:cubicBezTo>
                    <a:cubicBezTo>
                      <a:pt x="558" y="13713"/>
                      <a:pt x="1302" y="16299"/>
                      <a:pt x="2430" y="18609"/>
                    </a:cubicBezTo>
                    <a:cubicBezTo>
                      <a:pt x="2550" y="18859"/>
                      <a:pt x="3272" y="19946"/>
                      <a:pt x="4182" y="21218"/>
                    </a:cubicBezTo>
                    <a:lnTo>
                      <a:pt x="4182" y="21222"/>
                    </a:lnTo>
                    <a:cubicBezTo>
                      <a:pt x="4445" y="21588"/>
                      <a:pt x="4721" y="21971"/>
                      <a:pt x="5003" y="22345"/>
                    </a:cubicBezTo>
                    <a:cubicBezTo>
                      <a:pt x="5270" y="22706"/>
                      <a:pt x="5546" y="23068"/>
                      <a:pt x="5814" y="23411"/>
                    </a:cubicBezTo>
                    <a:lnTo>
                      <a:pt x="5814" y="23416"/>
                    </a:lnTo>
                    <a:cubicBezTo>
                      <a:pt x="6032" y="23696"/>
                      <a:pt x="6252" y="23963"/>
                      <a:pt x="6456" y="24222"/>
                    </a:cubicBezTo>
                    <a:cubicBezTo>
                      <a:pt x="6460" y="24222"/>
                      <a:pt x="6460" y="24218"/>
                      <a:pt x="6460" y="24218"/>
                    </a:cubicBezTo>
                    <a:cubicBezTo>
                      <a:pt x="6541" y="24311"/>
                      <a:pt x="6617" y="24405"/>
                      <a:pt x="6697" y="24498"/>
                    </a:cubicBezTo>
                    <a:cubicBezTo>
                      <a:pt x="7433" y="25373"/>
                      <a:pt x="8058" y="25984"/>
                      <a:pt x="8346" y="25984"/>
                    </a:cubicBezTo>
                    <a:cubicBezTo>
                      <a:pt x="8395" y="25984"/>
                      <a:pt x="8434" y="25967"/>
                      <a:pt x="8462" y="25930"/>
                    </a:cubicBezTo>
                    <a:cubicBezTo>
                      <a:pt x="10875" y="22769"/>
                      <a:pt x="13158" y="19452"/>
                      <a:pt x="14616" y="15746"/>
                    </a:cubicBezTo>
                    <a:cubicBezTo>
                      <a:pt x="16765" y="10284"/>
                      <a:pt x="16506" y="3520"/>
                      <a:pt x="12356" y="1005"/>
                    </a:cubicBezTo>
                    <a:cubicBezTo>
                      <a:pt x="12346" y="1001"/>
                      <a:pt x="12342" y="1001"/>
                      <a:pt x="12337" y="997"/>
                    </a:cubicBezTo>
                    <a:cubicBezTo>
                      <a:pt x="12311" y="979"/>
                      <a:pt x="12284" y="966"/>
                      <a:pt x="12261" y="952"/>
                    </a:cubicBezTo>
                    <a:cubicBezTo>
                      <a:pt x="12244" y="939"/>
                      <a:pt x="12226" y="930"/>
                      <a:pt x="12212" y="921"/>
                    </a:cubicBezTo>
                    <a:cubicBezTo>
                      <a:pt x="12185" y="908"/>
                      <a:pt x="12159" y="894"/>
                      <a:pt x="12132" y="876"/>
                    </a:cubicBezTo>
                    <a:cubicBezTo>
                      <a:pt x="12101" y="863"/>
                      <a:pt x="12070" y="845"/>
                      <a:pt x="12039" y="828"/>
                    </a:cubicBezTo>
                    <a:cubicBezTo>
                      <a:pt x="12025" y="818"/>
                      <a:pt x="12012" y="814"/>
                      <a:pt x="11998" y="805"/>
                    </a:cubicBezTo>
                    <a:cubicBezTo>
                      <a:pt x="11963" y="787"/>
                      <a:pt x="11923" y="769"/>
                      <a:pt x="11887" y="752"/>
                    </a:cubicBezTo>
                    <a:cubicBezTo>
                      <a:pt x="11883" y="748"/>
                      <a:pt x="11878" y="748"/>
                      <a:pt x="11874" y="742"/>
                    </a:cubicBezTo>
                    <a:cubicBezTo>
                      <a:pt x="10911" y="266"/>
                      <a:pt x="9763" y="1"/>
                      <a:pt x="8416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1148645" y="671851"/>
                <a:ext cx="3653" cy="2668"/>
              </a:xfrm>
              <a:custGeom>
                <a:rect b="b" l="l" r="r" t="t"/>
                <a:pathLst>
                  <a:path extrusionOk="0" h="84" w="115">
                    <a:moveTo>
                      <a:pt x="53" y="1"/>
                    </a:moveTo>
                    <a:cubicBezTo>
                      <a:pt x="51" y="1"/>
                      <a:pt x="48" y="1"/>
                      <a:pt x="46" y="2"/>
                    </a:cubicBezTo>
                    <a:cubicBezTo>
                      <a:pt x="0" y="14"/>
                      <a:pt x="12" y="83"/>
                      <a:pt x="53" y="83"/>
                    </a:cubicBezTo>
                    <a:cubicBezTo>
                      <a:pt x="56" y="83"/>
                      <a:pt x="60" y="83"/>
                      <a:pt x="64" y="82"/>
                    </a:cubicBezTo>
                    <a:cubicBezTo>
                      <a:pt x="114" y="74"/>
                      <a:pt x="101" y="1"/>
                      <a:pt x="5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879310" y="-133265"/>
                <a:ext cx="504492" cy="821506"/>
              </a:xfrm>
              <a:custGeom>
                <a:rect b="b" l="l" r="r" t="t"/>
                <a:pathLst>
                  <a:path extrusionOk="0" h="25862" w="15882">
                    <a:moveTo>
                      <a:pt x="7950" y="0"/>
                    </a:moveTo>
                    <a:cubicBezTo>
                      <a:pt x="7357" y="27"/>
                      <a:pt x="6728" y="99"/>
                      <a:pt x="6059" y="223"/>
                    </a:cubicBezTo>
                    <a:cubicBezTo>
                      <a:pt x="6059" y="923"/>
                      <a:pt x="6063" y="1623"/>
                      <a:pt x="6073" y="2319"/>
                    </a:cubicBezTo>
                    <a:cubicBezTo>
                      <a:pt x="5221" y="3072"/>
                      <a:pt x="4334" y="3785"/>
                      <a:pt x="3464" y="4486"/>
                    </a:cubicBezTo>
                    <a:cubicBezTo>
                      <a:pt x="2314" y="5413"/>
                      <a:pt x="1137" y="6359"/>
                      <a:pt x="40" y="7392"/>
                    </a:cubicBezTo>
                    <a:cubicBezTo>
                      <a:pt x="21" y="7611"/>
                      <a:pt x="4" y="7830"/>
                      <a:pt x="0" y="8048"/>
                    </a:cubicBezTo>
                    <a:cubicBezTo>
                      <a:pt x="1181" y="6894"/>
                      <a:pt x="2474" y="5845"/>
                      <a:pt x="3740" y="4834"/>
                    </a:cubicBezTo>
                    <a:cubicBezTo>
                      <a:pt x="4516" y="4209"/>
                      <a:pt x="5310" y="3571"/>
                      <a:pt x="6081" y="2902"/>
                    </a:cubicBezTo>
                    <a:cubicBezTo>
                      <a:pt x="6094" y="3875"/>
                      <a:pt x="6112" y="4847"/>
                      <a:pt x="6135" y="5810"/>
                    </a:cubicBezTo>
                    <a:cubicBezTo>
                      <a:pt x="4302" y="7905"/>
                      <a:pt x="2332" y="9899"/>
                      <a:pt x="254" y="11757"/>
                    </a:cubicBezTo>
                    <a:cubicBezTo>
                      <a:pt x="285" y="11932"/>
                      <a:pt x="316" y="12101"/>
                      <a:pt x="342" y="12275"/>
                    </a:cubicBezTo>
                    <a:cubicBezTo>
                      <a:pt x="2390" y="10452"/>
                      <a:pt x="4334" y="8512"/>
                      <a:pt x="6148" y="6466"/>
                    </a:cubicBezTo>
                    <a:cubicBezTo>
                      <a:pt x="6162" y="7054"/>
                      <a:pt x="6175" y="7643"/>
                      <a:pt x="6184" y="8231"/>
                    </a:cubicBezTo>
                    <a:cubicBezTo>
                      <a:pt x="6197" y="8833"/>
                      <a:pt x="6215" y="9435"/>
                      <a:pt x="6242" y="10032"/>
                    </a:cubicBezTo>
                    <a:cubicBezTo>
                      <a:pt x="4538" y="11909"/>
                      <a:pt x="2867" y="13831"/>
                      <a:pt x="1244" y="15780"/>
                    </a:cubicBezTo>
                    <a:cubicBezTo>
                      <a:pt x="1297" y="15945"/>
                      <a:pt x="1355" y="16105"/>
                      <a:pt x="1408" y="16274"/>
                    </a:cubicBezTo>
                    <a:cubicBezTo>
                      <a:pt x="2987" y="14366"/>
                      <a:pt x="4614" y="12494"/>
                      <a:pt x="6273" y="10660"/>
                    </a:cubicBezTo>
                    <a:cubicBezTo>
                      <a:pt x="6335" y="11878"/>
                      <a:pt x="6425" y="13086"/>
                      <a:pt x="6536" y="14294"/>
                    </a:cubicBezTo>
                    <a:cubicBezTo>
                      <a:pt x="5301" y="15967"/>
                      <a:pt x="4071" y="17665"/>
                      <a:pt x="2863" y="19365"/>
                    </a:cubicBezTo>
                    <a:cubicBezTo>
                      <a:pt x="2937" y="19484"/>
                      <a:pt x="3032" y="19618"/>
                      <a:pt x="3120" y="19756"/>
                    </a:cubicBezTo>
                    <a:cubicBezTo>
                      <a:pt x="4271" y="18151"/>
                      <a:pt x="5431" y="16546"/>
                      <a:pt x="6598" y="14959"/>
                    </a:cubicBezTo>
                    <a:cubicBezTo>
                      <a:pt x="6701" y="16074"/>
                      <a:pt x="6822" y="17188"/>
                      <a:pt x="6950" y="18299"/>
                    </a:cubicBezTo>
                    <a:cubicBezTo>
                      <a:pt x="6144" y="19462"/>
                      <a:pt x="5355" y="20649"/>
                      <a:pt x="4602" y="21853"/>
                    </a:cubicBezTo>
                    <a:cubicBezTo>
                      <a:pt x="4699" y="21977"/>
                      <a:pt x="4789" y="22106"/>
                      <a:pt x="4886" y="22240"/>
                    </a:cubicBezTo>
                    <a:cubicBezTo>
                      <a:pt x="5573" y="21130"/>
                      <a:pt x="6287" y="20038"/>
                      <a:pt x="7026" y="18972"/>
                    </a:cubicBezTo>
                    <a:cubicBezTo>
                      <a:pt x="7143" y="19962"/>
                      <a:pt x="7259" y="20952"/>
                      <a:pt x="7378" y="21941"/>
                    </a:cubicBezTo>
                    <a:lnTo>
                      <a:pt x="6201" y="23952"/>
                    </a:lnTo>
                    <a:cubicBezTo>
                      <a:pt x="6304" y="24073"/>
                      <a:pt x="6407" y="24197"/>
                      <a:pt x="6501" y="24318"/>
                    </a:cubicBezTo>
                    <a:cubicBezTo>
                      <a:pt x="6946" y="23555"/>
                      <a:pt x="7254" y="23034"/>
                      <a:pt x="7464" y="22672"/>
                    </a:cubicBezTo>
                    <a:cubicBezTo>
                      <a:pt x="7584" y="23680"/>
                      <a:pt x="7705" y="24693"/>
                      <a:pt x="7812" y="25705"/>
                    </a:cubicBezTo>
                    <a:cubicBezTo>
                      <a:pt x="7812" y="25709"/>
                      <a:pt x="7812" y="25714"/>
                      <a:pt x="7816" y="25718"/>
                    </a:cubicBezTo>
                    <a:cubicBezTo>
                      <a:pt x="7823" y="25817"/>
                      <a:pt x="7891" y="25862"/>
                      <a:pt x="7965" y="25862"/>
                    </a:cubicBezTo>
                    <a:cubicBezTo>
                      <a:pt x="7980" y="25862"/>
                      <a:pt x="7996" y="25860"/>
                      <a:pt x="8012" y="25856"/>
                    </a:cubicBezTo>
                    <a:cubicBezTo>
                      <a:pt x="8106" y="25839"/>
                      <a:pt x="8191" y="25758"/>
                      <a:pt x="8181" y="25638"/>
                    </a:cubicBezTo>
                    <a:cubicBezTo>
                      <a:pt x="8088" y="24376"/>
                      <a:pt x="8020" y="23106"/>
                      <a:pt x="7972" y="21834"/>
                    </a:cubicBezTo>
                    <a:lnTo>
                      <a:pt x="7972" y="21834"/>
                    </a:lnTo>
                    <a:lnTo>
                      <a:pt x="9930" y="23886"/>
                    </a:lnTo>
                    <a:cubicBezTo>
                      <a:pt x="10018" y="23761"/>
                      <a:pt x="10107" y="23641"/>
                      <a:pt x="10193" y="23520"/>
                    </a:cubicBezTo>
                    <a:cubicBezTo>
                      <a:pt x="8605" y="21861"/>
                      <a:pt x="8106" y="21340"/>
                      <a:pt x="7950" y="21174"/>
                    </a:cubicBezTo>
                    <a:cubicBezTo>
                      <a:pt x="7919" y="20176"/>
                      <a:pt x="7901" y="19177"/>
                      <a:pt x="7887" y="18183"/>
                    </a:cubicBezTo>
                    <a:lnTo>
                      <a:pt x="7887" y="18183"/>
                    </a:lnTo>
                    <a:cubicBezTo>
                      <a:pt x="9037" y="19414"/>
                      <a:pt x="10166" y="20675"/>
                      <a:pt x="11258" y="21960"/>
                    </a:cubicBezTo>
                    <a:cubicBezTo>
                      <a:pt x="11347" y="21830"/>
                      <a:pt x="11428" y="21705"/>
                      <a:pt x="11508" y="21571"/>
                    </a:cubicBezTo>
                    <a:cubicBezTo>
                      <a:pt x="10335" y="20194"/>
                      <a:pt x="9127" y="18842"/>
                      <a:pt x="7878" y="17527"/>
                    </a:cubicBezTo>
                    <a:cubicBezTo>
                      <a:pt x="7865" y="16247"/>
                      <a:pt x="7865" y="14968"/>
                      <a:pt x="7865" y="13683"/>
                    </a:cubicBezTo>
                    <a:lnTo>
                      <a:pt x="7865" y="13683"/>
                    </a:lnTo>
                    <a:cubicBezTo>
                      <a:pt x="9555" y="15467"/>
                      <a:pt x="11298" y="17224"/>
                      <a:pt x="13077" y="18932"/>
                    </a:cubicBezTo>
                    <a:cubicBezTo>
                      <a:pt x="13148" y="18799"/>
                      <a:pt x="13224" y="18659"/>
                      <a:pt x="13291" y="18526"/>
                    </a:cubicBezTo>
                    <a:cubicBezTo>
                      <a:pt x="11441" y="16739"/>
                      <a:pt x="9626" y="14910"/>
                      <a:pt x="7860" y="13041"/>
                    </a:cubicBezTo>
                    <a:cubicBezTo>
                      <a:pt x="7860" y="11856"/>
                      <a:pt x="7860" y="10670"/>
                      <a:pt x="7851" y="9489"/>
                    </a:cubicBezTo>
                    <a:lnTo>
                      <a:pt x="7851" y="9489"/>
                    </a:lnTo>
                    <a:cubicBezTo>
                      <a:pt x="9992" y="11611"/>
                      <a:pt x="12284" y="13590"/>
                      <a:pt x="14704" y="15391"/>
                    </a:cubicBezTo>
                    <a:cubicBezTo>
                      <a:pt x="14758" y="15245"/>
                      <a:pt x="14811" y="15101"/>
                      <a:pt x="14861" y="14955"/>
                    </a:cubicBezTo>
                    <a:cubicBezTo>
                      <a:pt x="12395" y="13109"/>
                      <a:pt x="10059" y="11080"/>
                      <a:pt x="7892" y="8900"/>
                    </a:cubicBezTo>
                    <a:lnTo>
                      <a:pt x="7896" y="8890"/>
                    </a:lnTo>
                    <a:cubicBezTo>
                      <a:pt x="7878" y="8878"/>
                      <a:pt x="7865" y="8859"/>
                      <a:pt x="7847" y="8847"/>
                    </a:cubicBezTo>
                    <a:cubicBezTo>
                      <a:pt x="7843" y="8392"/>
                      <a:pt x="7839" y="7941"/>
                      <a:pt x="7833" y="7487"/>
                    </a:cubicBezTo>
                    <a:cubicBezTo>
                      <a:pt x="7820" y="6826"/>
                      <a:pt x="7820" y="6166"/>
                      <a:pt x="7825" y="5503"/>
                    </a:cubicBezTo>
                    <a:lnTo>
                      <a:pt x="7825" y="5503"/>
                    </a:lnTo>
                    <a:lnTo>
                      <a:pt x="15850" y="10269"/>
                    </a:lnTo>
                    <a:cubicBezTo>
                      <a:pt x="15859" y="10099"/>
                      <a:pt x="15873" y="9938"/>
                      <a:pt x="15881" y="9769"/>
                    </a:cubicBezTo>
                    <a:cubicBezTo>
                      <a:pt x="10732" y="6711"/>
                      <a:pt x="8658" y="5484"/>
                      <a:pt x="7829" y="4989"/>
                    </a:cubicBezTo>
                    <a:cubicBezTo>
                      <a:pt x="7839" y="3888"/>
                      <a:pt x="7865" y="2787"/>
                      <a:pt x="7896" y="1686"/>
                    </a:cubicBezTo>
                    <a:cubicBezTo>
                      <a:pt x="10469" y="2795"/>
                      <a:pt x="13002" y="4048"/>
                      <a:pt x="15445" y="5427"/>
                    </a:cubicBezTo>
                    <a:cubicBezTo>
                      <a:pt x="15391" y="5217"/>
                      <a:pt x="15320" y="5011"/>
                      <a:pt x="15253" y="4811"/>
                    </a:cubicBezTo>
                    <a:cubicBezTo>
                      <a:pt x="12868" y="3491"/>
                      <a:pt x="10411" y="2278"/>
                      <a:pt x="7909" y="1208"/>
                    </a:cubicBezTo>
                    <a:cubicBezTo>
                      <a:pt x="7923" y="807"/>
                      <a:pt x="7936" y="406"/>
                      <a:pt x="795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5439144" y="646566"/>
                <a:ext cx="761725" cy="666398"/>
              </a:xfrm>
              <a:custGeom>
                <a:rect b="b" l="l" r="r" t="t"/>
                <a:pathLst>
                  <a:path extrusionOk="0" h="20979" w="23980">
                    <a:moveTo>
                      <a:pt x="23646" y="0"/>
                    </a:moveTo>
                    <a:cubicBezTo>
                      <a:pt x="23644" y="0"/>
                      <a:pt x="23643" y="0"/>
                      <a:pt x="23641" y="0"/>
                    </a:cubicBezTo>
                    <a:cubicBezTo>
                      <a:pt x="19455" y="143"/>
                      <a:pt x="15228" y="490"/>
                      <a:pt x="11232" y="1775"/>
                    </a:cubicBezTo>
                    <a:cubicBezTo>
                      <a:pt x="5346" y="3665"/>
                      <a:pt x="0" y="8387"/>
                      <a:pt x="723" y="13451"/>
                    </a:cubicBezTo>
                    <a:lnTo>
                      <a:pt x="723" y="13470"/>
                    </a:lnTo>
                    <a:cubicBezTo>
                      <a:pt x="728" y="13501"/>
                      <a:pt x="732" y="13532"/>
                      <a:pt x="736" y="13564"/>
                    </a:cubicBezTo>
                    <a:cubicBezTo>
                      <a:pt x="741" y="13585"/>
                      <a:pt x="745" y="13603"/>
                      <a:pt x="749" y="13626"/>
                    </a:cubicBezTo>
                    <a:cubicBezTo>
                      <a:pt x="755" y="13653"/>
                      <a:pt x="759" y="13684"/>
                      <a:pt x="763" y="13715"/>
                    </a:cubicBezTo>
                    <a:cubicBezTo>
                      <a:pt x="772" y="13755"/>
                      <a:pt x="776" y="13791"/>
                      <a:pt x="786" y="13826"/>
                    </a:cubicBezTo>
                    <a:cubicBezTo>
                      <a:pt x="790" y="13844"/>
                      <a:pt x="794" y="13858"/>
                      <a:pt x="794" y="13875"/>
                    </a:cubicBezTo>
                    <a:cubicBezTo>
                      <a:pt x="803" y="13916"/>
                      <a:pt x="812" y="13960"/>
                      <a:pt x="825" y="14005"/>
                    </a:cubicBezTo>
                    <a:lnTo>
                      <a:pt x="825" y="14019"/>
                    </a:lnTo>
                    <a:cubicBezTo>
                      <a:pt x="1218" y="15717"/>
                      <a:pt x="2311" y="17447"/>
                      <a:pt x="4313" y="19110"/>
                    </a:cubicBezTo>
                    <a:cubicBezTo>
                      <a:pt x="4317" y="19114"/>
                      <a:pt x="4321" y="19119"/>
                      <a:pt x="4326" y="19123"/>
                    </a:cubicBezTo>
                    <a:cubicBezTo>
                      <a:pt x="4388" y="19172"/>
                      <a:pt x="4451" y="19226"/>
                      <a:pt x="4517" y="19275"/>
                    </a:cubicBezTo>
                    <a:cubicBezTo>
                      <a:pt x="5895" y="20390"/>
                      <a:pt x="7313" y="20907"/>
                      <a:pt x="8709" y="20969"/>
                    </a:cubicBezTo>
                    <a:cubicBezTo>
                      <a:pt x="8727" y="20969"/>
                      <a:pt x="8744" y="20969"/>
                      <a:pt x="8762" y="20974"/>
                    </a:cubicBezTo>
                    <a:lnTo>
                      <a:pt x="8793" y="20974"/>
                    </a:lnTo>
                    <a:cubicBezTo>
                      <a:pt x="8872" y="20977"/>
                      <a:pt x="8951" y="20978"/>
                      <a:pt x="9030" y="20978"/>
                    </a:cubicBezTo>
                    <a:cubicBezTo>
                      <a:pt x="10691" y="20978"/>
                      <a:pt x="12316" y="20361"/>
                      <a:pt x="13818" y="19396"/>
                    </a:cubicBezTo>
                    <a:cubicBezTo>
                      <a:pt x="13823" y="19396"/>
                      <a:pt x="13823" y="19391"/>
                      <a:pt x="13827" y="19391"/>
                    </a:cubicBezTo>
                    <a:cubicBezTo>
                      <a:pt x="13881" y="19355"/>
                      <a:pt x="13934" y="19320"/>
                      <a:pt x="13988" y="19284"/>
                    </a:cubicBezTo>
                    <a:cubicBezTo>
                      <a:pt x="14001" y="19275"/>
                      <a:pt x="14014" y="19266"/>
                      <a:pt x="14028" y="19257"/>
                    </a:cubicBezTo>
                    <a:cubicBezTo>
                      <a:pt x="14858" y="18705"/>
                      <a:pt x="15646" y="18044"/>
                      <a:pt x="16382" y="17326"/>
                    </a:cubicBezTo>
                    <a:cubicBezTo>
                      <a:pt x="16391" y="17318"/>
                      <a:pt x="16400" y="17309"/>
                      <a:pt x="16405" y="17304"/>
                    </a:cubicBezTo>
                    <a:cubicBezTo>
                      <a:pt x="16640" y="17073"/>
                      <a:pt x="16873" y="16832"/>
                      <a:pt x="17100" y="16591"/>
                    </a:cubicBezTo>
                    <a:cubicBezTo>
                      <a:pt x="18951" y="14593"/>
                      <a:pt x="20564" y="12262"/>
                      <a:pt x="21697" y="9800"/>
                    </a:cubicBezTo>
                    <a:cubicBezTo>
                      <a:pt x="21818" y="9537"/>
                      <a:pt x="22227" y="8218"/>
                      <a:pt x="22655" y="6630"/>
                    </a:cubicBezTo>
                    <a:cubicBezTo>
                      <a:pt x="22781" y="6171"/>
                      <a:pt x="22906" y="5689"/>
                      <a:pt x="23030" y="5212"/>
                    </a:cubicBezTo>
                    <a:lnTo>
                      <a:pt x="23026" y="5212"/>
                    </a:lnTo>
                    <a:cubicBezTo>
                      <a:pt x="23141" y="4748"/>
                      <a:pt x="23254" y="4285"/>
                      <a:pt x="23355" y="3834"/>
                    </a:cubicBezTo>
                    <a:lnTo>
                      <a:pt x="23361" y="3834"/>
                    </a:lnTo>
                    <a:cubicBezTo>
                      <a:pt x="23441" y="3469"/>
                      <a:pt x="23516" y="3112"/>
                      <a:pt x="23587" y="2773"/>
                    </a:cubicBezTo>
                    <a:lnTo>
                      <a:pt x="23579" y="2773"/>
                    </a:lnTo>
                    <a:cubicBezTo>
                      <a:pt x="23606" y="2643"/>
                      <a:pt x="23632" y="2519"/>
                      <a:pt x="23655" y="2394"/>
                    </a:cubicBezTo>
                    <a:cubicBezTo>
                      <a:pt x="23912" y="1018"/>
                      <a:pt x="23980" y="0"/>
                      <a:pt x="2364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1"/>
              <p:cNvSpPr/>
              <p:nvPr/>
            </p:nvSpPr>
            <p:spPr>
              <a:xfrm>
                <a:off x="6171835" y="653395"/>
                <a:ext cx="4034" cy="2795"/>
              </a:xfrm>
              <a:custGeom>
                <a:rect b="b" l="l" r="r" t="t"/>
                <a:pathLst>
                  <a:path extrusionOk="0" h="88" w="127">
                    <a:moveTo>
                      <a:pt x="62" y="0"/>
                    </a:moveTo>
                    <a:cubicBezTo>
                      <a:pt x="26" y="0"/>
                      <a:pt x="0" y="48"/>
                      <a:pt x="36" y="80"/>
                    </a:cubicBezTo>
                    <a:cubicBezTo>
                      <a:pt x="44" y="85"/>
                      <a:pt x="52" y="88"/>
                      <a:pt x="60" y="88"/>
                    </a:cubicBezTo>
                    <a:cubicBezTo>
                      <a:pt x="97" y="88"/>
                      <a:pt x="127" y="38"/>
                      <a:pt x="93" y="12"/>
                    </a:cubicBezTo>
                    <a:cubicBezTo>
                      <a:pt x="83" y="4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1"/>
              <p:cNvSpPr/>
              <p:nvPr/>
            </p:nvSpPr>
            <p:spPr>
              <a:xfrm>
                <a:off x="5498354" y="650504"/>
                <a:ext cx="702102" cy="605663"/>
              </a:xfrm>
              <a:custGeom>
                <a:rect b="b" l="l" r="r" t="t"/>
                <a:pathLst>
                  <a:path extrusionOk="0" h="19067" w="22103">
                    <a:moveTo>
                      <a:pt x="19106" y="0"/>
                    </a:moveTo>
                    <a:lnTo>
                      <a:pt x="19106" y="0"/>
                    </a:lnTo>
                    <a:cubicBezTo>
                      <a:pt x="18945" y="10"/>
                      <a:pt x="18789" y="19"/>
                      <a:pt x="18634" y="27"/>
                    </a:cubicBezTo>
                    <a:cubicBezTo>
                      <a:pt x="18340" y="2431"/>
                      <a:pt x="18246" y="3184"/>
                      <a:pt x="18219" y="3425"/>
                    </a:cubicBezTo>
                    <a:cubicBezTo>
                      <a:pt x="17425" y="4112"/>
                      <a:pt x="16622" y="4793"/>
                      <a:pt x="15820" y="5472"/>
                    </a:cubicBezTo>
                    <a:cubicBezTo>
                      <a:pt x="16056" y="3710"/>
                      <a:pt x="16333" y="1949"/>
                      <a:pt x="16649" y="202"/>
                    </a:cubicBezTo>
                    <a:lnTo>
                      <a:pt x="16649" y="202"/>
                    </a:lnTo>
                    <a:cubicBezTo>
                      <a:pt x="16489" y="214"/>
                      <a:pt x="16333" y="233"/>
                      <a:pt x="16167" y="255"/>
                    </a:cubicBezTo>
                    <a:cubicBezTo>
                      <a:pt x="15825" y="2132"/>
                      <a:pt x="15531" y="4023"/>
                      <a:pt x="15290" y="5913"/>
                    </a:cubicBezTo>
                    <a:cubicBezTo>
                      <a:pt x="14255" y="6778"/>
                      <a:pt x="13212" y="7635"/>
                      <a:pt x="12169" y="8491"/>
                    </a:cubicBezTo>
                    <a:cubicBezTo>
                      <a:pt x="12494" y="5922"/>
                      <a:pt x="12761" y="3327"/>
                      <a:pt x="12971" y="737"/>
                    </a:cubicBezTo>
                    <a:lnTo>
                      <a:pt x="12971" y="737"/>
                    </a:lnTo>
                    <a:cubicBezTo>
                      <a:pt x="12811" y="768"/>
                      <a:pt x="12650" y="799"/>
                      <a:pt x="12494" y="834"/>
                    </a:cubicBezTo>
                    <a:cubicBezTo>
                      <a:pt x="12271" y="3536"/>
                      <a:pt x="11990" y="6238"/>
                      <a:pt x="11642" y="8919"/>
                    </a:cubicBezTo>
                    <a:cubicBezTo>
                      <a:pt x="10679" y="9712"/>
                      <a:pt x="9712" y="10501"/>
                      <a:pt x="8753" y="11300"/>
                    </a:cubicBezTo>
                    <a:cubicBezTo>
                      <a:pt x="9057" y="8137"/>
                      <a:pt x="9141" y="4945"/>
                      <a:pt x="8998" y="1770"/>
                    </a:cubicBezTo>
                    <a:lnTo>
                      <a:pt x="8998" y="1770"/>
                    </a:lnTo>
                    <a:cubicBezTo>
                      <a:pt x="8843" y="1824"/>
                      <a:pt x="8691" y="1877"/>
                      <a:pt x="8534" y="1936"/>
                    </a:cubicBezTo>
                    <a:cubicBezTo>
                      <a:pt x="8677" y="5178"/>
                      <a:pt x="8579" y="8437"/>
                      <a:pt x="8244" y="11656"/>
                    </a:cubicBezTo>
                    <a:lnTo>
                      <a:pt x="8236" y="11660"/>
                    </a:lnTo>
                    <a:cubicBezTo>
                      <a:pt x="8236" y="11683"/>
                      <a:pt x="8236" y="11709"/>
                      <a:pt x="8232" y="11732"/>
                    </a:cubicBezTo>
                    <a:cubicBezTo>
                      <a:pt x="7866" y="12035"/>
                      <a:pt x="7500" y="12343"/>
                      <a:pt x="7135" y="12650"/>
                    </a:cubicBezTo>
                    <a:cubicBezTo>
                      <a:pt x="6604" y="13101"/>
                      <a:pt x="6065" y="13542"/>
                      <a:pt x="5525" y="13979"/>
                    </a:cubicBezTo>
                    <a:lnTo>
                      <a:pt x="4054" y="4254"/>
                    </a:lnTo>
                    <a:cubicBezTo>
                      <a:pt x="3911" y="4357"/>
                      <a:pt x="3768" y="4460"/>
                      <a:pt x="3626" y="4562"/>
                    </a:cubicBezTo>
                    <a:cubicBezTo>
                      <a:pt x="4571" y="10804"/>
                      <a:pt x="4950" y="13310"/>
                      <a:pt x="5102" y="14323"/>
                    </a:cubicBezTo>
                    <a:cubicBezTo>
                      <a:pt x="4196" y="15045"/>
                      <a:pt x="3278" y="15762"/>
                      <a:pt x="2359" y="16467"/>
                    </a:cubicBezTo>
                    <a:cubicBezTo>
                      <a:pt x="1548" y="13627"/>
                      <a:pt x="883" y="10724"/>
                      <a:pt x="375" y="7812"/>
                    </a:cubicBezTo>
                    <a:cubicBezTo>
                      <a:pt x="241" y="7999"/>
                      <a:pt x="121" y="8191"/>
                      <a:pt x="0" y="8384"/>
                    </a:cubicBezTo>
                    <a:cubicBezTo>
                      <a:pt x="517" y="11210"/>
                      <a:pt x="1169" y="14019"/>
                      <a:pt x="1962" y="16774"/>
                    </a:cubicBezTo>
                    <a:cubicBezTo>
                      <a:pt x="1628" y="17033"/>
                      <a:pt x="1289" y="17287"/>
                      <a:pt x="951" y="17546"/>
                    </a:cubicBezTo>
                    <a:cubicBezTo>
                      <a:pt x="1365" y="18015"/>
                      <a:pt x="1846" y="18478"/>
                      <a:pt x="2395" y="18941"/>
                    </a:cubicBezTo>
                    <a:cubicBezTo>
                      <a:pt x="2966" y="18474"/>
                      <a:pt x="3532" y="18001"/>
                      <a:pt x="4093" y="17528"/>
                    </a:cubicBezTo>
                    <a:cubicBezTo>
                      <a:pt x="5279" y="17725"/>
                      <a:pt x="6452" y="17974"/>
                      <a:pt x="7602" y="18215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5" y="18937"/>
                      <a:pt x="12636" y="18803"/>
                      <a:pt x="12819" y="18665"/>
                    </a:cubicBezTo>
                    <a:cubicBezTo>
                      <a:pt x="11084" y="18474"/>
                      <a:pt x="9368" y="18112"/>
                      <a:pt x="7701" y="17756"/>
                    </a:cubicBezTo>
                    <a:cubicBezTo>
                      <a:pt x="6676" y="17537"/>
                      <a:pt x="5627" y="17319"/>
                      <a:pt x="4566" y="17136"/>
                    </a:cubicBezTo>
                    <a:cubicBezTo>
                      <a:pt x="5347" y="16476"/>
                      <a:pt x="6127" y="15811"/>
                      <a:pt x="6898" y="15152"/>
                    </a:cubicBezTo>
                    <a:cubicBezTo>
                      <a:pt x="9832" y="15249"/>
                      <a:pt x="12766" y="15527"/>
                      <a:pt x="15673" y="15981"/>
                    </a:cubicBezTo>
                    <a:cubicBezTo>
                      <a:pt x="15793" y="15842"/>
                      <a:pt x="15914" y="15700"/>
                      <a:pt x="16034" y="15562"/>
                    </a:cubicBezTo>
                    <a:cubicBezTo>
                      <a:pt x="13181" y="15111"/>
                      <a:pt x="10304" y="14821"/>
                      <a:pt x="7425" y="14706"/>
                    </a:cubicBezTo>
                    <a:cubicBezTo>
                      <a:pt x="7897" y="14300"/>
                      <a:pt x="8370" y="13899"/>
                      <a:pt x="8837" y="13498"/>
                    </a:cubicBezTo>
                    <a:cubicBezTo>
                      <a:pt x="9324" y="13087"/>
                      <a:pt x="9800" y="12668"/>
                      <a:pt x="10273" y="12249"/>
                    </a:cubicBezTo>
                    <a:cubicBezTo>
                      <a:pt x="12936" y="12387"/>
                      <a:pt x="15620" y="12467"/>
                      <a:pt x="18291" y="12494"/>
                    </a:cubicBezTo>
                    <a:cubicBezTo>
                      <a:pt x="18393" y="12338"/>
                      <a:pt x="18482" y="12182"/>
                      <a:pt x="18585" y="12026"/>
                    </a:cubicBezTo>
                    <a:cubicBezTo>
                      <a:pt x="15976" y="12012"/>
                      <a:pt x="13364" y="11932"/>
                      <a:pt x="10763" y="11803"/>
                    </a:cubicBezTo>
                    <a:cubicBezTo>
                      <a:pt x="11714" y="10942"/>
                      <a:pt x="12636" y="10059"/>
                      <a:pt x="13551" y="9168"/>
                    </a:cubicBezTo>
                    <a:cubicBezTo>
                      <a:pt x="15739" y="9057"/>
                      <a:pt x="17943" y="8927"/>
                      <a:pt x="20137" y="8780"/>
                    </a:cubicBezTo>
                    <a:cubicBezTo>
                      <a:pt x="20180" y="8637"/>
                      <a:pt x="20230" y="8472"/>
                      <a:pt x="20283" y="8303"/>
                    </a:cubicBezTo>
                    <a:lnTo>
                      <a:pt x="20283" y="8303"/>
                    </a:lnTo>
                    <a:cubicBezTo>
                      <a:pt x="18206" y="8441"/>
                      <a:pt x="16128" y="8561"/>
                      <a:pt x="14054" y="8673"/>
                    </a:cubicBezTo>
                    <a:cubicBezTo>
                      <a:pt x="14893" y="7843"/>
                      <a:pt x="15718" y="7001"/>
                      <a:pt x="16542" y="6158"/>
                    </a:cubicBezTo>
                    <a:cubicBezTo>
                      <a:pt x="18027" y="6038"/>
                      <a:pt x="19521" y="5890"/>
                      <a:pt x="21005" y="5703"/>
                    </a:cubicBezTo>
                    <a:cubicBezTo>
                      <a:pt x="21042" y="5538"/>
                      <a:pt x="21086" y="5378"/>
                      <a:pt x="21131" y="5209"/>
                    </a:cubicBezTo>
                    <a:lnTo>
                      <a:pt x="21131" y="5209"/>
                    </a:lnTo>
                    <a:cubicBezTo>
                      <a:pt x="19766" y="5392"/>
                      <a:pt x="18402" y="5534"/>
                      <a:pt x="17037" y="5645"/>
                    </a:cubicBezTo>
                    <a:cubicBezTo>
                      <a:pt x="17768" y="4892"/>
                      <a:pt x="18495" y="4134"/>
                      <a:pt x="19227" y="3376"/>
                    </a:cubicBezTo>
                    <a:lnTo>
                      <a:pt x="21647" y="2997"/>
                    </a:lnTo>
                    <a:cubicBezTo>
                      <a:pt x="21679" y="2832"/>
                      <a:pt x="21711" y="2667"/>
                      <a:pt x="21746" y="2507"/>
                    </a:cubicBezTo>
                    <a:lnTo>
                      <a:pt x="21746" y="2507"/>
                    </a:lnTo>
                    <a:cubicBezTo>
                      <a:pt x="20832" y="2649"/>
                      <a:pt x="20199" y="2752"/>
                      <a:pt x="19762" y="2819"/>
                    </a:cubicBezTo>
                    <a:cubicBezTo>
                      <a:pt x="20507" y="2048"/>
                      <a:pt x="21250" y="1276"/>
                      <a:pt x="22005" y="513"/>
                    </a:cubicBezTo>
                    <a:cubicBezTo>
                      <a:pt x="22009" y="509"/>
                      <a:pt x="22009" y="504"/>
                      <a:pt x="22013" y="504"/>
                    </a:cubicBezTo>
                    <a:cubicBezTo>
                      <a:pt x="22102" y="411"/>
                      <a:pt x="22071" y="309"/>
                      <a:pt x="21995" y="246"/>
                    </a:cubicBezTo>
                    <a:cubicBezTo>
                      <a:pt x="21954" y="216"/>
                      <a:pt x="21902" y="197"/>
                      <a:pt x="21850" y="197"/>
                    </a:cubicBezTo>
                    <a:cubicBezTo>
                      <a:pt x="21800" y="197"/>
                      <a:pt x="21749" y="214"/>
                      <a:pt x="21705" y="255"/>
                    </a:cubicBezTo>
                    <a:cubicBezTo>
                      <a:pt x="20738" y="1178"/>
                      <a:pt x="19748" y="2079"/>
                      <a:pt x="18741" y="2961"/>
                    </a:cubicBez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5094684" y="47097"/>
                <a:ext cx="560493" cy="869599"/>
              </a:xfrm>
              <a:custGeom>
                <a:rect b="b" l="l" r="r" t="t"/>
                <a:pathLst>
                  <a:path extrusionOk="0" h="27376" w="17645">
                    <a:moveTo>
                      <a:pt x="8995" y="0"/>
                    </a:moveTo>
                    <a:cubicBezTo>
                      <a:pt x="8944" y="0"/>
                      <a:pt x="8904" y="18"/>
                      <a:pt x="8874" y="56"/>
                    </a:cubicBezTo>
                    <a:cubicBezTo>
                      <a:pt x="6310" y="3369"/>
                      <a:pt x="3876" y="6842"/>
                      <a:pt x="2310" y="10734"/>
                    </a:cubicBezTo>
                    <a:cubicBezTo>
                      <a:pt x="1" y="16473"/>
                      <a:pt x="215" y="23598"/>
                      <a:pt x="4571" y="26283"/>
                    </a:cubicBezTo>
                    <a:cubicBezTo>
                      <a:pt x="4576" y="26287"/>
                      <a:pt x="4584" y="26291"/>
                      <a:pt x="4589" y="26296"/>
                    </a:cubicBezTo>
                    <a:cubicBezTo>
                      <a:pt x="4616" y="26310"/>
                      <a:pt x="4643" y="26327"/>
                      <a:pt x="4670" y="26341"/>
                    </a:cubicBezTo>
                    <a:cubicBezTo>
                      <a:pt x="4687" y="26353"/>
                      <a:pt x="4705" y="26363"/>
                      <a:pt x="4723" y="26372"/>
                    </a:cubicBezTo>
                    <a:cubicBezTo>
                      <a:pt x="4750" y="26390"/>
                      <a:pt x="4777" y="26403"/>
                      <a:pt x="4803" y="26421"/>
                    </a:cubicBezTo>
                    <a:cubicBezTo>
                      <a:pt x="4835" y="26438"/>
                      <a:pt x="4870" y="26456"/>
                      <a:pt x="4901" y="26474"/>
                    </a:cubicBezTo>
                    <a:cubicBezTo>
                      <a:pt x="4915" y="26483"/>
                      <a:pt x="4932" y="26487"/>
                      <a:pt x="4946" y="26497"/>
                    </a:cubicBezTo>
                    <a:cubicBezTo>
                      <a:pt x="4981" y="26518"/>
                      <a:pt x="5022" y="26536"/>
                      <a:pt x="5061" y="26559"/>
                    </a:cubicBezTo>
                    <a:cubicBezTo>
                      <a:pt x="5066" y="26559"/>
                      <a:pt x="5071" y="26563"/>
                      <a:pt x="5075" y="26563"/>
                    </a:cubicBezTo>
                    <a:cubicBezTo>
                      <a:pt x="6106" y="27083"/>
                      <a:pt x="7344" y="27376"/>
                      <a:pt x="8806" y="27376"/>
                    </a:cubicBezTo>
                    <a:cubicBezTo>
                      <a:pt x="9550" y="27376"/>
                      <a:pt x="10352" y="27300"/>
                      <a:pt x="11214" y="27139"/>
                    </a:cubicBezTo>
                    <a:cubicBezTo>
                      <a:pt x="11224" y="27139"/>
                      <a:pt x="11233" y="27133"/>
                      <a:pt x="11237" y="27133"/>
                    </a:cubicBezTo>
                    <a:cubicBezTo>
                      <a:pt x="11317" y="27121"/>
                      <a:pt x="11397" y="27102"/>
                      <a:pt x="11478" y="27090"/>
                    </a:cubicBezTo>
                    <a:cubicBezTo>
                      <a:pt x="13217" y="26742"/>
                      <a:pt x="14519" y="25979"/>
                      <a:pt x="15460" y="24945"/>
                    </a:cubicBezTo>
                    <a:cubicBezTo>
                      <a:pt x="15472" y="24931"/>
                      <a:pt x="15482" y="24918"/>
                      <a:pt x="15495" y="24909"/>
                    </a:cubicBezTo>
                    <a:cubicBezTo>
                      <a:pt x="15499" y="24900"/>
                      <a:pt x="15509" y="24892"/>
                      <a:pt x="15517" y="24882"/>
                    </a:cubicBezTo>
                    <a:cubicBezTo>
                      <a:pt x="16676" y="23581"/>
                      <a:pt x="17287" y="21863"/>
                      <a:pt x="17515" y="20009"/>
                    </a:cubicBezTo>
                    <a:lnTo>
                      <a:pt x="17515" y="20000"/>
                    </a:lnTo>
                    <a:cubicBezTo>
                      <a:pt x="17524" y="19937"/>
                      <a:pt x="17532" y="19871"/>
                      <a:pt x="17538" y="19809"/>
                    </a:cubicBezTo>
                    <a:cubicBezTo>
                      <a:pt x="17542" y="19790"/>
                      <a:pt x="17542" y="19777"/>
                      <a:pt x="17542" y="19764"/>
                    </a:cubicBezTo>
                    <a:cubicBezTo>
                      <a:pt x="17645" y="18770"/>
                      <a:pt x="17645" y="17739"/>
                      <a:pt x="17559" y="16714"/>
                    </a:cubicBezTo>
                    <a:lnTo>
                      <a:pt x="17559" y="16683"/>
                    </a:lnTo>
                    <a:cubicBezTo>
                      <a:pt x="17532" y="16352"/>
                      <a:pt x="17497" y="16023"/>
                      <a:pt x="17452" y="15693"/>
                    </a:cubicBezTo>
                    <a:cubicBezTo>
                      <a:pt x="17100" y="12995"/>
                      <a:pt x="16338" y="10262"/>
                      <a:pt x="15170" y="7818"/>
                    </a:cubicBezTo>
                    <a:cubicBezTo>
                      <a:pt x="15044" y="7556"/>
                      <a:pt x="14291" y="6400"/>
                      <a:pt x="13346" y="5054"/>
                    </a:cubicBezTo>
                    <a:cubicBezTo>
                      <a:pt x="13070" y="4661"/>
                      <a:pt x="12780" y="4260"/>
                      <a:pt x="12490" y="3859"/>
                    </a:cubicBezTo>
                    <a:lnTo>
                      <a:pt x="12490" y="3864"/>
                    </a:lnTo>
                    <a:cubicBezTo>
                      <a:pt x="12209" y="3480"/>
                      <a:pt x="11924" y="3097"/>
                      <a:pt x="11643" y="2731"/>
                    </a:cubicBezTo>
                    <a:lnTo>
                      <a:pt x="11643" y="2727"/>
                    </a:lnTo>
                    <a:cubicBezTo>
                      <a:pt x="11416" y="2428"/>
                      <a:pt x="11188" y="2147"/>
                      <a:pt x="10969" y="1871"/>
                    </a:cubicBezTo>
                    <a:lnTo>
                      <a:pt x="10969" y="1875"/>
                    </a:lnTo>
                    <a:cubicBezTo>
                      <a:pt x="10885" y="1777"/>
                      <a:pt x="10805" y="1675"/>
                      <a:pt x="10724" y="1581"/>
                    </a:cubicBezTo>
                    <a:cubicBezTo>
                      <a:pt x="9951" y="651"/>
                      <a:pt x="9297" y="0"/>
                      <a:pt x="89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5370595" y="65266"/>
                <a:ext cx="3780" cy="2795"/>
              </a:xfrm>
              <a:custGeom>
                <a:rect b="b" l="l" r="r" t="t"/>
                <a:pathLst>
                  <a:path extrusionOk="0" h="88" w="119">
                    <a:moveTo>
                      <a:pt x="63" y="1"/>
                    </a:moveTo>
                    <a:cubicBezTo>
                      <a:pt x="60" y="1"/>
                      <a:pt x="57" y="1"/>
                      <a:pt x="54" y="2"/>
                    </a:cubicBezTo>
                    <a:cubicBezTo>
                      <a:pt x="1" y="14"/>
                      <a:pt x="12" y="87"/>
                      <a:pt x="60" y="87"/>
                    </a:cubicBezTo>
                    <a:cubicBezTo>
                      <a:pt x="64" y="87"/>
                      <a:pt x="67" y="87"/>
                      <a:pt x="72" y="86"/>
                    </a:cubicBezTo>
                    <a:cubicBezTo>
                      <a:pt x="118" y="77"/>
                      <a:pt x="109" y="1"/>
                      <a:pt x="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5122606" y="51004"/>
                <a:ext cx="531143" cy="865501"/>
              </a:xfrm>
              <a:custGeom>
                <a:rect b="b" l="l" r="r" t="t"/>
                <a:pathLst>
                  <a:path extrusionOk="0" h="27247" w="16721">
                    <a:moveTo>
                      <a:pt x="8462" y="0"/>
                    </a:moveTo>
                    <a:cubicBezTo>
                      <a:pt x="8448" y="0"/>
                      <a:pt x="8433" y="2"/>
                      <a:pt x="8419" y="4"/>
                    </a:cubicBezTo>
                    <a:cubicBezTo>
                      <a:pt x="8325" y="27"/>
                      <a:pt x="8232" y="111"/>
                      <a:pt x="8240" y="231"/>
                    </a:cubicBezTo>
                    <a:cubicBezTo>
                      <a:pt x="8333" y="1565"/>
                      <a:pt x="8392" y="2902"/>
                      <a:pt x="8432" y="4244"/>
                    </a:cubicBezTo>
                    <a:lnTo>
                      <a:pt x="6386" y="2069"/>
                    </a:lnTo>
                    <a:cubicBezTo>
                      <a:pt x="6292" y="2198"/>
                      <a:pt x="6193" y="2323"/>
                      <a:pt x="6104" y="2447"/>
                    </a:cubicBezTo>
                    <a:cubicBezTo>
                      <a:pt x="7763" y="4209"/>
                      <a:pt x="8285" y="4766"/>
                      <a:pt x="8450" y="4940"/>
                    </a:cubicBezTo>
                    <a:cubicBezTo>
                      <a:pt x="8472" y="5993"/>
                      <a:pt x="8485" y="7045"/>
                      <a:pt x="8490" y="8092"/>
                    </a:cubicBezTo>
                    <a:cubicBezTo>
                      <a:pt x="7290" y="6786"/>
                      <a:pt x="6113" y="5448"/>
                      <a:pt x="4972" y="4084"/>
                    </a:cubicBezTo>
                    <a:cubicBezTo>
                      <a:pt x="4878" y="4217"/>
                      <a:pt x="4789" y="4351"/>
                      <a:pt x="4705" y="4490"/>
                    </a:cubicBezTo>
                    <a:cubicBezTo>
                      <a:pt x="5926" y="5952"/>
                      <a:pt x="7193" y="7388"/>
                      <a:pt x="8494" y="8783"/>
                    </a:cubicBezTo>
                    <a:cubicBezTo>
                      <a:pt x="8499" y="10130"/>
                      <a:pt x="8490" y="11481"/>
                      <a:pt x="8481" y="12832"/>
                    </a:cubicBezTo>
                    <a:cubicBezTo>
                      <a:pt x="6715" y="10938"/>
                      <a:pt x="4888" y="9078"/>
                      <a:pt x="3028" y="7259"/>
                    </a:cubicBezTo>
                    <a:cubicBezTo>
                      <a:pt x="2952" y="7401"/>
                      <a:pt x="2872" y="7549"/>
                      <a:pt x="2801" y="7687"/>
                    </a:cubicBezTo>
                    <a:cubicBezTo>
                      <a:pt x="4736" y="9582"/>
                      <a:pt x="6635" y="11526"/>
                      <a:pt x="8477" y="13510"/>
                    </a:cubicBezTo>
                    <a:cubicBezTo>
                      <a:pt x="8467" y="14758"/>
                      <a:pt x="8459" y="16007"/>
                      <a:pt x="8454" y="17255"/>
                    </a:cubicBezTo>
                    <a:cubicBezTo>
                      <a:pt x="6220" y="14999"/>
                      <a:pt x="3822" y="12895"/>
                      <a:pt x="1285" y="10977"/>
                    </a:cubicBezTo>
                    <a:cubicBezTo>
                      <a:pt x="1231" y="11129"/>
                      <a:pt x="1173" y="11280"/>
                      <a:pt x="1115" y="11436"/>
                    </a:cubicBezTo>
                    <a:cubicBezTo>
                      <a:pt x="3701" y="13403"/>
                      <a:pt x="6145" y="15556"/>
                      <a:pt x="8409" y="17871"/>
                    </a:cubicBezTo>
                    <a:lnTo>
                      <a:pt x="8405" y="17879"/>
                    </a:lnTo>
                    <a:cubicBezTo>
                      <a:pt x="8423" y="17898"/>
                      <a:pt x="8440" y="17915"/>
                      <a:pt x="8454" y="17929"/>
                    </a:cubicBezTo>
                    <a:cubicBezTo>
                      <a:pt x="8459" y="18406"/>
                      <a:pt x="8459" y="18883"/>
                      <a:pt x="8463" y="19359"/>
                    </a:cubicBezTo>
                    <a:cubicBezTo>
                      <a:pt x="8467" y="20060"/>
                      <a:pt x="8463" y="20756"/>
                      <a:pt x="8454" y="21451"/>
                    </a:cubicBezTo>
                    <a:lnTo>
                      <a:pt x="36" y="16363"/>
                    </a:lnTo>
                    <a:cubicBezTo>
                      <a:pt x="23" y="16542"/>
                      <a:pt x="9" y="16711"/>
                      <a:pt x="0" y="16889"/>
                    </a:cubicBezTo>
                    <a:cubicBezTo>
                      <a:pt x="5400" y="20153"/>
                      <a:pt x="7571" y="21464"/>
                      <a:pt x="8446" y="21995"/>
                    </a:cubicBezTo>
                    <a:cubicBezTo>
                      <a:pt x="8427" y="23154"/>
                      <a:pt x="8392" y="24314"/>
                      <a:pt x="8347" y="25473"/>
                    </a:cubicBezTo>
                    <a:cubicBezTo>
                      <a:pt x="5645" y="24282"/>
                      <a:pt x="2988" y="22940"/>
                      <a:pt x="424" y="21468"/>
                    </a:cubicBezTo>
                    <a:lnTo>
                      <a:pt x="424" y="21468"/>
                    </a:lnTo>
                    <a:cubicBezTo>
                      <a:pt x="482" y="21692"/>
                      <a:pt x="554" y="21906"/>
                      <a:pt x="620" y="22120"/>
                    </a:cubicBezTo>
                    <a:cubicBezTo>
                      <a:pt x="3126" y="23533"/>
                      <a:pt x="5703" y="24826"/>
                      <a:pt x="8329" y="25973"/>
                    </a:cubicBezTo>
                    <a:cubicBezTo>
                      <a:pt x="8312" y="26395"/>
                      <a:pt x="8294" y="26823"/>
                      <a:pt x="8276" y="27247"/>
                    </a:cubicBezTo>
                    <a:cubicBezTo>
                      <a:pt x="8900" y="27225"/>
                      <a:pt x="9564" y="27154"/>
                      <a:pt x="10269" y="27029"/>
                    </a:cubicBezTo>
                    <a:cubicBezTo>
                      <a:pt x="10273" y="26288"/>
                      <a:pt x="10278" y="25553"/>
                      <a:pt x="10273" y="24817"/>
                    </a:cubicBezTo>
                    <a:cubicBezTo>
                      <a:pt x="11179" y="24032"/>
                      <a:pt x="12119" y="23288"/>
                      <a:pt x="13042" y="22561"/>
                    </a:cubicBezTo>
                    <a:cubicBezTo>
                      <a:pt x="14260" y="21594"/>
                      <a:pt x="15503" y="20608"/>
                      <a:pt x="16672" y="19525"/>
                    </a:cubicBezTo>
                    <a:cubicBezTo>
                      <a:pt x="16694" y="19297"/>
                      <a:pt x="16712" y="19065"/>
                      <a:pt x="16721" y="18834"/>
                    </a:cubicBezTo>
                    <a:lnTo>
                      <a:pt x="16721" y="18834"/>
                    </a:lnTo>
                    <a:cubicBezTo>
                      <a:pt x="15463" y="20042"/>
                      <a:pt x="14090" y="21135"/>
                      <a:pt x="12747" y="22186"/>
                    </a:cubicBezTo>
                    <a:cubicBezTo>
                      <a:pt x="11928" y="22837"/>
                      <a:pt x="11089" y="23506"/>
                      <a:pt x="10269" y="24207"/>
                    </a:cubicBezTo>
                    <a:cubicBezTo>
                      <a:pt x="10260" y="23181"/>
                      <a:pt x="10251" y="22160"/>
                      <a:pt x="10238" y="21143"/>
                    </a:cubicBezTo>
                    <a:cubicBezTo>
                      <a:pt x="12186" y="18949"/>
                      <a:pt x="14272" y="16867"/>
                      <a:pt x="16480" y="14924"/>
                    </a:cubicBezTo>
                    <a:cubicBezTo>
                      <a:pt x="16449" y="14741"/>
                      <a:pt x="16418" y="14562"/>
                      <a:pt x="16391" y="14379"/>
                    </a:cubicBezTo>
                    <a:cubicBezTo>
                      <a:pt x="14219" y="16283"/>
                      <a:pt x="12159" y="18312"/>
                      <a:pt x="10228" y="20452"/>
                    </a:cubicBezTo>
                    <a:cubicBezTo>
                      <a:pt x="10220" y="19828"/>
                      <a:pt x="10211" y="19208"/>
                      <a:pt x="10202" y="18593"/>
                    </a:cubicBezTo>
                    <a:cubicBezTo>
                      <a:pt x="10197" y="17955"/>
                      <a:pt x="10179" y="17322"/>
                      <a:pt x="10158" y="16689"/>
                    </a:cubicBezTo>
                    <a:cubicBezTo>
                      <a:pt x="11967" y="14731"/>
                      <a:pt x="13747" y="12720"/>
                      <a:pt x="15472" y="10679"/>
                    </a:cubicBezTo>
                    <a:cubicBezTo>
                      <a:pt x="15414" y="10504"/>
                      <a:pt x="15356" y="10335"/>
                      <a:pt x="15299" y="10156"/>
                    </a:cubicBezTo>
                    <a:cubicBezTo>
                      <a:pt x="13622" y="12154"/>
                      <a:pt x="11891" y="14112"/>
                      <a:pt x="10131" y="16029"/>
                    </a:cubicBezTo>
                    <a:cubicBezTo>
                      <a:pt x="10072" y="14749"/>
                      <a:pt x="9988" y="13474"/>
                      <a:pt x="9885" y="12204"/>
                    </a:cubicBezTo>
                    <a:cubicBezTo>
                      <a:pt x="11201" y="10446"/>
                      <a:pt x="12507" y="8672"/>
                      <a:pt x="13796" y="6888"/>
                    </a:cubicBezTo>
                    <a:cubicBezTo>
                      <a:pt x="13716" y="6764"/>
                      <a:pt x="13622" y="6621"/>
                      <a:pt x="13523" y="6474"/>
                    </a:cubicBezTo>
                    <a:cubicBezTo>
                      <a:pt x="12302" y="8155"/>
                      <a:pt x="11067" y="9835"/>
                      <a:pt x="9823" y="11499"/>
                    </a:cubicBezTo>
                    <a:cubicBezTo>
                      <a:pt x="9720" y="10322"/>
                      <a:pt x="9605" y="9149"/>
                      <a:pt x="9479" y="7977"/>
                    </a:cubicBezTo>
                    <a:cubicBezTo>
                      <a:pt x="10340" y="6759"/>
                      <a:pt x="11179" y="5515"/>
                      <a:pt x="11981" y="4254"/>
                    </a:cubicBezTo>
                    <a:cubicBezTo>
                      <a:pt x="11883" y="4120"/>
                      <a:pt x="11790" y="3982"/>
                      <a:pt x="11687" y="3843"/>
                    </a:cubicBezTo>
                    <a:cubicBezTo>
                      <a:pt x="10951" y="5007"/>
                      <a:pt x="10193" y="6149"/>
                      <a:pt x="9403" y="7267"/>
                    </a:cubicBezTo>
                    <a:cubicBezTo>
                      <a:pt x="9292" y="6224"/>
                      <a:pt x="9172" y="5180"/>
                      <a:pt x="9056" y="4137"/>
                    </a:cubicBezTo>
                    <a:lnTo>
                      <a:pt x="10313" y="2029"/>
                    </a:lnTo>
                    <a:cubicBezTo>
                      <a:pt x="10206" y="1900"/>
                      <a:pt x="10099" y="1770"/>
                      <a:pt x="10002" y="1641"/>
                    </a:cubicBezTo>
                    <a:cubicBezTo>
                      <a:pt x="9524" y="2439"/>
                      <a:pt x="9199" y="2987"/>
                      <a:pt x="8971" y="3367"/>
                    </a:cubicBezTo>
                    <a:cubicBezTo>
                      <a:pt x="8856" y="2301"/>
                      <a:pt x="8740" y="1235"/>
                      <a:pt x="8633" y="165"/>
                    </a:cubicBezTo>
                    <a:cubicBezTo>
                      <a:pt x="8628" y="165"/>
                      <a:pt x="8628" y="161"/>
                      <a:pt x="8628" y="156"/>
                    </a:cubicBezTo>
                    <a:cubicBezTo>
                      <a:pt x="8617" y="46"/>
                      <a:pt x="8544" y="0"/>
                      <a:pt x="84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961283" y="556480"/>
                <a:ext cx="891898" cy="1389528"/>
              </a:xfrm>
              <a:custGeom>
                <a:rect b="b" l="l" r="r" t="t"/>
                <a:pathLst>
                  <a:path extrusionOk="0" h="43744" w="28078">
                    <a:moveTo>
                      <a:pt x="1244" y="1"/>
                    </a:moveTo>
                    <a:cubicBezTo>
                      <a:pt x="942" y="2382"/>
                      <a:pt x="152" y="5025"/>
                      <a:pt x="81" y="7389"/>
                    </a:cubicBezTo>
                    <a:cubicBezTo>
                      <a:pt x="1" y="10340"/>
                      <a:pt x="1967" y="12743"/>
                      <a:pt x="2676" y="15495"/>
                    </a:cubicBezTo>
                    <a:cubicBezTo>
                      <a:pt x="3300" y="17893"/>
                      <a:pt x="2948" y="20359"/>
                      <a:pt x="3683" y="22704"/>
                    </a:cubicBezTo>
                    <a:cubicBezTo>
                      <a:pt x="4570" y="25531"/>
                      <a:pt x="6577" y="28180"/>
                      <a:pt x="8811" y="30079"/>
                    </a:cubicBezTo>
                    <a:cubicBezTo>
                      <a:pt x="9766" y="30882"/>
                      <a:pt x="10799" y="31590"/>
                      <a:pt x="11678" y="32468"/>
                    </a:cubicBezTo>
                    <a:cubicBezTo>
                      <a:pt x="12489" y="33281"/>
                      <a:pt x="13154" y="34221"/>
                      <a:pt x="13810" y="35162"/>
                    </a:cubicBezTo>
                    <a:cubicBezTo>
                      <a:pt x="15585" y="37693"/>
                      <a:pt x="18628" y="43744"/>
                      <a:pt x="22510" y="43744"/>
                    </a:cubicBezTo>
                    <a:cubicBezTo>
                      <a:pt x="23026" y="43744"/>
                      <a:pt x="23556" y="43637"/>
                      <a:pt x="24100" y="43402"/>
                    </a:cubicBezTo>
                    <a:cubicBezTo>
                      <a:pt x="25273" y="42893"/>
                      <a:pt x="26143" y="41877"/>
                      <a:pt x="26927" y="40873"/>
                    </a:cubicBezTo>
                    <a:cubicBezTo>
                      <a:pt x="27382" y="40284"/>
                      <a:pt x="27837" y="39665"/>
                      <a:pt x="27970" y="38938"/>
                    </a:cubicBezTo>
                    <a:cubicBezTo>
                      <a:pt x="28077" y="38358"/>
                      <a:pt x="27970" y="37757"/>
                      <a:pt x="27845" y="37187"/>
                    </a:cubicBezTo>
                    <a:cubicBezTo>
                      <a:pt x="26941" y="32941"/>
                      <a:pt x="24885" y="29900"/>
                      <a:pt x="22437" y="26512"/>
                    </a:cubicBezTo>
                    <a:cubicBezTo>
                      <a:pt x="21599" y="25352"/>
                      <a:pt x="20827" y="24109"/>
                      <a:pt x="20083" y="22820"/>
                    </a:cubicBezTo>
                    <a:cubicBezTo>
                      <a:pt x="17296" y="18026"/>
                      <a:pt x="14875" y="12698"/>
                      <a:pt x="10653" y="9278"/>
                    </a:cubicBezTo>
                    <a:cubicBezTo>
                      <a:pt x="9293" y="8177"/>
                      <a:pt x="7741" y="7321"/>
                      <a:pt x="6385" y="6207"/>
                    </a:cubicBezTo>
                    <a:cubicBezTo>
                      <a:pt x="4303" y="4495"/>
                      <a:pt x="2761" y="2230"/>
                      <a:pt x="124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2964841" y="556035"/>
                <a:ext cx="870774" cy="1375456"/>
              </a:xfrm>
              <a:custGeom>
                <a:rect b="b" l="l" r="r" t="t"/>
                <a:pathLst>
                  <a:path extrusionOk="0" h="43301" w="27413">
                    <a:moveTo>
                      <a:pt x="1146" y="1"/>
                    </a:moveTo>
                    <a:lnTo>
                      <a:pt x="1146" y="1"/>
                    </a:lnTo>
                    <a:cubicBezTo>
                      <a:pt x="1186" y="474"/>
                      <a:pt x="1239" y="946"/>
                      <a:pt x="1311" y="1414"/>
                    </a:cubicBezTo>
                    <a:cubicBezTo>
                      <a:pt x="932" y="1307"/>
                      <a:pt x="932" y="1303"/>
                      <a:pt x="932" y="1303"/>
                    </a:cubicBezTo>
                    <a:cubicBezTo>
                      <a:pt x="900" y="1490"/>
                      <a:pt x="865" y="1677"/>
                      <a:pt x="830" y="1865"/>
                    </a:cubicBezTo>
                    <a:cubicBezTo>
                      <a:pt x="1244" y="1980"/>
                      <a:pt x="1373" y="2016"/>
                      <a:pt x="1414" y="2030"/>
                    </a:cubicBezTo>
                    <a:cubicBezTo>
                      <a:pt x="1542" y="2756"/>
                      <a:pt x="1708" y="3478"/>
                      <a:pt x="1904" y="4192"/>
                    </a:cubicBezTo>
                    <a:lnTo>
                      <a:pt x="455" y="3768"/>
                    </a:lnTo>
                    <a:cubicBezTo>
                      <a:pt x="419" y="3960"/>
                      <a:pt x="379" y="4143"/>
                      <a:pt x="348" y="4326"/>
                    </a:cubicBezTo>
                    <a:cubicBezTo>
                      <a:pt x="1552" y="4678"/>
                      <a:pt x="1953" y="4794"/>
                      <a:pt x="2091" y="4834"/>
                    </a:cubicBezTo>
                    <a:cubicBezTo>
                      <a:pt x="2297" y="5503"/>
                      <a:pt x="2528" y="6162"/>
                      <a:pt x="2791" y="6814"/>
                    </a:cubicBezTo>
                    <a:cubicBezTo>
                      <a:pt x="2826" y="6907"/>
                      <a:pt x="2867" y="6997"/>
                      <a:pt x="2902" y="7086"/>
                    </a:cubicBezTo>
                    <a:lnTo>
                      <a:pt x="54" y="6261"/>
                    </a:lnTo>
                    <a:cubicBezTo>
                      <a:pt x="31" y="6452"/>
                      <a:pt x="13" y="6644"/>
                      <a:pt x="0" y="6831"/>
                    </a:cubicBezTo>
                    <a:cubicBezTo>
                      <a:pt x="2176" y="7465"/>
                      <a:pt x="2929" y="7683"/>
                      <a:pt x="3192" y="7759"/>
                    </a:cubicBezTo>
                    <a:cubicBezTo>
                      <a:pt x="3549" y="8561"/>
                      <a:pt x="3946" y="9346"/>
                      <a:pt x="4369" y="10117"/>
                    </a:cubicBezTo>
                    <a:lnTo>
                      <a:pt x="93" y="8882"/>
                    </a:lnTo>
                    <a:lnTo>
                      <a:pt x="93" y="8882"/>
                    </a:lnTo>
                    <a:cubicBezTo>
                      <a:pt x="134" y="9092"/>
                      <a:pt x="183" y="9302"/>
                      <a:pt x="237" y="9512"/>
                    </a:cubicBezTo>
                    <a:cubicBezTo>
                      <a:pt x="3277" y="10389"/>
                      <a:pt x="4374" y="10706"/>
                      <a:pt x="4771" y="10823"/>
                    </a:cubicBezTo>
                    <a:cubicBezTo>
                      <a:pt x="5203" y="11566"/>
                      <a:pt x="5658" y="12294"/>
                      <a:pt x="6135" y="13011"/>
                    </a:cubicBezTo>
                    <a:cubicBezTo>
                      <a:pt x="6193" y="13101"/>
                      <a:pt x="6256" y="13194"/>
                      <a:pt x="6318" y="13288"/>
                    </a:cubicBezTo>
                    <a:lnTo>
                      <a:pt x="1079" y="11767"/>
                    </a:lnTo>
                    <a:lnTo>
                      <a:pt x="1079" y="11767"/>
                    </a:lnTo>
                    <a:cubicBezTo>
                      <a:pt x="1177" y="11994"/>
                      <a:pt x="1275" y="12222"/>
                      <a:pt x="1377" y="12445"/>
                    </a:cubicBezTo>
                    <a:cubicBezTo>
                      <a:pt x="4927" y="13471"/>
                      <a:pt x="6291" y="13867"/>
                      <a:pt x="6813" y="14019"/>
                    </a:cubicBezTo>
                    <a:cubicBezTo>
                      <a:pt x="7250" y="14652"/>
                      <a:pt x="7691" y="15281"/>
                      <a:pt x="8123" y="15910"/>
                    </a:cubicBezTo>
                    <a:cubicBezTo>
                      <a:pt x="8271" y="16120"/>
                      <a:pt x="8409" y="16324"/>
                      <a:pt x="8547" y="16538"/>
                    </a:cubicBezTo>
                    <a:lnTo>
                      <a:pt x="2336" y="14741"/>
                    </a:lnTo>
                    <a:lnTo>
                      <a:pt x="2336" y="14741"/>
                    </a:lnTo>
                    <a:cubicBezTo>
                      <a:pt x="2408" y="14951"/>
                      <a:pt x="2474" y="15169"/>
                      <a:pt x="2537" y="15388"/>
                    </a:cubicBezTo>
                    <a:cubicBezTo>
                      <a:pt x="6738" y="16605"/>
                      <a:pt x="8364" y="17073"/>
                      <a:pt x="8993" y="17256"/>
                    </a:cubicBezTo>
                    <a:cubicBezTo>
                      <a:pt x="9314" y="17791"/>
                      <a:pt x="9609" y="18335"/>
                      <a:pt x="9881" y="18896"/>
                    </a:cubicBezTo>
                    <a:cubicBezTo>
                      <a:pt x="10001" y="19143"/>
                      <a:pt x="10117" y="19383"/>
                      <a:pt x="10228" y="19628"/>
                    </a:cubicBezTo>
                    <a:cubicBezTo>
                      <a:pt x="2912" y="17512"/>
                      <a:pt x="2902" y="17511"/>
                      <a:pt x="2902" y="17511"/>
                    </a:cubicBezTo>
                    <a:lnTo>
                      <a:pt x="2902" y="17511"/>
                    </a:lnTo>
                    <a:cubicBezTo>
                      <a:pt x="2921" y="17711"/>
                      <a:pt x="2939" y="17916"/>
                      <a:pt x="2956" y="18112"/>
                    </a:cubicBezTo>
                    <a:cubicBezTo>
                      <a:pt x="7909" y="19548"/>
                      <a:pt x="9809" y="20100"/>
                      <a:pt x="10536" y="20310"/>
                    </a:cubicBezTo>
                    <a:cubicBezTo>
                      <a:pt x="10875" y="21073"/>
                      <a:pt x="11200" y="21845"/>
                      <a:pt x="11535" y="22615"/>
                    </a:cubicBezTo>
                    <a:lnTo>
                      <a:pt x="3108" y="20176"/>
                    </a:lnTo>
                    <a:lnTo>
                      <a:pt x="3108" y="20176"/>
                    </a:lnTo>
                    <a:cubicBezTo>
                      <a:pt x="3126" y="20377"/>
                      <a:pt x="3147" y="20582"/>
                      <a:pt x="3170" y="20779"/>
                    </a:cubicBezTo>
                    <a:cubicBezTo>
                      <a:pt x="8784" y="22406"/>
                      <a:pt x="10977" y="23043"/>
                      <a:pt x="11833" y="23289"/>
                    </a:cubicBezTo>
                    <a:cubicBezTo>
                      <a:pt x="12136" y="23967"/>
                      <a:pt x="12453" y="24640"/>
                      <a:pt x="12805" y="25300"/>
                    </a:cubicBezTo>
                    <a:cubicBezTo>
                      <a:pt x="12864" y="25416"/>
                      <a:pt x="12926" y="25527"/>
                      <a:pt x="12988" y="25643"/>
                    </a:cubicBezTo>
                    <a:lnTo>
                      <a:pt x="3643" y="22936"/>
                    </a:lnTo>
                    <a:lnTo>
                      <a:pt x="3643" y="22936"/>
                    </a:lnTo>
                    <a:cubicBezTo>
                      <a:pt x="3715" y="23155"/>
                      <a:pt x="3799" y="23374"/>
                      <a:pt x="3884" y="23592"/>
                    </a:cubicBezTo>
                    <a:cubicBezTo>
                      <a:pt x="9862" y="25327"/>
                      <a:pt x="12356" y="26049"/>
                      <a:pt x="13394" y="26348"/>
                    </a:cubicBezTo>
                    <a:cubicBezTo>
                      <a:pt x="13809" y="27035"/>
                      <a:pt x="14264" y="27694"/>
                      <a:pt x="14749" y="28323"/>
                    </a:cubicBezTo>
                    <a:cubicBezTo>
                      <a:pt x="14892" y="28515"/>
                      <a:pt x="15035" y="28698"/>
                      <a:pt x="15182" y="28881"/>
                    </a:cubicBezTo>
                    <a:lnTo>
                      <a:pt x="5100" y="25964"/>
                    </a:lnTo>
                    <a:lnTo>
                      <a:pt x="5100" y="25964"/>
                    </a:lnTo>
                    <a:cubicBezTo>
                      <a:pt x="5257" y="26210"/>
                      <a:pt x="5417" y="26455"/>
                      <a:pt x="5587" y="26691"/>
                    </a:cubicBezTo>
                    <a:cubicBezTo>
                      <a:pt x="11745" y="28474"/>
                      <a:pt x="14544" y="29286"/>
                      <a:pt x="15820" y="29656"/>
                    </a:cubicBezTo>
                    <a:cubicBezTo>
                      <a:pt x="16212" y="30128"/>
                      <a:pt x="16614" y="30593"/>
                      <a:pt x="17005" y="31056"/>
                    </a:cubicBezTo>
                    <a:cubicBezTo>
                      <a:pt x="17363" y="31480"/>
                      <a:pt x="17719" y="31898"/>
                      <a:pt x="18063" y="32326"/>
                    </a:cubicBezTo>
                    <a:lnTo>
                      <a:pt x="7915" y="29389"/>
                    </a:lnTo>
                    <a:lnTo>
                      <a:pt x="7915" y="29389"/>
                    </a:lnTo>
                    <a:cubicBezTo>
                      <a:pt x="8173" y="29634"/>
                      <a:pt x="8436" y="29865"/>
                      <a:pt x="8699" y="30093"/>
                    </a:cubicBezTo>
                    <a:cubicBezTo>
                      <a:pt x="8765" y="30146"/>
                      <a:pt x="8833" y="30204"/>
                      <a:pt x="8905" y="30262"/>
                    </a:cubicBezTo>
                    <a:cubicBezTo>
                      <a:pt x="14674" y="31930"/>
                      <a:pt x="17385" y="32719"/>
                      <a:pt x="18664" y="33085"/>
                    </a:cubicBezTo>
                    <a:cubicBezTo>
                      <a:pt x="18834" y="33308"/>
                      <a:pt x="18999" y="33530"/>
                      <a:pt x="19159" y="33754"/>
                    </a:cubicBezTo>
                    <a:cubicBezTo>
                      <a:pt x="19579" y="34342"/>
                      <a:pt x="19966" y="34958"/>
                      <a:pt x="20337" y="35586"/>
                    </a:cubicBezTo>
                    <a:lnTo>
                      <a:pt x="12266" y="33250"/>
                    </a:lnTo>
                    <a:lnTo>
                      <a:pt x="12266" y="33250"/>
                    </a:lnTo>
                    <a:cubicBezTo>
                      <a:pt x="12471" y="33499"/>
                      <a:pt x="12671" y="33754"/>
                      <a:pt x="12864" y="34017"/>
                    </a:cubicBezTo>
                    <a:cubicBezTo>
                      <a:pt x="17496" y="35355"/>
                      <a:pt x="19694" y="35991"/>
                      <a:pt x="20738" y="36295"/>
                    </a:cubicBezTo>
                    <a:cubicBezTo>
                      <a:pt x="20804" y="36415"/>
                      <a:pt x="20872" y="36540"/>
                      <a:pt x="20938" y="36660"/>
                    </a:cubicBezTo>
                    <a:cubicBezTo>
                      <a:pt x="21291" y="37316"/>
                      <a:pt x="21629" y="37985"/>
                      <a:pt x="21960" y="38662"/>
                    </a:cubicBezTo>
                    <a:lnTo>
                      <a:pt x="14585" y="36526"/>
                    </a:lnTo>
                    <a:lnTo>
                      <a:pt x="14585" y="36526"/>
                    </a:lnTo>
                    <a:cubicBezTo>
                      <a:pt x="14731" y="36759"/>
                      <a:pt x="14888" y="37004"/>
                      <a:pt x="15044" y="37249"/>
                    </a:cubicBezTo>
                    <a:cubicBezTo>
                      <a:pt x="19168" y="38444"/>
                      <a:pt x="21246" y="39046"/>
                      <a:pt x="22294" y="39349"/>
                    </a:cubicBezTo>
                    <a:cubicBezTo>
                      <a:pt x="22361" y="39487"/>
                      <a:pt x="22432" y="39630"/>
                      <a:pt x="22499" y="39769"/>
                    </a:cubicBezTo>
                    <a:lnTo>
                      <a:pt x="23436" y="41695"/>
                    </a:lnTo>
                    <a:lnTo>
                      <a:pt x="16752" y="39759"/>
                    </a:lnTo>
                    <a:lnTo>
                      <a:pt x="16752" y="39759"/>
                    </a:lnTo>
                    <a:cubicBezTo>
                      <a:pt x="16943" y="40018"/>
                      <a:pt x="17139" y="40272"/>
                      <a:pt x="17340" y="40522"/>
                    </a:cubicBezTo>
                    <a:cubicBezTo>
                      <a:pt x="20831" y="41534"/>
                      <a:pt x="22736" y="42082"/>
                      <a:pt x="23769" y="42385"/>
                    </a:cubicBezTo>
                    <a:cubicBezTo>
                      <a:pt x="23854" y="42551"/>
                      <a:pt x="23944" y="42733"/>
                      <a:pt x="24037" y="42926"/>
                    </a:cubicBezTo>
                    <a:lnTo>
                      <a:pt x="24220" y="43300"/>
                    </a:lnTo>
                    <a:cubicBezTo>
                      <a:pt x="24808" y="43000"/>
                      <a:pt x="25325" y="42578"/>
                      <a:pt x="25794" y="42091"/>
                    </a:cubicBezTo>
                    <a:cubicBezTo>
                      <a:pt x="25780" y="42074"/>
                      <a:pt x="25772" y="42056"/>
                      <a:pt x="25763" y="42037"/>
                    </a:cubicBezTo>
                    <a:cubicBezTo>
                      <a:pt x="25763" y="42037"/>
                      <a:pt x="25763" y="42033"/>
                      <a:pt x="25691" y="41913"/>
                    </a:cubicBezTo>
                    <a:lnTo>
                      <a:pt x="27412" y="35907"/>
                    </a:lnTo>
                    <a:cubicBezTo>
                      <a:pt x="27319" y="35573"/>
                      <a:pt x="27216" y="35242"/>
                      <a:pt x="27109" y="34921"/>
                    </a:cubicBezTo>
                    <a:cubicBezTo>
                      <a:pt x="26150" y="38265"/>
                      <a:pt x="25611" y="40148"/>
                      <a:pt x="25308" y="41204"/>
                    </a:cubicBezTo>
                    <a:cubicBezTo>
                      <a:pt x="25063" y="40749"/>
                      <a:pt x="24679" y="40045"/>
                      <a:pt x="24086" y="38952"/>
                    </a:cubicBezTo>
                    <a:cubicBezTo>
                      <a:pt x="24051" y="38894"/>
                      <a:pt x="24020" y="38832"/>
                      <a:pt x="23988" y="38774"/>
                    </a:cubicBezTo>
                    <a:lnTo>
                      <a:pt x="25901" y="32095"/>
                    </a:lnTo>
                    <a:cubicBezTo>
                      <a:pt x="25776" y="31854"/>
                      <a:pt x="25652" y="31614"/>
                      <a:pt x="25522" y="31377"/>
                    </a:cubicBezTo>
                    <a:cubicBezTo>
                      <a:pt x="24469" y="35034"/>
                      <a:pt x="23907" y="37004"/>
                      <a:pt x="23605" y="38065"/>
                    </a:cubicBezTo>
                    <a:cubicBezTo>
                      <a:pt x="23199" y="37329"/>
                      <a:pt x="22789" y="36590"/>
                      <a:pt x="22347" y="35858"/>
                    </a:cubicBezTo>
                    <a:cubicBezTo>
                      <a:pt x="22320" y="35809"/>
                      <a:pt x="22289" y="35764"/>
                      <a:pt x="22263" y="35715"/>
                    </a:cubicBezTo>
                    <a:lnTo>
                      <a:pt x="24148" y="29130"/>
                    </a:lnTo>
                    <a:cubicBezTo>
                      <a:pt x="24010" y="28924"/>
                      <a:pt x="23876" y="28720"/>
                      <a:pt x="23734" y="28519"/>
                    </a:cubicBezTo>
                    <a:cubicBezTo>
                      <a:pt x="22686" y="32175"/>
                      <a:pt x="22142" y="34075"/>
                      <a:pt x="21861" y="35060"/>
                    </a:cubicBezTo>
                    <a:cubicBezTo>
                      <a:pt x="21415" y="34359"/>
                      <a:pt x="20948" y="33673"/>
                      <a:pt x="20435" y="33013"/>
                    </a:cubicBezTo>
                    <a:lnTo>
                      <a:pt x="22302" y="26490"/>
                    </a:lnTo>
                    <a:cubicBezTo>
                      <a:pt x="22156" y="26290"/>
                      <a:pt x="22018" y="26093"/>
                      <a:pt x="21884" y="25893"/>
                    </a:cubicBezTo>
                    <a:cubicBezTo>
                      <a:pt x="20796" y="29692"/>
                      <a:pt x="20261" y="31556"/>
                      <a:pt x="20002" y="32465"/>
                    </a:cubicBezTo>
                    <a:cubicBezTo>
                      <a:pt x="19511" y="31863"/>
                      <a:pt x="18995" y="31293"/>
                      <a:pt x="18482" y="30731"/>
                    </a:cubicBezTo>
                    <a:lnTo>
                      <a:pt x="20488" y="23712"/>
                    </a:lnTo>
                    <a:cubicBezTo>
                      <a:pt x="20355" y="23494"/>
                      <a:pt x="20225" y="23271"/>
                      <a:pt x="20091" y="23048"/>
                    </a:cubicBezTo>
                    <a:cubicBezTo>
                      <a:pt x="18857" y="27368"/>
                      <a:pt x="18289" y="29344"/>
                      <a:pt x="18032" y="30249"/>
                    </a:cubicBezTo>
                    <a:cubicBezTo>
                      <a:pt x="18013" y="30227"/>
                      <a:pt x="17995" y="30208"/>
                      <a:pt x="17978" y="30186"/>
                    </a:cubicBezTo>
                    <a:cubicBezTo>
                      <a:pt x="17474" y="29651"/>
                      <a:pt x="16974" y="29121"/>
                      <a:pt x="16493" y="28586"/>
                    </a:cubicBezTo>
                    <a:lnTo>
                      <a:pt x="18754" y="20685"/>
                    </a:lnTo>
                    <a:cubicBezTo>
                      <a:pt x="18624" y="20453"/>
                      <a:pt x="18495" y="20221"/>
                      <a:pt x="18365" y="19985"/>
                    </a:cubicBezTo>
                    <a:cubicBezTo>
                      <a:pt x="16930" y="25001"/>
                      <a:pt x="16315" y="27159"/>
                      <a:pt x="16048" y="28082"/>
                    </a:cubicBezTo>
                    <a:cubicBezTo>
                      <a:pt x="15525" y="27480"/>
                      <a:pt x="15026" y="26864"/>
                      <a:pt x="14567" y="26222"/>
                    </a:cubicBezTo>
                    <a:lnTo>
                      <a:pt x="17032" y="17612"/>
                    </a:lnTo>
                    <a:cubicBezTo>
                      <a:pt x="16904" y="17385"/>
                      <a:pt x="16765" y="17163"/>
                      <a:pt x="16636" y="16939"/>
                    </a:cubicBezTo>
                    <a:cubicBezTo>
                      <a:pt x="15071" y="22392"/>
                      <a:pt x="14420" y="24666"/>
                      <a:pt x="14148" y="25617"/>
                    </a:cubicBezTo>
                    <a:cubicBezTo>
                      <a:pt x="13982" y="25358"/>
                      <a:pt x="13817" y="25090"/>
                      <a:pt x="13667" y="24823"/>
                    </a:cubicBezTo>
                    <a:cubicBezTo>
                      <a:pt x="13367" y="24314"/>
                      <a:pt x="13082" y="23788"/>
                      <a:pt x="12810" y="23257"/>
                    </a:cubicBezTo>
                    <a:lnTo>
                      <a:pt x="15254" y="14715"/>
                    </a:lnTo>
                    <a:cubicBezTo>
                      <a:pt x="15120" y="14509"/>
                      <a:pt x="14982" y="14305"/>
                      <a:pt x="14844" y="14099"/>
                    </a:cubicBezTo>
                    <a:cubicBezTo>
                      <a:pt x="13327" y="19396"/>
                      <a:pt x="12698" y="21598"/>
                      <a:pt x="12436" y="22513"/>
                    </a:cubicBezTo>
                    <a:cubicBezTo>
                      <a:pt x="12012" y="21657"/>
                      <a:pt x="11597" y="20787"/>
                      <a:pt x="11165" y="19923"/>
                    </a:cubicBezTo>
                    <a:lnTo>
                      <a:pt x="13385" y="12155"/>
                    </a:lnTo>
                    <a:cubicBezTo>
                      <a:pt x="13239" y="11981"/>
                      <a:pt x="13095" y="11807"/>
                      <a:pt x="12949" y="11638"/>
                    </a:cubicBezTo>
                    <a:cubicBezTo>
                      <a:pt x="11562" y="16476"/>
                      <a:pt x="11008" y="18411"/>
                      <a:pt x="10786" y="19182"/>
                    </a:cubicBezTo>
                    <a:cubicBezTo>
                      <a:pt x="10683" y="18986"/>
                      <a:pt x="10576" y="18789"/>
                      <a:pt x="10469" y="18594"/>
                    </a:cubicBezTo>
                    <a:cubicBezTo>
                      <a:pt x="10152" y="18005"/>
                      <a:pt x="9800" y="17425"/>
                      <a:pt x="9430" y="16869"/>
                    </a:cubicBezTo>
                    <a:cubicBezTo>
                      <a:pt x="11393" y="10029"/>
                      <a:pt x="11393" y="10024"/>
                      <a:pt x="11393" y="10024"/>
                    </a:cubicBezTo>
                    <a:cubicBezTo>
                      <a:pt x="11236" y="9886"/>
                      <a:pt x="11080" y="9747"/>
                      <a:pt x="10924" y="9609"/>
                    </a:cubicBezTo>
                    <a:cubicBezTo>
                      <a:pt x="9662" y="14006"/>
                      <a:pt x="9194" y="15647"/>
                      <a:pt x="9020" y="16258"/>
                    </a:cubicBezTo>
                    <a:cubicBezTo>
                      <a:pt x="8864" y="16039"/>
                      <a:pt x="8708" y="15820"/>
                      <a:pt x="8551" y="15606"/>
                    </a:cubicBezTo>
                    <a:cubicBezTo>
                      <a:pt x="8222" y="15161"/>
                      <a:pt x="7897" y="14719"/>
                      <a:pt x="7571" y="14278"/>
                    </a:cubicBezTo>
                    <a:lnTo>
                      <a:pt x="9269" y="8347"/>
                    </a:lnTo>
                    <a:cubicBezTo>
                      <a:pt x="9105" y="8236"/>
                      <a:pt x="8940" y="8125"/>
                      <a:pt x="8775" y="8014"/>
                    </a:cubicBezTo>
                    <a:cubicBezTo>
                      <a:pt x="7691" y="11794"/>
                      <a:pt x="7294" y="13190"/>
                      <a:pt x="7147" y="13702"/>
                    </a:cubicBezTo>
                    <a:cubicBezTo>
                      <a:pt x="6925" y="13395"/>
                      <a:pt x="6701" y="13087"/>
                      <a:pt x="6483" y="12776"/>
                    </a:cubicBezTo>
                    <a:cubicBezTo>
                      <a:pt x="6220" y="12410"/>
                      <a:pt x="5966" y="12039"/>
                      <a:pt x="5716" y="11660"/>
                    </a:cubicBezTo>
                    <a:lnTo>
                      <a:pt x="7094" y="6854"/>
                    </a:lnTo>
                    <a:cubicBezTo>
                      <a:pt x="6929" y="6734"/>
                      <a:pt x="6769" y="6613"/>
                      <a:pt x="6608" y="6489"/>
                    </a:cubicBezTo>
                    <a:cubicBezTo>
                      <a:pt x="5748" y="9494"/>
                      <a:pt x="5427" y="10617"/>
                      <a:pt x="5310" y="11031"/>
                    </a:cubicBezTo>
                    <a:cubicBezTo>
                      <a:pt x="4829" y="10278"/>
                      <a:pt x="4374" y="9512"/>
                      <a:pt x="3950" y="8722"/>
                    </a:cubicBezTo>
                    <a:lnTo>
                      <a:pt x="5003" y="5053"/>
                    </a:lnTo>
                    <a:cubicBezTo>
                      <a:pt x="4851" y="4892"/>
                      <a:pt x="4699" y="4736"/>
                      <a:pt x="4552" y="4575"/>
                    </a:cubicBezTo>
                    <a:cubicBezTo>
                      <a:pt x="3915" y="6810"/>
                      <a:pt x="3670" y="7666"/>
                      <a:pt x="3575" y="7991"/>
                    </a:cubicBezTo>
                    <a:cubicBezTo>
                      <a:pt x="3367" y="7576"/>
                      <a:pt x="3170" y="7157"/>
                      <a:pt x="2987" y="6734"/>
                    </a:cubicBezTo>
                    <a:cubicBezTo>
                      <a:pt x="2760" y="6221"/>
                      <a:pt x="2555" y="5699"/>
                      <a:pt x="2363" y="5172"/>
                    </a:cubicBezTo>
                    <a:lnTo>
                      <a:pt x="3059" y="2752"/>
                    </a:lnTo>
                    <a:cubicBezTo>
                      <a:pt x="2916" y="2560"/>
                      <a:pt x="2773" y="2373"/>
                      <a:pt x="2635" y="2176"/>
                    </a:cubicBezTo>
                    <a:cubicBezTo>
                      <a:pt x="2260" y="3483"/>
                      <a:pt x="2109" y="4014"/>
                      <a:pt x="2046" y="4228"/>
                    </a:cubicBezTo>
                    <a:cubicBezTo>
                      <a:pt x="1618" y="2855"/>
                      <a:pt x="1311" y="1437"/>
                      <a:pt x="1146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388084" y="856278"/>
                <a:ext cx="642638" cy="1001296"/>
              </a:xfrm>
              <a:custGeom>
                <a:rect b="b" l="l" r="r" t="t"/>
                <a:pathLst>
                  <a:path extrusionOk="0" h="31522" w="20231">
                    <a:moveTo>
                      <a:pt x="898" y="1"/>
                    </a:moveTo>
                    <a:cubicBezTo>
                      <a:pt x="678" y="1718"/>
                      <a:pt x="108" y="3626"/>
                      <a:pt x="59" y="5325"/>
                    </a:cubicBezTo>
                    <a:cubicBezTo>
                      <a:pt x="1" y="7452"/>
                      <a:pt x="1419" y="9187"/>
                      <a:pt x="1931" y="11166"/>
                    </a:cubicBezTo>
                    <a:cubicBezTo>
                      <a:pt x="2377" y="12896"/>
                      <a:pt x="2123" y="14671"/>
                      <a:pt x="2654" y="16361"/>
                    </a:cubicBezTo>
                    <a:cubicBezTo>
                      <a:pt x="3291" y="18398"/>
                      <a:pt x="4740" y="20306"/>
                      <a:pt x="6350" y="21676"/>
                    </a:cubicBezTo>
                    <a:cubicBezTo>
                      <a:pt x="7037" y="22255"/>
                      <a:pt x="7782" y="22763"/>
                      <a:pt x="8415" y="23396"/>
                    </a:cubicBezTo>
                    <a:cubicBezTo>
                      <a:pt x="8998" y="23981"/>
                      <a:pt x="9475" y="24658"/>
                      <a:pt x="9948" y="25335"/>
                    </a:cubicBezTo>
                    <a:cubicBezTo>
                      <a:pt x="11227" y="27162"/>
                      <a:pt x="13424" y="31522"/>
                      <a:pt x="16218" y="31522"/>
                    </a:cubicBezTo>
                    <a:cubicBezTo>
                      <a:pt x="16590" y="31522"/>
                      <a:pt x="16972" y="31445"/>
                      <a:pt x="17363" y="31275"/>
                    </a:cubicBezTo>
                    <a:cubicBezTo>
                      <a:pt x="18211" y="30910"/>
                      <a:pt x="18839" y="30178"/>
                      <a:pt x="19401" y="29451"/>
                    </a:cubicBezTo>
                    <a:cubicBezTo>
                      <a:pt x="19731" y="29027"/>
                      <a:pt x="20057" y="28582"/>
                      <a:pt x="20154" y="28056"/>
                    </a:cubicBezTo>
                    <a:cubicBezTo>
                      <a:pt x="20230" y="27642"/>
                      <a:pt x="20154" y="27208"/>
                      <a:pt x="20065" y="26794"/>
                    </a:cubicBezTo>
                    <a:cubicBezTo>
                      <a:pt x="19410" y="23736"/>
                      <a:pt x="17929" y="21546"/>
                      <a:pt x="16168" y="19107"/>
                    </a:cubicBezTo>
                    <a:cubicBezTo>
                      <a:pt x="15562" y="18269"/>
                      <a:pt x="15009" y="17373"/>
                      <a:pt x="14470" y="16445"/>
                    </a:cubicBezTo>
                    <a:cubicBezTo>
                      <a:pt x="12463" y="12990"/>
                      <a:pt x="10720" y="9156"/>
                      <a:pt x="7675" y="6689"/>
                    </a:cubicBezTo>
                    <a:cubicBezTo>
                      <a:pt x="6693" y="5896"/>
                      <a:pt x="5579" y="5276"/>
                      <a:pt x="4598" y="4474"/>
                    </a:cubicBezTo>
                    <a:cubicBezTo>
                      <a:pt x="3100" y="3243"/>
                      <a:pt x="1989" y="1611"/>
                      <a:pt x="898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2390657" y="856151"/>
                <a:ext cx="627454" cy="990877"/>
              </a:xfrm>
              <a:custGeom>
                <a:rect b="b" l="l" r="r" t="t"/>
                <a:pathLst>
                  <a:path extrusionOk="0" h="31194" w="19753">
                    <a:moveTo>
                      <a:pt x="825" y="1"/>
                    </a:moveTo>
                    <a:lnTo>
                      <a:pt x="825" y="1"/>
                    </a:lnTo>
                    <a:cubicBezTo>
                      <a:pt x="856" y="340"/>
                      <a:pt x="897" y="679"/>
                      <a:pt x="945" y="1013"/>
                    </a:cubicBezTo>
                    <a:lnTo>
                      <a:pt x="673" y="937"/>
                    </a:lnTo>
                    <a:cubicBezTo>
                      <a:pt x="646" y="1071"/>
                      <a:pt x="624" y="1204"/>
                      <a:pt x="597" y="1338"/>
                    </a:cubicBezTo>
                    <a:cubicBezTo>
                      <a:pt x="897" y="1423"/>
                      <a:pt x="990" y="1449"/>
                      <a:pt x="1017" y="1459"/>
                    </a:cubicBezTo>
                    <a:cubicBezTo>
                      <a:pt x="1111" y="1985"/>
                      <a:pt x="1231" y="2502"/>
                      <a:pt x="1373" y="3019"/>
                    </a:cubicBezTo>
                    <a:lnTo>
                      <a:pt x="325" y="2716"/>
                    </a:lnTo>
                    <a:cubicBezTo>
                      <a:pt x="299" y="2850"/>
                      <a:pt x="272" y="2980"/>
                      <a:pt x="249" y="3113"/>
                    </a:cubicBezTo>
                    <a:cubicBezTo>
                      <a:pt x="1119" y="3367"/>
                      <a:pt x="1409" y="3452"/>
                      <a:pt x="1507" y="3478"/>
                    </a:cubicBezTo>
                    <a:cubicBezTo>
                      <a:pt x="1654" y="3960"/>
                      <a:pt x="1823" y="4437"/>
                      <a:pt x="2011" y="4910"/>
                    </a:cubicBezTo>
                    <a:cubicBezTo>
                      <a:pt x="2038" y="4972"/>
                      <a:pt x="2064" y="5040"/>
                      <a:pt x="2091" y="5102"/>
                    </a:cubicBezTo>
                    <a:lnTo>
                      <a:pt x="41" y="4509"/>
                    </a:lnTo>
                    <a:cubicBezTo>
                      <a:pt x="23" y="4647"/>
                      <a:pt x="9" y="4785"/>
                      <a:pt x="0" y="4923"/>
                    </a:cubicBezTo>
                    <a:cubicBezTo>
                      <a:pt x="1570" y="5374"/>
                      <a:pt x="2113" y="5534"/>
                      <a:pt x="2301" y="5588"/>
                    </a:cubicBezTo>
                    <a:cubicBezTo>
                      <a:pt x="2560" y="6168"/>
                      <a:pt x="2844" y="6734"/>
                      <a:pt x="3148" y="7287"/>
                    </a:cubicBezTo>
                    <a:lnTo>
                      <a:pt x="67" y="6394"/>
                    </a:lnTo>
                    <a:lnTo>
                      <a:pt x="67" y="6394"/>
                    </a:lnTo>
                    <a:cubicBezTo>
                      <a:pt x="98" y="6546"/>
                      <a:pt x="130" y="6698"/>
                      <a:pt x="174" y="6849"/>
                    </a:cubicBezTo>
                    <a:cubicBezTo>
                      <a:pt x="2363" y="7483"/>
                      <a:pt x="3153" y="7710"/>
                      <a:pt x="3438" y="7795"/>
                    </a:cubicBezTo>
                    <a:cubicBezTo>
                      <a:pt x="3750" y="8330"/>
                      <a:pt x="4080" y="8856"/>
                      <a:pt x="4419" y="9374"/>
                    </a:cubicBezTo>
                    <a:cubicBezTo>
                      <a:pt x="4463" y="9436"/>
                      <a:pt x="4508" y="9502"/>
                      <a:pt x="4552" y="9569"/>
                    </a:cubicBezTo>
                    <a:lnTo>
                      <a:pt x="776" y="8477"/>
                    </a:lnTo>
                    <a:lnTo>
                      <a:pt x="776" y="8477"/>
                    </a:lnTo>
                    <a:cubicBezTo>
                      <a:pt x="848" y="8637"/>
                      <a:pt x="918" y="8802"/>
                      <a:pt x="994" y="8963"/>
                    </a:cubicBezTo>
                    <a:cubicBezTo>
                      <a:pt x="3550" y="9703"/>
                      <a:pt x="4535" y="9989"/>
                      <a:pt x="4910" y="10100"/>
                    </a:cubicBezTo>
                    <a:cubicBezTo>
                      <a:pt x="5225" y="10555"/>
                      <a:pt x="5542" y="11005"/>
                      <a:pt x="5855" y="11460"/>
                    </a:cubicBezTo>
                    <a:cubicBezTo>
                      <a:pt x="5957" y="11611"/>
                      <a:pt x="6060" y="11759"/>
                      <a:pt x="6157" y="11910"/>
                    </a:cubicBezTo>
                    <a:lnTo>
                      <a:pt x="1685" y="10617"/>
                    </a:lnTo>
                    <a:lnTo>
                      <a:pt x="1685" y="10617"/>
                    </a:lnTo>
                    <a:cubicBezTo>
                      <a:pt x="1735" y="10769"/>
                      <a:pt x="1784" y="10929"/>
                      <a:pt x="1828" y="11086"/>
                    </a:cubicBezTo>
                    <a:cubicBezTo>
                      <a:pt x="4856" y="11959"/>
                      <a:pt x="6028" y="12298"/>
                      <a:pt x="6483" y="12432"/>
                    </a:cubicBezTo>
                    <a:cubicBezTo>
                      <a:pt x="6711" y="12815"/>
                      <a:pt x="6925" y="13208"/>
                      <a:pt x="7121" y="13613"/>
                    </a:cubicBezTo>
                    <a:cubicBezTo>
                      <a:pt x="7205" y="13788"/>
                      <a:pt x="7291" y="13961"/>
                      <a:pt x="7371" y="14140"/>
                    </a:cubicBezTo>
                    <a:cubicBezTo>
                      <a:pt x="2099" y="12616"/>
                      <a:pt x="2091" y="12615"/>
                      <a:pt x="2091" y="12615"/>
                    </a:cubicBezTo>
                    <a:lnTo>
                      <a:pt x="2091" y="12615"/>
                    </a:lnTo>
                    <a:cubicBezTo>
                      <a:pt x="2105" y="12757"/>
                      <a:pt x="2118" y="12905"/>
                      <a:pt x="2132" y="13047"/>
                    </a:cubicBezTo>
                    <a:cubicBezTo>
                      <a:pt x="5698" y="14082"/>
                      <a:pt x="7067" y="14478"/>
                      <a:pt x="7594" y="14630"/>
                    </a:cubicBezTo>
                    <a:cubicBezTo>
                      <a:pt x="7839" y="15179"/>
                      <a:pt x="8071" y="15735"/>
                      <a:pt x="8312" y="16289"/>
                    </a:cubicBezTo>
                    <a:lnTo>
                      <a:pt x="2239" y="14531"/>
                    </a:lnTo>
                    <a:lnTo>
                      <a:pt x="2239" y="14531"/>
                    </a:lnTo>
                    <a:cubicBezTo>
                      <a:pt x="2252" y="14679"/>
                      <a:pt x="2270" y="14826"/>
                      <a:pt x="2288" y="14969"/>
                    </a:cubicBezTo>
                    <a:cubicBezTo>
                      <a:pt x="6332" y="16142"/>
                      <a:pt x="7910" y="16601"/>
                      <a:pt x="8526" y="16779"/>
                    </a:cubicBezTo>
                    <a:cubicBezTo>
                      <a:pt x="8744" y="17266"/>
                      <a:pt x="8976" y="17751"/>
                      <a:pt x="9225" y="18229"/>
                    </a:cubicBezTo>
                    <a:cubicBezTo>
                      <a:pt x="9270" y="18309"/>
                      <a:pt x="9314" y="18389"/>
                      <a:pt x="9359" y="18474"/>
                    </a:cubicBezTo>
                    <a:lnTo>
                      <a:pt x="2622" y="16521"/>
                    </a:lnTo>
                    <a:lnTo>
                      <a:pt x="2622" y="16521"/>
                    </a:lnTo>
                    <a:cubicBezTo>
                      <a:pt x="2680" y="16681"/>
                      <a:pt x="2737" y="16838"/>
                      <a:pt x="2801" y="16998"/>
                    </a:cubicBezTo>
                    <a:cubicBezTo>
                      <a:pt x="7108" y="18246"/>
                      <a:pt x="8904" y="18764"/>
                      <a:pt x="9649" y="18982"/>
                    </a:cubicBezTo>
                    <a:cubicBezTo>
                      <a:pt x="9948" y="19472"/>
                      <a:pt x="10277" y="19954"/>
                      <a:pt x="10625" y="20404"/>
                    </a:cubicBezTo>
                    <a:cubicBezTo>
                      <a:pt x="10728" y="20542"/>
                      <a:pt x="10835" y="20676"/>
                      <a:pt x="10942" y="20805"/>
                    </a:cubicBezTo>
                    <a:lnTo>
                      <a:pt x="3674" y="18705"/>
                    </a:lnTo>
                    <a:lnTo>
                      <a:pt x="3674" y="18705"/>
                    </a:lnTo>
                    <a:cubicBezTo>
                      <a:pt x="3786" y="18879"/>
                      <a:pt x="3906" y="19058"/>
                      <a:pt x="4027" y="19227"/>
                    </a:cubicBezTo>
                    <a:cubicBezTo>
                      <a:pt x="8462" y="20515"/>
                      <a:pt x="10479" y="21100"/>
                      <a:pt x="11397" y="21363"/>
                    </a:cubicBezTo>
                    <a:cubicBezTo>
                      <a:pt x="11682" y="21706"/>
                      <a:pt x="11967" y="22040"/>
                      <a:pt x="12253" y="22375"/>
                    </a:cubicBezTo>
                    <a:cubicBezTo>
                      <a:pt x="12512" y="22678"/>
                      <a:pt x="12765" y="22981"/>
                      <a:pt x="13016" y="23289"/>
                    </a:cubicBezTo>
                    <a:lnTo>
                      <a:pt x="5703" y="21171"/>
                    </a:lnTo>
                    <a:lnTo>
                      <a:pt x="5703" y="21171"/>
                    </a:lnTo>
                    <a:cubicBezTo>
                      <a:pt x="5890" y="21345"/>
                      <a:pt x="6077" y="21514"/>
                      <a:pt x="6269" y="21680"/>
                    </a:cubicBezTo>
                    <a:cubicBezTo>
                      <a:pt x="6318" y="21719"/>
                      <a:pt x="6367" y="21760"/>
                      <a:pt x="6416" y="21800"/>
                    </a:cubicBezTo>
                    <a:cubicBezTo>
                      <a:pt x="10572" y="23003"/>
                      <a:pt x="12529" y="23570"/>
                      <a:pt x="13448" y="23837"/>
                    </a:cubicBezTo>
                    <a:cubicBezTo>
                      <a:pt x="13568" y="23993"/>
                      <a:pt x="13689" y="24154"/>
                      <a:pt x="13804" y="24314"/>
                    </a:cubicBezTo>
                    <a:cubicBezTo>
                      <a:pt x="14107" y="24742"/>
                      <a:pt x="14389" y="25184"/>
                      <a:pt x="14652" y="25639"/>
                    </a:cubicBezTo>
                    <a:lnTo>
                      <a:pt x="8837" y="23954"/>
                    </a:lnTo>
                    <a:lnTo>
                      <a:pt x="8837" y="23954"/>
                    </a:lnTo>
                    <a:cubicBezTo>
                      <a:pt x="8985" y="24131"/>
                      <a:pt x="9131" y="24314"/>
                      <a:pt x="9270" y="24506"/>
                    </a:cubicBezTo>
                    <a:cubicBezTo>
                      <a:pt x="12605" y="25469"/>
                      <a:pt x="14187" y="25928"/>
                      <a:pt x="14942" y="26147"/>
                    </a:cubicBezTo>
                    <a:cubicBezTo>
                      <a:pt x="14990" y="26236"/>
                      <a:pt x="15039" y="26321"/>
                      <a:pt x="15084" y="26410"/>
                    </a:cubicBezTo>
                    <a:cubicBezTo>
                      <a:pt x="15338" y="26883"/>
                      <a:pt x="15584" y="27364"/>
                      <a:pt x="15825" y="27854"/>
                    </a:cubicBezTo>
                    <a:lnTo>
                      <a:pt x="10510" y="26316"/>
                    </a:lnTo>
                    <a:lnTo>
                      <a:pt x="10510" y="26316"/>
                    </a:lnTo>
                    <a:cubicBezTo>
                      <a:pt x="10612" y="26481"/>
                      <a:pt x="10724" y="26656"/>
                      <a:pt x="10839" y="26833"/>
                    </a:cubicBezTo>
                    <a:cubicBezTo>
                      <a:pt x="13809" y="27694"/>
                      <a:pt x="15307" y="28131"/>
                      <a:pt x="16066" y="28350"/>
                    </a:cubicBezTo>
                    <a:cubicBezTo>
                      <a:pt x="16114" y="28448"/>
                      <a:pt x="16159" y="28550"/>
                      <a:pt x="16208" y="28648"/>
                    </a:cubicBezTo>
                    <a:lnTo>
                      <a:pt x="16885" y="30039"/>
                    </a:lnTo>
                    <a:lnTo>
                      <a:pt x="16885" y="30039"/>
                    </a:lnTo>
                    <a:lnTo>
                      <a:pt x="12070" y="28644"/>
                    </a:lnTo>
                    <a:lnTo>
                      <a:pt x="12070" y="28644"/>
                    </a:lnTo>
                    <a:cubicBezTo>
                      <a:pt x="12208" y="28831"/>
                      <a:pt x="12351" y="29014"/>
                      <a:pt x="12494" y="29192"/>
                    </a:cubicBezTo>
                    <a:cubicBezTo>
                      <a:pt x="15008" y="29919"/>
                      <a:pt x="16381" y="30315"/>
                      <a:pt x="17126" y="30535"/>
                    </a:cubicBezTo>
                    <a:cubicBezTo>
                      <a:pt x="17189" y="30655"/>
                      <a:pt x="17251" y="30784"/>
                      <a:pt x="17318" y="30922"/>
                    </a:cubicBezTo>
                    <a:lnTo>
                      <a:pt x="17447" y="31194"/>
                    </a:lnTo>
                    <a:cubicBezTo>
                      <a:pt x="17875" y="30980"/>
                      <a:pt x="18245" y="30673"/>
                      <a:pt x="18585" y="30325"/>
                    </a:cubicBezTo>
                    <a:cubicBezTo>
                      <a:pt x="18575" y="30311"/>
                      <a:pt x="18566" y="30298"/>
                      <a:pt x="18562" y="30284"/>
                    </a:cubicBezTo>
                    <a:lnTo>
                      <a:pt x="18513" y="30196"/>
                    </a:lnTo>
                    <a:lnTo>
                      <a:pt x="19752" y="25866"/>
                    </a:lnTo>
                    <a:cubicBezTo>
                      <a:pt x="19686" y="25625"/>
                      <a:pt x="19610" y="25389"/>
                      <a:pt x="19529" y="25158"/>
                    </a:cubicBezTo>
                    <a:cubicBezTo>
                      <a:pt x="18842" y="27570"/>
                      <a:pt x="18455" y="28924"/>
                      <a:pt x="18237" y="29683"/>
                    </a:cubicBezTo>
                    <a:cubicBezTo>
                      <a:pt x="18058" y="29358"/>
                      <a:pt x="17782" y="28849"/>
                      <a:pt x="17354" y="28064"/>
                    </a:cubicBezTo>
                    <a:cubicBezTo>
                      <a:pt x="17331" y="28020"/>
                      <a:pt x="17305" y="27975"/>
                      <a:pt x="17282" y="27934"/>
                    </a:cubicBezTo>
                    <a:lnTo>
                      <a:pt x="18661" y="23119"/>
                    </a:lnTo>
                    <a:cubicBezTo>
                      <a:pt x="18571" y="22946"/>
                      <a:pt x="18482" y="22771"/>
                      <a:pt x="18388" y="22602"/>
                    </a:cubicBezTo>
                    <a:cubicBezTo>
                      <a:pt x="17630" y="25238"/>
                      <a:pt x="17224" y="26660"/>
                      <a:pt x="17006" y="27422"/>
                    </a:cubicBezTo>
                    <a:cubicBezTo>
                      <a:pt x="16716" y="26891"/>
                      <a:pt x="16418" y="26361"/>
                      <a:pt x="16101" y="25835"/>
                    </a:cubicBezTo>
                    <a:cubicBezTo>
                      <a:pt x="16083" y="25800"/>
                      <a:pt x="16060" y="25763"/>
                      <a:pt x="16039" y="25728"/>
                    </a:cubicBezTo>
                    <a:lnTo>
                      <a:pt x="17398" y="20988"/>
                    </a:lnTo>
                    <a:cubicBezTo>
                      <a:pt x="17300" y="20836"/>
                      <a:pt x="17202" y="20690"/>
                      <a:pt x="17099" y="20542"/>
                    </a:cubicBezTo>
                    <a:cubicBezTo>
                      <a:pt x="16346" y="23178"/>
                      <a:pt x="15953" y="24547"/>
                      <a:pt x="15749" y="25259"/>
                    </a:cubicBezTo>
                    <a:cubicBezTo>
                      <a:pt x="15432" y="24756"/>
                      <a:pt x="15093" y="24257"/>
                      <a:pt x="14723" y="23784"/>
                    </a:cubicBezTo>
                    <a:cubicBezTo>
                      <a:pt x="16070" y="19085"/>
                      <a:pt x="16070" y="19079"/>
                      <a:pt x="16070" y="19079"/>
                    </a:cubicBezTo>
                    <a:cubicBezTo>
                      <a:pt x="15963" y="18941"/>
                      <a:pt x="15864" y="18799"/>
                      <a:pt x="15766" y="18651"/>
                    </a:cubicBezTo>
                    <a:cubicBezTo>
                      <a:pt x="14982" y="21390"/>
                      <a:pt x="14598" y="22732"/>
                      <a:pt x="14411" y="23387"/>
                    </a:cubicBezTo>
                    <a:cubicBezTo>
                      <a:pt x="14059" y="22954"/>
                      <a:pt x="13689" y="22544"/>
                      <a:pt x="13314" y="22139"/>
                    </a:cubicBezTo>
                    <a:lnTo>
                      <a:pt x="14763" y="17083"/>
                    </a:lnTo>
                    <a:cubicBezTo>
                      <a:pt x="14665" y="16926"/>
                      <a:pt x="14572" y="16766"/>
                      <a:pt x="14477" y="16605"/>
                    </a:cubicBezTo>
                    <a:cubicBezTo>
                      <a:pt x="13586" y="19713"/>
                      <a:pt x="13181" y="21139"/>
                      <a:pt x="12993" y="21791"/>
                    </a:cubicBezTo>
                    <a:cubicBezTo>
                      <a:pt x="12979" y="21777"/>
                      <a:pt x="12966" y="21760"/>
                      <a:pt x="12953" y="21746"/>
                    </a:cubicBezTo>
                    <a:cubicBezTo>
                      <a:pt x="12592" y="21363"/>
                      <a:pt x="12230" y="20979"/>
                      <a:pt x="11882" y="20591"/>
                    </a:cubicBezTo>
                    <a:cubicBezTo>
                      <a:pt x="13510" y="14902"/>
                      <a:pt x="13514" y="14902"/>
                      <a:pt x="13514" y="14902"/>
                    </a:cubicBezTo>
                    <a:cubicBezTo>
                      <a:pt x="13421" y="14733"/>
                      <a:pt x="13327" y="14568"/>
                      <a:pt x="13230" y="14398"/>
                    </a:cubicBezTo>
                    <a:cubicBezTo>
                      <a:pt x="12199" y="18009"/>
                      <a:pt x="11753" y="19566"/>
                      <a:pt x="11561" y="20230"/>
                    </a:cubicBezTo>
                    <a:cubicBezTo>
                      <a:pt x="11187" y="19797"/>
                      <a:pt x="10826" y="19357"/>
                      <a:pt x="10496" y="18892"/>
                    </a:cubicBezTo>
                    <a:lnTo>
                      <a:pt x="12271" y="12686"/>
                    </a:lnTo>
                    <a:cubicBezTo>
                      <a:pt x="12177" y="12525"/>
                      <a:pt x="12079" y="12360"/>
                      <a:pt x="11985" y="12200"/>
                    </a:cubicBezTo>
                    <a:cubicBezTo>
                      <a:pt x="10862" y="16132"/>
                      <a:pt x="10389" y="17768"/>
                      <a:pt x="10193" y="18451"/>
                    </a:cubicBezTo>
                    <a:cubicBezTo>
                      <a:pt x="10073" y="18264"/>
                      <a:pt x="9956" y="18077"/>
                      <a:pt x="9845" y="17881"/>
                    </a:cubicBezTo>
                    <a:cubicBezTo>
                      <a:pt x="9631" y="17515"/>
                      <a:pt x="9426" y="17136"/>
                      <a:pt x="9230" y="16757"/>
                    </a:cubicBezTo>
                    <a:lnTo>
                      <a:pt x="10991" y="10599"/>
                    </a:lnTo>
                    <a:cubicBezTo>
                      <a:pt x="10893" y="10452"/>
                      <a:pt x="10795" y="10300"/>
                      <a:pt x="10697" y="10158"/>
                    </a:cubicBezTo>
                    <a:cubicBezTo>
                      <a:pt x="9604" y="13975"/>
                      <a:pt x="9149" y="15562"/>
                      <a:pt x="8958" y="16217"/>
                    </a:cubicBezTo>
                    <a:cubicBezTo>
                      <a:pt x="8655" y="15602"/>
                      <a:pt x="8355" y="14973"/>
                      <a:pt x="8044" y="14350"/>
                    </a:cubicBezTo>
                    <a:lnTo>
                      <a:pt x="9645" y="8758"/>
                    </a:lnTo>
                    <a:cubicBezTo>
                      <a:pt x="9538" y="8629"/>
                      <a:pt x="9435" y="8504"/>
                      <a:pt x="9328" y="8384"/>
                    </a:cubicBezTo>
                    <a:cubicBezTo>
                      <a:pt x="8329" y="11870"/>
                      <a:pt x="7933" y="13261"/>
                      <a:pt x="7772" y="13819"/>
                    </a:cubicBezTo>
                    <a:cubicBezTo>
                      <a:pt x="7696" y="13675"/>
                      <a:pt x="7620" y="13533"/>
                      <a:pt x="7544" y="13395"/>
                    </a:cubicBezTo>
                    <a:cubicBezTo>
                      <a:pt x="7317" y="12967"/>
                      <a:pt x="7063" y="12552"/>
                      <a:pt x="6795" y="12150"/>
                    </a:cubicBezTo>
                    <a:lnTo>
                      <a:pt x="8209" y="7219"/>
                    </a:lnTo>
                    <a:cubicBezTo>
                      <a:pt x="8098" y="7121"/>
                      <a:pt x="7986" y="7024"/>
                      <a:pt x="7870" y="6921"/>
                    </a:cubicBezTo>
                    <a:cubicBezTo>
                      <a:pt x="6964" y="10086"/>
                      <a:pt x="6626" y="11268"/>
                      <a:pt x="6497" y="11714"/>
                    </a:cubicBezTo>
                    <a:cubicBezTo>
                      <a:pt x="6390" y="11553"/>
                      <a:pt x="6274" y="11397"/>
                      <a:pt x="6162" y="11241"/>
                    </a:cubicBezTo>
                    <a:cubicBezTo>
                      <a:pt x="5926" y="10920"/>
                      <a:pt x="5690" y="10604"/>
                      <a:pt x="5453" y="10283"/>
                    </a:cubicBezTo>
                    <a:lnTo>
                      <a:pt x="6680" y="6011"/>
                    </a:lnTo>
                    <a:cubicBezTo>
                      <a:pt x="6559" y="5931"/>
                      <a:pt x="6443" y="5851"/>
                      <a:pt x="6322" y="5771"/>
                    </a:cubicBezTo>
                    <a:cubicBezTo>
                      <a:pt x="5542" y="8495"/>
                      <a:pt x="5257" y="9498"/>
                      <a:pt x="5150" y="9868"/>
                    </a:cubicBezTo>
                    <a:cubicBezTo>
                      <a:pt x="4990" y="9650"/>
                      <a:pt x="4829" y="9427"/>
                      <a:pt x="4673" y="9203"/>
                    </a:cubicBezTo>
                    <a:cubicBezTo>
                      <a:pt x="4486" y="8936"/>
                      <a:pt x="4299" y="8668"/>
                      <a:pt x="4120" y="8401"/>
                    </a:cubicBezTo>
                    <a:lnTo>
                      <a:pt x="5110" y="4937"/>
                    </a:lnTo>
                    <a:cubicBezTo>
                      <a:pt x="4994" y="4852"/>
                      <a:pt x="4873" y="4763"/>
                      <a:pt x="4762" y="4674"/>
                    </a:cubicBezTo>
                    <a:cubicBezTo>
                      <a:pt x="4142" y="6841"/>
                      <a:pt x="3910" y="7647"/>
                      <a:pt x="3826" y="7946"/>
                    </a:cubicBezTo>
                    <a:cubicBezTo>
                      <a:pt x="3478" y="7402"/>
                      <a:pt x="3153" y="6849"/>
                      <a:pt x="2850" y="6283"/>
                    </a:cubicBezTo>
                    <a:lnTo>
                      <a:pt x="3607" y="3635"/>
                    </a:lnTo>
                    <a:cubicBezTo>
                      <a:pt x="3496" y="3523"/>
                      <a:pt x="3385" y="3408"/>
                      <a:pt x="3282" y="3291"/>
                    </a:cubicBezTo>
                    <a:cubicBezTo>
                      <a:pt x="2818" y="4901"/>
                      <a:pt x="2644" y="5521"/>
                      <a:pt x="2577" y="5757"/>
                    </a:cubicBezTo>
                    <a:cubicBezTo>
                      <a:pt x="2426" y="5458"/>
                      <a:pt x="2283" y="5155"/>
                      <a:pt x="2154" y="4847"/>
                    </a:cubicBezTo>
                    <a:cubicBezTo>
                      <a:pt x="1988" y="4478"/>
                      <a:pt x="1842" y="4103"/>
                      <a:pt x="1704" y="3723"/>
                    </a:cubicBezTo>
                    <a:lnTo>
                      <a:pt x="2208" y="1980"/>
                    </a:lnTo>
                    <a:cubicBezTo>
                      <a:pt x="2101" y="1842"/>
                      <a:pt x="2002" y="1704"/>
                      <a:pt x="1899" y="1566"/>
                    </a:cubicBezTo>
                    <a:cubicBezTo>
                      <a:pt x="1628" y="2507"/>
                      <a:pt x="1521" y="2890"/>
                      <a:pt x="1476" y="3042"/>
                    </a:cubicBezTo>
                    <a:cubicBezTo>
                      <a:pt x="1169" y="2052"/>
                      <a:pt x="945" y="1035"/>
                      <a:pt x="82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3300057" y="-133360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21526" y="1"/>
                    </a:moveTo>
                    <a:cubicBezTo>
                      <a:pt x="21458" y="1"/>
                      <a:pt x="21390" y="4"/>
                      <a:pt x="21322" y="12"/>
                    </a:cubicBezTo>
                    <a:cubicBezTo>
                      <a:pt x="20904" y="57"/>
                      <a:pt x="20511" y="252"/>
                      <a:pt x="20141" y="458"/>
                    </a:cubicBezTo>
                    <a:cubicBezTo>
                      <a:pt x="17399" y="1965"/>
                      <a:pt x="15727" y="4016"/>
                      <a:pt x="13899" y="6406"/>
                    </a:cubicBezTo>
                    <a:cubicBezTo>
                      <a:pt x="13270" y="7226"/>
                      <a:pt x="12574" y="8015"/>
                      <a:pt x="11839" y="8796"/>
                    </a:cubicBezTo>
                    <a:cubicBezTo>
                      <a:pt x="9110" y="11712"/>
                      <a:pt x="5935" y="14489"/>
                      <a:pt x="4451" y="18110"/>
                    </a:cubicBezTo>
                    <a:cubicBezTo>
                      <a:pt x="3974" y="19278"/>
                      <a:pt x="3706" y="20531"/>
                      <a:pt x="3221" y="21695"/>
                    </a:cubicBezTo>
                    <a:cubicBezTo>
                      <a:pt x="2466" y="23488"/>
                      <a:pt x="1227" y="25021"/>
                      <a:pt x="1" y="26528"/>
                    </a:cubicBezTo>
                    <a:cubicBezTo>
                      <a:pt x="1709" y="26243"/>
                      <a:pt x="3697" y="26239"/>
                      <a:pt x="5338" y="25797"/>
                    </a:cubicBezTo>
                    <a:cubicBezTo>
                      <a:pt x="7394" y="25239"/>
                      <a:pt x="8646" y="23385"/>
                      <a:pt x="10395" y="22323"/>
                    </a:cubicBezTo>
                    <a:cubicBezTo>
                      <a:pt x="11924" y="21397"/>
                      <a:pt x="13694" y="21129"/>
                      <a:pt x="15161" y="20139"/>
                    </a:cubicBezTo>
                    <a:cubicBezTo>
                      <a:pt x="16926" y="18940"/>
                      <a:pt x="18340" y="17004"/>
                      <a:pt x="19187" y="15069"/>
                    </a:cubicBezTo>
                    <a:cubicBezTo>
                      <a:pt x="19544" y="14244"/>
                      <a:pt x="19816" y="13384"/>
                      <a:pt x="20240" y="12595"/>
                    </a:cubicBezTo>
                    <a:cubicBezTo>
                      <a:pt x="20631" y="11867"/>
                      <a:pt x="21145" y="11212"/>
                      <a:pt x="21657" y="10566"/>
                    </a:cubicBezTo>
                    <a:cubicBezTo>
                      <a:pt x="23218" y="8582"/>
                      <a:pt x="27556" y="4537"/>
                      <a:pt x="25206" y="1755"/>
                    </a:cubicBezTo>
                    <a:cubicBezTo>
                      <a:pt x="24613" y="1051"/>
                      <a:pt x="23730" y="663"/>
                      <a:pt x="22874" y="328"/>
                    </a:cubicBezTo>
                    <a:cubicBezTo>
                      <a:pt x="22439" y="161"/>
                      <a:pt x="21986" y="1"/>
                      <a:pt x="2152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299803" y="-108488"/>
                <a:ext cx="796984" cy="817663"/>
              </a:xfrm>
              <a:custGeom>
                <a:rect b="b" l="l" r="r" t="t"/>
                <a:pathLst>
                  <a:path extrusionOk="0" h="25741" w="25090">
                    <a:moveTo>
                      <a:pt x="23930" y="0"/>
                    </a:moveTo>
                    <a:cubicBezTo>
                      <a:pt x="23917" y="14"/>
                      <a:pt x="23908" y="23"/>
                      <a:pt x="23894" y="36"/>
                    </a:cubicBezTo>
                    <a:lnTo>
                      <a:pt x="23823" y="107"/>
                    </a:lnTo>
                    <a:lnTo>
                      <a:pt x="19324" y="165"/>
                    </a:lnTo>
                    <a:cubicBezTo>
                      <a:pt x="19110" y="299"/>
                      <a:pt x="18906" y="442"/>
                      <a:pt x="18709" y="584"/>
                    </a:cubicBezTo>
                    <a:cubicBezTo>
                      <a:pt x="21215" y="549"/>
                      <a:pt x="22624" y="531"/>
                      <a:pt x="23413" y="522"/>
                    </a:cubicBezTo>
                    <a:lnTo>
                      <a:pt x="23413" y="522"/>
                    </a:lnTo>
                    <a:cubicBezTo>
                      <a:pt x="23154" y="785"/>
                      <a:pt x="22744" y="1195"/>
                      <a:pt x="22116" y="1833"/>
                    </a:cubicBezTo>
                    <a:cubicBezTo>
                      <a:pt x="22080" y="1864"/>
                      <a:pt x="22048" y="1900"/>
                      <a:pt x="22013" y="1935"/>
                    </a:cubicBezTo>
                    <a:lnTo>
                      <a:pt x="17006" y="2002"/>
                    </a:lnTo>
                    <a:cubicBezTo>
                      <a:pt x="16867" y="2136"/>
                      <a:pt x="16725" y="2274"/>
                      <a:pt x="16591" y="2412"/>
                    </a:cubicBezTo>
                    <a:cubicBezTo>
                      <a:pt x="19334" y="2377"/>
                      <a:pt x="20809" y="2359"/>
                      <a:pt x="21602" y="2346"/>
                    </a:cubicBezTo>
                    <a:lnTo>
                      <a:pt x="21602" y="2346"/>
                    </a:lnTo>
                    <a:cubicBezTo>
                      <a:pt x="21180" y="2778"/>
                      <a:pt x="20756" y="3215"/>
                      <a:pt x="20341" y="3670"/>
                    </a:cubicBezTo>
                    <a:cubicBezTo>
                      <a:pt x="20314" y="3701"/>
                      <a:pt x="20287" y="3733"/>
                      <a:pt x="20260" y="3759"/>
                    </a:cubicBezTo>
                    <a:lnTo>
                      <a:pt x="15325" y="3826"/>
                    </a:lnTo>
                    <a:cubicBezTo>
                      <a:pt x="15214" y="3964"/>
                      <a:pt x="15097" y="4098"/>
                      <a:pt x="14986" y="4236"/>
                    </a:cubicBezTo>
                    <a:cubicBezTo>
                      <a:pt x="17728" y="4200"/>
                      <a:pt x="19151" y="4182"/>
                      <a:pt x="19890" y="4174"/>
                    </a:cubicBezTo>
                    <a:lnTo>
                      <a:pt x="19890" y="4174"/>
                    </a:lnTo>
                    <a:cubicBezTo>
                      <a:pt x="19503" y="4624"/>
                      <a:pt x="19124" y="5092"/>
                      <a:pt x="18776" y="5583"/>
                    </a:cubicBezTo>
                    <a:lnTo>
                      <a:pt x="13885" y="5649"/>
                    </a:lnTo>
                    <a:cubicBezTo>
                      <a:pt x="13778" y="5787"/>
                      <a:pt x="13671" y="5926"/>
                      <a:pt x="13564" y="6060"/>
                    </a:cubicBezTo>
                    <a:cubicBezTo>
                      <a:pt x="16408" y="6024"/>
                      <a:pt x="17803" y="6007"/>
                      <a:pt x="18486" y="5997"/>
                    </a:cubicBezTo>
                    <a:lnTo>
                      <a:pt x="18486" y="5997"/>
                    </a:lnTo>
                    <a:cubicBezTo>
                      <a:pt x="18174" y="6461"/>
                      <a:pt x="17884" y="6933"/>
                      <a:pt x="17608" y="7402"/>
                    </a:cubicBezTo>
                    <a:lnTo>
                      <a:pt x="12346" y="7473"/>
                    </a:lnTo>
                    <a:cubicBezTo>
                      <a:pt x="12222" y="7612"/>
                      <a:pt x="12097" y="7750"/>
                      <a:pt x="11971" y="7884"/>
                    </a:cubicBezTo>
                    <a:cubicBezTo>
                      <a:pt x="15204" y="7843"/>
                      <a:pt x="16689" y="7820"/>
                      <a:pt x="17367" y="7812"/>
                    </a:cubicBezTo>
                    <a:lnTo>
                      <a:pt x="17367" y="7812"/>
                    </a:lnTo>
                    <a:cubicBezTo>
                      <a:pt x="17354" y="7830"/>
                      <a:pt x="17344" y="7847"/>
                      <a:pt x="17336" y="7865"/>
                    </a:cubicBezTo>
                    <a:cubicBezTo>
                      <a:pt x="17068" y="8320"/>
                      <a:pt x="16809" y="8775"/>
                      <a:pt x="16537" y="9221"/>
                    </a:cubicBezTo>
                    <a:lnTo>
                      <a:pt x="10617" y="9302"/>
                    </a:lnTo>
                    <a:cubicBezTo>
                      <a:pt x="10483" y="9435"/>
                      <a:pt x="10349" y="9573"/>
                      <a:pt x="10215" y="9711"/>
                    </a:cubicBezTo>
                    <a:cubicBezTo>
                      <a:pt x="13973" y="9662"/>
                      <a:pt x="15588" y="9640"/>
                      <a:pt x="16284" y="9631"/>
                    </a:cubicBezTo>
                    <a:lnTo>
                      <a:pt x="16284" y="9631"/>
                    </a:lnTo>
                    <a:cubicBezTo>
                      <a:pt x="15976" y="10117"/>
                      <a:pt x="15655" y="10590"/>
                      <a:pt x="15307" y="11040"/>
                    </a:cubicBezTo>
                    <a:lnTo>
                      <a:pt x="8855" y="11125"/>
                    </a:lnTo>
                    <a:cubicBezTo>
                      <a:pt x="8726" y="11263"/>
                      <a:pt x="8596" y="11401"/>
                      <a:pt x="8472" y="11539"/>
                    </a:cubicBezTo>
                    <a:cubicBezTo>
                      <a:pt x="12560" y="11486"/>
                      <a:pt x="14263" y="11464"/>
                      <a:pt x="14973" y="11455"/>
                    </a:cubicBezTo>
                    <a:lnTo>
                      <a:pt x="14973" y="11455"/>
                    </a:lnTo>
                    <a:cubicBezTo>
                      <a:pt x="14830" y="11625"/>
                      <a:pt x="14683" y="11789"/>
                      <a:pt x="14527" y="11950"/>
                    </a:cubicBezTo>
                    <a:cubicBezTo>
                      <a:pt x="14237" y="12267"/>
                      <a:pt x="13934" y="12570"/>
                      <a:pt x="13626" y="12868"/>
                    </a:cubicBezTo>
                    <a:lnTo>
                      <a:pt x="7223" y="12953"/>
                    </a:lnTo>
                    <a:cubicBezTo>
                      <a:pt x="7112" y="13086"/>
                      <a:pt x="6995" y="13224"/>
                      <a:pt x="6884" y="13364"/>
                    </a:cubicBezTo>
                    <a:cubicBezTo>
                      <a:pt x="10857" y="13310"/>
                      <a:pt x="12506" y="13288"/>
                      <a:pt x="13189" y="13278"/>
                    </a:cubicBezTo>
                    <a:lnTo>
                      <a:pt x="13189" y="13278"/>
                    </a:lnTo>
                    <a:cubicBezTo>
                      <a:pt x="12685" y="13751"/>
                      <a:pt x="12172" y="14214"/>
                      <a:pt x="11664" y="14696"/>
                    </a:cubicBezTo>
                    <a:lnTo>
                      <a:pt x="5845" y="14772"/>
                    </a:lnTo>
                    <a:cubicBezTo>
                      <a:pt x="5756" y="14910"/>
                      <a:pt x="5663" y="15044"/>
                      <a:pt x="5577" y="15183"/>
                    </a:cubicBezTo>
                    <a:cubicBezTo>
                      <a:pt x="9203" y="15138"/>
                      <a:pt x="10656" y="15115"/>
                      <a:pt x="11232" y="15111"/>
                    </a:cubicBezTo>
                    <a:lnTo>
                      <a:pt x="11232" y="15111"/>
                    </a:lnTo>
                    <a:cubicBezTo>
                      <a:pt x="11121" y="15222"/>
                      <a:pt x="11004" y="15334"/>
                      <a:pt x="10893" y="15450"/>
                    </a:cubicBezTo>
                    <a:cubicBezTo>
                      <a:pt x="10549" y="15788"/>
                      <a:pt x="10228" y="16150"/>
                      <a:pt x="9917" y="16525"/>
                    </a:cubicBezTo>
                    <a:lnTo>
                      <a:pt x="4789" y="16591"/>
                    </a:lnTo>
                    <a:cubicBezTo>
                      <a:pt x="4727" y="16725"/>
                      <a:pt x="4664" y="16863"/>
                      <a:pt x="4602" y="17002"/>
                    </a:cubicBezTo>
                    <a:cubicBezTo>
                      <a:pt x="7892" y="16957"/>
                      <a:pt x="9123" y="16939"/>
                      <a:pt x="9582" y="16935"/>
                    </a:cubicBezTo>
                    <a:lnTo>
                      <a:pt x="9582" y="16935"/>
                    </a:lnTo>
                    <a:cubicBezTo>
                      <a:pt x="9462" y="17086"/>
                      <a:pt x="9345" y="17237"/>
                      <a:pt x="9230" y="17394"/>
                    </a:cubicBezTo>
                    <a:cubicBezTo>
                      <a:pt x="8989" y="17710"/>
                      <a:pt x="8752" y="18027"/>
                      <a:pt x="8516" y="18344"/>
                    </a:cubicBezTo>
                    <a:lnTo>
                      <a:pt x="4071" y="18402"/>
                    </a:lnTo>
                    <a:cubicBezTo>
                      <a:pt x="4031" y="18540"/>
                      <a:pt x="3986" y="18678"/>
                      <a:pt x="3941" y="18811"/>
                    </a:cubicBezTo>
                    <a:cubicBezTo>
                      <a:pt x="6777" y="18776"/>
                      <a:pt x="7820" y="18762"/>
                      <a:pt x="8209" y="18758"/>
                    </a:cubicBezTo>
                    <a:lnTo>
                      <a:pt x="8209" y="18758"/>
                    </a:lnTo>
                    <a:cubicBezTo>
                      <a:pt x="8044" y="18976"/>
                      <a:pt x="7874" y="19190"/>
                      <a:pt x="7705" y="19404"/>
                    </a:cubicBezTo>
                    <a:cubicBezTo>
                      <a:pt x="7509" y="19663"/>
                      <a:pt x="7304" y="19918"/>
                      <a:pt x="7094" y="20167"/>
                    </a:cubicBezTo>
                    <a:lnTo>
                      <a:pt x="3491" y="20212"/>
                    </a:lnTo>
                    <a:cubicBezTo>
                      <a:pt x="3447" y="20350"/>
                      <a:pt x="3393" y="20488"/>
                      <a:pt x="3344" y="20622"/>
                    </a:cubicBezTo>
                    <a:cubicBezTo>
                      <a:pt x="5596" y="20595"/>
                      <a:pt x="6434" y="20581"/>
                      <a:pt x="6746" y="20577"/>
                    </a:cubicBezTo>
                    <a:lnTo>
                      <a:pt x="6746" y="20577"/>
                    </a:lnTo>
                    <a:cubicBezTo>
                      <a:pt x="6327" y="21068"/>
                      <a:pt x="5890" y="21540"/>
                      <a:pt x="5435" y="21995"/>
                    </a:cubicBezTo>
                    <a:lnTo>
                      <a:pt x="2684" y="22031"/>
                    </a:lnTo>
                    <a:cubicBezTo>
                      <a:pt x="2608" y="22169"/>
                      <a:pt x="2528" y="22307"/>
                      <a:pt x="2447" y="22441"/>
                    </a:cubicBezTo>
                    <a:cubicBezTo>
                      <a:pt x="4120" y="22419"/>
                      <a:pt x="4762" y="22410"/>
                      <a:pt x="5007" y="22406"/>
                    </a:cubicBezTo>
                    <a:lnTo>
                      <a:pt x="5007" y="22406"/>
                    </a:lnTo>
                    <a:cubicBezTo>
                      <a:pt x="4766" y="22633"/>
                      <a:pt x="4517" y="22855"/>
                      <a:pt x="4262" y="23075"/>
                    </a:cubicBezTo>
                    <a:cubicBezTo>
                      <a:pt x="3955" y="23333"/>
                      <a:pt x="3638" y="23587"/>
                      <a:pt x="3313" y="23824"/>
                    </a:cubicBezTo>
                    <a:lnTo>
                      <a:pt x="1498" y="23845"/>
                    </a:lnTo>
                    <a:cubicBezTo>
                      <a:pt x="1395" y="23989"/>
                      <a:pt x="1297" y="24122"/>
                      <a:pt x="1190" y="24260"/>
                    </a:cubicBezTo>
                    <a:cubicBezTo>
                      <a:pt x="2171" y="24247"/>
                      <a:pt x="2568" y="24242"/>
                      <a:pt x="2729" y="24238"/>
                    </a:cubicBezTo>
                    <a:lnTo>
                      <a:pt x="2729" y="24238"/>
                    </a:lnTo>
                    <a:cubicBezTo>
                      <a:pt x="1868" y="24822"/>
                      <a:pt x="955" y="25326"/>
                      <a:pt x="0" y="25740"/>
                    </a:cubicBezTo>
                    <a:cubicBezTo>
                      <a:pt x="317" y="25616"/>
                      <a:pt x="628" y="25477"/>
                      <a:pt x="936" y="25331"/>
                    </a:cubicBezTo>
                    <a:lnTo>
                      <a:pt x="941" y="25616"/>
                    </a:lnTo>
                    <a:cubicBezTo>
                      <a:pt x="1079" y="25602"/>
                      <a:pt x="1212" y="25584"/>
                      <a:pt x="1351" y="25571"/>
                    </a:cubicBezTo>
                    <a:cubicBezTo>
                      <a:pt x="1346" y="25259"/>
                      <a:pt x="1342" y="25166"/>
                      <a:pt x="1342" y="25135"/>
                    </a:cubicBezTo>
                    <a:cubicBezTo>
                      <a:pt x="1819" y="24894"/>
                      <a:pt x="2283" y="24631"/>
                      <a:pt x="2733" y="24345"/>
                    </a:cubicBezTo>
                    <a:lnTo>
                      <a:pt x="2742" y="25433"/>
                    </a:lnTo>
                    <a:cubicBezTo>
                      <a:pt x="2881" y="25419"/>
                      <a:pt x="3015" y="25407"/>
                      <a:pt x="3148" y="25393"/>
                    </a:cubicBezTo>
                    <a:cubicBezTo>
                      <a:pt x="3139" y="24487"/>
                      <a:pt x="3139" y="24184"/>
                      <a:pt x="3134" y="24086"/>
                    </a:cubicBezTo>
                    <a:cubicBezTo>
                      <a:pt x="3554" y="23806"/>
                      <a:pt x="3964" y="23507"/>
                      <a:pt x="4361" y="23190"/>
                    </a:cubicBezTo>
                    <a:cubicBezTo>
                      <a:pt x="4414" y="23145"/>
                      <a:pt x="4468" y="23102"/>
                      <a:pt x="4521" y="23057"/>
                    </a:cubicBezTo>
                    <a:lnTo>
                      <a:pt x="4544" y="25192"/>
                    </a:lnTo>
                    <a:cubicBezTo>
                      <a:pt x="4682" y="25170"/>
                      <a:pt x="4816" y="25143"/>
                      <a:pt x="4949" y="25112"/>
                    </a:cubicBezTo>
                    <a:cubicBezTo>
                      <a:pt x="4931" y="23480"/>
                      <a:pt x="4927" y="22914"/>
                      <a:pt x="4927" y="22717"/>
                    </a:cubicBezTo>
                    <a:cubicBezTo>
                      <a:pt x="5404" y="22303"/>
                      <a:pt x="5867" y="21866"/>
                      <a:pt x="6309" y="21416"/>
                    </a:cubicBezTo>
                    <a:lnTo>
                      <a:pt x="6345" y="24621"/>
                    </a:lnTo>
                    <a:cubicBezTo>
                      <a:pt x="6478" y="24550"/>
                      <a:pt x="6617" y="24474"/>
                      <a:pt x="6746" y="24394"/>
                    </a:cubicBezTo>
                    <a:cubicBezTo>
                      <a:pt x="6724" y="22112"/>
                      <a:pt x="6715" y="21291"/>
                      <a:pt x="6711" y="20992"/>
                    </a:cubicBezTo>
                    <a:cubicBezTo>
                      <a:pt x="7134" y="20542"/>
                      <a:pt x="7544" y="20073"/>
                      <a:pt x="7941" y="19597"/>
                    </a:cubicBezTo>
                    <a:cubicBezTo>
                      <a:pt x="7991" y="19538"/>
                      <a:pt x="8044" y="19476"/>
                      <a:pt x="8092" y="19414"/>
                    </a:cubicBezTo>
                    <a:lnTo>
                      <a:pt x="8133" y="23347"/>
                    </a:lnTo>
                    <a:cubicBezTo>
                      <a:pt x="8267" y="23230"/>
                      <a:pt x="8400" y="23114"/>
                      <a:pt x="8534" y="22999"/>
                    </a:cubicBezTo>
                    <a:cubicBezTo>
                      <a:pt x="8507" y="20336"/>
                      <a:pt x="8499" y="19311"/>
                      <a:pt x="8493" y="18918"/>
                    </a:cubicBezTo>
                    <a:cubicBezTo>
                      <a:pt x="8841" y="18486"/>
                      <a:pt x="9185" y="18054"/>
                      <a:pt x="9528" y="17626"/>
                    </a:cubicBezTo>
                    <a:cubicBezTo>
                      <a:pt x="9640" y="17483"/>
                      <a:pt x="9756" y="17340"/>
                      <a:pt x="9872" y="17202"/>
                    </a:cubicBezTo>
                    <a:lnTo>
                      <a:pt x="9921" y="21861"/>
                    </a:lnTo>
                    <a:cubicBezTo>
                      <a:pt x="10055" y="21768"/>
                      <a:pt x="10189" y="21674"/>
                      <a:pt x="10327" y="21589"/>
                    </a:cubicBezTo>
                    <a:cubicBezTo>
                      <a:pt x="10296" y="18437"/>
                      <a:pt x="10282" y="17216"/>
                      <a:pt x="10277" y="16743"/>
                    </a:cubicBezTo>
                    <a:cubicBezTo>
                      <a:pt x="10576" y="16413"/>
                      <a:pt x="10893" y="16097"/>
                      <a:pt x="11228" y="15793"/>
                    </a:cubicBezTo>
                    <a:cubicBezTo>
                      <a:pt x="11366" y="15659"/>
                      <a:pt x="11512" y="15531"/>
                      <a:pt x="11656" y="15401"/>
                    </a:cubicBezTo>
                    <a:lnTo>
                      <a:pt x="11713" y="20894"/>
                    </a:lnTo>
                    <a:cubicBezTo>
                      <a:pt x="11847" y="20840"/>
                      <a:pt x="11985" y="20787"/>
                      <a:pt x="12119" y="20733"/>
                    </a:cubicBezTo>
                    <a:cubicBezTo>
                      <a:pt x="12084" y="17015"/>
                      <a:pt x="12070" y="15593"/>
                      <a:pt x="12061" y="15044"/>
                    </a:cubicBezTo>
                    <a:cubicBezTo>
                      <a:pt x="12516" y="14656"/>
                      <a:pt x="12984" y="14273"/>
                      <a:pt x="13448" y="13880"/>
                    </a:cubicBezTo>
                    <a:cubicBezTo>
                      <a:pt x="13510" y="20198"/>
                      <a:pt x="13510" y="20203"/>
                      <a:pt x="13510" y="20203"/>
                    </a:cubicBezTo>
                    <a:cubicBezTo>
                      <a:pt x="13644" y="20145"/>
                      <a:pt x="13782" y="20087"/>
                      <a:pt x="13916" y="20029"/>
                    </a:cubicBezTo>
                    <a:cubicBezTo>
                      <a:pt x="13871" y="15819"/>
                      <a:pt x="13858" y="14175"/>
                      <a:pt x="13849" y="13533"/>
                    </a:cubicBezTo>
                    <a:cubicBezTo>
                      <a:pt x="14255" y="13185"/>
                      <a:pt x="14652" y="12823"/>
                      <a:pt x="15035" y="12444"/>
                    </a:cubicBezTo>
                    <a:cubicBezTo>
                      <a:pt x="15101" y="12382"/>
                      <a:pt x="15169" y="12315"/>
                      <a:pt x="15235" y="12249"/>
                    </a:cubicBezTo>
                    <a:lnTo>
                      <a:pt x="15303" y="19258"/>
                    </a:lnTo>
                    <a:cubicBezTo>
                      <a:pt x="15441" y="19164"/>
                      <a:pt x="15574" y="19062"/>
                      <a:pt x="15708" y="18955"/>
                    </a:cubicBezTo>
                    <a:cubicBezTo>
                      <a:pt x="15663" y="14469"/>
                      <a:pt x="15646" y="12601"/>
                      <a:pt x="15636" y="11825"/>
                    </a:cubicBezTo>
                    <a:cubicBezTo>
                      <a:pt x="16025" y="11397"/>
                      <a:pt x="16385" y="10942"/>
                      <a:pt x="16720" y="10479"/>
                    </a:cubicBezTo>
                    <a:cubicBezTo>
                      <a:pt x="16819" y="10341"/>
                      <a:pt x="16916" y="10201"/>
                      <a:pt x="17015" y="10063"/>
                    </a:cubicBezTo>
                    <a:lnTo>
                      <a:pt x="17095" y="17626"/>
                    </a:lnTo>
                    <a:cubicBezTo>
                      <a:pt x="17229" y="17465"/>
                      <a:pt x="17367" y="17305"/>
                      <a:pt x="17492" y="17136"/>
                    </a:cubicBezTo>
                    <a:cubicBezTo>
                      <a:pt x="17447" y="12520"/>
                      <a:pt x="17425" y="10421"/>
                      <a:pt x="17416" y="9466"/>
                    </a:cubicBezTo>
                    <a:cubicBezTo>
                      <a:pt x="17661" y="9096"/>
                      <a:pt x="17898" y="8722"/>
                      <a:pt x="18138" y="8356"/>
                    </a:cubicBezTo>
                    <a:cubicBezTo>
                      <a:pt x="18352" y="8022"/>
                      <a:pt x="18571" y="7687"/>
                      <a:pt x="18793" y="7361"/>
                    </a:cubicBezTo>
                    <a:lnTo>
                      <a:pt x="18869" y="14973"/>
                    </a:lnTo>
                    <a:cubicBezTo>
                      <a:pt x="18986" y="14745"/>
                      <a:pt x="19093" y="14514"/>
                      <a:pt x="19195" y="14286"/>
                    </a:cubicBezTo>
                    <a:cubicBezTo>
                      <a:pt x="19217" y="14228"/>
                      <a:pt x="19244" y="14170"/>
                      <a:pt x="19266" y="14113"/>
                    </a:cubicBezTo>
                    <a:cubicBezTo>
                      <a:pt x="19221" y="9783"/>
                      <a:pt x="19204" y="7746"/>
                      <a:pt x="19195" y="6787"/>
                    </a:cubicBezTo>
                    <a:cubicBezTo>
                      <a:pt x="19311" y="6626"/>
                      <a:pt x="19427" y="6466"/>
                      <a:pt x="19552" y="6310"/>
                    </a:cubicBezTo>
                    <a:cubicBezTo>
                      <a:pt x="19869" y="5894"/>
                      <a:pt x="20211" y="5503"/>
                      <a:pt x="20573" y="5114"/>
                    </a:cubicBezTo>
                    <a:lnTo>
                      <a:pt x="20635" y="11170"/>
                    </a:lnTo>
                    <a:cubicBezTo>
                      <a:pt x="20760" y="10977"/>
                      <a:pt x="20894" y="10786"/>
                      <a:pt x="21036" y="10598"/>
                    </a:cubicBezTo>
                    <a:cubicBezTo>
                      <a:pt x="21001" y="7125"/>
                      <a:pt x="20983" y="5476"/>
                      <a:pt x="20974" y="4696"/>
                    </a:cubicBezTo>
                    <a:cubicBezTo>
                      <a:pt x="21046" y="4620"/>
                      <a:pt x="21116" y="4548"/>
                      <a:pt x="21188" y="4476"/>
                    </a:cubicBezTo>
                    <a:cubicBezTo>
                      <a:pt x="21567" y="4098"/>
                      <a:pt x="21960" y="3727"/>
                      <a:pt x="22357" y="3358"/>
                    </a:cubicBezTo>
                    <a:lnTo>
                      <a:pt x="22414" y="8891"/>
                    </a:lnTo>
                    <a:cubicBezTo>
                      <a:pt x="22544" y="8740"/>
                      <a:pt x="22678" y="8583"/>
                      <a:pt x="22816" y="8423"/>
                    </a:cubicBezTo>
                    <a:cubicBezTo>
                      <a:pt x="22785" y="5328"/>
                      <a:pt x="22771" y="3772"/>
                      <a:pt x="22762" y="2984"/>
                    </a:cubicBezTo>
                    <a:cubicBezTo>
                      <a:pt x="22843" y="2908"/>
                      <a:pt x="22927" y="2832"/>
                      <a:pt x="23007" y="2760"/>
                    </a:cubicBezTo>
                    <a:lnTo>
                      <a:pt x="24144" y="1708"/>
                    </a:lnTo>
                    <a:lnTo>
                      <a:pt x="24193" y="6724"/>
                    </a:lnTo>
                    <a:cubicBezTo>
                      <a:pt x="24331" y="6536"/>
                      <a:pt x="24470" y="6349"/>
                      <a:pt x="24599" y="6158"/>
                    </a:cubicBezTo>
                    <a:cubicBezTo>
                      <a:pt x="24572" y="3540"/>
                      <a:pt x="24555" y="2114"/>
                      <a:pt x="24550" y="1338"/>
                    </a:cubicBezTo>
                    <a:cubicBezTo>
                      <a:pt x="24648" y="1245"/>
                      <a:pt x="24755" y="1146"/>
                      <a:pt x="24866" y="1044"/>
                    </a:cubicBezTo>
                    <a:lnTo>
                      <a:pt x="25090" y="838"/>
                    </a:lnTo>
                    <a:cubicBezTo>
                      <a:pt x="24759" y="490"/>
                      <a:pt x="24358" y="223"/>
                      <a:pt x="2393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2726445" y="751930"/>
                <a:ext cx="460084" cy="1071942"/>
              </a:xfrm>
              <a:custGeom>
                <a:rect b="b" l="l" r="r" t="t"/>
                <a:pathLst>
                  <a:path extrusionOk="0" h="33746" w="14484">
                    <a:moveTo>
                      <a:pt x="14162" y="1"/>
                    </a:moveTo>
                    <a:cubicBezTo>
                      <a:pt x="12784" y="1039"/>
                      <a:pt x="11032" y="1958"/>
                      <a:pt x="9788" y="3108"/>
                    </a:cubicBezTo>
                    <a:cubicBezTo>
                      <a:pt x="8232" y="4549"/>
                      <a:pt x="7983" y="6759"/>
                      <a:pt x="6930" y="8503"/>
                    </a:cubicBezTo>
                    <a:cubicBezTo>
                      <a:pt x="6011" y="10027"/>
                      <a:pt x="4571" y="11080"/>
                      <a:pt x="3737" y="12632"/>
                    </a:cubicBezTo>
                    <a:cubicBezTo>
                      <a:pt x="2734" y="14509"/>
                      <a:pt x="2377" y="16863"/>
                      <a:pt x="2529" y="18963"/>
                    </a:cubicBezTo>
                    <a:cubicBezTo>
                      <a:pt x="2591" y="19855"/>
                      <a:pt x="2748" y="20738"/>
                      <a:pt x="2739" y="21629"/>
                    </a:cubicBezTo>
                    <a:cubicBezTo>
                      <a:pt x="2729" y="22455"/>
                      <a:pt x="2578" y="23266"/>
                      <a:pt x="2427" y="24073"/>
                    </a:cubicBezTo>
                    <a:cubicBezTo>
                      <a:pt x="1963" y="26543"/>
                      <a:pt x="1" y="32112"/>
                      <a:pt x="3363" y="33481"/>
                    </a:cubicBezTo>
                    <a:cubicBezTo>
                      <a:pt x="3850" y="33681"/>
                      <a:pt x="4374" y="33745"/>
                      <a:pt x="4904" y="33745"/>
                    </a:cubicBezTo>
                    <a:cubicBezTo>
                      <a:pt x="5296" y="33745"/>
                      <a:pt x="5691" y="33710"/>
                      <a:pt x="6078" y="33668"/>
                    </a:cubicBezTo>
                    <a:cubicBezTo>
                      <a:pt x="6604" y="33606"/>
                      <a:pt x="7148" y="33526"/>
                      <a:pt x="7590" y="33232"/>
                    </a:cubicBezTo>
                    <a:cubicBezTo>
                      <a:pt x="7942" y="32995"/>
                      <a:pt x="8197" y="32639"/>
                      <a:pt x="8428" y="32291"/>
                    </a:cubicBezTo>
                    <a:cubicBezTo>
                      <a:pt x="10149" y="29696"/>
                      <a:pt x="10679" y="27118"/>
                      <a:pt x="11187" y="24162"/>
                    </a:cubicBezTo>
                    <a:cubicBezTo>
                      <a:pt x="11362" y="23150"/>
                      <a:pt x="11616" y="22134"/>
                      <a:pt x="11901" y="21103"/>
                    </a:cubicBezTo>
                    <a:cubicBezTo>
                      <a:pt x="12963" y="17269"/>
                      <a:pt x="14483" y="13359"/>
                      <a:pt x="14117" y="9480"/>
                    </a:cubicBezTo>
                    <a:cubicBezTo>
                      <a:pt x="14002" y="8226"/>
                      <a:pt x="13663" y="7000"/>
                      <a:pt x="13551" y="5747"/>
                    </a:cubicBezTo>
                    <a:cubicBezTo>
                      <a:pt x="13387" y="3821"/>
                      <a:pt x="13774" y="1895"/>
                      <a:pt x="14162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2774473" y="751930"/>
                <a:ext cx="402113" cy="1071910"/>
              </a:xfrm>
              <a:custGeom>
                <a:rect b="b" l="l" r="r" t="t"/>
                <a:pathLst>
                  <a:path extrusionOk="0" h="33745" w="12659">
                    <a:moveTo>
                      <a:pt x="12659" y="1"/>
                    </a:moveTo>
                    <a:lnTo>
                      <a:pt x="12659" y="1"/>
                    </a:lnTo>
                    <a:cubicBezTo>
                      <a:pt x="12436" y="259"/>
                      <a:pt x="12222" y="522"/>
                      <a:pt x="12017" y="794"/>
                    </a:cubicBezTo>
                    <a:lnTo>
                      <a:pt x="11883" y="544"/>
                    </a:lnTo>
                    <a:cubicBezTo>
                      <a:pt x="11772" y="620"/>
                      <a:pt x="11661" y="696"/>
                      <a:pt x="11544" y="771"/>
                    </a:cubicBezTo>
                    <a:cubicBezTo>
                      <a:pt x="11696" y="1044"/>
                      <a:pt x="11741" y="1129"/>
                      <a:pt x="11754" y="1155"/>
                    </a:cubicBezTo>
                    <a:cubicBezTo>
                      <a:pt x="11446" y="1583"/>
                      <a:pt x="11156" y="2034"/>
                      <a:pt x="10889" y="2493"/>
                    </a:cubicBezTo>
                    <a:lnTo>
                      <a:pt x="10381" y="1534"/>
                    </a:lnTo>
                    <a:cubicBezTo>
                      <a:pt x="10264" y="1610"/>
                      <a:pt x="10153" y="1681"/>
                      <a:pt x="10041" y="1757"/>
                    </a:cubicBezTo>
                    <a:cubicBezTo>
                      <a:pt x="10465" y="2551"/>
                      <a:pt x="10608" y="2818"/>
                      <a:pt x="10657" y="2907"/>
                    </a:cubicBezTo>
                    <a:cubicBezTo>
                      <a:pt x="10416" y="3349"/>
                      <a:pt x="10193" y="3799"/>
                      <a:pt x="9988" y="4263"/>
                    </a:cubicBezTo>
                    <a:cubicBezTo>
                      <a:pt x="9961" y="4325"/>
                      <a:pt x="9934" y="4388"/>
                      <a:pt x="9908" y="4454"/>
                    </a:cubicBezTo>
                    <a:lnTo>
                      <a:pt x="8905" y="2577"/>
                    </a:lnTo>
                    <a:cubicBezTo>
                      <a:pt x="8788" y="2662"/>
                      <a:pt x="8686" y="2751"/>
                      <a:pt x="8584" y="2841"/>
                    </a:cubicBezTo>
                    <a:cubicBezTo>
                      <a:pt x="9350" y="4271"/>
                      <a:pt x="9618" y="4767"/>
                      <a:pt x="9708" y="4936"/>
                    </a:cubicBezTo>
                    <a:cubicBezTo>
                      <a:pt x="9475" y="5524"/>
                      <a:pt x="9270" y="6122"/>
                      <a:pt x="9087" y="6728"/>
                    </a:cubicBezTo>
                    <a:lnTo>
                      <a:pt x="7580" y="3915"/>
                    </a:lnTo>
                    <a:cubicBezTo>
                      <a:pt x="7491" y="4040"/>
                      <a:pt x="7407" y="4169"/>
                      <a:pt x="7327" y="4302"/>
                    </a:cubicBezTo>
                    <a:cubicBezTo>
                      <a:pt x="8401" y="6305"/>
                      <a:pt x="8788" y="7023"/>
                      <a:pt x="8926" y="7286"/>
                    </a:cubicBezTo>
                    <a:cubicBezTo>
                      <a:pt x="8762" y="7879"/>
                      <a:pt x="8619" y="8481"/>
                      <a:pt x="8490" y="9083"/>
                    </a:cubicBezTo>
                    <a:cubicBezTo>
                      <a:pt x="8472" y="9159"/>
                      <a:pt x="8454" y="9239"/>
                      <a:pt x="8441" y="9315"/>
                    </a:cubicBezTo>
                    <a:lnTo>
                      <a:pt x="6590" y="5868"/>
                    </a:lnTo>
                    <a:cubicBezTo>
                      <a:pt x="6524" y="6029"/>
                      <a:pt x="6457" y="6193"/>
                      <a:pt x="6395" y="6358"/>
                    </a:cubicBezTo>
                    <a:cubicBezTo>
                      <a:pt x="7648" y="8695"/>
                      <a:pt x="8129" y="9591"/>
                      <a:pt x="8311" y="9939"/>
                    </a:cubicBezTo>
                    <a:cubicBezTo>
                      <a:pt x="8204" y="10478"/>
                      <a:pt x="8107" y="11017"/>
                      <a:pt x="8000" y="11558"/>
                    </a:cubicBezTo>
                    <a:cubicBezTo>
                      <a:pt x="7969" y="11735"/>
                      <a:pt x="7928" y="11910"/>
                      <a:pt x="7893" y="12087"/>
                    </a:cubicBezTo>
                    <a:lnTo>
                      <a:pt x="5699" y="8004"/>
                    </a:lnTo>
                    <a:cubicBezTo>
                      <a:pt x="5623" y="8146"/>
                      <a:pt x="5547" y="8289"/>
                      <a:pt x="5467" y="8428"/>
                    </a:cubicBezTo>
                    <a:cubicBezTo>
                      <a:pt x="6947" y="11192"/>
                      <a:pt x="7522" y="12262"/>
                      <a:pt x="7745" y="12676"/>
                    </a:cubicBezTo>
                    <a:cubicBezTo>
                      <a:pt x="7634" y="13109"/>
                      <a:pt x="7500" y="13532"/>
                      <a:pt x="7348" y="13956"/>
                    </a:cubicBezTo>
                    <a:cubicBezTo>
                      <a:pt x="7286" y="14139"/>
                      <a:pt x="7220" y="14318"/>
                      <a:pt x="7148" y="14500"/>
                    </a:cubicBezTo>
                    <a:lnTo>
                      <a:pt x="4561" y="9680"/>
                    </a:lnTo>
                    <a:cubicBezTo>
                      <a:pt x="4468" y="9792"/>
                      <a:pt x="4374" y="9903"/>
                      <a:pt x="4281" y="10010"/>
                    </a:cubicBezTo>
                    <a:cubicBezTo>
                      <a:pt x="6029" y="13274"/>
                      <a:pt x="6697" y="14522"/>
                      <a:pt x="6956" y="14999"/>
                    </a:cubicBezTo>
                    <a:cubicBezTo>
                      <a:pt x="6733" y="15557"/>
                      <a:pt x="6502" y="16110"/>
                      <a:pt x="6274" y="16667"/>
                    </a:cubicBezTo>
                    <a:lnTo>
                      <a:pt x="3296" y="11120"/>
                    </a:lnTo>
                    <a:cubicBezTo>
                      <a:pt x="3201" y="11231"/>
                      <a:pt x="3108" y="11348"/>
                      <a:pt x="3019" y="11459"/>
                    </a:cubicBezTo>
                    <a:cubicBezTo>
                      <a:pt x="4999" y="15151"/>
                      <a:pt x="5775" y="16596"/>
                      <a:pt x="6078" y="17162"/>
                    </a:cubicBezTo>
                    <a:cubicBezTo>
                      <a:pt x="5882" y="17652"/>
                      <a:pt x="5695" y="18152"/>
                      <a:pt x="5529" y="18664"/>
                    </a:cubicBezTo>
                    <a:cubicBezTo>
                      <a:pt x="5502" y="18754"/>
                      <a:pt x="5475" y="18843"/>
                      <a:pt x="5449" y="18927"/>
                    </a:cubicBezTo>
                    <a:lnTo>
                      <a:pt x="2149" y="12779"/>
                    </a:lnTo>
                    <a:cubicBezTo>
                      <a:pt x="2073" y="12926"/>
                      <a:pt x="2003" y="13077"/>
                      <a:pt x="1931" y="13233"/>
                    </a:cubicBezTo>
                    <a:cubicBezTo>
                      <a:pt x="4045" y="17170"/>
                      <a:pt x="4923" y="18812"/>
                      <a:pt x="5288" y="19494"/>
                    </a:cubicBezTo>
                    <a:cubicBezTo>
                      <a:pt x="5146" y="20047"/>
                      <a:pt x="5034" y="20613"/>
                      <a:pt x="4954" y="21179"/>
                    </a:cubicBezTo>
                    <a:cubicBezTo>
                      <a:pt x="4932" y="21344"/>
                      <a:pt x="4909" y="21514"/>
                      <a:pt x="4887" y="21683"/>
                    </a:cubicBezTo>
                    <a:lnTo>
                      <a:pt x="1329" y="15048"/>
                    </a:lnTo>
                    <a:cubicBezTo>
                      <a:pt x="1281" y="15250"/>
                      <a:pt x="1236" y="15458"/>
                      <a:pt x="1200" y="15664"/>
                    </a:cubicBezTo>
                    <a:cubicBezTo>
                      <a:pt x="3371" y="19712"/>
                      <a:pt x="4357" y="21554"/>
                      <a:pt x="4806" y="22397"/>
                    </a:cubicBezTo>
                    <a:cubicBezTo>
                      <a:pt x="4763" y="22833"/>
                      <a:pt x="4726" y="23270"/>
                      <a:pt x="4687" y="23703"/>
                    </a:cubicBezTo>
                    <a:cubicBezTo>
                      <a:pt x="4646" y="24099"/>
                      <a:pt x="4611" y="24496"/>
                      <a:pt x="4566" y="24885"/>
                    </a:cubicBezTo>
                    <a:lnTo>
                      <a:pt x="986" y="18205"/>
                    </a:lnTo>
                    <a:lnTo>
                      <a:pt x="986" y="18205"/>
                    </a:lnTo>
                    <a:cubicBezTo>
                      <a:pt x="986" y="18464"/>
                      <a:pt x="999" y="18713"/>
                      <a:pt x="1017" y="18963"/>
                    </a:cubicBezTo>
                    <a:cubicBezTo>
                      <a:pt x="1022" y="19026"/>
                      <a:pt x="1026" y="19088"/>
                      <a:pt x="1030" y="19150"/>
                    </a:cubicBezTo>
                    <a:cubicBezTo>
                      <a:pt x="3068" y="22949"/>
                      <a:pt x="4026" y="24733"/>
                      <a:pt x="4477" y="25576"/>
                    </a:cubicBezTo>
                    <a:cubicBezTo>
                      <a:pt x="4450" y="25772"/>
                      <a:pt x="4415" y="25968"/>
                      <a:pt x="4384" y="26159"/>
                    </a:cubicBezTo>
                    <a:cubicBezTo>
                      <a:pt x="4290" y="26673"/>
                      <a:pt x="4170" y="27181"/>
                      <a:pt x="4031" y="27684"/>
                    </a:cubicBezTo>
                    <a:lnTo>
                      <a:pt x="1182" y="22374"/>
                    </a:lnTo>
                    <a:cubicBezTo>
                      <a:pt x="1160" y="22606"/>
                      <a:pt x="1129" y="22833"/>
                      <a:pt x="1093" y="23066"/>
                    </a:cubicBezTo>
                    <a:cubicBezTo>
                      <a:pt x="2725" y="26111"/>
                      <a:pt x="3505" y="27560"/>
                      <a:pt x="3870" y="28246"/>
                    </a:cubicBezTo>
                    <a:cubicBezTo>
                      <a:pt x="3843" y="28340"/>
                      <a:pt x="3812" y="28439"/>
                      <a:pt x="3781" y="28532"/>
                    </a:cubicBezTo>
                    <a:cubicBezTo>
                      <a:pt x="3625" y="29044"/>
                      <a:pt x="3452" y="29553"/>
                      <a:pt x="3269" y="30061"/>
                    </a:cubicBezTo>
                    <a:lnTo>
                      <a:pt x="665" y="25206"/>
                    </a:lnTo>
                    <a:cubicBezTo>
                      <a:pt x="620" y="25397"/>
                      <a:pt x="575" y="25603"/>
                      <a:pt x="526" y="25803"/>
                    </a:cubicBezTo>
                    <a:cubicBezTo>
                      <a:pt x="1980" y="28519"/>
                      <a:pt x="2716" y="29887"/>
                      <a:pt x="3086" y="30579"/>
                    </a:cubicBezTo>
                    <a:cubicBezTo>
                      <a:pt x="3046" y="30680"/>
                      <a:pt x="3010" y="30787"/>
                      <a:pt x="2970" y="30890"/>
                    </a:cubicBezTo>
                    <a:lnTo>
                      <a:pt x="2452" y="32339"/>
                    </a:lnTo>
                    <a:lnTo>
                      <a:pt x="94" y="27939"/>
                    </a:lnTo>
                    <a:cubicBezTo>
                      <a:pt x="58" y="28166"/>
                      <a:pt x="27" y="28398"/>
                      <a:pt x="1" y="28626"/>
                    </a:cubicBezTo>
                    <a:cubicBezTo>
                      <a:pt x="1231" y="30921"/>
                      <a:pt x="1904" y="32174"/>
                      <a:pt x="2270" y="32857"/>
                    </a:cubicBezTo>
                    <a:cubicBezTo>
                      <a:pt x="2225" y="32981"/>
                      <a:pt x="2176" y="33120"/>
                      <a:pt x="2123" y="33263"/>
                    </a:cubicBezTo>
                    <a:lnTo>
                      <a:pt x="2024" y="33543"/>
                    </a:lnTo>
                    <a:cubicBezTo>
                      <a:pt x="2457" y="33693"/>
                      <a:pt x="2915" y="33744"/>
                      <a:pt x="3377" y="33744"/>
                    </a:cubicBezTo>
                    <a:cubicBezTo>
                      <a:pt x="3396" y="33744"/>
                      <a:pt x="3415" y="33744"/>
                      <a:pt x="3434" y="33744"/>
                    </a:cubicBezTo>
                    <a:cubicBezTo>
                      <a:pt x="3438" y="33730"/>
                      <a:pt x="3442" y="33717"/>
                      <a:pt x="3447" y="33699"/>
                    </a:cubicBezTo>
                    <a:lnTo>
                      <a:pt x="3474" y="33606"/>
                    </a:lnTo>
                    <a:lnTo>
                      <a:pt x="7420" y="31474"/>
                    </a:lnTo>
                    <a:cubicBezTo>
                      <a:pt x="7545" y="31260"/>
                      <a:pt x="7660" y="31042"/>
                      <a:pt x="7767" y="30824"/>
                    </a:cubicBezTo>
                    <a:lnTo>
                      <a:pt x="7767" y="30824"/>
                    </a:lnTo>
                    <a:cubicBezTo>
                      <a:pt x="5574" y="32009"/>
                      <a:pt x="4339" y="32678"/>
                      <a:pt x="3643" y="33053"/>
                    </a:cubicBezTo>
                    <a:cubicBezTo>
                      <a:pt x="3755" y="32696"/>
                      <a:pt x="3924" y="32148"/>
                      <a:pt x="4187" y="31296"/>
                    </a:cubicBezTo>
                    <a:cubicBezTo>
                      <a:pt x="4201" y="31252"/>
                      <a:pt x="4214" y="31203"/>
                      <a:pt x="4228" y="31158"/>
                    </a:cubicBezTo>
                    <a:cubicBezTo>
                      <a:pt x="8615" y="28791"/>
                      <a:pt x="8615" y="28786"/>
                      <a:pt x="8615" y="28786"/>
                    </a:cubicBezTo>
                    <a:cubicBezTo>
                      <a:pt x="8677" y="28603"/>
                      <a:pt x="8735" y="28416"/>
                      <a:pt x="8793" y="28233"/>
                    </a:cubicBezTo>
                    <a:lnTo>
                      <a:pt x="8793" y="28233"/>
                    </a:lnTo>
                    <a:cubicBezTo>
                      <a:pt x="6390" y="29530"/>
                      <a:pt x="5096" y="30226"/>
                      <a:pt x="4397" y="30605"/>
                    </a:cubicBezTo>
                    <a:cubicBezTo>
                      <a:pt x="4575" y="30030"/>
                      <a:pt x="4744" y="29446"/>
                      <a:pt x="4901" y="28853"/>
                    </a:cubicBezTo>
                    <a:cubicBezTo>
                      <a:pt x="4914" y="28817"/>
                      <a:pt x="4923" y="28777"/>
                      <a:pt x="4932" y="28737"/>
                    </a:cubicBezTo>
                    <a:lnTo>
                      <a:pt x="9253" y="26405"/>
                    </a:lnTo>
                    <a:cubicBezTo>
                      <a:pt x="9292" y="26231"/>
                      <a:pt x="9328" y="26058"/>
                      <a:pt x="9364" y="25883"/>
                    </a:cubicBezTo>
                    <a:lnTo>
                      <a:pt x="9364" y="25883"/>
                    </a:lnTo>
                    <a:cubicBezTo>
                      <a:pt x="6961" y="27181"/>
                      <a:pt x="5712" y="27854"/>
                      <a:pt x="5065" y="28202"/>
                    </a:cubicBezTo>
                    <a:cubicBezTo>
                      <a:pt x="5204" y="27626"/>
                      <a:pt x="5320" y="27038"/>
                      <a:pt x="5400" y="26445"/>
                    </a:cubicBezTo>
                    <a:lnTo>
                      <a:pt x="9685" y="24131"/>
                    </a:lnTo>
                    <a:cubicBezTo>
                      <a:pt x="9712" y="23957"/>
                      <a:pt x="9743" y="23788"/>
                      <a:pt x="9778" y="23618"/>
                    </a:cubicBezTo>
                    <a:lnTo>
                      <a:pt x="9778" y="23618"/>
                    </a:lnTo>
                    <a:cubicBezTo>
                      <a:pt x="7286" y="24965"/>
                      <a:pt x="6064" y="25624"/>
                      <a:pt x="5462" y="25951"/>
                    </a:cubicBezTo>
                    <a:cubicBezTo>
                      <a:pt x="5525" y="25393"/>
                      <a:pt x="5565" y="24844"/>
                      <a:pt x="5592" y="24300"/>
                    </a:cubicBezTo>
                    <a:lnTo>
                      <a:pt x="10198" y="21812"/>
                    </a:lnTo>
                    <a:cubicBezTo>
                      <a:pt x="10243" y="21629"/>
                      <a:pt x="10291" y="21451"/>
                      <a:pt x="10340" y="21273"/>
                    </a:cubicBezTo>
                    <a:lnTo>
                      <a:pt x="10340" y="21273"/>
                    </a:lnTo>
                    <a:cubicBezTo>
                      <a:pt x="7504" y="22807"/>
                      <a:pt x="6207" y="23506"/>
                      <a:pt x="5614" y="23827"/>
                    </a:cubicBezTo>
                    <a:cubicBezTo>
                      <a:pt x="5619" y="23805"/>
                      <a:pt x="5619" y="23788"/>
                      <a:pt x="5619" y="23770"/>
                    </a:cubicBezTo>
                    <a:cubicBezTo>
                      <a:pt x="5641" y="23243"/>
                      <a:pt x="5663" y="22722"/>
                      <a:pt x="5695" y="22205"/>
                    </a:cubicBezTo>
                    <a:lnTo>
                      <a:pt x="10879" y="19400"/>
                    </a:lnTo>
                    <a:cubicBezTo>
                      <a:pt x="10938" y="19217"/>
                      <a:pt x="10992" y="19039"/>
                      <a:pt x="11045" y="18852"/>
                    </a:cubicBezTo>
                    <a:lnTo>
                      <a:pt x="11045" y="18852"/>
                    </a:lnTo>
                    <a:cubicBezTo>
                      <a:pt x="7755" y="20631"/>
                      <a:pt x="6337" y="21393"/>
                      <a:pt x="5730" y="21724"/>
                    </a:cubicBezTo>
                    <a:cubicBezTo>
                      <a:pt x="5775" y="21152"/>
                      <a:pt x="5841" y="20590"/>
                      <a:pt x="5940" y="20029"/>
                    </a:cubicBezTo>
                    <a:lnTo>
                      <a:pt x="11593" y="16979"/>
                    </a:lnTo>
                    <a:cubicBezTo>
                      <a:pt x="11647" y="16796"/>
                      <a:pt x="11692" y="16614"/>
                      <a:pt x="11741" y="16435"/>
                    </a:cubicBezTo>
                    <a:lnTo>
                      <a:pt x="11741" y="16435"/>
                    </a:lnTo>
                    <a:cubicBezTo>
                      <a:pt x="8160" y="18370"/>
                      <a:pt x="6666" y="19177"/>
                      <a:pt x="6047" y="19512"/>
                    </a:cubicBezTo>
                    <a:cubicBezTo>
                      <a:pt x="6091" y="19298"/>
                      <a:pt x="6149" y="19079"/>
                      <a:pt x="6207" y="18865"/>
                    </a:cubicBezTo>
                    <a:cubicBezTo>
                      <a:pt x="6319" y="18455"/>
                      <a:pt x="6448" y="18049"/>
                      <a:pt x="6582" y="17643"/>
                    </a:cubicBezTo>
                    <a:lnTo>
                      <a:pt x="12190" y="14612"/>
                    </a:lnTo>
                    <a:cubicBezTo>
                      <a:pt x="12227" y="14442"/>
                      <a:pt x="12262" y="14268"/>
                      <a:pt x="12297" y="14094"/>
                    </a:cubicBezTo>
                    <a:lnTo>
                      <a:pt x="12297" y="14094"/>
                    </a:lnTo>
                    <a:cubicBezTo>
                      <a:pt x="8819" y="15972"/>
                      <a:pt x="7375" y="16756"/>
                      <a:pt x="6773" y="17077"/>
                    </a:cubicBezTo>
                    <a:cubicBezTo>
                      <a:pt x="7000" y="16431"/>
                      <a:pt x="7241" y="15785"/>
                      <a:pt x="7469" y="15124"/>
                    </a:cubicBezTo>
                    <a:cubicBezTo>
                      <a:pt x="12560" y="12373"/>
                      <a:pt x="12565" y="12373"/>
                      <a:pt x="12565" y="12373"/>
                    </a:cubicBezTo>
                    <a:cubicBezTo>
                      <a:pt x="12579" y="12208"/>
                      <a:pt x="12597" y="12048"/>
                      <a:pt x="12610" y="11887"/>
                    </a:cubicBezTo>
                    <a:lnTo>
                      <a:pt x="12610" y="11887"/>
                    </a:lnTo>
                    <a:cubicBezTo>
                      <a:pt x="9435" y="13604"/>
                      <a:pt x="8164" y="14286"/>
                      <a:pt x="7656" y="14563"/>
                    </a:cubicBezTo>
                    <a:cubicBezTo>
                      <a:pt x="7705" y="14411"/>
                      <a:pt x="7755" y="14254"/>
                      <a:pt x="7799" y="14103"/>
                    </a:cubicBezTo>
                    <a:cubicBezTo>
                      <a:pt x="7942" y="13644"/>
                      <a:pt x="8062" y="13176"/>
                      <a:pt x="8164" y="12708"/>
                    </a:cubicBezTo>
                    <a:lnTo>
                      <a:pt x="12655" y="10282"/>
                    </a:lnTo>
                    <a:cubicBezTo>
                      <a:pt x="12650" y="10130"/>
                      <a:pt x="12641" y="9984"/>
                      <a:pt x="12636" y="9832"/>
                    </a:cubicBezTo>
                    <a:cubicBezTo>
                      <a:pt x="9751" y="11392"/>
                      <a:pt x="8673" y="11972"/>
                      <a:pt x="8271" y="12190"/>
                    </a:cubicBezTo>
                    <a:cubicBezTo>
                      <a:pt x="8307" y="11999"/>
                      <a:pt x="8338" y="11811"/>
                      <a:pt x="8370" y="11624"/>
                    </a:cubicBezTo>
                    <a:cubicBezTo>
                      <a:pt x="8432" y="11231"/>
                      <a:pt x="8494" y="10844"/>
                      <a:pt x="8557" y="10451"/>
                    </a:cubicBezTo>
                    <a:lnTo>
                      <a:pt x="12453" y="8352"/>
                    </a:lnTo>
                    <a:cubicBezTo>
                      <a:pt x="12427" y="8214"/>
                      <a:pt x="12404" y="8070"/>
                      <a:pt x="12377" y="7928"/>
                    </a:cubicBezTo>
                    <a:cubicBezTo>
                      <a:pt x="9895" y="9270"/>
                      <a:pt x="8980" y="9765"/>
                      <a:pt x="8642" y="9947"/>
                    </a:cubicBezTo>
                    <a:cubicBezTo>
                      <a:pt x="8686" y="9680"/>
                      <a:pt x="8735" y="9412"/>
                      <a:pt x="8784" y="9145"/>
                    </a:cubicBezTo>
                    <a:cubicBezTo>
                      <a:pt x="8842" y="8824"/>
                      <a:pt x="8905" y="8508"/>
                      <a:pt x="8971" y="8191"/>
                    </a:cubicBezTo>
                    <a:lnTo>
                      <a:pt x="12128" y="6488"/>
                    </a:lnTo>
                    <a:cubicBezTo>
                      <a:pt x="12106" y="6345"/>
                      <a:pt x="12089" y="6198"/>
                      <a:pt x="12070" y="6055"/>
                    </a:cubicBezTo>
                    <a:cubicBezTo>
                      <a:pt x="10099" y="7121"/>
                      <a:pt x="9364" y="7518"/>
                      <a:pt x="9087" y="7665"/>
                    </a:cubicBezTo>
                    <a:cubicBezTo>
                      <a:pt x="9235" y="7041"/>
                      <a:pt x="9399" y="6426"/>
                      <a:pt x="9595" y="5814"/>
                    </a:cubicBezTo>
                    <a:lnTo>
                      <a:pt x="12003" y="4512"/>
                    </a:lnTo>
                    <a:cubicBezTo>
                      <a:pt x="12008" y="4352"/>
                      <a:pt x="12013" y="4195"/>
                      <a:pt x="12021" y="4040"/>
                    </a:cubicBezTo>
                    <a:lnTo>
                      <a:pt x="12021" y="4040"/>
                    </a:lnTo>
                    <a:cubicBezTo>
                      <a:pt x="10558" y="4833"/>
                      <a:pt x="9997" y="5137"/>
                      <a:pt x="9778" y="5253"/>
                    </a:cubicBezTo>
                    <a:cubicBezTo>
                      <a:pt x="9889" y="4940"/>
                      <a:pt x="10006" y="4629"/>
                      <a:pt x="10130" y="4321"/>
                    </a:cubicBezTo>
                    <a:cubicBezTo>
                      <a:pt x="10282" y="3946"/>
                      <a:pt x="10443" y="3580"/>
                      <a:pt x="10621" y="3219"/>
                    </a:cubicBezTo>
                    <a:lnTo>
                      <a:pt x="12208" y="2363"/>
                    </a:lnTo>
                    <a:cubicBezTo>
                      <a:pt x="12235" y="2189"/>
                      <a:pt x="12262" y="2024"/>
                      <a:pt x="12289" y="1855"/>
                    </a:cubicBezTo>
                    <a:lnTo>
                      <a:pt x="12289" y="1855"/>
                    </a:lnTo>
                    <a:cubicBezTo>
                      <a:pt x="11433" y="2318"/>
                      <a:pt x="11085" y="2506"/>
                      <a:pt x="10947" y="2582"/>
                    </a:cubicBezTo>
                    <a:cubicBezTo>
                      <a:pt x="11433" y="1672"/>
                      <a:pt x="12003" y="807"/>
                      <a:pt x="1265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2564570" y="-31458"/>
                <a:ext cx="288966" cy="854955"/>
              </a:xfrm>
              <a:custGeom>
                <a:rect b="b" l="l" r="r" t="t"/>
                <a:pathLst>
                  <a:path extrusionOk="0" h="26915" w="9097">
                    <a:moveTo>
                      <a:pt x="3840" y="1"/>
                    </a:moveTo>
                    <a:cubicBezTo>
                      <a:pt x="3194" y="1"/>
                      <a:pt x="2567" y="259"/>
                      <a:pt x="1980" y="536"/>
                    </a:cubicBezTo>
                    <a:cubicBezTo>
                      <a:pt x="1610" y="710"/>
                      <a:pt x="1236" y="901"/>
                      <a:pt x="991" y="1222"/>
                    </a:cubicBezTo>
                    <a:cubicBezTo>
                      <a:pt x="794" y="1477"/>
                      <a:pt x="696" y="1798"/>
                      <a:pt x="612" y="2110"/>
                    </a:cubicBezTo>
                    <a:cubicBezTo>
                      <a:pt x="1" y="4411"/>
                      <a:pt x="250" y="6408"/>
                      <a:pt x="602" y="8673"/>
                    </a:cubicBezTo>
                    <a:cubicBezTo>
                      <a:pt x="723" y="9449"/>
                      <a:pt x="789" y="10252"/>
                      <a:pt x="834" y="11063"/>
                    </a:cubicBezTo>
                    <a:cubicBezTo>
                      <a:pt x="1003" y="14104"/>
                      <a:pt x="865" y="17310"/>
                      <a:pt x="2078" y="20034"/>
                    </a:cubicBezTo>
                    <a:cubicBezTo>
                      <a:pt x="2471" y="20912"/>
                      <a:pt x="3014" y="21715"/>
                      <a:pt x="3403" y="22597"/>
                    </a:cubicBezTo>
                    <a:cubicBezTo>
                      <a:pt x="3991" y="23953"/>
                      <a:pt x="4183" y="25443"/>
                      <a:pt x="4370" y="26914"/>
                    </a:cubicBezTo>
                    <a:cubicBezTo>
                      <a:pt x="5111" y="25822"/>
                      <a:pt x="6154" y="24725"/>
                      <a:pt x="6773" y="23587"/>
                    </a:cubicBezTo>
                    <a:cubicBezTo>
                      <a:pt x="7549" y="22165"/>
                      <a:pt x="7188" y="20502"/>
                      <a:pt x="7523" y="18977"/>
                    </a:cubicBezTo>
                    <a:cubicBezTo>
                      <a:pt x="7817" y="17648"/>
                      <a:pt x="8601" y="16534"/>
                      <a:pt x="8829" y="15205"/>
                    </a:cubicBezTo>
                    <a:cubicBezTo>
                      <a:pt x="9097" y="13600"/>
                      <a:pt x="8776" y="11808"/>
                      <a:pt x="8151" y="10323"/>
                    </a:cubicBezTo>
                    <a:cubicBezTo>
                      <a:pt x="7889" y="9690"/>
                      <a:pt x="7558" y="9087"/>
                      <a:pt x="7348" y="8441"/>
                    </a:cubicBezTo>
                    <a:cubicBezTo>
                      <a:pt x="7152" y="7840"/>
                      <a:pt x="7063" y="7215"/>
                      <a:pt x="6974" y="6595"/>
                    </a:cubicBezTo>
                    <a:cubicBezTo>
                      <a:pt x="6706" y="4691"/>
                      <a:pt x="6760" y="174"/>
                      <a:pt x="3991" y="5"/>
                    </a:cubicBezTo>
                    <a:cubicBezTo>
                      <a:pt x="3941" y="2"/>
                      <a:pt x="3890" y="1"/>
                      <a:pt x="384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2572226" y="-31427"/>
                <a:ext cx="274799" cy="854923"/>
              </a:xfrm>
              <a:custGeom>
                <a:rect b="b" l="l" r="r" t="t"/>
                <a:pathLst>
                  <a:path extrusionOk="0" h="26914" w="8651">
                    <a:moveTo>
                      <a:pt x="3612" y="0"/>
                    </a:moveTo>
                    <a:cubicBezTo>
                      <a:pt x="3246" y="0"/>
                      <a:pt x="2890" y="80"/>
                      <a:pt x="2542" y="200"/>
                    </a:cubicBezTo>
                    <a:lnTo>
                      <a:pt x="2542" y="237"/>
                    </a:lnTo>
                    <a:lnTo>
                      <a:pt x="2542" y="312"/>
                    </a:lnTo>
                    <a:lnTo>
                      <a:pt x="205" y="2822"/>
                    </a:lnTo>
                    <a:cubicBezTo>
                      <a:pt x="170" y="3009"/>
                      <a:pt x="139" y="3197"/>
                      <a:pt x="112" y="3379"/>
                    </a:cubicBezTo>
                    <a:cubicBezTo>
                      <a:pt x="1414" y="1980"/>
                      <a:pt x="2145" y="1194"/>
                      <a:pt x="2555" y="753"/>
                    </a:cubicBezTo>
                    <a:cubicBezTo>
                      <a:pt x="2565" y="1039"/>
                      <a:pt x="2573" y="1480"/>
                      <a:pt x="2596" y="2157"/>
                    </a:cubicBezTo>
                    <a:lnTo>
                      <a:pt x="2596" y="2270"/>
                    </a:lnTo>
                    <a:lnTo>
                      <a:pt x="1" y="5061"/>
                    </a:lnTo>
                    <a:cubicBezTo>
                      <a:pt x="1" y="5213"/>
                      <a:pt x="1" y="5359"/>
                      <a:pt x="5" y="5507"/>
                    </a:cubicBezTo>
                    <a:cubicBezTo>
                      <a:pt x="1431" y="3982"/>
                      <a:pt x="2194" y="3157"/>
                      <a:pt x="2608" y="2711"/>
                    </a:cubicBezTo>
                    <a:cubicBezTo>
                      <a:pt x="2622" y="3174"/>
                      <a:pt x="2639" y="3638"/>
                      <a:pt x="2672" y="4106"/>
                    </a:cubicBezTo>
                    <a:cubicBezTo>
                      <a:pt x="2676" y="4137"/>
                      <a:pt x="2676" y="4164"/>
                      <a:pt x="2680" y="4196"/>
                    </a:cubicBezTo>
                    <a:lnTo>
                      <a:pt x="120" y="6946"/>
                    </a:lnTo>
                    <a:cubicBezTo>
                      <a:pt x="134" y="7080"/>
                      <a:pt x="151" y="7214"/>
                      <a:pt x="170" y="7347"/>
                    </a:cubicBezTo>
                    <a:cubicBezTo>
                      <a:pt x="1592" y="5823"/>
                      <a:pt x="2328" y="5030"/>
                      <a:pt x="2715" y="4614"/>
                    </a:cubicBezTo>
                    <a:cubicBezTo>
                      <a:pt x="2756" y="5069"/>
                      <a:pt x="2814" y="5524"/>
                      <a:pt x="2903" y="5974"/>
                    </a:cubicBezTo>
                    <a:lnTo>
                      <a:pt x="365" y="8699"/>
                    </a:lnTo>
                    <a:cubicBezTo>
                      <a:pt x="384" y="8833"/>
                      <a:pt x="406" y="8962"/>
                      <a:pt x="419" y="9092"/>
                    </a:cubicBezTo>
                    <a:cubicBezTo>
                      <a:pt x="1900" y="7508"/>
                      <a:pt x="2622" y="6728"/>
                      <a:pt x="2979" y="6349"/>
                    </a:cubicBezTo>
                    <a:cubicBezTo>
                      <a:pt x="3067" y="6764"/>
                      <a:pt x="3174" y="7170"/>
                      <a:pt x="3291" y="7575"/>
                    </a:cubicBezTo>
                    <a:cubicBezTo>
                      <a:pt x="562" y="10504"/>
                      <a:pt x="558" y="10504"/>
                      <a:pt x="558" y="10504"/>
                    </a:cubicBezTo>
                    <a:cubicBezTo>
                      <a:pt x="571" y="10648"/>
                      <a:pt x="579" y="10790"/>
                      <a:pt x="589" y="10928"/>
                    </a:cubicBezTo>
                    <a:cubicBezTo>
                      <a:pt x="2265" y="9127"/>
                      <a:pt x="3036" y="8302"/>
                      <a:pt x="3388" y="7923"/>
                    </a:cubicBezTo>
                    <a:cubicBezTo>
                      <a:pt x="3394" y="7936"/>
                      <a:pt x="3398" y="7950"/>
                      <a:pt x="3398" y="7968"/>
                    </a:cubicBezTo>
                    <a:cubicBezTo>
                      <a:pt x="3514" y="8351"/>
                      <a:pt x="3625" y="8734"/>
                      <a:pt x="3728" y="9118"/>
                    </a:cubicBezTo>
                    <a:lnTo>
                      <a:pt x="655" y="12418"/>
                    </a:lnTo>
                    <a:cubicBezTo>
                      <a:pt x="660" y="12564"/>
                      <a:pt x="665" y="12712"/>
                      <a:pt x="674" y="12858"/>
                    </a:cubicBezTo>
                    <a:cubicBezTo>
                      <a:pt x="2622" y="10763"/>
                      <a:pt x="3460" y="9862"/>
                      <a:pt x="3822" y="9475"/>
                    </a:cubicBezTo>
                    <a:cubicBezTo>
                      <a:pt x="3924" y="9899"/>
                      <a:pt x="4018" y="10327"/>
                      <a:pt x="4080" y="10755"/>
                    </a:cubicBezTo>
                    <a:lnTo>
                      <a:pt x="731" y="14352"/>
                    </a:lnTo>
                    <a:cubicBezTo>
                      <a:pt x="740" y="14490"/>
                      <a:pt x="750" y="14638"/>
                      <a:pt x="758" y="14780"/>
                    </a:cubicBezTo>
                    <a:cubicBezTo>
                      <a:pt x="2880" y="12498"/>
                      <a:pt x="3763" y="11548"/>
                      <a:pt x="4133" y="11156"/>
                    </a:cubicBezTo>
                    <a:cubicBezTo>
                      <a:pt x="4151" y="11321"/>
                      <a:pt x="4164" y="11490"/>
                      <a:pt x="4174" y="11664"/>
                    </a:cubicBezTo>
                    <a:cubicBezTo>
                      <a:pt x="4191" y="11985"/>
                      <a:pt x="4201" y="12311"/>
                      <a:pt x="4201" y="12640"/>
                    </a:cubicBezTo>
                    <a:lnTo>
                      <a:pt x="879" y="16208"/>
                    </a:lnTo>
                    <a:cubicBezTo>
                      <a:pt x="896" y="16346"/>
                      <a:pt x="910" y="16480"/>
                      <a:pt x="927" y="16613"/>
                    </a:cubicBezTo>
                    <a:cubicBezTo>
                      <a:pt x="2987" y="14397"/>
                      <a:pt x="3843" y="13479"/>
                      <a:pt x="4201" y="13095"/>
                    </a:cubicBezTo>
                    <a:lnTo>
                      <a:pt x="4201" y="13095"/>
                    </a:lnTo>
                    <a:cubicBezTo>
                      <a:pt x="4196" y="13621"/>
                      <a:pt x="4178" y="14152"/>
                      <a:pt x="4178" y="14683"/>
                    </a:cubicBezTo>
                    <a:lnTo>
                      <a:pt x="1159" y="17924"/>
                    </a:lnTo>
                    <a:cubicBezTo>
                      <a:pt x="1186" y="18048"/>
                      <a:pt x="1213" y="18169"/>
                      <a:pt x="1244" y="18289"/>
                    </a:cubicBezTo>
                    <a:cubicBezTo>
                      <a:pt x="3126" y="16266"/>
                      <a:pt x="3880" y="15459"/>
                      <a:pt x="4178" y="15138"/>
                    </a:cubicBezTo>
                    <a:cubicBezTo>
                      <a:pt x="4178" y="15258"/>
                      <a:pt x="4183" y="15383"/>
                      <a:pt x="4187" y="15503"/>
                    </a:cubicBezTo>
                    <a:cubicBezTo>
                      <a:pt x="4196" y="15869"/>
                      <a:pt x="4223" y="16239"/>
                      <a:pt x="4263" y="16604"/>
                    </a:cubicBezTo>
                    <a:lnTo>
                      <a:pt x="1606" y="19462"/>
                    </a:lnTo>
                    <a:cubicBezTo>
                      <a:pt x="1645" y="19569"/>
                      <a:pt x="1686" y="19676"/>
                      <a:pt x="1730" y="19783"/>
                    </a:cubicBezTo>
                    <a:cubicBezTo>
                      <a:pt x="3438" y="17947"/>
                      <a:pt x="4075" y="17260"/>
                      <a:pt x="4316" y="17005"/>
                    </a:cubicBezTo>
                    <a:cubicBezTo>
                      <a:pt x="4334" y="17153"/>
                      <a:pt x="4357" y="17295"/>
                      <a:pt x="4384" y="17438"/>
                    </a:cubicBezTo>
                    <a:cubicBezTo>
                      <a:pt x="4428" y="17741"/>
                      <a:pt x="4481" y="18036"/>
                      <a:pt x="4530" y="18334"/>
                    </a:cubicBezTo>
                    <a:lnTo>
                      <a:pt x="2225" y="20814"/>
                    </a:lnTo>
                    <a:cubicBezTo>
                      <a:pt x="2275" y="20907"/>
                      <a:pt x="2328" y="21005"/>
                      <a:pt x="2382" y="21098"/>
                    </a:cubicBezTo>
                    <a:cubicBezTo>
                      <a:pt x="3853" y="19520"/>
                      <a:pt x="4392" y="18937"/>
                      <a:pt x="4592" y="18723"/>
                    </a:cubicBezTo>
                    <a:cubicBezTo>
                      <a:pt x="4629" y="18927"/>
                      <a:pt x="4660" y="19132"/>
                      <a:pt x="4687" y="19338"/>
                    </a:cubicBezTo>
                    <a:cubicBezTo>
                      <a:pt x="4722" y="19583"/>
                      <a:pt x="4758" y="19828"/>
                      <a:pt x="4785" y="20073"/>
                    </a:cubicBezTo>
                    <a:lnTo>
                      <a:pt x="2917" y="22084"/>
                    </a:lnTo>
                    <a:cubicBezTo>
                      <a:pt x="2966" y="22182"/>
                      <a:pt x="3014" y="22285"/>
                      <a:pt x="3063" y="22382"/>
                    </a:cubicBezTo>
                    <a:cubicBezTo>
                      <a:pt x="4232" y="21125"/>
                      <a:pt x="4664" y="20657"/>
                      <a:pt x="4829" y="20483"/>
                    </a:cubicBezTo>
                    <a:cubicBezTo>
                      <a:pt x="4878" y="20974"/>
                      <a:pt x="4909" y="21460"/>
                      <a:pt x="4919" y="21950"/>
                    </a:cubicBezTo>
                    <a:lnTo>
                      <a:pt x="3487" y="23485"/>
                    </a:lnTo>
                    <a:cubicBezTo>
                      <a:pt x="3528" y="23600"/>
                      <a:pt x="3559" y="23716"/>
                      <a:pt x="3590" y="23832"/>
                    </a:cubicBezTo>
                    <a:cubicBezTo>
                      <a:pt x="4459" y="22896"/>
                      <a:pt x="4794" y="22539"/>
                      <a:pt x="4919" y="22405"/>
                    </a:cubicBezTo>
                    <a:lnTo>
                      <a:pt x="4919" y="22405"/>
                    </a:lnTo>
                    <a:cubicBezTo>
                      <a:pt x="4919" y="22655"/>
                      <a:pt x="4909" y="22909"/>
                      <a:pt x="4896" y="23163"/>
                    </a:cubicBezTo>
                    <a:cubicBezTo>
                      <a:pt x="4878" y="23471"/>
                      <a:pt x="4847" y="23779"/>
                      <a:pt x="4812" y="24082"/>
                    </a:cubicBezTo>
                    <a:lnTo>
                      <a:pt x="3866" y="25094"/>
                    </a:lnTo>
                    <a:cubicBezTo>
                      <a:pt x="3888" y="25223"/>
                      <a:pt x="3911" y="25348"/>
                      <a:pt x="3933" y="25481"/>
                    </a:cubicBezTo>
                    <a:cubicBezTo>
                      <a:pt x="4441" y="24933"/>
                      <a:pt x="4646" y="24710"/>
                      <a:pt x="4731" y="24621"/>
                    </a:cubicBezTo>
                    <a:lnTo>
                      <a:pt x="4731" y="24621"/>
                    </a:lnTo>
                    <a:cubicBezTo>
                      <a:pt x="4598" y="25401"/>
                      <a:pt x="4397" y="26168"/>
                      <a:pt x="4120" y="26913"/>
                    </a:cubicBezTo>
                    <a:cubicBezTo>
                      <a:pt x="4218" y="26672"/>
                      <a:pt x="4308" y="26432"/>
                      <a:pt x="4388" y="26181"/>
                    </a:cubicBezTo>
                    <a:lnTo>
                      <a:pt x="4548" y="26329"/>
                    </a:lnTo>
                    <a:cubicBezTo>
                      <a:pt x="4611" y="26249"/>
                      <a:pt x="4673" y="26164"/>
                      <a:pt x="4736" y="26084"/>
                    </a:cubicBezTo>
                    <a:cubicBezTo>
                      <a:pt x="4561" y="25923"/>
                      <a:pt x="4508" y="25870"/>
                      <a:pt x="4495" y="25856"/>
                    </a:cubicBezTo>
                    <a:cubicBezTo>
                      <a:pt x="4611" y="25468"/>
                      <a:pt x="4709" y="25076"/>
                      <a:pt x="4794" y="24674"/>
                    </a:cubicBezTo>
                    <a:lnTo>
                      <a:pt x="5395" y="25245"/>
                    </a:lnTo>
                    <a:cubicBezTo>
                      <a:pt x="5458" y="25160"/>
                      <a:pt x="5524" y="25080"/>
                      <a:pt x="5588" y="25000"/>
                    </a:cubicBezTo>
                    <a:cubicBezTo>
                      <a:pt x="5084" y="24528"/>
                      <a:pt x="4913" y="24372"/>
                      <a:pt x="4860" y="24318"/>
                    </a:cubicBezTo>
                    <a:cubicBezTo>
                      <a:pt x="4927" y="23939"/>
                      <a:pt x="4977" y="23555"/>
                      <a:pt x="5008" y="23172"/>
                    </a:cubicBezTo>
                    <a:cubicBezTo>
                      <a:pt x="5016" y="23119"/>
                      <a:pt x="5020" y="23065"/>
                      <a:pt x="5020" y="23012"/>
                    </a:cubicBezTo>
                    <a:lnTo>
                      <a:pt x="6211" y="24127"/>
                    </a:lnTo>
                    <a:cubicBezTo>
                      <a:pt x="6269" y="24037"/>
                      <a:pt x="6327" y="23948"/>
                      <a:pt x="6376" y="23859"/>
                    </a:cubicBezTo>
                    <a:cubicBezTo>
                      <a:pt x="5471" y="23007"/>
                      <a:pt x="5160" y="22713"/>
                      <a:pt x="5047" y="22615"/>
                    </a:cubicBezTo>
                    <a:cubicBezTo>
                      <a:pt x="5074" y="22129"/>
                      <a:pt x="5074" y="21647"/>
                      <a:pt x="5061" y="21166"/>
                    </a:cubicBezTo>
                    <a:lnTo>
                      <a:pt x="5061" y="21166"/>
                    </a:lnTo>
                    <a:lnTo>
                      <a:pt x="6845" y="22833"/>
                    </a:lnTo>
                    <a:cubicBezTo>
                      <a:pt x="6876" y="22722"/>
                      <a:pt x="6903" y="22606"/>
                      <a:pt x="6929" y="22489"/>
                    </a:cubicBezTo>
                    <a:cubicBezTo>
                      <a:pt x="5662" y="21304"/>
                      <a:pt x="5203" y="20876"/>
                      <a:pt x="5039" y="20719"/>
                    </a:cubicBezTo>
                    <a:cubicBezTo>
                      <a:pt x="5012" y="20252"/>
                      <a:pt x="4972" y="19779"/>
                      <a:pt x="4919" y="19311"/>
                    </a:cubicBezTo>
                    <a:cubicBezTo>
                      <a:pt x="4909" y="19252"/>
                      <a:pt x="4901" y="19190"/>
                      <a:pt x="4896" y="19132"/>
                    </a:cubicBezTo>
                    <a:lnTo>
                      <a:pt x="4896" y="19132"/>
                    </a:lnTo>
                    <a:lnTo>
                      <a:pt x="7080" y="21178"/>
                    </a:lnTo>
                    <a:cubicBezTo>
                      <a:pt x="7090" y="21040"/>
                      <a:pt x="7094" y="20907"/>
                      <a:pt x="7099" y="20773"/>
                    </a:cubicBezTo>
                    <a:cubicBezTo>
                      <a:pt x="5623" y="19386"/>
                      <a:pt x="5053" y="18851"/>
                      <a:pt x="4833" y="18651"/>
                    </a:cubicBezTo>
                    <a:cubicBezTo>
                      <a:pt x="4780" y="18231"/>
                      <a:pt x="4722" y="17813"/>
                      <a:pt x="4664" y="17398"/>
                    </a:cubicBezTo>
                    <a:cubicBezTo>
                      <a:pt x="4646" y="17260"/>
                      <a:pt x="4629" y="17126"/>
                      <a:pt x="4615" y="16988"/>
                    </a:cubicBezTo>
                    <a:lnTo>
                      <a:pt x="4615" y="16988"/>
                    </a:lnTo>
                    <a:lnTo>
                      <a:pt x="7206" y="19409"/>
                    </a:lnTo>
                    <a:cubicBezTo>
                      <a:pt x="7224" y="19289"/>
                      <a:pt x="7241" y="19168"/>
                      <a:pt x="7268" y="19044"/>
                    </a:cubicBezTo>
                    <a:cubicBezTo>
                      <a:pt x="5516" y="17406"/>
                      <a:pt x="4838" y="16770"/>
                      <a:pt x="4575" y="16524"/>
                    </a:cubicBezTo>
                    <a:cubicBezTo>
                      <a:pt x="4553" y="16185"/>
                      <a:pt x="4544" y="15842"/>
                      <a:pt x="4548" y="15498"/>
                    </a:cubicBezTo>
                    <a:cubicBezTo>
                      <a:pt x="4553" y="15352"/>
                      <a:pt x="4557" y="15204"/>
                      <a:pt x="4561" y="15057"/>
                    </a:cubicBezTo>
                    <a:lnTo>
                      <a:pt x="7615" y="17915"/>
                    </a:lnTo>
                    <a:cubicBezTo>
                      <a:pt x="7656" y="17813"/>
                      <a:pt x="7701" y="17710"/>
                      <a:pt x="7741" y="17608"/>
                    </a:cubicBezTo>
                    <a:cubicBezTo>
                      <a:pt x="5676" y="15673"/>
                      <a:pt x="4882" y="14932"/>
                      <a:pt x="4580" y="14647"/>
                    </a:cubicBezTo>
                    <a:cubicBezTo>
                      <a:pt x="4602" y="14192"/>
                      <a:pt x="4637" y="13733"/>
                      <a:pt x="4664" y="13274"/>
                    </a:cubicBezTo>
                    <a:lnTo>
                      <a:pt x="8177" y="16560"/>
                    </a:lnTo>
                    <a:cubicBezTo>
                      <a:pt x="8222" y="16457"/>
                      <a:pt x="8263" y="16354"/>
                      <a:pt x="8298" y="16247"/>
                    </a:cubicBezTo>
                    <a:cubicBezTo>
                      <a:pt x="5957" y="14058"/>
                      <a:pt x="5043" y="13202"/>
                      <a:pt x="4687" y="12868"/>
                    </a:cubicBezTo>
                    <a:cubicBezTo>
                      <a:pt x="4709" y="12462"/>
                      <a:pt x="4718" y="12052"/>
                      <a:pt x="4713" y="11642"/>
                    </a:cubicBezTo>
                    <a:cubicBezTo>
                      <a:pt x="4713" y="11570"/>
                      <a:pt x="4709" y="11499"/>
                      <a:pt x="4709" y="11432"/>
                    </a:cubicBezTo>
                    <a:lnTo>
                      <a:pt x="4709" y="11432"/>
                    </a:lnTo>
                    <a:lnTo>
                      <a:pt x="8605" y="15079"/>
                    </a:lnTo>
                    <a:cubicBezTo>
                      <a:pt x="8623" y="14955"/>
                      <a:pt x="8637" y="14825"/>
                      <a:pt x="8650" y="14696"/>
                    </a:cubicBezTo>
                    <a:cubicBezTo>
                      <a:pt x="6158" y="12360"/>
                      <a:pt x="5119" y="11387"/>
                      <a:pt x="4687" y="10981"/>
                    </a:cubicBezTo>
                    <a:cubicBezTo>
                      <a:pt x="4655" y="10545"/>
                      <a:pt x="4592" y="10108"/>
                      <a:pt x="4517" y="9680"/>
                    </a:cubicBezTo>
                    <a:cubicBezTo>
                      <a:pt x="4491" y="9551"/>
                      <a:pt x="4468" y="9426"/>
                      <a:pt x="4441" y="9300"/>
                    </a:cubicBezTo>
                    <a:lnTo>
                      <a:pt x="4441" y="9300"/>
                    </a:lnTo>
                    <a:lnTo>
                      <a:pt x="8646" y="13233"/>
                    </a:lnTo>
                    <a:cubicBezTo>
                      <a:pt x="8632" y="13078"/>
                      <a:pt x="8611" y="12912"/>
                      <a:pt x="8588" y="12757"/>
                    </a:cubicBezTo>
                    <a:cubicBezTo>
                      <a:pt x="6024" y="10353"/>
                      <a:pt x="4856" y="9261"/>
                      <a:pt x="4325" y="8761"/>
                    </a:cubicBezTo>
                    <a:cubicBezTo>
                      <a:pt x="4250" y="8431"/>
                      <a:pt x="4170" y="8106"/>
                      <a:pt x="4094" y="7785"/>
                    </a:cubicBezTo>
                    <a:cubicBezTo>
                      <a:pt x="4022" y="7487"/>
                      <a:pt x="3950" y="7192"/>
                      <a:pt x="3888" y="6898"/>
                    </a:cubicBezTo>
                    <a:lnTo>
                      <a:pt x="3888" y="6898"/>
                    </a:lnTo>
                    <a:lnTo>
                      <a:pt x="8119" y="10862"/>
                    </a:lnTo>
                    <a:cubicBezTo>
                      <a:pt x="8057" y="10679"/>
                      <a:pt x="7986" y="10496"/>
                      <a:pt x="7910" y="10322"/>
                    </a:cubicBezTo>
                    <a:cubicBezTo>
                      <a:pt x="7893" y="10277"/>
                      <a:pt x="7874" y="10232"/>
                      <a:pt x="7856" y="10189"/>
                    </a:cubicBezTo>
                    <a:cubicBezTo>
                      <a:pt x="5448" y="7936"/>
                      <a:pt x="4316" y="6876"/>
                      <a:pt x="3785" y="6376"/>
                    </a:cubicBezTo>
                    <a:cubicBezTo>
                      <a:pt x="3759" y="6229"/>
                      <a:pt x="3732" y="6077"/>
                      <a:pt x="3710" y="5930"/>
                    </a:cubicBezTo>
                    <a:cubicBezTo>
                      <a:pt x="3652" y="5534"/>
                      <a:pt x="3612" y="5137"/>
                      <a:pt x="3590" y="4740"/>
                    </a:cubicBezTo>
                    <a:lnTo>
                      <a:pt x="3590" y="4740"/>
                    </a:lnTo>
                    <a:lnTo>
                      <a:pt x="6956" y="7888"/>
                    </a:lnTo>
                    <a:cubicBezTo>
                      <a:pt x="6916" y="7718"/>
                      <a:pt x="6880" y="7544"/>
                      <a:pt x="6853" y="7366"/>
                    </a:cubicBezTo>
                    <a:cubicBezTo>
                      <a:pt x="4923" y="5560"/>
                      <a:pt x="4004" y="4699"/>
                      <a:pt x="3567" y="4293"/>
                    </a:cubicBezTo>
                    <a:cubicBezTo>
                      <a:pt x="3567" y="4217"/>
                      <a:pt x="3563" y="4142"/>
                      <a:pt x="3563" y="4062"/>
                    </a:cubicBezTo>
                    <a:cubicBezTo>
                      <a:pt x="3554" y="3656"/>
                      <a:pt x="3554" y="3241"/>
                      <a:pt x="3559" y="2832"/>
                    </a:cubicBezTo>
                    <a:lnTo>
                      <a:pt x="3559" y="2832"/>
                    </a:lnTo>
                    <a:lnTo>
                      <a:pt x="6635" y="5711"/>
                    </a:lnTo>
                    <a:cubicBezTo>
                      <a:pt x="6621" y="5560"/>
                      <a:pt x="6608" y="5404"/>
                      <a:pt x="6590" y="5244"/>
                    </a:cubicBezTo>
                    <a:cubicBezTo>
                      <a:pt x="4874" y="3634"/>
                      <a:pt x="4004" y="2818"/>
                      <a:pt x="3567" y="2412"/>
                    </a:cubicBezTo>
                    <a:cubicBezTo>
                      <a:pt x="3567" y="2328"/>
                      <a:pt x="3571" y="2243"/>
                      <a:pt x="3571" y="2157"/>
                    </a:cubicBezTo>
                    <a:lnTo>
                      <a:pt x="3594" y="980"/>
                    </a:lnTo>
                    <a:lnTo>
                      <a:pt x="6380" y="3589"/>
                    </a:lnTo>
                    <a:cubicBezTo>
                      <a:pt x="6349" y="3415"/>
                      <a:pt x="6318" y="3241"/>
                      <a:pt x="6283" y="3072"/>
                    </a:cubicBezTo>
                    <a:cubicBezTo>
                      <a:pt x="4825" y="1708"/>
                      <a:pt x="4031" y="967"/>
                      <a:pt x="3598" y="562"/>
                    </a:cubicBezTo>
                    <a:cubicBezTo>
                      <a:pt x="3603" y="459"/>
                      <a:pt x="3603" y="348"/>
                      <a:pt x="3608" y="231"/>
                    </a:cubicBez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341211" y="1252165"/>
                <a:ext cx="71567" cy="71408"/>
              </a:xfrm>
              <a:custGeom>
                <a:rect b="b" l="l" r="r" t="t"/>
                <a:pathLst>
                  <a:path extrusionOk="0" h="2248" w="2253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9"/>
                      <a:pt x="504" y="2247"/>
                      <a:pt x="1124" y="2247"/>
                    </a:cubicBezTo>
                    <a:cubicBezTo>
                      <a:pt x="1749" y="2247"/>
                      <a:pt x="2253" y="1749"/>
                      <a:pt x="2253" y="1124"/>
                    </a:cubicBezTo>
                    <a:cubicBezTo>
                      <a:pt x="2253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1518358" y="1483160"/>
                <a:ext cx="71535" cy="71567"/>
              </a:xfrm>
              <a:custGeom>
                <a:rect b="b" l="l" r="r" t="t"/>
                <a:pathLst>
                  <a:path extrusionOk="0" h="2253" w="2252">
                    <a:moveTo>
                      <a:pt x="1128" y="1"/>
                    </a:moveTo>
                    <a:cubicBezTo>
                      <a:pt x="503" y="1"/>
                      <a:pt x="0" y="505"/>
                      <a:pt x="0" y="1129"/>
                    </a:cubicBezTo>
                    <a:cubicBezTo>
                      <a:pt x="0" y="1748"/>
                      <a:pt x="503" y="2252"/>
                      <a:pt x="1128" y="2252"/>
                    </a:cubicBezTo>
                    <a:cubicBezTo>
                      <a:pt x="1747" y="2252"/>
                      <a:pt x="2252" y="1748"/>
                      <a:pt x="2252" y="1129"/>
                    </a:cubicBezTo>
                    <a:cubicBezTo>
                      <a:pt x="2252" y="505"/>
                      <a:pt x="1747" y="1"/>
                      <a:pt x="1128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1"/>
              <p:cNvSpPr/>
              <p:nvPr/>
            </p:nvSpPr>
            <p:spPr>
              <a:xfrm>
                <a:off x="2897404" y="481832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9" y="1"/>
                    </a:moveTo>
                    <a:cubicBezTo>
                      <a:pt x="504" y="1"/>
                      <a:pt x="0" y="505"/>
                      <a:pt x="0" y="1129"/>
                    </a:cubicBezTo>
                    <a:cubicBezTo>
                      <a:pt x="0" y="1748"/>
                      <a:pt x="504" y="2252"/>
                      <a:pt x="1129" y="2252"/>
                    </a:cubicBezTo>
                    <a:cubicBezTo>
                      <a:pt x="1749" y="2252"/>
                      <a:pt x="2253" y="1748"/>
                      <a:pt x="2253" y="1129"/>
                    </a:cubicBezTo>
                    <a:cubicBezTo>
                      <a:pt x="2253" y="505"/>
                      <a:pt x="1749" y="1"/>
                      <a:pt x="112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1"/>
              <p:cNvSpPr/>
              <p:nvPr/>
            </p:nvSpPr>
            <p:spPr>
              <a:xfrm>
                <a:off x="6953636" y="638751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4" y="0"/>
                    </a:moveTo>
                    <a:cubicBezTo>
                      <a:pt x="504" y="0"/>
                      <a:pt x="1" y="504"/>
                      <a:pt x="1" y="1129"/>
                    </a:cubicBezTo>
                    <a:cubicBezTo>
                      <a:pt x="1" y="1749"/>
                      <a:pt x="504" y="2253"/>
                      <a:pt x="1124" y="2253"/>
                    </a:cubicBezTo>
                    <a:cubicBezTo>
                      <a:pt x="1748" y="2253"/>
                      <a:pt x="2252" y="1749"/>
                      <a:pt x="2252" y="1129"/>
                    </a:cubicBezTo>
                    <a:cubicBezTo>
                      <a:pt x="2252" y="504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1"/>
              <p:cNvSpPr/>
              <p:nvPr/>
            </p:nvSpPr>
            <p:spPr>
              <a:xfrm>
                <a:off x="7464512" y="89948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1"/>
              <p:cNvSpPr/>
              <p:nvPr/>
            </p:nvSpPr>
            <p:spPr>
              <a:xfrm>
                <a:off x="8307079" y="108784"/>
                <a:ext cx="71535" cy="7153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1"/>
              <p:cNvSpPr/>
              <p:nvPr/>
            </p:nvSpPr>
            <p:spPr>
              <a:xfrm>
                <a:off x="552385" y="1839659"/>
                <a:ext cx="35736" cy="35736"/>
              </a:xfrm>
              <a:custGeom>
                <a:rect b="b" l="l" r="r" t="t"/>
                <a:pathLst>
                  <a:path extrusionOk="0" h="1125" w="1125">
                    <a:moveTo>
                      <a:pt x="563" y="1"/>
                    </a:moveTo>
                    <a:cubicBezTo>
                      <a:pt x="250" y="1"/>
                      <a:pt x="1" y="250"/>
                      <a:pt x="1" y="563"/>
                    </a:cubicBezTo>
                    <a:cubicBezTo>
                      <a:pt x="1" y="874"/>
                      <a:pt x="250" y="1124"/>
                      <a:pt x="563" y="1124"/>
                    </a:cubicBezTo>
                    <a:cubicBezTo>
                      <a:pt x="875" y="1124"/>
                      <a:pt x="1124" y="874"/>
                      <a:pt x="1124" y="563"/>
                    </a:cubicBezTo>
                    <a:cubicBezTo>
                      <a:pt x="1124" y="250"/>
                      <a:pt x="875" y="1"/>
                      <a:pt x="563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1"/>
              <p:cNvSpPr/>
              <p:nvPr/>
            </p:nvSpPr>
            <p:spPr>
              <a:xfrm>
                <a:off x="2765007" y="1049505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0"/>
                    </a:moveTo>
                    <a:cubicBezTo>
                      <a:pt x="134" y="0"/>
                      <a:pt x="0" y="134"/>
                      <a:pt x="0" y="299"/>
                    </a:cubicBezTo>
                    <a:cubicBezTo>
                      <a:pt x="0" y="459"/>
                      <a:pt x="134" y="593"/>
                      <a:pt x="299" y="593"/>
                    </a:cubicBezTo>
                    <a:cubicBezTo>
                      <a:pt x="463" y="593"/>
                      <a:pt x="597" y="459"/>
                      <a:pt x="597" y="299"/>
                    </a:cubicBez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1"/>
              <p:cNvSpPr/>
              <p:nvPr/>
            </p:nvSpPr>
            <p:spPr>
              <a:xfrm>
                <a:off x="2329192" y="1342092"/>
                <a:ext cx="18995" cy="18995"/>
              </a:xfrm>
              <a:custGeom>
                <a:rect b="b" l="l" r="r" t="t"/>
                <a:pathLst>
                  <a:path extrusionOk="0" h="598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299" y="598"/>
                    </a:cubicBezTo>
                    <a:cubicBezTo>
                      <a:pt x="464" y="598"/>
                      <a:pt x="597" y="464"/>
                      <a:pt x="597" y="299"/>
                    </a:cubicBezTo>
                    <a:cubicBezTo>
                      <a:pt x="597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1"/>
              <p:cNvSpPr/>
              <p:nvPr/>
            </p:nvSpPr>
            <p:spPr>
              <a:xfrm>
                <a:off x="3574666" y="125651"/>
                <a:ext cx="19059" cy="18837"/>
              </a:xfrm>
              <a:custGeom>
                <a:rect b="b" l="l" r="r" t="t"/>
                <a:pathLst>
                  <a:path extrusionOk="0" h="593" w="600">
                    <a:moveTo>
                      <a:pt x="301" y="0"/>
                    </a:moveTo>
                    <a:cubicBezTo>
                      <a:pt x="135" y="0"/>
                      <a:pt x="1" y="134"/>
                      <a:pt x="1" y="299"/>
                    </a:cubicBezTo>
                    <a:cubicBezTo>
                      <a:pt x="1" y="463"/>
                      <a:pt x="135" y="593"/>
                      <a:pt x="301" y="593"/>
                    </a:cubicBezTo>
                    <a:cubicBezTo>
                      <a:pt x="465" y="593"/>
                      <a:pt x="599" y="463"/>
                      <a:pt x="599" y="299"/>
                    </a:cubicBezTo>
                    <a:cubicBezTo>
                      <a:pt x="599" y="134"/>
                      <a:pt x="465" y="0"/>
                      <a:pt x="301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1"/>
              <p:cNvSpPr/>
              <p:nvPr/>
            </p:nvSpPr>
            <p:spPr>
              <a:xfrm>
                <a:off x="588088" y="135117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5"/>
                    </a:cubicBezTo>
                    <a:cubicBezTo>
                      <a:pt x="0" y="460"/>
                      <a:pt x="134" y="593"/>
                      <a:pt x="299" y="593"/>
                    </a:cubicBezTo>
                    <a:cubicBezTo>
                      <a:pt x="464" y="593"/>
                      <a:pt x="598" y="460"/>
                      <a:pt x="598" y="295"/>
                    </a:cubicBezTo>
                    <a:cubicBezTo>
                      <a:pt x="598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1"/>
              <p:cNvSpPr/>
              <p:nvPr/>
            </p:nvSpPr>
            <p:spPr>
              <a:xfrm>
                <a:off x="6328596" y="979685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9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7"/>
                      <a:pt x="299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1"/>
              <p:cNvSpPr/>
              <p:nvPr/>
            </p:nvSpPr>
            <p:spPr>
              <a:xfrm>
                <a:off x="4851936" y="1040007"/>
                <a:ext cx="19027" cy="18995"/>
              </a:xfrm>
              <a:custGeom>
                <a:rect b="b" l="l" r="r" t="t"/>
                <a:pathLst>
                  <a:path extrusionOk="0" h="598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300" y="598"/>
                    </a:cubicBezTo>
                    <a:cubicBezTo>
                      <a:pt x="465" y="598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1"/>
              <p:cNvSpPr/>
              <p:nvPr/>
            </p:nvSpPr>
            <p:spPr>
              <a:xfrm>
                <a:off x="355505" y="1107158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299" y="0"/>
                    </a:moveTo>
                    <a:cubicBezTo>
                      <a:pt x="135" y="0"/>
                      <a:pt x="1" y="134"/>
                      <a:pt x="1" y="294"/>
                    </a:cubicBezTo>
                    <a:cubicBezTo>
                      <a:pt x="1" y="459"/>
                      <a:pt x="135" y="593"/>
                      <a:pt x="299" y="593"/>
                    </a:cubicBezTo>
                    <a:cubicBezTo>
                      <a:pt x="465" y="593"/>
                      <a:pt x="599" y="459"/>
                      <a:pt x="599" y="294"/>
                    </a:cubicBezTo>
                    <a:cubicBezTo>
                      <a:pt x="599" y="134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11"/>
              <p:cNvSpPr/>
              <p:nvPr/>
            </p:nvSpPr>
            <p:spPr>
              <a:xfrm>
                <a:off x="47035" y="2264706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5" y="0"/>
                    </a:moveTo>
                    <a:cubicBezTo>
                      <a:pt x="130" y="0"/>
                      <a:pt x="1" y="134"/>
                      <a:pt x="1" y="299"/>
                    </a:cubicBezTo>
                    <a:cubicBezTo>
                      <a:pt x="1" y="464"/>
                      <a:pt x="130" y="597"/>
                      <a:pt x="295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1"/>
              <p:cNvSpPr/>
              <p:nvPr/>
            </p:nvSpPr>
            <p:spPr>
              <a:xfrm>
                <a:off x="2685531" y="970156"/>
                <a:ext cx="18868" cy="19027"/>
              </a:xfrm>
              <a:custGeom>
                <a:rect b="b" l="l" r="r" t="t"/>
                <a:pathLst>
                  <a:path extrusionOk="0" h="599" w="594">
                    <a:moveTo>
                      <a:pt x="294" y="1"/>
                    </a:moveTo>
                    <a:cubicBezTo>
                      <a:pt x="134" y="1"/>
                      <a:pt x="0" y="134"/>
                      <a:pt x="0" y="300"/>
                    </a:cubicBezTo>
                    <a:cubicBezTo>
                      <a:pt x="0" y="465"/>
                      <a:pt x="134" y="599"/>
                      <a:pt x="294" y="599"/>
                    </a:cubicBezTo>
                    <a:cubicBezTo>
                      <a:pt x="459" y="599"/>
                      <a:pt x="593" y="465"/>
                      <a:pt x="593" y="300"/>
                    </a:cubicBezTo>
                    <a:cubicBezTo>
                      <a:pt x="593" y="134"/>
                      <a:pt x="459" y="1"/>
                      <a:pt x="29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1"/>
              <p:cNvSpPr/>
              <p:nvPr/>
            </p:nvSpPr>
            <p:spPr>
              <a:xfrm>
                <a:off x="2923737" y="386664"/>
                <a:ext cx="18900" cy="18868"/>
              </a:xfrm>
              <a:custGeom>
                <a:rect b="b" l="l" r="r" t="t"/>
                <a:pathLst>
                  <a:path extrusionOk="0" h="594" w="595">
                    <a:moveTo>
                      <a:pt x="300" y="0"/>
                    </a:moveTo>
                    <a:cubicBezTo>
                      <a:pt x="134" y="0"/>
                      <a:pt x="0" y="130"/>
                      <a:pt x="0" y="295"/>
                    </a:cubicBezTo>
                    <a:cubicBezTo>
                      <a:pt x="0" y="459"/>
                      <a:pt x="134" y="593"/>
                      <a:pt x="300" y="593"/>
                    </a:cubicBezTo>
                    <a:cubicBezTo>
                      <a:pt x="461" y="593"/>
                      <a:pt x="594" y="459"/>
                      <a:pt x="594" y="295"/>
                    </a:cubicBezTo>
                    <a:cubicBezTo>
                      <a:pt x="594" y="130"/>
                      <a:pt x="461" y="0"/>
                      <a:pt x="30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1"/>
              <p:cNvSpPr/>
              <p:nvPr/>
            </p:nvSpPr>
            <p:spPr>
              <a:xfrm>
                <a:off x="1461245" y="1592781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4"/>
                      <a:pt x="300" y="594"/>
                    </a:cubicBezTo>
                    <a:cubicBezTo>
                      <a:pt x="465" y="594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1"/>
              <p:cNvSpPr/>
              <p:nvPr/>
            </p:nvSpPr>
            <p:spPr>
              <a:xfrm>
                <a:off x="-149527" y="1837499"/>
                <a:ext cx="811151" cy="339409"/>
              </a:xfrm>
              <a:custGeom>
                <a:rect b="b" l="l" r="r" t="t"/>
                <a:pathLst>
                  <a:path extrusionOk="0" h="10685" w="25536">
                    <a:moveTo>
                      <a:pt x="2864" y="0"/>
                    </a:moveTo>
                    <a:cubicBezTo>
                      <a:pt x="1742" y="0"/>
                      <a:pt x="762" y="330"/>
                      <a:pt x="290" y="1362"/>
                    </a:cubicBezTo>
                    <a:cubicBezTo>
                      <a:pt x="0" y="1999"/>
                      <a:pt x="13" y="2734"/>
                      <a:pt x="62" y="3430"/>
                    </a:cubicBezTo>
                    <a:cubicBezTo>
                      <a:pt x="93" y="3836"/>
                      <a:pt x="138" y="4255"/>
                      <a:pt x="348" y="4603"/>
                    </a:cubicBezTo>
                    <a:cubicBezTo>
                      <a:pt x="517" y="4879"/>
                      <a:pt x="780" y="5084"/>
                      <a:pt x="1044" y="5272"/>
                    </a:cubicBezTo>
                    <a:cubicBezTo>
                      <a:pt x="2970" y="6671"/>
                      <a:pt x="4923" y="7158"/>
                      <a:pt x="7166" y="7644"/>
                    </a:cubicBezTo>
                    <a:cubicBezTo>
                      <a:pt x="7932" y="7809"/>
                      <a:pt x="8703" y="8036"/>
                      <a:pt x="9479" y="8286"/>
                    </a:cubicBezTo>
                    <a:cubicBezTo>
                      <a:pt x="12214" y="9167"/>
                      <a:pt x="14993" y="10363"/>
                      <a:pt x="17805" y="10363"/>
                    </a:cubicBezTo>
                    <a:cubicBezTo>
                      <a:pt x="17968" y="10363"/>
                      <a:pt x="18132" y="10359"/>
                      <a:pt x="18295" y="10350"/>
                    </a:cubicBezTo>
                    <a:cubicBezTo>
                      <a:pt x="19254" y="10301"/>
                      <a:pt x="20203" y="10083"/>
                      <a:pt x="21166" y="10038"/>
                    </a:cubicBezTo>
                    <a:cubicBezTo>
                      <a:pt x="21285" y="10033"/>
                      <a:pt x="21405" y="10030"/>
                      <a:pt x="21524" y="10030"/>
                    </a:cubicBezTo>
                    <a:cubicBezTo>
                      <a:pt x="22878" y="10030"/>
                      <a:pt x="24216" y="10361"/>
                      <a:pt x="25535" y="10684"/>
                    </a:cubicBezTo>
                    <a:cubicBezTo>
                      <a:pt x="24786" y="9601"/>
                      <a:pt x="24140" y="8233"/>
                      <a:pt x="23302" y="7247"/>
                    </a:cubicBezTo>
                    <a:cubicBezTo>
                      <a:pt x="22250" y="6012"/>
                      <a:pt x="20569" y="5749"/>
                      <a:pt x="19266" y="4889"/>
                    </a:cubicBezTo>
                    <a:cubicBezTo>
                      <a:pt x="18134" y="4139"/>
                      <a:pt x="17371" y="3002"/>
                      <a:pt x="16212" y="2316"/>
                    </a:cubicBezTo>
                    <a:cubicBezTo>
                      <a:pt x="14895" y="1533"/>
                      <a:pt x="13225" y="1183"/>
                      <a:pt x="11688" y="1183"/>
                    </a:cubicBezTo>
                    <a:cubicBezTo>
                      <a:pt x="11597" y="1183"/>
                      <a:pt x="11505" y="1185"/>
                      <a:pt x="11415" y="1187"/>
                    </a:cubicBezTo>
                    <a:cubicBezTo>
                      <a:pt x="10851" y="1206"/>
                      <a:pt x="10288" y="1273"/>
                      <a:pt x="9724" y="1273"/>
                    </a:cubicBezTo>
                    <a:cubicBezTo>
                      <a:pt x="9605" y="1273"/>
                      <a:pt x="9487" y="1270"/>
                      <a:pt x="9368" y="1263"/>
                    </a:cubicBezTo>
                    <a:cubicBezTo>
                      <a:pt x="8740" y="1232"/>
                      <a:pt x="8124" y="1090"/>
                      <a:pt x="7513" y="946"/>
                    </a:cubicBezTo>
                    <a:cubicBezTo>
                      <a:pt x="6406" y="691"/>
                      <a:pt x="4487" y="0"/>
                      <a:pt x="286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1"/>
              <p:cNvSpPr/>
              <p:nvPr/>
            </p:nvSpPr>
            <p:spPr>
              <a:xfrm>
                <a:off x="-148288" y="1840803"/>
                <a:ext cx="809912" cy="336391"/>
              </a:xfrm>
              <a:custGeom>
                <a:rect b="b" l="l" r="r" t="t"/>
                <a:pathLst>
                  <a:path extrusionOk="0" h="10590" w="25497">
                    <a:moveTo>
                      <a:pt x="4023" y="0"/>
                    </a:moveTo>
                    <a:cubicBezTo>
                      <a:pt x="2231" y="869"/>
                      <a:pt x="1254" y="1342"/>
                      <a:pt x="719" y="1601"/>
                    </a:cubicBezTo>
                    <a:cubicBezTo>
                      <a:pt x="621" y="1560"/>
                      <a:pt x="523" y="1521"/>
                      <a:pt x="412" y="1476"/>
                    </a:cubicBezTo>
                    <a:lnTo>
                      <a:pt x="202" y="1391"/>
                    </a:lnTo>
                    <a:cubicBezTo>
                      <a:pt x="68" y="1730"/>
                      <a:pt x="15" y="2091"/>
                      <a:pt x="1" y="2461"/>
                    </a:cubicBezTo>
                    <a:cubicBezTo>
                      <a:pt x="10" y="2466"/>
                      <a:pt x="23" y="2466"/>
                      <a:pt x="37" y="2470"/>
                    </a:cubicBezTo>
                    <a:lnTo>
                      <a:pt x="108" y="2497"/>
                    </a:lnTo>
                    <a:lnTo>
                      <a:pt x="1611" y="5578"/>
                    </a:lnTo>
                    <a:cubicBezTo>
                      <a:pt x="1772" y="5680"/>
                      <a:pt x="1932" y="5779"/>
                      <a:pt x="2097" y="5868"/>
                    </a:cubicBezTo>
                    <a:cubicBezTo>
                      <a:pt x="1258" y="4151"/>
                      <a:pt x="791" y="3188"/>
                      <a:pt x="523" y="2644"/>
                    </a:cubicBezTo>
                    <a:lnTo>
                      <a:pt x="523" y="2644"/>
                    </a:lnTo>
                    <a:cubicBezTo>
                      <a:pt x="791" y="2742"/>
                      <a:pt x="1210" y="2889"/>
                      <a:pt x="1852" y="3116"/>
                    </a:cubicBezTo>
                    <a:cubicBezTo>
                      <a:pt x="1883" y="3126"/>
                      <a:pt x="1918" y="3139"/>
                      <a:pt x="1954" y="3153"/>
                    </a:cubicBezTo>
                    <a:lnTo>
                      <a:pt x="3626" y="6577"/>
                    </a:lnTo>
                    <a:cubicBezTo>
                      <a:pt x="3764" y="6630"/>
                      <a:pt x="3902" y="6684"/>
                      <a:pt x="4046" y="6733"/>
                    </a:cubicBezTo>
                    <a:cubicBezTo>
                      <a:pt x="3127" y="4855"/>
                      <a:pt x="2636" y="3844"/>
                      <a:pt x="2369" y="3299"/>
                    </a:cubicBezTo>
                    <a:lnTo>
                      <a:pt x="2369" y="3299"/>
                    </a:lnTo>
                    <a:cubicBezTo>
                      <a:pt x="2806" y="3451"/>
                      <a:pt x="3247" y="3603"/>
                      <a:pt x="3693" y="3741"/>
                    </a:cubicBezTo>
                    <a:cubicBezTo>
                      <a:pt x="3725" y="3750"/>
                      <a:pt x="3752" y="3758"/>
                      <a:pt x="3783" y="3768"/>
                    </a:cubicBezTo>
                    <a:lnTo>
                      <a:pt x="5427" y="7143"/>
                    </a:lnTo>
                    <a:cubicBezTo>
                      <a:pt x="5557" y="7178"/>
                      <a:pt x="5691" y="7215"/>
                      <a:pt x="5820" y="7246"/>
                    </a:cubicBezTo>
                    <a:cubicBezTo>
                      <a:pt x="4906" y="5369"/>
                      <a:pt x="4433" y="4392"/>
                      <a:pt x="4184" y="3884"/>
                    </a:cubicBezTo>
                    <a:lnTo>
                      <a:pt x="4184" y="3884"/>
                    </a:lnTo>
                    <a:cubicBezTo>
                      <a:pt x="4620" y="4009"/>
                      <a:pt x="5067" y="4116"/>
                      <a:pt x="5517" y="4200"/>
                    </a:cubicBezTo>
                    <a:lnTo>
                      <a:pt x="7149" y="7544"/>
                    </a:lnTo>
                    <a:cubicBezTo>
                      <a:pt x="7283" y="7571"/>
                      <a:pt x="7411" y="7602"/>
                      <a:pt x="7536" y="7633"/>
                    </a:cubicBezTo>
                    <a:cubicBezTo>
                      <a:pt x="6587" y="5685"/>
                      <a:pt x="6123" y="4731"/>
                      <a:pt x="5896" y="4262"/>
                    </a:cubicBezTo>
                    <a:lnTo>
                      <a:pt x="5896" y="4262"/>
                    </a:lnTo>
                    <a:cubicBezTo>
                      <a:pt x="6314" y="4330"/>
                      <a:pt x="6734" y="4374"/>
                      <a:pt x="7153" y="4414"/>
                    </a:cubicBezTo>
                    <a:lnTo>
                      <a:pt x="8905" y="8012"/>
                    </a:lnTo>
                    <a:cubicBezTo>
                      <a:pt x="9043" y="8053"/>
                      <a:pt x="9177" y="8098"/>
                      <a:pt x="9311" y="8137"/>
                    </a:cubicBezTo>
                    <a:cubicBezTo>
                      <a:pt x="8232" y="5921"/>
                      <a:pt x="7738" y="4909"/>
                      <a:pt x="7514" y="4445"/>
                    </a:cubicBezTo>
                    <a:cubicBezTo>
                      <a:pt x="7528" y="4445"/>
                      <a:pt x="7541" y="4450"/>
                      <a:pt x="7559" y="4450"/>
                    </a:cubicBezTo>
                    <a:cubicBezTo>
                      <a:pt x="7960" y="4486"/>
                      <a:pt x="8357" y="4517"/>
                      <a:pt x="8749" y="4557"/>
                    </a:cubicBezTo>
                    <a:lnTo>
                      <a:pt x="10724" y="8610"/>
                    </a:lnTo>
                    <a:cubicBezTo>
                      <a:pt x="10862" y="8659"/>
                      <a:pt x="11001" y="8708"/>
                      <a:pt x="11140" y="8752"/>
                    </a:cubicBezTo>
                    <a:cubicBezTo>
                      <a:pt x="9886" y="6180"/>
                      <a:pt x="9347" y="5075"/>
                      <a:pt x="9115" y="4602"/>
                    </a:cubicBezTo>
                    <a:lnTo>
                      <a:pt x="9115" y="4602"/>
                    </a:lnTo>
                    <a:cubicBezTo>
                      <a:pt x="9551" y="4655"/>
                      <a:pt x="9980" y="4721"/>
                      <a:pt x="10403" y="4816"/>
                    </a:cubicBezTo>
                    <a:lnTo>
                      <a:pt x="12557" y="9234"/>
                    </a:lnTo>
                    <a:cubicBezTo>
                      <a:pt x="12691" y="9279"/>
                      <a:pt x="12829" y="9319"/>
                      <a:pt x="12963" y="9364"/>
                    </a:cubicBezTo>
                    <a:cubicBezTo>
                      <a:pt x="11603" y="6563"/>
                      <a:pt x="11032" y="5400"/>
                      <a:pt x="10796" y="4914"/>
                    </a:cubicBezTo>
                    <a:lnTo>
                      <a:pt x="10796" y="4914"/>
                    </a:lnTo>
                    <a:cubicBezTo>
                      <a:pt x="10961" y="4954"/>
                      <a:pt x="11121" y="5003"/>
                      <a:pt x="11282" y="5056"/>
                    </a:cubicBezTo>
                    <a:cubicBezTo>
                      <a:pt x="11594" y="5155"/>
                      <a:pt x="11901" y="5266"/>
                      <a:pt x="12205" y="5382"/>
                    </a:cubicBezTo>
                    <a:lnTo>
                      <a:pt x="14346" y="9765"/>
                    </a:lnTo>
                    <a:cubicBezTo>
                      <a:pt x="14474" y="9796"/>
                      <a:pt x="14603" y="9831"/>
                      <a:pt x="14737" y="9863"/>
                    </a:cubicBezTo>
                    <a:cubicBezTo>
                      <a:pt x="13413" y="7147"/>
                      <a:pt x="12860" y="6015"/>
                      <a:pt x="12633" y="5546"/>
                    </a:cubicBezTo>
                    <a:lnTo>
                      <a:pt x="12633" y="5546"/>
                    </a:lnTo>
                    <a:cubicBezTo>
                      <a:pt x="13119" y="5743"/>
                      <a:pt x="13609" y="5943"/>
                      <a:pt x="14105" y="6139"/>
                    </a:cubicBezTo>
                    <a:lnTo>
                      <a:pt x="16044" y="10121"/>
                    </a:lnTo>
                    <a:cubicBezTo>
                      <a:pt x="16169" y="10139"/>
                      <a:pt x="16293" y="10158"/>
                      <a:pt x="16414" y="10170"/>
                    </a:cubicBezTo>
                    <a:cubicBezTo>
                      <a:pt x="15206" y="7691"/>
                      <a:pt x="14720" y="6697"/>
                      <a:pt x="14527" y="6300"/>
                    </a:cubicBezTo>
                    <a:lnTo>
                      <a:pt x="14527" y="6300"/>
                    </a:lnTo>
                    <a:cubicBezTo>
                      <a:pt x="14644" y="6345"/>
                      <a:pt x="14760" y="6385"/>
                      <a:pt x="14875" y="6425"/>
                    </a:cubicBezTo>
                    <a:cubicBezTo>
                      <a:pt x="15219" y="6550"/>
                      <a:pt x="15571" y="6657"/>
                      <a:pt x="15928" y="6750"/>
                    </a:cubicBezTo>
                    <a:lnTo>
                      <a:pt x="17640" y="10259"/>
                    </a:lnTo>
                    <a:cubicBezTo>
                      <a:pt x="17756" y="10259"/>
                      <a:pt x="17867" y="10259"/>
                      <a:pt x="17984" y="10255"/>
                    </a:cubicBezTo>
                    <a:cubicBezTo>
                      <a:pt x="16887" y="8003"/>
                      <a:pt x="16476" y="7161"/>
                      <a:pt x="16320" y="6845"/>
                    </a:cubicBezTo>
                    <a:lnTo>
                      <a:pt x="16320" y="6845"/>
                    </a:lnTo>
                    <a:cubicBezTo>
                      <a:pt x="16463" y="6880"/>
                      <a:pt x="16606" y="6911"/>
                      <a:pt x="16753" y="6942"/>
                    </a:cubicBezTo>
                    <a:cubicBezTo>
                      <a:pt x="17048" y="7001"/>
                      <a:pt x="17346" y="7063"/>
                      <a:pt x="17640" y="7121"/>
                    </a:cubicBezTo>
                    <a:lnTo>
                      <a:pt x="19120" y="10166"/>
                    </a:lnTo>
                    <a:cubicBezTo>
                      <a:pt x="19227" y="10152"/>
                      <a:pt x="19339" y="10135"/>
                      <a:pt x="19446" y="10121"/>
                    </a:cubicBezTo>
                    <a:cubicBezTo>
                      <a:pt x="18501" y="8182"/>
                      <a:pt x="18153" y="7464"/>
                      <a:pt x="18023" y="7201"/>
                    </a:cubicBezTo>
                    <a:lnTo>
                      <a:pt x="18023" y="7201"/>
                    </a:lnTo>
                    <a:cubicBezTo>
                      <a:pt x="18229" y="7246"/>
                      <a:pt x="18429" y="7290"/>
                      <a:pt x="18635" y="7335"/>
                    </a:cubicBezTo>
                    <a:cubicBezTo>
                      <a:pt x="18875" y="7392"/>
                      <a:pt x="19116" y="7450"/>
                      <a:pt x="19353" y="7509"/>
                    </a:cubicBezTo>
                    <a:lnTo>
                      <a:pt x="20556" y="9979"/>
                    </a:lnTo>
                    <a:cubicBezTo>
                      <a:pt x="20668" y="9965"/>
                      <a:pt x="20779" y="9956"/>
                      <a:pt x="20886" y="9948"/>
                    </a:cubicBezTo>
                    <a:cubicBezTo>
                      <a:pt x="20137" y="8405"/>
                      <a:pt x="19857" y="7830"/>
                      <a:pt x="19754" y="7616"/>
                    </a:cubicBezTo>
                    <a:lnTo>
                      <a:pt x="19754" y="7616"/>
                    </a:lnTo>
                    <a:cubicBezTo>
                      <a:pt x="20226" y="7750"/>
                      <a:pt x="20690" y="7896"/>
                      <a:pt x="21154" y="8061"/>
                    </a:cubicBezTo>
                    <a:lnTo>
                      <a:pt x="22072" y="9948"/>
                    </a:lnTo>
                    <a:cubicBezTo>
                      <a:pt x="22193" y="9952"/>
                      <a:pt x="22312" y="9961"/>
                      <a:pt x="22429" y="9975"/>
                    </a:cubicBezTo>
                    <a:cubicBezTo>
                      <a:pt x="21872" y="8828"/>
                      <a:pt x="21658" y="8392"/>
                      <a:pt x="21577" y="8222"/>
                    </a:cubicBezTo>
                    <a:lnTo>
                      <a:pt x="21577" y="8222"/>
                    </a:lnTo>
                    <a:cubicBezTo>
                      <a:pt x="21814" y="8316"/>
                      <a:pt x="22045" y="8413"/>
                      <a:pt x="22277" y="8520"/>
                    </a:cubicBezTo>
                    <a:cubicBezTo>
                      <a:pt x="22559" y="8645"/>
                      <a:pt x="22830" y="8784"/>
                      <a:pt x="23102" y="8927"/>
                    </a:cubicBezTo>
                    <a:lnTo>
                      <a:pt x="23709" y="10170"/>
                    </a:lnTo>
                    <a:cubicBezTo>
                      <a:pt x="23837" y="10197"/>
                      <a:pt x="23963" y="10220"/>
                      <a:pt x="24092" y="10251"/>
                    </a:cubicBezTo>
                    <a:cubicBezTo>
                      <a:pt x="23767" y="9578"/>
                      <a:pt x="23633" y="9306"/>
                      <a:pt x="23579" y="9199"/>
                    </a:cubicBezTo>
                    <a:lnTo>
                      <a:pt x="23579" y="9199"/>
                    </a:lnTo>
                    <a:cubicBezTo>
                      <a:pt x="24257" y="9600"/>
                      <a:pt x="24903" y="10063"/>
                      <a:pt x="25496" y="10590"/>
                    </a:cubicBezTo>
                    <a:cubicBezTo>
                      <a:pt x="25309" y="10411"/>
                      <a:pt x="25113" y="10242"/>
                      <a:pt x="24913" y="10077"/>
                    </a:cubicBezTo>
                    <a:lnTo>
                      <a:pt x="25104" y="9979"/>
                    </a:lnTo>
                    <a:cubicBezTo>
                      <a:pt x="25051" y="9894"/>
                      <a:pt x="24997" y="9804"/>
                      <a:pt x="24944" y="9716"/>
                    </a:cubicBezTo>
                    <a:cubicBezTo>
                      <a:pt x="24730" y="9818"/>
                      <a:pt x="24662" y="9849"/>
                      <a:pt x="24645" y="9863"/>
                    </a:cubicBezTo>
                    <a:cubicBezTo>
                      <a:pt x="24324" y="9613"/>
                      <a:pt x="23994" y="9376"/>
                      <a:pt x="23650" y="9158"/>
                    </a:cubicBezTo>
                    <a:lnTo>
                      <a:pt x="24395" y="8797"/>
                    </a:lnTo>
                    <a:cubicBezTo>
                      <a:pt x="24341" y="8708"/>
                      <a:pt x="24292" y="8619"/>
                      <a:pt x="24234" y="8534"/>
                    </a:cubicBezTo>
                    <a:cubicBezTo>
                      <a:pt x="23615" y="8833"/>
                      <a:pt x="23409" y="8931"/>
                      <a:pt x="23339" y="8967"/>
                    </a:cubicBezTo>
                    <a:cubicBezTo>
                      <a:pt x="23008" y="8766"/>
                      <a:pt x="22670" y="8583"/>
                      <a:pt x="22326" y="8413"/>
                    </a:cubicBezTo>
                    <a:cubicBezTo>
                      <a:pt x="22277" y="8392"/>
                      <a:pt x="22228" y="8369"/>
                      <a:pt x="22179" y="8343"/>
                    </a:cubicBezTo>
                    <a:lnTo>
                      <a:pt x="23646" y="7637"/>
                    </a:lnTo>
                    <a:cubicBezTo>
                      <a:pt x="23584" y="7549"/>
                      <a:pt x="23522" y="7464"/>
                      <a:pt x="23459" y="7384"/>
                    </a:cubicBezTo>
                    <a:cubicBezTo>
                      <a:pt x="22339" y="7923"/>
                      <a:pt x="21952" y="8110"/>
                      <a:pt x="21818" y="8178"/>
                    </a:cubicBezTo>
                    <a:cubicBezTo>
                      <a:pt x="21376" y="7981"/>
                      <a:pt x="20927" y="7803"/>
                      <a:pt x="20472" y="7647"/>
                    </a:cubicBezTo>
                    <a:lnTo>
                      <a:pt x="22670" y="6581"/>
                    </a:lnTo>
                    <a:cubicBezTo>
                      <a:pt x="22576" y="6510"/>
                      <a:pt x="22478" y="6443"/>
                      <a:pt x="22380" y="6380"/>
                    </a:cubicBezTo>
                    <a:cubicBezTo>
                      <a:pt x="20814" y="7135"/>
                      <a:pt x="20253" y="7406"/>
                      <a:pt x="20048" y="7504"/>
                    </a:cubicBezTo>
                    <a:cubicBezTo>
                      <a:pt x="19602" y="7361"/>
                      <a:pt x="19147" y="7232"/>
                      <a:pt x="18688" y="7112"/>
                    </a:cubicBezTo>
                    <a:cubicBezTo>
                      <a:pt x="18630" y="7098"/>
                      <a:pt x="18572" y="7085"/>
                      <a:pt x="18514" y="7067"/>
                    </a:cubicBezTo>
                    <a:lnTo>
                      <a:pt x="21207" y="5765"/>
                    </a:lnTo>
                    <a:cubicBezTo>
                      <a:pt x="21087" y="5707"/>
                      <a:pt x="20962" y="5653"/>
                      <a:pt x="20837" y="5600"/>
                    </a:cubicBezTo>
                    <a:cubicBezTo>
                      <a:pt x="19013" y="6483"/>
                      <a:pt x="18313" y="6822"/>
                      <a:pt x="18042" y="6952"/>
                    </a:cubicBezTo>
                    <a:cubicBezTo>
                      <a:pt x="17631" y="6853"/>
                      <a:pt x="17221" y="6760"/>
                      <a:pt x="16815" y="6662"/>
                    </a:cubicBezTo>
                    <a:cubicBezTo>
                      <a:pt x="16677" y="6630"/>
                      <a:pt x="16544" y="6594"/>
                      <a:pt x="16410" y="6559"/>
                    </a:cubicBezTo>
                    <a:cubicBezTo>
                      <a:pt x="19602" y="5016"/>
                      <a:pt x="19606" y="5016"/>
                      <a:pt x="19606" y="5016"/>
                    </a:cubicBezTo>
                    <a:cubicBezTo>
                      <a:pt x="19499" y="4954"/>
                      <a:pt x="19392" y="4892"/>
                      <a:pt x="19285" y="4824"/>
                    </a:cubicBezTo>
                    <a:cubicBezTo>
                      <a:pt x="17128" y="5868"/>
                      <a:pt x="16289" y="6273"/>
                      <a:pt x="15964" y="6429"/>
                    </a:cubicBezTo>
                    <a:cubicBezTo>
                      <a:pt x="15638" y="6332"/>
                      <a:pt x="15317" y="6215"/>
                      <a:pt x="15000" y="6086"/>
                    </a:cubicBezTo>
                    <a:cubicBezTo>
                      <a:pt x="14862" y="6028"/>
                      <a:pt x="14729" y="5975"/>
                      <a:pt x="14591" y="5917"/>
                    </a:cubicBezTo>
                    <a:lnTo>
                      <a:pt x="18358" y="4093"/>
                    </a:lnTo>
                    <a:cubicBezTo>
                      <a:pt x="18278" y="4017"/>
                      <a:pt x="18193" y="3941"/>
                      <a:pt x="18112" y="3865"/>
                    </a:cubicBezTo>
                    <a:cubicBezTo>
                      <a:pt x="15567" y="5096"/>
                      <a:pt x="14591" y="5569"/>
                      <a:pt x="14216" y="5752"/>
                    </a:cubicBezTo>
                    <a:cubicBezTo>
                      <a:pt x="13797" y="5565"/>
                      <a:pt x="13382" y="5369"/>
                      <a:pt x="12963" y="5176"/>
                    </a:cubicBezTo>
                    <a:lnTo>
                      <a:pt x="17297" y="3081"/>
                    </a:lnTo>
                    <a:cubicBezTo>
                      <a:pt x="17217" y="3005"/>
                      <a:pt x="17132" y="2929"/>
                      <a:pt x="17048" y="2858"/>
                    </a:cubicBezTo>
                    <a:cubicBezTo>
                      <a:pt x="14163" y="4254"/>
                      <a:pt x="13035" y="4797"/>
                      <a:pt x="12593" y="5011"/>
                    </a:cubicBezTo>
                    <a:cubicBezTo>
                      <a:pt x="12222" y="4847"/>
                      <a:pt x="11844" y="4686"/>
                      <a:pt x="11461" y="4548"/>
                    </a:cubicBezTo>
                    <a:cubicBezTo>
                      <a:pt x="11393" y="4521"/>
                      <a:pt x="11327" y="4499"/>
                      <a:pt x="11259" y="4472"/>
                    </a:cubicBezTo>
                    <a:lnTo>
                      <a:pt x="16066" y="2149"/>
                    </a:lnTo>
                    <a:cubicBezTo>
                      <a:pt x="15955" y="2087"/>
                      <a:pt x="15844" y="2029"/>
                      <a:pt x="15727" y="1971"/>
                    </a:cubicBezTo>
                    <a:cubicBezTo>
                      <a:pt x="12650" y="3455"/>
                      <a:pt x="11366" y="4075"/>
                      <a:pt x="10836" y="4334"/>
                    </a:cubicBezTo>
                    <a:cubicBezTo>
                      <a:pt x="10417" y="4209"/>
                      <a:pt x="9985" y="4106"/>
                      <a:pt x="9557" y="4026"/>
                    </a:cubicBezTo>
                    <a:cubicBezTo>
                      <a:pt x="9432" y="3999"/>
                      <a:pt x="9302" y="3978"/>
                      <a:pt x="9177" y="3960"/>
                    </a:cubicBezTo>
                    <a:lnTo>
                      <a:pt x="14358" y="1449"/>
                    </a:lnTo>
                    <a:cubicBezTo>
                      <a:pt x="14206" y="1404"/>
                      <a:pt x="14051" y="1365"/>
                      <a:pt x="13895" y="1333"/>
                    </a:cubicBezTo>
                    <a:cubicBezTo>
                      <a:pt x="10729" y="2863"/>
                      <a:pt x="9289" y="3558"/>
                      <a:pt x="8633" y="3875"/>
                    </a:cubicBezTo>
                    <a:cubicBezTo>
                      <a:pt x="8299" y="3826"/>
                      <a:pt x="7965" y="3781"/>
                      <a:pt x="7635" y="3737"/>
                    </a:cubicBezTo>
                    <a:cubicBezTo>
                      <a:pt x="7331" y="3696"/>
                      <a:pt x="7032" y="3657"/>
                      <a:pt x="6738" y="3607"/>
                    </a:cubicBezTo>
                    <a:lnTo>
                      <a:pt x="11955" y="1088"/>
                    </a:lnTo>
                    <a:cubicBezTo>
                      <a:pt x="11837" y="1083"/>
                      <a:pt x="11721" y="1080"/>
                      <a:pt x="11606" y="1080"/>
                    </a:cubicBezTo>
                    <a:cubicBezTo>
                      <a:pt x="11529" y="1080"/>
                      <a:pt x="11453" y="1081"/>
                      <a:pt x="11376" y="1083"/>
                    </a:cubicBezTo>
                    <a:cubicBezTo>
                      <a:pt x="11327" y="1088"/>
                      <a:pt x="11282" y="1088"/>
                      <a:pt x="11233" y="1093"/>
                    </a:cubicBezTo>
                    <a:cubicBezTo>
                      <a:pt x="8267" y="2528"/>
                      <a:pt x="6868" y="3202"/>
                      <a:pt x="6213" y="3518"/>
                    </a:cubicBezTo>
                    <a:cubicBezTo>
                      <a:pt x="6065" y="3491"/>
                      <a:pt x="5913" y="3460"/>
                      <a:pt x="5767" y="3429"/>
                    </a:cubicBezTo>
                    <a:cubicBezTo>
                      <a:pt x="5378" y="3344"/>
                      <a:pt x="4995" y="3233"/>
                      <a:pt x="4612" y="3112"/>
                    </a:cubicBezTo>
                    <a:lnTo>
                      <a:pt x="8763" y="1106"/>
                    </a:lnTo>
                    <a:cubicBezTo>
                      <a:pt x="8588" y="1079"/>
                      <a:pt x="8415" y="1048"/>
                      <a:pt x="8241" y="1012"/>
                    </a:cubicBezTo>
                    <a:cubicBezTo>
                      <a:pt x="5860" y="2167"/>
                      <a:pt x="4727" y="2711"/>
                      <a:pt x="4192" y="2970"/>
                    </a:cubicBezTo>
                    <a:cubicBezTo>
                      <a:pt x="4116" y="2947"/>
                      <a:pt x="4046" y="2920"/>
                      <a:pt x="3974" y="2894"/>
                    </a:cubicBezTo>
                    <a:cubicBezTo>
                      <a:pt x="3591" y="2756"/>
                      <a:pt x="3207" y="2608"/>
                      <a:pt x="2824" y="2453"/>
                    </a:cubicBezTo>
                    <a:lnTo>
                      <a:pt x="6614" y="620"/>
                    </a:lnTo>
                    <a:cubicBezTo>
                      <a:pt x="6471" y="580"/>
                      <a:pt x="6320" y="535"/>
                      <a:pt x="6164" y="490"/>
                    </a:cubicBezTo>
                    <a:cubicBezTo>
                      <a:pt x="4040" y="1516"/>
                      <a:pt x="2970" y="2033"/>
                      <a:pt x="2431" y="2297"/>
                    </a:cubicBezTo>
                    <a:cubicBezTo>
                      <a:pt x="2355" y="2266"/>
                      <a:pt x="2275" y="2233"/>
                      <a:pt x="2200" y="2198"/>
                    </a:cubicBezTo>
                    <a:lnTo>
                      <a:pt x="1107" y="1757"/>
                    </a:lnTo>
                    <a:lnTo>
                      <a:pt x="4544" y="93"/>
                    </a:lnTo>
                    <a:cubicBezTo>
                      <a:pt x="4371" y="58"/>
                      <a:pt x="4197" y="27"/>
                      <a:pt x="402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1"/>
              <p:cNvSpPr/>
              <p:nvPr/>
            </p:nvSpPr>
            <p:spPr>
              <a:xfrm>
                <a:off x="1028161" y="1560349"/>
                <a:ext cx="340934" cy="465453"/>
              </a:xfrm>
              <a:custGeom>
                <a:rect b="b" l="l" r="r" t="t"/>
                <a:pathLst>
                  <a:path extrusionOk="0" h="14653" w="10733">
                    <a:moveTo>
                      <a:pt x="6996" y="1"/>
                    </a:moveTo>
                    <a:cubicBezTo>
                      <a:pt x="6801" y="1"/>
                      <a:pt x="6607" y="29"/>
                      <a:pt x="6421" y="90"/>
                    </a:cubicBezTo>
                    <a:cubicBezTo>
                      <a:pt x="5096" y="518"/>
                      <a:pt x="4726" y="2163"/>
                      <a:pt x="4026" y="3367"/>
                    </a:cubicBezTo>
                    <a:cubicBezTo>
                      <a:pt x="3607" y="4085"/>
                      <a:pt x="3019" y="4691"/>
                      <a:pt x="2604" y="5409"/>
                    </a:cubicBezTo>
                    <a:cubicBezTo>
                      <a:pt x="2305" y="5922"/>
                      <a:pt x="2104" y="6483"/>
                      <a:pt x="1904" y="7045"/>
                    </a:cubicBezTo>
                    <a:cubicBezTo>
                      <a:pt x="967" y="9654"/>
                      <a:pt x="9" y="11883"/>
                      <a:pt x="0" y="14653"/>
                    </a:cubicBezTo>
                    <a:cubicBezTo>
                      <a:pt x="0" y="14577"/>
                      <a:pt x="3861" y="12159"/>
                      <a:pt x="4231" y="11776"/>
                    </a:cubicBezTo>
                    <a:cubicBezTo>
                      <a:pt x="5275" y="10702"/>
                      <a:pt x="6340" y="9591"/>
                      <a:pt x="6911" y="8205"/>
                    </a:cubicBezTo>
                    <a:cubicBezTo>
                      <a:pt x="6942" y="8120"/>
                      <a:pt x="6973" y="8039"/>
                      <a:pt x="7005" y="7955"/>
                    </a:cubicBezTo>
                    <a:cubicBezTo>
                      <a:pt x="7219" y="7362"/>
                      <a:pt x="7366" y="6747"/>
                      <a:pt x="7625" y="6172"/>
                    </a:cubicBezTo>
                    <a:cubicBezTo>
                      <a:pt x="8462" y="4299"/>
                      <a:pt x="10732" y="2320"/>
                      <a:pt x="8454" y="527"/>
                    </a:cubicBezTo>
                    <a:cubicBezTo>
                      <a:pt x="8042" y="203"/>
                      <a:pt x="7516" y="1"/>
                      <a:pt x="699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1"/>
              <p:cNvSpPr/>
              <p:nvPr/>
            </p:nvSpPr>
            <p:spPr>
              <a:xfrm>
                <a:off x="1195118" y="1560762"/>
                <a:ext cx="77665" cy="31797"/>
              </a:xfrm>
              <a:custGeom>
                <a:rect b="b" l="l" r="r" t="t"/>
                <a:pathLst>
                  <a:path extrusionOk="0" h="1001" w="2445">
                    <a:moveTo>
                      <a:pt x="1963" y="1"/>
                    </a:moveTo>
                    <a:lnTo>
                      <a:pt x="340" y="595"/>
                    </a:lnTo>
                    <a:cubicBezTo>
                      <a:pt x="214" y="719"/>
                      <a:pt x="103" y="852"/>
                      <a:pt x="0" y="1000"/>
                    </a:cubicBezTo>
                    <a:lnTo>
                      <a:pt x="2445" y="108"/>
                    </a:lnTo>
                    <a:cubicBezTo>
                      <a:pt x="2284" y="54"/>
                      <a:pt x="2123" y="19"/>
                      <a:pt x="19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1"/>
              <p:cNvSpPr/>
              <p:nvPr/>
            </p:nvSpPr>
            <p:spPr>
              <a:xfrm>
                <a:off x="1028542" y="1564606"/>
                <a:ext cx="288712" cy="459640"/>
              </a:xfrm>
              <a:custGeom>
                <a:rect b="b" l="l" r="r" t="t"/>
                <a:pathLst>
                  <a:path extrusionOk="0" h="14470" w="9089">
                    <a:moveTo>
                      <a:pt x="7728" y="1"/>
                    </a:moveTo>
                    <a:cubicBezTo>
                      <a:pt x="7679" y="94"/>
                      <a:pt x="7635" y="184"/>
                      <a:pt x="7590" y="277"/>
                    </a:cubicBezTo>
                    <a:cubicBezTo>
                      <a:pt x="7456" y="548"/>
                      <a:pt x="7341" y="834"/>
                      <a:pt x="7238" y="1116"/>
                    </a:cubicBezTo>
                    <a:lnTo>
                      <a:pt x="4589" y="2087"/>
                    </a:lnTo>
                    <a:cubicBezTo>
                      <a:pt x="4536" y="2199"/>
                      <a:pt x="4482" y="2310"/>
                      <a:pt x="4429" y="2426"/>
                    </a:cubicBezTo>
                    <a:cubicBezTo>
                      <a:pt x="5909" y="1882"/>
                      <a:pt x="6703" y="1592"/>
                      <a:pt x="7131" y="1437"/>
                    </a:cubicBezTo>
                    <a:lnTo>
                      <a:pt x="7131" y="1437"/>
                    </a:lnTo>
                    <a:cubicBezTo>
                      <a:pt x="7010" y="1806"/>
                      <a:pt x="6913" y="2172"/>
                      <a:pt x="6806" y="2524"/>
                    </a:cubicBezTo>
                    <a:lnTo>
                      <a:pt x="3760" y="3635"/>
                    </a:lnTo>
                    <a:cubicBezTo>
                      <a:pt x="3666" y="3764"/>
                      <a:pt x="3573" y="3893"/>
                      <a:pt x="3479" y="4018"/>
                    </a:cubicBezTo>
                    <a:cubicBezTo>
                      <a:pt x="5347" y="3336"/>
                      <a:pt x="6257" y="3005"/>
                      <a:pt x="6703" y="2841"/>
                    </a:cubicBezTo>
                    <a:lnTo>
                      <a:pt x="6703" y="2841"/>
                    </a:lnTo>
                    <a:cubicBezTo>
                      <a:pt x="6618" y="3095"/>
                      <a:pt x="6524" y="3340"/>
                      <a:pt x="6417" y="3572"/>
                    </a:cubicBezTo>
                    <a:cubicBezTo>
                      <a:pt x="6346" y="3719"/>
                      <a:pt x="6265" y="3862"/>
                      <a:pt x="6181" y="4000"/>
                    </a:cubicBezTo>
                    <a:lnTo>
                      <a:pt x="2565" y="5320"/>
                    </a:lnTo>
                    <a:cubicBezTo>
                      <a:pt x="2503" y="5431"/>
                      <a:pt x="2445" y="5547"/>
                      <a:pt x="2386" y="5668"/>
                    </a:cubicBezTo>
                    <a:cubicBezTo>
                      <a:pt x="4415" y="4927"/>
                      <a:pt x="5423" y="4557"/>
                      <a:pt x="5923" y="4374"/>
                    </a:cubicBezTo>
                    <a:lnTo>
                      <a:pt x="5923" y="4374"/>
                    </a:lnTo>
                    <a:cubicBezTo>
                      <a:pt x="5891" y="4415"/>
                      <a:pt x="5860" y="4454"/>
                      <a:pt x="5829" y="4495"/>
                    </a:cubicBezTo>
                    <a:cubicBezTo>
                      <a:pt x="5596" y="4789"/>
                      <a:pt x="5339" y="5075"/>
                      <a:pt x="5084" y="5382"/>
                    </a:cubicBezTo>
                    <a:cubicBezTo>
                      <a:pt x="4981" y="5498"/>
                      <a:pt x="4884" y="5627"/>
                      <a:pt x="4790" y="5757"/>
                    </a:cubicBezTo>
                    <a:lnTo>
                      <a:pt x="1931" y="6800"/>
                    </a:lnTo>
                    <a:cubicBezTo>
                      <a:pt x="1919" y="6835"/>
                      <a:pt x="1905" y="6876"/>
                      <a:pt x="1892" y="6911"/>
                    </a:cubicBezTo>
                    <a:cubicBezTo>
                      <a:pt x="1865" y="6983"/>
                      <a:pt x="1838" y="7055"/>
                      <a:pt x="1816" y="7125"/>
                    </a:cubicBezTo>
                    <a:cubicBezTo>
                      <a:pt x="3394" y="6546"/>
                      <a:pt x="4157" y="6269"/>
                      <a:pt x="4526" y="6131"/>
                    </a:cubicBezTo>
                    <a:lnTo>
                      <a:pt x="4526" y="6131"/>
                    </a:lnTo>
                    <a:cubicBezTo>
                      <a:pt x="4478" y="6207"/>
                      <a:pt x="4433" y="6283"/>
                      <a:pt x="4388" y="6359"/>
                    </a:cubicBezTo>
                    <a:cubicBezTo>
                      <a:pt x="4201" y="6680"/>
                      <a:pt x="4032" y="7010"/>
                      <a:pt x="3871" y="7339"/>
                    </a:cubicBezTo>
                    <a:lnTo>
                      <a:pt x="1406" y="8240"/>
                    </a:lnTo>
                    <a:cubicBezTo>
                      <a:pt x="1365" y="8347"/>
                      <a:pt x="1326" y="8454"/>
                      <a:pt x="1289" y="8566"/>
                    </a:cubicBezTo>
                    <a:cubicBezTo>
                      <a:pt x="2761" y="8026"/>
                      <a:pt x="3417" y="7786"/>
                      <a:pt x="3707" y="7679"/>
                    </a:cubicBezTo>
                    <a:lnTo>
                      <a:pt x="3707" y="7679"/>
                    </a:lnTo>
                    <a:cubicBezTo>
                      <a:pt x="3586" y="7938"/>
                      <a:pt x="3466" y="8200"/>
                      <a:pt x="3345" y="8459"/>
                    </a:cubicBezTo>
                    <a:lnTo>
                      <a:pt x="3176" y="8842"/>
                    </a:lnTo>
                    <a:lnTo>
                      <a:pt x="902" y="9671"/>
                    </a:lnTo>
                    <a:cubicBezTo>
                      <a:pt x="867" y="9778"/>
                      <a:pt x="830" y="9885"/>
                      <a:pt x="795" y="9992"/>
                    </a:cubicBezTo>
                    <a:cubicBezTo>
                      <a:pt x="2186" y="9484"/>
                      <a:pt x="2775" y="9270"/>
                      <a:pt x="3020" y="9181"/>
                    </a:cubicBezTo>
                    <a:lnTo>
                      <a:pt x="3020" y="9181"/>
                    </a:lnTo>
                    <a:cubicBezTo>
                      <a:pt x="2900" y="9448"/>
                      <a:pt x="2730" y="9823"/>
                      <a:pt x="2499" y="10336"/>
                    </a:cubicBezTo>
                    <a:lnTo>
                      <a:pt x="474" y="11076"/>
                    </a:lnTo>
                    <a:cubicBezTo>
                      <a:pt x="447" y="11179"/>
                      <a:pt x="420" y="11286"/>
                      <a:pt x="394" y="11383"/>
                    </a:cubicBezTo>
                    <a:cubicBezTo>
                      <a:pt x="1647" y="10928"/>
                      <a:pt x="2145" y="10747"/>
                      <a:pt x="2342" y="10675"/>
                    </a:cubicBezTo>
                    <a:lnTo>
                      <a:pt x="2342" y="10675"/>
                    </a:lnTo>
                    <a:cubicBezTo>
                      <a:pt x="2159" y="11068"/>
                      <a:pt x="1976" y="11459"/>
                      <a:pt x="1780" y="11848"/>
                    </a:cubicBezTo>
                    <a:lnTo>
                      <a:pt x="175" y="12436"/>
                    </a:lnTo>
                    <a:cubicBezTo>
                      <a:pt x="157" y="12534"/>
                      <a:pt x="139" y="12632"/>
                      <a:pt x="126" y="12735"/>
                    </a:cubicBezTo>
                    <a:cubicBezTo>
                      <a:pt x="1107" y="12373"/>
                      <a:pt x="1468" y="12239"/>
                      <a:pt x="1602" y="12191"/>
                    </a:cubicBezTo>
                    <a:lnTo>
                      <a:pt x="1602" y="12191"/>
                    </a:lnTo>
                    <a:cubicBezTo>
                      <a:pt x="1521" y="12346"/>
                      <a:pt x="1441" y="12503"/>
                      <a:pt x="1352" y="12659"/>
                    </a:cubicBezTo>
                    <a:cubicBezTo>
                      <a:pt x="1214" y="12913"/>
                      <a:pt x="1062" y="13167"/>
                      <a:pt x="906" y="13412"/>
                    </a:cubicBezTo>
                    <a:cubicBezTo>
                      <a:pt x="19" y="13737"/>
                      <a:pt x="15" y="13737"/>
                      <a:pt x="15" y="13737"/>
                    </a:cubicBezTo>
                    <a:cubicBezTo>
                      <a:pt x="11" y="13836"/>
                      <a:pt x="5" y="13930"/>
                      <a:pt x="1" y="14027"/>
                    </a:cubicBezTo>
                    <a:cubicBezTo>
                      <a:pt x="451" y="13863"/>
                      <a:pt x="603" y="13809"/>
                      <a:pt x="653" y="13791"/>
                    </a:cubicBezTo>
                    <a:lnTo>
                      <a:pt x="653" y="13791"/>
                    </a:lnTo>
                    <a:cubicBezTo>
                      <a:pt x="477" y="14028"/>
                      <a:pt x="289" y="14256"/>
                      <a:pt x="70" y="14459"/>
                    </a:cubicBezTo>
                    <a:lnTo>
                      <a:pt x="70" y="14459"/>
                    </a:lnTo>
                    <a:cubicBezTo>
                      <a:pt x="80" y="14450"/>
                      <a:pt x="90" y="14443"/>
                      <a:pt x="104" y="14433"/>
                    </a:cubicBezTo>
                    <a:cubicBezTo>
                      <a:pt x="363" y="14210"/>
                      <a:pt x="585" y="13947"/>
                      <a:pt x="795" y="13680"/>
                    </a:cubicBezTo>
                    <a:cubicBezTo>
                      <a:pt x="826" y="13640"/>
                      <a:pt x="853" y="13599"/>
                      <a:pt x="884" y="13560"/>
                    </a:cubicBezTo>
                    <a:lnTo>
                      <a:pt x="968" y="13844"/>
                    </a:lnTo>
                    <a:cubicBezTo>
                      <a:pt x="1044" y="13796"/>
                      <a:pt x="1120" y="13747"/>
                      <a:pt x="1200" y="13698"/>
                    </a:cubicBezTo>
                    <a:cubicBezTo>
                      <a:pt x="1129" y="13461"/>
                      <a:pt x="1093" y="13346"/>
                      <a:pt x="1075" y="13288"/>
                    </a:cubicBezTo>
                    <a:cubicBezTo>
                      <a:pt x="1205" y="13095"/>
                      <a:pt x="1326" y="12904"/>
                      <a:pt x="1446" y="12708"/>
                    </a:cubicBezTo>
                    <a:cubicBezTo>
                      <a:pt x="1535" y="12560"/>
                      <a:pt x="1624" y="12414"/>
                      <a:pt x="1709" y="12262"/>
                    </a:cubicBezTo>
                    <a:lnTo>
                      <a:pt x="1990" y="13181"/>
                    </a:lnTo>
                    <a:cubicBezTo>
                      <a:pt x="2065" y="13127"/>
                      <a:pt x="2145" y="13078"/>
                      <a:pt x="2221" y="13029"/>
                    </a:cubicBezTo>
                    <a:cubicBezTo>
                      <a:pt x="2021" y="12378"/>
                      <a:pt x="1931" y="12084"/>
                      <a:pt x="1892" y="11950"/>
                    </a:cubicBezTo>
                    <a:cubicBezTo>
                      <a:pt x="2101" y="11580"/>
                      <a:pt x="2297" y="11201"/>
                      <a:pt x="2499" y="10827"/>
                    </a:cubicBezTo>
                    <a:lnTo>
                      <a:pt x="3011" y="12507"/>
                    </a:lnTo>
                    <a:cubicBezTo>
                      <a:pt x="3091" y="12453"/>
                      <a:pt x="3167" y="12405"/>
                      <a:pt x="3242" y="12352"/>
                    </a:cubicBezTo>
                    <a:cubicBezTo>
                      <a:pt x="2886" y="11201"/>
                      <a:pt x="2734" y="10706"/>
                      <a:pt x="2668" y="10488"/>
                    </a:cubicBezTo>
                    <a:cubicBezTo>
                      <a:pt x="2756" y="10318"/>
                      <a:pt x="2927" y="9979"/>
                      <a:pt x="3260" y="9323"/>
                    </a:cubicBezTo>
                    <a:lnTo>
                      <a:pt x="4023" y="11807"/>
                    </a:lnTo>
                    <a:cubicBezTo>
                      <a:pt x="4117" y="11736"/>
                      <a:pt x="4184" y="11683"/>
                      <a:pt x="4219" y="11642"/>
                    </a:cubicBezTo>
                    <a:cubicBezTo>
                      <a:pt x="4228" y="11638"/>
                      <a:pt x="4232" y="11629"/>
                      <a:pt x="4242" y="11620"/>
                    </a:cubicBezTo>
                    <a:cubicBezTo>
                      <a:pt x="3738" y="9979"/>
                      <a:pt x="3524" y="9279"/>
                      <a:pt x="3435" y="8985"/>
                    </a:cubicBezTo>
                    <a:cubicBezTo>
                      <a:pt x="3497" y="8864"/>
                      <a:pt x="3559" y="8735"/>
                      <a:pt x="3631" y="8597"/>
                    </a:cubicBezTo>
                    <a:cubicBezTo>
                      <a:pt x="3764" y="8343"/>
                      <a:pt x="3894" y="8084"/>
                      <a:pt x="4032" y="7831"/>
                    </a:cubicBezTo>
                    <a:lnTo>
                      <a:pt x="4960" y="10866"/>
                    </a:lnTo>
                    <a:cubicBezTo>
                      <a:pt x="5030" y="10790"/>
                      <a:pt x="5102" y="10714"/>
                      <a:pt x="5168" y="10640"/>
                    </a:cubicBezTo>
                    <a:cubicBezTo>
                      <a:pt x="4571" y="8691"/>
                      <a:pt x="4312" y="7857"/>
                      <a:pt x="4205" y="7504"/>
                    </a:cubicBezTo>
                    <a:cubicBezTo>
                      <a:pt x="4380" y="7188"/>
                      <a:pt x="4558" y="6880"/>
                      <a:pt x="4750" y="6582"/>
                    </a:cubicBezTo>
                    <a:cubicBezTo>
                      <a:pt x="4777" y="6537"/>
                      <a:pt x="4804" y="6493"/>
                      <a:pt x="4835" y="6448"/>
                    </a:cubicBezTo>
                    <a:lnTo>
                      <a:pt x="5864" y="9810"/>
                    </a:lnTo>
                    <a:cubicBezTo>
                      <a:pt x="5931" y="9725"/>
                      <a:pt x="5993" y="9636"/>
                      <a:pt x="6057" y="9547"/>
                    </a:cubicBezTo>
                    <a:cubicBezTo>
                      <a:pt x="5415" y="7442"/>
                      <a:pt x="5142" y="6559"/>
                      <a:pt x="5030" y="6185"/>
                    </a:cubicBezTo>
                    <a:cubicBezTo>
                      <a:pt x="5244" y="5917"/>
                      <a:pt x="5489" y="5668"/>
                      <a:pt x="5740" y="5413"/>
                    </a:cubicBezTo>
                    <a:lnTo>
                      <a:pt x="6693" y="8516"/>
                    </a:lnTo>
                    <a:cubicBezTo>
                      <a:pt x="6752" y="8401"/>
                      <a:pt x="6806" y="8280"/>
                      <a:pt x="6859" y="8160"/>
                    </a:cubicBezTo>
                    <a:cubicBezTo>
                      <a:pt x="6314" y="6381"/>
                      <a:pt x="6065" y="5569"/>
                      <a:pt x="5950" y="5199"/>
                    </a:cubicBezTo>
                    <a:cubicBezTo>
                      <a:pt x="6057" y="5088"/>
                      <a:pt x="6164" y="4977"/>
                      <a:pt x="6265" y="4865"/>
                    </a:cubicBezTo>
                    <a:cubicBezTo>
                      <a:pt x="6399" y="4718"/>
                      <a:pt x="6533" y="4561"/>
                      <a:pt x="6654" y="4397"/>
                    </a:cubicBezTo>
                    <a:lnTo>
                      <a:pt x="7362" y="6697"/>
                    </a:lnTo>
                    <a:cubicBezTo>
                      <a:pt x="7407" y="6559"/>
                      <a:pt x="7456" y="6417"/>
                      <a:pt x="7510" y="6283"/>
                    </a:cubicBezTo>
                    <a:cubicBezTo>
                      <a:pt x="7153" y="5115"/>
                      <a:pt x="6957" y="4473"/>
                      <a:pt x="6845" y="4120"/>
                    </a:cubicBezTo>
                    <a:cubicBezTo>
                      <a:pt x="6899" y="4040"/>
                      <a:pt x="6948" y="3960"/>
                      <a:pt x="6997" y="3875"/>
                    </a:cubicBezTo>
                    <a:cubicBezTo>
                      <a:pt x="7166" y="3567"/>
                      <a:pt x="7309" y="3250"/>
                      <a:pt x="7434" y="2935"/>
                    </a:cubicBezTo>
                    <a:lnTo>
                      <a:pt x="8103" y="5123"/>
                    </a:lnTo>
                    <a:cubicBezTo>
                      <a:pt x="8165" y="5021"/>
                      <a:pt x="8228" y="4923"/>
                      <a:pt x="8286" y="4820"/>
                    </a:cubicBezTo>
                    <a:cubicBezTo>
                      <a:pt x="7929" y="3657"/>
                      <a:pt x="7715" y="2956"/>
                      <a:pt x="7586" y="2538"/>
                    </a:cubicBezTo>
                    <a:cubicBezTo>
                      <a:pt x="7693" y="2248"/>
                      <a:pt x="7796" y="1962"/>
                      <a:pt x="7907" y="1686"/>
                    </a:cubicBezTo>
                    <a:cubicBezTo>
                      <a:pt x="7973" y="1517"/>
                      <a:pt x="8045" y="1351"/>
                      <a:pt x="8125" y="1191"/>
                    </a:cubicBezTo>
                    <a:lnTo>
                      <a:pt x="8914" y="3768"/>
                    </a:lnTo>
                    <a:cubicBezTo>
                      <a:pt x="8977" y="3657"/>
                      <a:pt x="9035" y="3540"/>
                      <a:pt x="9088" y="3429"/>
                    </a:cubicBezTo>
                    <a:cubicBezTo>
                      <a:pt x="8673" y="2079"/>
                      <a:pt x="8432" y="1298"/>
                      <a:pt x="8298" y="852"/>
                    </a:cubicBezTo>
                    <a:cubicBezTo>
                      <a:pt x="8325" y="799"/>
                      <a:pt x="8357" y="745"/>
                      <a:pt x="8388" y="692"/>
                    </a:cubicBezTo>
                    <a:cubicBezTo>
                      <a:pt x="8432" y="612"/>
                      <a:pt x="8477" y="536"/>
                      <a:pt x="8522" y="460"/>
                    </a:cubicBezTo>
                    <a:cubicBezTo>
                      <a:pt x="8500" y="437"/>
                      <a:pt x="8473" y="420"/>
                      <a:pt x="8446" y="398"/>
                    </a:cubicBezTo>
                    <a:cubicBezTo>
                      <a:pt x="8232" y="227"/>
                      <a:pt x="7987" y="94"/>
                      <a:pt x="7728" y="1"/>
                    </a:cubicBezTo>
                    <a:close/>
                    <a:moveTo>
                      <a:pt x="70" y="14459"/>
                    </a:moveTo>
                    <a:cubicBezTo>
                      <a:pt x="66" y="14462"/>
                      <a:pt x="62" y="14466"/>
                      <a:pt x="59" y="14469"/>
                    </a:cubicBezTo>
                    <a:cubicBezTo>
                      <a:pt x="62" y="14466"/>
                      <a:pt x="66" y="14462"/>
                      <a:pt x="70" y="14459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1"/>
              <p:cNvSpPr/>
              <p:nvPr/>
            </p:nvSpPr>
            <p:spPr>
              <a:xfrm>
                <a:off x="5281653" y="105557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40" y="594"/>
                    </a:lnTo>
                    <a:cubicBezTo>
                      <a:pt x="219" y="719"/>
                      <a:pt x="107" y="853"/>
                      <a:pt x="0" y="999"/>
                    </a:cubicBezTo>
                    <a:lnTo>
                      <a:pt x="2443" y="108"/>
                    </a:lnTo>
                    <a:cubicBezTo>
                      <a:pt x="2288" y="54"/>
                      <a:pt x="2128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1"/>
              <p:cNvSpPr/>
              <p:nvPr/>
            </p:nvSpPr>
            <p:spPr>
              <a:xfrm>
                <a:off x="7155883" y="65460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39" y="594"/>
                    </a:lnTo>
                    <a:cubicBezTo>
                      <a:pt x="219" y="719"/>
                      <a:pt x="108" y="853"/>
                      <a:pt x="1" y="999"/>
                    </a:cubicBezTo>
                    <a:lnTo>
                      <a:pt x="2444" y="108"/>
                    </a:lnTo>
                    <a:cubicBezTo>
                      <a:pt x="2288" y="54"/>
                      <a:pt x="2127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1"/>
              <p:cNvSpPr/>
              <p:nvPr/>
            </p:nvSpPr>
            <p:spPr>
              <a:xfrm>
                <a:off x="-226589" y="1379638"/>
                <a:ext cx="761566" cy="666398"/>
              </a:xfrm>
              <a:custGeom>
                <a:rect b="b" l="l" r="r" t="t"/>
                <a:pathLst>
                  <a:path extrusionOk="0" h="20979" w="23975">
                    <a:moveTo>
                      <a:pt x="23645" y="0"/>
                    </a:moveTo>
                    <a:cubicBezTo>
                      <a:pt x="23644" y="0"/>
                      <a:pt x="23642" y="0"/>
                      <a:pt x="23641" y="0"/>
                    </a:cubicBezTo>
                    <a:cubicBezTo>
                      <a:pt x="19449" y="143"/>
                      <a:pt x="15223" y="491"/>
                      <a:pt x="11232" y="1775"/>
                    </a:cubicBezTo>
                    <a:cubicBezTo>
                      <a:pt x="5342" y="3665"/>
                      <a:pt x="0" y="8388"/>
                      <a:pt x="718" y="13452"/>
                    </a:cubicBezTo>
                    <a:cubicBezTo>
                      <a:pt x="718" y="13457"/>
                      <a:pt x="718" y="13466"/>
                      <a:pt x="723" y="13475"/>
                    </a:cubicBezTo>
                    <a:cubicBezTo>
                      <a:pt x="727" y="13502"/>
                      <a:pt x="732" y="13533"/>
                      <a:pt x="737" y="13564"/>
                    </a:cubicBezTo>
                    <a:cubicBezTo>
                      <a:pt x="737" y="13586"/>
                      <a:pt x="741" y="13604"/>
                      <a:pt x="745" y="13627"/>
                    </a:cubicBezTo>
                    <a:cubicBezTo>
                      <a:pt x="749" y="13658"/>
                      <a:pt x="754" y="13685"/>
                      <a:pt x="763" y="13716"/>
                    </a:cubicBezTo>
                    <a:cubicBezTo>
                      <a:pt x="768" y="13755"/>
                      <a:pt x="776" y="13792"/>
                      <a:pt x="780" y="13831"/>
                    </a:cubicBezTo>
                    <a:cubicBezTo>
                      <a:pt x="786" y="13845"/>
                      <a:pt x="790" y="13858"/>
                      <a:pt x="794" y="13876"/>
                    </a:cubicBezTo>
                    <a:cubicBezTo>
                      <a:pt x="803" y="13916"/>
                      <a:pt x="812" y="13961"/>
                      <a:pt x="821" y="14006"/>
                    </a:cubicBezTo>
                    <a:cubicBezTo>
                      <a:pt x="821" y="14010"/>
                      <a:pt x="821" y="14014"/>
                      <a:pt x="825" y="14018"/>
                    </a:cubicBezTo>
                    <a:cubicBezTo>
                      <a:pt x="1214" y="15718"/>
                      <a:pt x="2305" y="17447"/>
                      <a:pt x="4307" y="19111"/>
                    </a:cubicBezTo>
                    <a:cubicBezTo>
                      <a:pt x="4312" y="19115"/>
                      <a:pt x="4317" y="19120"/>
                      <a:pt x="4326" y="19124"/>
                    </a:cubicBezTo>
                    <a:cubicBezTo>
                      <a:pt x="4388" y="19173"/>
                      <a:pt x="4451" y="19227"/>
                      <a:pt x="4513" y="19276"/>
                    </a:cubicBezTo>
                    <a:cubicBezTo>
                      <a:pt x="5890" y="20395"/>
                      <a:pt x="7308" y="20908"/>
                      <a:pt x="8709" y="20970"/>
                    </a:cubicBezTo>
                    <a:cubicBezTo>
                      <a:pt x="8722" y="20970"/>
                      <a:pt x="8740" y="20974"/>
                      <a:pt x="8758" y="20974"/>
                    </a:cubicBezTo>
                    <a:lnTo>
                      <a:pt x="8793" y="20974"/>
                    </a:lnTo>
                    <a:cubicBezTo>
                      <a:pt x="8873" y="20977"/>
                      <a:pt x="8953" y="20978"/>
                      <a:pt x="9033" y="20978"/>
                    </a:cubicBezTo>
                    <a:cubicBezTo>
                      <a:pt x="10690" y="20978"/>
                      <a:pt x="12317" y="20361"/>
                      <a:pt x="13814" y="19396"/>
                    </a:cubicBezTo>
                    <a:cubicBezTo>
                      <a:pt x="13819" y="19396"/>
                      <a:pt x="13819" y="19396"/>
                      <a:pt x="13823" y="19391"/>
                    </a:cubicBezTo>
                    <a:cubicBezTo>
                      <a:pt x="13876" y="19356"/>
                      <a:pt x="13930" y="19320"/>
                      <a:pt x="13988" y="19284"/>
                    </a:cubicBezTo>
                    <a:cubicBezTo>
                      <a:pt x="13996" y="19276"/>
                      <a:pt x="14010" y="19272"/>
                      <a:pt x="14023" y="19262"/>
                    </a:cubicBezTo>
                    <a:cubicBezTo>
                      <a:pt x="14852" y="18704"/>
                      <a:pt x="15646" y="18045"/>
                      <a:pt x="16383" y="17327"/>
                    </a:cubicBezTo>
                    <a:cubicBezTo>
                      <a:pt x="16387" y="17319"/>
                      <a:pt x="16395" y="17313"/>
                      <a:pt x="16404" y="17305"/>
                    </a:cubicBezTo>
                    <a:lnTo>
                      <a:pt x="16400" y="17305"/>
                    </a:lnTo>
                    <a:cubicBezTo>
                      <a:pt x="16640" y="17072"/>
                      <a:pt x="16868" y="16837"/>
                      <a:pt x="17095" y="16591"/>
                    </a:cubicBezTo>
                    <a:cubicBezTo>
                      <a:pt x="18945" y="14594"/>
                      <a:pt x="20560" y="12262"/>
                      <a:pt x="21692" y="9805"/>
                    </a:cubicBezTo>
                    <a:cubicBezTo>
                      <a:pt x="21818" y="9538"/>
                      <a:pt x="22223" y="8223"/>
                      <a:pt x="22651" y="6630"/>
                    </a:cubicBezTo>
                    <a:lnTo>
                      <a:pt x="22655" y="6630"/>
                    </a:lnTo>
                    <a:cubicBezTo>
                      <a:pt x="22776" y="6171"/>
                      <a:pt x="22905" y="5690"/>
                      <a:pt x="23026" y="5213"/>
                    </a:cubicBezTo>
                    <a:lnTo>
                      <a:pt x="23021" y="5213"/>
                    </a:lnTo>
                    <a:cubicBezTo>
                      <a:pt x="23137" y="4749"/>
                      <a:pt x="23248" y="4285"/>
                      <a:pt x="23351" y="3835"/>
                    </a:cubicBezTo>
                    <a:lnTo>
                      <a:pt x="23355" y="3835"/>
                    </a:lnTo>
                    <a:cubicBezTo>
                      <a:pt x="23436" y="3469"/>
                      <a:pt x="23512" y="3113"/>
                      <a:pt x="23583" y="2774"/>
                    </a:cubicBezTo>
                    <a:lnTo>
                      <a:pt x="23579" y="2774"/>
                    </a:lnTo>
                    <a:cubicBezTo>
                      <a:pt x="23600" y="2644"/>
                      <a:pt x="23627" y="2519"/>
                      <a:pt x="23650" y="2395"/>
                    </a:cubicBezTo>
                    <a:cubicBezTo>
                      <a:pt x="23907" y="1018"/>
                      <a:pt x="23974" y="0"/>
                      <a:pt x="2364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1"/>
              <p:cNvSpPr/>
              <p:nvPr/>
            </p:nvSpPr>
            <p:spPr>
              <a:xfrm>
                <a:off x="506008" y="1386468"/>
                <a:ext cx="3971" cy="2795"/>
              </a:xfrm>
              <a:custGeom>
                <a:rect b="b" l="l" r="r" t="t"/>
                <a:pathLst>
                  <a:path extrusionOk="0" h="88" w="125">
                    <a:moveTo>
                      <a:pt x="60" y="0"/>
                    </a:moveTo>
                    <a:cubicBezTo>
                      <a:pt x="25" y="0"/>
                      <a:pt x="0" y="48"/>
                      <a:pt x="39" y="79"/>
                    </a:cubicBezTo>
                    <a:cubicBezTo>
                      <a:pt x="46" y="85"/>
                      <a:pt x="54" y="87"/>
                      <a:pt x="61" y="87"/>
                    </a:cubicBezTo>
                    <a:cubicBezTo>
                      <a:pt x="95" y="87"/>
                      <a:pt x="125" y="38"/>
                      <a:pt x="92" y="13"/>
                    </a:cubicBezTo>
                    <a:cubicBezTo>
                      <a:pt x="81" y="4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1"/>
              <p:cNvSpPr/>
              <p:nvPr/>
            </p:nvSpPr>
            <p:spPr>
              <a:xfrm>
                <a:off x="-167506" y="1383609"/>
                <a:ext cx="702229" cy="605663"/>
              </a:xfrm>
              <a:custGeom>
                <a:rect b="b" l="l" r="r" t="t"/>
                <a:pathLst>
                  <a:path extrusionOk="0" h="19067" w="22107">
                    <a:moveTo>
                      <a:pt x="19106" y="0"/>
                    </a:moveTo>
                    <a:cubicBezTo>
                      <a:pt x="18950" y="9"/>
                      <a:pt x="18789" y="18"/>
                      <a:pt x="18637" y="27"/>
                    </a:cubicBezTo>
                    <a:cubicBezTo>
                      <a:pt x="18338" y="2430"/>
                      <a:pt x="18245" y="3184"/>
                      <a:pt x="18219" y="3425"/>
                    </a:cubicBezTo>
                    <a:cubicBezTo>
                      <a:pt x="17425" y="4116"/>
                      <a:pt x="16626" y="4798"/>
                      <a:pt x="15819" y="5471"/>
                    </a:cubicBezTo>
                    <a:cubicBezTo>
                      <a:pt x="16056" y="3710"/>
                      <a:pt x="16332" y="1953"/>
                      <a:pt x="16653" y="200"/>
                    </a:cubicBezTo>
                    <a:lnTo>
                      <a:pt x="16653" y="200"/>
                    </a:lnTo>
                    <a:cubicBezTo>
                      <a:pt x="16488" y="214"/>
                      <a:pt x="16332" y="233"/>
                      <a:pt x="16167" y="254"/>
                    </a:cubicBezTo>
                    <a:cubicBezTo>
                      <a:pt x="15828" y="2132"/>
                      <a:pt x="15534" y="4022"/>
                      <a:pt x="15293" y="5913"/>
                    </a:cubicBezTo>
                    <a:cubicBezTo>
                      <a:pt x="14255" y="6777"/>
                      <a:pt x="13212" y="7633"/>
                      <a:pt x="12168" y="8489"/>
                    </a:cubicBezTo>
                    <a:cubicBezTo>
                      <a:pt x="12498" y="5921"/>
                      <a:pt x="12761" y="3326"/>
                      <a:pt x="12971" y="735"/>
                    </a:cubicBezTo>
                    <a:lnTo>
                      <a:pt x="12971" y="735"/>
                    </a:lnTo>
                    <a:cubicBezTo>
                      <a:pt x="12810" y="768"/>
                      <a:pt x="12650" y="799"/>
                      <a:pt x="12494" y="834"/>
                    </a:cubicBezTo>
                    <a:cubicBezTo>
                      <a:pt x="12275" y="3536"/>
                      <a:pt x="11990" y="6238"/>
                      <a:pt x="11646" y="8917"/>
                    </a:cubicBezTo>
                    <a:cubicBezTo>
                      <a:pt x="10679" y="9711"/>
                      <a:pt x="9711" y="10500"/>
                      <a:pt x="8752" y="11298"/>
                    </a:cubicBezTo>
                    <a:cubicBezTo>
                      <a:pt x="9055" y="8137"/>
                      <a:pt x="9140" y="4945"/>
                      <a:pt x="8998" y="1770"/>
                    </a:cubicBezTo>
                    <a:lnTo>
                      <a:pt x="8998" y="1770"/>
                    </a:lnTo>
                    <a:cubicBezTo>
                      <a:pt x="8841" y="1824"/>
                      <a:pt x="8690" y="1882"/>
                      <a:pt x="8534" y="1935"/>
                    </a:cubicBezTo>
                    <a:cubicBezTo>
                      <a:pt x="8677" y="5182"/>
                      <a:pt x="8578" y="8436"/>
                      <a:pt x="8248" y="11656"/>
                    </a:cubicBezTo>
                    <a:lnTo>
                      <a:pt x="8240" y="11660"/>
                    </a:lnTo>
                    <a:cubicBezTo>
                      <a:pt x="8236" y="11687"/>
                      <a:pt x="8236" y="11709"/>
                      <a:pt x="8236" y="11731"/>
                    </a:cubicBezTo>
                    <a:cubicBezTo>
                      <a:pt x="7865" y="12035"/>
                      <a:pt x="7499" y="12342"/>
                      <a:pt x="7133" y="12650"/>
                    </a:cubicBezTo>
                    <a:cubicBezTo>
                      <a:pt x="6604" y="13100"/>
                      <a:pt x="6063" y="13541"/>
                      <a:pt x="5524" y="13978"/>
                    </a:cubicBezTo>
                    <a:lnTo>
                      <a:pt x="4053" y="4254"/>
                    </a:lnTo>
                    <a:cubicBezTo>
                      <a:pt x="3910" y="4357"/>
                      <a:pt x="3772" y="4459"/>
                      <a:pt x="3629" y="4561"/>
                    </a:cubicBezTo>
                    <a:cubicBezTo>
                      <a:pt x="4571" y="10804"/>
                      <a:pt x="4949" y="13314"/>
                      <a:pt x="5100" y="14321"/>
                    </a:cubicBezTo>
                    <a:cubicBezTo>
                      <a:pt x="4196" y="15048"/>
                      <a:pt x="3281" y="15762"/>
                      <a:pt x="2359" y="16466"/>
                    </a:cubicBezTo>
                    <a:cubicBezTo>
                      <a:pt x="1547" y="13630"/>
                      <a:pt x="883" y="10724"/>
                      <a:pt x="375" y="7812"/>
                    </a:cubicBezTo>
                    <a:cubicBezTo>
                      <a:pt x="241" y="8004"/>
                      <a:pt x="120" y="8195"/>
                      <a:pt x="0" y="8382"/>
                    </a:cubicBezTo>
                    <a:cubicBezTo>
                      <a:pt x="517" y="11210"/>
                      <a:pt x="1168" y="14019"/>
                      <a:pt x="1966" y="16774"/>
                    </a:cubicBezTo>
                    <a:cubicBezTo>
                      <a:pt x="1628" y="17033"/>
                      <a:pt x="1289" y="17291"/>
                      <a:pt x="954" y="17546"/>
                    </a:cubicBezTo>
                    <a:cubicBezTo>
                      <a:pt x="1369" y="18013"/>
                      <a:pt x="1846" y="18482"/>
                      <a:pt x="2394" y="18941"/>
                    </a:cubicBezTo>
                    <a:cubicBezTo>
                      <a:pt x="2965" y="18472"/>
                      <a:pt x="3531" y="18005"/>
                      <a:pt x="4098" y="17532"/>
                    </a:cubicBezTo>
                    <a:cubicBezTo>
                      <a:pt x="5279" y="17723"/>
                      <a:pt x="6452" y="17974"/>
                      <a:pt x="7602" y="18214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4" y="18937"/>
                      <a:pt x="12636" y="18807"/>
                      <a:pt x="12819" y="18665"/>
                    </a:cubicBezTo>
                    <a:cubicBezTo>
                      <a:pt x="11084" y="18472"/>
                      <a:pt x="9368" y="18112"/>
                      <a:pt x="7701" y="17755"/>
                    </a:cubicBezTo>
                    <a:cubicBezTo>
                      <a:pt x="6674" y="17536"/>
                      <a:pt x="5627" y="17318"/>
                      <a:pt x="4565" y="17135"/>
                    </a:cubicBezTo>
                    <a:cubicBezTo>
                      <a:pt x="5351" y="16476"/>
                      <a:pt x="6126" y="15811"/>
                      <a:pt x="6902" y="15151"/>
                    </a:cubicBezTo>
                    <a:cubicBezTo>
                      <a:pt x="9831" y="15249"/>
                      <a:pt x="12770" y="15525"/>
                      <a:pt x="15673" y="15980"/>
                    </a:cubicBezTo>
                    <a:cubicBezTo>
                      <a:pt x="15793" y="15842"/>
                      <a:pt x="15914" y="15700"/>
                      <a:pt x="16033" y="15562"/>
                    </a:cubicBezTo>
                    <a:cubicBezTo>
                      <a:pt x="13185" y="15111"/>
                      <a:pt x="10304" y="14821"/>
                      <a:pt x="7423" y="14706"/>
                    </a:cubicBezTo>
                    <a:cubicBezTo>
                      <a:pt x="7896" y="14299"/>
                      <a:pt x="8369" y="13898"/>
                      <a:pt x="8841" y="13496"/>
                    </a:cubicBezTo>
                    <a:cubicBezTo>
                      <a:pt x="9323" y="13087"/>
                      <a:pt x="9800" y="12667"/>
                      <a:pt x="10273" y="12249"/>
                    </a:cubicBezTo>
                    <a:cubicBezTo>
                      <a:pt x="12939" y="12387"/>
                      <a:pt x="15619" y="12471"/>
                      <a:pt x="18295" y="12494"/>
                    </a:cubicBezTo>
                    <a:cubicBezTo>
                      <a:pt x="18392" y="12337"/>
                      <a:pt x="18486" y="12181"/>
                      <a:pt x="18584" y="12025"/>
                    </a:cubicBezTo>
                    <a:cubicBezTo>
                      <a:pt x="15976" y="12012"/>
                      <a:pt x="13363" y="11936"/>
                      <a:pt x="10763" y="11802"/>
                    </a:cubicBezTo>
                    <a:cubicBezTo>
                      <a:pt x="11713" y="10942"/>
                      <a:pt x="12640" y="10059"/>
                      <a:pt x="13550" y="9168"/>
                    </a:cubicBezTo>
                    <a:cubicBezTo>
                      <a:pt x="15739" y="9055"/>
                      <a:pt x="17941" y="8927"/>
                      <a:pt x="20135" y="8779"/>
                    </a:cubicBezTo>
                    <a:cubicBezTo>
                      <a:pt x="20184" y="8637"/>
                      <a:pt x="20229" y="8472"/>
                      <a:pt x="20283" y="8302"/>
                    </a:cubicBezTo>
                    <a:lnTo>
                      <a:pt x="20283" y="8302"/>
                    </a:lnTo>
                    <a:cubicBezTo>
                      <a:pt x="18209" y="8440"/>
                      <a:pt x="16128" y="8561"/>
                      <a:pt x="14054" y="8672"/>
                    </a:cubicBezTo>
                    <a:cubicBezTo>
                      <a:pt x="14892" y="7843"/>
                      <a:pt x="15721" y="7001"/>
                      <a:pt x="16542" y="6158"/>
                    </a:cubicBezTo>
                    <a:cubicBezTo>
                      <a:pt x="18027" y="6038"/>
                      <a:pt x="19520" y="5890"/>
                      <a:pt x="21005" y="5703"/>
                    </a:cubicBezTo>
                    <a:cubicBezTo>
                      <a:pt x="21045" y="5538"/>
                      <a:pt x="21085" y="5378"/>
                      <a:pt x="21130" y="5208"/>
                    </a:cubicBezTo>
                    <a:lnTo>
                      <a:pt x="21130" y="5208"/>
                    </a:lnTo>
                    <a:cubicBezTo>
                      <a:pt x="19766" y="5390"/>
                      <a:pt x="18402" y="5534"/>
                      <a:pt x="17037" y="5645"/>
                    </a:cubicBezTo>
                    <a:cubicBezTo>
                      <a:pt x="17768" y="4892"/>
                      <a:pt x="18495" y="4133"/>
                      <a:pt x="19226" y="3375"/>
                    </a:cubicBezTo>
                    <a:lnTo>
                      <a:pt x="21652" y="2997"/>
                    </a:lnTo>
                    <a:cubicBezTo>
                      <a:pt x="21678" y="2832"/>
                      <a:pt x="21714" y="2667"/>
                      <a:pt x="21746" y="2506"/>
                    </a:cubicBezTo>
                    <a:lnTo>
                      <a:pt x="21746" y="2506"/>
                    </a:lnTo>
                    <a:cubicBezTo>
                      <a:pt x="20831" y="2653"/>
                      <a:pt x="20198" y="2752"/>
                      <a:pt x="19761" y="2818"/>
                    </a:cubicBezTo>
                    <a:cubicBezTo>
                      <a:pt x="20505" y="2046"/>
                      <a:pt x="21255" y="1276"/>
                      <a:pt x="22004" y="513"/>
                    </a:cubicBezTo>
                    <a:cubicBezTo>
                      <a:pt x="22008" y="509"/>
                      <a:pt x="22013" y="504"/>
                      <a:pt x="22013" y="504"/>
                    </a:cubicBezTo>
                    <a:cubicBezTo>
                      <a:pt x="22106" y="410"/>
                      <a:pt x="22071" y="307"/>
                      <a:pt x="21995" y="245"/>
                    </a:cubicBezTo>
                    <a:cubicBezTo>
                      <a:pt x="21954" y="215"/>
                      <a:pt x="21901" y="196"/>
                      <a:pt x="21848" y="196"/>
                    </a:cubicBezTo>
                    <a:cubicBezTo>
                      <a:pt x="21798" y="196"/>
                      <a:pt x="21748" y="213"/>
                      <a:pt x="21705" y="254"/>
                    </a:cubicBezTo>
                    <a:cubicBezTo>
                      <a:pt x="20738" y="1177"/>
                      <a:pt x="19748" y="2078"/>
                      <a:pt x="18744" y="2961"/>
                    </a:cubicBezTo>
                    <a:lnTo>
                      <a:pt x="18744" y="2961"/>
                    </a:ln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1"/>
              <p:cNvSpPr/>
              <p:nvPr/>
            </p:nvSpPr>
            <p:spPr>
              <a:xfrm>
                <a:off x="7766597" y="6024"/>
                <a:ext cx="538258" cy="439469"/>
              </a:xfrm>
              <a:custGeom>
                <a:rect b="b" l="l" r="r" t="t"/>
                <a:pathLst>
                  <a:path extrusionOk="0" h="13835" w="16945">
                    <a:moveTo>
                      <a:pt x="4343" y="1"/>
                    </a:moveTo>
                    <a:cubicBezTo>
                      <a:pt x="4117" y="1"/>
                      <a:pt x="3887" y="3"/>
                      <a:pt x="3661" y="3"/>
                    </a:cubicBezTo>
                    <a:lnTo>
                      <a:pt x="3661" y="7"/>
                    </a:lnTo>
                    <a:cubicBezTo>
                      <a:pt x="3332" y="11"/>
                      <a:pt x="3001" y="21"/>
                      <a:pt x="2680" y="29"/>
                    </a:cubicBezTo>
                    <a:cubicBezTo>
                      <a:pt x="2422" y="38"/>
                      <a:pt x="2172" y="52"/>
                      <a:pt x="1931" y="65"/>
                    </a:cubicBezTo>
                    <a:cubicBezTo>
                      <a:pt x="1842" y="74"/>
                      <a:pt x="1753" y="78"/>
                      <a:pt x="1663" y="87"/>
                    </a:cubicBezTo>
                    <a:cubicBezTo>
                      <a:pt x="692" y="159"/>
                      <a:pt x="0" y="292"/>
                      <a:pt x="63" y="515"/>
                    </a:cubicBezTo>
                    <a:cubicBezTo>
                      <a:pt x="901" y="3293"/>
                      <a:pt x="1883" y="6057"/>
                      <a:pt x="3447" y="8506"/>
                    </a:cubicBezTo>
                    <a:cubicBezTo>
                      <a:pt x="5341" y="11459"/>
                      <a:pt x="8443" y="13835"/>
                      <a:pt x="11295" y="13835"/>
                    </a:cubicBezTo>
                    <a:cubicBezTo>
                      <a:pt x="11922" y="13835"/>
                      <a:pt x="12536" y="13720"/>
                      <a:pt x="13123" y="13472"/>
                    </a:cubicBezTo>
                    <a:cubicBezTo>
                      <a:pt x="13127" y="13468"/>
                      <a:pt x="13132" y="13468"/>
                      <a:pt x="13136" y="13468"/>
                    </a:cubicBezTo>
                    <a:cubicBezTo>
                      <a:pt x="13154" y="13459"/>
                      <a:pt x="13177" y="13450"/>
                      <a:pt x="13194" y="13441"/>
                    </a:cubicBezTo>
                    <a:cubicBezTo>
                      <a:pt x="13208" y="13432"/>
                      <a:pt x="13220" y="13428"/>
                      <a:pt x="13234" y="13424"/>
                    </a:cubicBezTo>
                    <a:cubicBezTo>
                      <a:pt x="13253" y="13414"/>
                      <a:pt x="13274" y="13406"/>
                      <a:pt x="13292" y="13397"/>
                    </a:cubicBezTo>
                    <a:cubicBezTo>
                      <a:pt x="13315" y="13383"/>
                      <a:pt x="13341" y="13374"/>
                      <a:pt x="13364" y="13361"/>
                    </a:cubicBezTo>
                    <a:cubicBezTo>
                      <a:pt x="13372" y="13356"/>
                      <a:pt x="13381" y="13352"/>
                      <a:pt x="13395" y="13348"/>
                    </a:cubicBezTo>
                    <a:lnTo>
                      <a:pt x="13475" y="13307"/>
                    </a:lnTo>
                    <a:cubicBezTo>
                      <a:pt x="13475" y="13303"/>
                      <a:pt x="13479" y="13303"/>
                      <a:pt x="13484" y="13303"/>
                    </a:cubicBezTo>
                    <a:cubicBezTo>
                      <a:pt x="14549" y="12737"/>
                      <a:pt x="15513" y="11702"/>
                      <a:pt x="16276" y="10070"/>
                    </a:cubicBezTo>
                    <a:cubicBezTo>
                      <a:pt x="16276" y="10066"/>
                      <a:pt x="16276" y="10061"/>
                      <a:pt x="16280" y="10057"/>
                    </a:cubicBezTo>
                    <a:cubicBezTo>
                      <a:pt x="16302" y="10004"/>
                      <a:pt x="16324" y="9954"/>
                      <a:pt x="16350" y="9901"/>
                    </a:cubicBezTo>
                    <a:cubicBezTo>
                      <a:pt x="16850" y="8782"/>
                      <a:pt x="16944" y="7743"/>
                      <a:pt x="16739" y="6793"/>
                    </a:cubicBezTo>
                    <a:cubicBezTo>
                      <a:pt x="16739" y="6784"/>
                      <a:pt x="16735" y="6771"/>
                      <a:pt x="16735" y="6762"/>
                    </a:cubicBezTo>
                    <a:cubicBezTo>
                      <a:pt x="16730" y="6753"/>
                      <a:pt x="16730" y="6744"/>
                      <a:pt x="16725" y="6740"/>
                    </a:cubicBezTo>
                    <a:cubicBezTo>
                      <a:pt x="16457" y="5563"/>
                      <a:pt x="15735" y="4528"/>
                      <a:pt x="14782" y="3654"/>
                    </a:cubicBezTo>
                    <a:lnTo>
                      <a:pt x="14777" y="3649"/>
                    </a:lnTo>
                    <a:cubicBezTo>
                      <a:pt x="14745" y="3623"/>
                      <a:pt x="14710" y="3592"/>
                      <a:pt x="14679" y="3561"/>
                    </a:cubicBezTo>
                    <a:cubicBezTo>
                      <a:pt x="14670" y="3556"/>
                      <a:pt x="14661" y="3547"/>
                      <a:pt x="14652" y="3538"/>
                    </a:cubicBezTo>
                    <a:cubicBezTo>
                      <a:pt x="14135" y="3083"/>
                      <a:pt x="13555" y="2669"/>
                      <a:pt x="12944" y="2307"/>
                    </a:cubicBezTo>
                    <a:cubicBezTo>
                      <a:pt x="12936" y="2303"/>
                      <a:pt x="12931" y="2299"/>
                      <a:pt x="12926" y="2295"/>
                    </a:cubicBezTo>
                    <a:cubicBezTo>
                      <a:pt x="12726" y="2178"/>
                      <a:pt x="12525" y="2067"/>
                      <a:pt x="12325" y="1960"/>
                    </a:cubicBezTo>
                    <a:cubicBezTo>
                      <a:pt x="10662" y="1073"/>
                      <a:pt x="8816" y="404"/>
                      <a:pt x="6970" y="83"/>
                    </a:cubicBezTo>
                    <a:cubicBezTo>
                      <a:pt x="6769" y="47"/>
                      <a:pt x="5815" y="7"/>
                      <a:pt x="4678" y="3"/>
                    </a:cubicBezTo>
                    <a:cubicBezTo>
                      <a:pt x="4568" y="1"/>
                      <a:pt x="4456" y="1"/>
                      <a:pt x="434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11"/>
              <p:cNvSpPr/>
              <p:nvPr/>
            </p:nvSpPr>
            <p:spPr>
              <a:xfrm>
                <a:off x="7775873" y="30960"/>
                <a:ext cx="2382" cy="1842"/>
              </a:xfrm>
              <a:custGeom>
                <a:rect b="b" l="l" r="r" t="t"/>
                <a:pathLst>
                  <a:path extrusionOk="0" h="58" w="75">
                    <a:moveTo>
                      <a:pt x="35" y="1"/>
                    </a:moveTo>
                    <a:cubicBezTo>
                      <a:pt x="26" y="1"/>
                      <a:pt x="17" y="5"/>
                      <a:pt x="12" y="16"/>
                    </a:cubicBezTo>
                    <a:cubicBezTo>
                      <a:pt x="0" y="39"/>
                      <a:pt x="19" y="58"/>
                      <a:pt x="38" y="58"/>
                    </a:cubicBezTo>
                    <a:cubicBezTo>
                      <a:pt x="49" y="58"/>
                      <a:pt x="59" y="52"/>
                      <a:pt x="66" y="38"/>
                    </a:cubicBezTo>
                    <a:cubicBezTo>
                      <a:pt x="74" y="17"/>
                      <a:pt x="54" y="1"/>
                      <a:pt x="3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11"/>
              <p:cNvSpPr/>
              <p:nvPr/>
            </p:nvSpPr>
            <p:spPr>
              <a:xfrm>
                <a:off x="7774539" y="6088"/>
                <a:ext cx="508367" cy="431273"/>
              </a:xfrm>
              <a:custGeom>
                <a:rect b="b" l="l" r="r" t="t"/>
                <a:pathLst>
                  <a:path extrusionOk="0" h="13577" w="16004">
                    <a:moveTo>
                      <a:pt x="3853" y="1"/>
                    </a:moveTo>
                    <a:cubicBezTo>
                      <a:pt x="3736" y="5"/>
                      <a:pt x="3621" y="5"/>
                      <a:pt x="3500" y="5"/>
                    </a:cubicBezTo>
                    <a:cubicBezTo>
                      <a:pt x="3862" y="883"/>
                      <a:pt x="4201" y="1770"/>
                      <a:pt x="4517" y="2667"/>
                    </a:cubicBezTo>
                    <a:cubicBezTo>
                      <a:pt x="3880" y="2310"/>
                      <a:pt x="3246" y="1958"/>
                      <a:pt x="2609" y="1601"/>
                    </a:cubicBezTo>
                    <a:lnTo>
                      <a:pt x="1927" y="50"/>
                    </a:lnTo>
                    <a:cubicBezTo>
                      <a:pt x="1810" y="58"/>
                      <a:pt x="1695" y="63"/>
                      <a:pt x="1583" y="67"/>
                    </a:cubicBezTo>
                    <a:cubicBezTo>
                      <a:pt x="1841" y="655"/>
                      <a:pt x="2020" y="1062"/>
                      <a:pt x="2141" y="1342"/>
                    </a:cubicBezTo>
                    <a:cubicBezTo>
                      <a:pt x="1494" y="982"/>
                      <a:pt x="847" y="620"/>
                      <a:pt x="201" y="250"/>
                    </a:cubicBezTo>
                    <a:cubicBezTo>
                      <a:pt x="197" y="250"/>
                      <a:pt x="197" y="246"/>
                      <a:pt x="192" y="246"/>
                    </a:cubicBezTo>
                    <a:cubicBezTo>
                      <a:pt x="170" y="232"/>
                      <a:pt x="149" y="226"/>
                      <a:pt x="129" y="226"/>
                    </a:cubicBezTo>
                    <a:cubicBezTo>
                      <a:pt x="83" y="226"/>
                      <a:pt x="46" y="260"/>
                      <a:pt x="28" y="303"/>
                    </a:cubicBezTo>
                    <a:cubicBezTo>
                      <a:pt x="1" y="366"/>
                      <a:pt x="9" y="451"/>
                      <a:pt x="81" y="495"/>
                    </a:cubicBezTo>
                    <a:cubicBezTo>
                      <a:pt x="870" y="982"/>
                      <a:pt x="1650" y="1485"/>
                      <a:pt x="2417" y="1998"/>
                    </a:cubicBezTo>
                    <a:lnTo>
                      <a:pt x="370" y="2279"/>
                    </a:lnTo>
                    <a:cubicBezTo>
                      <a:pt x="406" y="2386"/>
                      <a:pt x="437" y="2488"/>
                      <a:pt x="473" y="2591"/>
                    </a:cubicBezTo>
                    <a:cubicBezTo>
                      <a:pt x="2131" y="2363"/>
                      <a:pt x="2654" y="2293"/>
                      <a:pt x="2818" y="2270"/>
                    </a:cubicBezTo>
                    <a:cubicBezTo>
                      <a:pt x="3420" y="2676"/>
                      <a:pt x="4018" y="3090"/>
                      <a:pt x="4615" y="3509"/>
                    </a:cubicBezTo>
                    <a:cubicBezTo>
                      <a:pt x="3393" y="3666"/>
                      <a:pt x="2168" y="3791"/>
                      <a:pt x="941" y="3888"/>
                    </a:cubicBezTo>
                    <a:cubicBezTo>
                      <a:pt x="977" y="3995"/>
                      <a:pt x="1017" y="4098"/>
                      <a:pt x="1061" y="4201"/>
                    </a:cubicBezTo>
                    <a:cubicBezTo>
                      <a:pt x="2376" y="4098"/>
                      <a:pt x="3697" y="3960"/>
                      <a:pt x="5003" y="3785"/>
                    </a:cubicBezTo>
                    <a:cubicBezTo>
                      <a:pt x="5765" y="4326"/>
                      <a:pt x="6523" y="4874"/>
                      <a:pt x="7282" y="5417"/>
                    </a:cubicBezTo>
                    <a:cubicBezTo>
                      <a:pt x="5502" y="5654"/>
                      <a:pt x="3724" y="5935"/>
                      <a:pt x="1948" y="6256"/>
                    </a:cubicBezTo>
                    <a:cubicBezTo>
                      <a:pt x="1998" y="6359"/>
                      <a:pt x="2051" y="6461"/>
                      <a:pt x="2100" y="6559"/>
                    </a:cubicBezTo>
                    <a:cubicBezTo>
                      <a:pt x="3946" y="6225"/>
                      <a:pt x="5806" y="5935"/>
                      <a:pt x="7661" y="5695"/>
                    </a:cubicBezTo>
                    <a:cubicBezTo>
                      <a:pt x="8360" y="6203"/>
                      <a:pt x="9060" y="6707"/>
                      <a:pt x="9765" y="7210"/>
                    </a:cubicBezTo>
                    <a:cubicBezTo>
                      <a:pt x="7599" y="7567"/>
                      <a:pt x="5444" y="8071"/>
                      <a:pt x="3349" y="8730"/>
                    </a:cubicBezTo>
                    <a:cubicBezTo>
                      <a:pt x="3411" y="8825"/>
                      <a:pt x="3473" y="8918"/>
                      <a:pt x="3536" y="9012"/>
                    </a:cubicBezTo>
                    <a:cubicBezTo>
                      <a:pt x="5685" y="8343"/>
                      <a:pt x="7879" y="7830"/>
                      <a:pt x="10095" y="7483"/>
                    </a:cubicBezTo>
                    <a:lnTo>
                      <a:pt x="10095" y="7487"/>
                    </a:lnTo>
                    <a:cubicBezTo>
                      <a:pt x="10113" y="7487"/>
                      <a:pt x="10130" y="7483"/>
                      <a:pt x="10144" y="7477"/>
                    </a:cubicBezTo>
                    <a:cubicBezTo>
                      <a:pt x="10416" y="7670"/>
                      <a:pt x="10684" y="7861"/>
                      <a:pt x="10955" y="8053"/>
                    </a:cubicBezTo>
                    <a:cubicBezTo>
                      <a:pt x="11348" y="8329"/>
                      <a:pt x="11740" y="8611"/>
                      <a:pt x="12128" y="8895"/>
                    </a:cubicBezTo>
                    <a:lnTo>
                      <a:pt x="5881" y="11597"/>
                    </a:lnTo>
                    <a:cubicBezTo>
                      <a:pt x="5979" y="11677"/>
                      <a:pt x="6068" y="11753"/>
                      <a:pt x="6162" y="11829"/>
                    </a:cubicBezTo>
                    <a:cubicBezTo>
                      <a:pt x="10175" y="10095"/>
                      <a:pt x="11785" y="9395"/>
                      <a:pt x="12431" y="9119"/>
                    </a:cubicBezTo>
                    <a:cubicBezTo>
                      <a:pt x="13077" y="9596"/>
                      <a:pt x="13719" y="10082"/>
                      <a:pt x="14353" y="10572"/>
                    </a:cubicBezTo>
                    <a:cubicBezTo>
                      <a:pt x="12596" y="11615"/>
                      <a:pt x="10772" y="12574"/>
                      <a:pt x="8914" y="13430"/>
                    </a:cubicBezTo>
                    <a:cubicBezTo>
                      <a:pt x="9065" y="13488"/>
                      <a:pt x="9212" y="13533"/>
                      <a:pt x="9364" y="13577"/>
                    </a:cubicBezTo>
                    <a:cubicBezTo>
                      <a:pt x="11165" y="12735"/>
                      <a:pt x="12927" y="11798"/>
                      <a:pt x="14629" y="10782"/>
                    </a:cubicBezTo>
                    <a:cubicBezTo>
                      <a:pt x="14861" y="10960"/>
                      <a:pt x="15094" y="11142"/>
                      <a:pt x="15325" y="11321"/>
                    </a:cubicBezTo>
                    <a:cubicBezTo>
                      <a:pt x="15565" y="10960"/>
                      <a:pt x="15793" y="10559"/>
                      <a:pt x="16003" y="10109"/>
                    </a:cubicBezTo>
                    <a:cubicBezTo>
                      <a:pt x="15588" y="9810"/>
                      <a:pt x="15174" y="9516"/>
                      <a:pt x="14759" y="9222"/>
                    </a:cubicBezTo>
                    <a:cubicBezTo>
                      <a:pt x="14678" y="8397"/>
                      <a:pt x="14639" y="7567"/>
                      <a:pt x="14598" y="6755"/>
                    </a:cubicBezTo>
                    <a:cubicBezTo>
                      <a:pt x="14540" y="5681"/>
                      <a:pt x="14482" y="4579"/>
                      <a:pt x="14340" y="3487"/>
                    </a:cubicBezTo>
                    <a:cubicBezTo>
                      <a:pt x="14224" y="3384"/>
                      <a:pt x="14099" y="3277"/>
                      <a:pt x="13974" y="3184"/>
                    </a:cubicBezTo>
                    <a:lnTo>
                      <a:pt x="13974" y="3184"/>
                    </a:lnTo>
                    <a:cubicBezTo>
                      <a:pt x="14153" y="4379"/>
                      <a:pt x="14215" y="5592"/>
                      <a:pt x="14268" y="6769"/>
                    </a:cubicBezTo>
                    <a:cubicBezTo>
                      <a:pt x="14308" y="7491"/>
                      <a:pt x="14344" y="8236"/>
                      <a:pt x="14411" y="8975"/>
                    </a:cubicBezTo>
                    <a:cubicBezTo>
                      <a:pt x="13832" y="8570"/>
                      <a:pt x="13248" y="8164"/>
                      <a:pt x="12672" y="7763"/>
                    </a:cubicBezTo>
                    <a:cubicBezTo>
                      <a:pt x="12217" y="5788"/>
                      <a:pt x="11883" y="3773"/>
                      <a:pt x="11673" y="1748"/>
                    </a:cubicBezTo>
                    <a:cubicBezTo>
                      <a:pt x="11558" y="1694"/>
                      <a:pt x="11441" y="1637"/>
                      <a:pt x="11326" y="1579"/>
                    </a:cubicBezTo>
                    <a:lnTo>
                      <a:pt x="11326" y="1579"/>
                    </a:lnTo>
                    <a:cubicBezTo>
                      <a:pt x="11531" y="3567"/>
                      <a:pt x="11847" y="5547"/>
                      <a:pt x="12280" y="7495"/>
                    </a:cubicBezTo>
                    <a:cubicBezTo>
                      <a:pt x="11923" y="7250"/>
                      <a:pt x="11571" y="7005"/>
                      <a:pt x="11219" y="6760"/>
                    </a:cubicBezTo>
                    <a:cubicBezTo>
                      <a:pt x="10857" y="6510"/>
                      <a:pt x="10496" y="6265"/>
                      <a:pt x="10130" y="6024"/>
                    </a:cubicBezTo>
                    <a:cubicBezTo>
                      <a:pt x="9752" y="4213"/>
                      <a:pt x="9332" y="2404"/>
                      <a:pt x="8873" y="616"/>
                    </a:cubicBezTo>
                    <a:cubicBezTo>
                      <a:pt x="8753" y="575"/>
                      <a:pt x="8632" y="540"/>
                      <a:pt x="8512" y="500"/>
                    </a:cubicBezTo>
                    <a:lnTo>
                      <a:pt x="8512" y="500"/>
                    </a:lnTo>
                    <a:cubicBezTo>
                      <a:pt x="8963" y="2248"/>
                      <a:pt x="9373" y="4009"/>
                      <a:pt x="9747" y="5770"/>
                    </a:cubicBezTo>
                    <a:cubicBezTo>
                      <a:pt x="9002" y="5293"/>
                      <a:pt x="8249" y="4829"/>
                      <a:pt x="7491" y="4374"/>
                    </a:cubicBezTo>
                    <a:cubicBezTo>
                      <a:pt x="7027" y="2929"/>
                      <a:pt x="6550" y="1476"/>
                      <a:pt x="6064" y="36"/>
                    </a:cubicBezTo>
                    <a:cubicBezTo>
                      <a:pt x="5961" y="32"/>
                      <a:pt x="5841" y="27"/>
                      <a:pt x="5720" y="23"/>
                    </a:cubicBezTo>
                    <a:lnTo>
                      <a:pt x="5720" y="23"/>
                    </a:lnTo>
                    <a:cubicBezTo>
                      <a:pt x="6175" y="1387"/>
                      <a:pt x="6630" y="2760"/>
                      <a:pt x="7068" y="4125"/>
                    </a:cubicBezTo>
                    <a:cubicBezTo>
                      <a:pt x="6363" y="3715"/>
                      <a:pt x="5654" y="3309"/>
                      <a:pt x="4945" y="2908"/>
                    </a:cubicBezTo>
                    <a:cubicBezTo>
                      <a:pt x="4602" y="1935"/>
                      <a:pt x="4241" y="959"/>
                      <a:pt x="385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11"/>
              <p:cNvSpPr/>
              <p:nvPr/>
            </p:nvSpPr>
            <p:spPr>
              <a:xfrm>
                <a:off x="5447975" y="1549168"/>
                <a:ext cx="1652" cy="1175"/>
              </a:xfrm>
              <a:custGeom>
                <a:rect b="b" l="l" r="r" t="t"/>
                <a:pathLst>
                  <a:path extrusionOk="0" h="37" w="52">
                    <a:moveTo>
                      <a:pt x="21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9"/>
                      <a:pt x="7" y="36"/>
                      <a:pt x="26" y="36"/>
                    </a:cubicBezTo>
                    <a:cubicBezTo>
                      <a:pt x="28" y="36"/>
                      <a:pt x="29" y="36"/>
                      <a:pt x="30" y="36"/>
                    </a:cubicBezTo>
                    <a:cubicBezTo>
                      <a:pt x="51" y="28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11"/>
              <p:cNvSpPr/>
              <p:nvPr/>
            </p:nvSpPr>
            <p:spPr>
              <a:xfrm>
                <a:off x="759874" y="2081422"/>
                <a:ext cx="71567" cy="71535"/>
              </a:xfrm>
              <a:custGeom>
                <a:rect b="b" l="l" r="r" t="t"/>
                <a:pathLst>
                  <a:path extrusionOk="0" h="2252" w="2253">
                    <a:moveTo>
                      <a:pt x="1129" y="0"/>
                    </a:moveTo>
                    <a:cubicBezTo>
                      <a:pt x="505" y="0"/>
                      <a:pt x="1" y="504"/>
                      <a:pt x="1" y="1128"/>
                    </a:cubicBezTo>
                    <a:cubicBezTo>
                      <a:pt x="1" y="1748"/>
                      <a:pt x="505" y="2252"/>
                      <a:pt x="1129" y="2252"/>
                    </a:cubicBezTo>
                    <a:cubicBezTo>
                      <a:pt x="1748" y="2252"/>
                      <a:pt x="2252" y="1748"/>
                      <a:pt x="2252" y="1128"/>
                    </a:cubicBezTo>
                    <a:cubicBezTo>
                      <a:pt x="2252" y="504"/>
                      <a:pt x="1748" y="0"/>
                      <a:pt x="11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8" name="Google Shape;1098;p11"/>
            <p:cNvGrpSpPr/>
            <p:nvPr/>
          </p:nvGrpSpPr>
          <p:grpSpPr>
            <a:xfrm>
              <a:off x="-24936" y="2253459"/>
              <a:ext cx="1209290" cy="772865"/>
              <a:chOff x="7591985" y="6024"/>
              <a:chExt cx="786632" cy="502742"/>
            </a:xfrm>
          </p:grpSpPr>
          <p:sp>
            <p:nvSpPr>
              <p:cNvPr id="1099" name="Google Shape;1099;p11"/>
              <p:cNvSpPr/>
              <p:nvPr/>
            </p:nvSpPr>
            <p:spPr>
              <a:xfrm>
                <a:off x="7591985" y="116980"/>
                <a:ext cx="518405" cy="355450"/>
              </a:xfrm>
              <a:custGeom>
                <a:rect b="b" l="l" r="r" t="t"/>
                <a:pathLst>
                  <a:path extrusionOk="0" h="11190" w="16320">
                    <a:moveTo>
                      <a:pt x="0" y="0"/>
                    </a:moveTo>
                    <a:lnTo>
                      <a:pt x="0" y="0"/>
                    </a:lnTo>
                    <a:cubicBezTo>
                      <a:pt x="330" y="866"/>
                      <a:pt x="548" y="1914"/>
                      <a:pt x="954" y="2729"/>
                    </a:cubicBezTo>
                    <a:cubicBezTo>
                      <a:pt x="1467" y="3751"/>
                      <a:pt x="2577" y="4210"/>
                      <a:pt x="3326" y="5013"/>
                    </a:cubicBezTo>
                    <a:cubicBezTo>
                      <a:pt x="3977" y="5717"/>
                      <a:pt x="4307" y="6622"/>
                      <a:pt x="4985" y="7286"/>
                    </a:cubicBezTo>
                    <a:cubicBezTo>
                      <a:pt x="5806" y="8085"/>
                      <a:pt x="6973" y="8620"/>
                      <a:pt x="8084" y="8855"/>
                    </a:cubicBezTo>
                    <a:cubicBezTo>
                      <a:pt x="8557" y="8958"/>
                      <a:pt x="9038" y="9007"/>
                      <a:pt x="9497" y="9145"/>
                    </a:cubicBezTo>
                    <a:cubicBezTo>
                      <a:pt x="9921" y="9275"/>
                      <a:pt x="10322" y="9476"/>
                      <a:pt x="10714" y="9672"/>
                    </a:cubicBezTo>
                    <a:cubicBezTo>
                      <a:pt x="11587" y="10111"/>
                      <a:pt x="13171" y="11189"/>
                      <a:pt x="14444" y="11189"/>
                    </a:cubicBezTo>
                    <a:cubicBezTo>
                      <a:pt x="14941" y="11189"/>
                      <a:pt x="15390" y="11025"/>
                      <a:pt x="15731" y="10594"/>
                    </a:cubicBezTo>
                    <a:cubicBezTo>
                      <a:pt x="16038" y="10207"/>
                      <a:pt x="16149" y="9703"/>
                      <a:pt x="16229" y="9217"/>
                    </a:cubicBezTo>
                    <a:cubicBezTo>
                      <a:pt x="16279" y="8931"/>
                      <a:pt x="16319" y="8637"/>
                      <a:pt x="16229" y="8365"/>
                    </a:cubicBezTo>
                    <a:cubicBezTo>
                      <a:pt x="16163" y="8151"/>
                      <a:pt x="16015" y="7964"/>
                      <a:pt x="15869" y="7790"/>
                    </a:cubicBezTo>
                    <a:cubicBezTo>
                      <a:pt x="14781" y="6511"/>
                      <a:pt x="13523" y="5855"/>
                      <a:pt x="12070" y="5146"/>
                    </a:cubicBezTo>
                    <a:cubicBezTo>
                      <a:pt x="11574" y="4906"/>
                      <a:pt x="11084" y="4624"/>
                      <a:pt x="10594" y="4321"/>
                    </a:cubicBezTo>
                    <a:cubicBezTo>
                      <a:pt x="8765" y="3198"/>
                      <a:pt x="6964" y="1829"/>
                      <a:pt x="4900" y="1436"/>
                    </a:cubicBezTo>
                    <a:cubicBezTo>
                      <a:pt x="4236" y="1311"/>
                      <a:pt x="3549" y="1302"/>
                      <a:pt x="2885" y="1173"/>
                    </a:cubicBezTo>
                    <a:cubicBezTo>
                      <a:pt x="1863" y="973"/>
                      <a:pt x="923" y="482"/>
                      <a:pt x="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11"/>
              <p:cNvSpPr/>
              <p:nvPr/>
            </p:nvSpPr>
            <p:spPr>
              <a:xfrm>
                <a:off x="7591985" y="116694"/>
                <a:ext cx="511448" cy="344206"/>
              </a:xfrm>
              <a:custGeom>
                <a:rect b="b" l="l" r="r" t="t"/>
                <a:pathLst>
                  <a:path extrusionOk="0" h="10836" w="16101">
                    <a:moveTo>
                      <a:pt x="0" y="1"/>
                    </a:moveTo>
                    <a:lnTo>
                      <a:pt x="0" y="1"/>
                    </a:lnTo>
                    <a:cubicBezTo>
                      <a:pt x="103" y="157"/>
                      <a:pt x="205" y="303"/>
                      <a:pt x="317" y="451"/>
                    </a:cubicBezTo>
                    <a:lnTo>
                      <a:pt x="165" y="486"/>
                    </a:lnTo>
                    <a:cubicBezTo>
                      <a:pt x="187" y="554"/>
                      <a:pt x="210" y="624"/>
                      <a:pt x="231" y="696"/>
                    </a:cubicBezTo>
                    <a:cubicBezTo>
                      <a:pt x="397" y="661"/>
                      <a:pt x="445" y="647"/>
                      <a:pt x="464" y="643"/>
                    </a:cubicBezTo>
                    <a:cubicBezTo>
                      <a:pt x="642" y="871"/>
                      <a:pt x="830" y="1085"/>
                      <a:pt x="1025" y="1289"/>
                    </a:cubicBezTo>
                    <a:lnTo>
                      <a:pt x="455" y="1414"/>
                    </a:lnTo>
                    <a:cubicBezTo>
                      <a:pt x="477" y="1486"/>
                      <a:pt x="499" y="1552"/>
                      <a:pt x="521" y="1624"/>
                    </a:cubicBezTo>
                    <a:cubicBezTo>
                      <a:pt x="994" y="1521"/>
                      <a:pt x="1155" y="1486"/>
                      <a:pt x="1208" y="1476"/>
                    </a:cubicBezTo>
                    <a:cubicBezTo>
                      <a:pt x="1400" y="1664"/>
                      <a:pt x="1601" y="1847"/>
                      <a:pt x="1810" y="2021"/>
                    </a:cubicBezTo>
                    <a:cubicBezTo>
                      <a:pt x="1837" y="2048"/>
                      <a:pt x="1869" y="2069"/>
                      <a:pt x="1895" y="2092"/>
                    </a:cubicBezTo>
                    <a:lnTo>
                      <a:pt x="776" y="2332"/>
                    </a:lnTo>
                    <a:cubicBezTo>
                      <a:pt x="803" y="2404"/>
                      <a:pt x="830" y="2470"/>
                      <a:pt x="861" y="2538"/>
                    </a:cubicBezTo>
                    <a:cubicBezTo>
                      <a:pt x="1721" y="2355"/>
                      <a:pt x="2015" y="2293"/>
                      <a:pt x="2118" y="2270"/>
                    </a:cubicBezTo>
                    <a:cubicBezTo>
                      <a:pt x="2385" y="2476"/>
                      <a:pt x="2666" y="2672"/>
                      <a:pt x="2952" y="2859"/>
                    </a:cubicBezTo>
                    <a:lnTo>
                      <a:pt x="1270" y="3219"/>
                    </a:lnTo>
                    <a:cubicBezTo>
                      <a:pt x="1320" y="3283"/>
                      <a:pt x="1373" y="3345"/>
                      <a:pt x="1431" y="3407"/>
                    </a:cubicBezTo>
                    <a:cubicBezTo>
                      <a:pt x="2631" y="3149"/>
                      <a:pt x="3063" y="3055"/>
                      <a:pt x="3215" y="3024"/>
                    </a:cubicBezTo>
                    <a:cubicBezTo>
                      <a:pt x="3501" y="3198"/>
                      <a:pt x="3789" y="3363"/>
                      <a:pt x="4079" y="3519"/>
                    </a:cubicBezTo>
                    <a:cubicBezTo>
                      <a:pt x="4120" y="3540"/>
                      <a:pt x="4155" y="3559"/>
                      <a:pt x="4196" y="3581"/>
                    </a:cubicBezTo>
                    <a:lnTo>
                      <a:pt x="2131" y="4022"/>
                    </a:lnTo>
                    <a:cubicBezTo>
                      <a:pt x="2207" y="4081"/>
                      <a:pt x="2283" y="4139"/>
                      <a:pt x="2359" y="4196"/>
                    </a:cubicBezTo>
                    <a:cubicBezTo>
                      <a:pt x="3754" y="3898"/>
                      <a:pt x="4293" y="3781"/>
                      <a:pt x="4499" y="3737"/>
                    </a:cubicBezTo>
                    <a:cubicBezTo>
                      <a:pt x="4762" y="3875"/>
                      <a:pt x="5030" y="4009"/>
                      <a:pt x="5293" y="4143"/>
                    </a:cubicBezTo>
                    <a:cubicBezTo>
                      <a:pt x="5377" y="4188"/>
                      <a:pt x="5462" y="4232"/>
                      <a:pt x="5551" y="4277"/>
                    </a:cubicBezTo>
                    <a:cubicBezTo>
                      <a:pt x="3108" y="4803"/>
                      <a:pt x="3104" y="4803"/>
                      <a:pt x="3104" y="4803"/>
                    </a:cubicBezTo>
                    <a:cubicBezTo>
                      <a:pt x="3170" y="4861"/>
                      <a:pt x="3233" y="4923"/>
                      <a:pt x="3291" y="4985"/>
                    </a:cubicBezTo>
                    <a:cubicBezTo>
                      <a:pt x="4945" y="4633"/>
                      <a:pt x="5587" y="4495"/>
                      <a:pt x="5832" y="4442"/>
                    </a:cubicBezTo>
                    <a:cubicBezTo>
                      <a:pt x="6042" y="4567"/>
                      <a:pt x="6242" y="4696"/>
                      <a:pt x="6434" y="4839"/>
                    </a:cubicBezTo>
                    <a:cubicBezTo>
                      <a:pt x="6524" y="4901"/>
                      <a:pt x="6604" y="4958"/>
                      <a:pt x="6688" y="5022"/>
                    </a:cubicBezTo>
                    <a:lnTo>
                      <a:pt x="3808" y="5641"/>
                    </a:lnTo>
                    <a:cubicBezTo>
                      <a:pt x="3848" y="5707"/>
                      <a:pt x="3892" y="5775"/>
                      <a:pt x="3937" y="5837"/>
                    </a:cubicBezTo>
                    <a:cubicBezTo>
                      <a:pt x="5886" y="5423"/>
                      <a:pt x="6631" y="5262"/>
                      <a:pt x="6920" y="5199"/>
                    </a:cubicBezTo>
                    <a:cubicBezTo>
                      <a:pt x="7174" y="5396"/>
                      <a:pt x="7424" y="5600"/>
                      <a:pt x="7683" y="5802"/>
                    </a:cubicBezTo>
                    <a:lnTo>
                      <a:pt x="4365" y="6515"/>
                    </a:lnTo>
                    <a:cubicBezTo>
                      <a:pt x="4405" y="6577"/>
                      <a:pt x="4450" y="6644"/>
                      <a:pt x="4495" y="6707"/>
                    </a:cubicBezTo>
                    <a:cubicBezTo>
                      <a:pt x="6706" y="6234"/>
                      <a:pt x="7567" y="6047"/>
                      <a:pt x="7905" y="5975"/>
                    </a:cubicBezTo>
                    <a:cubicBezTo>
                      <a:pt x="8133" y="6149"/>
                      <a:pt x="8364" y="6323"/>
                      <a:pt x="8605" y="6483"/>
                    </a:cubicBezTo>
                    <a:cubicBezTo>
                      <a:pt x="8646" y="6510"/>
                      <a:pt x="8685" y="6537"/>
                      <a:pt x="8730" y="6564"/>
                    </a:cubicBezTo>
                    <a:lnTo>
                      <a:pt x="5052" y="7353"/>
                    </a:lnTo>
                    <a:cubicBezTo>
                      <a:pt x="5114" y="7415"/>
                      <a:pt x="5186" y="7478"/>
                      <a:pt x="5252" y="7536"/>
                    </a:cubicBezTo>
                    <a:cubicBezTo>
                      <a:pt x="7607" y="7032"/>
                      <a:pt x="8588" y="6818"/>
                      <a:pt x="8998" y="6734"/>
                    </a:cubicBezTo>
                    <a:cubicBezTo>
                      <a:pt x="9261" y="6890"/>
                      <a:pt x="9541" y="7032"/>
                      <a:pt x="9818" y="7157"/>
                    </a:cubicBezTo>
                    <a:cubicBezTo>
                      <a:pt x="9903" y="7193"/>
                      <a:pt x="9988" y="7232"/>
                      <a:pt x="10072" y="7269"/>
                    </a:cubicBezTo>
                    <a:lnTo>
                      <a:pt x="6104" y="8121"/>
                    </a:lnTo>
                    <a:cubicBezTo>
                      <a:pt x="6203" y="8174"/>
                      <a:pt x="6300" y="8228"/>
                      <a:pt x="6403" y="8276"/>
                    </a:cubicBezTo>
                    <a:cubicBezTo>
                      <a:pt x="8824" y="7759"/>
                      <a:pt x="9925" y="7522"/>
                      <a:pt x="10429" y="7415"/>
                    </a:cubicBezTo>
                    <a:cubicBezTo>
                      <a:pt x="10648" y="7505"/>
                      <a:pt x="10870" y="7590"/>
                      <a:pt x="11089" y="7674"/>
                    </a:cubicBezTo>
                    <a:cubicBezTo>
                      <a:pt x="11290" y="7755"/>
                      <a:pt x="11486" y="7831"/>
                      <a:pt x="11681" y="7911"/>
                    </a:cubicBezTo>
                    <a:lnTo>
                      <a:pt x="7687" y="8771"/>
                    </a:lnTo>
                    <a:cubicBezTo>
                      <a:pt x="7821" y="8806"/>
                      <a:pt x="7954" y="8837"/>
                      <a:pt x="8084" y="8864"/>
                    </a:cubicBezTo>
                    <a:cubicBezTo>
                      <a:pt x="8115" y="8874"/>
                      <a:pt x="8150" y="8878"/>
                      <a:pt x="8182" y="8887"/>
                    </a:cubicBezTo>
                    <a:cubicBezTo>
                      <a:pt x="10456" y="8401"/>
                      <a:pt x="11521" y="8169"/>
                      <a:pt x="12025" y="8062"/>
                    </a:cubicBezTo>
                    <a:cubicBezTo>
                      <a:pt x="12123" y="8107"/>
                      <a:pt x="12222" y="8152"/>
                      <a:pt x="12315" y="8201"/>
                    </a:cubicBezTo>
                    <a:cubicBezTo>
                      <a:pt x="12570" y="8321"/>
                      <a:pt x="12810" y="8459"/>
                      <a:pt x="13056" y="8606"/>
                    </a:cubicBezTo>
                    <a:lnTo>
                      <a:pt x="9876" y="9288"/>
                    </a:lnTo>
                    <a:cubicBezTo>
                      <a:pt x="9992" y="9337"/>
                      <a:pt x="10108" y="9386"/>
                      <a:pt x="10220" y="9440"/>
                    </a:cubicBezTo>
                    <a:cubicBezTo>
                      <a:pt x="12043" y="9047"/>
                      <a:pt x="12908" y="8860"/>
                      <a:pt x="13319" y="8775"/>
                    </a:cubicBezTo>
                    <a:cubicBezTo>
                      <a:pt x="13363" y="8802"/>
                      <a:pt x="13408" y="8833"/>
                      <a:pt x="13457" y="8864"/>
                    </a:cubicBezTo>
                    <a:cubicBezTo>
                      <a:pt x="13693" y="9020"/>
                      <a:pt x="13934" y="9185"/>
                      <a:pt x="14169" y="9355"/>
                    </a:cubicBezTo>
                    <a:lnTo>
                      <a:pt x="11267" y="9979"/>
                    </a:lnTo>
                    <a:cubicBezTo>
                      <a:pt x="11356" y="10033"/>
                      <a:pt x="11455" y="10086"/>
                      <a:pt x="11557" y="10144"/>
                    </a:cubicBezTo>
                    <a:cubicBezTo>
                      <a:pt x="13180" y="9792"/>
                      <a:pt x="13996" y="9619"/>
                      <a:pt x="14410" y="9529"/>
                    </a:cubicBezTo>
                    <a:cubicBezTo>
                      <a:pt x="14459" y="9565"/>
                      <a:pt x="14504" y="9600"/>
                      <a:pt x="14554" y="9636"/>
                    </a:cubicBezTo>
                    <a:lnTo>
                      <a:pt x="15227" y="10117"/>
                    </a:lnTo>
                    <a:lnTo>
                      <a:pt x="12596" y="10683"/>
                    </a:lnTo>
                    <a:cubicBezTo>
                      <a:pt x="12708" y="10737"/>
                      <a:pt x="12823" y="10786"/>
                      <a:pt x="12935" y="10835"/>
                    </a:cubicBezTo>
                    <a:cubicBezTo>
                      <a:pt x="14309" y="10541"/>
                      <a:pt x="15058" y="10381"/>
                      <a:pt x="15468" y="10292"/>
                    </a:cubicBezTo>
                    <a:cubicBezTo>
                      <a:pt x="15525" y="10336"/>
                      <a:pt x="15587" y="10381"/>
                      <a:pt x="15655" y="10430"/>
                    </a:cubicBezTo>
                    <a:lnTo>
                      <a:pt x="15789" y="10523"/>
                    </a:lnTo>
                    <a:cubicBezTo>
                      <a:pt x="15935" y="10314"/>
                      <a:pt x="16034" y="10073"/>
                      <a:pt x="16101" y="9823"/>
                    </a:cubicBezTo>
                    <a:cubicBezTo>
                      <a:pt x="16096" y="9819"/>
                      <a:pt x="16087" y="9814"/>
                      <a:pt x="16083" y="9810"/>
                    </a:cubicBezTo>
                    <a:lnTo>
                      <a:pt x="16034" y="9779"/>
                    </a:lnTo>
                    <a:lnTo>
                      <a:pt x="15521" y="7420"/>
                    </a:lnTo>
                    <a:cubicBezTo>
                      <a:pt x="15427" y="7322"/>
                      <a:pt x="15334" y="7228"/>
                      <a:pt x="15235" y="7139"/>
                    </a:cubicBezTo>
                    <a:lnTo>
                      <a:pt x="15235" y="7139"/>
                    </a:lnTo>
                    <a:cubicBezTo>
                      <a:pt x="15525" y="8454"/>
                      <a:pt x="15686" y="9195"/>
                      <a:pt x="15775" y="9609"/>
                    </a:cubicBezTo>
                    <a:cubicBezTo>
                      <a:pt x="15606" y="9498"/>
                      <a:pt x="15347" y="9329"/>
                      <a:pt x="14945" y="9065"/>
                    </a:cubicBezTo>
                    <a:cubicBezTo>
                      <a:pt x="14924" y="9052"/>
                      <a:pt x="14901" y="9039"/>
                      <a:pt x="14879" y="9025"/>
                    </a:cubicBezTo>
                    <a:lnTo>
                      <a:pt x="14309" y="6399"/>
                    </a:lnTo>
                    <a:cubicBezTo>
                      <a:pt x="14223" y="6337"/>
                      <a:pt x="14134" y="6279"/>
                      <a:pt x="14045" y="6225"/>
                    </a:cubicBezTo>
                    <a:lnTo>
                      <a:pt x="14045" y="6225"/>
                    </a:lnTo>
                    <a:cubicBezTo>
                      <a:pt x="14362" y="7660"/>
                      <a:pt x="14527" y="8436"/>
                      <a:pt x="14620" y="8851"/>
                    </a:cubicBezTo>
                    <a:cubicBezTo>
                      <a:pt x="14348" y="8677"/>
                      <a:pt x="14072" y="8499"/>
                      <a:pt x="13786" y="8329"/>
                    </a:cubicBezTo>
                    <a:cubicBezTo>
                      <a:pt x="13768" y="8321"/>
                      <a:pt x="13751" y="8308"/>
                      <a:pt x="13733" y="8298"/>
                    </a:cubicBezTo>
                    <a:lnTo>
                      <a:pt x="13167" y="5713"/>
                    </a:lnTo>
                    <a:cubicBezTo>
                      <a:pt x="13087" y="5664"/>
                      <a:pt x="13002" y="5619"/>
                      <a:pt x="12917" y="5579"/>
                    </a:cubicBezTo>
                    <a:lnTo>
                      <a:pt x="12917" y="5579"/>
                    </a:lnTo>
                    <a:cubicBezTo>
                      <a:pt x="13229" y="7014"/>
                      <a:pt x="13389" y="7759"/>
                      <a:pt x="13474" y="8147"/>
                    </a:cubicBezTo>
                    <a:cubicBezTo>
                      <a:pt x="13198" y="7991"/>
                      <a:pt x="12908" y="7843"/>
                      <a:pt x="12614" y="7714"/>
                    </a:cubicBezTo>
                    <a:lnTo>
                      <a:pt x="12056" y="5146"/>
                    </a:lnTo>
                    <a:cubicBezTo>
                      <a:pt x="11971" y="5106"/>
                      <a:pt x="11887" y="5065"/>
                      <a:pt x="11802" y="5022"/>
                    </a:cubicBezTo>
                    <a:lnTo>
                      <a:pt x="11802" y="5022"/>
                    </a:lnTo>
                    <a:cubicBezTo>
                      <a:pt x="12128" y="6515"/>
                      <a:pt x="12288" y="7246"/>
                      <a:pt x="12368" y="7607"/>
                    </a:cubicBezTo>
                    <a:cubicBezTo>
                      <a:pt x="12088" y="7491"/>
                      <a:pt x="11811" y="7389"/>
                      <a:pt x="11531" y="7295"/>
                    </a:cubicBezTo>
                    <a:lnTo>
                      <a:pt x="10932" y="4536"/>
                    </a:lnTo>
                    <a:cubicBezTo>
                      <a:pt x="10844" y="4486"/>
                      <a:pt x="10759" y="4433"/>
                      <a:pt x="10675" y="4379"/>
                    </a:cubicBezTo>
                    <a:lnTo>
                      <a:pt x="10675" y="4379"/>
                    </a:lnTo>
                    <a:cubicBezTo>
                      <a:pt x="11045" y="6078"/>
                      <a:pt x="11214" y="6854"/>
                      <a:pt x="11290" y="7211"/>
                    </a:cubicBezTo>
                    <a:cubicBezTo>
                      <a:pt x="11280" y="7206"/>
                      <a:pt x="11272" y="7201"/>
                      <a:pt x="11259" y="7201"/>
                    </a:cubicBezTo>
                    <a:cubicBezTo>
                      <a:pt x="10991" y="7108"/>
                      <a:pt x="10724" y="7018"/>
                      <a:pt x="10460" y="6925"/>
                    </a:cubicBezTo>
                    <a:lnTo>
                      <a:pt x="9787" y="3822"/>
                    </a:lnTo>
                    <a:cubicBezTo>
                      <a:pt x="9698" y="3764"/>
                      <a:pt x="9613" y="3711"/>
                      <a:pt x="9524" y="3657"/>
                    </a:cubicBezTo>
                    <a:lnTo>
                      <a:pt x="9524" y="3657"/>
                    </a:lnTo>
                    <a:cubicBezTo>
                      <a:pt x="9956" y="5627"/>
                      <a:pt x="10139" y="6475"/>
                      <a:pt x="10220" y="6836"/>
                    </a:cubicBezTo>
                    <a:cubicBezTo>
                      <a:pt x="9930" y="6729"/>
                      <a:pt x="9648" y="6608"/>
                      <a:pt x="9372" y="6475"/>
                    </a:cubicBezTo>
                    <a:lnTo>
                      <a:pt x="8637" y="3091"/>
                    </a:lnTo>
                    <a:cubicBezTo>
                      <a:pt x="8551" y="3038"/>
                      <a:pt x="8463" y="2984"/>
                      <a:pt x="8378" y="2935"/>
                    </a:cubicBezTo>
                    <a:lnTo>
                      <a:pt x="8378" y="2935"/>
                    </a:lnTo>
                    <a:cubicBezTo>
                      <a:pt x="8846" y="5079"/>
                      <a:pt x="9038" y="5971"/>
                      <a:pt x="9119" y="6345"/>
                    </a:cubicBezTo>
                    <a:cubicBezTo>
                      <a:pt x="9016" y="6287"/>
                      <a:pt x="8913" y="6225"/>
                      <a:pt x="8810" y="6162"/>
                    </a:cubicBezTo>
                    <a:cubicBezTo>
                      <a:pt x="8615" y="6042"/>
                      <a:pt x="8423" y="5917"/>
                      <a:pt x="8230" y="5788"/>
                    </a:cubicBezTo>
                    <a:lnTo>
                      <a:pt x="7500" y="2431"/>
                    </a:lnTo>
                    <a:cubicBezTo>
                      <a:pt x="7415" y="2382"/>
                      <a:pt x="7330" y="2337"/>
                      <a:pt x="7246" y="2297"/>
                    </a:cubicBezTo>
                    <a:lnTo>
                      <a:pt x="7246" y="2297"/>
                    </a:lnTo>
                    <a:cubicBezTo>
                      <a:pt x="7701" y="4379"/>
                      <a:pt x="7892" y="5244"/>
                      <a:pt x="7968" y="5600"/>
                    </a:cubicBezTo>
                    <a:cubicBezTo>
                      <a:pt x="7664" y="5386"/>
                      <a:pt x="7366" y="5164"/>
                      <a:pt x="7059" y="4950"/>
                    </a:cubicBezTo>
                    <a:lnTo>
                      <a:pt x="6394" y="1900"/>
                    </a:lnTo>
                    <a:cubicBezTo>
                      <a:pt x="6314" y="1869"/>
                      <a:pt x="6234" y="1834"/>
                      <a:pt x="6149" y="1802"/>
                    </a:cubicBezTo>
                    <a:lnTo>
                      <a:pt x="6149" y="1802"/>
                    </a:lnTo>
                    <a:cubicBezTo>
                      <a:pt x="6563" y="3706"/>
                      <a:pt x="6728" y="4464"/>
                      <a:pt x="6795" y="4767"/>
                    </a:cubicBezTo>
                    <a:cubicBezTo>
                      <a:pt x="6724" y="4723"/>
                      <a:pt x="6652" y="4674"/>
                      <a:pt x="6581" y="4625"/>
                    </a:cubicBezTo>
                    <a:cubicBezTo>
                      <a:pt x="6367" y="4482"/>
                      <a:pt x="6139" y="4353"/>
                      <a:pt x="5913" y="4228"/>
                    </a:cubicBezTo>
                    <a:lnTo>
                      <a:pt x="5324" y="1539"/>
                    </a:lnTo>
                    <a:cubicBezTo>
                      <a:pt x="5248" y="1521"/>
                      <a:pt x="5168" y="1503"/>
                      <a:pt x="5092" y="1486"/>
                    </a:cubicBezTo>
                    <a:lnTo>
                      <a:pt x="5092" y="1486"/>
                    </a:lnTo>
                    <a:cubicBezTo>
                      <a:pt x="5466" y="3211"/>
                      <a:pt x="5604" y="3857"/>
                      <a:pt x="5658" y="4098"/>
                    </a:cubicBezTo>
                    <a:cubicBezTo>
                      <a:pt x="5565" y="4049"/>
                      <a:pt x="5475" y="4005"/>
                      <a:pt x="5382" y="3960"/>
                    </a:cubicBezTo>
                    <a:cubicBezTo>
                      <a:pt x="5186" y="3871"/>
                      <a:pt x="4993" y="3777"/>
                      <a:pt x="4802" y="3688"/>
                    </a:cubicBezTo>
                    <a:lnTo>
                      <a:pt x="4293" y="1356"/>
                    </a:lnTo>
                    <a:cubicBezTo>
                      <a:pt x="4218" y="1347"/>
                      <a:pt x="4143" y="1343"/>
                      <a:pt x="4067" y="1334"/>
                    </a:cubicBezTo>
                    <a:lnTo>
                      <a:pt x="4067" y="1334"/>
                    </a:lnTo>
                    <a:cubicBezTo>
                      <a:pt x="4392" y="2818"/>
                      <a:pt x="4508" y="3367"/>
                      <a:pt x="4552" y="3567"/>
                    </a:cubicBezTo>
                    <a:cubicBezTo>
                      <a:pt x="4423" y="3505"/>
                      <a:pt x="4289" y="3443"/>
                      <a:pt x="4155" y="3376"/>
                    </a:cubicBezTo>
                    <a:cubicBezTo>
                      <a:pt x="4003" y="3300"/>
                      <a:pt x="3848" y="3219"/>
                      <a:pt x="3692" y="3135"/>
                    </a:cubicBezTo>
                    <a:lnTo>
                      <a:pt x="3281" y="1245"/>
                    </a:lnTo>
                    <a:cubicBezTo>
                      <a:pt x="3206" y="1236"/>
                      <a:pt x="3126" y="1223"/>
                      <a:pt x="3050" y="1213"/>
                    </a:cubicBezTo>
                    <a:lnTo>
                      <a:pt x="3050" y="1213"/>
                    </a:lnTo>
                    <a:cubicBezTo>
                      <a:pt x="3308" y="2390"/>
                      <a:pt x="3402" y="2832"/>
                      <a:pt x="3437" y="2997"/>
                    </a:cubicBezTo>
                    <a:cubicBezTo>
                      <a:pt x="3139" y="2828"/>
                      <a:pt x="2840" y="2649"/>
                      <a:pt x="2555" y="2458"/>
                    </a:cubicBezTo>
                    <a:lnTo>
                      <a:pt x="2238" y="1017"/>
                    </a:lnTo>
                    <a:lnTo>
                      <a:pt x="1997" y="937"/>
                    </a:lnTo>
                    <a:lnTo>
                      <a:pt x="1997" y="937"/>
                    </a:lnTo>
                    <a:cubicBezTo>
                      <a:pt x="2190" y="1815"/>
                      <a:pt x="2265" y="2149"/>
                      <a:pt x="2291" y="2279"/>
                    </a:cubicBezTo>
                    <a:cubicBezTo>
                      <a:pt x="2145" y="2176"/>
                      <a:pt x="2002" y="2069"/>
                      <a:pt x="1859" y="1958"/>
                    </a:cubicBezTo>
                    <a:cubicBezTo>
                      <a:pt x="1690" y="1824"/>
                      <a:pt x="1525" y="1686"/>
                      <a:pt x="1365" y="1539"/>
                    </a:cubicBezTo>
                    <a:lnTo>
                      <a:pt x="1155" y="589"/>
                    </a:lnTo>
                    <a:cubicBezTo>
                      <a:pt x="1075" y="550"/>
                      <a:pt x="990" y="509"/>
                      <a:pt x="906" y="469"/>
                    </a:cubicBezTo>
                    <a:lnTo>
                      <a:pt x="906" y="469"/>
                    </a:lnTo>
                    <a:cubicBezTo>
                      <a:pt x="1017" y="986"/>
                      <a:pt x="1066" y="1192"/>
                      <a:pt x="1083" y="1276"/>
                    </a:cubicBezTo>
                    <a:cubicBezTo>
                      <a:pt x="682" y="888"/>
                      <a:pt x="321" y="460"/>
                      <a:pt x="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11"/>
              <p:cNvSpPr/>
              <p:nvPr/>
            </p:nvSpPr>
            <p:spPr>
              <a:xfrm>
                <a:off x="7666880" y="437359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11"/>
              <p:cNvSpPr/>
              <p:nvPr/>
            </p:nvSpPr>
            <p:spPr>
              <a:xfrm flipH="1" rot="10800000">
                <a:off x="8307077" y="38993"/>
                <a:ext cx="71540" cy="7140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11"/>
              <p:cNvSpPr/>
              <p:nvPr/>
            </p:nvSpPr>
            <p:spPr>
              <a:xfrm>
                <a:off x="7766597" y="6024"/>
                <a:ext cx="538258" cy="439469"/>
              </a:xfrm>
              <a:custGeom>
                <a:rect b="b" l="l" r="r" t="t"/>
                <a:pathLst>
                  <a:path extrusionOk="0" h="13835" w="16945">
                    <a:moveTo>
                      <a:pt x="4343" y="1"/>
                    </a:moveTo>
                    <a:cubicBezTo>
                      <a:pt x="4117" y="1"/>
                      <a:pt x="3887" y="3"/>
                      <a:pt x="3661" y="3"/>
                    </a:cubicBezTo>
                    <a:lnTo>
                      <a:pt x="3661" y="7"/>
                    </a:lnTo>
                    <a:cubicBezTo>
                      <a:pt x="3332" y="11"/>
                      <a:pt x="3001" y="21"/>
                      <a:pt x="2680" y="29"/>
                    </a:cubicBezTo>
                    <a:cubicBezTo>
                      <a:pt x="2422" y="38"/>
                      <a:pt x="2172" y="52"/>
                      <a:pt x="1931" y="65"/>
                    </a:cubicBezTo>
                    <a:cubicBezTo>
                      <a:pt x="1842" y="74"/>
                      <a:pt x="1753" y="78"/>
                      <a:pt x="1663" y="87"/>
                    </a:cubicBezTo>
                    <a:cubicBezTo>
                      <a:pt x="692" y="159"/>
                      <a:pt x="0" y="292"/>
                      <a:pt x="63" y="515"/>
                    </a:cubicBezTo>
                    <a:cubicBezTo>
                      <a:pt x="901" y="3293"/>
                      <a:pt x="1883" y="6057"/>
                      <a:pt x="3447" y="8506"/>
                    </a:cubicBezTo>
                    <a:cubicBezTo>
                      <a:pt x="5341" y="11459"/>
                      <a:pt x="8443" y="13835"/>
                      <a:pt x="11295" y="13835"/>
                    </a:cubicBezTo>
                    <a:cubicBezTo>
                      <a:pt x="11922" y="13835"/>
                      <a:pt x="12536" y="13720"/>
                      <a:pt x="13123" y="13472"/>
                    </a:cubicBezTo>
                    <a:cubicBezTo>
                      <a:pt x="13127" y="13468"/>
                      <a:pt x="13132" y="13468"/>
                      <a:pt x="13136" y="13468"/>
                    </a:cubicBezTo>
                    <a:cubicBezTo>
                      <a:pt x="13154" y="13459"/>
                      <a:pt x="13177" y="13450"/>
                      <a:pt x="13194" y="13441"/>
                    </a:cubicBezTo>
                    <a:cubicBezTo>
                      <a:pt x="13208" y="13432"/>
                      <a:pt x="13220" y="13428"/>
                      <a:pt x="13234" y="13424"/>
                    </a:cubicBezTo>
                    <a:cubicBezTo>
                      <a:pt x="13253" y="13414"/>
                      <a:pt x="13274" y="13406"/>
                      <a:pt x="13292" y="13397"/>
                    </a:cubicBezTo>
                    <a:cubicBezTo>
                      <a:pt x="13315" y="13383"/>
                      <a:pt x="13341" y="13374"/>
                      <a:pt x="13364" y="13361"/>
                    </a:cubicBezTo>
                    <a:cubicBezTo>
                      <a:pt x="13372" y="13356"/>
                      <a:pt x="13381" y="13352"/>
                      <a:pt x="13395" y="13348"/>
                    </a:cubicBezTo>
                    <a:lnTo>
                      <a:pt x="13475" y="13307"/>
                    </a:lnTo>
                    <a:cubicBezTo>
                      <a:pt x="13475" y="13303"/>
                      <a:pt x="13479" y="13303"/>
                      <a:pt x="13484" y="13303"/>
                    </a:cubicBezTo>
                    <a:cubicBezTo>
                      <a:pt x="14549" y="12737"/>
                      <a:pt x="15513" y="11702"/>
                      <a:pt x="16276" y="10070"/>
                    </a:cubicBezTo>
                    <a:cubicBezTo>
                      <a:pt x="16276" y="10066"/>
                      <a:pt x="16276" y="10061"/>
                      <a:pt x="16280" y="10057"/>
                    </a:cubicBezTo>
                    <a:cubicBezTo>
                      <a:pt x="16302" y="10004"/>
                      <a:pt x="16324" y="9954"/>
                      <a:pt x="16350" y="9901"/>
                    </a:cubicBezTo>
                    <a:cubicBezTo>
                      <a:pt x="16850" y="8782"/>
                      <a:pt x="16944" y="7743"/>
                      <a:pt x="16739" y="6793"/>
                    </a:cubicBezTo>
                    <a:cubicBezTo>
                      <a:pt x="16739" y="6784"/>
                      <a:pt x="16735" y="6771"/>
                      <a:pt x="16735" y="6762"/>
                    </a:cubicBezTo>
                    <a:cubicBezTo>
                      <a:pt x="16730" y="6753"/>
                      <a:pt x="16730" y="6744"/>
                      <a:pt x="16725" y="6740"/>
                    </a:cubicBezTo>
                    <a:cubicBezTo>
                      <a:pt x="16457" y="5563"/>
                      <a:pt x="15735" y="4528"/>
                      <a:pt x="14782" y="3654"/>
                    </a:cubicBezTo>
                    <a:lnTo>
                      <a:pt x="14777" y="3649"/>
                    </a:lnTo>
                    <a:cubicBezTo>
                      <a:pt x="14745" y="3623"/>
                      <a:pt x="14710" y="3592"/>
                      <a:pt x="14679" y="3561"/>
                    </a:cubicBezTo>
                    <a:cubicBezTo>
                      <a:pt x="14670" y="3556"/>
                      <a:pt x="14661" y="3547"/>
                      <a:pt x="14652" y="3538"/>
                    </a:cubicBezTo>
                    <a:cubicBezTo>
                      <a:pt x="14135" y="3083"/>
                      <a:pt x="13555" y="2669"/>
                      <a:pt x="12944" y="2307"/>
                    </a:cubicBezTo>
                    <a:cubicBezTo>
                      <a:pt x="12936" y="2303"/>
                      <a:pt x="12931" y="2299"/>
                      <a:pt x="12926" y="2295"/>
                    </a:cubicBezTo>
                    <a:cubicBezTo>
                      <a:pt x="12726" y="2178"/>
                      <a:pt x="12525" y="2067"/>
                      <a:pt x="12325" y="1960"/>
                    </a:cubicBezTo>
                    <a:cubicBezTo>
                      <a:pt x="10662" y="1073"/>
                      <a:pt x="8816" y="404"/>
                      <a:pt x="6970" y="83"/>
                    </a:cubicBezTo>
                    <a:cubicBezTo>
                      <a:pt x="6769" y="47"/>
                      <a:pt x="5815" y="7"/>
                      <a:pt x="4678" y="3"/>
                    </a:cubicBezTo>
                    <a:cubicBezTo>
                      <a:pt x="4568" y="1"/>
                      <a:pt x="4456" y="1"/>
                      <a:pt x="434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11"/>
              <p:cNvSpPr/>
              <p:nvPr/>
            </p:nvSpPr>
            <p:spPr>
              <a:xfrm>
                <a:off x="7774539" y="6088"/>
                <a:ext cx="508367" cy="431273"/>
              </a:xfrm>
              <a:custGeom>
                <a:rect b="b" l="l" r="r" t="t"/>
                <a:pathLst>
                  <a:path extrusionOk="0" h="13577" w="16004">
                    <a:moveTo>
                      <a:pt x="3853" y="1"/>
                    </a:moveTo>
                    <a:cubicBezTo>
                      <a:pt x="3736" y="5"/>
                      <a:pt x="3621" y="5"/>
                      <a:pt x="3500" y="5"/>
                    </a:cubicBezTo>
                    <a:cubicBezTo>
                      <a:pt x="3862" y="883"/>
                      <a:pt x="4201" y="1770"/>
                      <a:pt x="4517" y="2667"/>
                    </a:cubicBezTo>
                    <a:cubicBezTo>
                      <a:pt x="3880" y="2310"/>
                      <a:pt x="3246" y="1958"/>
                      <a:pt x="2609" y="1601"/>
                    </a:cubicBezTo>
                    <a:lnTo>
                      <a:pt x="1927" y="50"/>
                    </a:lnTo>
                    <a:cubicBezTo>
                      <a:pt x="1810" y="58"/>
                      <a:pt x="1695" y="63"/>
                      <a:pt x="1583" y="67"/>
                    </a:cubicBezTo>
                    <a:cubicBezTo>
                      <a:pt x="1841" y="655"/>
                      <a:pt x="2020" y="1062"/>
                      <a:pt x="2141" y="1342"/>
                    </a:cubicBezTo>
                    <a:cubicBezTo>
                      <a:pt x="1494" y="982"/>
                      <a:pt x="847" y="620"/>
                      <a:pt x="201" y="250"/>
                    </a:cubicBezTo>
                    <a:cubicBezTo>
                      <a:pt x="197" y="250"/>
                      <a:pt x="197" y="246"/>
                      <a:pt x="192" y="246"/>
                    </a:cubicBezTo>
                    <a:cubicBezTo>
                      <a:pt x="170" y="232"/>
                      <a:pt x="149" y="226"/>
                      <a:pt x="129" y="226"/>
                    </a:cubicBezTo>
                    <a:cubicBezTo>
                      <a:pt x="83" y="226"/>
                      <a:pt x="46" y="260"/>
                      <a:pt x="28" y="303"/>
                    </a:cubicBezTo>
                    <a:cubicBezTo>
                      <a:pt x="1" y="366"/>
                      <a:pt x="9" y="451"/>
                      <a:pt x="81" y="495"/>
                    </a:cubicBezTo>
                    <a:cubicBezTo>
                      <a:pt x="870" y="982"/>
                      <a:pt x="1650" y="1485"/>
                      <a:pt x="2417" y="1998"/>
                    </a:cubicBezTo>
                    <a:lnTo>
                      <a:pt x="370" y="2279"/>
                    </a:lnTo>
                    <a:cubicBezTo>
                      <a:pt x="406" y="2386"/>
                      <a:pt x="437" y="2488"/>
                      <a:pt x="473" y="2591"/>
                    </a:cubicBezTo>
                    <a:cubicBezTo>
                      <a:pt x="2131" y="2363"/>
                      <a:pt x="2654" y="2293"/>
                      <a:pt x="2818" y="2270"/>
                    </a:cubicBezTo>
                    <a:cubicBezTo>
                      <a:pt x="3420" y="2676"/>
                      <a:pt x="4018" y="3090"/>
                      <a:pt x="4615" y="3509"/>
                    </a:cubicBezTo>
                    <a:cubicBezTo>
                      <a:pt x="3393" y="3666"/>
                      <a:pt x="2168" y="3791"/>
                      <a:pt x="941" y="3888"/>
                    </a:cubicBezTo>
                    <a:cubicBezTo>
                      <a:pt x="977" y="3995"/>
                      <a:pt x="1017" y="4098"/>
                      <a:pt x="1061" y="4201"/>
                    </a:cubicBezTo>
                    <a:cubicBezTo>
                      <a:pt x="2376" y="4098"/>
                      <a:pt x="3697" y="3960"/>
                      <a:pt x="5003" y="3785"/>
                    </a:cubicBezTo>
                    <a:cubicBezTo>
                      <a:pt x="5765" y="4326"/>
                      <a:pt x="6523" y="4874"/>
                      <a:pt x="7282" y="5417"/>
                    </a:cubicBezTo>
                    <a:cubicBezTo>
                      <a:pt x="5502" y="5654"/>
                      <a:pt x="3724" y="5935"/>
                      <a:pt x="1948" y="6256"/>
                    </a:cubicBezTo>
                    <a:cubicBezTo>
                      <a:pt x="1998" y="6359"/>
                      <a:pt x="2051" y="6461"/>
                      <a:pt x="2100" y="6559"/>
                    </a:cubicBezTo>
                    <a:cubicBezTo>
                      <a:pt x="3946" y="6225"/>
                      <a:pt x="5806" y="5935"/>
                      <a:pt x="7661" y="5695"/>
                    </a:cubicBezTo>
                    <a:cubicBezTo>
                      <a:pt x="8360" y="6203"/>
                      <a:pt x="9060" y="6707"/>
                      <a:pt x="9765" y="7210"/>
                    </a:cubicBezTo>
                    <a:cubicBezTo>
                      <a:pt x="7599" y="7567"/>
                      <a:pt x="5444" y="8071"/>
                      <a:pt x="3349" y="8730"/>
                    </a:cubicBezTo>
                    <a:cubicBezTo>
                      <a:pt x="3411" y="8825"/>
                      <a:pt x="3473" y="8918"/>
                      <a:pt x="3536" y="9012"/>
                    </a:cubicBezTo>
                    <a:cubicBezTo>
                      <a:pt x="5685" y="8343"/>
                      <a:pt x="7879" y="7830"/>
                      <a:pt x="10095" y="7483"/>
                    </a:cubicBezTo>
                    <a:lnTo>
                      <a:pt x="10095" y="7487"/>
                    </a:lnTo>
                    <a:cubicBezTo>
                      <a:pt x="10113" y="7487"/>
                      <a:pt x="10130" y="7483"/>
                      <a:pt x="10144" y="7477"/>
                    </a:cubicBezTo>
                    <a:cubicBezTo>
                      <a:pt x="10416" y="7670"/>
                      <a:pt x="10684" y="7861"/>
                      <a:pt x="10955" y="8053"/>
                    </a:cubicBezTo>
                    <a:cubicBezTo>
                      <a:pt x="11348" y="8329"/>
                      <a:pt x="11740" y="8611"/>
                      <a:pt x="12128" y="8895"/>
                    </a:cubicBezTo>
                    <a:lnTo>
                      <a:pt x="5881" y="11597"/>
                    </a:lnTo>
                    <a:cubicBezTo>
                      <a:pt x="5979" y="11677"/>
                      <a:pt x="6068" y="11753"/>
                      <a:pt x="6162" y="11829"/>
                    </a:cubicBezTo>
                    <a:cubicBezTo>
                      <a:pt x="10175" y="10095"/>
                      <a:pt x="11785" y="9395"/>
                      <a:pt x="12431" y="9119"/>
                    </a:cubicBezTo>
                    <a:cubicBezTo>
                      <a:pt x="13077" y="9596"/>
                      <a:pt x="13719" y="10082"/>
                      <a:pt x="14353" y="10572"/>
                    </a:cubicBezTo>
                    <a:cubicBezTo>
                      <a:pt x="12596" y="11615"/>
                      <a:pt x="10772" y="12574"/>
                      <a:pt x="8914" y="13430"/>
                    </a:cubicBezTo>
                    <a:cubicBezTo>
                      <a:pt x="9065" y="13488"/>
                      <a:pt x="9212" y="13533"/>
                      <a:pt x="9364" y="13577"/>
                    </a:cubicBezTo>
                    <a:cubicBezTo>
                      <a:pt x="11165" y="12735"/>
                      <a:pt x="12927" y="11798"/>
                      <a:pt x="14629" y="10782"/>
                    </a:cubicBezTo>
                    <a:cubicBezTo>
                      <a:pt x="14861" y="10960"/>
                      <a:pt x="15094" y="11142"/>
                      <a:pt x="15325" y="11321"/>
                    </a:cubicBezTo>
                    <a:cubicBezTo>
                      <a:pt x="15565" y="10960"/>
                      <a:pt x="15793" y="10559"/>
                      <a:pt x="16003" y="10109"/>
                    </a:cubicBezTo>
                    <a:cubicBezTo>
                      <a:pt x="15588" y="9810"/>
                      <a:pt x="15174" y="9516"/>
                      <a:pt x="14759" y="9222"/>
                    </a:cubicBezTo>
                    <a:cubicBezTo>
                      <a:pt x="14678" y="8397"/>
                      <a:pt x="14639" y="7567"/>
                      <a:pt x="14598" y="6755"/>
                    </a:cubicBezTo>
                    <a:cubicBezTo>
                      <a:pt x="14540" y="5681"/>
                      <a:pt x="14482" y="4579"/>
                      <a:pt x="14340" y="3487"/>
                    </a:cubicBezTo>
                    <a:cubicBezTo>
                      <a:pt x="14224" y="3384"/>
                      <a:pt x="14099" y="3277"/>
                      <a:pt x="13974" y="3184"/>
                    </a:cubicBezTo>
                    <a:lnTo>
                      <a:pt x="13974" y="3184"/>
                    </a:lnTo>
                    <a:cubicBezTo>
                      <a:pt x="14153" y="4379"/>
                      <a:pt x="14215" y="5592"/>
                      <a:pt x="14268" y="6769"/>
                    </a:cubicBezTo>
                    <a:cubicBezTo>
                      <a:pt x="14308" y="7491"/>
                      <a:pt x="14344" y="8236"/>
                      <a:pt x="14411" y="8975"/>
                    </a:cubicBezTo>
                    <a:cubicBezTo>
                      <a:pt x="13832" y="8570"/>
                      <a:pt x="13248" y="8164"/>
                      <a:pt x="12672" y="7763"/>
                    </a:cubicBezTo>
                    <a:cubicBezTo>
                      <a:pt x="12217" y="5788"/>
                      <a:pt x="11883" y="3773"/>
                      <a:pt x="11673" y="1748"/>
                    </a:cubicBezTo>
                    <a:cubicBezTo>
                      <a:pt x="11558" y="1694"/>
                      <a:pt x="11441" y="1637"/>
                      <a:pt x="11326" y="1579"/>
                    </a:cubicBezTo>
                    <a:lnTo>
                      <a:pt x="11326" y="1579"/>
                    </a:lnTo>
                    <a:cubicBezTo>
                      <a:pt x="11531" y="3567"/>
                      <a:pt x="11847" y="5547"/>
                      <a:pt x="12280" y="7495"/>
                    </a:cubicBezTo>
                    <a:cubicBezTo>
                      <a:pt x="11923" y="7250"/>
                      <a:pt x="11571" y="7005"/>
                      <a:pt x="11219" y="6760"/>
                    </a:cubicBezTo>
                    <a:cubicBezTo>
                      <a:pt x="10857" y="6510"/>
                      <a:pt x="10496" y="6265"/>
                      <a:pt x="10130" y="6024"/>
                    </a:cubicBezTo>
                    <a:cubicBezTo>
                      <a:pt x="9752" y="4213"/>
                      <a:pt x="9332" y="2404"/>
                      <a:pt x="8873" y="616"/>
                    </a:cubicBezTo>
                    <a:cubicBezTo>
                      <a:pt x="8753" y="575"/>
                      <a:pt x="8632" y="540"/>
                      <a:pt x="8512" y="500"/>
                    </a:cubicBezTo>
                    <a:lnTo>
                      <a:pt x="8512" y="500"/>
                    </a:lnTo>
                    <a:cubicBezTo>
                      <a:pt x="8963" y="2248"/>
                      <a:pt x="9373" y="4009"/>
                      <a:pt x="9747" y="5770"/>
                    </a:cubicBezTo>
                    <a:cubicBezTo>
                      <a:pt x="9002" y="5293"/>
                      <a:pt x="8249" y="4829"/>
                      <a:pt x="7491" y="4374"/>
                    </a:cubicBezTo>
                    <a:cubicBezTo>
                      <a:pt x="7027" y="2929"/>
                      <a:pt x="6550" y="1476"/>
                      <a:pt x="6064" y="36"/>
                    </a:cubicBezTo>
                    <a:cubicBezTo>
                      <a:pt x="5961" y="32"/>
                      <a:pt x="5841" y="27"/>
                      <a:pt x="5720" y="23"/>
                    </a:cubicBezTo>
                    <a:lnTo>
                      <a:pt x="5720" y="23"/>
                    </a:lnTo>
                    <a:cubicBezTo>
                      <a:pt x="6175" y="1387"/>
                      <a:pt x="6630" y="2760"/>
                      <a:pt x="7068" y="4125"/>
                    </a:cubicBezTo>
                    <a:cubicBezTo>
                      <a:pt x="6363" y="3715"/>
                      <a:pt x="5654" y="3309"/>
                      <a:pt x="4945" y="2908"/>
                    </a:cubicBezTo>
                    <a:cubicBezTo>
                      <a:pt x="4602" y="1935"/>
                      <a:pt x="4241" y="959"/>
                      <a:pt x="385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5" name="Google Shape;1105;p11"/>
          <p:cNvGrpSpPr/>
          <p:nvPr/>
        </p:nvGrpSpPr>
        <p:grpSpPr>
          <a:xfrm>
            <a:off x="-4825" y="-344788"/>
            <a:ext cx="9160807" cy="5497861"/>
            <a:chOff x="-4825" y="-344788"/>
            <a:chExt cx="9160807" cy="5497861"/>
          </a:xfrm>
        </p:grpSpPr>
        <p:sp>
          <p:nvSpPr>
            <p:cNvPr id="1106" name="Google Shape;1106;p11"/>
            <p:cNvSpPr/>
            <p:nvPr/>
          </p:nvSpPr>
          <p:spPr>
            <a:xfrm>
              <a:off x="-4825" y="0"/>
              <a:ext cx="9160807" cy="5153073"/>
            </a:xfrm>
            <a:custGeom>
              <a:rect b="b" l="l" r="r" t="t"/>
              <a:pathLst>
                <a:path extrusionOk="0" h="70520" w="125366">
                  <a:moveTo>
                    <a:pt x="117850" y="1"/>
                  </a:moveTo>
                  <a:cubicBezTo>
                    <a:pt x="117835" y="10"/>
                    <a:pt x="117821" y="25"/>
                    <a:pt x="117801" y="39"/>
                  </a:cubicBezTo>
                  <a:cubicBezTo>
                    <a:pt x="117695" y="141"/>
                    <a:pt x="117584" y="241"/>
                    <a:pt x="117474" y="343"/>
                  </a:cubicBezTo>
                  <a:cubicBezTo>
                    <a:pt x="117421" y="390"/>
                    <a:pt x="117363" y="439"/>
                    <a:pt x="117310" y="487"/>
                  </a:cubicBezTo>
                  <a:cubicBezTo>
                    <a:pt x="116448" y="1252"/>
                    <a:pt x="115504" y="2032"/>
                    <a:pt x="114464" y="2808"/>
                  </a:cubicBezTo>
                  <a:cubicBezTo>
                    <a:pt x="111917" y="4715"/>
                    <a:pt x="108807" y="6621"/>
                    <a:pt x="105037" y="8370"/>
                  </a:cubicBezTo>
                  <a:cubicBezTo>
                    <a:pt x="104912" y="8422"/>
                    <a:pt x="104792" y="8479"/>
                    <a:pt x="104666" y="8537"/>
                  </a:cubicBezTo>
                  <a:cubicBezTo>
                    <a:pt x="104479" y="8619"/>
                    <a:pt x="104295" y="8706"/>
                    <a:pt x="104108" y="8788"/>
                  </a:cubicBezTo>
                  <a:cubicBezTo>
                    <a:pt x="102514" y="9496"/>
                    <a:pt x="100805" y="10175"/>
                    <a:pt x="98970" y="10810"/>
                  </a:cubicBezTo>
                  <a:cubicBezTo>
                    <a:pt x="98830" y="10859"/>
                    <a:pt x="98681" y="10906"/>
                    <a:pt x="98537" y="10959"/>
                  </a:cubicBezTo>
                  <a:cubicBezTo>
                    <a:pt x="97916" y="11172"/>
                    <a:pt x="97275" y="11374"/>
                    <a:pt x="96625" y="11576"/>
                  </a:cubicBezTo>
                  <a:cubicBezTo>
                    <a:pt x="96548" y="11605"/>
                    <a:pt x="96466" y="11628"/>
                    <a:pt x="96390" y="11653"/>
                  </a:cubicBezTo>
                  <a:cubicBezTo>
                    <a:pt x="95374" y="11961"/>
                    <a:pt x="94328" y="12259"/>
                    <a:pt x="93250" y="12543"/>
                  </a:cubicBezTo>
                  <a:cubicBezTo>
                    <a:pt x="91594" y="12981"/>
                    <a:pt x="89861" y="13381"/>
                    <a:pt x="88045" y="13743"/>
                  </a:cubicBezTo>
                  <a:cubicBezTo>
                    <a:pt x="86470" y="14061"/>
                    <a:pt x="84829" y="14344"/>
                    <a:pt x="83125" y="14595"/>
                  </a:cubicBezTo>
                  <a:cubicBezTo>
                    <a:pt x="83009" y="14614"/>
                    <a:pt x="82894" y="14628"/>
                    <a:pt x="82778" y="14648"/>
                  </a:cubicBezTo>
                  <a:cubicBezTo>
                    <a:pt x="81761" y="14792"/>
                    <a:pt x="80732" y="14932"/>
                    <a:pt x="79667" y="15052"/>
                  </a:cubicBezTo>
                  <a:cubicBezTo>
                    <a:pt x="79595" y="15061"/>
                    <a:pt x="79523" y="15066"/>
                    <a:pt x="79450" y="15076"/>
                  </a:cubicBezTo>
                  <a:cubicBezTo>
                    <a:pt x="79432" y="15081"/>
                    <a:pt x="79407" y="15081"/>
                    <a:pt x="79388" y="15086"/>
                  </a:cubicBezTo>
                  <a:cubicBezTo>
                    <a:pt x="79292" y="15095"/>
                    <a:pt x="79190" y="15105"/>
                    <a:pt x="79094" y="15115"/>
                  </a:cubicBezTo>
                  <a:cubicBezTo>
                    <a:pt x="77472" y="15297"/>
                    <a:pt x="75796" y="15447"/>
                    <a:pt x="74063" y="15568"/>
                  </a:cubicBezTo>
                  <a:cubicBezTo>
                    <a:pt x="73658" y="15596"/>
                    <a:pt x="73254" y="15621"/>
                    <a:pt x="72850" y="15644"/>
                  </a:cubicBezTo>
                  <a:cubicBezTo>
                    <a:pt x="72758" y="15650"/>
                    <a:pt x="72672" y="15654"/>
                    <a:pt x="72580" y="15664"/>
                  </a:cubicBezTo>
                  <a:cubicBezTo>
                    <a:pt x="71823" y="15707"/>
                    <a:pt x="71054" y="15746"/>
                    <a:pt x="70274" y="15774"/>
                  </a:cubicBezTo>
                  <a:cubicBezTo>
                    <a:pt x="69248" y="15817"/>
                    <a:pt x="68208" y="15852"/>
                    <a:pt x="67149" y="15870"/>
                  </a:cubicBezTo>
                  <a:cubicBezTo>
                    <a:pt x="67076" y="15870"/>
                    <a:pt x="67005" y="15875"/>
                    <a:pt x="66927" y="15875"/>
                  </a:cubicBezTo>
                  <a:cubicBezTo>
                    <a:pt x="66080" y="15890"/>
                    <a:pt x="65218" y="15899"/>
                    <a:pt x="64347" y="15899"/>
                  </a:cubicBezTo>
                  <a:cubicBezTo>
                    <a:pt x="64318" y="15899"/>
                    <a:pt x="64289" y="15904"/>
                    <a:pt x="64260" y="15904"/>
                  </a:cubicBezTo>
                  <a:lnTo>
                    <a:pt x="64023" y="15904"/>
                  </a:lnTo>
                  <a:cubicBezTo>
                    <a:pt x="63099" y="15904"/>
                    <a:pt x="62189" y="15919"/>
                    <a:pt x="61289" y="15943"/>
                  </a:cubicBezTo>
                  <a:cubicBezTo>
                    <a:pt x="59565" y="15981"/>
                    <a:pt x="57890" y="16063"/>
                    <a:pt x="56263" y="16170"/>
                  </a:cubicBezTo>
                  <a:cubicBezTo>
                    <a:pt x="55594" y="16217"/>
                    <a:pt x="54934" y="16266"/>
                    <a:pt x="54283" y="16323"/>
                  </a:cubicBezTo>
                  <a:cubicBezTo>
                    <a:pt x="54240" y="16323"/>
                    <a:pt x="54196" y="16328"/>
                    <a:pt x="54154" y="16333"/>
                  </a:cubicBezTo>
                  <a:cubicBezTo>
                    <a:pt x="54076" y="16337"/>
                    <a:pt x="53999" y="16348"/>
                    <a:pt x="53923" y="16352"/>
                  </a:cubicBezTo>
                  <a:cubicBezTo>
                    <a:pt x="52521" y="16477"/>
                    <a:pt x="51154" y="16626"/>
                    <a:pt x="49825" y="16799"/>
                  </a:cubicBezTo>
                  <a:cubicBezTo>
                    <a:pt x="49652" y="16819"/>
                    <a:pt x="49483" y="16843"/>
                    <a:pt x="49314" y="16868"/>
                  </a:cubicBezTo>
                  <a:cubicBezTo>
                    <a:pt x="49098" y="16896"/>
                    <a:pt x="48881" y="16925"/>
                    <a:pt x="48669" y="16954"/>
                  </a:cubicBezTo>
                  <a:cubicBezTo>
                    <a:pt x="48597" y="16964"/>
                    <a:pt x="48525" y="16973"/>
                    <a:pt x="48452" y="16983"/>
                  </a:cubicBezTo>
                  <a:cubicBezTo>
                    <a:pt x="47278" y="17152"/>
                    <a:pt x="46141" y="17344"/>
                    <a:pt x="45020" y="17546"/>
                  </a:cubicBezTo>
                  <a:cubicBezTo>
                    <a:pt x="44947" y="17561"/>
                    <a:pt x="44876" y="17570"/>
                    <a:pt x="44803" y="17585"/>
                  </a:cubicBezTo>
                  <a:cubicBezTo>
                    <a:pt x="44331" y="17672"/>
                    <a:pt x="43859" y="17763"/>
                    <a:pt x="43396" y="17854"/>
                  </a:cubicBezTo>
                  <a:cubicBezTo>
                    <a:pt x="43310" y="17874"/>
                    <a:pt x="43229" y="17893"/>
                    <a:pt x="43142" y="17908"/>
                  </a:cubicBezTo>
                  <a:cubicBezTo>
                    <a:pt x="42010" y="18139"/>
                    <a:pt x="40903" y="18384"/>
                    <a:pt x="39829" y="18648"/>
                  </a:cubicBezTo>
                  <a:cubicBezTo>
                    <a:pt x="38780" y="18908"/>
                    <a:pt x="37749" y="19179"/>
                    <a:pt x="36752" y="19468"/>
                  </a:cubicBezTo>
                  <a:cubicBezTo>
                    <a:pt x="33320" y="20459"/>
                    <a:pt x="30189" y="21615"/>
                    <a:pt x="27340" y="22890"/>
                  </a:cubicBezTo>
                  <a:cubicBezTo>
                    <a:pt x="27205" y="22948"/>
                    <a:pt x="27065" y="23006"/>
                    <a:pt x="26930" y="23068"/>
                  </a:cubicBezTo>
                  <a:cubicBezTo>
                    <a:pt x="25731" y="23613"/>
                    <a:pt x="24585" y="24181"/>
                    <a:pt x="23483" y="24764"/>
                  </a:cubicBezTo>
                  <a:cubicBezTo>
                    <a:pt x="21985" y="25553"/>
                    <a:pt x="20574" y="26377"/>
                    <a:pt x="19256" y="27219"/>
                  </a:cubicBezTo>
                  <a:cubicBezTo>
                    <a:pt x="19202" y="27253"/>
                    <a:pt x="19149" y="27286"/>
                    <a:pt x="19096" y="27321"/>
                  </a:cubicBezTo>
                  <a:cubicBezTo>
                    <a:pt x="19072" y="27330"/>
                    <a:pt x="19053" y="27344"/>
                    <a:pt x="19034" y="27359"/>
                  </a:cubicBezTo>
                  <a:cubicBezTo>
                    <a:pt x="18442" y="27739"/>
                    <a:pt x="17873" y="28124"/>
                    <a:pt x="17315" y="28510"/>
                  </a:cubicBezTo>
                  <a:cubicBezTo>
                    <a:pt x="17252" y="28553"/>
                    <a:pt x="17185" y="28601"/>
                    <a:pt x="17122" y="28644"/>
                  </a:cubicBezTo>
                  <a:cubicBezTo>
                    <a:pt x="16655" y="28972"/>
                    <a:pt x="16193" y="29304"/>
                    <a:pt x="15750" y="29637"/>
                  </a:cubicBezTo>
                  <a:cubicBezTo>
                    <a:pt x="15543" y="29790"/>
                    <a:pt x="15340" y="29944"/>
                    <a:pt x="15138" y="30103"/>
                  </a:cubicBezTo>
                  <a:cubicBezTo>
                    <a:pt x="14989" y="30214"/>
                    <a:pt x="14840" y="30330"/>
                    <a:pt x="14696" y="30441"/>
                  </a:cubicBezTo>
                  <a:cubicBezTo>
                    <a:pt x="13738" y="31197"/>
                    <a:pt x="12837" y="31952"/>
                    <a:pt x="11989" y="32708"/>
                  </a:cubicBezTo>
                  <a:cubicBezTo>
                    <a:pt x="11932" y="32761"/>
                    <a:pt x="11878" y="32810"/>
                    <a:pt x="11826" y="32862"/>
                  </a:cubicBezTo>
                  <a:cubicBezTo>
                    <a:pt x="10440" y="34114"/>
                    <a:pt x="9202" y="35361"/>
                    <a:pt x="8104" y="36579"/>
                  </a:cubicBezTo>
                  <a:cubicBezTo>
                    <a:pt x="8051" y="36642"/>
                    <a:pt x="7998" y="36699"/>
                    <a:pt x="7945" y="36757"/>
                  </a:cubicBezTo>
                  <a:cubicBezTo>
                    <a:pt x="7107" y="37697"/>
                    <a:pt x="6347" y="38621"/>
                    <a:pt x="5663" y="39512"/>
                  </a:cubicBezTo>
                  <a:cubicBezTo>
                    <a:pt x="1387" y="45068"/>
                    <a:pt x="0" y="49415"/>
                    <a:pt x="0" y="49415"/>
                  </a:cubicBezTo>
                  <a:lnTo>
                    <a:pt x="0" y="70519"/>
                  </a:lnTo>
                  <a:lnTo>
                    <a:pt x="125366" y="70519"/>
                  </a:lnTo>
                  <a:lnTo>
                    <a:pt x="125366" y="1"/>
                  </a:lnTo>
                  <a:close/>
                </a:path>
              </a:pathLst>
            </a:custGeom>
            <a:solidFill>
              <a:srgbClr val="FDF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1"/>
            <p:cNvSpPr/>
            <p:nvPr/>
          </p:nvSpPr>
          <p:spPr>
            <a:xfrm>
              <a:off x="4573643" y="801833"/>
              <a:ext cx="374351" cy="515069"/>
            </a:xfrm>
            <a:custGeom>
              <a:rect b="b" l="l" r="r" t="t"/>
              <a:pathLst>
                <a:path extrusionOk="0" h="16215" w="11785">
                  <a:moveTo>
                    <a:pt x="2097" y="0"/>
                  </a:moveTo>
                  <a:cubicBezTo>
                    <a:pt x="1860" y="0"/>
                    <a:pt x="1620" y="57"/>
                    <a:pt x="1377" y="186"/>
                  </a:cubicBezTo>
                  <a:cubicBezTo>
                    <a:pt x="945" y="418"/>
                    <a:pt x="638" y="837"/>
                    <a:pt x="366" y="1247"/>
                  </a:cubicBezTo>
                  <a:cubicBezTo>
                    <a:pt x="210" y="1488"/>
                    <a:pt x="54" y="1737"/>
                    <a:pt x="23" y="2023"/>
                  </a:cubicBezTo>
                  <a:cubicBezTo>
                    <a:pt x="0" y="2250"/>
                    <a:pt x="58" y="2478"/>
                    <a:pt x="125" y="2696"/>
                  </a:cubicBezTo>
                  <a:cubicBezTo>
                    <a:pt x="607" y="4306"/>
                    <a:pt x="1490" y="5416"/>
                    <a:pt x="2537" y="6647"/>
                  </a:cubicBezTo>
                  <a:cubicBezTo>
                    <a:pt x="2894" y="7065"/>
                    <a:pt x="3233" y="7520"/>
                    <a:pt x="3558" y="7993"/>
                  </a:cubicBezTo>
                  <a:cubicBezTo>
                    <a:pt x="4780" y="9759"/>
                    <a:pt x="5877" y="11738"/>
                    <a:pt x="7607" y="12924"/>
                  </a:cubicBezTo>
                  <a:cubicBezTo>
                    <a:pt x="8164" y="13308"/>
                    <a:pt x="8788" y="13593"/>
                    <a:pt x="9345" y="13981"/>
                  </a:cubicBezTo>
                  <a:cubicBezTo>
                    <a:pt x="10202" y="14579"/>
                    <a:pt x="10866" y="15404"/>
                    <a:pt x="11517" y="16215"/>
                  </a:cubicBezTo>
                  <a:cubicBezTo>
                    <a:pt x="11562" y="15288"/>
                    <a:pt x="11784" y="14245"/>
                    <a:pt x="11740" y="13335"/>
                  </a:cubicBezTo>
                  <a:cubicBezTo>
                    <a:pt x="11683" y="12193"/>
                    <a:pt x="10848" y="11324"/>
                    <a:pt x="10492" y="10290"/>
                  </a:cubicBezTo>
                  <a:cubicBezTo>
                    <a:pt x="10179" y="9380"/>
                    <a:pt x="10238" y="8421"/>
                    <a:pt x="9885" y="7538"/>
                  </a:cubicBezTo>
                  <a:cubicBezTo>
                    <a:pt x="9452" y="6477"/>
                    <a:pt x="8601" y="5514"/>
                    <a:pt x="7683" y="4855"/>
                  </a:cubicBezTo>
                  <a:cubicBezTo>
                    <a:pt x="7290" y="4573"/>
                    <a:pt x="6867" y="4332"/>
                    <a:pt x="6501" y="4021"/>
                  </a:cubicBezTo>
                  <a:cubicBezTo>
                    <a:pt x="6166" y="3731"/>
                    <a:pt x="5882" y="3387"/>
                    <a:pt x="5600" y="3048"/>
                  </a:cubicBezTo>
                  <a:cubicBezTo>
                    <a:pt x="4857" y="2147"/>
                    <a:pt x="3549" y="0"/>
                    <a:pt x="2097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1"/>
            <p:cNvSpPr/>
            <p:nvPr/>
          </p:nvSpPr>
          <p:spPr>
            <a:xfrm>
              <a:off x="4582855" y="809266"/>
              <a:ext cx="363868" cy="507827"/>
            </a:xfrm>
            <a:custGeom>
              <a:rect b="b" l="l" r="r" t="t"/>
              <a:pathLst>
                <a:path extrusionOk="0" h="15987" w="11455">
                  <a:moveTo>
                    <a:pt x="1003" y="1"/>
                  </a:moveTo>
                  <a:cubicBezTo>
                    <a:pt x="785" y="135"/>
                    <a:pt x="602" y="318"/>
                    <a:pt x="437" y="518"/>
                  </a:cubicBezTo>
                  <a:cubicBezTo>
                    <a:pt x="441" y="523"/>
                    <a:pt x="445" y="532"/>
                    <a:pt x="451" y="536"/>
                  </a:cubicBezTo>
                  <a:lnTo>
                    <a:pt x="477" y="585"/>
                  </a:lnTo>
                  <a:lnTo>
                    <a:pt x="0" y="2952"/>
                  </a:lnTo>
                  <a:cubicBezTo>
                    <a:pt x="44" y="3077"/>
                    <a:pt x="98" y="3203"/>
                    <a:pt x="147" y="3322"/>
                  </a:cubicBezTo>
                  <a:cubicBezTo>
                    <a:pt x="414" y="2003"/>
                    <a:pt x="566" y="1263"/>
                    <a:pt x="647" y="844"/>
                  </a:cubicBezTo>
                  <a:cubicBezTo>
                    <a:pt x="758" y="1013"/>
                    <a:pt x="927" y="1272"/>
                    <a:pt x="1190" y="1673"/>
                  </a:cubicBezTo>
                  <a:cubicBezTo>
                    <a:pt x="1204" y="1695"/>
                    <a:pt x="1217" y="1717"/>
                    <a:pt x="1231" y="1740"/>
                  </a:cubicBezTo>
                  <a:lnTo>
                    <a:pt x="700" y="4375"/>
                  </a:lnTo>
                  <a:cubicBezTo>
                    <a:pt x="754" y="4464"/>
                    <a:pt x="811" y="4553"/>
                    <a:pt x="869" y="4638"/>
                  </a:cubicBezTo>
                  <a:cubicBezTo>
                    <a:pt x="1159" y="3198"/>
                    <a:pt x="1315" y="2423"/>
                    <a:pt x="1400" y="2003"/>
                  </a:cubicBezTo>
                  <a:cubicBezTo>
                    <a:pt x="1579" y="2275"/>
                    <a:pt x="1762" y="2547"/>
                    <a:pt x="1953" y="2814"/>
                  </a:cubicBezTo>
                  <a:cubicBezTo>
                    <a:pt x="1966" y="2832"/>
                    <a:pt x="1980" y="2851"/>
                    <a:pt x="1988" y="2868"/>
                  </a:cubicBezTo>
                  <a:lnTo>
                    <a:pt x="1467" y="5463"/>
                  </a:lnTo>
                  <a:cubicBezTo>
                    <a:pt x="1525" y="5539"/>
                    <a:pt x="1583" y="5615"/>
                    <a:pt x="1641" y="5686"/>
                  </a:cubicBezTo>
                  <a:cubicBezTo>
                    <a:pt x="1935" y="4246"/>
                    <a:pt x="2087" y="3497"/>
                    <a:pt x="2167" y="3104"/>
                  </a:cubicBezTo>
                  <a:cubicBezTo>
                    <a:pt x="2359" y="3363"/>
                    <a:pt x="2559" y="3612"/>
                    <a:pt x="2778" y="3853"/>
                  </a:cubicBezTo>
                  <a:lnTo>
                    <a:pt x="2256" y="6426"/>
                  </a:lnTo>
                  <a:cubicBezTo>
                    <a:pt x="2318" y="6497"/>
                    <a:pt x="2381" y="6569"/>
                    <a:pt x="2439" y="6640"/>
                  </a:cubicBezTo>
                  <a:cubicBezTo>
                    <a:pt x="2742" y="5142"/>
                    <a:pt x="2890" y="4411"/>
                    <a:pt x="2960" y="4049"/>
                  </a:cubicBezTo>
                  <a:cubicBezTo>
                    <a:pt x="3170" y="4268"/>
                    <a:pt x="3384" y="4473"/>
                    <a:pt x="3602" y="4674"/>
                  </a:cubicBezTo>
                  <a:lnTo>
                    <a:pt x="3040" y="7438"/>
                  </a:lnTo>
                  <a:cubicBezTo>
                    <a:pt x="3099" y="7518"/>
                    <a:pt x="3157" y="7603"/>
                    <a:pt x="3215" y="7683"/>
                  </a:cubicBezTo>
                  <a:cubicBezTo>
                    <a:pt x="3558" y="5981"/>
                    <a:pt x="3719" y="5199"/>
                    <a:pt x="3789" y="4843"/>
                  </a:cubicBezTo>
                  <a:cubicBezTo>
                    <a:pt x="3795" y="4852"/>
                    <a:pt x="3803" y="4861"/>
                    <a:pt x="3812" y="4866"/>
                  </a:cubicBezTo>
                  <a:cubicBezTo>
                    <a:pt x="4022" y="5057"/>
                    <a:pt x="4231" y="5244"/>
                    <a:pt x="4432" y="5440"/>
                  </a:cubicBezTo>
                  <a:lnTo>
                    <a:pt x="3803" y="8553"/>
                  </a:lnTo>
                  <a:cubicBezTo>
                    <a:pt x="3861" y="8638"/>
                    <a:pt x="3915" y="8722"/>
                    <a:pt x="3972" y="8811"/>
                  </a:cubicBezTo>
                  <a:cubicBezTo>
                    <a:pt x="4374" y="6831"/>
                    <a:pt x="4544" y="5985"/>
                    <a:pt x="4619" y="5619"/>
                  </a:cubicBezTo>
                  <a:cubicBezTo>
                    <a:pt x="4838" y="5833"/>
                    <a:pt x="5052" y="6056"/>
                    <a:pt x="5248" y="6292"/>
                  </a:cubicBezTo>
                  <a:lnTo>
                    <a:pt x="4561" y="9685"/>
                  </a:lnTo>
                  <a:cubicBezTo>
                    <a:pt x="4619" y="9770"/>
                    <a:pt x="4678" y="9850"/>
                    <a:pt x="4735" y="9930"/>
                  </a:cubicBezTo>
                  <a:cubicBezTo>
                    <a:pt x="5168" y="7782"/>
                    <a:pt x="5351" y="6885"/>
                    <a:pt x="5427" y="6510"/>
                  </a:cubicBezTo>
                  <a:cubicBezTo>
                    <a:pt x="5497" y="6609"/>
                    <a:pt x="5569" y="6703"/>
                    <a:pt x="5635" y="6800"/>
                  </a:cubicBezTo>
                  <a:cubicBezTo>
                    <a:pt x="5769" y="6988"/>
                    <a:pt x="5894" y="7184"/>
                    <a:pt x="6015" y="7380"/>
                  </a:cubicBezTo>
                  <a:lnTo>
                    <a:pt x="5333" y="10747"/>
                  </a:lnTo>
                  <a:cubicBezTo>
                    <a:pt x="5395" y="10823"/>
                    <a:pt x="5453" y="10898"/>
                    <a:pt x="5511" y="10969"/>
                  </a:cubicBezTo>
                  <a:cubicBezTo>
                    <a:pt x="5935" y="8883"/>
                    <a:pt x="6108" y="8014"/>
                    <a:pt x="6184" y="7656"/>
                  </a:cubicBezTo>
                  <a:cubicBezTo>
                    <a:pt x="6372" y="7973"/>
                    <a:pt x="6559" y="8294"/>
                    <a:pt x="6750" y="8615"/>
                  </a:cubicBezTo>
                  <a:lnTo>
                    <a:pt x="6135" y="11674"/>
                  </a:lnTo>
                  <a:cubicBezTo>
                    <a:pt x="6193" y="11741"/>
                    <a:pt x="6256" y="11803"/>
                    <a:pt x="6318" y="11861"/>
                  </a:cubicBezTo>
                  <a:cubicBezTo>
                    <a:pt x="6705" y="9957"/>
                    <a:pt x="6857" y="9195"/>
                    <a:pt x="6920" y="8887"/>
                  </a:cubicBezTo>
                  <a:cubicBezTo>
                    <a:pt x="6964" y="8963"/>
                    <a:pt x="7014" y="9035"/>
                    <a:pt x="7063" y="9105"/>
                  </a:cubicBezTo>
                  <a:cubicBezTo>
                    <a:pt x="7201" y="9325"/>
                    <a:pt x="7353" y="9533"/>
                    <a:pt x="7513" y="9739"/>
                  </a:cubicBezTo>
                  <a:lnTo>
                    <a:pt x="6969" y="12437"/>
                  </a:lnTo>
                  <a:cubicBezTo>
                    <a:pt x="7032" y="12486"/>
                    <a:pt x="7094" y="12535"/>
                    <a:pt x="7160" y="12583"/>
                  </a:cubicBezTo>
                  <a:cubicBezTo>
                    <a:pt x="7513" y="10850"/>
                    <a:pt x="7642" y="10202"/>
                    <a:pt x="7691" y="9961"/>
                  </a:cubicBezTo>
                  <a:cubicBezTo>
                    <a:pt x="7758" y="10042"/>
                    <a:pt x="7825" y="10118"/>
                    <a:pt x="7892" y="10198"/>
                  </a:cubicBezTo>
                  <a:cubicBezTo>
                    <a:pt x="8030" y="10358"/>
                    <a:pt x="8173" y="10519"/>
                    <a:pt x="8311" y="10679"/>
                  </a:cubicBezTo>
                  <a:lnTo>
                    <a:pt x="7839" y="13017"/>
                  </a:lnTo>
                  <a:cubicBezTo>
                    <a:pt x="7901" y="13056"/>
                    <a:pt x="7972" y="13097"/>
                    <a:pt x="8035" y="13132"/>
                  </a:cubicBezTo>
                  <a:cubicBezTo>
                    <a:pt x="8337" y="11643"/>
                    <a:pt x="8450" y="11090"/>
                    <a:pt x="8489" y="10889"/>
                  </a:cubicBezTo>
                  <a:cubicBezTo>
                    <a:pt x="8588" y="11000"/>
                    <a:pt x="8681" y="11112"/>
                    <a:pt x="8775" y="11224"/>
                  </a:cubicBezTo>
                  <a:cubicBezTo>
                    <a:pt x="8886" y="11358"/>
                    <a:pt x="8998" y="11496"/>
                    <a:pt x="9105" y="11634"/>
                  </a:cubicBezTo>
                  <a:lnTo>
                    <a:pt x="8722" y="13529"/>
                  </a:lnTo>
                  <a:cubicBezTo>
                    <a:pt x="8788" y="13569"/>
                    <a:pt x="8855" y="13609"/>
                    <a:pt x="8917" y="13653"/>
                  </a:cubicBezTo>
                  <a:cubicBezTo>
                    <a:pt x="9158" y="12468"/>
                    <a:pt x="9247" y="12027"/>
                    <a:pt x="9283" y="11861"/>
                  </a:cubicBezTo>
                  <a:cubicBezTo>
                    <a:pt x="9488" y="12138"/>
                    <a:pt x="9689" y="12418"/>
                    <a:pt x="9876" y="12708"/>
                  </a:cubicBezTo>
                  <a:lnTo>
                    <a:pt x="9582" y="14157"/>
                  </a:lnTo>
                  <a:cubicBezTo>
                    <a:pt x="9644" y="14215"/>
                    <a:pt x="9707" y="14269"/>
                    <a:pt x="9769" y="14327"/>
                  </a:cubicBezTo>
                  <a:cubicBezTo>
                    <a:pt x="9948" y="13449"/>
                    <a:pt x="10014" y="13110"/>
                    <a:pt x="10041" y="12980"/>
                  </a:cubicBezTo>
                  <a:cubicBezTo>
                    <a:pt x="10135" y="13136"/>
                    <a:pt x="10224" y="13288"/>
                    <a:pt x="10309" y="13449"/>
                  </a:cubicBezTo>
                  <a:cubicBezTo>
                    <a:pt x="10411" y="13640"/>
                    <a:pt x="10504" y="13832"/>
                    <a:pt x="10594" y="14033"/>
                  </a:cubicBezTo>
                  <a:lnTo>
                    <a:pt x="10403" y="14987"/>
                  </a:lnTo>
                  <a:cubicBezTo>
                    <a:pt x="10460" y="15054"/>
                    <a:pt x="10523" y="15125"/>
                    <a:pt x="10585" y="15192"/>
                  </a:cubicBezTo>
                  <a:cubicBezTo>
                    <a:pt x="10687" y="14679"/>
                    <a:pt x="10728" y="14470"/>
                    <a:pt x="10745" y="14385"/>
                  </a:cubicBezTo>
                  <a:cubicBezTo>
                    <a:pt x="10955" y="14902"/>
                    <a:pt x="11115" y="15437"/>
                    <a:pt x="11222" y="15986"/>
                  </a:cubicBezTo>
                  <a:cubicBezTo>
                    <a:pt x="11191" y="15807"/>
                    <a:pt x="11156" y="15624"/>
                    <a:pt x="11115" y="15446"/>
                  </a:cubicBezTo>
                  <a:lnTo>
                    <a:pt x="11115" y="15446"/>
                  </a:lnTo>
                  <a:lnTo>
                    <a:pt x="11267" y="15478"/>
                  </a:lnTo>
                  <a:cubicBezTo>
                    <a:pt x="11272" y="15406"/>
                    <a:pt x="11280" y="15334"/>
                    <a:pt x="11290" y="15258"/>
                  </a:cubicBezTo>
                  <a:cubicBezTo>
                    <a:pt x="11125" y="15227"/>
                    <a:pt x="11076" y="15215"/>
                    <a:pt x="11058" y="15215"/>
                  </a:cubicBezTo>
                  <a:cubicBezTo>
                    <a:pt x="10986" y="14937"/>
                    <a:pt x="10901" y="14661"/>
                    <a:pt x="10804" y="14394"/>
                  </a:cubicBezTo>
                  <a:lnTo>
                    <a:pt x="10804" y="14394"/>
                  </a:lnTo>
                  <a:lnTo>
                    <a:pt x="11374" y="14515"/>
                  </a:lnTo>
                  <a:cubicBezTo>
                    <a:pt x="11383" y="14439"/>
                    <a:pt x="11393" y="14367"/>
                    <a:pt x="11401" y="14295"/>
                  </a:cubicBezTo>
                  <a:cubicBezTo>
                    <a:pt x="10924" y="14198"/>
                    <a:pt x="10763" y="14167"/>
                    <a:pt x="10710" y="14153"/>
                  </a:cubicBezTo>
                  <a:cubicBezTo>
                    <a:pt x="10611" y="13904"/>
                    <a:pt x="10500" y="13653"/>
                    <a:pt x="10380" y="13408"/>
                  </a:cubicBezTo>
                  <a:cubicBezTo>
                    <a:pt x="10362" y="13377"/>
                    <a:pt x="10344" y="13342"/>
                    <a:pt x="10331" y="13311"/>
                  </a:cubicBezTo>
                  <a:lnTo>
                    <a:pt x="10331" y="13311"/>
                  </a:lnTo>
                  <a:lnTo>
                    <a:pt x="11450" y="13542"/>
                  </a:lnTo>
                  <a:cubicBezTo>
                    <a:pt x="11455" y="13466"/>
                    <a:pt x="11455" y="13391"/>
                    <a:pt x="11455" y="13319"/>
                  </a:cubicBezTo>
                  <a:cubicBezTo>
                    <a:pt x="10599" y="13141"/>
                    <a:pt x="10300" y="13083"/>
                    <a:pt x="10197" y="13060"/>
                  </a:cubicBezTo>
                  <a:cubicBezTo>
                    <a:pt x="10037" y="12762"/>
                    <a:pt x="9858" y="12472"/>
                    <a:pt x="9671" y="12187"/>
                  </a:cubicBezTo>
                  <a:lnTo>
                    <a:pt x="9671" y="12187"/>
                  </a:lnTo>
                  <a:lnTo>
                    <a:pt x="11356" y="12530"/>
                  </a:lnTo>
                  <a:cubicBezTo>
                    <a:pt x="11334" y="12455"/>
                    <a:pt x="11312" y="12374"/>
                    <a:pt x="11280" y="12294"/>
                  </a:cubicBezTo>
                  <a:cubicBezTo>
                    <a:pt x="10082" y="12048"/>
                    <a:pt x="9648" y="11959"/>
                    <a:pt x="9497" y="11928"/>
                  </a:cubicBezTo>
                  <a:cubicBezTo>
                    <a:pt x="9306" y="11652"/>
                    <a:pt x="9105" y="11389"/>
                    <a:pt x="8905" y="11126"/>
                  </a:cubicBezTo>
                  <a:cubicBezTo>
                    <a:pt x="8878" y="11090"/>
                    <a:pt x="8851" y="11058"/>
                    <a:pt x="8824" y="11023"/>
                  </a:cubicBezTo>
                  <a:lnTo>
                    <a:pt x="8824" y="11023"/>
                  </a:lnTo>
                  <a:lnTo>
                    <a:pt x="10889" y="11447"/>
                  </a:lnTo>
                  <a:cubicBezTo>
                    <a:pt x="10844" y="11366"/>
                    <a:pt x="10799" y="11282"/>
                    <a:pt x="10750" y="11197"/>
                  </a:cubicBezTo>
                  <a:cubicBezTo>
                    <a:pt x="9354" y="10912"/>
                    <a:pt x="8815" y="10800"/>
                    <a:pt x="8610" y="10755"/>
                  </a:cubicBezTo>
                  <a:cubicBezTo>
                    <a:pt x="8423" y="10529"/>
                    <a:pt x="8230" y="10296"/>
                    <a:pt x="8048" y="10068"/>
                  </a:cubicBezTo>
                  <a:cubicBezTo>
                    <a:pt x="7985" y="9993"/>
                    <a:pt x="7923" y="9918"/>
                    <a:pt x="7865" y="9842"/>
                  </a:cubicBezTo>
                  <a:lnTo>
                    <a:pt x="7865" y="9842"/>
                  </a:lnTo>
                  <a:lnTo>
                    <a:pt x="10313" y="10341"/>
                  </a:lnTo>
                  <a:cubicBezTo>
                    <a:pt x="10278" y="10261"/>
                    <a:pt x="10246" y="10181"/>
                    <a:pt x="10215" y="10100"/>
                  </a:cubicBezTo>
                  <a:cubicBezTo>
                    <a:pt x="8561" y="9757"/>
                    <a:pt x="7919" y="9628"/>
                    <a:pt x="7669" y="9574"/>
                  </a:cubicBezTo>
                  <a:cubicBezTo>
                    <a:pt x="7531" y="9382"/>
                    <a:pt x="7401" y="9177"/>
                    <a:pt x="7277" y="8972"/>
                  </a:cubicBezTo>
                  <a:cubicBezTo>
                    <a:pt x="7223" y="8878"/>
                    <a:pt x="7174" y="8790"/>
                    <a:pt x="7121" y="8700"/>
                  </a:cubicBezTo>
                  <a:lnTo>
                    <a:pt x="7121" y="8700"/>
                  </a:lnTo>
                  <a:lnTo>
                    <a:pt x="10010" y="9293"/>
                  </a:lnTo>
                  <a:cubicBezTo>
                    <a:pt x="9996" y="9218"/>
                    <a:pt x="9983" y="9137"/>
                    <a:pt x="9969" y="9061"/>
                  </a:cubicBezTo>
                  <a:cubicBezTo>
                    <a:pt x="8016" y="8660"/>
                    <a:pt x="7267" y="8504"/>
                    <a:pt x="6983" y="8446"/>
                  </a:cubicBezTo>
                  <a:cubicBezTo>
                    <a:pt x="6826" y="8165"/>
                    <a:pt x="6679" y="7875"/>
                    <a:pt x="6528" y="7590"/>
                  </a:cubicBezTo>
                  <a:lnTo>
                    <a:pt x="6528" y="7590"/>
                  </a:lnTo>
                  <a:lnTo>
                    <a:pt x="9849" y="8272"/>
                  </a:lnTo>
                  <a:cubicBezTo>
                    <a:pt x="9836" y="8191"/>
                    <a:pt x="9823" y="8115"/>
                    <a:pt x="9805" y="8041"/>
                  </a:cubicBezTo>
                  <a:cubicBezTo>
                    <a:pt x="7594" y="7586"/>
                    <a:pt x="6728" y="7407"/>
                    <a:pt x="6390" y="7335"/>
                  </a:cubicBezTo>
                  <a:cubicBezTo>
                    <a:pt x="6251" y="7086"/>
                    <a:pt x="6108" y="6837"/>
                    <a:pt x="5952" y="6591"/>
                  </a:cubicBezTo>
                  <a:cubicBezTo>
                    <a:pt x="5930" y="6551"/>
                    <a:pt x="5903" y="6506"/>
                    <a:pt x="5872" y="6466"/>
                  </a:cubicBezTo>
                  <a:lnTo>
                    <a:pt x="5872" y="6466"/>
                  </a:lnTo>
                  <a:lnTo>
                    <a:pt x="9559" y="7224"/>
                  </a:lnTo>
                  <a:cubicBezTo>
                    <a:pt x="9524" y="7140"/>
                    <a:pt x="9483" y="7059"/>
                    <a:pt x="9448" y="6979"/>
                  </a:cubicBezTo>
                  <a:cubicBezTo>
                    <a:pt x="7090" y="6493"/>
                    <a:pt x="6104" y="6292"/>
                    <a:pt x="5694" y="6207"/>
                  </a:cubicBezTo>
                  <a:cubicBezTo>
                    <a:pt x="5516" y="5954"/>
                    <a:pt x="5320" y="5713"/>
                    <a:pt x="5114" y="5485"/>
                  </a:cubicBezTo>
                  <a:cubicBezTo>
                    <a:pt x="5052" y="5419"/>
                    <a:pt x="4989" y="5351"/>
                    <a:pt x="4927" y="5285"/>
                  </a:cubicBezTo>
                  <a:lnTo>
                    <a:pt x="4927" y="5285"/>
                  </a:lnTo>
                  <a:lnTo>
                    <a:pt x="8905" y="6100"/>
                  </a:lnTo>
                  <a:cubicBezTo>
                    <a:pt x="8837" y="6012"/>
                    <a:pt x="8765" y="5922"/>
                    <a:pt x="8695" y="5833"/>
                  </a:cubicBezTo>
                  <a:cubicBezTo>
                    <a:pt x="6269" y="5333"/>
                    <a:pt x="5163" y="5106"/>
                    <a:pt x="4659" y="5004"/>
                  </a:cubicBezTo>
                  <a:cubicBezTo>
                    <a:pt x="4495" y="4835"/>
                    <a:pt x="4325" y="4670"/>
                    <a:pt x="4160" y="4500"/>
                  </a:cubicBezTo>
                  <a:cubicBezTo>
                    <a:pt x="4009" y="4349"/>
                    <a:pt x="3857" y="4197"/>
                    <a:pt x="3715" y="4045"/>
                  </a:cubicBezTo>
                  <a:lnTo>
                    <a:pt x="3715" y="4045"/>
                  </a:lnTo>
                  <a:lnTo>
                    <a:pt x="7714" y="4866"/>
                  </a:lnTo>
                  <a:cubicBezTo>
                    <a:pt x="7607" y="4781"/>
                    <a:pt x="7500" y="4701"/>
                    <a:pt x="7393" y="4621"/>
                  </a:cubicBezTo>
                  <a:cubicBezTo>
                    <a:pt x="7361" y="4598"/>
                    <a:pt x="7335" y="4580"/>
                    <a:pt x="7308" y="4563"/>
                  </a:cubicBezTo>
                  <a:cubicBezTo>
                    <a:pt x="5034" y="4094"/>
                    <a:pt x="3960" y="3876"/>
                    <a:pt x="3456" y="3769"/>
                  </a:cubicBezTo>
                  <a:cubicBezTo>
                    <a:pt x="3384" y="3688"/>
                    <a:pt x="3318" y="3608"/>
                    <a:pt x="3246" y="3528"/>
                  </a:cubicBezTo>
                  <a:cubicBezTo>
                    <a:pt x="3067" y="3314"/>
                    <a:pt x="2898" y="3091"/>
                    <a:pt x="2738" y="2859"/>
                  </a:cubicBezTo>
                  <a:lnTo>
                    <a:pt x="2738" y="2859"/>
                  </a:lnTo>
                  <a:lnTo>
                    <a:pt x="5921" y="3510"/>
                  </a:lnTo>
                  <a:cubicBezTo>
                    <a:pt x="5832" y="3421"/>
                    <a:pt x="5748" y="3332"/>
                    <a:pt x="5667" y="3234"/>
                  </a:cubicBezTo>
                  <a:cubicBezTo>
                    <a:pt x="3839" y="2859"/>
                    <a:pt x="2974" y="2680"/>
                    <a:pt x="2559" y="2596"/>
                  </a:cubicBezTo>
                  <a:cubicBezTo>
                    <a:pt x="2532" y="2551"/>
                    <a:pt x="2501" y="2507"/>
                    <a:pt x="2470" y="2462"/>
                  </a:cubicBezTo>
                  <a:cubicBezTo>
                    <a:pt x="2314" y="2221"/>
                    <a:pt x="2167" y="1972"/>
                    <a:pt x="2015" y="1722"/>
                  </a:cubicBezTo>
                  <a:lnTo>
                    <a:pt x="2015" y="1722"/>
                  </a:lnTo>
                  <a:lnTo>
                    <a:pt x="4927" y="2320"/>
                  </a:lnTo>
                  <a:cubicBezTo>
                    <a:pt x="4860" y="2235"/>
                    <a:pt x="4793" y="2145"/>
                    <a:pt x="4726" y="2057"/>
                  </a:cubicBezTo>
                  <a:cubicBezTo>
                    <a:pt x="3099" y="1722"/>
                    <a:pt x="2278" y="1553"/>
                    <a:pt x="1869" y="1468"/>
                  </a:cubicBezTo>
                  <a:cubicBezTo>
                    <a:pt x="1837" y="1414"/>
                    <a:pt x="1805" y="1365"/>
                    <a:pt x="1774" y="1312"/>
                  </a:cubicBezTo>
                  <a:lnTo>
                    <a:pt x="1355" y="598"/>
                  </a:lnTo>
                  <a:lnTo>
                    <a:pt x="3991" y="1138"/>
                  </a:lnTo>
                  <a:cubicBezTo>
                    <a:pt x="3910" y="1044"/>
                    <a:pt x="3826" y="955"/>
                    <a:pt x="3741" y="861"/>
                  </a:cubicBezTo>
                  <a:cubicBezTo>
                    <a:pt x="2363" y="581"/>
                    <a:pt x="1614" y="429"/>
                    <a:pt x="1204" y="344"/>
                  </a:cubicBezTo>
                  <a:cubicBezTo>
                    <a:pt x="1168" y="282"/>
                    <a:pt x="1128" y="215"/>
                    <a:pt x="1087" y="143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1"/>
            <p:cNvSpPr/>
            <p:nvPr/>
          </p:nvSpPr>
          <p:spPr>
            <a:xfrm>
              <a:off x="3382233" y="-173956"/>
              <a:ext cx="1249349" cy="1785733"/>
            </a:xfrm>
            <a:custGeom>
              <a:rect b="b" l="l" r="r" t="t"/>
              <a:pathLst>
                <a:path extrusionOk="0" h="56217" w="39331">
                  <a:moveTo>
                    <a:pt x="27791" y="0"/>
                  </a:moveTo>
                  <a:cubicBezTo>
                    <a:pt x="27308" y="0"/>
                    <a:pt x="26830" y="57"/>
                    <a:pt x="26374" y="220"/>
                  </a:cubicBezTo>
                  <a:cubicBezTo>
                    <a:pt x="25647" y="483"/>
                    <a:pt x="25041" y="1000"/>
                    <a:pt x="24474" y="1522"/>
                  </a:cubicBezTo>
                  <a:cubicBezTo>
                    <a:pt x="20270" y="5356"/>
                    <a:pt x="18192" y="9690"/>
                    <a:pt x="15976" y="14702"/>
                  </a:cubicBezTo>
                  <a:cubicBezTo>
                    <a:pt x="15218" y="16419"/>
                    <a:pt x="14321" y="18113"/>
                    <a:pt x="13358" y="19807"/>
                  </a:cubicBezTo>
                  <a:cubicBezTo>
                    <a:pt x="9778" y="26134"/>
                    <a:pt x="5351" y="32399"/>
                    <a:pt x="4276" y="39439"/>
                  </a:cubicBezTo>
                  <a:cubicBezTo>
                    <a:pt x="3928" y="41704"/>
                    <a:pt x="3986" y="44032"/>
                    <a:pt x="3625" y="46301"/>
                  </a:cubicBezTo>
                  <a:cubicBezTo>
                    <a:pt x="3063" y="49788"/>
                    <a:pt x="1525" y="53029"/>
                    <a:pt x="0" y="56217"/>
                  </a:cubicBezTo>
                  <a:lnTo>
                    <a:pt x="0" y="56217"/>
                  </a:lnTo>
                  <a:cubicBezTo>
                    <a:pt x="2898" y="54986"/>
                    <a:pt x="6412" y="54130"/>
                    <a:pt x="9127" y="52650"/>
                  </a:cubicBezTo>
                  <a:cubicBezTo>
                    <a:pt x="12525" y="50786"/>
                    <a:pt x="13947" y="46970"/>
                    <a:pt x="16582" y="44348"/>
                  </a:cubicBezTo>
                  <a:cubicBezTo>
                    <a:pt x="18887" y="42056"/>
                    <a:pt x="21910" y="40826"/>
                    <a:pt x="24077" y="38440"/>
                  </a:cubicBezTo>
                  <a:cubicBezTo>
                    <a:pt x="26691" y="35569"/>
                    <a:pt x="28358" y="31542"/>
                    <a:pt x="29027" y="27758"/>
                  </a:cubicBezTo>
                  <a:cubicBezTo>
                    <a:pt x="29307" y="26152"/>
                    <a:pt x="29424" y="24511"/>
                    <a:pt x="29834" y="22937"/>
                  </a:cubicBezTo>
                  <a:cubicBezTo>
                    <a:pt x="30217" y="21484"/>
                    <a:pt x="30842" y="20106"/>
                    <a:pt x="31470" y="18746"/>
                  </a:cubicBezTo>
                  <a:cubicBezTo>
                    <a:pt x="33387" y="14569"/>
                    <a:pt x="39331" y="5566"/>
                    <a:pt x="33984" y="1647"/>
                  </a:cubicBezTo>
                  <a:cubicBezTo>
                    <a:pt x="32634" y="657"/>
                    <a:pt x="30908" y="340"/>
                    <a:pt x="29249" y="122"/>
                  </a:cubicBezTo>
                  <a:cubicBezTo>
                    <a:pt x="28767" y="57"/>
                    <a:pt x="28276" y="0"/>
                    <a:pt x="27791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1"/>
            <p:cNvSpPr/>
            <p:nvPr/>
          </p:nvSpPr>
          <p:spPr>
            <a:xfrm>
              <a:off x="3381630" y="-158645"/>
              <a:ext cx="1115841" cy="1770295"/>
            </a:xfrm>
            <a:custGeom>
              <a:rect b="b" l="l" r="r" t="t"/>
              <a:pathLst>
                <a:path extrusionOk="0" h="55731" w="35128">
                  <a:moveTo>
                    <a:pt x="31315" y="1"/>
                  </a:moveTo>
                  <a:cubicBezTo>
                    <a:pt x="31297" y="23"/>
                    <a:pt x="31284" y="50"/>
                    <a:pt x="31270" y="72"/>
                  </a:cubicBezTo>
                  <a:lnTo>
                    <a:pt x="31172" y="233"/>
                  </a:lnTo>
                  <a:lnTo>
                    <a:pt x="23240" y="2257"/>
                  </a:lnTo>
                  <a:cubicBezTo>
                    <a:pt x="22924" y="2587"/>
                    <a:pt x="22621" y="2921"/>
                    <a:pt x="22331" y="3256"/>
                  </a:cubicBezTo>
                  <a:cubicBezTo>
                    <a:pt x="26749" y="2128"/>
                    <a:pt x="29233" y="1490"/>
                    <a:pt x="30628" y="1133"/>
                  </a:cubicBezTo>
                  <a:lnTo>
                    <a:pt x="30628" y="1133"/>
                  </a:lnTo>
                  <a:cubicBezTo>
                    <a:pt x="30276" y="1717"/>
                    <a:pt x="29733" y="2614"/>
                    <a:pt x="28889" y="4009"/>
                  </a:cubicBezTo>
                  <a:cubicBezTo>
                    <a:pt x="28844" y="4085"/>
                    <a:pt x="28801" y="4161"/>
                    <a:pt x="28751" y="4236"/>
                  </a:cubicBezTo>
                  <a:lnTo>
                    <a:pt x="19932" y="6493"/>
                  </a:lnTo>
                  <a:cubicBezTo>
                    <a:pt x="19740" y="6792"/>
                    <a:pt x="19548" y="7094"/>
                    <a:pt x="19365" y="7398"/>
                  </a:cubicBezTo>
                  <a:cubicBezTo>
                    <a:pt x="24203" y="6162"/>
                    <a:pt x="26807" y="5499"/>
                    <a:pt x="28208" y="5137"/>
                  </a:cubicBezTo>
                  <a:lnTo>
                    <a:pt x="28208" y="5137"/>
                  </a:lnTo>
                  <a:cubicBezTo>
                    <a:pt x="27641" y="6082"/>
                    <a:pt x="27075" y="7041"/>
                    <a:pt x="26539" y="8022"/>
                  </a:cubicBezTo>
                  <a:cubicBezTo>
                    <a:pt x="26504" y="8084"/>
                    <a:pt x="26469" y="8147"/>
                    <a:pt x="26432" y="8214"/>
                  </a:cubicBezTo>
                  <a:lnTo>
                    <a:pt x="17738" y="10434"/>
                  </a:lnTo>
                  <a:cubicBezTo>
                    <a:pt x="17596" y="10724"/>
                    <a:pt x="17453" y="11019"/>
                    <a:pt x="17314" y="11309"/>
                  </a:cubicBezTo>
                  <a:cubicBezTo>
                    <a:pt x="22148" y="10074"/>
                    <a:pt x="24658" y="9432"/>
                    <a:pt x="25961" y="9101"/>
                  </a:cubicBezTo>
                  <a:lnTo>
                    <a:pt x="25961" y="9101"/>
                  </a:lnTo>
                  <a:cubicBezTo>
                    <a:pt x="25461" y="10064"/>
                    <a:pt x="24992" y="11054"/>
                    <a:pt x="24587" y="12070"/>
                  </a:cubicBezTo>
                  <a:lnTo>
                    <a:pt x="15968" y="14274"/>
                  </a:lnTo>
                  <a:cubicBezTo>
                    <a:pt x="15843" y="14568"/>
                    <a:pt x="15709" y="14853"/>
                    <a:pt x="15575" y="15138"/>
                  </a:cubicBezTo>
                  <a:cubicBezTo>
                    <a:pt x="20592" y="13859"/>
                    <a:pt x="23049" y="13230"/>
                    <a:pt x="24257" y="12922"/>
                  </a:cubicBezTo>
                  <a:lnTo>
                    <a:pt x="24257" y="12922"/>
                  </a:lnTo>
                  <a:cubicBezTo>
                    <a:pt x="23901" y="13877"/>
                    <a:pt x="23592" y="14836"/>
                    <a:pt x="23298" y="15789"/>
                  </a:cubicBezTo>
                  <a:lnTo>
                    <a:pt x="14029" y="18157"/>
                  </a:lnTo>
                  <a:cubicBezTo>
                    <a:pt x="13868" y="18456"/>
                    <a:pt x="13702" y="18750"/>
                    <a:pt x="13538" y="19049"/>
                  </a:cubicBezTo>
                  <a:cubicBezTo>
                    <a:pt x="19240" y="17591"/>
                    <a:pt x="21853" y="16922"/>
                    <a:pt x="23049" y="16614"/>
                  </a:cubicBezTo>
                  <a:lnTo>
                    <a:pt x="23049" y="16614"/>
                  </a:lnTo>
                  <a:cubicBezTo>
                    <a:pt x="23035" y="16649"/>
                    <a:pt x="23026" y="16686"/>
                    <a:pt x="23018" y="16717"/>
                  </a:cubicBezTo>
                  <a:cubicBezTo>
                    <a:pt x="22741" y="17639"/>
                    <a:pt x="22473" y="18554"/>
                    <a:pt x="22183" y="19458"/>
                  </a:cubicBezTo>
                  <a:lnTo>
                    <a:pt x="11750" y="22125"/>
                  </a:lnTo>
                  <a:cubicBezTo>
                    <a:pt x="11572" y="22424"/>
                    <a:pt x="11397" y="22722"/>
                    <a:pt x="11220" y="23030"/>
                  </a:cubicBezTo>
                  <a:cubicBezTo>
                    <a:pt x="17841" y="21336"/>
                    <a:pt x="20685" y="20605"/>
                    <a:pt x="21911" y="20293"/>
                  </a:cubicBezTo>
                  <a:lnTo>
                    <a:pt x="21911" y="20293"/>
                  </a:lnTo>
                  <a:cubicBezTo>
                    <a:pt x="21577" y="21283"/>
                    <a:pt x="21211" y="22255"/>
                    <a:pt x="20788" y="23199"/>
                  </a:cubicBezTo>
                  <a:lnTo>
                    <a:pt x="9414" y="26111"/>
                  </a:lnTo>
                  <a:cubicBezTo>
                    <a:pt x="9244" y="26406"/>
                    <a:pt x="9080" y="26704"/>
                    <a:pt x="8909" y="27003"/>
                  </a:cubicBezTo>
                  <a:cubicBezTo>
                    <a:pt x="16120" y="25162"/>
                    <a:pt x="19120" y="24395"/>
                    <a:pt x="20374" y="24074"/>
                  </a:cubicBezTo>
                  <a:lnTo>
                    <a:pt x="20374" y="24074"/>
                  </a:lnTo>
                  <a:cubicBezTo>
                    <a:pt x="20191" y="24434"/>
                    <a:pt x="20003" y="24792"/>
                    <a:pt x="19798" y="25144"/>
                  </a:cubicBezTo>
                  <a:cubicBezTo>
                    <a:pt x="19419" y="25821"/>
                    <a:pt x="19013" y="26486"/>
                    <a:pt x="18594" y="27146"/>
                  </a:cubicBezTo>
                  <a:lnTo>
                    <a:pt x="7309" y="30035"/>
                  </a:lnTo>
                  <a:cubicBezTo>
                    <a:pt x="7166" y="30325"/>
                    <a:pt x="7024" y="30614"/>
                    <a:pt x="6886" y="30908"/>
                  </a:cubicBezTo>
                  <a:cubicBezTo>
                    <a:pt x="13885" y="29116"/>
                    <a:pt x="16793" y="28372"/>
                    <a:pt x="18001" y="28064"/>
                  </a:cubicBezTo>
                  <a:lnTo>
                    <a:pt x="18001" y="28064"/>
                  </a:lnTo>
                  <a:cubicBezTo>
                    <a:pt x="17310" y="29112"/>
                    <a:pt x="16597" y="30155"/>
                    <a:pt x="15906" y="31221"/>
                  </a:cubicBezTo>
                  <a:lnTo>
                    <a:pt x="5655" y="33843"/>
                  </a:lnTo>
                  <a:cubicBezTo>
                    <a:pt x="5553" y="34124"/>
                    <a:pt x="5450" y="34405"/>
                    <a:pt x="5356" y="34681"/>
                  </a:cubicBezTo>
                  <a:cubicBezTo>
                    <a:pt x="11745" y="33049"/>
                    <a:pt x="14301" y="32398"/>
                    <a:pt x="15322" y="32135"/>
                  </a:cubicBezTo>
                  <a:lnTo>
                    <a:pt x="15322" y="32135"/>
                  </a:lnTo>
                  <a:cubicBezTo>
                    <a:pt x="15170" y="32385"/>
                    <a:pt x="15013" y="32635"/>
                    <a:pt x="14867" y="32884"/>
                  </a:cubicBezTo>
                  <a:cubicBezTo>
                    <a:pt x="14408" y="33633"/>
                    <a:pt x="13988" y="34409"/>
                    <a:pt x="13601" y="35199"/>
                  </a:cubicBezTo>
                  <a:lnTo>
                    <a:pt x="4563" y="37508"/>
                  </a:lnTo>
                  <a:cubicBezTo>
                    <a:pt x="4505" y="37775"/>
                    <a:pt x="4456" y="38043"/>
                    <a:pt x="4402" y="38315"/>
                  </a:cubicBezTo>
                  <a:cubicBezTo>
                    <a:pt x="10208" y="36830"/>
                    <a:pt x="12374" y="36277"/>
                    <a:pt x="13186" y="36067"/>
                  </a:cubicBezTo>
                  <a:lnTo>
                    <a:pt x="13186" y="36067"/>
                  </a:lnTo>
                  <a:cubicBezTo>
                    <a:pt x="13039" y="36388"/>
                    <a:pt x="12896" y="36710"/>
                    <a:pt x="12758" y="37026"/>
                  </a:cubicBezTo>
                  <a:cubicBezTo>
                    <a:pt x="12468" y="37695"/>
                    <a:pt x="12187" y="38355"/>
                    <a:pt x="11902" y="39020"/>
                  </a:cubicBezTo>
                  <a:lnTo>
                    <a:pt x="4067" y="41021"/>
                  </a:lnTo>
                  <a:cubicBezTo>
                    <a:pt x="4050" y="41276"/>
                    <a:pt x="4032" y="41543"/>
                    <a:pt x="4014" y="41802"/>
                  </a:cubicBezTo>
                  <a:cubicBezTo>
                    <a:pt x="9012" y="40522"/>
                    <a:pt x="10854" y="40049"/>
                    <a:pt x="11531" y="39880"/>
                  </a:cubicBezTo>
                  <a:lnTo>
                    <a:pt x="11531" y="39880"/>
                  </a:lnTo>
                  <a:cubicBezTo>
                    <a:pt x="11331" y="40335"/>
                    <a:pt x="11130" y="40790"/>
                    <a:pt x="10920" y="41240"/>
                  </a:cubicBezTo>
                  <a:cubicBezTo>
                    <a:pt x="10679" y="41780"/>
                    <a:pt x="10426" y="42315"/>
                    <a:pt x="10167" y="42845"/>
                  </a:cubicBezTo>
                  <a:lnTo>
                    <a:pt x="3814" y="44468"/>
                  </a:lnTo>
                  <a:cubicBezTo>
                    <a:pt x="3791" y="44731"/>
                    <a:pt x="3760" y="44998"/>
                    <a:pt x="3724" y="45257"/>
                  </a:cubicBezTo>
                  <a:lnTo>
                    <a:pt x="3724" y="45257"/>
                  </a:lnTo>
                  <a:cubicBezTo>
                    <a:pt x="7697" y="44245"/>
                    <a:pt x="9173" y="43866"/>
                    <a:pt x="9726" y="43723"/>
                  </a:cubicBezTo>
                  <a:lnTo>
                    <a:pt x="9726" y="43723"/>
                  </a:lnTo>
                  <a:cubicBezTo>
                    <a:pt x="9191" y="44766"/>
                    <a:pt x="8625" y="45788"/>
                    <a:pt x="8010" y="46787"/>
                  </a:cubicBezTo>
                  <a:lnTo>
                    <a:pt x="3158" y="48026"/>
                  </a:lnTo>
                  <a:cubicBezTo>
                    <a:pt x="3082" y="48303"/>
                    <a:pt x="3001" y="48579"/>
                    <a:pt x="2917" y="48851"/>
                  </a:cubicBezTo>
                  <a:cubicBezTo>
                    <a:pt x="5869" y="48098"/>
                    <a:pt x="7001" y="47808"/>
                    <a:pt x="7434" y="47701"/>
                  </a:cubicBezTo>
                  <a:lnTo>
                    <a:pt x="7434" y="47701"/>
                  </a:lnTo>
                  <a:cubicBezTo>
                    <a:pt x="7100" y="48205"/>
                    <a:pt x="6756" y="48704"/>
                    <a:pt x="6399" y="49194"/>
                  </a:cubicBezTo>
                  <a:cubicBezTo>
                    <a:pt x="5967" y="49791"/>
                    <a:pt x="5512" y="50367"/>
                    <a:pt x="5044" y="50933"/>
                  </a:cubicBezTo>
                  <a:lnTo>
                    <a:pt x="1843" y="51744"/>
                  </a:lnTo>
                  <a:cubicBezTo>
                    <a:pt x="1723" y="52034"/>
                    <a:pt x="1602" y="52320"/>
                    <a:pt x="1477" y="52610"/>
                  </a:cubicBezTo>
                  <a:cubicBezTo>
                    <a:pt x="3203" y="52168"/>
                    <a:pt x="3902" y="51985"/>
                    <a:pt x="4184" y="51915"/>
                  </a:cubicBezTo>
                  <a:lnTo>
                    <a:pt x="4184" y="51915"/>
                  </a:lnTo>
                  <a:cubicBezTo>
                    <a:pt x="2913" y="53310"/>
                    <a:pt x="1517" y="54594"/>
                    <a:pt x="1" y="55731"/>
                  </a:cubicBezTo>
                  <a:cubicBezTo>
                    <a:pt x="509" y="55374"/>
                    <a:pt x="1005" y="55000"/>
                    <a:pt x="1486" y="54611"/>
                  </a:cubicBezTo>
                  <a:lnTo>
                    <a:pt x="1616" y="55111"/>
                  </a:lnTo>
                  <a:cubicBezTo>
                    <a:pt x="1847" y="55026"/>
                    <a:pt x="2079" y="54942"/>
                    <a:pt x="2316" y="54862"/>
                  </a:cubicBezTo>
                  <a:cubicBezTo>
                    <a:pt x="2172" y="54308"/>
                    <a:pt x="2133" y="54144"/>
                    <a:pt x="2119" y="54090"/>
                  </a:cubicBezTo>
                  <a:cubicBezTo>
                    <a:pt x="2855" y="53461"/>
                    <a:pt x="3563" y="52797"/>
                    <a:pt x="4242" y="52102"/>
                  </a:cubicBezTo>
                  <a:lnTo>
                    <a:pt x="4723" y="54023"/>
                  </a:lnTo>
                  <a:cubicBezTo>
                    <a:pt x="4960" y="53938"/>
                    <a:pt x="5191" y="53858"/>
                    <a:pt x="5423" y="53773"/>
                  </a:cubicBezTo>
                  <a:cubicBezTo>
                    <a:pt x="5022" y="52182"/>
                    <a:pt x="4884" y="51647"/>
                    <a:pt x="4839" y="51468"/>
                  </a:cubicBezTo>
                  <a:cubicBezTo>
                    <a:pt x="5463" y="50791"/>
                    <a:pt x="6057" y="50086"/>
                    <a:pt x="6618" y="49363"/>
                  </a:cubicBezTo>
                  <a:cubicBezTo>
                    <a:pt x="6699" y="49261"/>
                    <a:pt x="6774" y="49159"/>
                    <a:pt x="6854" y="49056"/>
                  </a:cubicBezTo>
                  <a:lnTo>
                    <a:pt x="7804" y="52824"/>
                  </a:lnTo>
                  <a:cubicBezTo>
                    <a:pt x="8036" y="52726"/>
                    <a:pt x="8263" y="52619"/>
                    <a:pt x="8486" y="52507"/>
                  </a:cubicBezTo>
                  <a:cubicBezTo>
                    <a:pt x="7759" y="49627"/>
                    <a:pt x="7510" y="48633"/>
                    <a:pt x="7421" y="48289"/>
                  </a:cubicBezTo>
                  <a:cubicBezTo>
                    <a:pt x="8094" y="47348"/>
                    <a:pt x="8722" y="46381"/>
                    <a:pt x="9311" y="45391"/>
                  </a:cubicBezTo>
                  <a:lnTo>
                    <a:pt x="10743" y="51049"/>
                  </a:lnTo>
                  <a:cubicBezTo>
                    <a:pt x="10952" y="50862"/>
                    <a:pt x="11157" y="50670"/>
                    <a:pt x="11358" y="50470"/>
                  </a:cubicBezTo>
                  <a:cubicBezTo>
                    <a:pt x="10341" y="46447"/>
                    <a:pt x="9975" y="44994"/>
                    <a:pt x="9842" y="44472"/>
                  </a:cubicBezTo>
                  <a:cubicBezTo>
                    <a:pt x="10399" y="43492"/>
                    <a:pt x="10920" y="42492"/>
                    <a:pt x="11416" y="41481"/>
                  </a:cubicBezTo>
                  <a:cubicBezTo>
                    <a:pt x="11482" y="41352"/>
                    <a:pt x="11545" y="41222"/>
                    <a:pt x="11607" y="41093"/>
                  </a:cubicBezTo>
                  <a:lnTo>
                    <a:pt x="13360" y="48022"/>
                  </a:lnTo>
                  <a:cubicBezTo>
                    <a:pt x="13547" y="47763"/>
                    <a:pt x="13739" y="47500"/>
                    <a:pt x="13922" y="47237"/>
                  </a:cubicBezTo>
                  <a:cubicBezTo>
                    <a:pt x="12739" y="42542"/>
                    <a:pt x="12285" y="40736"/>
                    <a:pt x="12107" y="40045"/>
                  </a:cubicBezTo>
                  <a:cubicBezTo>
                    <a:pt x="12539" y="39131"/>
                    <a:pt x="12953" y="38222"/>
                    <a:pt x="13381" y="37312"/>
                  </a:cubicBezTo>
                  <a:cubicBezTo>
                    <a:pt x="13521" y="37008"/>
                    <a:pt x="13663" y="36714"/>
                    <a:pt x="13809" y="36420"/>
                  </a:cubicBezTo>
                  <a:lnTo>
                    <a:pt x="15888" y="44633"/>
                  </a:lnTo>
                  <a:cubicBezTo>
                    <a:pt x="16079" y="44410"/>
                    <a:pt x="16280" y="44192"/>
                    <a:pt x="16490" y="43982"/>
                  </a:cubicBezTo>
                  <a:cubicBezTo>
                    <a:pt x="15081" y="38422"/>
                    <a:pt x="14537" y="36269"/>
                    <a:pt x="14327" y="35435"/>
                  </a:cubicBezTo>
                  <a:cubicBezTo>
                    <a:pt x="14719" y="34721"/>
                    <a:pt x="15143" y="34026"/>
                    <a:pt x="15598" y="33348"/>
                  </a:cubicBezTo>
                  <a:cubicBezTo>
                    <a:pt x="15795" y="33054"/>
                    <a:pt x="15995" y="32760"/>
                    <a:pt x="16196" y="32470"/>
                  </a:cubicBezTo>
                  <a:lnTo>
                    <a:pt x="18643" y="42158"/>
                  </a:lnTo>
                  <a:cubicBezTo>
                    <a:pt x="18857" y="42007"/>
                    <a:pt x="19080" y="41850"/>
                    <a:pt x="19294" y="41699"/>
                  </a:cubicBezTo>
                  <a:cubicBezTo>
                    <a:pt x="17640" y="35145"/>
                    <a:pt x="17007" y="32630"/>
                    <a:pt x="16762" y="31667"/>
                  </a:cubicBezTo>
                  <a:cubicBezTo>
                    <a:pt x="17400" y="30784"/>
                    <a:pt x="18059" y="29906"/>
                    <a:pt x="18711" y="29014"/>
                  </a:cubicBezTo>
                  <a:lnTo>
                    <a:pt x="21528" y="40165"/>
                  </a:lnTo>
                  <a:cubicBezTo>
                    <a:pt x="21742" y="40014"/>
                    <a:pt x="21956" y="39849"/>
                    <a:pt x="22170" y="39693"/>
                  </a:cubicBezTo>
                  <a:cubicBezTo>
                    <a:pt x="20293" y="32264"/>
                    <a:pt x="19561" y="29362"/>
                    <a:pt x="19277" y="28229"/>
                  </a:cubicBezTo>
                  <a:cubicBezTo>
                    <a:pt x="19838" y="27440"/>
                    <a:pt x="20391" y="26638"/>
                    <a:pt x="20909" y="25799"/>
                  </a:cubicBezTo>
                  <a:cubicBezTo>
                    <a:pt x="20997" y="25661"/>
                    <a:pt x="21086" y="25514"/>
                    <a:pt x="21172" y="25371"/>
                  </a:cubicBezTo>
                  <a:lnTo>
                    <a:pt x="24292" y="37736"/>
                  </a:lnTo>
                  <a:cubicBezTo>
                    <a:pt x="24493" y="37504"/>
                    <a:pt x="24689" y="37267"/>
                    <a:pt x="24881" y="37026"/>
                  </a:cubicBezTo>
                  <a:cubicBezTo>
                    <a:pt x="22884" y="29112"/>
                    <a:pt x="22049" y="25817"/>
                    <a:pt x="21707" y="24444"/>
                  </a:cubicBezTo>
                  <a:cubicBezTo>
                    <a:pt x="22206" y="23521"/>
                    <a:pt x="22652" y="22567"/>
                    <a:pt x="23044" y="21604"/>
                  </a:cubicBezTo>
                  <a:cubicBezTo>
                    <a:pt x="23160" y="21318"/>
                    <a:pt x="23276" y="21028"/>
                    <a:pt x="23387" y="20743"/>
                  </a:cubicBezTo>
                  <a:lnTo>
                    <a:pt x="26758" y="34079"/>
                  </a:lnTo>
                  <a:cubicBezTo>
                    <a:pt x="26932" y="33740"/>
                    <a:pt x="27101" y="33392"/>
                    <a:pt x="27257" y="33044"/>
                  </a:cubicBezTo>
                  <a:cubicBezTo>
                    <a:pt x="25202" y="24903"/>
                    <a:pt x="24270" y="21197"/>
                    <a:pt x="23842" y="19512"/>
                  </a:cubicBezTo>
                  <a:cubicBezTo>
                    <a:pt x="24119" y="18754"/>
                    <a:pt x="24377" y="17997"/>
                    <a:pt x="24640" y="17243"/>
                  </a:cubicBezTo>
                  <a:cubicBezTo>
                    <a:pt x="24881" y="16556"/>
                    <a:pt x="25126" y="15879"/>
                    <a:pt x="25376" y="15205"/>
                  </a:cubicBezTo>
                  <a:lnTo>
                    <a:pt x="28764" y="28630"/>
                  </a:lnTo>
                  <a:cubicBezTo>
                    <a:pt x="28871" y="28175"/>
                    <a:pt x="28965" y="27725"/>
                    <a:pt x="29046" y="27276"/>
                  </a:cubicBezTo>
                  <a:cubicBezTo>
                    <a:pt x="29064" y="27163"/>
                    <a:pt x="29081" y="27052"/>
                    <a:pt x="29103" y="26936"/>
                  </a:cubicBezTo>
                  <a:cubicBezTo>
                    <a:pt x="27173" y="19303"/>
                    <a:pt x="26268" y="15713"/>
                    <a:pt x="25840" y="14023"/>
                  </a:cubicBezTo>
                  <a:cubicBezTo>
                    <a:pt x="25978" y="13685"/>
                    <a:pt x="26121" y="13350"/>
                    <a:pt x="26268" y="13025"/>
                  </a:cubicBezTo>
                  <a:cubicBezTo>
                    <a:pt x="26656" y="12155"/>
                    <a:pt x="27093" y="11309"/>
                    <a:pt x="27566" y="10475"/>
                  </a:cubicBezTo>
                  <a:lnTo>
                    <a:pt x="30258" y="21153"/>
                  </a:lnTo>
                  <a:cubicBezTo>
                    <a:pt x="30406" y="20756"/>
                    <a:pt x="30557" y="20364"/>
                    <a:pt x="30727" y="19972"/>
                  </a:cubicBezTo>
                  <a:cubicBezTo>
                    <a:pt x="29179" y="13846"/>
                    <a:pt x="28443" y="10938"/>
                    <a:pt x="28095" y="9556"/>
                  </a:cubicBezTo>
                  <a:cubicBezTo>
                    <a:pt x="28190" y="9399"/>
                    <a:pt x="28283" y="9239"/>
                    <a:pt x="28381" y="9084"/>
                  </a:cubicBezTo>
                  <a:cubicBezTo>
                    <a:pt x="28889" y="8249"/>
                    <a:pt x="29424" y="7425"/>
                    <a:pt x="29968" y="6604"/>
                  </a:cubicBezTo>
                  <a:lnTo>
                    <a:pt x="32435" y="16360"/>
                  </a:lnTo>
                  <a:cubicBezTo>
                    <a:pt x="32595" y="16044"/>
                    <a:pt x="32773" y="15705"/>
                    <a:pt x="32947" y="15365"/>
                  </a:cubicBezTo>
                  <a:cubicBezTo>
                    <a:pt x="31569" y="9908"/>
                    <a:pt x="30873" y="7158"/>
                    <a:pt x="30526" y="5771"/>
                  </a:cubicBezTo>
                  <a:cubicBezTo>
                    <a:pt x="30637" y="5601"/>
                    <a:pt x="30749" y="5432"/>
                    <a:pt x="30865" y="5267"/>
                  </a:cubicBezTo>
                  <a:lnTo>
                    <a:pt x="32425" y="2925"/>
                  </a:lnTo>
                  <a:lnTo>
                    <a:pt x="34659" y="11772"/>
                  </a:lnTo>
                  <a:cubicBezTo>
                    <a:pt x="34820" y="11385"/>
                    <a:pt x="34980" y="10992"/>
                    <a:pt x="35127" y="10599"/>
                  </a:cubicBezTo>
                  <a:cubicBezTo>
                    <a:pt x="33964" y="5985"/>
                    <a:pt x="33326" y="3466"/>
                    <a:pt x="32978" y="2092"/>
                  </a:cubicBezTo>
                  <a:cubicBezTo>
                    <a:pt x="33116" y="1887"/>
                    <a:pt x="33264" y="1668"/>
                    <a:pt x="33415" y="1437"/>
                  </a:cubicBezTo>
                  <a:lnTo>
                    <a:pt x="33723" y="982"/>
                  </a:lnTo>
                  <a:cubicBezTo>
                    <a:pt x="32991" y="509"/>
                    <a:pt x="32171" y="206"/>
                    <a:pt x="31315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1"/>
            <p:cNvSpPr/>
            <p:nvPr/>
          </p:nvSpPr>
          <p:spPr>
            <a:xfrm>
              <a:off x="6486785" y="-320139"/>
              <a:ext cx="637396" cy="1386542"/>
            </a:xfrm>
            <a:custGeom>
              <a:rect b="b" l="l" r="r" t="t"/>
              <a:pathLst>
                <a:path extrusionOk="0" h="43650" w="20066">
                  <a:moveTo>
                    <a:pt x="12391" y="0"/>
                  </a:moveTo>
                  <a:cubicBezTo>
                    <a:pt x="5770" y="0"/>
                    <a:pt x="6178" y="7614"/>
                    <a:pt x="4281" y="12575"/>
                  </a:cubicBezTo>
                  <a:cubicBezTo>
                    <a:pt x="3666" y="14176"/>
                    <a:pt x="2761" y="15652"/>
                    <a:pt x="2038" y="17208"/>
                  </a:cubicBezTo>
                  <a:cubicBezTo>
                    <a:pt x="1937" y="17432"/>
                    <a:pt x="1838" y="17654"/>
                    <a:pt x="1744" y="17872"/>
                  </a:cubicBezTo>
                  <a:cubicBezTo>
                    <a:pt x="171" y="21649"/>
                    <a:pt x="85" y="25849"/>
                    <a:pt x="23" y="29938"/>
                  </a:cubicBezTo>
                  <a:cubicBezTo>
                    <a:pt x="1" y="31391"/>
                    <a:pt x="2793" y="43501"/>
                    <a:pt x="2645" y="43649"/>
                  </a:cubicBezTo>
                  <a:cubicBezTo>
                    <a:pt x="7977" y="38289"/>
                    <a:pt x="10426" y="32132"/>
                    <a:pt x="13645" y="25291"/>
                  </a:cubicBezTo>
                  <a:cubicBezTo>
                    <a:pt x="14336" y="23820"/>
                    <a:pt x="15032" y="22344"/>
                    <a:pt x="15451" y="20776"/>
                  </a:cubicBezTo>
                  <a:cubicBezTo>
                    <a:pt x="16030" y="18591"/>
                    <a:pt x="16062" y="16286"/>
                    <a:pt x="16637" y="14096"/>
                  </a:cubicBezTo>
                  <a:cubicBezTo>
                    <a:pt x="17604" y="10422"/>
                    <a:pt x="20065" y="6534"/>
                    <a:pt x="18336" y="3146"/>
                  </a:cubicBezTo>
                  <a:cubicBezTo>
                    <a:pt x="17435" y="1393"/>
                    <a:pt x="15522" y="305"/>
                    <a:pt x="13569" y="74"/>
                  </a:cubicBezTo>
                  <a:cubicBezTo>
                    <a:pt x="13153" y="24"/>
                    <a:pt x="12761" y="0"/>
                    <a:pt x="12391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1"/>
            <p:cNvSpPr/>
            <p:nvPr/>
          </p:nvSpPr>
          <p:spPr>
            <a:xfrm>
              <a:off x="6487389" y="-318804"/>
              <a:ext cx="563162" cy="1377807"/>
            </a:xfrm>
            <a:custGeom>
              <a:rect b="b" l="l" r="r" t="t"/>
              <a:pathLst>
                <a:path extrusionOk="0" h="43375" w="17729">
                  <a:moveTo>
                    <a:pt x="13265" y="0"/>
                  </a:moveTo>
                  <a:cubicBezTo>
                    <a:pt x="13207" y="236"/>
                    <a:pt x="13148" y="472"/>
                    <a:pt x="13082" y="709"/>
                  </a:cubicBezTo>
                  <a:cubicBezTo>
                    <a:pt x="13037" y="869"/>
                    <a:pt x="12993" y="1030"/>
                    <a:pt x="12944" y="1190"/>
                  </a:cubicBezTo>
                  <a:cubicBezTo>
                    <a:pt x="11816" y="1793"/>
                    <a:pt x="9854" y="2836"/>
                    <a:pt x="6452" y="4646"/>
                  </a:cubicBezTo>
                  <a:cubicBezTo>
                    <a:pt x="6336" y="4963"/>
                    <a:pt x="6225" y="5297"/>
                    <a:pt x="6126" y="5636"/>
                  </a:cubicBezTo>
                  <a:lnTo>
                    <a:pt x="12623" y="2180"/>
                  </a:lnTo>
                  <a:lnTo>
                    <a:pt x="12623" y="2180"/>
                  </a:lnTo>
                  <a:cubicBezTo>
                    <a:pt x="12463" y="2644"/>
                    <a:pt x="12284" y="3098"/>
                    <a:pt x="12084" y="3559"/>
                  </a:cubicBezTo>
                  <a:cubicBezTo>
                    <a:pt x="11771" y="4298"/>
                    <a:pt x="11419" y="5047"/>
                    <a:pt x="11067" y="5814"/>
                  </a:cubicBezTo>
                  <a:cubicBezTo>
                    <a:pt x="10006" y="6376"/>
                    <a:pt x="8240" y="7317"/>
                    <a:pt x="5306" y="8877"/>
                  </a:cubicBezTo>
                  <a:cubicBezTo>
                    <a:pt x="5230" y="9194"/>
                    <a:pt x="5155" y="9506"/>
                    <a:pt x="5079" y="9813"/>
                  </a:cubicBezTo>
                  <a:lnTo>
                    <a:pt x="10590" y="6884"/>
                  </a:lnTo>
                  <a:lnTo>
                    <a:pt x="10590" y="6884"/>
                  </a:lnTo>
                  <a:cubicBezTo>
                    <a:pt x="10224" y="7732"/>
                    <a:pt x="9885" y="8615"/>
                    <a:pt x="9627" y="9541"/>
                  </a:cubicBezTo>
                  <a:cubicBezTo>
                    <a:pt x="9555" y="9792"/>
                    <a:pt x="9493" y="10046"/>
                    <a:pt x="9439" y="10300"/>
                  </a:cubicBezTo>
                  <a:cubicBezTo>
                    <a:pt x="8552" y="10772"/>
                    <a:pt x="6933" y="11632"/>
                    <a:pt x="3991" y="13194"/>
                  </a:cubicBezTo>
                  <a:cubicBezTo>
                    <a:pt x="3830" y="13564"/>
                    <a:pt x="3657" y="13929"/>
                    <a:pt x="3478" y="14286"/>
                  </a:cubicBezTo>
                  <a:lnTo>
                    <a:pt x="9279" y="11204"/>
                  </a:lnTo>
                  <a:lnTo>
                    <a:pt x="9279" y="11204"/>
                  </a:lnTo>
                  <a:cubicBezTo>
                    <a:pt x="9199" y="11762"/>
                    <a:pt x="9149" y="12315"/>
                    <a:pt x="9127" y="12855"/>
                  </a:cubicBezTo>
                  <a:cubicBezTo>
                    <a:pt x="9109" y="13278"/>
                    <a:pt x="9096" y="13692"/>
                    <a:pt x="9092" y="14108"/>
                  </a:cubicBezTo>
                  <a:cubicBezTo>
                    <a:pt x="8160" y="14607"/>
                    <a:pt x="6113" y="15690"/>
                    <a:pt x="1628" y="18076"/>
                  </a:cubicBezTo>
                  <a:cubicBezTo>
                    <a:pt x="1494" y="18410"/>
                    <a:pt x="1369" y="18749"/>
                    <a:pt x="1262" y="19092"/>
                  </a:cubicBezTo>
                  <a:cubicBezTo>
                    <a:pt x="1262" y="19092"/>
                    <a:pt x="1262" y="19088"/>
                    <a:pt x="9087" y="14933"/>
                  </a:cubicBezTo>
                  <a:lnTo>
                    <a:pt x="9087" y="14933"/>
                  </a:lnTo>
                  <a:cubicBezTo>
                    <a:pt x="9078" y="15909"/>
                    <a:pt x="9069" y="16863"/>
                    <a:pt x="8967" y="17799"/>
                  </a:cubicBezTo>
                  <a:cubicBezTo>
                    <a:pt x="8026" y="18299"/>
                    <a:pt x="5797" y="19485"/>
                    <a:pt x="494" y="22302"/>
                  </a:cubicBezTo>
                  <a:cubicBezTo>
                    <a:pt x="446" y="22597"/>
                    <a:pt x="401" y="22891"/>
                    <a:pt x="366" y="23190"/>
                  </a:cubicBezTo>
                  <a:lnTo>
                    <a:pt x="8837" y="18682"/>
                  </a:lnTo>
                  <a:lnTo>
                    <a:pt x="8837" y="18682"/>
                  </a:lnTo>
                  <a:cubicBezTo>
                    <a:pt x="8810" y="18825"/>
                    <a:pt x="8779" y="18963"/>
                    <a:pt x="8748" y="19102"/>
                  </a:cubicBezTo>
                  <a:cubicBezTo>
                    <a:pt x="8543" y="20042"/>
                    <a:pt x="8289" y="20987"/>
                    <a:pt x="8017" y="21928"/>
                  </a:cubicBezTo>
                  <a:cubicBezTo>
                    <a:pt x="7121" y="22405"/>
                    <a:pt x="5025" y="23520"/>
                    <a:pt x="107" y="26128"/>
                  </a:cubicBezTo>
                  <a:cubicBezTo>
                    <a:pt x="99" y="26405"/>
                    <a:pt x="80" y="26686"/>
                    <a:pt x="72" y="26967"/>
                  </a:cubicBezTo>
                  <a:lnTo>
                    <a:pt x="7727" y="22901"/>
                  </a:lnTo>
                  <a:lnTo>
                    <a:pt x="7727" y="22901"/>
                  </a:lnTo>
                  <a:cubicBezTo>
                    <a:pt x="7495" y="23650"/>
                    <a:pt x="7254" y="24399"/>
                    <a:pt x="7018" y="25148"/>
                  </a:cubicBezTo>
                  <a:cubicBezTo>
                    <a:pt x="6884" y="25549"/>
                    <a:pt x="6764" y="25924"/>
                    <a:pt x="6648" y="26276"/>
                  </a:cubicBezTo>
                  <a:cubicBezTo>
                    <a:pt x="5904" y="26673"/>
                    <a:pt x="4142" y="27609"/>
                    <a:pt x="4" y="29807"/>
                  </a:cubicBezTo>
                  <a:cubicBezTo>
                    <a:pt x="4" y="29838"/>
                    <a:pt x="0" y="29865"/>
                    <a:pt x="4" y="29896"/>
                  </a:cubicBezTo>
                  <a:cubicBezTo>
                    <a:pt x="0" y="30034"/>
                    <a:pt x="23" y="30275"/>
                    <a:pt x="72" y="30591"/>
                  </a:cubicBezTo>
                  <a:lnTo>
                    <a:pt x="6327" y="27266"/>
                  </a:lnTo>
                  <a:lnTo>
                    <a:pt x="6327" y="27266"/>
                  </a:lnTo>
                  <a:cubicBezTo>
                    <a:pt x="5707" y="29174"/>
                    <a:pt x="5386" y="30155"/>
                    <a:pt x="5225" y="30659"/>
                  </a:cubicBezTo>
                  <a:cubicBezTo>
                    <a:pt x="4682" y="30943"/>
                    <a:pt x="3429" y="31612"/>
                    <a:pt x="527" y="33151"/>
                  </a:cubicBezTo>
                  <a:cubicBezTo>
                    <a:pt x="575" y="33396"/>
                    <a:pt x="624" y="33641"/>
                    <a:pt x="673" y="33891"/>
                  </a:cubicBezTo>
                  <a:lnTo>
                    <a:pt x="4909" y="31643"/>
                  </a:lnTo>
                  <a:lnTo>
                    <a:pt x="4909" y="31643"/>
                  </a:lnTo>
                  <a:cubicBezTo>
                    <a:pt x="4561" y="32750"/>
                    <a:pt x="4223" y="33860"/>
                    <a:pt x="3910" y="34975"/>
                  </a:cubicBezTo>
                  <a:cubicBezTo>
                    <a:pt x="3576" y="35153"/>
                    <a:pt x="2836" y="35549"/>
                    <a:pt x="1190" y="36419"/>
                  </a:cubicBezTo>
                  <a:cubicBezTo>
                    <a:pt x="1239" y="36669"/>
                    <a:pt x="1293" y="36914"/>
                    <a:pt x="1346" y="37160"/>
                  </a:cubicBezTo>
                  <a:lnTo>
                    <a:pt x="3651" y="35933"/>
                  </a:lnTo>
                  <a:lnTo>
                    <a:pt x="3651" y="35933"/>
                  </a:lnTo>
                  <a:cubicBezTo>
                    <a:pt x="3531" y="36388"/>
                    <a:pt x="3416" y="36847"/>
                    <a:pt x="3304" y="37306"/>
                  </a:cubicBezTo>
                  <a:cubicBezTo>
                    <a:pt x="3161" y="37913"/>
                    <a:pt x="3027" y="38519"/>
                    <a:pt x="2912" y="39130"/>
                  </a:cubicBezTo>
                  <a:cubicBezTo>
                    <a:pt x="2764" y="39210"/>
                    <a:pt x="2470" y="39366"/>
                    <a:pt x="1877" y="39683"/>
                  </a:cubicBezTo>
                  <a:cubicBezTo>
                    <a:pt x="1931" y="39937"/>
                    <a:pt x="1984" y="40183"/>
                    <a:pt x="2029" y="40418"/>
                  </a:cubicBezTo>
                  <a:lnTo>
                    <a:pt x="2751" y="40035"/>
                  </a:lnTo>
                  <a:lnTo>
                    <a:pt x="2751" y="40035"/>
                  </a:lnTo>
                  <a:cubicBezTo>
                    <a:pt x="2733" y="40169"/>
                    <a:pt x="2711" y="40298"/>
                    <a:pt x="2694" y="40432"/>
                  </a:cubicBezTo>
                  <a:cubicBezTo>
                    <a:pt x="2573" y="41354"/>
                    <a:pt x="2497" y="42296"/>
                    <a:pt x="2568" y="43223"/>
                  </a:cubicBezTo>
                  <a:cubicBezTo>
                    <a:pt x="2577" y="43276"/>
                    <a:pt x="2587" y="43330"/>
                    <a:pt x="2595" y="43375"/>
                  </a:cubicBezTo>
                  <a:cubicBezTo>
                    <a:pt x="2550" y="42554"/>
                    <a:pt x="2630" y="41734"/>
                    <a:pt x="2760" y="40922"/>
                  </a:cubicBezTo>
                  <a:cubicBezTo>
                    <a:pt x="2818" y="41052"/>
                    <a:pt x="3001" y="41444"/>
                    <a:pt x="3554" y="42634"/>
                  </a:cubicBezTo>
                  <a:cubicBezTo>
                    <a:pt x="3737" y="42439"/>
                    <a:pt x="3910" y="42247"/>
                    <a:pt x="4079" y="42046"/>
                  </a:cubicBezTo>
                  <a:lnTo>
                    <a:pt x="2988" y="39705"/>
                  </a:lnTo>
                  <a:cubicBezTo>
                    <a:pt x="3157" y="38925"/>
                    <a:pt x="3362" y="38150"/>
                    <a:pt x="3581" y="37382"/>
                  </a:cubicBezTo>
                  <a:cubicBezTo>
                    <a:pt x="3714" y="36919"/>
                    <a:pt x="3852" y="36459"/>
                    <a:pt x="3999" y="36000"/>
                  </a:cubicBezTo>
                  <a:cubicBezTo>
                    <a:pt x="4165" y="36352"/>
                    <a:pt x="4606" y="37311"/>
                    <a:pt x="5810" y="39897"/>
                  </a:cubicBezTo>
                  <a:cubicBezTo>
                    <a:pt x="5974" y="39669"/>
                    <a:pt x="6135" y="39451"/>
                    <a:pt x="6296" y="39228"/>
                  </a:cubicBezTo>
                  <a:lnTo>
                    <a:pt x="4325" y="34993"/>
                  </a:lnTo>
                  <a:cubicBezTo>
                    <a:pt x="4695" y="33869"/>
                    <a:pt x="5092" y="32754"/>
                    <a:pt x="5497" y="31649"/>
                  </a:cubicBezTo>
                  <a:cubicBezTo>
                    <a:pt x="5738" y="32166"/>
                    <a:pt x="6349" y="33476"/>
                    <a:pt x="7888" y="36780"/>
                  </a:cubicBezTo>
                  <a:cubicBezTo>
                    <a:pt x="8039" y="36530"/>
                    <a:pt x="8186" y="36277"/>
                    <a:pt x="8333" y="36022"/>
                  </a:cubicBezTo>
                  <a:lnTo>
                    <a:pt x="5850" y="30694"/>
                  </a:lnTo>
                  <a:cubicBezTo>
                    <a:pt x="6394" y="29254"/>
                    <a:pt x="6787" y="28210"/>
                    <a:pt x="7071" y="27453"/>
                  </a:cubicBezTo>
                  <a:cubicBezTo>
                    <a:pt x="7375" y="28099"/>
                    <a:pt x="8092" y="29642"/>
                    <a:pt x="9800" y="33312"/>
                  </a:cubicBezTo>
                  <a:cubicBezTo>
                    <a:pt x="9944" y="33040"/>
                    <a:pt x="10077" y="32767"/>
                    <a:pt x="10215" y="32491"/>
                  </a:cubicBezTo>
                  <a:lnTo>
                    <a:pt x="7429" y="26498"/>
                  </a:lnTo>
                  <a:lnTo>
                    <a:pt x="7830" y="25428"/>
                  </a:lnTo>
                  <a:cubicBezTo>
                    <a:pt x="8102" y="24697"/>
                    <a:pt x="8374" y="23965"/>
                    <a:pt x="8637" y="23230"/>
                  </a:cubicBezTo>
                  <a:cubicBezTo>
                    <a:pt x="8993" y="23997"/>
                    <a:pt x="9796" y="25722"/>
                    <a:pt x="11602" y="29602"/>
                  </a:cubicBezTo>
                  <a:cubicBezTo>
                    <a:pt x="11736" y="29316"/>
                    <a:pt x="11870" y="29031"/>
                    <a:pt x="11998" y="28746"/>
                  </a:cubicBezTo>
                  <a:lnTo>
                    <a:pt x="8980" y="22253"/>
                  </a:lnTo>
                  <a:cubicBezTo>
                    <a:pt x="9306" y="21304"/>
                    <a:pt x="9609" y="20345"/>
                    <a:pt x="9872" y="19364"/>
                  </a:cubicBezTo>
                  <a:cubicBezTo>
                    <a:pt x="9934" y="19133"/>
                    <a:pt x="9987" y="18896"/>
                    <a:pt x="10041" y="18660"/>
                  </a:cubicBezTo>
                  <a:cubicBezTo>
                    <a:pt x="10491" y="19637"/>
                    <a:pt x="11428" y="21652"/>
                    <a:pt x="13362" y="25807"/>
                  </a:cubicBezTo>
                  <a:cubicBezTo>
                    <a:pt x="13457" y="25620"/>
                    <a:pt x="13537" y="25432"/>
                    <a:pt x="13626" y="25249"/>
                  </a:cubicBezTo>
                  <a:cubicBezTo>
                    <a:pt x="13675" y="25152"/>
                    <a:pt x="13720" y="25054"/>
                    <a:pt x="13764" y="24951"/>
                  </a:cubicBezTo>
                  <a:lnTo>
                    <a:pt x="10265" y="17429"/>
                  </a:lnTo>
                  <a:cubicBezTo>
                    <a:pt x="10327" y="16993"/>
                    <a:pt x="10376" y="16560"/>
                    <a:pt x="10411" y="16132"/>
                  </a:cubicBezTo>
                  <a:cubicBezTo>
                    <a:pt x="10514" y="15057"/>
                    <a:pt x="10563" y="14001"/>
                    <a:pt x="10683" y="12984"/>
                  </a:cubicBezTo>
                  <a:cubicBezTo>
                    <a:pt x="10701" y="12850"/>
                    <a:pt x="10719" y="12712"/>
                    <a:pt x="10736" y="12578"/>
                  </a:cubicBezTo>
                  <a:cubicBezTo>
                    <a:pt x="11347" y="13894"/>
                    <a:pt x="12582" y="16546"/>
                    <a:pt x="15070" y="21893"/>
                  </a:cubicBezTo>
                  <a:cubicBezTo>
                    <a:pt x="15191" y="21553"/>
                    <a:pt x="15298" y="21215"/>
                    <a:pt x="15391" y="20872"/>
                  </a:cubicBezTo>
                  <a:lnTo>
                    <a:pt x="10960" y="11352"/>
                  </a:lnTo>
                  <a:cubicBezTo>
                    <a:pt x="11062" y="10916"/>
                    <a:pt x="11183" y="10492"/>
                    <a:pt x="11335" y="10072"/>
                  </a:cubicBezTo>
                  <a:cubicBezTo>
                    <a:pt x="11566" y="9412"/>
                    <a:pt x="11860" y="8761"/>
                    <a:pt x="12185" y="8111"/>
                  </a:cubicBezTo>
                  <a:cubicBezTo>
                    <a:pt x="12730" y="9284"/>
                    <a:pt x="13849" y="11686"/>
                    <a:pt x="16136" y="16600"/>
                  </a:cubicBezTo>
                  <a:cubicBezTo>
                    <a:pt x="16198" y="16172"/>
                    <a:pt x="16266" y="15744"/>
                    <a:pt x="16342" y="15324"/>
                  </a:cubicBezTo>
                  <a:lnTo>
                    <a:pt x="12601" y="7294"/>
                  </a:lnTo>
                  <a:cubicBezTo>
                    <a:pt x="13074" y="6411"/>
                    <a:pt x="13586" y="5520"/>
                    <a:pt x="14068" y="4575"/>
                  </a:cubicBezTo>
                  <a:cubicBezTo>
                    <a:pt x="14589" y="5699"/>
                    <a:pt x="15566" y="7794"/>
                    <a:pt x="17381" y="11696"/>
                  </a:cubicBezTo>
                  <a:cubicBezTo>
                    <a:pt x="17496" y="11375"/>
                    <a:pt x="17612" y="11049"/>
                    <a:pt x="17729" y="10728"/>
                  </a:cubicBezTo>
                  <a:lnTo>
                    <a:pt x="14478" y="3746"/>
                  </a:lnTo>
                  <a:cubicBezTo>
                    <a:pt x="14830" y="3001"/>
                    <a:pt x="15146" y="2230"/>
                    <a:pt x="15418" y="1445"/>
                  </a:cubicBezTo>
                  <a:cubicBezTo>
                    <a:pt x="15512" y="1182"/>
                    <a:pt x="15597" y="914"/>
                    <a:pt x="15681" y="651"/>
                  </a:cubicBezTo>
                  <a:cubicBezTo>
                    <a:pt x="15004" y="326"/>
                    <a:pt x="14272" y="116"/>
                    <a:pt x="13528" y="27"/>
                  </a:cubicBezTo>
                  <a:cubicBezTo>
                    <a:pt x="13438" y="18"/>
                    <a:pt x="13350" y="5"/>
                    <a:pt x="1326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1"/>
            <p:cNvSpPr/>
            <p:nvPr/>
          </p:nvSpPr>
          <p:spPr>
            <a:xfrm>
              <a:off x="4682120" y="1252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1"/>
            <p:cNvSpPr/>
            <p:nvPr/>
          </p:nvSpPr>
          <p:spPr>
            <a:xfrm>
              <a:off x="5050499" y="1202739"/>
              <a:ext cx="18868" cy="18995"/>
            </a:xfrm>
            <a:custGeom>
              <a:rect b="b" l="l" r="r" t="t"/>
              <a:pathLst>
                <a:path extrusionOk="0" h="598" w="594">
                  <a:moveTo>
                    <a:pt x="295" y="0"/>
                  </a:moveTo>
                  <a:cubicBezTo>
                    <a:pt x="130" y="0"/>
                    <a:pt x="1" y="134"/>
                    <a:pt x="1" y="299"/>
                  </a:cubicBezTo>
                  <a:cubicBezTo>
                    <a:pt x="1" y="464"/>
                    <a:pt x="130" y="597"/>
                    <a:pt x="295" y="597"/>
                  </a:cubicBezTo>
                  <a:cubicBezTo>
                    <a:pt x="460" y="597"/>
                    <a:pt x="594" y="464"/>
                    <a:pt x="594" y="299"/>
                  </a:cubicBezTo>
                  <a:cubicBezTo>
                    <a:pt x="594" y="134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1"/>
            <p:cNvSpPr/>
            <p:nvPr/>
          </p:nvSpPr>
          <p:spPr>
            <a:xfrm>
              <a:off x="5114823" y="1055159"/>
              <a:ext cx="340807" cy="465421"/>
            </a:xfrm>
            <a:custGeom>
              <a:rect b="b" l="l" r="r" t="t"/>
              <a:pathLst>
                <a:path extrusionOk="0" h="14652" w="10729">
                  <a:moveTo>
                    <a:pt x="6997" y="0"/>
                  </a:moveTo>
                  <a:cubicBezTo>
                    <a:pt x="6802" y="0"/>
                    <a:pt x="6608" y="29"/>
                    <a:pt x="6421" y="90"/>
                  </a:cubicBezTo>
                  <a:cubicBezTo>
                    <a:pt x="5092" y="518"/>
                    <a:pt x="4726" y="2167"/>
                    <a:pt x="4022" y="3366"/>
                  </a:cubicBezTo>
                  <a:cubicBezTo>
                    <a:pt x="3608" y="4084"/>
                    <a:pt x="3019" y="4691"/>
                    <a:pt x="2604" y="5409"/>
                  </a:cubicBezTo>
                  <a:cubicBezTo>
                    <a:pt x="2305" y="5922"/>
                    <a:pt x="2100" y="6484"/>
                    <a:pt x="1900" y="7045"/>
                  </a:cubicBezTo>
                  <a:cubicBezTo>
                    <a:pt x="963" y="9653"/>
                    <a:pt x="5" y="11883"/>
                    <a:pt x="0" y="14652"/>
                  </a:cubicBezTo>
                  <a:cubicBezTo>
                    <a:pt x="0" y="14576"/>
                    <a:pt x="3861" y="12159"/>
                    <a:pt x="4232" y="11776"/>
                  </a:cubicBezTo>
                  <a:cubicBezTo>
                    <a:pt x="5271" y="10701"/>
                    <a:pt x="6336" y="9591"/>
                    <a:pt x="6907" y="8204"/>
                  </a:cubicBezTo>
                  <a:cubicBezTo>
                    <a:pt x="6938" y="8124"/>
                    <a:pt x="6973" y="8040"/>
                    <a:pt x="7005" y="7955"/>
                  </a:cubicBezTo>
                  <a:cubicBezTo>
                    <a:pt x="7219" y="7366"/>
                    <a:pt x="7366" y="6747"/>
                    <a:pt x="7621" y="6171"/>
                  </a:cubicBezTo>
                  <a:cubicBezTo>
                    <a:pt x="8458" y="4299"/>
                    <a:pt x="10728" y="2319"/>
                    <a:pt x="8450" y="526"/>
                  </a:cubicBezTo>
                  <a:cubicBezTo>
                    <a:pt x="8038" y="202"/>
                    <a:pt x="7515" y="0"/>
                    <a:pt x="6997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1"/>
            <p:cNvSpPr/>
            <p:nvPr/>
          </p:nvSpPr>
          <p:spPr>
            <a:xfrm>
              <a:off x="5115077" y="1059384"/>
              <a:ext cx="288712" cy="459640"/>
            </a:xfrm>
            <a:custGeom>
              <a:rect b="b" l="l" r="r" t="t"/>
              <a:pathLst>
                <a:path extrusionOk="0" h="14470" w="9089">
                  <a:moveTo>
                    <a:pt x="7728" y="1"/>
                  </a:moveTo>
                  <a:cubicBezTo>
                    <a:pt x="7683" y="95"/>
                    <a:pt x="7634" y="184"/>
                    <a:pt x="7594" y="278"/>
                  </a:cubicBezTo>
                  <a:cubicBezTo>
                    <a:pt x="7461" y="550"/>
                    <a:pt x="7340" y="835"/>
                    <a:pt x="7242" y="1116"/>
                  </a:cubicBezTo>
                  <a:lnTo>
                    <a:pt x="4590" y="2087"/>
                  </a:lnTo>
                  <a:cubicBezTo>
                    <a:pt x="4536" y="2200"/>
                    <a:pt x="4483" y="2311"/>
                    <a:pt x="4429" y="2427"/>
                  </a:cubicBezTo>
                  <a:cubicBezTo>
                    <a:pt x="5909" y="1887"/>
                    <a:pt x="6707" y="1593"/>
                    <a:pt x="7131" y="1437"/>
                  </a:cubicBezTo>
                  <a:lnTo>
                    <a:pt x="7131" y="1437"/>
                  </a:lnTo>
                  <a:cubicBezTo>
                    <a:pt x="7010" y="1807"/>
                    <a:pt x="6912" y="2173"/>
                    <a:pt x="6805" y="2525"/>
                  </a:cubicBezTo>
                  <a:lnTo>
                    <a:pt x="3760" y="3635"/>
                  </a:lnTo>
                  <a:cubicBezTo>
                    <a:pt x="3670" y="3764"/>
                    <a:pt x="3577" y="3894"/>
                    <a:pt x="3483" y="4019"/>
                  </a:cubicBezTo>
                  <a:cubicBezTo>
                    <a:pt x="5347" y="3336"/>
                    <a:pt x="6261" y="3007"/>
                    <a:pt x="6707" y="2842"/>
                  </a:cubicBezTo>
                  <a:lnTo>
                    <a:pt x="6707" y="2842"/>
                  </a:lnTo>
                  <a:cubicBezTo>
                    <a:pt x="6623" y="3095"/>
                    <a:pt x="6529" y="3340"/>
                    <a:pt x="6417" y="3573"/>
                  </a:cubicBezTo>
                  <a:cubicBezTo>
                    <a:pt x="6346" y="3719"/>
                    <a:pt x="6270" y="3863"/>
                    <a:pt x="6181" y="4001"/>
                  </a:cubicBezTo>
                  <a:lnTo>
                    <a:pt x="2569" y="5320"/>
                  </a:lnTo>
                  <a:cubicBezTo>
                    <a:pt x="2507" y="5431"/>
                    <a:pt x="2444" y="5548"/>
                    <a:pt x="2386" y="5668"/>
                  </a:cubicBezTo>
                  <a:cubicBezTo>
                    <a:pt x="4419" y="4928"/>
                    <a:pt x="5423" y="4558"/>
                    <a:pt x="5922" y="4375"/>
                  </a:cubicBezTo>
                  <a:lnTo>
                    <a:pt x="5922" y="4375"/>
                  </a:lnTo>
                  <a:cubicBezTo>
                    <a:pt x="5891" y="4415"/>
                    <a:pt x="5864" y="4456"/>
                    <a:pt x="5833" y="4495"/>
                  </a:cubicBezTo>
                  <a:cubicBezTo>
                    <a:pt x="5596" y="4789"/>
                    <a:pt x="5339" y="5075"/>
                    <a:pt x="5088" y="5383"/>
                  </a:cubicBezTo>
                  <a:cubicBezTo>
                    <a:pt x="4985" y="5503"/>
                    <a:pt x="4888" y="5628"/>
                    <a:pt x="4790" y="5758"/>
                  </a:cubicBezTo>
                  <a:lnTo>
                    <a:pt x="1936" y="6801"/>
                  </a:lnTo>
                  <a:cubicBezTo>
                    <a:pt x="1919" y="6836"/>
                    <a:pt x="1905" y="6876"/>
                    <a:pt x="1892" y="6912"/>
                  </a:cubicBezTo>
                  <a:cubicBezTo>
                    <a:pt x="1869" y="6983"/>
                    <a:pt x="1843" y="7055"/>
                    <a:pt x="1816" y="7126"/>
                  </a:cubicBezTo>
                  <a:cubicBezTo>
                    <a:pt x="3394" y="6546"/>
                    <a:pt x="4156" y="6270"/>
                    <a:pt x="4526" y="6132"/>
                  </a:cubicBezTo>
                  <a:lnTo>
                    <a:pt x="4526" y="6132"/>
                  </a:lnTo>
                  <a:cubicBezTo>
                    <a:pt x="4483" y="6207"/>
                    <a:pt x="4433" y="6283"/>
                    <a:pt x="4388" y="6359"/>
                  </a:cubicBezTo>
                  <a:cubicBezTo>
                    <a:pt x="4205" y="6680"/>
                    <a:pt x="4036" y="7010"/>
                    <a:pt x="3876" y="7341"/>
                  </a:cubicBezTo>
                  <a:lnTo>
                    <a:pt x="1410" y="8240"/>
                  </a:lnTo>
                  <a:cubicBezTo>
                    <a:pt x="1370" y="8347"/>
                    <a:pt x="1330" y="8454"/>
                    <a:pt x="1289" y="8567"/>
                  </a:cubicBezTo>
                  <a:cubicBezTo>
                    <a:pt x="2761" y="8026"/>
                    <a:pt x="3417" y="7786"/>
                    <a:pt x="3711" y="7679"/>
                  </a:cubicBezTo>
                  <a:lnTo>
                    <a:pt x="3711" y="7679"/>
                  </a:lnTo>
                  <a:cubicBezTo>
                    <a:pt x="3586" y="7942"/>
                    <a:pt x="3470" y="8201"/>
                    <a:pt x="3349" y="8460"/>
                  </a:cubicBezTo>
                  <a:lnTo>
                    <a:pt x="3176" y="8843"/>
                  </a:lnTo>
                  <a:lnTo>
                    <a:pt x="902" y="9672"/>
                  </a:lnTo>
                  <a:cubicBezTo>
                    <a:pt x="866" y="9779"/>
                    <a:pt x="830" y="9886"/>
                    <a:pt x="795" y="9993"/>
                  </a:cubicBezTo>
                  <a:cubicBezTo>
                    <a:pt x="2190" y="9485"/>
                    <a:pt x="2775" y="9271"/>
                    <a:pt x="3024" y="9182"/>
                  </a:cubicBezTo>
                  <a:lnTo>
                    <a:pt x="3024" y="9182"/>
                  </a:lnTo>
                  <a:cubicBezTo>
                    <a:pt x="2899" y="9454"/>
                    <a:pt x="2730" y="9824"/>
                    <a:pt x="2497" y="10337"/>
                  </a:cubicBezTo>
                  <a:lnTo>
                    <a:pt x="474" y="11076"/>
                  </a:lnTo>
                  <a:cubicBezTo>
                    <a:pt x="447" y="11179"/>
                    <a:pt x="420" y="11286"/>
                    <a:pt x="394" y="11389"/>
                  </a:cubicBezTo>
                  <a:cubicBezTo>
                    <a:pt x="1651" y="10930"/>
                    <a:pt x="2145" y="10747"/>
                    <a:pt x="2347" y="10675"/>
                  </a:cubicBezTo>
                  <a:lnTo>
                    <a:pt x="2347" y="10675"/>
                  </a:lnTo>
                  <a:cubicBezTo>
                    <a:pt x="2164" y="11068"/>
                    <a:pt x="1976" y="11460"/>
                    <a:pt x="1785" y="11848"/>
                  </a:cubicBezTo>
                  <a:lnTo>
                    <a:pt x="175" y="12436"/>
                  </a:lnTo>
                  <a:cubicBezTo>
                    <a:pt x="157" y="12535"/>
                    <a:pt x="143" y="12633"/>
                    <a:pt x="126" y="12735"/>
                  </a:cubicBezTo>
                  <a:cubicBezTo>
                    <a:pt x="1106" y="12374"/>
                    <a:pt x="1472" y="12240"/>
                    <a:pt x="1606" y="12191"/>
                  </a:cubicBezTo>
                  <a:lnTo>
                    <a:pt x="1606" y="12191"/>
                  </a:lnTo>
                  <a:cubicBezTo>
                    <a:pt x="1526" y="12348"/>
                    <a:pt x="1441" y="12504"/>
                    <a:pt x="1357" y="12660"/>
                  </a:cubicBezTo>
                  <a:cubicBezTo>
                    <a:pt x="1213" y="12914"/>
                    <a:pt x="1067" y="13168"/>
                    <a:pt x="906" y="13418"/>
                  </a:cubicBezTo>
                  <a:lnTo>
                    <a:pt x="19" y="13739"/>
                  </a:lnTo>
                  <a:cubicBezTo>
                    <a:pt x="9" y="13837"/>
                    <a:pt x="5" y="13930"/>
                    <a:pt x="1" y="14029"/>
                  </a:cubicBezTo>
                  <a:cubicBezTo>
                    <a:pt x="456" y="13864"/>
                    <a:pt x="603" y="13810"/>
                    <a:pt x="652" y="13792"/>
                  </a:cubicBezTo>
                  <a:lnTo>
                    <a:pt x="652" y="13792"/>
                  </a:lnTo>
                  <a:cubicBezTo>
                    <a:pt x="474" y="14033"/>
                    <a:pt x="283" y="14265"/>
                    <a:pt x="60" y="14469"/>
                  </a:cubicBezTo>
                  <a:lnTo>
                    <a:pt x="60" y="14469"/>
                  </a:lnTo>
                  <a:cubicBezTo>
                    <a:pt x="73" y="14456"/>
                    <a:pt x="90" y="14447"/>
                    <a:pt x="104" y="14434"/>
                  </a:cubicBezTo>
                  <a:cubicBezTo>
                    <a:pt x="367" y="14212"/>
                    <a:pt x="589" y="13948"/>
                    <a:pt x="795" y="13681"/>
                  </a:cubicBezTo>
                  <a:cubicBezTo>
                    <a:pt x="826" y="13640"/>
                    <a:pt x="857" y="13601"/>
                    <a:pt x="884" y="13560"/>
                  </a:cubicBezTo>
                  <a:lnTo>
                    <a:pt x="973" y="13846"/>
                  </a:lnTo>
                  <a:cubicBezTo>
                    <a:pt x="1044" y="13796"/>
                    <a:pt x="1125" y="13747"/>
                    <a:pt x="1201" y="13698"/>
                  </a:cubicBezTo>
                  <a:cubicBezTo>
                    <a:pt x="1129" y="13463"/>
                    <a:pt x="1093" y="13346"/>
                    <a:pt x="1075" y="13288"/>
                  </a:cubicBezTo>
                  <a:cubicBezTo>
                    <a:pt x="1205" y="13097"/>
                    <a:pt x="1330" y="12905"/>
                    <a:pt x="1446" y="12708"/>
                  </a:cubicBezTo>
                  <a:cubicBezTo>
                    <a:pt x="1540" y="12562"/>
                    <a:pt x="1624" y="12414"/>
                    <a:pt x="1713" y="12267"/>
                  </a:cubicBezTo>
                  <a:lnTo>
                    <a:pt x="1995" y="13181"/>
                  </a:lnTo>
                  <a:cubicBezTo>
                    <a:pt x="2069" y="13128"/>
                    <a:pt x="2145" y="13078"/>
                    <a:pt x="2226" y="13029"/>
                  </a:cubicBezTo>
                  <a:cubicBezTo>
                    <a:pt x="2026" y="12379"/>
                    <a:pt x="1931" y="12084"/>
                    <a:pt x="1892" y="11950"/>
                  </a:cubicBezTo>
                  <a:cubicBezTo>
                    <a:pt x="2102" y="11580"/>
                    <a:pt x="2302" y="11201"/>
                    <a:pt x="2497" y="10827"/>
                  </a:cubicBezTo>
                  <a:lnTo>
                    <a:pt x="3015" y="12508"/>
                  </a:lnTo>
                  <a:cubicBezTo>
                    <a:pt x="3091" y="12455"/>
                    <a:pt x="3166" y="12405"/>
                    <a:pt x="3242" y="12352"/>
                  </a:cubicBezTo>
                  <a:cubicBezTo>
                    <a:pt x="2890" y="11201"/>
                    <a:pt x="2738" y="10707"/>
                    <a:pt x="2672" y="10488"/>
                  </a:cubicBezTo>
                  <a:cubicBezTo>
                    <a:pt x="2761" y="10319"/>
                    <a:pt x="2931" y="9979"/>
                    <a:pt x="3265" y="9324"/>
                  </a:cubicBezTo>
                  <a:lnTo>
                    <a:pt x="4022" y="11808"/>
                  </a:lnTo>
                  <a:cubicBezTo>
                    <a:pt x="4121" y="11736"/>
                    <a:pt x="4188" y="11683"/>
                    <a:pt x="4224" y="11643"/>
                  </a:cubicBezTo>
                  <a:cubicBezTo>
                    <a:pt x="4228" y="11638"/>
                    <a:pt x="4236" y="11629"/>
                    <a:pt x="4246" y="11621"/>
                  </a:cubicBezTo>
                  <a:cubicBezTo>
                    <a:pt x="3742" y="9979"/>
                    <a:pt x="3528" y="9280"/>
                    <a:pt x="3434" y="8985"/>
                  </a:cubicBezTo>
                  <a:cubicBezTo>
                    <a:pt x="3497" y="8865"/>
                    <a:pt x="3563" y="8736"/>
                    <a:pt x="3635" y="8598"/>
                  </a:cubicBezTo>
                  <a:cubicBezTo>
                    <a:pt x="3764" y="8343"/>
                    <a:pt x="3898" y="8085"/>
                    <a:pt x="4032" y="7831"/>
                  </a:cubicBezTo>
                  <a:lnTo>
                    <a:pt x="4964" y="10868"/>
                  </a:lnTo>
                  <a:cubicBezTo>
                    <a:pt x="5030" y="10792"/>
                    <a:pt x="5102" y="10716"/>
                    <a:pt x="5168" y="10640"/>
                  </a:cubicBezTo>
                  <a:cubicBezTo>
                    <a:pt x="4571" y="8691"/>
                    <a:pt x="4317" y="7857"/>
                    <a:pt x="4205" y="7505"/>
                  </a:cubicBezTo>
                  <a:cubicBezTo>
                    <a:pt x="4380" y="7189"/>
                    <a:pt x="4557" y="6881"/>
                    <a:pt x="4750" y="6582"/>
                  </a:cubicBezTo>
                  <a:cubicBezTo>
                    <a:pt x="4777" y="6538"/>
                    <a:pt x="4808" y="6493"/>
                    <a:pt x="4835" y="6453"/>
                  </a:cubicBezTo>
                  <a:lnTo>
                    <a:pt x="5864" y="9815"/>
                  </a:lnTo>
                  <a:cubicBezTo>
                    <a:pt x="5931" y="9726"/>
                    <a:pt x="5998" y="9637"/>
                    <a:pt x="6061" y="9547"/>
                  </a:cubicBezTo>
                  <a:cubicBezTo>
                    <a:pt x="5414" y="7448"/>
                    <a:pt x="5146" y="6560"/>
                    <a:pt x="5030" y="6186"/>
                  </a:cubicBezTo>
                  <a:cubicBezTo>
                    <a:pt x="5244" y="5918"/>
                    <a:pt x="5489" y="5668"/>
                    <a:pt x="5744" y="5414"/>
                  </a:cubicBezTo>
                  <a:lnTo>
                    <a:pt x="6693" y="8518"/>
                  </a:lnTo>
                  <a:cubicBezTo>
                    <a:pt x="6751" y="8401"/>
                    <a:pt x="6810" y="8281"/>
                    <a:pt x="6863" y="8160"/>
                  </a:cubicBezTo>
                  <a:cubicBezTo>
                    <a:pt x="6315" y="6382"/>
                    <a:pt x="6065" y="5571"/>
                    <a:pt x="5954" y="5200"/>
                  </a:cubicBezTo>
                  <a:cubicBezTo>
                    <a:pt x="6061" y="5089"/>
                    <a:pt x="6163" y="4977"/>
                    <a:pt x="6270" y="4865"/>
                  </a:cubicBezTo>
                  <a:cubicBezTo>
                    <a:pt x="6403" y="4719"/>
                    <a:pt x="6533" y="4563"/>
                    <a:pt x="6658" y="4398"/>
                  </a:cubicBezTo>
                  <a:lnTo>
                    <a:pt x="7362" y="6698"/>
                  </a:lnTo>
                  <a:cubicBezTo>
                    <a:pt x="7407" y="6560"/>
                    <a:pt x="7456" y="6417"/>
                    <a:pt x="7514" y="6283"/>
                  </a:cubicBezTo>
                  <a:cubicBezTo>
                    <a:pt x="7152" y="5116"/>
                    <a:pt x="6957" y="4474"/>
                    <a:pt x="6850" y="4121"/>
                  </a:cubicBezTo>
                  <a:cubicBezTo>
                    <a:pt x="6899" y="4040"/>
                    <a:pt x="6952" y="3960"/>
                    <a:pt x="6997" y="3876"/>
                  </a:cubicBezTo>
                  <a:cubicBezTo>
                    <a:pt x="7171" y="3568"/>
                    <a:pt x="7309" y="3252"/>
                    <a:pt x="7434" y="2935"/>
                  </a:cubicBezTo>
                  <a:lnTo>
                    <a:pt x="8107" y="5124"/>
                  </a:lnTo>
                  <a:cubicBezTo>
                    <a:pt x="8165" y="5026"/>
                    <a:pt x="8228" y="4923"/>
                    <a:pt x="8290" y="4821"/>
                  </a:cubicBezTo>
                  <a:cubicBezTo>
                    <a:pt x="7934" y="3657"/>
                    <a:pt x="7720" y="2957"/>
                    <a:pt x="7590" y="2538"/>
                  </a:cubicBezTo>
                  <a:cubicBezTo>
                    <a:pt x="7697" y="2248"/>
                    <a:pt x="7800" y="1963"/>
                    <a:pt x="7907" y="1686"/>
                  </a:cubicBezTo>
                  <a:cubicBezTo>
                    <a:pt x="7977" y="1517"/>
                    <a:pt x="8049" y="1352"/>
                    <a:pt x="8125" y="1192"/>
                  </a:cubicBezTo>
                  <a:lnTo>
                    <a:pt x="8914" y="3769"/>
                  </a:lnTo>
                  <a:cubicBezTo>
                    <a:pt x="8977" y="3657"/>
                    <a:pt x="9035" y="3542"/>
                    <a:pt x="9088" y="3430"/>
                  </a:cubicBezTo>
                  <a:cubicBezTo>
                    <a:pt x="8673" y="2079"/>
                    <a:pt x="8437" y="1299"/>
                    <a:pt x="8299" y="852"/>
                  </a:cubicBezTo>
                  <a:cubicBezTo>
                    <a:pt x="8330" y="799"/>
                    <a:pt x="8356" y="745"/>
                    <a:pt x="8388" y="692"/>
                  </a:cubicBezTo>
                  <a:cubicBezTo>
                    <a:pt x="8432" y="612"/>
                    <a:pt x="8477" y="536"/>
                    <a:pt x="8526" y="461"/>
                  </a:cubicBezTo>
                  <a:cubicBezTo>
                    <a:pt x="8500" y="438"/>
                    <a:pt x="8477" y="420"/>
                    <a:pt x="8450" y="398"/>
                  </a:cubicBezTo>
                  <a:cubicBezTo>
                    <a:pt x="8232" y="229"/>
                    <a:pt x="7987" y="95"/>
                    <a:pt x="7728" y="1"/>
                  </a:cubicBezTo>
                  <a:close/>
                  <a:moveTo>
                    <a:pt x="60" y="14469"/>
                  </a:moveTo>
                  <a:lnTo>
                    <a:pt x="60" y="14469"/>
                  </a:lnTo>
                  <a:cubicBezTo>
                    <a:pt x="59" y="14469"/>
                    <a:pt x="59" y="14469"/>
                    <a:pt x="59" y="14470"/>
                  </a:cubicBezTo>
                  <a:cubicBezTo>
                    <a:pt x="59" y="14469"/>
                    <a:pt x="59" y="14469"/>
                    <a:pt x="60" y="14469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1"/>
            <p:cNvSpPr/>
            <p:nvPr/>
          </p:nvSpPr>
          <p:spPr>
            <a:xfrm>
              <a:off x="6989022" y="654221"/>
              <a:ext cx="340807" cy="465389"/>
            </a:xfrm>
            <a:custGeom>
              <a:rect b="b" l="l" r="r" t="t"/>
              <a:pathLst>
                <a:path extrusionOk="0" h="14651" w="10729">
                  <a:moveTo>
                    <a:pt x="6995" y="0"/>
                  </a:moveTo>
                  <a:cubicBezTo>
                    <a:pt x="6800" y="0"/>
                    <a:pt x="6607" y="28"/>
                    <a:pt x="6421" y="89"/>
                  </a:cubicBezTo>
                  <a:cubicBezTo>
                    <a:pt x="5093" y="517"/>
                    <a:pt x="4727" y="2162"/>
                    <a:pt x="4023" y="3366"/>
                  </a:cubicBezTo>
                  <a:cubicBezTo>
                    <a:pt x="3608" y="4084"/>
                    <a:pt x="3015" y="4690"/>
                    <a:pt x="2600" y="5408"/>
                  </a:cubicBezTo>
                  <a:cubicBezTo>
                    <a:pt x="2306" y="5921"/>
                    <a:pt x="2101" y="6483"/>
                    <a:pt x="1900" y="7045"/>
                  </a:cubicBezTo>
                  <a:cubicBezTo>
                    <a:pt x="964" y="9652"/>
                    <a:pt x="5" y="11882"/>
                    <a:pt x="1" y="14651"/>
                  </a:cubicBezTo>
                  <a:cubicBezTo>
                    <a:pt x="1" y="14575"/>
                    <a:pt x="3857" y="12159"/>
                    <a:pt x="4228" y="11775"/>
                  </a:cubicBezTo>
                  <a:cubicBezTo>
                    <a:pt x="5271" y="10701"/>
                    <a:pt x="6337" y="9590"/>
                    <a:pt x="6907" y="8203"/>
                  </a:cubicBezTo>
                  <a:cubicBezTo>
                    <a:pt x="6939" y="8119"/>
                    <a:pt x="6975" y="8039"/>
                    <a:pt x="7001" y="7954"/>
                  </a:cubicBezTo>
                  <a:cubicBezTo>
                    <a:pt x="7220" y="7366"/>
                    <a:pt x="7367" y="6746"/>
                    <a:pt x="7621" y="6170"/>
                  </a:cubicBezTo>
                  <a:cubicBezTo>
                    <a:pt x="8459" y="4298"/>
                    <a:pt x="10729" y="2318"/>
                    <a:pt x="8450" y="526"/>
                  </a:cubicBezTo>
                  <a:cubicBezTo>
                    <a:pt x="8038" y="202"/>
                    <a:pt x="7513" y="0"/>
                    <a:pt x="699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1"/>
            <p:cNvSpPr/>
            <p:nvPr/>
          </p:nvSpPr>
          <p:spPr>
            <a:xfrm>
              <a:off x="6989339" y="658446"/>
              <a:ext cx="288649" cy="459608"/>
            </a:xfrm>
            <a:custGeom>
              <a:rect b="b" l="l" r="r" t="t"/>
              <a:pathLst>
                <a:path extrusionOk="0" h="14469" w="9087">
                  <a:moveTo>
                    <a:pt x="7726" y="1"/>
                  </a:moveTo>
                  <a:cubicBezTo>
                    <a:pt x="7683" y="94"/>
                    <a:pt x="7633" y="183"/>
                    <a:pt x="7588" y="277"/>
                  </a:cubicBezTo>
                  <a:cubicBezTo>
                    <a:pt x="7459" y="549"/>
                    <a:pt x="7339" y="834"/>
                    <a:pt x="7236" y="1115"/>
                  </a:cubicBezTo>
                  <a:lnTo>
                    <a:pt x="4588" y="2088"/>
                  </a:lnTo>
                  <a:cubicBezTo>
                    <a:pt x="4534" y="2199"/>
                    <a:pt x="4481" y="2310"/>
                    <a:pt x="4427" y="2426"/>
                  </a:cubicBezTo>
                  <a:cubicBezTo>
                    <a:pt x="5907" y="1886"/>
                    <a:pt x="6701" y="1592"/>
                    <a:pt x="7129" y="1436"/>
                  </a:cubicBezTo>
                  <a:lnTo>
                    <a:pt x="7129" y="1436"/>
                  </a:lnTo>
                  <a:cubicBezTo>
                    <a:pt x="7010" y="1806"/>
                    <a:pt x="6911" y="2172"/>
                    <a:pt x="6804" y="2524"/>
                  </a:cubicBezTo>
                  <a:lnTo>
                    <a:pt x="3759" y="3634"/>
                  </a:lnTo>
                  <a:cubicBezTo>
                    <a:pt x="3670" y="3763"/>
                    <a:pt x="3576" y="3893"/>
                    <a:pt x="3482" y="4018"/>
                  </a:cubicBezTo>
                  <a:cubicBezTo>
                    <a:pt x="5346" y="3335"/>
                    <a:pt x="6255" y="3006"/>
                    <a:pt x="6701" y="2841"/>
                  </a:cubicBezTo>
                  <a:lnTo>
                    <a:pt x="6701" y="2841"/>
                  </a:lnTo>
                  <a:cubicBezTo>
                    <a:pt x="6617" y="3095"/>
                    <a:pt x="6528" y="3340"/>
                    <a:pt x="6416" y="3572"/>
                  </a:cubicBezTo>
                  <a:cubicBezTo>
                    <a:pt x="6345" y="3719"/>
                    <a:pt x="6269" y="3862"/>
                    <a:pt x="6180" y="4000"/>
                  </a:cubicBezTo>
                  <a:lnTo>
                    <a:pt x="2569" y="5319"/>
                  </a:lnTo>
                  <a:cubicBezTo>
                    <a:pt x="2501" y="5432"/>
                    <a:pt x="2443" y="5547"/>
                    <a:pt x="2386" y="5667"/>
                  </a:cubicBezTo>
                  <a:cubicBezTo>
                    <a:pt x="4415" y="4928"/>
                    <a:pt x="5421" y="4557"/>
                    <a:pt x="5921" y="4374"/>
                  </a:cubicBezTo>
                  <a:lnTo>
                    <a:pt x="5921" y="4374"/>
                  </a:lnTo>
                  <a:cubicBezTo>
                    <a:pt x="5890" y="4415"/>
                    <a:pt x="5859" y="4455"/>
                    <a:pt x="5827" y="4495"/>
                  </a:cubicBezTo>
                  <a:cubicBezTo>
                    <a:pt x="5596" y="4790"/>
                    <a:pt x="5337" y="5074"/>
                    <a:pt x="5083" y="5382"/>
                  </a:cubicBezTo>
                  <a:cubicBezTo>
                    <a:pt x="4985" y="5498"/>
                    <a:pt x="4886" y="5627"/>
                    <a:pt x="4789" y="5757"/>
                  </a:cubicBezTo>
                  <a:lnTo>
                    <a:pt x="1931" y="6800"/>
                  </a:lnTo>
                  <a:cubicBezTo>
                    <a:pt x="1917" y="6836"/>
                    <a:pt x="1904" y="6876"/>
                    <a:pt x="1890" y="6912"/>
                  </a:cubicBezTo>
                  <a:cubicBezTo>
                    <a:pt x="1868" y="6983"/>
                    <a:pt x="1841" y="7054"/>
                    <a:pt x="1814" y="7126"/>
                  </a:cubicBezTo>
                  <a:cubicBezTo>
                    <a:pt x="3393" y="6546"/>
                    <a:pt x="4156" y="6270"/>
                    <a:pt x="4526" y="6131"/>
                  </a:cubicBezTo>
                  <a:lnTo>
                    <a:pt x="4526" y="6131"/>
                  </a:lnTo>
                  <a:cubicBezTo>
                    <a:pt x="4481" y="6207"/>
                    <a:pt x="4432" y="6282"/>
                    <a:pt x="4388" y="6358"/>
                  </a:cubicBezTo>
                  <a:cubicBezTo>
                    <a:pt x="4205" y="6679"/>
                    <a:pt x="4035" y="7010"/>
                    <a:pt x="3870" y="7340"/>
                  </a:cubicBezTo>
                  <a:lnTo>
                    <a:pt x="1409" y="8241"/>
                  </a:lnTo>
                  <a:cubicBezTo>
                    <a:pt x="1369" y="8348"/>
                    <a:pt x="1328" y="8455"/>
                    <a:pt x="1289" y="8566"/>
                  </a:cubicBezTo>
                  <a:cubicBezTo>
                    <a:pt x="2760" y="8027"/>
                    <a:pt x="3415" y="7786"/>
                    <a:pt x="3709" y="7679"/>
                  </a:cubicBezTo>
                  <a:lnTo>
                    <a:pt x="3709" y="7679"/>
                  </a:lnTo>
                  <a:cubicBezTo>
                    <a:pt x="3585" y="7937"/>
                    <a:pt x="3464" y="8200"/>
                    <a:pt x="3349" y="8459"/>
                  </a:cubicBezTo>
                  <a:lnTo>
                    <a:pt x="3174" y="8842"/>
                  </a:lnTo>
                  <a:lnTo>
                    <a:pt x="900" y="9671"/>
                  </a:lnTo>
                  <a:cubicBezTo>
                    <a:pt x="865" y="9778"/>
                    <a:pt x="830" y="9885"/>
                    <a:pt x="793" y="9992"/>
                  </a:cubicBezTo>
                  <a:cubicBezTo>
                    <a:pt x="2189" y="9484"/>
                    <a:pt x="2773" y="9270"/>
                    <a:pt x="3023" y="9181"/>
                  </a:cubicBezTo>
                  <a:lnTo>
                    <a:pt x="3023" y="9181"/>
                  </a:lnTo>
                  <a:cubicBezTo>
                    <a:pt x="2898" y="9449"/>
                    <a:pt x="2729" y="9823"/>
                    <a:pt x="2497" y="10336"/>
                  </a:cubicBezTo>
                  <a:lnTo>
                    <a:pt x="472" y="11076"/>
                  </a:lnTo>
                  <a:cubicBezTo>
                    <a:pt x="446" y="11178"/>
                    <a:pt x="419" y="11285"/>
                    <a:pt x="392" y="11388"/>
                  </a:cubicBezTo>
                  <a:cubicBezTo>
                    <a:pt x="1649" y="10929"/>
                    <a:pt x="2145" y="10746"/>
                    <a:pt x="2341" y="10675"/>
                  </a:cubicBezTo>
                  <a:lnTo>
                    <a:pt x="2341" y="10675"/>
                  </a:lnTo>
                  <a:cubicBezTo>
                    <a:pt x="2162" y="11067"/>
                    <a:pt x="1975" y="11459"/>
                    <a:pt x="1779" y="11847"/>
                  </a:cubicBezTo>
                  <a:lnTo>
                    <a:pt x="174" y="12435"/>
                  </a:lnTo>
                  <a:cubicBezTo>
                    <a:pt x="156" y="12534"/>
                    <a:pt x="143" y="12632"/>
                    <a:pt x="124" y="12735"/>
                  </a:cubicBezTo>
                  <a:cubicBezTo>
                    <a:pt x="1106" y="12373"/>
                    <a:pt x="1472" y="12240"/>
                    <a:pt x="1605" y="12190"/>
                  </a:cubicBezTo>
                  <a:lnTo>
                    <a:pt x="1605" y="12190"/>
                  </a:lnTo>
                  <a:cubicBezTo>
                    <a:pt x="1520" y="12347"/>
                    <a:pt x="1440" y="12503"/>
                    <a:pt x="1355" y="12659"/>
                  </a:cubicBezTo>
                  <a:cubicBezTo>
                    <a:pt x="1213" y="12913"/>
                    <a:pt x="1065" y="13167"/>
                    <a:pt x="905" y="13412"/>
                  </a:cubicBezTo>
                  <a:lnTo>
                    <a:pt x="17" y="13738"/>
                  </a:lnTo>
                  <a:cubicBezTo>
                    <a:pt x="9" y="13836"/>
                    <a:pt x="5" y="13929"/>
                    <a:pt x="0" y="14028"/>
                  </a:cubicBezTo>
                  <a:cubicBezTo>
                    <a:pt x="455" y="13863"/>
                    <a:pt x="602" y="13809"/>
                    <a:pt x="651" y="13791"/>
                  </a:cubicBezTo>
                  <a:lnTo>
                    <a:pt x="651" y="13791"/>
                  </a:lnTo>
                  <a:cubicBezTo>
                    <a:pt x="474" y="14030"/>
                    <a:pt x="284" y="14261"/>
                    <a:pt x="63" y="14464"/>
                  </a:cubicBezTo>
                  <a:lnTo>
                    <a:pt x="63" y="14464"/>
                  </a:lnTo>
                  <a:cubicBezTo>
                    <a:pt x="75" y="14454"/>
                    <a:pt x="91" y="14446"/>
                    <a:pt x="102" y="14433"/>
                  </a:cubicBezTo>
                  <a:cubicBezTo>
                    <a:pt x="361" y="14211"/>
                    <a:pt x="589" y="13947"/>
                    <a:pt x="793" y="13680"/>
                  </a:cubicBezTo>
                  <a:cubicBezTo>
                    <a:pt x="824" y="13639"/>
                    <a:pt x="851" y="13600"/>
                    <a:pt x="883" y="13559"/>
                  </a:cubicBezTo>
                  <a:lnTo>
                    <a:pt x="972" y="13845"/>
                  </a:lnTo>
                  <a:cubicBezTo>
                    <a:pt x="1044" y="13796"/>
                    <a:pt x="1119" y="13746"/>
                    <a:pt x="1199" y="13698"/>
                  </a:cubicBezTo>
                  <a:cubicBezTo>
                    <a:pt x="1128" y="13462"/>
                    <a:pt x="1092" y="13345"/>
                    <a:pt x="1075" y="13287"/>
                  </a:cubicBezTo>
                  <a:cubicBezTo>
                    <a:pt x="1204" y="13096"/>
                    <a:pt x="1324" y="12904"/>
                    <a:pt x="1445" y="12708"/>
                  </a:cubicBezTo>
                  <a:cubicBezTo>
                    <a:pt x="1534" y="12561"/>
                    <a:pt x="1623" y="12414"/>
                    <a:pt x="1713" y="12262"/>
                  </a:cubicBezTo>
                  <a:lnTo>
                    <a:pt x="1989" y="13180"/>
                  </a:lnTo>
                  <a:cubicBezTo>
                    <a:pt x="2069" y="13127"/>
                    <a:pt x="2145" y="13077"/>
                    <a:pt x="2221" y="13029"/>
                  </a:cubicBezTo>
                  <a:cubicBezTo>
                    <a:pt x="2024" y="12378"/>
                    <a:pt x="1931" y="12083"/>
                    <a:pt x="1890" y="11950"/>
                  </a:cubicBezTo>
                  <a:cubicBezTo>
                    <a:pt x="2100" y="11579"/>
                    <a:pt x="2301" y="11201"/>
                    <a:pt x="2497" y="10826"/>
                  </a:cubicBezTo>
                  <a:lnTo>
                    <a:pt x="3014" y="12507"/>
                  </a:lnTo>
                  <a:cubicBezTo>
                    <a:pt x="3090" y="12454"/>
                    <a:pt x="3166" y="12404"/>
                    <a:pt x="3242" y="12351"/>
                  </a:cubicBezTo>
                  <a:cubicBezTo>
                    <a:pt x="2890" y="11201"/>
                    <a:pt x="2733" y="10706"/>
                    <a:pt x="2670" y="10488"/>
                  </a:cubicBezTo>
                  <a:cubicBezTo>
                    <a:pt x="2756" y="10318"/>
                    <a:pt x="2929" y="9980"/>
                    <a:pt x="3264" y="9324"/>
                  </a:cubicBezTo>
                  <a:lnTo>
                    <a:pt x="4022" y="11807"/>
                  </a:lnTo>
                  <a:cubicBezTo>
                    <a:pt x="4115" y="11736"/>
                    <a:pt x="4182" y="11682"/>
                    <a:pt x="4218" y="11642"/>
                  </a:cubicBezTo>
                  <a:cubicBezTo>
                    <a:pt x="4227" y="11638"/>
                    <a:pt x="4236" y="11629"/>
                    <a:pt x="4244" y="11620"/>
                  </a:cubicBezTo>
                  <a:cubicBezTo>
                    <a:pt x="3740" y="9980"/>
                    <a:pt x="3526" y="9279"/>
                    <a:pt x="3433" y="8984"/>
                  </a:cubicBezTo>
                  <a:cubicBezTo>
                    <a:pt x="3495" y="8864"/>
                    <a:pt x="3563" y="8735"/>
                    <a:pt x="3629" y="8597"/>
                  </a:cubicBezTo>
                  <a:cubicBezTo>
                    <a:pt x="3763" y="8342"/>
                    <a:pt x="3897" y="8084"/>
                    <a:pt x="4030" y="7830"/>
                  </a:cubicBezTo>
                  <a:lnTo>
                    <a:pt x="4962" y="10867"/>
                  </a:lnTo>
                  <a:cubicBezTo>
                    <a:pt x="5030" y="10791"/>
                    <a:pt x="5100" y="10715"/>
                    <a:pt x="5168" y="10639"/>
                  </a:cubicBezTo>
                  <a:cubicBezTo>
                    <a:pt x="4570" y="8690"/>
                    <a:pt x="4316" y="7856"/>
                    <a:pt x="4205" y="7504"/>
                  </a:cubicBezTo>
                  <a:cubicBezTo>
                    <a:pt x="4378" y="7188"/>
                    <a:pt x="4557" y="6881"/>
                    <a:pt x="4748" y="6582"/>
                  </a:cubicBezTo>
                  <a:cubicBezTo>
                    <a:pt x="4775" y="6537"/>
                    <a:pt x="4802" y="6492"/>
                    <a:pt x="4833" y="6452"/>
                  </a:cubicBezTo>
                  <a:lnTo>
                    <a:pt x="5863" y="9809"/>
                  </a:lnTo>
                  <a:cubicBezTo>
                    <a:pt x="5930" y="9725"/>
                    <a:pt x="5993" y="9636"/>
                    <a:pt x="6059" y="9546"/>
                  </a:cubicBezTo>
                  <a:cubicBezTo>
                    <a:pt x="5413" y="7447"/>
                    <a:pt x="5141" y="6560"/>
                    <a:pt x="5030" y="6185"/>
                  </a:cubicBezTo>
                  <a:cubicBezTo>
                    <a:pt x="5244" y="5917"/>
                    <a:pt x="5489" y="5667"/>
                    <a:pt x="5738" y="5413"/>
                  </a:cubicBezTo>
                  <a:lnTo>
                    <a:pt x="6693" y="8517"/>
                  </a:lnTo>
                  <a:cubicBezTo>
                    <a:pt x="6751" y="8401"/>
                    <a:pt x="6808" y="8280"/>
                    <a:pt x="6862" y="8160"/>
                  </a:cubicBezTo>
                  <a:cubicBezTo>
                    <a:pt x="6314" y="6381"/>
                    <a:pt x="6064" y="5570"/>
                    <a:pt x="5952" y="5199"/>
                  </a:cubicBezTo>
                  <a:cubicBezTo>
                    <a:pt x="6055" y="5088"/>
                    <a:pt x="6162" y="4977"/>
                    <a:pt x="6269" y="4864"/>
                  </a:cubicBezTo>
                  <a:cubicBezTo>
                    <a:pt x="6403" y="4718"/>
                    <a:pt x="6532" y="4562"/>
                    <a:pt x="6656" y="4397"/>
                  </a:cubicBezTo>
                  <a:lnTo>
                    <a:pt x="7362" y="6698"/>
                  </a:lnTo>
                  <a:cubicBezTo>
                    <a:pt x="7405" y="6560"/>
                    <a:pt x="7455" y="6416"/>
                    <a:pt x="7508" y="6282"/>
                  </a:cubicBezTo>
                  <a:cubicBezTo>
                    <a:pt x="7152" y="5115"/>
                    <a:pt x="6956" y="4473"/>
                    <a:pt x="6849" y="4121"/>
                  </a:cubicBezTo>
                  <a:cubicBezTo>
                    <a:pt x="6897" y="4040"/>
                    <a:pt x="6951" y="3960"/>
                    <a:pt x="6996" y="3875"/>
                  </a:cubicBezTo>
                  <a:cubicBezTo>
                    <a:pt x="7170" y="3568"/>
                    <a:pt x="7308" y="3251"/>
                    <a:pt x="7432" y="2934"/>
                  </a:cubicBezTo>
                  <a:lnTo>
                    <a:pt x="8101" y="5123"/>
                  </a:lnTo>
                  <a:cubicBezTo>
                    <a:pt x="8164" y="5021"/>
                    <a:pt x="8226" y="4923"/>
                    <a:pt x="8288" y="4821"/>
                  </a:cubicBezTo>
                  <a:cubicBezTo>
                    <a:pt x="7932" y="3656"/>
                    <a:pt x="7718" y="2956"/>
                    <a:pt x="7588" y="2537"/>
                  </a:cubicBezTo>
                  <a:cubicBezTo>
                    <a:pt x="7695" y="2248"/>
                    <a:pt x="7798" y="1962"/>
                    <a:pt x="7905" y="1686"/>
                  </a:cubicBezTo>
                  <a:cubicBezTo>
                    <a:pt x="7977" y="1516"/>
                    <a:pt x="8048" y="1351"/>
                    <a:pt x="8124" y="1191"/>
                  </a:cubicBezTo>
                  <a:lnTo>
                    <a:pt x="8913" y="3768"/>
                  </a:lnTo>
                  <a:cubicBezTo>
                    <a:pt x="8975" y="3656"/>
                    <a:pt x="9033" y="3541"/>
                    <a:pt x="9087" y="3429"/>
                  </a:cubicBezTo>
                  <a:cubicBezTo>
                    <a:pt x="8672" y="2078"/>
                    <a:pt x="8436" y="1298"/>
                    <a:pt x="8298" y="852"/>
                  </a:cubicBezTo>
                  <a:cubicBezTo>
                    <a:pt x="8325" y="798"/>
                    <a:pt x="8356" y="745"/>
                    <a:pt x="8387" y="691"/>
                  </a:cubicBezTo>
                  <a:cubicBezTo>
                    <a:pt x="8432" y="611"/>
                    <a:pt x="8476" y="536"/>
                    <a:pt x="8525" y="460"/>
                  </a:cubicBezTo>
                  <a:cubicBezTo>
                    <a:pt x="8498" y="437"/>
                    <a:pt x="8471" y="419"/>
                    <a:pt x="8449" y="397"/>
                  </a:cubicBezTo>
                  <a:cubicBezTo>
                    <a:pt x="8231" y="228"/>
                    <a:pt x="7985" y="94"/>
                    <a:pt x="7726" y="1"/>
                  </a:cubicBezTo>
                  <a:close/>
                  <a:moveTo>
                    <a:pt x="63" y="14464"/>
                  </a:moveTo>
                  <a:cubicBezTo>
                    <a:pt x="61" y="14466"/>
                    <a:pt x="60" y="14467"/>
                    <a:pt x="58" y="14469"/>
                  </a:cubicBezTo>
                  <a:cubicBezTo>
                    <a:pt x="60" y="14467"/>
                    <a:pt x="61" y="14466"/>
                    <a:pt x="63" y="14464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1"/>
            <p:cNvSpPr/>
            <p:nvPr/>
          </p:nvSpPr>
          <p:spPr>
            <a:xfrm>
              <a:off x="5306303" y="1209283"/>
              <a:ext cx="227914" cy="348748"/>
            </a:xfrm>
            <a:custGeom>
              <a:rect b="b" l="l" r="r" t="t"/>
              <a:pathLst>
                <a:path extrusionOk="0" h="10979" w="7175">
                  <a:moveTo>
                    <a:pt x="3615" y="0"/>
                  </a:moveTo>
                  <a:cubicBezTo>
                    <a:pt x="3179" y="0"/>
                    <a:pt x="2694" y="79"/>
                    <a:pt x="2159" y="249"/>
                  </a:cubicBezTo>
                  <a:cubicBezTo>
                    <a:pt x="2154" y="249"/>
                    <a:pt x="2154" y="249"/>
                    <a:pt x="2149" y="253"/>
                  </a:cubicBezTo>
                  <a:cubicBezTo>
                    <a:pt x="2118" y="263"/>
                    <a:pt x="2087" y="272"/>
                    <a:pt x="2056" y="284"/>
                  </a:cubicBezTo>
                  <a:cubicBezTo>
                    <a:pt x="1379" y="508"/>
                    <a:pt x="897" y="878"/>
                    <a:pt x="576" y="1342"/>
                  </a:cubicBezTo>
                  <a:cubicBezTo>
                    <a:pt x="571" y="1346"/>
                    <a:pt x="566" y="1350"/>
                    <a:pt x="562" y="1355"/>
                  </a:cubicBezTo>
                  <a:cubicBezTo>
                    <a:pt x="558" y="1360"/>
                    <a:pt x="558" y="1364"/>
                    <a:pt x="553" y="1368"/>
                  </a:cubicBezTo>
                  <a:cubicBezTo>
                    <a:pt x="156" y="1948"/>
                    <a:pt x="0" y="2661"/>
                    <a:pt x="0" y="3414"/>
                  </a:cubicBezTo>
                  <a:lnTo>
                    <a:pt x="0" y="3420"/>
                  </a:lnTo>
                  <a:cubicBezTo>
                    <a:pt x="0" y="3447"/>
                    <a:pt x="0" y="3473"/>
                    <a:pt x="5" y="3495"/>
                  </a:cubicBezTo>
                  <a:lnTo>
                    <a:pt x="5" y="3517"/>
                  </a:lnTo>
                  <a:cubicBezTo>
                    <a:pt x="14" y="3918"/>
                    <a:pt x="62" y="4329"/>
                    <a:pt x="148" y="4735"/>
                  </a:cubicBezTo>
                  <a:cubicBezTo>
                    <a:pt x="152" y="4739"/>
                    <a:pt x="152" y="4744"/>
                    <a:pt x="152" y="4748"/>
                  </a:cubicBezTo>
                  <a:cubicBezTo>
                    <a:pt x="179" y="4877"/>
                    <a:pt x="210" y="5007"/>
                    <a:pt x="245" y="5136"/>
                  </a:cubicBezTo>
                  <a:cubicBezTo>
                    <a:pt x="522" y="6197"/>
                    <a:pt x="963" y="7250"/>
                    <a:pt x="1552" y="8168"/>
                  </a:cubicBezTo>
                  <a:cubicBezTo>
                    <a:pt x="1619" y="8266"/>
                    <a:pt x="1976" y="8690"/>
                    <a:pt x="2422" y="9180"/>
                  </a:cubicBezTo>
                  <a:cubicBezTo>
                    <a:pt x="2550" y="9322"/>
                    <a:pt x="2689" y="9470"/>
                    <a:pt x="2823" y="9612"/>
                  </a:cubicBezTo>
                  <a:cubicBezTo>
                    <a:pt x="2957" y="9751"/>
                    <a:pt x="3091" y="9889"/>
                    <a:pt x="3219" y="10022"/>
                  </a:cubicBezTo>
                  <a:cubicBezTo>
                    <a:pt x="3326" y="10129"/>
                    <a:pt x="3429" y="10232"/>
                    <a:pt x="3532" y="10331"/>
                  </a:cubicBezTo>
                  <a:lnTo>
                    <a:pt x="3532" y="10326"/>
                  </a:lnTo>
                  <a:cubicBezTo>
                    <a:pt x="3572" y="10366"/>
                    <a:pt x="3608" y="10402"/>
                    <a:pt x="3643" y="10433"/>
                  </a:cubicBezTo>
                  <a:cubicBezTo>
                    <a:pt x="3988" y="10755"/>
                    <a:pt x="4277" y="10979"/>
                    <a:pt x="4403" y="10979"/>
                  </a:cubicBezTo>
                  <a:cubicBezTo>
                    <a:pt x="4429" y="10979"/>
                    <a:pt x="4448" y="10970"/>
                    <a:pt x="4459" y="10950"/>
                  </a:cubicBezTo>
                  <a:cubicBezTo>
                    <a:pt x="5320" y="9497"/>
                    <a:pt x="6114" y="7985"/>
                    <a:pt x="6546" y="6353"/>
                  </a:cubicBezTo>
                  <a:cubicBezTo>
                    <a:pt x="7174" y="3945"/>
                    <a:pt x="6729" y="1109"/>
                    <a:pt x="4856" y="253"/>
                  </a:cubicBezTo>
                  <a:lnTo>
                    <a:pt x="4847" y="253"/>
                  </a:lnTo>
                  <a:cubicBezTo>
                    <a:pt x="4838" y="249"/>
                    <a:pt x="4824" y="241"/>
                    <a:pt x="4811" y="236"/>
                  </a:cubicBezTo>
                  <a:cubicBezTo>
                    <a:pt x="4807" y="236"/>
                    <a:pt x="4798" y="231"/>
                    <a:pt x="4789" y="227"/>
                  </a:cubicBezTo>
                  <a:cubicBezTo>
                    <a:pt x="4780" y="222"/>
                    <a:pt x="4766" y="218"/>
                    <a:pt x="4758" y="214"/>
                  </a:cubicBezTo>
                  <a:cubicBezTo>
                    <a:pt x="4740" y="209"/>
                    <a:pt x="4727" y="200"/>
                    <a:pt x="4713" y="196"/>
                  </a:cubicBezTo>
                  <a:cubicBezTo>
                    <a:pt x="4709" y="196"/>
                    <a:pt x="4700" y="191"/>
                    <a:pt x="4696" y="191"/>
                  </a:cubicBezTo>
                  <a:cubicBezTo>
                    <a:pt x="4678" y="183"/>
                    <a:pt x="4664" y="177"/>
                    <a:pt x="4647" y="169"/>
                  </a:cubicBezTo>
                  <a:lnTo>
                    <a:pt x="4642" y="169"/>
                  </a:lnTo>
                  <a:cubicBezTo>
                    <a:pt x="4334" y="59"/>
                    <a:pt x="3993" y="0"/>
                    <a:pt x="361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1"/>
            <p:cNvSpPr/>
            <p:nvPr/>
          </p:nvSpPr>
          <p:spPr>
            <a:xfrm>
              <a:off x="5306430" y="1210966"/>
              <a:ext cx="216193" cy="346048"/>
            </a:xfrm>
            <a:custGeom>
              <a:rect b="b" l="l" r="r" t="t"/>
              <a:pathLst>
                <a:path extrusionOk="0" h="10894" w="6806">
                  <a:moveTo>
                    <a:pt x="2966" y="0"/>
                  </a:moveTo>
                  <a:cubicBezTo>
                    <a:pt x="2716" y="40"/>
                    <a:pt x="2453" y="103"/>
                    <a:pt x="2181" y="188"/>
                  </a:cubicBezTo>
                  <a:cubicBezTo>
                    <a:pt x="2217" y="482"/>
                    <a:pt x="2252" y="776"/>
                    <a:pt x="2293" y="1070"/>
                  </a:cubicBezTo>
                  <a:cubicBezTo>
                    <a:pt x="1967" y="1431"/>
                    <a:pt x="1628" y="1774"/>
                    <a:pt x="1299" y="2114"/>
                  </a:cubicBezTo>
                  <a:cubicBezTo>
                    <a:pt x="861" y="2559"/>
                    <a:pt x="416" y="3019"/>
                    <a:pt x="1" y="3509"/>
                  </a:cubicBezTo>
                  <a:cubicBezTo>
                    <a:pt x="5" y="3602"/>
                    <a:pt x="10" y="3696"/>
                    <a:pt x="19" y="3785"/>
                  </a:cubicBezTo>
                  <a:cubicBezTo>
                    <a:pt x="460" y="3242"/>
                    <a:pt x="951" y="2733"/>
                    <a:pt x="1432" y="2247"/>
                  </a:cubicBezTo>
                  <a:cubicBezTo>
                    <a:pt x="1731" y="1944"/>
                    <a:pt x="2029" y="1636"/>
                    <a:pt x="2324" y="1315"/>
                  </a:cubicBezTo>
                  <a:cubicBezTo>
                    <a:pt x="2377" y="1725"/>
                    <a:pt x="2435" y="2131"/>
                    <a:pt x="2489" y="2537"/>
                  </a:cubicBezTo>
                  <a:cubicBezTo>
                    <a:pt x="1824" y="3513"/>
                    <a:pt x="1093" y="4450"/>
                    <a:pt x="309" y="5337"/>
                  </a:cubicBezTo>
                  <a:cubicBezTo>
                    <a:pt x="331" y="5409"/>
                    <a:pt x="353" y="5480"/>
                    <a:pt x="375" y="5551"/>
                  </a:cubicBezTo>
                  <a:cubicBezTo>
                    <a:pt x="1147" y="4682"/>
                    <a:pt x="1865" y="3763"/>
                    <a:pt x="2529" y="2814"/>
                  </a:cubicBezTo>
                  <a:cubicBezTo>
                    <a:pt x="2565" y="3063"/>
                    <a:pt x="2600" y="3308"/>
                    <a:pt x="2632" y="3554"/>
                  </a:cubicBezTo>
                  <a:cubicBezTo>
                    <a:pt x="2667" y="3808"/>
                    <a:pt x="2707" y="4062"/>
                    <a:pt x="2747" y="4312"/>
                  </a:cubicBezTo>
                  <a:cubicBezTo>
                    <a:pt x="2124" y="5186"/>
                    <a:pt x="1513" y="6077"/>
                    <a:pt x="928" y="6983"/>
                  </a:cubicBezTo>
                  <a:cubicBezTo>
                    <a:pt x="959" y="7049"/>
                    <a:pt x="990" y="7112"/>
                    <a:pt x="1021" y="7183"/>
                  </a:cubicBezTo>
                  <a:cubicBezTo>
                    <a:pt x="1593" y="6300"/>
                    <a:pt x="2186" y="5431"/>
                    <a:pt x="2792" y="4575"/>
                  </a:cubicBezTo>
                  <a:cubicBezTo>
                    <a:pt x="2877" y="5083"/>
                    <a:pt x="2974" y="5587"/>
                    <a:pt x="3081" y="6090"/>
                  </a:cubicBezTo>
                  <a:cubicBezTo>
                    <a:pt x="2645" y="6857"/>
                    <a:pt x="2212" y="7633"/>
                    <a:pt x="1789" y="8409"/>
                  </a:cubicBezTo>
                  <a:cubicBezTo>
                    <a:pt x="1824" y="8458"/>
                    <a:pt x="1873" y="8508"/>
                    <a:pt x="1918" y="8565"/>
                  </a:cubicBezTo>
                  <a:cubicBezTo>
                    <a:pt x="2324" y="7829"/>
                    <a:pt x="2729" y="7098"/>
                    <a:pt x="3145" y="6367"/>
                  </a:cubicBezTo>
                  <a:cubicBezTo>
                    <a:pt x="3242" y="6835"/>
                    <a:pt x="3349" y="7294"/>
                    <a:pt x="3456" y="7758"/>
                  </a:cubicBezTo>
                  <a:cubicBezTo>
                    <a:pt x="3176" y="8289"/>
                    <a:pt x="2904" y="8829"/>
                    <a:pt x="2645" y="9372"/>
                  </a:cubicBezTo>
                  <a:cubicBezTo>
                    <a:pt x="2694" y="9421"/>
                    <a:pt x="2739" y="9471"/>
                    <a:pt x="2787" y="9520"/>
                  </a:cubicBezTo>
                  <a:cubicBezTo>
                    <a:pt x="3019" y="9020"/>
                    <a:pt x="3264" y="8525"/>
                    <a:pt x="3523" y="8039"/>
                  </a:cubicBezTo>
                  <a:cubicBezTo>
                    <a:pt x="3622" y="8450"/>
                    <a:pt x="3719" y="8860"/>
                    <a:pt x="3822" y="9269"/>
                  </a:cubicBezTo>
                  <a:lnTo>
                    <a:pt x="3425" y="10175"/>
                  </a:lnTo>
                  <a:cubicBezTo>
                    <a:pt x="3474" y="10224"/>
                    <a:pt x="3523" y="10269"/>
                    <a:pt x="3568" y="10317"/>
                  </a:cubicBezTo>
                  <a:cubicBezTo>
                    <a:pt x="3719" y="9975"/>
                    <a:pt x="3822" y="9738"/>
                    <a:pt x="3894" y="9573"/>
                  </a:cubicBezTo>
                  <a:cubicBezTo>
                    <a:pt x="3996" y="9992"/>
                    <a:pt x="4094" y="10416"/>
                    <a:pt x="4192" y="10835"/>
                  </a:cubicBezTo>
                  <a:lnTo>
                    <a:pt x="4192" y="10839"/>
                  </a:lnTo>
                  <a:cubicBezTo>
                    <a:pt x="4202" y="10879"/>
                    <a:pt x="4226" y="10894"/>
                    <a:pt x="4254" y="10894"/>
                  </a:cubicBezTo>
                  <a:cubicBezTo>
                    <a:pt x="4264" y="10894"/>
                    <a:pt x="4275" y="10892"/>
                    <a:pt x="4285" y="10889"/>
                  </a:cubicBezTo>
                  <a:cubicBezTo>
                    <a:pt x="4322" y="10875"/>
                    <a:pt x="4353" y="10839"/>
                    <a:pt x="4344" y="10790"/>
                  </a:cubicBezTo>
                  <a:cubicBezTo>
                    <a:pt x="4241" y="10259"/>
                    <a:pt x="4147" y="9729"/>
                    <a:pt x="4067" y="9199"/>
                  </a:cubicBezTo>
                  <a:lnTo>
                    <a:pt x="4067" y="9199"/>
                  </a:lnTo>
                  <a:lnTo>
                    <a:pt x="4990" y="9961"/>
                  </a:lnTo>
                  <a:cubicBezTo>
                    <a:pt x="5021" y="9907"/>
                    <a:pt x="5057" y="9849"/>
                    <a:pt x="5084" y="9796"/>
                  </a:cubicBezTo>
                  <a:cubicBezTo>
                    <a:pt x="4334" y="9176"/>
                    <a:pt x="4098" y="8979"/>
                    <a:pt x="4023" y="8917"/>
                  </a:cubicBezTo>
                  <a:cubicBezTo>
                    <a:pt x="3960" y="8503"/>
                    <a:pt x="3902" y="8080"/>
                    <a:pt x="3844" y="7660"/>
                  </a:cubicBezTo>
                  <a:lnTo>
                    <a:pt x="3844" y="7660"/>
                  </a:lnTo>
                  <a:cubicBezTo>
                    <a:pt x="4392" y="8123"/>
                    <a:pt x="4933" y="8596"/>
                    <a:pt x="5454" y="9086"/>
                  </a:cubicBezTo>
                  <a:cubicBezTo>
                    <a:pt x="5485" y="9029"/>
                    <a:pt x="5516" y="8971"/>
                    <a:pt x="5543" y="8909"/>
                  </a:cubicBezTo>
                  <a:cubicBezTo>
                    <a:pt x="4977" y="8387"/>
                    <a:pt x="4402" y="7878"/>
                    <a:pt x="3809" y="7388"/>
                  </a:cubicBezTo>
                  <a:cubicBezTo>
                    <a:pt x="3742" y="6849"/>
                    <a:pt x="3675" y="6310"/>
                    <a:pt x="3612" y="5769"/>
                  </a:cubicBezTo>
                  <a:lnTo>
                    <a:pt x="3612" y="5769"/>
                  </a:lnTo>
                  <a:cubicBezTo>
                    <a:pt x="4415" y="6434"/>
                    <a:pt x="5235" y="7085"/>
                    <a:pt x="6069" y="7718"/>
                  </a:cubicBezTo>
                  <a:cubicBezTo>
                    <a:pt x="6096" y="7660"/>
                    <a:pt x="6118" y="7598"/>
                    <a:pt x="6141" y="7535"/>
                  </a:cubicBezTo>
                  <a:cubicBezTo>
                    <a:pt x="5271" y="6876"/>
                    <a:pt x="4415" y="6197"/>
                    <a:pt x="3581" y="5497"/>
                  </a:cubicBezTo>
                  <a:cubicBezTo>
                    <a:pt x="3519" y="4999"/>
                    <a:pt x="3461" y="4499"/>
                    <a:pt x="3398" y="3999"/>
                  </a:cubicBezTo>
                  <a:lnTo>
                    <a:pt x="3398" y="3999"/>
                  </a:lnTo>
                  <a:cubicBezTo>
                    <a:pt x="4406" y="4789"/>
                    <a:pt x="5472" y="5507"/>
                    <a:pt x="6577" y="6144"/>
                  </a:cubicBezTo>
                  <a:cubicBezTo>
                    <a:pt x="6596" y="6082"/>
                    <a:pt x="6608" y="6020"/>
                    <a:pt x="6622" y="5952"/>
                  </a:cubicBezTo>
                  <a:cubicBezTo>
                    <a:pt x="5494" y="5302"/>
                    <a:pt x="4406" y="4561"/>
                    <a:pt x="3385" y="3750"/>
                  </a:cubicBezTo>
                  <a:lnTo>
                    <a:pt x="3390" y="3750"/>
                  </a:lnTo>
                  <a:cubicBezTo>
                    <a:pt x="3381" y="3741"/>
                    <a:pt x="3371" y="3736"/>
                    <a:pt x="3363" y="3732"/>
                  </a:cubicBezTo>
                  <a:cubicBezTo>
                    <a:pt x="3340" y="3540"/>
                    <a:pt x="3314" y="3349"/>
                    <a:pt x="3291" y="3161"/>
                  </a:cubicBezTo>
                  <a:cubicBezTo>
                    <a:pt x="3252" y="2880"/>
                    <a:pt x="3220" y="2604"/>
                    <a:pt x="3188" y="2323"/>
                  </a:cubicBezTo>
                  <a:lnTo>
                    <a:pt x="3188" y="2323"/>
                  </a:lnTo>
                  <a:lnTo>
                    <a:pt x="6805" y="3933"/>
                  </a:lnTo>
                  <a:cubicBezTo>
                    <a:pt x="6800" y="3861"/>
                    <a:pt x="6800" y="3789"/>
                    <a:pt x="6796" y="3719"/>
                  </a:cubicBezTo>
                  <a:cubicBezTo>
                    <a:pt x="4473" y="2688"/>
                    <a:pt x="3536" y="2274"/>
                    <a:pt x="3162" y="2109"/>
                  </a:cubicBezTo>
                  <a:cubicBezTo>
                    <a:pt x="3113" y="1641"/>
                    <a:pt x="3069" y="1177"/>
                    <a:pt x="3028" y="713"/>
                  </a:cubicBezTo>
                  <a:lnTo>
                    <a:pt x="3028" y="713"/>
                  </a:lnTo>
                  <a:cubicBezTo>
                    <a:pt x="4165" y="1052"/>
                    <a:pt x="5298" y="1453"/>
                    <a:pt x="6394" y="1913"/>
                  </a:cubicBezTo>
                  <a:cubicBezTo>
                    <a:pt x="6359" y="1824"/>
                    <a:pt x="6318" y="1743"/>
                    <a:pt x="6283" y="1663"/>
                  </a:cubicBezTo>
                  <a:cubicBezTo>
                    <a:pt x="5213" y="1227"/>
                    <a:pt x="4116" y="838"/>
                    <a:pt x="3011" y="513"/>
                  </a:cubicBezTo>
                  <a:cubicBezTo>
                    <a:pt x="2993" y="338"/>
                    <a:pt x="2980" y="169"/>
                    <a:pt x="2966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1"/>
            <p:cNvSpPr/>
            <p:nvPr/>
          </p:nvSpPr>
          <p:spPr>
            <a:xfrm>
              <a:off x="1197659" y="-195080"/>
              <a:ext cx="1469481" cy="2163959"/>
            </a:xfrm>
            <a:custGeom>
              <a:rect b="b" l="l" r="r" t="t"/>
              <a:pathLst>
                <a:path extrusionOk="0" h="68124" w="46261">
                  <a:moveTo>
                    <a:pt x="13852" y="1"/>
                  </a:moveTo>
                  <a:cubicBezTo>
                    <a:pt x="13309" y="1"/>
                    <a:pt x="12761" y="56"/>
                    <a:pt x="12222" y="118"/>
                  </a:cubicBezTo>
                  <a:cubicBezTo>
                    <a:pt x="10224" y="350"/>
                    <a:pt x="8147" y="697"/>
                    <a:pt x="6502" y="1862"/>
                  </a:cubicBezTo>
                  <a:cubicBezTo>
                    <a:pt x="1" y="6463"/>
                    <a:pt x="6966" y="17405"/>
                    <a:pt x="9186" y="22457"/>
                  </a:cubicBezTo>
                  <a:cubicBezTo>
                    <a:pt x="9913" y="24110"/>
                    <a:pt x="10640" y="25774"/>
                    <a:pt x="11068" y="27526"/>
                  </a:cubicBezTo>
                  <a:cubicBezTo>
                    <a:pt x="11531" y="29429"/>
                    <a:pt x="11638" y="31401"/>
                    <a:pt x="11946" y="33340"/>
                  </a:cubicBezTo>
                  <a:cubicBezTo>
                    <a:pt x="12669" y="37901"/>
                    <a:pt x="14599" y="42770"/>
                    <a:pt x="17680" y="46279"/>
                  </a:cubicBezTo>
                  <a:cubicBezTo>
                    <a:pt x="20240" y="49187"/>
                    <a:pt x="23842" y="50724"/>
                    <a:pt x="26566" y="53525"/>
                  </a:cubicBezTo>
                  <a:cubicBezTo>
                    <a:pt x="29687" y="56731"/>
                    <a:pt x="31319" y="61345"/>
                    <a:pt x="35363" y="63650"/>
                  </a:cubicBezTo>
                  <a:cubicBezTo>
                    <a:pt x="38596" y="65488"/>
                    <a:pt x="42805" y="66589"/>
                    <a:pt x="46260" y="68123"/>
                  </a:cubicBezTo>
                  <a:cubicBezTo>
                    <a:pt x="44495" y="64261"/>
                    <a:pt x="42707" y="60333"/>
                    <a:pt x="42105" y="56133"/>
                  </a:cubicBezTo>
                  <a:cubicBezTo>
                    <a:pt x="41712" y="53395"/>
                    <a:pt x="41829" y="50605"/>
                    <a:pt x="41459" y="47872"/>
                  </a:cubicBezTo>
                  <a:cubicBezTo>
                    <a:pt x="40304" y="39386"/>
                    <a:pt x="35110" y="31771"/>
                    <a:pt x="30931" y="24093"/>
                  </a:cubicBezTo>
                  <a:cubicBezTo>
                    <a:pt x="29813" y="22041"/>
                    <a:pt x="28764" y="19982"/>
                    <a:pt x="27887" y="17909"/>
                  </a:cubicBezTo>
                  <a:cubicBezTo>
                    <a:pt x="25327" y="11840"/>
                    <a:pt x="22915" y="6587"/>
                    <a:pt x="17939" y="1897"/>
                  </a:cubicBezTo>
                  <a:cubicBezTo>
                    <a:pt x="17270" y="1259"/>
                    <a:pt x="16548" y="627"/>
                    <a:pt x="15682" y="296"/>
                  </a:cubicBezTo>
                  <a:cubicBezTo>
                    <a:pt x="15095" y="74"/>
                    <a:pt x="14477" y="1"/>
                    <a:pt x="138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1"/>
            <p:cNvSpPr/>
            <p:nvPr/>
          </p:nvSpPr>
          <p:spPr>
            <a:xfrm>
              <a:off x="1355308" y="-178880"/>
              <a:ext cx="1312657" cy="2147568"/>
            </a:xfrm>
            <a:custGeom>
              <a:rect b="b" l="l" r="r" t="t"/>
              <a:pathLst>
                <a:path extrusionOk="0" h="67608" w="41324">
                  <a:moveTo>
                    <a:pt x="4798" y="0"/>
                  </a:moveTo>
                  <a:cubicBezTo>
                    <a:pt x="3763" y="237"/>
                    <a:pt x="2769" y="580"/>
                    <a:pt x="1882" y="1133"/>
                  </a:cubicBezTo>
                  <a:lnTo>
                    <a:pt x="2238" y="1685"/>
                  </a:lnTo>
                  <a:cubicBezTo>
                    <a:pt x="2421" y="1971"/>
                    <a:pt x="2592" y="2234"/>
                    <a:pt x="2752" y="2484"/>
                  </a:cubicBezTo>
                  <a:cubicBezTo>
                    <a:pt x="2310" y="4130"/>
                    <a:pt x="1495" y="7139"/>
                    <a:pt x="1" y="12664"/>
                  </a:cubicBezTo>
                  <a:cubicBezTo>
                    <a:pt x="170" y="13140"/>
                    <a:pt x="353" y="13613"/>
                    <a:pt x="544" y="14086"/>
                  </a:cubicBezTo>
                  <a:lnTo>
                    <a:pt x="3403" y="3496"/>
                  </a:lnTo>
                  <a:lnTo>
                    <a:pt x="5235" y="6340"/>
                  </a:lnTo>
                  <a:cubicBezTo>
                    <a:pt x="5364" y="6546"/>
                    <a:pt x="5498" y="6746"/>
                    <a:pt x="5632" y="6951"/>
                  </a:cubicBezTo>
                  <a:cubicBezTo>
                    <a:pt x="5181" y="8614"/>
                    <a:pt x="4294" y="11905"/>
                    <a:pt x="2528" y="18437"/>
                  </a:cubicBezTo>
                  <a:cubicBezTo>
                    <a:pt x="2734" y="18852"/>
                    <a:pt x="2934" y="19258"/>
                    <a:pt x="3127" y="19646"/>
                  </a:cubicBezTo>
                  <a:lnTo>
                    <a:pt x="6283" y="7964"/>
                  </a:lnTo>
                  <a:cubicBezTo>
                    <a:pt x="6920" y="8966"/>
                    <a:pt x="7545" y="9966"/>
                    <a:pt x="8142" y="10978"/>
                  </a:cubicBezTo>
                  <a:cubicBezTo>
                    <a:pt x="8253" y="11170"/>
                    <a:pt x="8365" y="11361"/>
                    <a:pt x="8472" y="11553"/>
                  </a:cubicBezTo>
                  <a:cubicBezTo>
                    <a:pt x="8027" y="13203"/>
                    <a:pt x="7086" y="16685"/>
                    <a:pt x="5101" y="24015"/>
                  </a:cubicBezTo>
                  <a:cubicBezTo>
                    <a:pt x="5298" y="24492"/>
                    <a:pt x="5475" y="24970"/>
                    <a:pt x="5641" y="25451"/>
                  </a:cubicBezTo>
                  <a:cubicBezTo>
                    <a:pt x="5641" y="25451"/>
                    <a:pt x="5641" y="25446"/>
                    <a:pt x="9097" y="12668"/>
                  </a:cubicBezTo>
                  <a:cubicBezTo>
                    <a:pt x="9645" y="13680"/>
                    <a:pt x="10153" y="14705"/>
                    <a:pt x="10599" y="15753"/>
                  </a:cubicBezTo>
                  <a:cubicBezTo>
                    <a:pt x="10772" y="16154"/>
                    <a:pt x="10938" y="16556"/>
                    <a:pt x="11093" y="16961"/>
                  </a:cubicBezTo>
                  <a:cubicBezTo>
                    <a:pt x="10550" y="18986"/>
                    <a:pt x="9387" y="23284"/>
                    <a:pt x="6920" y="32420"/>
                  </a:cubicBezTo>
                  <a:cubicBezTo>
                    <a:pt x="6938" y="32558"/>
                    <a:pt x="6961" y="32696"/>
                    <a:pt x="6983" y="32830"/>
                  </a:cubicBezTo>
                  <a:cubicBezTo>
                    <a:pt x="7068" y="33374"/>
                    <a:pt x="7170" y="33918"/>
                    <a:pt x="7290" y="34462"/>
                  </a:cubicBezTo>
                  <a:lnTo>
                    <a:pt x="11629" y="18397"/>
                  </a:lnTo>
                  <a:cubicBezTo>
                    <a:pt x="11919" y="19208"/>
                    <a:pt x="12196" y="20029"/>
                    <a:pt x="12472" y="20858"/>
                  </a:cubicBezTo>
                  <a:cubicBezTo>
                    <a:pt x="12775" y="21768"/>
                    <a:pt x="13073" y="22686"/>
                    <a:pt x="13386" y="23600"/>
                  </a:cubicBezTo>
                  <a:cubicBezTo>
                    <a:pt x="12842" y="25620"/>
                    <a:pt x="11647" y="30057"/>
                    <a:pt x="9016" y="39803"/>
                  </a:cubicBezTo>
                  <a:cubicBezTo>
                    <a:pt x="9194" y="40223"/>
                    <a:pt x="9391" y="40641"/>
                    <a:pt x="9595" y="41052"/>
                  </a:cubicBezTo>
                  <a:lnTo>
                    <a:pt x="13912" y="25090"/>
                  </a:lnTo>
                  <a:cubicBezTo>
                    <a:pt x="14042" y="25437"/>
                    <a:pt x="14170" y="25785"/>
                    <a:pt x="14304" y="26133"/>
                  </a:cubicBezTo>
                  <a:cubicBezTo>
                    <a:pt x="14759" y="27297"/>
                    <a:pt x="15277" y="28456"/>
                    <a:pt x="15861" y="29571"/>
                  </a:cubicBezTo>
                  <a:cubicBezTo>
                    <a:pt x="15415" y="31216"/>
                    <a:pt x="14349" y="35162"/>
                    <a:pt x="11794" y="44633"/>
                  </a:cubicBezTo>
                  <a:cubicBezTo>
                    <a:pt x="12017" y="44927"/>
                    <a:pt x="12249" y="45216"/>
                    <a:pt x="12480" y="45497"/>
                  </a:cubicBezTo>
                  <a:lnTo>
                    <a:pt x="16480" y="30699"/>
                  </a:lnTo>
                  <a:cubicBezTo>
                    <a:pt x="16583" y="30872"/>
                    <a:pt x="16685" y="31047"/>
                    <a:pt x="16788" y="31220"/>
                  </a:cubicBezTo>
                  <a:cubicBezTo>
                    <a:pt x="17394" y="32232"/>
                    <a:pt x="18041" y="33214"/>
                    <a:pt x="18701" y="34173"/>
                  </a:cubicBezTo>
                  <a:cubicBezTo>
                    <a:pt x="18335" y="35527"/>
                    <a:pt x="17399" y="39001"/>
                    <a:pt x="14999" y="47891"/>
                  </a:cubicBezTo>
                  <a:cubicBezTo>
                    <a:pt x="15250" y="48084"/>
                    <a:pt x="15503" y="48284"/>
                    <a:pt x="15762" y="48471"/>
                  </a:cubicBezTo>
                  <a:lnTo>
                    <a:pt x="19370" y="35126"/>
                  </a:lnTo>
                  <a:cubicBezTo>
                    <a:pt x="20132" y="36210"/>
                    <a:pt x="20907" y="37276"/>
                    <a:pt x="21657" y="38355"/>
                  </a:cubicBezTo>
                  <a:cubicBezTo>
                    <a:pt x="21345" y="39505"/>
                    <a:pt x="20533" y="42514"/>
                    <a:pt x="18415" y="50358"/>
                  </a:cubicBezTo>
                  <a:cubicBezTo>
                    <a:pt x="18670" y="50545"/>
                    <a:pt x="18932" y="50737"/>
                    <a:pt x="19187" y="50924"/>
                  </a:cubicBezTo>
                  <a:lnTo>
                    <a:pt x="22321" y="39326"/>
                  </a:lnTo>
                  <a:cubicBezTo>
                    <a:pt x="22558" y="39678"/>
                    <a:pt x="22790" y="40036"/>
                    <a:pt x="23021" y="40392"/>
                  </a:cubicBezTo>
                  <a:cubicBezTo>
                    <a:pt x="23556" y="41221"/>
                    <a:pt x="24047" y="42065"/>
                    <a:pt x="24506" y="42929"/>
                  </a:cubicBezTo>
                  <a:cubicBezTo>
                    <a:pt x="24239" y="43928"/>
                    <a:pt x="23539" y="46505"/>
                    <a:pt x="21741" y="53157"/>
                  </a:cubicBezTo>
                  <a:cubicBezTo>
                    <a:pt x="21982" y="53416"/>
                    <a:pt x="22223" y="53684"/>
                    <a:pt x="22451" y="53951"/>
                  </a:cubicBezTo>
                  <a:lnTo>
                    <a:pt x="25108" y="44119"/>
                  </a:lnTo>
                  <a:cubicBezTo>
                    <a:pt x="25282" y="44477"/>
                    <a:pt x="25447" y="44837"/>
                    <a:pt x="25607" y="45203"/>
                  </a:cubicBezTo>
                  <a:cubicBezTo>
                    <a:pt x="26102" y="46304"/>
                    <a:pt x="26583" y="47410"/>
                    <a:pt x="27083" y="48512"/>
                  </a:cubicBezTo>
                  <a:cubicBezTo>
                    <a:pt x="26860" y="49341"/>
                    <a:pt x="26276" y="51499"/>
                    <a:pt x="24760" y="57117"/>
                  </a:cubicBezTo>
                  <a:cubicBezTo>
                    <a:pt x="24974" y="57442"/>
                    <a:pt x="25202" y="57763"/>
                    <a:pt x="25420" y="58080"/>
                  </a:cubicBezTo>
                  <a:cubicBezTo>
                    <a:pt x="25420" y="58080"/>
                    <a:pt x="25420" y="58075"/>
                    <a:pt x="27663" y="49782"/>
                  </a:cubicBezTo>
                  <a:cubicBezTo>
                    <a:pt x="27739" y="49938"/>
                    <a:pt x="27810" y="50095"/>
                    <a:pt x="27886" y="50255"/>
                  </a:cubicBezTo>
                  <a:cubicBezTo>
                    <a:pt x="28461" y="51476"/>
                    <a:pt x="29067" y="52690"/>
                    <a:pt x="29719" y="53880"/>
                  </a:cubicBezTo>
                  <a:cubicBezTo>
                    <a:pt x="29549" y="54509"/>
                    <a:pt x="29081" y="56243"/>
                    <a:pt x="27779" y="61053"/>
                  </a:cubicBezTo>
                  <a:cubicBezTo>
                    <a:pt x="28011" y="61304"/>
                    <a:pt x="28256" y="61535"/>
                    <a:pt x="28505" y="61763"/>
                  </a:cubicBezTo>
                  <a:lnTo>
                    <a:pt x="30338" y="54990"/>
                  </a:lnTo>
                  <a:cubicBezTo>
                    <a:pt x="31030" y="56194"/>
                    <a:pt x="31765" y="57371"/>
                    <a:pt x="32554" y="58512"/>
                  </a:cubicBezTo>
                  <a:cubicBezTo>
                    <a:pt x="32442" y="58927"/>
                    <a:pt x="32117" y="60117"/>
                    <a:pt x="31190" y="63564"/>
                  </a:cubicBezTo>
                  <a:cubicBezTo>
                    <a:pt x="31452" y="63702"/>
                    <a:pt x="31720" y="63836"/>
                    <a:pt x="32001" y="63961"/>
                  </a:cubicBezTo>
                  <a:lnTo>
                    <a:pt x="33218" y="59448"/>
                  </a:lnTo>
                  <a:cubicBezTo>
                    <a:pt x="33308" y="59574"/>
                    <a:pt x="33401" y="59699"/>
                    <a:pt x="33495" y="59819"/>
                  </a:cubicBezTo>
                  <a:cubicBezTo>
                    <a:pt x="34154" y="60706"/>
                    <a:pt x="34855" y="61562"/>
                    <a:pt x="35590" y="62387"/>
                  </a:cubicBezTo>
                  <a:cubicBezTo>
                    <a:pt x="35533" y="62601"/>
                    <a:pt x="35358" y="63239"/>
                    <a:pt x="34846" y="65147"/>
                  </a:cubicBezTo>
                  <a:cubicBezTo>
                    <a:pt x="35123" y="65254"/>
                    <a:pt x="35399" y="65352"/>
                    <a:pt x="35685" y="65459"/>
                  </a:cubicBezTo>
                  <a:lnTo>
                    <a:pt x="36300" y="63158"/>
                  </a:lnTo>
                  <a:cubicBezTo>
                    <a:pt x="37097" y="64010"/>
                    <a:pt x="37936" y="64821"/>
                    <a:pt x="38809" y="65593"/>
                  </a:cubicBezTo>
                  <a:cubicBezTo>
                    <a:pt x="38792" y="65655"/>
                    <a:pt x="38739" y="65856"/>
                    <a:pt x="38556" y="66511"/>
                  </a:cubicBezTo>
                  <a:cubicBezTo>
                    <a:pt x="38841" y="66618"/>
                    <a:pt x="39117" y="66725"/>
                    <a:pt x="39393" y="66828"/>
                  </a:cubicBezTo>
                  <a:lnTo>
                    <a:pt x="39558" y="66231"/>
                  </a:lnTo>
                  <a:cubicBezTo>
                    <a:pt x="40134" y="66712"/>
                    <a:pt x="40718" y="67171"/>
                    <a:pt x="41324" y="67608"/>
                  </a:cubicBezTo>
                  <a:cubicBezTo>
                    <a:pt x="39523" y="66212"/>
                    <a:pt x="37869" y="64638"/>
                    <a:pt x="36370" y="62936"/>
                  </a:cubicBezTo>
                  <a:lnTo>
                    <a:pt x="36370" y="62936"/>
                  </a:lnTo>
                  <a:cubicBezTo>
                    <a:pt x="36710" y="63029"/>
                    <a:pt x="37543" y="63261"/>
                    <a:pt x="39612" y="63827"/>
                  </a:cubicBezTo>
                  <a:cubicBezTo>
                    <a:pt x="39465" y="63475"/>
                    <a:pt x="39327" y="63132"/>
                    <a:pt x="39184" y="62780"/>
                  </a:cubicBezTo>
                  <a:lnTo>
                    <a:pt x="35358" y="61741"/>
                  </a:lnTo>
                  <a:cubicBezTo>
                    <a:pt x="34802" y="61053"/>
                    <a:pt x="34271" y="60349"/>
                    <a:pt x="33763" y="59627"/>
                  </a:cubicBezTo>
                  <a:cubicBezTo>
                    <a:pt x="33343" y="59030"/>
                    <a:pt x="32938" y="58423"/>
                    <a:pt x="32549" y="57804"/>
                  </a:cubicBezTo>
                  <a:lnTo>
                    <a:pt x="32549" y="57804"/>
                  </a:lnTo>
                  <a:cubicBezTo>
                    <a:pt x="33067" y="57946"/>
                    <a:pt x="34422" y="58316"/>
                    <a:pt x="37953" y="59279"/>
                  </a:cubicBezTo>
                  <a:cubicBezTo>
                    <a:pt x="37856" y="58954"/>
                    <a:pt x="37762" y="58619"/>
                    <a:pt x="37677" y="58285"/>
                  </a:cubicBezTo>
                  <a:lnTo>
                    <a:pt x="31872" y="56698"/>
                  </a:lnTo>
                  <a:cubicBezTo>
                    <a:pt x="31158" y="55485"/>
                    <a:pt x="30494" y="54246"/>
                    <a:pt x="29870" y="52984"/>
                  </a:cubicBezTo>
                  <a:lnTo>
                    <a:pt x="29870" y="52984"/>
                  </a:lnTo>
                  <a:cubicBezTo>
                    <a:pt x="30534" y="53162"/>
                    <a:pt x="32304" y="53648"/>
                    <a:pt x="37053" y="54945"/>
                  </a:cubicBezTo>
                  <a:cubicBezTo>
                    <a:pt x="37017" y="54633"/>
                    <a:pt x="36986" y="54312"/>
                    <a:pt x="36963" y="53996"/>
                  </a:cubicBezTo>
                  <a:lnTo>
                    <a:pt x="29361" y="51918"/>
                  </a:lnTo>
                  <a:cubicBezTo>
                    <a:pt x="29058" y="51276"/>
                    <a:pt x="28768" y="50625"/>
                    <a:pt x="28483" y="49974"/>
                  </a:cubicBezTo>
                  <a:cubicBezTo>
                    <a:pt x="28242" y="49426"/>
                    <a:pt x="28011" y="48877"/>
                    <a:pt x="27779" y="48325"/>
                  </a:cubicBezTo>
                  <a:lnTo>
                    <a:pt x="27779" y="48325"/>
                  </a:lnTo>
                  <a:cubicBezTo>
                    <a:pt x="28590" y="48547"/>
                    <a:pt x="30797" y="49149"/>
                    <a:pt x="36776" y="50786"/>
                  </a:cubicBezTo>
                  <a:cubicBezTo>
                    <a:pt x="36763" y="50473"/>
                    <a:pt x="36745" y="50157"/>
                    <a:pt x="36728" y="49844"/>
                  </a:cubicBezTo>
                  <a:lnTo>
                    <a:pt x="27351" y="47286"/>
                  </a:lnTo>
                  <a:cubicBezTo>
                    <a:pt x="27021" y="46483"/>
                    <a:pt x="26696" y="45680"/>
                    <a:pt x="26365" y="44874"/>
                  </a:cubicBezTo>
                  <a:cubicBezTo>
                    <a:pt x="26204" y="44485"/>
                    <a:pt x="26040" y="44102"/>
                    <a:pt x="25871" y="43714"/>
                  </a:cubicBezTo>
                  <a:lnTo>
                    <a:pt x="25871" y="43714"/>
                  </a:lnTo>
                  <a:cubicBezTo>
                    <a:pt x="26838" y="43977"/>
                    <a:pt x="29433" y="44686"/>
                    <a:pt x="36380" y="46586"/>
                  </a:cubicBezTo>
                  <a:cubicBezTo>
                    <a:pt x="36321" y="46259"/>
                    <a:pt x="36263" y="45934"/>
                    <a:pt x="36201" y="45617"/>
                  </a:cubicBezTo>
                  <a:cubicBezTo>
                    <a:pt x="36201" y="45617"/>
                    <a:pt x="36201" y="45613"/>
                    <a:pt x="25389" y="42657"/>
                  </a:cubicBezTo>
                  <a:cubicBezTo>
                    <a:pt x="24934" y="41703"/>
                    <a:pt x="24448" y="40758"/>
                    <a:pt x="23913" y="39853"/>
                  </a:cubicBezTo>
                  <a:cubicBezTo>
                    <a:pt x="23735" y="39550"/>
                    <a:pt x="23556" y="39246"/>
                    <a:pt x="23378" y="38943"/>
                  </a:cubicBezTo>
                  <a:lnTo>
                    <a:pt x="23378" y="38943"/>
                  </a:lnTo>
                  <a:cubicBezTo>
                    <a:pt x="24599" y="39277"/>
                    <a:pt x="27653" y="40112"/>
                    <a:pt x="35305" y="42203"/>
                  </a:cubicBezTo>
                  <a:cubicBezTo>
                    <a:pt x="35198" y="41863"/>
                    <a:pt x="35082" y="41530"/>
                    <a:pt x="34962" y="41186"/>
                  </a:cubicBezTo>
                  <a:lnTo>
                    <a:pt x="22691" y="37828"/>
                  </a:lnTo>
                  <a:cubicBezTo>
                    <a:pt x="21884" y="36535"/>
                    <a:pt x="21045" y="35269"/>
                    <a:pt x="20239" y="33998"/>
                  </a:cubicBezTo>
                  <a:lnTo>
                    <a:pt x="20239" y="33998"/>
                  </a:lnTo>
                  <a:cubicBezTo>
                    <a:pt x="21683" y="34391"/>
                    <a:pt x="25165" y="35344"/>
                    <a:pt x="33539" y="37637"/>
                  </a:cubicBezTo>
                  <a:cubicBezTo>
                    <a:pt x="33378" y="37280"/>
                    <a:pt x="33214" y="36932"/>
                    <a:pt x="33049" y="36580"/>
                  </a:cubicBezTo>
                  <a:lnTo>
                    <a:pt x="19543" y="32883"/>
                  </a:lnTo>
                  <a:cubicBezTo>
                    <a:pt x="19053" y="32081"/>
                    <a:pt x="18580" y="31274"/>
                    <a:pt x="18139" y="30454"/>
                  </a:cubicBezTo>
                  <a:cubicBezTo>
                    <a:pt x="17898" y="30026"/>
                    <a:pt x="17675" y="29593"/>
                    <a:pt x="17466" y="29152"/>
                  </a:cubicBezTo>
                  <a:lnTo>
                    <a:pt x="17466" y="29152"/>
                  </a:lnTo>
                  <a:cubicBezTo>
                    <a:pt x="18964" y="29562"/>
                    <a:pt x="22558" y="30543"/>
                    <a:pt x="31185" y="32901"/>
                  </a:cubicBezTo>
                  <a:cubicBezTo>
                    <a:pt x="30989" y="32541"/>
                    <a:pt x="30797" y="32175"/>
                    <a:pt x="30596" y="31818"/>
                  </a:cubicBezTo>
                  <a:lnTo>
                    <a:pt x="16984" y="28094"/>
                  </a:lnTo>
                  <a:cubicBezTo>
                    <a:pt x="16493" y="26954"/>
                    <a:pt x="16075" y="25777"/>
                    <a:pt x="15695" y="24577"/>
                  </a:cubicBezTo>
                  <a:lnTo>
                    <a:pt x="15695" y="24577"/>
                  </a:lnTo>
                  <a:cubicBezTo>
                    <a:pt x="17158" y="24978"/>
                    <a:pt x="20564" y="25910"/>
                    <a:pt x="28492" y="28082"/>
                  </a:cubicBezTo>
                  <a:cubicBezTo>
                    <a:pt x="28283" y="27711"/>
                    <a:pt x="28077" y="27345"/>
                    <a:pt x="27873" y="26985"/>
                  </a:cubicBezTo>
                  <a:cubicBezTo>
                    <a:pt x="27873" y="26985"/>
                    <a:pt x="27867" y="26985"/>
                    <a:pt x="15379" y="23569"/>
                  </a:cubicBezTo>
                  <a:cubicBezTo>
                    <a:pt x="15053" y="22482"/>
                    <a:pt x="14746" y="21375"/>
                    <a:pt x="14438" y="20261"/>
                  </a:cubicBezTo>
                  <a:cubicBezTo>
                    <a:pt x="14425" y="20221"/>
                    <a:pt x="14416" y="20181"/>
                    <a:pt x="14402" y="20136"/>
                  </a:cubicBezTo>
                  <a:lnTo>
                    <a:pt x="14402" y="20136"/>
                  </a:lnTo>
                  <a:cubicBezTo>
                    <a:pt x="15834" y="20529"/>
                    <a:pt x="18954" y="21385"/>
                    <a:pt x="25781" y="23248"/>
                  </a:cubicBezTo>
                  <a:cubicBezTo>
                    <a:pt x="25589" y="22892"/>
                    <a:pt x="25398" y="22530"/>
                    <a:pt x="25210" y="22169"/>
                  </a:cubicBezTo>
                  <a:lnTo>
                    <a:pt x="14117" y="19138"/>
                  </a:lnTo>
                  <a:cubicBezTo>
                    <a:pt x="13783" y="17982"/>
                    <a:pt x="13431" y="16827"/>
                    <a:pt x="13025" y="15673"/>
                  </a:cubicBezTo>
                  <a:lnTo>
                    <a:pt x="13025" y="15673"/>
                  </a:lnTo>
                  <a:cubicBezTo>
                    <a:pt x="14464" y="16065"/>
                    <a:pt x="17407" y="16872"/>
                    <a:pt x="23414" y="18513"/>
                  </a:cubicBezTo>
                  <a:cubicBezTo>
                    <a:pt x="23253" y="18165"/>
                    <a:pt x="23101" y="17817"/>
                    <a:pt x="22955" y="17461"/>
                  </a:cubicBezTo>
                  <a:lnTo>
                    <a:pt x="12641" y="14643"/>
                  </a:lnTo>
                  <a:cubicBezTo>
                    <a:pt x="12173" y="13413"/>
                    <a:pt x="11629" y="12213"/>
                    <a:pt x="11050" y="11045"/>
                  </a:cubicBezTo>
                  <a:lnTo>
                    <a:pt x="11050" y="11045"/>
                  </a:lnTo>
                  <a:cubicBezTo>
                    <a:pt x="12610" y="11473"/>
                    <a:pt x="15615" y="12293"/>
                    <a:pt x="21399" y="13872"/>
                  </a:cubicBezTo>
                  <a:cubicBezTo>
                    <a:pt x="21238" y="13520"/>
                    <a:pt x="21072" y="13167"/>
                    <a:pt x="20907" y="12814"/>
                  </a:cubicBezTo>
                  <a:cubicBezTo>
                    <a:pt x="20907" y="12814"/>
                    <a:pt x="20903" y="12814"/>
                    <a:pt x="10501" y="9970"/>
                  </a:cubicBezTo>
                  <a:cubicBezTo>
                    <a:pt x="10457" y="9890"/>
                    <a:pt x="10416" y="9814"/>
                    <a:pt x="10377" y="9738"/>
                  </a:cubicBezTo>
                  <a:cubicBezTo>
                    <a:pt x="9747" y="8548"/>
                    <a:pt x="9092" y="7388"/>
                    <a:pt x="8428" y="6243"/>
                  </a:cubicBezTo>
                  <a:lnTo>
                    <a:pt x="8428" y="6243"/>
                  </a:lnTo>
                  <a:cubicBezTo>
                    <a:pt x="10104" y="6702"/>
                    <a:pt x="13221" y="7549"/>
                    <a:pt x="19008" y="9132"/>
                  </a:cubicBezTo>
                  <a:cubicBezTo>
                    <a:pt x="18794" y="8762"/>
                    <a:pt x="18576" y="8396"/>
                    <a:pt x="18349" y="8030"/>
                  </a:cubicBezTo>
                  <a:lnTo>
                    <a:pt x="7790" y="5146"/>
                  </a:lnTo>
                  <a:cubicBezTo>
                    <a:pt x="7737" y="5052"/>
                    <a:pt x="7683" y="4959"/>
                    <a:pt x="7630" y="4869"/>
                  </a:cubicBezTo>
                  <a:cubicBezTo>
                    <a:pt x="6644" y="3179"/>
                    <a:pt x="6011" y="2087"/>
                    <a:pt x="5596" y="1378"/>
                  </a:cubicBezTo>
                  <a:lnTo>
                    <a:pt x="5596" y="1378"/>
                  </a:lnTo>
                  <a:cubicBezTo>
                    <a:pt x="7268" y="1837"/>
                    <a:pt x="10237" y="2649"/>
                    <a:pt x="15526" y="4093"/>
                  </a:cubicBezTo>
                  <a:cubicBezTo>
                    <a:pt x="15182" y="3688"/>
                    <a:pt x="14826" y="3278"/>
                    <a:pt x="14456" y="2876"/>
                  </a:cubicBezTo>
                  <a:lnTo>
                    <a:pt x="4959" y="281"/>
                  </a:lnTo>
                  <a:lnTo>
                    <a:pt x="4847" y="90"/>
                  </a:lnTo>
                  <a:cubicBezTo>
                    <a:pt x="4829" y="58"/>
                    <a:pt x="4812" y="31"/>
                    <a:pt x="479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1"/>
            <p:cNvSpPr/>
            <p:nvPr/>
          </p:nvSpPr>
          <p:spPr>
            <a:xfrm>
              <a:off x="4078903" y="-305940"/>
              <a:ext cx="870520" cy="2139246"/>
            </a:xfrm>
            <a:custGeom>
              <a:rect b="b" l="l" r="r" t="t"/>
              <a:pathLst>
                <a:path extrusionOk="0" h="67346" w="27405">
                  <a:moveTo>
                    <a:pt x="18729" y="1"/>
                  </a:moveTo>
                  <a:cubicBezTo>
                    <a:pt x="12325" y="1"/>
                    <a:pt x="10402" y="10680"/>
                    <a:pt x="8873" y="15152"/>
                  </a:cubicBezTo>
                  <a:cubicBezTo>
                    <a:pt x="8361" y="16672"/>
                    <a:pt x="7835" y="18197"/>
                    <a:pt x="7064" y="19606"/>
                  </a:cubicBezTo>
                  <a:cubicBezTo>
                    <a:pt x="6225" y="21131"/>
                    <a:pt x="5106" y="22486"/>
                    <a:pt x="4143" y="23940"/>
                  </a:cubicBezTo>
                  <a:cubicBezTo>
                    <a:pt x="1878" y="27365"/>
                    <a:pt x="211" y="31711"/>
                    <a:pt x="121" y="35858"/>
                  </a:cubicBezTo>
                  <a:cubicBezTo>
                    <a:pt x="54" y="39300"/>
                    <a:pt x="1485" y="42474"/>
                    <a:pt x="1588" y="45948"/>
                  </a:cubicBezTo>
                  <a:cubicBezTo>
                    <a:pt x="1703" y="49921"/>
                    <a:pt x="1" y="53924"/>
                    <a:pt x="1263" y="57862"/>
                  </a:cubicBezTo>
                  <a:cubicBezTo>
                    <a:pt x="2279" y="61010"/>
                    <a:pt x="4374" y="64261"/>
                    <a:pt x="5712" y="67346"/>
                  </a:cubicBezTo>
                  <a:cubicBezTo>
                    <a:pt x="6876" y="63752"/>
                    <a:pt x="8066" y="60104"/>
                    <a:pt x="10198" y="56992"/>
                  </a:cubicBezTo>
                  <a:cubicBezTo>
                    <a:pt x="11585" y="54964"/>
                    <a:pt x="13341" y="53202"/>
                    <a:pt x="14742" y="51191"/>
                  </a:cubicBezTo>
                  <a:cubicBezTo>
                    <a:pt x="19084" y="44941"/>
                    <a:pt x="20261" y="36835"/>
                    <a:pt x="22134" y="29295"/>
                  </a:cubicBezTo>
                  <a:cubicBezTo>
                    <a:pt x="22634" y="27275"/>
                    <a:pt x="23186" y="25299"/>
                    <a:pt x="23860" y="23414"/>
                  </a:cubicBezTo>
                  <a:cubicBezTo>
                    <a:pt x="25826" y="17903"/>
                    <a:pt x="27404" y="13007"/>
                    <a:pt x="26968" y="6947"/>
                  </a:cubicBezTo>
                  <a:cubicBezTo>
                    <a:pt x="26910" y="6127"/>
                    <a:pt x="26820" y="5280"/>
                    <a:pt x="26450" y="4539"/>
                  </a:cubicBezTo>
                  <a:cubicBezTo>
                    <a:pt x="25982" y="3613"/>
                    <a:pt x="25130" y="2957"/>
                    <a:pt x="24292" y="2346"/>
                  </a:cubicBezTo>
                  <a:cubicBezTo>
                    <a:pt x="22843" y="1298"/>
                    <a:pt x="21274" y="277"/>
                    <a:pt x="19499" y="50"/>
                  </a:cubicBezTo>
                  <a:cubicBezTo>
                    <a:pt x="19236" y="17"/>
                    <a:pt x="18979" y="1"/>
                    <a:pt x="18729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1"/>
            <p:cNvSpPr/>
            <p:nvPr/>
          </p:nvSpPr>
          <p:spPr>
            <a:xfrm>
              <a:off x="4083160" y="-302255"/>
              <a:ext cx="854796" cy="2135847"/>
            </a:xfrm>
            <a:custGeom>
              <a:rect b="b" l="l" r="r" t="t"/>
              <a:pathLst>
                <a:path extrusionOk="0" h="67239" w="26910">
                  <a:moveTo>
                    <a:pt x="19717" y="1"/>
                  </a:moveTo>
                  <a:lnTo>
                    <a:pt x="19619" y="576"/>
                  </a:lnTo>
                  <a:cubicBezTo>
                    <a:pt x="19570" y="871"/>
                    <a:pt x="19520" y="1147"/>
                    <a:pt x="19477" y="1406"/>
                  </a:cubicBezTo>
                  <a:cubicBezTo>
                    <a:pt x="18201" y="2217"/>
                    <a:pt x="15855" y="3697"/>
                    <a:pt x="11558" y="6421"/>
                  </a:cubicBezTo>
                  <a:cubicBezTo>
                    <a:pt x="11383" y="6831"/>
                    <a:pt x="11219" y="7255"/>
                    <a:pt x="11058" y="7674"/>
                  </a:cubicBezTo>
                  <a:lnTo>
                    <a:pt x="19294" y="2462"/>
                  </a:lnTo>
                  <a:lnTo>
                    <a:pt x="18785" y="5423"/>
                  </a:lnTo>
                  <a:cubicBezTo>
                    <a:pt x="18750" y="5637"/>
                    <a:pt x="18714" y="5851"/>
                    <a:pt x="18678" y="6061"/>
                  </a:cubicBezTo>
                  <a:cubicBezTo>
                    <a:pt x="17386" y="6880"/>
                    <a:pt x="14822" y="8504"/>
                    <a:pt x="9743" y="11718"/>
                  </a:cubicBezTo>
                  <a:cubicBezTo>
                    <a:pt x="9627" y="12111"/>
                    <a:pt x="9515" y="12503"/>
                    <a:pt x="9408" y="12869"/>
                  </a:cubicBezTo>
                  <a:lnTo>
                    <a:pt x="18495" y="7117"/>
                  </a:lnTo>
                  <a:lnTo>
                    <a:pt x="18495" y="7117"/>
                  </a:lnTo>
                  <a:cubicBezTo>
                    <a:pt x="18312" y="8156"/>
                    <a:pt x="18121" y="9191"/>
                    <a:pt x="17902" y="10207"/>
                  </a:cubicBezTo>
                  <a:cubicBezTo>
                    <a:pt x="17858" y="10399"/>
                    <a:pt x="17818" y="10590"/>
                    <a:pt x="17773" y="10782"/>
                  </a:cubicBezTo>
                  <a:cubicBezTo>
                    <a:pt x="16489" y="11598"/>
                    <a:pt x="13778" y="13311"/>
                    <a:pt x="8076" y="16922"/>
                  </a:cubicBezTo>
                  <a:cubicBezTo>
                    <a:pt x="7919" y="17350"/>
                    <a:pt x="7749" y="17769"/>
                    <a:pt x="7567" y="18184"/>
                  </a:cubicBezTo>
                  <a:lnTo>
                    <a:pt x="17510" y="11887"/>
                  </a:lnTo>
                  <a:lnTo>
                    <a:pt x="17510" y="11887"/>
                  </a:lnTo>
                  <a:cubicBezTo>
                    <a:pt x="17260" y="12877"/>
                    <a:pt x="16979" y="13858"/>
                    <a:pt x="16641" y="14813"/>
                  </a:cubicBezTo>
                  <a:cubicBezTo>
                    <a:pt x="16516" y="15178"/>
                    <a:pt x="16382" y="15540"/>
                    <a:pt x="16240" y="15906"/>
                  </a:cubicBezTo>
                  <a:cubicBezTo>
                    <a:pt x="14665" y="16900"/>
                    <a:pt x="11321" y="19017"/>
                    <a:pt x="4214" y="23516"/>
                  </a:cubicBezTo>
                  <a:cubicBezTo>
                    <a:pt x="4147" y="23619"/>
                    <a:pt x="4076" y="23722"/>
                    <a:pt x="4009" y="23824"/>
                  </a:cubicBezTo>
                  <a:cubicBezTo>
                    <a:pt x="3742" y="24230"/>
                    <a:pt x="3479" y="24644"/>
                    <a:pt x="3228" y="25076"/>
                  </a:cubicBezTo>
                  <a:lnTo>
                    <a:pt x="15727" y="17163"/>
                  </a:lnTo>
                  <a:lnTo>
                    <a:pt x="15727" y="17163"/>
                  </a:lnTo>
                  <a:cubicBezTo>
                    <a:pt x="15433" y="17867"/>
                    <a:pt x="15116" y="18571"/>
                    <a:pt x="14799" y="19281"/>
                  </a:cubicBezTo>
                  <a:cubicBezTo>
                    <a:pt x="14451" y="20061"/>
                    <a:pt x="14095" y="20837"/>
                    <a:pt x="13752" y="21631"/>
                  </a:cubicBezTo>
                  <a:cubicBezTo>
                    <a:pt x="12182" y="22625"/>
                    <a:pt x="8731" y="24809"/>
                    <a:pt x="1151" y="29611"/>
                  </a:cubicBezTo>
                  <a:cubicBezTo>
                    <a:pt x="1017" y="29990"/>
                    <a:pt x="892" y="30387"/>
                    <a:pt x="781" y="30780"/>
                  </a:cubicBezTo>
                  <a:lnTo>
                    <a:pt x="13198" y="22919"/>
                  </a:lnTo>
                  <a:lnTo>
                    <a:pt x="13198" y="22919"/>
                  </a:lnTo>
                  <a:cubicBezTo>
                    <a:pt x="13073" y="23222"/>
                    <a:pt x="12949" y="23530"/>
                    <a:pt x="12832" y="23837"/>
                  </a:cubicBezTo>
                  <a:cubicBezTo>
                    <a:pt x="12427" y="24872"/>
                    <a:pt x="12070" y="25942"/>
                    <a:pt x="11780" y="27025"/>
                  </a:cubicBezTo>
                  <a:cubicBezTo>
                    <a:pt x="10505" y="27832"/>
                    <a:pt x="7434" y="29776"/>
                    <a:pt x="67" y="34445"/>
                  </a:cubicBezTo>
                  <a:cubicBezTo>
                    <a:pt x="36" y="34770"/>
                    <a:pt x="14" y="35100"/>
                    <a:pt x="1" y="35421"/>
                  </a:cubicBezTo>
                  <a:lnTo>
                    <a:pt x="11513" y="28136"/>
                  </a:lnTo>
                  <a:lnTo>
                    <a:pt x="11513" y="28136"/>
                  </a:lnTo>
                  <a:cubicBezTo>
                    <a:pt x="11473" y="28309"/>
                    <a:pt x="11437" y="28483"/>
                    <a:pt x="11402" y="28661"/>
                  </a:cubicBezTo>
                  <a:cubicBezTo>
                    <a:pt x="11188" y="29692"/>
                    <a:pt x="11023" y="30717"/>
                    <a:pt x="10879" y="31747"/>
                  </a:cubicBezTo>
                  <a:cubicBezTo>
                    <a:pt x="9823" y="32412"/>
                    <a:pt x="7125" y="34124"/>
                    <a:pt x="210" y="38502"/>
                  </a:cubicBezTo>
                  <a:cubicBezTo>
                    <a:pt x="254" y="38783"/>
                    <a:pt x="304" y="39068"/>
                    <a:pt x="357" y="39341"/>
                  </a:cubicBezTo>
                  <a:lnTo>
                    <a:pt x="10741" y="32772"/>
                  </a:lnTo>
                  <a:lnTo>
                    <a:pt x="10741" y="32772"/>
                  </a:lnTo>
                  <a:cubicBezTo>
                    <a:pt x="10590" y="33941"/>
                    <a:pt x="10457" y="35104"/>
                    <a:pt x="10300" y="36259"/>
                  </a:cubicBezTo>
                  <a:cubicBezTo>
                    <a:pt x="9404" y="36826"/>
                    <a:pt x="7063" y="38310"/>
                    <a:pt x="964" y="42171"/>
                  </a:cubicBezTo>
                  <a:cubicBezTo>
                    <a:pt x="1017" y="42448"/>
                    <a:pt x="1075" y="42733"/>
                    <a:pt x="1129" y="43006"/>
                  </a:cubicBezTo>
                  <a:lnTo>
                    <a:pt x="10148" y="37298"/>
                  </a:lnTo>
                  <a:lnTo>
                    <a:pt x="10148" y="37298"/>
                  </a:lnTo>
                  <a:cubicBezTo>
                    <a:pt x="10095" y="37668"/>
                    <a:pt x="10033" y="38043"/>
                    <a:pt x="9965" y="38413"/>
                  </a:cubicBezTo>
                  <a:cubicBezTo>
                    <a:pt x="9819" y="39278"/>
                    <a:pt x="9636" y="40125"/>
                    <a:pt x="9418" y="40967"/>
                  </a:cubicBezTo>
                  <a:cubicBezTo>
                    <a:pt x="8642" y="41463"/>
                    <a:pt x="6635" y="42729"/>
                    <a:pt x="1458" y="46006"/>
                  </a:cubicBezTo>
                  <a:cubicBezTo>
                    <a:pt x="1462" y="46323"/>
                    <a:pt x="1458" y="46639"/>
                    <a:pt x="1445" y="46951"/>
                  </a:cubicBezTo>
                  <a:lnTo>
                    <a:pt x="9097" y="42109"/>
                  </a:lnTo>
                  <a:lnTo>
                    <a:pt x="9097" y="42109"/>
                  </a:lnTo>
                  <a:cubicBezTo>
                    <a:pt x="8994" y="42448"/>
                    <a:pt x="8887" y="42782"/>
                    <a:pt x="8771" y="43121"/>
                  </a:cubicBezTo>
                  <a:cubicBezTo>
                    <a:pt x="8436" y="44138"/>
                    <a:pt x="8089" y="45150"/>
                    <a:pt x="7749" y="46175"/>
                  </a:cubicBezTo>
                  <a:cubicBezTo>
                    <a:pt x="7103" y="46581"/>
                    <a:pt x="5422" y="47647"/>
                    <a:pt x="1053" y="50416"/>
                  </a:cubicBezTo>
                  <a:cubicBezTo>
                    <a:pt x="1003" y="50754"/>
                    <a:pt x="954" y="51102"/>
                    <a:pt x="915" y="51441"/>
                  </a:cubicBezTo>
                  <a:lnTo>
                    <a:pt x="7366" y="47353"/>
                  </a:lnTo>
                  <a:lnTo>
                    <a:pt x="7366" y="47353"/>
                  </a:lnTo>
                  <a:cubicBezTo>
                    <a:pt x="7321" y="47500"/>
                    <a:pt x="7273" y="47647"/>
                    <a:pt x="7228" y="47799"/>
                  </a:cubicBezTo>
                  <a:cubicBezTo>
                    <a:pt x="6872" y="48945"/>
                    <a:pt x="6541" y="50104"/>
                    <a:pt x="6247" y="51272"/>
                  </a:cubicBezTo>
                  <a:cubicBezTo>
                    <a:pt x="5761" y="51579"/>
                    <a:pt x="4411" y="52436"/>
                    <a:pt x="665" y="54808"/>
                  </a:cubicBezTo>
                  <a:cubicBezTo>
                    <a:pt x="670" y="55111"/>
                    <a:pt x="692" y="55409"/>
                    <a:pt x="719" y="55708"/>
                  </a:cubicBezTo>
                  <a:lnTo>
                    <a:pt x="5989" y="52373"/>
                  </a:lnTo>
                  <a:lnTo>
                    <a:pt x="5989" y="52373"/>
                  </a:lnTo>
                  <a:cubicBezTo>
                    <a:pt x="5716" y="53577"/>
                    <a:pt x="5489" y="54790"/>
                    <a:pt x="5320" y="56012"/>
                  </a:cubicBezTo>
                  <a:cubicBezTo>
                    <a:pt x="4999" y="56212"/>
                    <a:pt x="4071" y="56800"/>
                    <a:pt x="1392" y="58500"/>
                  </a:cubicBezTo>
                  <a:cubicBezTo>
                    <a:pt x="1481" y="58749"/>
                    <a:pt x="1579" y="58998"/>
                    <a:pt x="1686" y="59249"/>
                  </a:cubicBezTo>
                  <a:lnTo>
                    <a:pt x="5195" y="57024"/>
                  </a:lnTo>
                  <a:lnTo>
                    <a:pt x="5195" y="57024"/>
                  </a:lnTo>
                  <a:cubicBezTo>
                    <a:pt x="5181" y="57162"/>
                    <a:pt x="5164" y="57296"/>
                    <a:pt x="5150" y="57434"/>
                  </a:cubicBezTo>
                  <a:cubicBezTo>
                    <a:pt x="5053" y="58410"/>
                    <a:pt x="4999" y="59391"/>
                    <a:pt x="4981" y="60372"/>
                  </a:cubicBezTo>
                  <a:cubicBezTo>
                    <a:pt x="4816" y="60479"/>
                    <a:pt x="4321" y="60796"/>
                    <a:pt x="2836" y="61737"/>
                  </a:cubicBezTo>
                  <a:cubicBezTo>
                    <a:pt x="2952" y="61973"/>
                    <a:pt x="3073" y="62200"/>
                    <a:pt x="3197" y="62441"/>
                  </a:cubicBezTo>
                  <a:lnTo>
                    <a:pt x="4981" y="61309"/>
                  </a:lnTo>
                  <a:cubicBezTo>
                    <a:pt x="4994" y="62343"/>
                    <a:pt x="5057" y="63377"/>
                    <a:pt x="5164" y="64408"/>
                  </a:cubicBezTo>
                  <a:cubicBezTo>
                    <a:pt x="5115" y="64439"/>
                    <a:pt x="4958" y="64536"/>
                    <a:pt x="4446" y="64857"/>
                  </a:cubicBezTo>
                  <a:cubicBezTo>
                    <a:pt x="4566" y="65098"/>
                    <a:pt x="4687" y="65335"/>
                    <a:pt x="4802" y="65571"/>
                  </a:cubicBezTo>
                  <a:lnTo>
                    <a:pt x="5271" y="65277"/>
                  </a:lnTo>
                  <a:cubicBezTo>
                    <a:pt x="5360" y="65937"/>
                    <a:pt x="5467" y="66588"/>
                    <a:pt x="5596" y="67238"/>
                  </a:cubicBezTo>
                  <a:cubicBezTo>
                    <a:pt x="5261" y="65241"/>
                    <a:pt x="5119" y="63221"/>
                    <a:pt x="5164" y="61202"/>
                  </a:cubicBezTo>
                  <a:lnTo>
                    <a:pt x="5164" y="61202"/>
                  </a:lnTo>
                  <a:cubicBezTo>
                    <a:pt x="5329" y="61469"/>
                    <a:pt x="5739" y="62120"/>
                    <a:pt x="6751" y="63734"/>
                  </a:cubicBezTo>
                  <a:cubicBezTo>
                    <a:pt x="6866" y="63418"/>
                    <a:pt x="6983" y="63105"/>
                    <a:pt x="7099" y="62793"/>
                  </a:cubicBezTo>
                  <a:lnTo>
                    <a:pt x="5222" y="59811"/>
                  </a:lnTo>
                  <a:cubicBezTo>
                    <a:pt x="5267" y="59025"/>
                    <a:pt x="5342" y="58245"/>
                    <a:pt x="5444" y="57469"/>
                  </a:cubicBezTo>
                  <a:cubicBezTo>
                    <a:pt x="5529" y="56823"/>
                    <a:pt x="5627" y="56185"/>
                    <a:pt x="5743" y="55547"/>
                  </a:cubicBezTo>
                  <a:cubicBezTo>
                    <a:pt x="5998" y="55949"/>
                    <a:pt x="6662" y="57006"/>
                    <a:pt x="8397" y="59761"/>
                  </a:cubicBezTo>
                  <a:cubicBezTo>
                    <a:pt x="8530" y="59485"/>
                    <a:pt x="8669" y="59212"/>
                    <a:pt x="8815" y="58941"/>
                  </a:cubicBezTo>
                  <a:lnTo>
                    <a:pt x="5967" y="54411"/>
                  </a:lnTo>
                  <a:cubicBezTo>
                    <a:pt x="6224" y="53189"/>
                    <a:pt x="6537" y="51976"/>
                    <a:pt x="6889" y="50777"/>
                  </a:cubicBezTo>
                  <a:cubicBezTo>
                    <a:pt x="7214" y="51294"/>
                    <a:pt x="8084" y="52676"/>
                    <a:pt x="10412" y="56382"/>
                  </a:cubicBezTo>
                  <a:cubicBezTo>
                    <a:pt x="10577" y="56154"/>
                    <a:pt x="10751" y="55922"/>
                    <a:pt x="10924" y="55704"/>
                  </a:cubicBezTo>
                  <a:lnTo>
                    <a:pt x="7193" y="49774"/>
                  </a:lnTo>
                  <a:cubicBezTo>
                    <a:pt x="7384" y="49172"/>
                    <a:pt x="7580" y="48570"/>
                    <a:pt x="7786" y="47972"/>
                  </a:cubicBezTo>
                  <a:cubicBezTo>
                    <a:pt x="7959" y="47473"/>
                    <a:pt x="8138" y="46969"/>
                    <a:pt x="8321" y="46470"/>
                  </a:cubicBezTo>
                  <a:cubicBezTo>
                    <a:pt x="8718" y="47103"/>
                    <a:pt x="9796" y="48824"/>
                    <a:pt x="12735" y="53487"/>
                  </a:cubicBezTo>
                  <a:cubicBezTo>
                    <a:pt x="12908" y="53273"/>
                    <a:pt x="13087" y="53055"/>
                    <a:pt x="13266" y="52841"/>
                  </a:cubicBezTo>
                  <a:lnTo>
                    <a:pt x="8664" y="45529"/>
                  </a:lnTo>
                  <a:cubicBezTo>
                    <a:pt x="8926" y="44811"/>
                    <a:pt x="9199" y="44089"/>
                    <a:pt x="9461" y="43358"/>
                  </a:cubicBezTo>
                  <a:cubicBezTo>
                    <a:pt x="9591" y="43010"/>
                    <a:pt x="9716" y="42658"/>
                    <a:pt x="9836" y="42301"/>
                  </a:cubicBezTo>
                  <a:cubicBezTo>
                    <a:pt x="10313" y="43059"/>
                    <a:pt x="11589" y="45083"/>
                    <a:pt x="14995" y="50501"/>
                  </a:cubicBezTo>
                  <a:cubicBezTo>
                    <a:pt x="15156" y="50250"/>
                    <a:pt x="15312" y="50005"/>
                    <a:pt x="15464" y="49756"/>
                  </a:cubicBezTo>
                  <a:lnTo>
                    <a:pt x="10157" y="41320"/>
                  </a:lnTo>
                  <a:cubicBezTo>
                    <a:pt x="10438" y="40424"/>
                    <a:pt x="10684" y="39510"/>
                    <a:pt x="10875" y="38596"/>
                  </a:cubicBezTo>
                  <a:cubicBezTo>
                    <a:pt x="10947" y="38292"/>
                    <a:pt x="11009" y="37985"/>
                    <a:pt x="11072" y="37682"/>
                  </a:cubicBezTo>
                  <a:cubicBezTo>
                    <a:pt x="11673" y="38631"/>
                    <a:pt x="13172" y="41016"/>
                    <a:pt x="16925" y="46982"/>
                  </a:cubicBezTo>
                  <a:cubicBezTo>
                    <a:pt x="17059" y="46698"/>
                    <a:pt x="17184" y="46408"/>
                    <a:pt x="17314" y="46113"/>
                  </a:cubicBezTo>
                  <a:lnTo>
                    <a:pt x="11295" y="36540"/>
                  </a:lnTo>
                  <a:cubicBezTo>
                    <a:pt x="11540" y="35207"/>
                    <a:pt x="11754" y="33874"/>
                    <a:pt x="11990" y="32554"/>
                  </a:cubicBezTo>
                  <a:cubicBezTo>
                    <a:pt x="12699" y="33682"/>
                    <a:pt x="14406" y="36398"/>
                    <a:pt x="18513" y="42930"/>
                  </a:cubicBezTo>
                  <a:cubicBezTo>
                    <a:pt x="18625" y="42605"/>
                    <a:pt x="18728" y="42274"/>
                    <a:pt x="18830" y="41944"/>
                  </a:cubicBezTo>
                  <a:lnTo>
                    <a:pt x="12204" y="31408"/>
                  </a:lnTo>
                  <a:cubicBezTo>
                    <a:pt x="12365" y="30587"/>
                    <a:pt x="12538" y="29772"/>
                    <a:pt x="12743" y="28969"/>
                  </a:cubicBezTo>
                  <a:cubicBezTo>
                    <a:pt x="12846" y="28546"/>
                    <a:pt x="12958" y="28131"/>
                    <a:pt x="13087" y="27716"/>
                  </a:cubicBezTo>
                  <a:cubicBezTo>
                    <a:pt x="13818" y="28885"/>
                    <a:pt x="15584" y="31689"/>
                    <a:pt x="19815" y="38413"/>
                  </a:cubicBezTo>
                  <a:cubicBezTo>
                    <a:pt x="19909" y="38065"/>
                    <a:pt x="19998" y="37709"/>
                    <a:pt x="20082" y="37351"/>
                  </a:cubicBezTo>
                  <a:lnTo>
                    <a:pt x="13408" y="26735"/>
                  </a:lnTo>
                  <a:cubicBezTo>
                    <a:pt x="13774" y="25692"/>
                    <a:pt x="14206" y="24666"/>
                    <a:pt x="14674" y="23654"/>
                  </a:cubicBezTo>
                  <a:cubicBezTo>
                    <a:pt x="15392" y="24796"/>
                    <a:pt x="17065" y="27453"/>
                    <a:pt x="20952" y="33637"/>
                  </a:cubicBezTo>
                  <a:cubicBezTo>
                    <a:pt x="21037" y="33272"/>
                    <a:pt x="21121" y="32910"/>
                    <a:pt x="21202" y="32550"/>
                  </a:cubicBezTo>
                  <a:lnTo>
                    <a:pt x="15075" y="22808"/>
                  </a:lnTo>
                  <a:cubicBezTo>
                    <a:pt x="15517" y="21893"/>
                    <a:pt x="15981" y="20988"/>
                    <a:pt x="16444" y="20069"/>
                  </a:cubicBezTo>
                  <a:cubicBezTo>
                    <a:pt x="16462" y="20038"/>
                    <a:pt x="16480" y="20003"/>
                    <a:pt x="16497" y="19967"/>
                  </a:cubicBezTo>
                  <a:cubicBezTo>
                    <a:pt x="17198" y="21086"/>
                    <a:pt x="18732" y="23520"/>
                    <a:pt x="22080" y="28844"/>
                  </a:cubicBezTo>
                  <a:cubicBezTo>
                    <a:pt x="22169" y="28496"/>
                    <a:pt x="22259" y="28144"/>
                    <a:pt x="22356" y="27796"/>
                  </a:cubicBezTo>
                  <a:cubicBezTo>
                    <a:pt x="22356" y="27796"/>
                    <a:pt x="22352" y="27796"/>
                    <a:pt x="16913" y="19143"/>
                  </a:cubicBezTo>
                  <a:cubicBezTo>
                    <a:pt x="17386" y="18188"/>
                    <a:pt x="17853" y="17216"/>
                    <a:pt x="18277" y="16217"/>
                  </a:cubicBezTo>
                  <a:cubicBezTo>
                    <a:pt x="18985" y="17341"/>
                    <a:pt x="20430" y="19637"/>
                    <a:pt x="23378" y="24319"/>
                  </a:cubicBezTo>
                  <a:cubicBezTo>
                    <a:pt x="23480" y="23998"/>
                    <a:pt x="23592" y="23677"/>
                    <a:pt x="23708" y="23356"/>
                  </a:cubicBezTo>
                  <a:lnTo>
                    <a:pt x="18647" y="15312"/>
                  </a:lnTo>
                  <a:cubicBezTo>
                    <a:pt x="19080" y="14224"/>
                    <a:pt x="19446" y="13114"/>
                    <a:pt x="19767" y="12000"/>
                  </a:cubicBezTo>
                  <a:cubicBezTo>
                    <a:pt x="20533" y="13216"/>
                    <a:pt x="22004" y="15562"/>
                    <a:pt x="24844" y="20069"/>
                  </a:cubicBezTo>
                  <a:cubicBezTo>
                    <a:pt x="24951" y="19740"/>
                    <a:pt x="25054" y="19410"/>
                    <a:pt x="25157" y="19079"/>
                  </a:cubicBezTo>
                  <a:lnTo>
                    <a:pt x="20051" y="10965"/>
                  </a:lnTo>
                  <a:cubicBezTo>
                    <a:pt x="20074" y="10889"/>
                    <a:pt x="20092" y="10813"/>
                    <a:pt x="20114" y="10737"/>
                  </a:cubicBezTo>
                  <a:cubicBezTo>
                    <a:pt x="20417" y="9582"/>
                    <a:pt x="20680" y="8428"/>
                    <a:pt x="20934" y="7277"/>
                  </a:cubicBezTo>
                  <a:cubicBezTo>
                    <a:pt x="21759" y="8584"/>
                    <a:pt x="23288" y="11018"/>
                    <a:pt x="26128" y="15531"/>
                  </a:cubicBezTo>
                  <a:cubicBezTo>
                    <a:pt x="26209" y="15161"/>
                    <a:pt x="26285" y="14786"/>
                    <a:pt x="26356" y="14412"/>
                  </a:cubicBezTo>
                  <a:lnTo>
                    <a:pt x="21179" y="6176"/>
                  </a:lnTo>
                  <a:cubicBezTo>
                    <a:pt x="21197" y="6082"/>
                    <a:pt x="21220" y="5989"/>
                    <a:pt x="21238" y="5900"/>
                  </a:cubicBezTo>
                  <a:cubicBezTo>
                    <a:pt x="21607" y="4201"/>
                    <a:pt x="21848" y="3104"/>
                    <a:pt x="22004" y="2390"/>
                  </a:cubicBezTo>
                  <a:cubicBezTo>
                    <a:pt x="22825" y="3697"/>
                    <a:pt x="24282" y="6011"/>
                    <a:pt x="26877" y="10140"/>
                  </a:cubicBezTo>
                  <a:cubicBezTo>
                    <a:pt x="26896" y="9667"/>
                    <a:pt x="26910" y="9181"/>
                    <a:pt x="26904" y="8695"/>
                  </a:cubicBezTo>
                  <a:lnTo>
                    <a:pt x="22245" y="1289"/>
                  </a:lnTo>
                  <a:lnTo>
                    <a:pt x="22290" y="1097"/>
                  </a:lnTo>
                  <a:cubicBezTo>
                    <a:pt x="22294" y="1066"/>
                    <a:pt x="22303" y="1040"/>
                    <a:pt x="22308" y="1009"/>
                  </a:cubicBezTo>
                  <a:cubicBezTo>
                    <a:pt x="21492" y="540"/>
                    <a:pt x="20631" y="165"/>
                    <a:pt x="1971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1"/>
            <p:cNvSpPr/>
            <p:nvPr/>
          </p:nvSpPr>
          <p:spPr>
            <a:xfrm>
              <a:off x="1181109" y="1566226"/>
              <a:ext cx="374351" cy="515101"/>
            </a:xfrm>
            <a:custGeom>
              <a:rect b="b" l="l" r="r" t="t"/>
              <a:pathLst>
                <a:path extrusionOk="0" h="16216" w="11785">
                  <a:moveTo>
                    <a:pt x="2096" y="0"/>
                  </a:moveTo>
                  <a:cubicBezTo>
                    <a:pt x="1860" y="0"/>
                    <a:pt x="1620" y="57"/>
                    <a:pt x="1378" y="186"/>
                  </a:cubicBezTo>
                  <a:cubicBezTo>
                    <a:pt x="941" y="417"/>
                    <a:pt x="638" y="837"/>
                    <a:pt x="365" y="1247"/>
                  </a:cubicBezTo>
                  <a:cubicBezTo>
                    <a:pt x="205" y="1487"/>
                    <a:pt x="54" y="1742"/>
                    <a:pt x="23" y="2028"/>
                  </a:cubicBezTo>
                  <a:cubicBezTo>
                    <a:pt x="1" y="2250"/>
                    <a:pt x="58" y="2477"/>
                    <a:pt x="125" y="2697"/>
                  </a:cubicBezTo>
                  <a:cubicBezTo>
                    <a:pt x="602" y="4306"/>
                    <a:pt x="1489" y="5416"/>
                    <a:pt x="2532" y="6646"/>
                  </a:cubicBezTo>
                  <a:cubicBezTo>
                    <a:pt x="2894" y="7066"/>
                    <a:pt x="3228" y="7525"/>
                    <a:pt x="3554" y="7998"/>
                  </a:cubicBezTo>
                  <a:cubicBezTo>
                    <a:pt x="4775" y="9759"/>
                    <a:pt x="5872" y="11739"/>
                    <a:pt x="7607" y="12929"/>
                  </a:cubicBezTo>
                  <a:cubicBezTo>
                    <a:pt x="8164" y="13312"/>
                    <a:pt x="8788" y="13593"/>
                    <a:pt x="9346" y="13981"/>
                  </a:cubicBezTo>
                  <a:cubicBezTo>
                    <a:pt x="10198" y="14579"/>
                    <a:pt x="10862" y="15404"/>
                    <a:pt x="11513" y="16215"/>
                  </a:cubicBezTo>
                  <a:cubicBezTo>
                    <a:pt x="11558" y="15287"/>
                    <a:pt x="11784" y="14244"/>
                    <a:pt x="11735" y="13334"/>
                  </a:cubicBezTo>
                  <a:cubicBezTo>
                    <a:pt x="11677" y="12194"/>
                    <a:pt x="10848" y="11324"/>
                    <a:pt x="10488" y="10289"/>
                  </a:cubicBezTo>
                  <a:cubicBezTo>
                    <a:pt x="10175" y="9379"/>
                    <a:pt x="10237" y="8422"/>
                    <a:pt x="9881" y="7539"/>
                  </a:cubicBezTo>
                  <a:cubicBezTo>
                    <a:pt x="9453" y="6477"/>
                    <a:pt x="8597" y="5518"/>
                    <a:pt x="7679" y="4854"/>
                  </a:cubicBezTo>
                  <a:cubicBezTo>
                    <a:pt x="7286" y="4573"/>
                    <a:pt x="6866" y="4333"/>
                    <a:pt x="6501" y="4020"/>
                  </a:cubicBezTo>
                  <a:cubicBezTo>
                    <a:pt x="6162" y="3730"/>
                    <a:pt x="5876" y="3387"/>
                    <a:pt x="5596" y="3049"/>
                  </a:cubicBezTo>
                  <a:cubicBezTo>
                    <a:pt x="4856" y="2148"/>
                    <a:pt x="3546" y="0"/>
                    <a:pt x="2096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1"/>
            <p:cNvSpPr/>
            <p:nvPr/>
          </p:nvSpPr>
          <p:spPr>
            <a:xfrm>
              <a:off x="1190162" y="1573818"/>
              <a:ext cx="364027" cy="507636"/>
            </a:xfrm>
            <a:custGeom>
              <a:rect b="b" l="l" r="r" t="t"/>
              <a:pathLst>
                <a:path extrusionOk="0" h="15981" w="11460">
                  <a:moveTo>
                    <a:pt x="1008" y="1"/>
                  </a:moveTo>
                  <a:cubicBezTo>
                    <a:pt x="790" y="130"/>
                    <a:pt x="603" y="312"/>
                    <a:pt x="438" y="513"/>
                  </a:cubicBezTo>
                  <a:cubicBezTo>
                    <a:pt x="442" y="517"/>
                    <a:pt x="446" y="526"/>
                    <a:pt x="451" y="531"/>
                  </a:cubicBezTo>
                  <a:lnTo>
                    <a:pt x="482" y="580"/>
                  </a:lnTo>
                  <a:lnTo>
                    <a:pt x="0" y="2948"/>
                  </a:lnTo>
                  <a:cubicBezTo>
                    <a:pt x="49" y="3073"/>
                    <a:pt x="99" y="3197"/>
                    <a:pt x="152" y="3318"/>
                  </a:cubicBezTo>
                  <a:cubicBezTo>
                    <a:pt x="415" y="1997"/>
                    <a:pt x="567" y="1258"/>
                    <a:pt x="652" y="838"/>
                  </a:cubicBezTo>
                  <a:cubicBezTo>
                    <a:pt x="759" y="1008"/>
                    <a:pt x="928" y="1267"/>
                    <a:pt x="1191" y="1668"/>
                  </a:cubicBezTo>
                  <a:cubicBezTo>
                    <a:pt x="1204" y="1690"/>
                    <a:pt x="1218" y="1713"/>
                    <a:pt x="1236" y="1735"/>
                  </a:cubicBezTo>
                  <a:lnTo>
                    <a:pt x="701" y="4370"/>
                  </a:lnTo>
                  <a:cubicBezTo>
                    <a:pt x="759" y="4459"/>
                    <a:pt x="812" y="4549"/>
                    <a:pt x="870" y="4633"/>
                  </a:cubicBezTo>
                  <a:cubicBezTo>
                    <a:pt x="1164" y="3193"/>
                    <a:pt x="1321" y="2417"/>
                    <a:pt x="1405" y="1997"/>
                  </a:cubicBezTo>
                  <a:cubicBezTo>
                    <a:pt x="1584" y="2270"/>
                    <a:pt x="1766" y="2542"/>
                    <a:pt x="1953" y="2810"/>
                  </a:cubicBezTo>
                  <a:cubicBezTo>
                    <a:pt x="1967" y="2827"/>
                    <a:pt x="1980" y="2845"/>
                    <a:pt x="1994" y="2863"/>
                  </a:cubicBezTo>
                  <a:lnTo>
                    <a:pt x="1467" y="5458"/>
                  </a:lnTo>
                  <a:cubicBezTo>
                    <a:pt x="1525" y="5534"/>
                    <a:pt x="1588" y="5609"/>
                    <a:pt x="1646" y="5681"/>
                  </a:cubicBezTo>
                  <a:cubicBezTo>
                    <a:pt x="1936" y="4240"/>
                    <a:pt x="2087" y="3491"/>
                    <a:pt x="2167" y="3104"/>
                  </a:cubicBezTo>
                  <a:cubicBezTo>
                    <a:pt x="2360" y="3357"/>
                    <a:pt x="2564" y="3608"/>
                    <a:pt x="2782" y="3849"/>
                  </a:cubicBezTo>
                  <a:lnTo>
                    <a:pt x="2261" y="6421"/>
                  </a:lnTo>
                  <a:cubicBezTo>
                    <a:pt x="2323" y="6492"/>
                    <a:pt x="2381" y="6564"/>
                    <a:pt x="2440" y="6635"/>
                  </a:cubicBezTo>
                  <a:cubicBezTo>
                    <a:pt x="2743" y="5137"/>
                    <a:pt x="2889" y="4405"/>
                    <a:pt x="2965" y="4044"/>
                  </a:cubicBezTo>
                  <a:cubicBezTo>
                    <a:pt x="3171" y="4263"/>
                    <a:pt x="3389" y="4468"/>
                    <a:pt x="3603" y="4668"/>
                  </a:cubicBezTo>
                  <a:lnTo>
                    <a:pt x="3046" y="7433"/>
                  </a:lnTo>
                  <a:cubicBezTo>
                    <a:pt x="3103" y="7514"/>
                    <a:pt x="3162" y="7598"/>
                    <a:pt x="3216" y="7679"/>
                  </a:cubicBezTo>
                  <a:cubicBezTo>
                    <a:pt x="3564" y="5975"/>
                    <a:pt x="3719" y="5195"/>
                    <a:pt x="3790" y="4839"/>
                  </a:cubicBezTo>
                  <a:lnTo>
                    <a:pt x="3813" y="4860"/>
                  </a:lnTo>
                  <a:cubicBezTo>
                    <a:pt x="4023" y="5053"/>
                    <a:pt x="4232" y="5240"/>
                    <a:pt x="4437" y="5436"/>
                  </a:cubicBezTo>
                  <a:lnTo>
                    <a:pt x="3804" y="8547"/>
                  </a:lnTo>
                  <a:cubicBezTo>
                    <a:pt x="3862" y="8632"/>
                    <a:pt x="3920" y="8718"/>
                    <a:pt x="3978" y="8806"/>
                  </a:cubicBezTo>
                  <a:cubicBezTo>
                    <a:pt x="4375" y="6827"/>
                    <a:pt x="4548" y="5979"/>
                    <a:pt x="4624" y="5614"/>
                  </a:cubicBezTo>
                  <a:cubicBezTo>
                    <a:pt x="4842" y="5828"/>
                    <a:pt x="5052" y="6051"/>
                    <a:pt x="5249" y="6287"/>
                  </a:cubicBezTo>
                  <a:lnTo>
                    <a:pt x="4562" y="9681"/>
                  </a:lnTo>
                  <a:cubicBezTo>
                    <a:pt x="4620" y="9765"/>
                    <a:pt x="4678" y="9845"/>
                    <a:pt x="4735" y="9930"/>
                  </a:cubicBezTo>
                  <a:cubicBezTo>
                    <a:pt x="5173" y="7776"/>
                    <a:pt x="5356" y="6880"/>
                    <a:pt x="5431" y="6506"/>
                  </a:cubicBezTo>
                  <a:cubicBezTo>
                    <a:pt x="5503" y="6604"/>
                    <a:pt x="5574" y="6697"/>
                    <a:pt x="5641" y="6800"/>
                  </a:cubicBezTo>
                  <a:cubicBezTo>
                    <a:pt x="5770" y="6987"/>
                    <a:pt x="5895" y="7179"/>
                    <a:pt x="6019" y="7375"/>
                  </a:cubicBezTo>
                  <a:lnTo>
                    <a:pt x="5338" y="10741"/>
                  </a:lnTo>
                  <a:cubicBezTo>
                    <a:pt x="5396" y="10817"/>
                    <a:pt x="5453" y="10893"/>
                    <a:pt x="5517" y="10969"/>
                  </a:cubicBezTo>
                  <a:cubicBezTo>
                    <a:pt x="5935" y="8878"/>
                    <a:pt x="6114" y="8008"/>
                    <a:pt x="6185" y="7652"/>
                  </a:cubicBezTo>
                  <a:cubicBezTo>
                    <a:pt x="6377" y="7969"/>
                    <a:pt x="6560" y="8290"/>
                    <a:pt x="6756" y="8611"/>
                  </a:cubicBezTo>
                  <a:cubicBezTo>
                    <a:pt x="6136" y="11669"/>
                    <a:pt x="6136" y="11673"/>
                    <a:pt x="6136" y="11673"/>
                  </a:cubicBezTo>
                  <a:cubicBezTo>
                    <a:pt x="6198" y="11735"/>
                    <a:pt x="6260" y="11798"/>
                    <a:pt x="6323" y="11856"/>
                  </a:cubicBezTo>
                  <a:cubicBezTo>
                    <a:pt x="6707" y="9953"/>
                    <a:pt x="6863" y="9190"/>
                    <a:pt x="6925" y="8882"/>
                  </a:cubicBezTo>
                  <a:cubicBezTo>
                    <a:pt x="6970" y="8958"/>
                    <a:pt x="7015" y="9029"/>
                    <a:pt x="7063" y="9101"/>
                  </a:cubicBezTo>
                  <a:cubicBezTo>
                    <a:pt x="7202" y="9319"/>
                    <a:pt x="7357" y="9529"/>
                    <a:pt x="7513" y="9734"/>
                  </a:cubicBezTo>
                  <a:lnTo>
                    <a:pt x="6970" y="12431"/>
                  </a:lnTo>
                  <a:cubicBezTo>
                    <a:pt x="7032" y="12480"/>
                    <a:pt x="7099" y="12529"/>
                    <a:pt x="7161" y="12579"/>
                  </a:cubicBezTo>
                  <a:cubicBezTo>
                    <a:pt x="7513" y="10844"/>
                    <a:pt x="7643" y="10198"/>
                    <a:pt x="7692" y="9957"/>
                  </a:cubicBezTo>
                  <a:cubicBezTo>
                    <a:pt x="7758" y="10037"/>
                    <a:pt x="7826" y="10117"/>
                    <a:pt x="7892" y="10193"/>
                  </a:cubicBezTo>
                  <a:cubicBezTo>
                    <a:pt x="8036" y="10354"/>
                    <a:pt x="8174" y="10514"/>
                    <a:pt x="8312" y="10675"/>
                  </a:cubicBezTo>
                  <a:lnTo>
                    <a:pt x="7839" y="13015"/>
                  </a:lnTo>
                  <a:cubicBezTo>
                    <a:pt x="7906" y="13052"/>
                    <a:pt x="7972" y="13091"/>
                    <a:pt x="8040" y="13126"/>
                  </a:cubicBezTo>
                  <a:cubicBezTo>
                    <a:pt x="8343" y="11638"/>
                    <a:pt x="8454" y="11085"/>
                    <a:pt x="8495" y="10885"/>
                  </a:cubicBezTo>
                  <a:cubicBezTo>
                    <a:pt x="8588" y="10996"/>
                    <a:pt x="8686" y="11107"/>
                    <a:pt x="8780" y="11218"/>
                  </a:cubicBezTo>
                  <a:cubicBezTo>
                    <a:pt x="8892" y="11356"/>
                    <a:pt x="8999" y="11490"/>
                    <a:pt x="9106" y="11628"/>
                  </a:cubicBezTo>
                  <a:lnTo>
                    <a:pt x="8722" y="13523"/>
                  </a:lnTo>
                  <a:cubicBezTo>
                    <a:pt x="8789" y="13564"/>
                    <a:pt x="8855" y="13604"/>
                    <a:pt x="8923" y="13649"/>
                  </a:cubicBezTo>
                  <a:cubicBezTo>
                    <a:pt x="9163" y="12463"/>
                    <a:pt x="9252" y="12021"/>
                    <a:pt x="9283" y="11856"/>
                  </a:cubicBezTo>
                  <a:cubicBezTo>
                    <a:pt x="9493" y="12132"/>
                    <a:pt x="9690" y="12414"/>
                    <a:pt x="9877" y="12708"/>
                  </a:cubicBezTo>
                  <a:lnTo>
                    <a:pt x="9583" y="14153"/>
                  </a:lnTo>
                  <a:cubicBezTo>
                    <a:pt x="9649" y="14210"/>
                    <a:pt x="9711" y="14268"/>
                    <a:pt x="9774" y="14322"/>
                  </a:cubicBezTo>
                  <a:cubicBezTo>
                    <a:pt x="9952" y="13443"/>
                    <a:pt x="10020" y="13105"/>
                    <a:pt x="10046" y="12976"/>
                  </a:cubicBezTo>
                  <a:cubicBezTo>
                    <a:pt x="10139" y="13132"/>
                    <a:pt x="10225" y="13287"/>
                    <a:pt x="10310" y="13443"/>
                  </a:cubicBezTo>
                  <a:cubicBezTo>
                    <a:pt x="10412" y="13635"/>
                    <a:pt x="10510" y="13827"/>
                    <a:pt x="10600" y="14027"/>
                  </a:cubicBezTo>
                  <a:lnTo>
                    <a:pt x="10403" y="14982"/>
                  </a:lnTo>
                  <a:cubicBezTo>
                    <a:pt x="10466" y="15048"/>
                    <a:pt x="10524" y="15120"/>
                    <a:pt x="10586" y="15186"/>
                  </a:cubicBezTo>
                  <a:cubicBezTo>
                    <a:pt x="10688" y="14674"/>
                    <a:pt x="10733" y="14464"/>
                    <a:pt x="10750" y="14380"/>
                  </a:cubicBezTo>
                  <a:cubicBezTo>
                    <a:pt x="10956" y="14897"/>
                    <a:pt x="11116" y="15432"/>
                    <a:pt x="11228" y="15980"/>
                  </a:cubicBezTo>
                  <a:cubicBezTo>
                    <a:pt x="11197" y="15802"/>
                    <a:pt x="11161" y="15620"/>
                    <a:pt x="11121" y="15441"/>
                  </a:cubicBezTo>
                  <a:lnTo>
                    <a:pt x="11121" y="15441"/>
                  </a:lnTo>
                  <a:lnTo>
                    <a:pt x="11268" y="15472"/>
                  </a:lnTo>
                  <a:cubicBezTo>
                    <a:pt x="11277" y="15400"/>
                    <a:pt x="11281" y="15330"/>
                    <a:pt x="11290" y="15254"/>
                  </a:cubicBezTo>
                  <a:cubicBezTo>
                    <a:pt x="11125" y="15223"/>
                    <a:pt x="11076" y="15213"/>
                    <a:pt x="11063" y="15209"/>
                  </a:cubicBezTo>
                  <a:cubicBezTo>
                    <a:pt x="10987" y="14933"/>
                    <a:pt x="10902" y="14661"/>
                    <a:pt x="10804" y="14389"/>
                  </a:cubicBezTo>
                  <a:lnTo>
                    <a:pt x="10804" y="14389"/>
                  </a:lnTo>
                  <a:lnTo>
                    <a:pt x="11380" y="14509"/>
                  </a:lnTo>
                  <a:cubicBezTo>
                    <a:pt x="11384" y="14433"/>
                    <a:pt x="11392" y="14362"/>
                    <a:pt x="11402" y="14291"/>
                  </a:cubicBezTo>
                  <a:cubicBezTo>
                    <a:pt x="10925" y="14192"/>
                    <a:pt x="10769" y="14161"/>
                    <a:pt x="10715" y="14148"/>
                  </a:cubicBezTo>
                  <a:cubicBezTo>
                    <a:pt x="10612" y="13898"/>
                    <a:pt x="10505" y="13649"/>
                    <a:pt x="10386" y="13408"/>
                  </a:cubicBezTo>
                  <a:cubicBezTo>
                    <a:pt x="10367" y="13373"/>
                    <a:pt x="10349" y="13336"/>
                    <a:pt x="10332" y="13305"/>
                  </a:cubicBezTo>
                  <a:lnTo>
                    <a:pt x="10332" y="13305"/>
                  </a:lnTo>
                  <a:lnTo>
                    <a:pt x="11456" y="13537"/>
                  </a:lnTo>
                  <a:cubicBezTo>
                    <a:pt x="11460" y="13461"/>
                    <a:pt x="11460" y="13385"/>
                    <a:pt x="11460" y="13314"/>
                  </a:cubicBezTo>
                  <a:cubicBezTo>
                    <a:pt x="10600" y="13136"/>
                    <a:pt x="10305" y="13078"/>
                    <a:pt x="10203" y="13056"/>
                  </a:cubicBezTo>
                  <a:cubicBezTo>
                    <a:pt x="10038" y="12757"/>
                    <a:pt x="9859" y="12467"/>
                    <a:pt x="9672" y="12182"/>
                  </a:cubicBezTo>
                  <a:lnTo>
                    <a:pt x="9672" y="12182"/>
                  </a:lnTo>
                  <a:lnTo>
                    <a:pt x="11361" y="12525"/>
                  </a:lnTo>
                  <a:cubicBezTo>
                    <a:pt x="11339" y="12449"/>
                    <a:pt x="11312" y="12369"/>
                    <a:pt x="11285" y="12289"/>
                  </a:cubicBezTo>
                  <a:cubicBezTo>
                    <a:pt x="10086" y="12043"/>
                    <a:pt x="9654" y="11955"/>
                    <a:pt x="9497" y="11923"/>
                  </a:cubicBezTo>
                  <a:cubicBezTo>
                    <a:pt x="9306" y="11646"/>
                    <a:pt x="9110" y="11383"/>
                    <a:pt x="8904" y="11120"/>
                  </a:cubicBezTo>
                  <a:cubicBezTo>
                    <a:pt x="8878" y="11085"/>
                    <a:pt x="8851" y="11054"/>
                    <a:pt x="8824" y="11018"/>
                  </a:cubicBezTo>
                  <a:lnTo>
                    <a:pt x="8824" y="11018"/>
                  </a:lnTo>
                  <a:lnTo>
                    <a:pt x="10894" y="11446"/>
                  </a:lnTo>
                  <a:cubicBezTo>
                    <a:pt x="10849" y="11361"/>
                    <a:pt x="10800" y="11276"/>
                    <a:pt x="10755" y="11192"/>
                  </a:cubicBezTo>
                  <a:cubicBezTo>
                    <a:pt x="9355" y="10906"/>
                    <a:pt x="8820" y="10795"/>
                    <a:pt x="8610" y="10751"/>
                  </a:cubicBezTo>
                  <a:cubicBezTo>
                    <a:pt x="8423" y="10523"/>
                    <a:pt x="8236" y="10291"/>
                    <a:pt x="8048" y="10064"/>
                  </a:cubicBezTo>
                  <a:cubicBezTo>
                    <a:pt x="7986" y="9988"/>
                    <a:pt x="7929" y="9912"/>
                    <a:pt x="7865" y="9836"/>
                  </a:cubicBezTo>
                  <a:lnTo>
                    <a:pt x="7865" y="9836"/>
                  </a:lnTo>
                  <a:lnTo>
                    <a:pt x="10314" y="10336"/>
                  </a:lnTo>
                  <a:cubicBezTo>
                    <a:pt x="10283" y="10255"/>
                    <a:pt x="10252" y="10175"/>
                    <a:pt x="10220" y="10095"/>
                  </a:cubicBezTo>
                  <a:cubicBezTo>
                    <a:pt x="8561" y="9756"/>
                    <a:pt x="7919" y="9622"/>
                    <a:pt x="7674" y="9574"/>
                  </a:cubicBezTo>
                  <a:cubicBezTo>
                    <a:pt x="7532" y="9377"/>
                    <a:pt x="7402" y="9172"/>
                    <a:pt x="7282" y="8967"/>
                  </a:cubicBezTo>
                  <a:cubicBezTo>
                    <a:pt x="7229" y="8878"/>
                    <a:pt x="7175" y="8784"/>
                    <a:pt x="7126" y="8695"/>
                  </a:cubicBezTo>
                  <a:lnTo>
                    <a:pt x="7126" y="8695"/>
                  </a:lnTo>
                  <a:lnTo>
                    <a:pt x="10011" y="9288"/>
                  </a:lnTo>
                  <a:cubicBezTo>
                    <a:pt x="9997" y="9212"/>
                    <a:pt x="9984" y="9132"/>
                    <a:pt x="9975" y="9056"/>
                  </a:cubicBezTo>
                  <a:cubicBezTo>
                    <a:pt x="8022" y="8654"/>
                    <a:pt x="7273" y="8498"/>
                    <a:pt x="6983" y="8440"/>
                  </a:cubicBezTo>
                  <a:cubicBezTo>
                    <a:pt x="6832" y="8160"/>
                    <a:pt x="6680" y="7870"/>
                    <a:pt x="6528" y="7584"/>
                  </a:cubicBezTo>
                  <a:lnTo>
                    <a:pt x="6528" y="7584"/>
                  </a:lnTo>
                  <a:cubicBezTo>
                    <a:pt x="9850" y="8267"/>
                    <a:pt x="9855" y="8267"/>
                    <a:pt x="9855" y="8267"/>
                  </a:cubicBezTo>
                  <a:cubicBezTo>
                    <a:pt x="9841" y="8191"/>
                    <a:pt x="9824" y="8111"/>
                    <a:pt x="9810" y="8035"/>
                  </a:cubicBezTo>
                  <a:cubicBezTo>
                    <a:pt x="7594" y="7580"/>
                    <a:pt x="6729" y="7401"/>
                    <a:pt x="6394" y="7331"/>
                  </a:cubicBezTo>
                  <a:cubicBezTo>
                    <a:pt x="6256" y="7080"/>
                    <a:pt x="6114" y="6831"/>
                    <a:pt x="5957" y="6586"/>
                  </a:cubicBezTo>
                  <a:cubicBezTo>
                    <a:pt x="5931" y="6545"/>
                    <a:pt x="5904" y="6501"/>
                    <a:pt x="5877" y="6461"/>
                  </a:cubicBezTo>
                  <a:lnTo>
                    <a:pt x="5877" y="6461"/>
                  </a:lnTo>
                  <a:lnTo>
                    <a:pt x="9560" y="7219"/>
                  </a:lnTo>
                  <a:cubicBezTo>
                    <a:pt x="9524" y="7134"/>
                    <a:pt x="9489" y="7054"/>
                    <a:pt x="9449" y="6973"/>
                  </a:cubicBezTo>
                  <a:cubicBezTo>
                    <a:pt x="7090" y="6488"/>
                    <a:pt x="6109" y="6287"/>
                    <a:pt x="5698" y="6203"/>
                  </a:cubicBezTo>
                  <a:cubicBezTo>
                    <a:pt x="5517" y="5948"/>
                    <a:pt x="5320" y="5707"/>
                    <a:pt x="5115" y="5481"/>
                  </a:cubicBezTo>
                  <a:cubicBezTo>
                    <a:pt x="5056" y="5413"/>
                    <a:pt x="4994" y="5347"/>
                    <a:pt x="4932" y="5279"/>
                  </a:cubicBezTo>
                  <a:lnTo>
                    <a:pt x="4932" y="5279"/>
                  </a:lnTo>
                  <a:lnTo>
                    <a:pt x="8904" y="6096"/>
                  </a:lnTo>
                  <a:cubicBezTo>
                    <a:pt x="8838" y="6006"/>
                    <a:pt x="8771" y="5917"/>
                    <a:pt x="8695" y="5828"/>
                  </a:cubicBezTo>
                  <a:cubicBezTo>
                    <a:pt x="6270" y="5329"/>
                    <a:pt x="5163" y="5106"/>
                    <a:pt x="4665" y="4999"/>
                  </a:cubicBezTo>
                  <a:cubicBezTo>
                    <a:pt x="4495" y="4829"/>
                    <a:pt x="4330" y="4664"/>
                    <a:pt x="4161" y="4499"/>
                  </a:cubicBezTo>
                  <a:cubicBezTo>
                    <a:pt x="4013" y="4343"/>
                    <a:pt x="3862" y="4191"/>
                    <a:pt x="3714" y="4040"/>
                  </a:cubicBezTo>
                  <a:lnTo>
                    <a:pt x="3714" y="4040"/>
                  </a:lnTo>
                  <a:lnTo>
                    <a:pt x="7719" y="4860"/>
                  </a:lnTo>
                  <a:cubicBezTo>
                    <a:pt x="7612" y="4775"/>
                    <a:pt x="7501" y="4695"/>
                    <a:pt x="7394" y="4615"/>
                  </a:cubicBezTo>
                  <a:cubicBezTo>
                    <a:pt x="7367" y="4598"/>
                    <a:pt x="7340" y="4575"/>
                    <a:pt x="7309" y="4557"/>
                  </a:cubicBezTo>
                  <a:cubicBezTo>
                    <a:pt x="5035" y="4089"/>
                    <a:pt x="3965" y="3870"/>
                    <a:pt x="3461" y="3763"/>
                  </a:cubicBezTo>
                  <a:cubicBezTo>
                    <a:pt x="3389" y="3683"/>
                    <a:pt x="3317" y="3603"/>
                    <a:pt x="3251" y="3522"/>
                  </a:cubicBezTo>
                  <a:cubicBezTo>
                    <a:pt x="3068" y="3308"/>
                    <a:pt x="2899" y="3086"/>
                    <a:pt x="2739" y="2853"/>
                  </a:cubicBezTo>
                  <a:lnTo>
                    <a:pt x="2739" y="2853"/>
                  </a:lnTo>
                  <a:lnTo>
                    <a:pt x="5922" y="3505"/>
                  </a:lnTo>
                  <a:cubicBezTo>
                    <a:pt x="5838" y="3415"/>
                    <a:pt x="5752" y="3326"/>
                    <a:pt x="5667" y="3228"/>
                  </a:cubicBezTo>
                  <a:cubicBezTo>
                    <a:pt x="3844" y="2853"/>
                    <a:pt x="2975" y="2676"/>
                    <a:pt x="2564" y="2591"/>
                  </a:cubicBezTo>
                  <a:cubicBezTo>
                    <a:pt x="2533" y="2546"/>
                    <a:pt x="2502" y="2501"/>
                    <a:pt x="2475" y="2458"/>
                  </a:cubicBezTo>
                  <a:cubicBezTo>
                    <a:pt x="2319" y="2217"/>
                    <a:pt x="2167" y="1966"/>
                    <a:pt x="2021" y="1717"/>
                  </a:cubicBezTo>
                  <a:lnTo>
                    <a:pt x="2021" y="1717"/>
                  </a:lnTo>
                  <a:lnTo>
                    <a:pt x="4928" y="2314"/>
                  </a:lnTo>
                  <a:cubicBezTo>
                    <a:pt x="4865" y="2230"/>
                    <a:pt x="4799" y="2141"/>
                    <a:pt x="4727" y="2051"/>
                  </a:cubicBezTo>
                  <a:cubicBezTo>
                    <a:pt x="3103" y="1717"/>
                    <a:pt x="2284" y="1548"/>
                    <a:pt x="1869" y="1462"/>
                  </a:cubicBezTo>
                  <a:cubicBezTo>
                    <a:pt x="1838" y="1409"/>
                    <a:pt x="1811" y="1361"/>
                    <a:pt x="1780" y="1307"/>
                  </a:cubicBezTo>
                  <a:lnTo>
                    <a:pt x="1356" y="593"/>
                  </a:lnTo>
                  <a:lnTo>
                    <a:pt x="3996" y="1133"/>
                  </a:lnTo>
                  <a:cubicBezTo>
                    <a:pt x="3911" y="1040"/>
                    <a:pt x="3826" y="950"/>
                    <a:pt x="3741" y="861"/>
                  </a:cubicBezTo>
                  <a:cubicBezTo>
                    <a:pt x="2368" y="575"/>
                    <a:pt x="1615" y="424"/>
                    <a:pt x="1209" y="339"/>
                  </a:cubicBezTo>
                  <a:cubicBezTo>
                    <a:pt x="1169" y="277"/>
                    <a:pt x="1133" y="210"/>
                    <a:pt x="1088" y="139"/>
                  </a:cubicBezTo>
                  <a:lnTo>
                    <a:pt x="1008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1"/>
            <p:cNvSpPr/>
            <p:nvPr/>
          </p:nvSpPr>
          <p:spPr>
            <a:xfrm>
              <a:off x="4293349" y="-84538"/>
              <a:ext cx="1453757" cy="1445371"/>
            </a:xfrm>
            <a:custGeom>
              <a:rect b="b" l="l" r="r" t="t"/>
              <a:pathLst>
                <a:path extrusionOk="0" h="45502" w="45766">
                  <a:moveTo>
                    <a:pt x="12551" y="1"/>
                  </a:moveTo>
                  <a:cubicBezTo>
                    <a:pt x="10260" y="1"/>
                    <a:pt x="8030" y="1232"/>
                    <a:pt x="6546" y="3000"/>
                  </a:cubicBezTo>
                  <a:cubicBezTo>
                    <a:pt x="0" y="10799"/>
                    <a:pt x="9226" y="15975"/>
                    <a:pt x="13457" y="21821"/>
                  </a:cubicBezTo>
                  <a:cubicBezTo>
                    <a:pt x="14749" y="23613"/>
                    <a:pt x="15700" y="25628"/>
                    <a:pt x="16863" y="27505"/>
                  </a:cubicBezTo>
                  <a:cubicBezTo>
                    <a:pt x="17029" y="27773"/>
                    <a:pt x="17202" y="28036"/>
                    <a:pt x="17371" y="28291"/>
                  </a:cubicBezTo>
                  <a:cubicBezTo>
                    <a:pt x="20328" y="32652"/>
                    <a:pt x="24791" y="35701"/>
                    <a:pt x="29152" y="38653"/>
                  </a:cubicBezTo>
                  <a:cubicBezTo>
                    <a:pt x="30699" y="39705"/>
                    <a:pt x="45712" y="45242"/>
                    <a:pt x="45765" y="45501"/>
                  </a:cubicBezTo>
                  <a:cubicBezTo>
                    <a:pt x="43755" y="35977"/>
                    <a:pt x="38853" y="29004"/>
                    <a:pt x="33758" y="20710"/>
                  </a:cubicBezTo>
                  <a:cubicBezTo>
                    <a:pt x="32661" y="18927"/>
                    <a:pt x="31560" y="17135"/>
                    <a:pt x="30169" y="15579"/>
                  </a:cubicBezTo>
                  <a:cubicBezTo>
                    <a:pt x="28224" y="13412"/>
                    <a:pt x="25763" y="11754"/>
                    <a:pt x="23810" y="9591"/>
                  </a:cubicBezTo>
                  <a:cubicBezTo>
                    <a:pt x="20533" y="5953"/>
                    <a:pt x="18085" y="557"/>
                    <a:pt x="13216" y="36"/>
                  </a:cubicBezTo>
                  <a:cubicBezTo>
                    <a:pt x="12994" y="12"/>
                    <a:pt x="12773" y="1"/>
                    <a:pt x="12551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1"/>
            <p:cNvSpPr/>
            <p:nvPr/>
          </p:nvSpPr>
          <p:spPr>
            <a:xfrm>
              <a:off x="4493627" y="-48294"/>
              <a:ext cx="1244839" cy="1405157"/>
            </a:xfrm>
            <a:custGeom>
              <a:rect b="b" l="l" r="r" t="t"/>
              <a:pathLst>
                <a:path extrusionOk="0" h="44236" w="39189">
                  <a:moveTo>
                    <a:pt x="2408" y="0"/>
                  </a:moveTo>
                  <a:cubicBezTo>
                    <a:pt x="1583" y="500"/>
                    <a:pt x="838" y="1142"/>
                    <a:pt x="218" y="1877"/>
                  </a:cubicBezTo>
                  <a:cubicBezTo>
                    <a:pt x="143" y="1966"/>
                    <a:pt x="71" y="2056"/>
                    <a:pt x="0" y="2145"/>
                  </a:cubicBezTo>
                  <a:cubicBezTo>
                    <a:pt x="218" y="2373"/>
                    <a:pt x="433" y="2604"/>
                    <a:pt x="638" y="2840"/>
                  </a:cubicBezTo>
                  <a:cubicBezTo>
                    <a:pt x="780" y="3001"/>
                    <a:pt x="923" y="3166"/>
                    <a:pt x="1061" y="3326"/>
                  </a:cubicBezTo>
                  <a:cubicBezTo>
                    <a:pt x="910" y="4972"/>
                    <a:pt x="651" y="7816"/>
                    <a:pt x="200" y="12761"/>
                  </a:cubicBezTo>
                  <a:cubicBezTo>
                    <a:pt x="464" y="13109"/>
                    <a:pt x="745" y="13461"/>
                    <a:pt x="1039" y="13809"/>
                  </a:cubicBezTo>
                  <a:lnTo>
                    <a:pt x="1900" y="4374"/>
                  </a:lnTo>
                  <a:cubicBezTo>
                    <a:pt x="2283" y="4874"/>
                    <a:pt x="2649" y="5390"/>
                    <a:pt x="3005" y="5925"/>
                  </a:cubicBezTo>
                  <a:cubicBezTo>
                    <a:pt x="3581" y="6787"/>
                    <a:pt x="4137" y="7691"/>
                    <a:pt x="4713" y="8610"/>
                  </a:cubicBezTo>
                  <a:cubicBezTo>
                    <a:pt x="4575" y="10152"/>
                    <a:pt x="4338" y="12716"/>
                    <a:pt x="3950" y="16974"/>
                  </a:cubicBezTo>
                  <a:cubicBezTo>
                    <a:pt x="4236" y="17282"/>
                    <a:pt x="4521" y="17581"/>
                    <a:pt x="4802" y="17884"/>
                  </a:cubicBezTo>
                  <a:lnTo>
                    <a:pt x="5528" y="9881"/>
                  </a:lnTo>
                  <a:cubicBezTo>
                    <a:pt x="6189" y="10870"/>
                    <a:pt x="6898" y="11865"/>
                    <a:pt x="7714" y="12792"/>
                  </a:cubicBezTo>
                  <a:cubicBezTo>
                    <a:pt x="7932" y="13047"/>
                    <a:pt x="8164" y="13292"/>
                    <a:pt x="8401" y="13533"/>
                  </a:cubicBezTo>
                  <a:cubicBezTo>
                    <a:pt x="8280" y="14821"/>
                    <a:pt x="8066" y="17171"/>
                    <a:pt x="7674" y="21442"/>
                  </a:cubicBezTo>
                  <a:cubicBezTo>
                    <a:pt x="7959" y="21875"/>
                    <a:pt x="8226" y="22320"/>
                    <a:pt x="8485" y="22767"/>
                  </a:cubicBezTo>
                  <a:lnTo>
                    <a:pt x="9261" y="14344"/>
                  </a:lnTo>
                  <a:cubicBezTo>
                    <a:pt x="9800" y="14821"/>
                    <a:pt x="10362" y="15267"/>
                    <a:pt x="10928" y="15669"/>
                  </a:cubicBezTo>
                  <a:cubicBezTo>
                    <a:pt x="11370" y="15990"/>
                    <a:pt x="11811" y="16293"/>
                    <a:pt x="12257" y="16591"/>
                  </a:cubicBezTo>
                  <a:cubicBezTo>
                    <a:pt x="12132" y="17947"/>
                    <a:pt x="11856" y="20921"/>
                    <a:pt x="11259" y="27426"/>
                  </a:cubicBezTo>
                  <a:cubicBezTo>
                    <a:pt x="11531" y="27805"/>
                    <a:pt x="11807" y="28179"/>
                    <a:pt x="12092" y="28541"/>
                  </a:cubicBezTo>
                  <a:lnTo>
                    <a:pt x="13136" y="17180"/>
                  </a:lnTo>
                  <a:cubicBezTo>
                    <a:pt x="14183" y="17875"/>
                    <a:pt x="15204" y="18558"/>
                    <a:pt x="16141" y="19328"/>
                  </a:cubicBezTo>
                  <a:cubicBezTo>
                    <a:pt x="16015" y="20693"/>
                    <a:pt x="15717" y="23935"/>
                    <a:pt x="15013" y="31626"/>
                  </a:cubicBezTo>
                  <a:cubicBezTo>
                    <a:pt x="15298" y="31889"/>
                    <a:pt x="15579" y="32143"/>
                    <a:pt x="15877" y="32398"/>
                  </a:cubicBezTo>
                  <a:lnTo>
                    <a:pt x="17001" y="20096"/>
                  </a:lnTo>
                  <a:cubicBezTo>
                    <a:pt x="17130" y="20221"/>
                    <a:pt x="17260" y="20350"/>
                    <a:pt x="17389" y="20484"/>
                  </a:cubicBezTo>
                  <a:cubicBezTo>
                    <a:pt x="18258" y="21371"/>
                    <a:pt x="19097" y="22308"/>
                    <a:pt x="19917" y="23266"/>
                  </a:cubicBezTo>
                  <a:cubicBezTo>
                    <a:pt x="19797" y="24568"/>
                    <a:pt x="19516" y="27609"/>
                    <a:pt x="18865" y="34748"/>
                  </a:cubicBezTo>
                  <a:cubicBezTo>
                    <a:pt x="19151" y="34952"/>
                    <a:pt x="19445" y="35166"/>
                    <a:pt x="19739" y="35376"/>
                  </a:cubicBezTo>
                  <a:lnTo>
                    <a:pt x="20756" y="24265"/>
                  </a:lnTo>
                  <a:cubicBezTo>
                    <a:pt x="21402" y="25041"/>
                    <a:pt x="22040" y="25829"/>
                    <a:pt x="22677" y="26615"/>
                  </a:cubicBezTo>
                  <a:cubicBezTo>
                    <a:pt x="23020" y="27039"/>
                    <a:pt x="23337" y="27434"/>
                    <a:pt x="23636" y="27805"/>
                  </a:cubicBezTo>
                  <a:cubicBezTo>
                    <a:pt x="23533" y="28889"/>
                    <a:pt x="23302" y="31443"/>
                    <a:pt x="22748" y="37454"/>
                  </a:cubicBezTo>
                  <a:cubicBezTo>
                    <a:pt x="22784" y="37472"/>
                    <a:pt x="22811" y="37493"/>
                    <a:pt x="22847" y="37512"/>
                  </a:cubicBezTo>
                  <a:cubicBezTo>
                    <a:pt x="22994" y="37619"/>
                    <a:pt x="23265" y="37761"/>
                    <a:pt x="23645" y="37931"/>
                  </a:cubicBezTo>
                  <a:lnTo>
                    <a:pt x="24475" y="28848"/>
                  </a:lnTo>
                  <a:cubicBezTo>
                    <a:pt x="26093" y="30864"/>
                    <a:pt x="26922" y="31898"/>
                    <a:pt x="27350" y="32433"/>
                  </a:cubicBezTo>
                  <a:cubicBezTo>
                    <a:pt x="27274" y="33218"/>
                    <a:pt x="27109" y="35038"/>
                    <a:pt x="26716" y="39251"/>
                  </a:cubicBezTo>
                  <a:cubicBezTo>
                    <a:pt x="27016" y="39371"/>
                    <a:pt x="27319" y="39491"/>
                    <a:pt x="27617" y="39617"/>
                  </a:cubicBezTo>
                  <a:lnTo>
                    <a:pt x="28184" y="33463"/>
                  </a:lnTo>
                  <a:cubicBezTo>
                    <a:pt x="29134" y="34618"/>
                    <a:pt x="30093" y="35764"/>
                    <a:pt x="31073" y="36892"/>
                  </a:cubicBezTo>
                  <a:cubicBezTo>
                    <a:pt x="31029" y="37378"/>
                    <a:pt x="30930" y="38452"/>
                    <a:pt x="30712" y="40837"/>
                  </a:cubicBezTo>
                  <a:cubicBezTo>
                    <a:pt x="31011" y="40963"/>
                    <a:pt x="31314" y="41074"/>
                    <a:pt x="31618" y="41191"/>
                  </a:cubicBezTo>
                  <a:lnTo>
                    <a:pt x="31920" y="37847"/>
                  </a:lnTo>
                  <a:cubicBezTo>
                    <a:pt x="32326" y="38296"/>
                    <a:pt x="32736" y="38747"/>
                    <a:pt x="33155" y="39188"/>
                  </a:cubicBezTo>
                  <a:cubicBezTo>
                    <a:pt x="33704" y="39773"/>
                    <a:pt x="34266" y="40343"/>
                    <a:pt x="34841" y="40901"/>
                  </a:cubicBezTo>
                  <a:cubicBezTo>
                    <a:pt x="34822" y="41115"/>
                    <a:pt x="34783" y="41543"/>
                    <a:pt x="34707" y="42403"/>
                  </a:cubicBezTo>
                  <a:cubicBezTo>
                    <a:pt x="35015" y="42523"/>
                    <a:pt x="35318" y="42640"/>
                    <a:pt x="35608" y="42755"/>
                  </a:cubicBezTo>
                  <a:lnTo>
                    <a:pt x="35701" y="41707"/>
                  </a:lnTo>
                  <a:cubicBezTo>
                    <a:pt x="35831" y="41823"/>
                    <a:pt x="35960" y="41940"/>
                    <a:pt x="36089" y="42051"/>
                  </a:cubicBezTo>
                  <a:cubicBezTo>
                    <a:pt x="36999" y="42831"/>
                    <a:pt x="37958" y="43576"/>
                    <a:pt x="39010" y="44155"/>
                  </a:cubicBezTo>
                  <a:cubicBezTo>
                    <a:pt x="39076" y="44182"/>
                    <a:pt x="39135" y="44208"/>
                    <a:pt x="39188" y="44235"/>
                  </a:cubicBezTo>
                  <a:cubicBezTo>
                    <a:pt x="38274" y="43700"/>
                    <a:pt x="37450" y="43037"/>
                    <a:pt x="36664" y="42331"/>
                  </a:cubicBezTo>
                  <a:lnTo>
                    <a:pt x="36664" y="42331"/>
                  </a:lnTo>
                  <a:cubicBezTo>
                    <a:pt x="36843" y="42354"/>
                    <a:pt x="37396" y="42434"/>
                    <a:pt x="39068" y="42679"/>
                  </a:cubicBezTo>
                  <a:cubicBezTo>
                    <a:pt x="38987" y="42345"/>
                    <a:pt x="38903" y="42024"/>
                    <a:pt x="38804" y="41699"/>
                  </a:cubicBezTo>
                  <a:lnTo>
                    <a:pt x="35518" y="41226"/>
                  </a:lnTo>
                  <a:cubicBezTo>
                    <a:pt x="34791" y="40485"/>
                    <a:pt x="34100" y="39724"/>
                    <a:pt x="33431" y="38943"/>
                  </a:cubicBezTo>
                  <a:cubicBezTo>
                    <a:pt x="33026" y="38475"/>
                    <a:pt x="32629" y="37997"/>
                    <a:pt x="32237" y="37520"/>
                  </a:cubicBezTo>
                  <a:lnTo>
                    <a:pt x="32237" y="37520"/>
                  </a:lnTo>
                  <a:cubicBezTo>
                    <a:pt x="32736" y="37592"/>
                    <a:pt x="34079" y="37788"/>
                    <a:pt x="37712" y="38314"/>
                  </a:cubicBezTo>
                  <a:cubicBezTo>
                    <a:pt x="37583" y="37980"/>
                    <a:pt x="37462" y="37654"/>
                    <a:pt x="37333" y="37324"/>
                  </a:cubicBezTo>
                  <a:lnTo>
                    <a:pt x="31381" y="36455"/>
                  </a:lnTo>
                  <a:cubicBezTo>
                    <a:pt x="30435" y="35269"/>
                    <a:pt x="29513" y="34056"/>
                    <a:pt x="28607" y="32834"/>
                  </a:cubicBezTo>
                  <a:lnTo>
                    <a:pt x="28607" y="32834"/>
                  </a:lnTo>
                  <a:cubicBezTo>
                    <a:pt x="29334" y="32941"/>
                    <a:pt x="31176" y="33209"/>
                    <a:pt x="35822" y="33878"/>
                  </a:cubicBezTo>
                  <a:cubicBezTo>
                    <a:pt x="35657" y="33544"/>
                    <a:pt x="35487" y="33204"/>
                    <a:pt x="35318" y="32865"/>
                  </a:cubicBezTo>
                  <a:lnTo>
                    <a:pt x="27831" y="31782"/>
                  </a:lnTo>
                  <a:cubicBezTo>
                    <a:pt x="26663" y="30186"/>
                    <a:pt x="25812" y="29023"/>
                    <a:pt x="25197" y="28179"/>
                  </a:cubicBezTo>
                  <a:lnTo>
                    <a:pt x="25197" y="28179"/>
                  </a:lnTo>
                  <a:cubicBezTo>
                    <a:pt x="26111" y="28313"/>
                    <a:pt x="28278" y="28626"/>
                    <a:pt x="33437" y="29375"/>
                  </a:cubicBezTo>
                  <a:cubicBezTo>
                    <a:pt x="33240" y="29031"/>
                    <a:pt x="33044" y="28692"/>
                    <a:pt x="32843" y="28349"/>
                  </a:cubicBezTo>
                  <a:cubicBezTo>
                    <a:pt x="32843" y="28349"/>
                    <a:pt x="32843" y="28344"/>
                    <a:pt x="24425" y="27123"/>
                  </a:cubicBezTo>
                  <a:lnTo>
                    <a:pt x="23555" y="25936"/>
                  </a:lnTo>
                  <a:cubicBezTo>
                    <a:pt x="22958" y="25129"/>
                    <a:pt x="22365" y="24318"/>
                    <a:pt x="21754" y="23516"/>
                  </a:cubicBezTo>
                  <a:lnTo>
                    <a:pt x="21754" y="23516"/>
                  </a:lnTo>
                  <a:cubicBezTo>
                    <a:pt x="22833" y="23672"/>
                    <a:pt x="25259" y="24024"/>
                    <a:pt x="30708" y="24818"/>
                  </a:cubicBezTo>
                  <a:cubicBezTo>
                    <a:pt x="30498" y="24470"/>
                    <a:pt x="30284" y="24127"/>
                    <a:pt x="30070" y="23783"/>
                  </a:cubicBezTo>
                  <a:lnTo>
                    <a:pt x="20947" y="22459"/>
                  </a:lnTo>
                  <a:cubicBezTo>
                    <a:pt x="20153" y="21438"/>
                    <a:pt x="19338" y="20435"/>
                    <a:pt x="18464" y="19458"/>
                  </a:cubicBezTo>
                  <a:cubicBezTo>
                    <a:pt x="18258" y="19231"/>
                    <a:pt x="18044" y="19003"/>
                    <a:pt x="17826" y="18785"/>
                  </a:cubicBezTo>
                  <a:lnTo>
                    <a:pt x="17826" y="18785"/>
                  </a:lnTo>
                  <a:cubicBezTo>
                    <a:pt x="19195" y="18981"/>
                    <a:pt x="22026" y="19396"/>
                    <a:pt x="27867" y="20243"/>
                  </a:cubicBezTo>
                  <a:cubicBezTo>
                    <a:pt x="27729" y="20015"/>
                    <a:pt x="27586" y="19793"/>
                    <a:pt x="27453" y="19569"/>
                  </a:cubicBezTo>
                  <a:cubicBezTo>
                    <a:pt x="27377" y="19449"/>
                    <a:pt x="27305" y="19328"/>
                    <a:pt x="27225" y="19204"/>
                  </a:cubicBezTo>
                  <a:lnTo>
                    <a:pt x="16653" y="17670"/>
                  </a:lnTo>
                  <a:cubicBezTo>
                    <a:pt x="16229" y="17295"/>
                    <a:pt x="15801" y="16939"/>
                    <a:pt x="15365" y="16595"/>
                  </a:cubicBezTo>
                  <a:cubicBezTo>
                    <a:pt x="14282" y="15727"/>
                    <a:pt x="13180" y="14928"/>
                    <a:pt x="12168" y="14081"/>
                  </a:cubicBezTo>
                  <a:cubicBezTo>
                    <a:pt x="12035" y="13969"/>
                    <a:pt x="11901" y="13858"/>
                    <a:pt x="11767" y="13743"/>
                  </a:cubicBezTo>
                  <a:lnTo>
                    <a:pt x="11767" y="13743"/>
                  </a:lnTo>
                  <a:cubicBezTo>
                    <a:pt x="13613" y="14010"/>
                    <a:pt x="17340" y="14549"/>
                    <a:pt x="24853" y="15642"/>
                  </a:cubicBezTo>
                  <a:cubicBezTo>
                    <a:pt x="24572" y="15276"/>
                    <a:pt x="24282" y="14924"/>
                    <a:pt x="23983" y="14576"/>
                  </a:cubicBezTo>
                  <a:lnTo>
                    <a:pt x="10603" y="12636"/>
                  </a:lnTo>
                  <a:cubicBezTo>
                    <a:pt x="10206" y="12222"/>
                    <a:pt x="9836" y="11790"/>
                    <a:pt x="9488" y="11329"/>
                  </a:cubicBezTo>
                  <a:cubicBezTo>
                    <a:pt x="8940" y="10613"/>
                    <a:pt x="8450" y="9837"/>
                    <a:pt x="7977" y="9029"/>
                  </a:cubicBezTo>
                  <a:lnTo>
                    <a:pt x="7977" y="9029"/>
                  </a:lnTo>
                  <a:cubicBezTo>
                    <a:pt x="9627" y="9270"/>
                    <a:pt x="13002" y="9761"/>
                    <a:pt x="19904" y="10759"/>
                  </a:cubicBezTo>
                  <a:cubicBezTo>
                    <a:pt x="19493" y="10393"/>
                    <a:pt x="19079" y="10024"/>
                    <a:pt x="18674" y="9640"/>
                  </a:cubicBezTo>
                  <a:lnTo>
                    <a:pt x="7392" y="8004"/>
                  </a:lnTo>
                  <a:cubicBezTo>
                    <a:pt x="6773" y="6871"/>
                    <a:pt x="6176" y="5694"/>
                    <a:pt x="5497" y="4508"/>
                  </a:cubicBezTo>
                  <a:lnTo>
                    <a:pt x="5497" y="4508"/>
                  </a:lnTo>
                  <a:cubicBezTo>
                    <a:pt x="7076" y="4740"/>
                    <a:pt x="10019" y="5164"/>
                    <a:pt x="15499" y="5962"/>
                  </a:cubicBezTo>
                  <a:cubicBezTo>
                    <a:pt x="15240" y="5610"/>
                    <a:pt x="14968" y="5252"/>
                    <a:pt x="14710" y="4905"/>
                  </a:cubicBezTo>
                  <a:lnTo>
                    <a:pt x="4896" y="3482"/>
                  </a:lnTo>
                  <a:cubicBezTo>
                    <a:pt x="4338" y="2577"/>
                    <a:pt x="3732" y="1686"/>
                    <a:pt x="3077" y="843"/>
                  </a:cubicBezTo>
                  <a:cubicBezTo>
                    <a:pt x="2858" y="558"/>
                    <a:pt x="2635" y="276"/>
                    <a:pt x="240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1"/>
            <p:cNvSpPr/>
            <p:nvPr/>
          </p:nvSpPr>
          <p:spPr>
            <a:xfrm>
              <a:off x="4046630" y="1634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1"/>
            <p:cNvSpPr/>
            <p:nvPr/>
          </p:nvSpPr>
          <p:spPr>
            <a:xfrm>
              <a:off x="4345443" y="1814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1"/>
            <p:cNvSpPr/>
            <p:nvPr/>
          </p:nvSpPr>
          <p:spPr>
            <a:xfrm>
              <a:off x="1574551" y="2143459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0"/>
                  </a:moveTo>
                  <a:cubicBezTo>
                    <a:pt x="135" y="0"/>
                    <a:pt x="1" y="134"/>
                    <a:pt x="1" y="299"/>
                  </a:cubicBezTo>
                  <a:cubicBezTo>
                    <a:pt x="1" y="464"/>
                    <a:pt x="135" y="597"/>
                    <a:pt x="300" y="597"/>
                  </a:cubicBezTo>
                  <a:cubicBezTo>
                    <a:pt x="464" y="597"/>
                    <a:pt x="598" y="464"/>
                    <a:pt x="598" y="299"/>
                  </a:cubicBezTo>
                  <a:cubicBezTo>
                    <a:pt x="598" y="134"/>
                    <a:pt x="464" y="0"/>
                    <a:pt x="300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1"/>
            <p:cNvSpPr/>
            <p:nvPr/>
          </p:nvSpPr>
          <p:spPr>
            <a:xfrm>
              <a:off x="6727723" y="-344788"/>
              <a:ext cx="1041447" cy="1837065"/>
            </a:xfrm>
            <a:custGeom>
              <a:rect b="b" l="l" r="r" t="t"/>
              <a:pathLst>
                <a:path extrusionOk="0" h="57833" w="32786">
                  <a:moveTo>
                    <a:pt x="7252" y="1"/>
                  </a:moveTo>
                  <a:cubicBezTo>
                    <a:pt x="6715" y="1"/>
                    <a:pt x="6159" y="92"/>
                    <a:pt x="5582" y="288"/>
                  </a:cubicBezTo>
                  <a:cubicBezTo>
                    <a:pt x="4040" y="809"/>
                    <a:pt x="2823" y="2008"/>
                    <a:pt x="1722" y="3208"/>
                  </a:cubicBezTo>
                  <a:cubicBezTo>
                    <a:pt x="1084" y="3904"/>
                    <a:pt x="446" y="4644"/>
                    <a:pt x="197" y="5558"/>
                  </a:cubicBezTo>
                  <a:cubicBezTo>
                    <a:pt x="1" y="6285"/>
                    <a:pt x="71" y="7056"/>
                    <a:pt x="170" y="7796"/>
                  </a:cubicBezTo>
                  <a:cubicBezTo>
                    <a:pt x="884" y="13289"/>
                    <a:pt x="3180" y="17369"/>
                    <a:pt x="5940" y="21926"/>
                  </a:cubicBezTo>
                  <a:cubicBezTo>
                    <a:pt x="6885" y="23491"/>
                    <a:pt x="7737" y="25154"/>
                    <a:pt x="8548" y="26866"/>
                  </a:cubicBezTo>
                  <a:cubicBezTo>
                    <a:pt x="11593" y="33251"/>
                    <a:pt x="14122" y="40273"/>
                    <a:pt x="19133" y="45057"/>
                  </a:cubicBezTo>
                  <a:cubicBezTo>
                    <a:pt x="20747" y="46605"/>
                    <a:pt x="22634" y="47854"/>
                    <a:pt x="24243" y="49410"/>
                  </a:cubicBezTo>
                  <a:cubicBezTo>
                    <a:pt x="26708" y="51803"/>
                    <a:pt x="28435" y="54840"/>
                    <a:pt x="30129" y="57832"/>
                  </a:cubicBezTo>
                  <a:cubicBezTo>
                    <a:pt x="30762" y="54840"/>
                    <a:pt x="32041" y="51558"/>
                    <a:pt x="32376" y="48562"/>
                  </a:cubicBezTo>
                  <a:cubicBezTo>
                    <a:pt x="32786" y="44817"/>
                    <a:pt x="30534" y="41553"/>
                    <a:pt x="29915" y="37986"/>
                  </a:cubicBezTo>
                  <a:cubicBezTo>
                    <a:pt x="29375" y="34869"/>
                    <a:pt x="30079" y="31775"/>
                    <a:pt x="29388" y="28716"/>
                  </a:cubicBezTo>
                  <a:cubicBezTo>
                    <a:pt x="28554" y="25029"/>
                    <a:pt x="26276" y="21453"/>
                    <a:pt x="23632" y="18809"/>
                  </a:cubicBezTo>
                  <a:cubicBezTo>
                    <a:pt x="22508" y="17690"/>
                    <a:pt x="21265" y="16683"/>
                    <a:pt x="20239" y="15474"/>
                  </a:cubicBezTo>
                  <a:cubicBezTo>
                    <a:pt x="19294" y="14360"/>
                    <a:pt x="18545" y="13093"/>
                    <a:pt x="17808" y="11831"/>
                  </a:cubicBezTo>
                  <a:cubicBezTo>
                    <a:pt x="15766" y="8338"/>
                    <a:pt x="12403" y="1"/>
                    <a:pt x="72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1"/>
            <p:cNvSpPr/>
            <p:nvPr/>
          </p:nvSpPr>
          <p:spPr>
            <a:xfrm>
              <a:off x="6741858" y="-331860"/>
              <a:ext cx="1014161" cy="1824550"/>
            </a:xfrm>
            <a:custGeom>
              <a:rect b="b" l="l" r="r" t="t"/>
              <a:pathLst>
                <a:path extrusionOk="0" h="57439" w="31927">
                  <a:moveTo>
                    <a:pt x="4830" y="1"/>
                  </a:moveTo>
                  <a:cubicBezTo>
                    <a:pt x="4046" y="317"/>
                    <a:pt x="3350" y="807"/>
                    <a:pt x="2703" y="1375"/>
                  </a:cubicBezTo>
                  <a:cubicBezTo>
                    <a:pt x="2717" y="1396"/>
                    <a:pt x="2725" y="1423"/>
                    <a:pt x="2739" y="1449"/>
                  </a:cubicBezTo>
                  <a:lnTo>
                    <a:pt x="2810" y="1610"/>
                  </a:lnTo>
                  <a:lnTo>
                    <a:pt x="1" y="9070"/>
                  </a:lnTo>
                  <a:cubicBezTo>
                    <a:pt x="87" y="9502"/>
                    <a:pt x="184" y="9935"/>
                    <a:pt x="287" y="10350"/>
                  </a:cubicBezTo>
                  <a:cubicBezTo>
                    <a:pt x="1852" y="6199"/>
                    <a:pt x="2735" y="3863"/>
                    <a:pt x="3229" y="2552"/>
                  </a:cubicBezTo>
                  <a:cubicBezTo>
                    <a:pt x="3497" y="3157"/>
                    <a:pt x="3907" y="4094"/>
                    <a:pt x="4549" y="5543"/>
                  </a:cubicBezTo>
                  <a:cubicBezTo>
                    <a:pt x="4585" y="5619"/>
                    <a:pt x="4621" y="5699"/>
                    <a:pt x="4652" y="5779"/>
                  </a:cubicBezTo>
                  <a:lnTo>
                    <a:pt x="1531" y="14072"/>
                  </a:lnTo>
                  <a:cubicBezTo>
                    <a:pt x="1660" y="14393"/>
                    <a:pt x="1799" y="14710"/>
                    <a:pt x="1937" y="15027"/>
                  </a:cubicBezTo>
                  <a:cubicBezTo>
                    <a:pt x="3649" y="10483"/>
                    <a:pt x="4571" y="8036"/>
                    <a:pt x="5071" y="6715"/>
                  </a:cubicBezTo>
                  <a:cubicBezTo>
                    <a:pt x="5508" y="7697"/>
                    <a:pt x="5954" y="8678"/>
                    <a:pt x="6436" y="9654"/>
                  </a:cubicBezTo>
                  <a:cubicBezTo>
                    <a:pt x="6467" y="9721"/>
                    <a:pt x="6498" y="9783"/>
                    <a:pt x="6529" y="9845"/>
                  </a:cubicBezTo>
                  <a:lnTo>
                    <a:pt x="3448" y="18019"/>
                  </a:lnTo>
                  <a:cubicBezTo>
                    <a:pt x="3604" y="18295"/>
                    <a:pt x="3756" y="18571"/>
                    <a:pt x="3912" y="18844"/>
                  </a:cubicBezTo>
                  <a:cubicBezTo>
                    <a:pt x="5624" y="14305"/>
                    <a:pt x="6511" y="11946"/>
                    <a:pt x="6975" y="10720"/>
                  </a:cubicBezTo>
                  <a:cubicBezTo>
                    <a:pt x="7465" y="11656"/>
                    <a:pt x="7991" y="12579"/>
                    <a:pt x="8576" y="13471"/>
                  </a:cubicBezTo>
                  <a:lnTo>
                    <a:pt x="5522" y="21573"/>
                  </a:lnTo>
                  <a:cubicBezTo>
                    <a:pt x="5686" y="21835"/>
                    <a:pt x="5843" y="22102"/>
                    <a:pt x="5994" y="22370"/>
                  </a:cubicBezTo>
                  <a:cubicBezTo>
                    <a:pt x="7773" y="17653"/>
                    <a:pt x="8642" y="15344"/>
                    <a:pt x="9070" y="14210"/>
                  </a:cubicBezTo>
                  <a:cubicBezTo>
                    <a:pt x="9632" y="15027"/>
                    <a:pt x="10220" y="15807"/>
                    <a:pt x="10819" y="16574"/>
                  </a:cubicBezTo>
                  <a:lnTo>
                    <a:pt x="7537" y="25286"/>
                  </a:lnTo>
                  <a:cubicBezTo>
                    <a:pt x="7684" y="25580"/>
                    <a:pt x="7831" y="25880"/>
                    <a:pt x="7973" y="26174"/>
                  </a:cubicBezTo>
                  <a:cubicBezTo>
                    <a:pt x="9994" y="20814"/>
                    <a:pt x="10916" y="18357"/>
                    <a:pt x="11340" y="17239"/>
                  </a:cubicBezTo>
                  <a:cubicBezTo>
                    <a:pt x="11362" y="17266"/>
                    <a:pt x="11385" y="17292"/>
                    <a:pt x="11407" y="17319"/>
                  </a:cubicBezTo>
                  <a:cubicBezTo>
                    <a:pt x="11986" y="18050"/>
                    <a:pt x="12566" y="18777"/>
                    <a:pt x="13124" y="19507"/>
                  </a:cubicBezTo>
                  <a:cubicBezTo>
                    <a:pt x="9432" y="29317"/>
                    <a:pt x="9428" y="29317"/>
                    <a:pt x="9428" y="29317"/>
                  </a:cubicBezTo>
                  <a:cubicBezTo>
                    <a:pt x="9570" y="29625"/>
                    <a:pt x="9708" y="29932"/>
                    <a:pt x="9856" y="30245"/>
                  </a:cubicBezTo>
                  <a:cubicBezTo>
                    <a:pt x="12196" y="24020"/>
                    <a:pt x="13204" y="21345"/>
                    <a:pt x="13636" y="20194"/>
                  </a:cubicBezTo>
                  <a:cubicBezTo>
                    <a:pt x="14243" y="21015"/>
                    <a:pt x="14813" y="21849"/>
                    <a:pt x="15330" y="22713"/>
                  </a:cubicBezTo>
                  <a:cubicBezTo>
                    <a:pt x="11300" y="33402"/>
                    <a:pt x="11300" y="33406"/>
                    <a:pt x="11300" y="33406"/>
                  </a:cubicBezTo>
                  <a:cubicBezTo>
                    <a:pt x="11443" y="33704"/>
                    <a:pt x="11590" y="34003"/>
                    <a:pt x="11733" y="34302"/>
                  </a:cubicBezTo>
                  <a:cubicBezTo>
                    <a:pt x="14287" y="27529"/>
                    <a:pt x="15353" y="24707"/>
                    <a:pt x="15795" y="23530"/>
                  </a:cubicBezTo>
                  <a:cubicBezTo>
                    <a:pt x="15982" y="23878"/>
                    <a:pt x="16160" y="24230"/>
                    <a:pt x="16330" y="24586"/>
                  </a:cubicBezTo>
                  <a:cubicBezTo>
                    <a:pt x="16655" y="25265"/>
                    <a:pt x="16962" y="25960"/>
                    <a:pt x="17252" y="26664"/>
                  </a:cubicBezTo>
                  <a:lnTo>
                    <a:pt x="13257" y="37271"/>
                  </a:lnTo>
                  <a:cubicBezTo>
                    <a:pt x="13409" y="37548"/>
                    <a:pt x="13560" y="37824"/>
                    <a:pt x="13717" y="38096"/>
                  </a:cubicBezTo>
                  <a:cubicBezTo>
                    <a:pt x="16196" y="31515"/>
                    <a:pt x="17225" y="28782"/>
                    <a:pt x="17653" y="27650"/>
                  </a:cubicBezTo>
                  <a:cubicBezTo>
                    <a:pt x="18104" y="28782"/>
                    <a:pt x="18536" y="29932"/>
                    <a:pt x="19001" y="31078"/>
                  </a:cubicBezTo>
                  <a:lnTo>
                    <a:pt x="15371" y="40718"/>
                  </a:lnTo>
                  <a:cubicBezTo>
                    <a:pt x="15536" y="40959"/>
                    <a:pt x="15700" y="41195"/>
                    <a:pt x="15875" y="41423"/>
                  </a:cubicBezTo>
                  <a:cubicBezTo>
                    <a:pt x="18135" y="35417"/>
                    <a:pt x="19040" y="33013"/>
                    <a:pt x="19406" y="32054"/>
                  </a:cubicBezTo>
                  <a:cubicBezTo>
                    <a:pt x="19518" y="32318"/>
                    <a:pt x="19629" y="32577"/>
                    <a:pt x="19744" y="32840"/>
                  </a:cubicBezTo>
                  <a:cubicBezTo>
                    <a:pt x="20088" y="33620"/>
                    <a:pt x="20472" y="34387"/>
                    <a:pt x="20882" y="35141"/>
                  </a:cubicBezTo>
                  <a:lnTo>
                    <a:pt x="17684" y="43634"/>
                  </a:lnTo>
                  <a:cubicBezTo>
                    <a:pt x="17863" y="43825"/>
                    <a:pt x="18046" y="44018"/>
                    <a:pt x="18238" y="44210"/>
                  </a:cubicBezTo>
                  <a:cubicBezTo>
                    <a:pt x="20293" y="38756"/>
                    <a:pt x="21061" y="36719"/>
                    <a:pt x="21345" y="35956"/>
                  </a:cubicBezTo>
                  <a:cubicBezTo>
                    <a:pt x="21520" y="36250"/>
                    <a:pt x="21693" y="36544"/>
                    <a:pt x="21872" y="36830"/>
                  </a:cubicBezTo>
                  <a:cubicBezTo>
                    <a:pt x="22242" y="37432"/>
                    <a:pt x="22617" y="38030"/>
                    <a:pt x="22981" y="38623"/>
                  </a:cubicBezTo>
                  <a:lnTo>
                    <a:pt x="20209" y="45988"/>
                  </a:lnTo>
                  <a:cubicBezTo>
                    <a:pt x="20400" y="46144"/>
                    <a:pt x="20600" y="46309"/>
                    <a:pt x="20797" y="46465"/>
                  </a:cubicBezTo>
                  <a:cubicBezTo>
                    <a:pt x="22567" y="41765"/>
                    <a:pt x="23222" y="40036"/>
                    <a:pt x="23459" y="39398"/>
                  </a:cubicBezTo>
                  <a:cubicBezTo>
                    <a:pt x="23713" y="39813"/>
                    <a:pt x="23963" y="40228"/>
                    <a:pt x="24208" y="40647"/>
                  </a:cubicBezTo>
                  <a:cubicBezTo>
                    <a:pt x="24502" y="41142"/>
                    <a:pt x="24788" y="41641"/>
                    <a:pt x="25064" y="42140"/>
                  </a:cubicBezTo>
                  <a:lnTo>
                    <a:pt x="22817" y="48115"/>
                  </a:lnTo>
                  <a:cubicBezTo>
                    <a:pt x="23014" y="48280"/>
                    <a:pt x="23209" y="48454"/>
                    <a:pt x="23397" y="48624"/>
                  </a:cubicBezTo>
                  <a:cubicBezTo>
                    <a:pt x="24801" y="44896"/>
                    <a:pt x="25327" y="43504"/>
                    <a:pt x="25519" y="42983"/>
                  </a:cubicBezTo>
                  <a:cubicBezTo>
                    <a:pt x="26054" y="43991"/>
                    <a:pt x="26553" y="45016"/>
                    <a:pt x="27004" y="46060"/>
                  </a:cubicBezTo>
                  <a:lnTo>
                    <a:pt x="25288" y="50621"/>
                  </a:lnTo>
                  <a:cubicBezTo>
                    <a:pt x="25465" y="50835"/>
                    <a:pt x="25644" y="51054"/>
                    <a:pt x="25809" y="51272"/>
                  </a:cubicBezTo>
                  <a:cubicBezTo>
                    <a:pt x="26856" y="48503"/>
                    <a:pt x="27258" y="47437"/>
                    <a:pt x="27410" y="47031"/>
                  </a:cubicBezTo>
                  <a:cubicBezTo>
                    <a:pt x="27628" y="47580"/>
                    <a:pt x="27838" y="48133"/>
                    <a:pt x="28025" y="48690"/>
                  </a:cubicBezTo>
                  <a:cubicBezTo>
                    <a:pt x="28257" y="49369"/>
                    <a:pt x="28466" y="50050"/>
                    <a:pt x="28653" y="50741"/>
                  </a:cubicBezTo>
                  <a:lnTo>
                    <a:pt x="27517" y="53746"/>
                  </a:lnTo>
                  <a:cubicBezTo>
                    <a:pt x="27681" y="54005"/>
                    <a:pt x="27842" y="54259"/>
                    <a:pt x="28002" y="54518"/>
                  </a:cubicBezTo>
                  <a:cubicBezTo>
                    <a:pt x="28613" y="52895"/>
                    <a:pt x="28858" y="52240"/>
                    <a:pt x="28957" y="51976"/>
                  </a:cubicBezTo>
                  <a:cubicBezTo>
                    <a:pt x="29363" y="53765"/>
                    <a:pt x="29608" y="55597"/>
                    <a:pt x="29670" y="57438"/>
                  </a:cubicBezTo>
                  <a:cubicBezTo>
                    <a:pt x="29665" y="56837"/>
                    <a:pt x="29643" y="56234"/>
                    <a:pt x="29603" y="55629"/>
                  </a:cubicBezTo>
                  <a:lnTo>
                    <a:pt x="29603" y="55629"/>
                  </a:lnTo>
                  <a:lnTo>
                    <a:pt x="30071" y="55806"/>
                  </a:lnTo>
                  <a:cubicBezTo>
                    <a:pt x="30134" y="55575"/>
                    <a:pt x="30196" y="55343"/>
                    <a:pt x="30264" y="55106"/>
                  </a:cubicBezTo>
                  <a:cubicBezTo>
                    <a:pt x="29746" y="54915"/>
                    <a:pt x="29589" y="54853"/>
                    <a:pt x="29541" y="54835"/>
                  </a:cubicBezTo>
                  <a:cubicBezTo>
                    <a:pt x="29451" y="53898"/>
                    <a:pt x="29318" y="52962"/>
                    <a:pt x="29140" y="52034"/>
                  </a:cubicBezTo>
                  <a:lnTo>
                    <a:pt x="29140" y="52034"/>
                  </a:lnTo>
                  <a:lnTo>
                    <a:pt x="30937" y="52721"/>
                  </a:lnTo>
                  <a:cubicBezTo>
                    <a:pt x="31003" y="52485"/>
                    <a:pt x="31070" y="52258"/>
                    <a:pt x="31132" y="52026"/>
                  </a:cubicBezTo>
                  <a:cubicBezTo>
                    <a:pt x="29634" y="51455"/>
                    <a:pt x="29135" y="51268"/>
                    <a:pt x="28970" y="51201"/>
                  </a:cubicBezTo>
                  <a:cubicBezTo>
                    <a:pt x="28774" y="50326"/>
                    <a:pt x="28546" y="49462"/>
                    <a:pt x="28284" y="48606"/>
                  </a:cubicBezTo>
                  <a:cubicBezTo>
                    <a:pt x="28243" y="48490"/>
                    <a:pt x="28208" y="48369"/>
                    <a:pt x="28167" y="48249"/>
                  </a:cubicBezTo>
                  <a:lnTo>
                    <a:pt x="28167" y="48249"/>
                  </a:lnTo>
                  <a:lnTo>
                    <a:pt x="31703" y="49595"/>
                  </a:lnTo>
                  <a:cubicBezTo>
                    <a:pt x="31756" y="49355"/>
                    <a:pt x="31797" y="49114"/>
                    <a:pt x="31832" y="48873"/>
                  </a:cubicBezTo>
                  <a:cubicBezTo>
                    <a:pt x="29130" y="47848"/>
                    <a:pt x="28194" y="47491"/>
                    <a:pt x="27873" y="47371"/>
                  </a:cubicBezTo>
                  <a:cubicBezTo>
                    <a:pt x="27498" y="46309"/>
                    <a:pt x="27080" y="45270"/>
                    <a:pt x="26616" y="44245"/>
                  </a:cubicBezTo>
                  <a:lnTo>
                    <a:pt x="26616" y="44245"/>
                  </a:lnTo>
                  <a:lnTo>
                    <a:pt x="31926" y="46260"/>
                  </a:lnTo>
                  <a:cubicBezTo>
                    <a:pt x="31895" y="45992"/>
                    <a:pt x="31859" y="45721"/>
                    <a:pt x="31806" y="45449"/>
                  </a:cubicBezTo>
                  <a:cubicBezTo>
                    <a:pt x="28033" y="44013"/>
                    <a:pt x="26673" y="43496"/>
                    <a:pt x="26183" y="43309"/>
                  </a:cubicBezTo>
                  <a:cubicBezTo>
                    <a:pt x="25710" y="42319"/>
                    <a:pt x="25202" y="41343"/>
                    <a:pt x="24677" y="40384"/>
                  </a:cubicBezTo>
                  <a:cubicBezTo>
                    <a:pt x="24609" y="40263"/>
                    <a:pt x="24538" y="40139"/>
                    <a:pt x="24471" y="40014"/>
                  </a:cubicBezTo>
                  <a:lnTo>
                    <a:pt x="24471" y="40014"/>
                  </a:lnTo>
                  <a:lnTo>
                    <a:pt x="30976" y="42488"/>
                  </a:lnTo>
                  <a:cubicBezTo>
                    <a:pt x="30873" y="42194"/>
                    <a:pt x="30772" y="41895"/>
                    <a:pt x="30659" y="41596"/>
                  </a:cubicBezTo>
                  <a:cubicBezTo>
                    <a:pt x="26259" y="39925"/>
                    <a:pt x="24565" y="39278"/>
                    <a:pt x="23914" y="39032"/>
                  </a:cubicBezTo>
                  <a:cubicBezTo>
                    <a:pt x="23428" y="38181"/>
                    <a:pt x="22933" y="37338"/>
                    <a:pt x="22446" y="36491"/>
                  </a:cubicBezTo>
                  <a:cubicBezTo>
                    <a:pt x="22286" y="36215"/>
                    <a:pt x="22125" y="35933"/>
                    <a:pt x="21975" y="35653"/>
                  </a:cubicBezTo>
                  <a:lnTo>
                    <a:pt x="21975" y="35653"/>
                  </a:lnTo>
                  <a:lnTo>
                    <a:pt x="29684" y="38578"/>
                  </a:lnTo>
                  <a:cubicBezTo>
                    <a:pt x="29616" y="38302"/>
                    <a:pt x="29554" y="38020"/>
                    <a:pt x="29496" y="37736"/>
                  </a:cubicBezTo>
                  <a:cubicBezTo>
                    <a:pt x="24284" y="35756"/>
                    <a:pt x="22265" y="34989"/>
                    <a:pt x="21479" y="34690"/>
                  </a:cubicBezTo>
                  <a:cubicBezTo>
                    <a:pt x="21131" y="33981"/>
                    <a:pt x="20810" y="33254"/>
                    <a:pt x="20526" y="32509"/>
                  </a:cubicBezTo>
                  <a:cubicBezTo>
                    <a:pt x="20400" y="32188"/>
                    <a:pt x="20275" y="31867"/>
                    <a:pt x="20160" y="31546"/>
                  </a:cubicBezTo>
                  <a:lnTo>
                    <a:pt x="20160" y="31546"/>
                  </a:lnTo>
                  <a:lnTo>
                    <a:pt x="29247" y="35002"/>
                  </a:lnTo>
                  <a:cubicBezTo>
                    <a:pt x="29247" y="34744"/>
                    <a:pt x="29247" y="34480"/>
                    <a:pt x="29242" y="34227"/>
                  </a:cubicBezTo>
                  <a:cubicBezTo>
                    <a:pt x="23098" y="31885"/>
                    <a:pt x="20740" y="30990"/>
                    <a:pt x="19834" y="30646"/>
                  </a:cubicBezTo>
                  <a:cubicBezTo>
                    <a:pt x="19487" y="29647"/>
                    <a:pt x="19152" y="28630"/>
                    <a:pt x="18804" y="27613"/>
                  </a:cubicBezTo>
                  <a:lnTo>
                    <a:pt x="18804" y="27613"/>
                  </a:lnTo>
                  <a:lnTo>
                    <a:pt x="29268" y="31591"/>
                  </a:lnTo>
                  <a:cubicBezTo>
                    <a:pt x="29268" y="31332"/>
                    <a:pt x="29260" y="31070"/>
                    <a:pt x="29251" y="30815"/>
                  </a:cubicBezTo>
                  <a:cubicBezTo>
                    <a:pt x="22282" y="28162"/>
                    <a:pt x="19557" y="27128"/>
                    <a:pt x="18497" y="26722"/>
                  </a:cubicBezTo>
                  <a:cubicBezTo>
                    <a:pt x="18180" y="25835"/>
                    <a:pt x="17850" y="24948"/>
                    <a:pt x="17470" y="24065"/>
                  </a:cubicBezTo>
                  <a:cubicBezTo>
                    <a:pt x="17408" y="23917"/>
                    <a:pt x="17342" y="23766"/>
                    <a:pt x="17275" y="23614"/>
                  </a:cubicBezTo>
                  <a:lnTo>
                    <a:pt x="17275" y="23614"/>
                  </a:lnTo>
                  <a:lnTo>
                    <a:pt x="28877" y="28029"/>
                  </a:lnTo>
                  <a:cubicBezTo>
                    <a:pt x="28805" y="27739"/>
                    <a:pt x="28725" y="27453"/>
                    <a:pt x="28636" y="27164"/>
                  </a:cubicBezTo>
                  <a:cubicBezTo>
                    <a:pt x="21212" y="24341"/>
                    <a:pt x="18122" y="23164"/>
                    <a:pt x="16834" y="22674"/>
                  </a:cubicBezTo>
                  <a:cubicBezTo>
                    <a:pt x="16379" y="21760"/>
                    <a:pt x="15865" y="20872"/>
                    <a:pt x="15317" y="20021"/>
                  </a:cubicBezTo>
                  <a:cubicBezTo>
                    <a:pt x="15153" y="19766"/>
                    <a:pt x="14988" y="19517"/>
                    <a:pt x="14818" y="19267"/>
                  </a:cubicBezTo>
                  <a:lnTo>
                    <a:pt x="14818" y="19267"/>
                  </a:lnTo>
                  <a:lnTo>
                    <a:pt x="27334" y="24024"/>
                  </a:lnTo>
                  <a:cubicBezTo>
                    <a:pt x="27165" y="23695"/>
                    <a:pt x="26982" y="23365"/>
                    <a:pt x="26790" y="23048"/>
                  </a:cubicBezTo>
                  <a:cubicBezTo>
                    <a:pt x="19152" y="20141"/>
                    <a:pt x="15674" y="18821"/>
                    <a:pt x="14095" y="18219"/>
                  </a:cubicBezTo>
                  <a:cubicBezTo>
                    <a:pt x="13641" y="17577"/>
                    <a:pt x="13181" y="16945"/>
                    <a:pt x="12731" y="16315"/>
                  </a:cubicBezTo>
                  <a:cubicBezTo>
                    <a:pt x="12321" y="15741"/>
                    <a:pt x="11911" y="15165"/>
                    <a:pt x="11514" y="14590"/>
                  </a:cubicBezTo>
                  <a:lnTo>
                    <a:pt x="11514" y="14590"/>
                  </a:lnTo>
                  <a:lnTo>
                    <a:pt x="24110" y="19383"/>
                  </a:lnTo>
                  <a:cubicBezTo>
                    <a:pt x="23811" y="19044"/>
                    <a:pt x="23499" y="18719"/>
                    <a:pt x="23187" y="18402"/>
                  </a:cubicBezTo>
                  <a:cubicBezTo>
                    <a:pt x="23107" y="18326"/>
                    <a:pt x="23026" y="18246"/>
                    <a:pt x="22946" y="18170"/>
                  </a:cubicBezTo>
                  <a:cubicBezTo>
                    <a:pt x="15785" y="15446"/>
                    <a:pt x="12420" y="14167"/>
                    <a:pt x="10832" y="13560"/>
                  </a:cubicBezTo>
                  <a:cubicBezTo>
                    <a:pt x="10640" y="13266"/>
                    <a:pt x="10453" y="12967"/>
                    <a:pt x="10274" y="12664"/>
                  </a:cubicBezTo>
                  <a:cubicBezTo>
                    <a:pt x="9798" y="11870"/>
                    <a:pt x="9370" y="11049"/>
                    <a:pt x="8963" y="10207"/>
                  </a:cubicBezTo>
                  <a:lnTo>
                    <a:pt x="8963" y="10207"/>
                  </a:lnTo>
                  <a:lnTo>
                    <a:pt x="18987" y="14019"/>
                  </a:lnTo>
                  <a:cubicBezTo>
                    <a:pt x="18750" y="13681"/>
                    <a:pt x="18519" y="13337"/>
                    <a:pt x="18300" y="12985"/>
                  </a:cubicBezTo>
                  <a:cubicBezTo>
                    <a:pt x="12553" y="10800"/>
                    <a:pt x="9825" y="9761"/>
                    <a:pt x="8531" y="9271"/>
                  </a:cubicBezTo>
                  <a:cubicBezTo>
                    <a:pt x="8455" y="9106"/>
                    <a:pt x="8384" y="8946"/>
                    <a:pt x="8312" y="8780"/>
                  </a:cubicBezTo>
                  <a:cubicBezTo>
                    <a:pt x="7934" y="7911"/>
                    <a:pt x="7572" y="7024"/>
                    <a:pt x="7220" y="6131"/>
                  </a:cubicBezTo>
                  <a:lnTo>
                    <a:pt x="7220" y="6131"/>
                  </a:lnTo>
                  <a:lnTo>
                    <a:pt x="16374" y="9609"/>
                  </a:lnTo>
                  <a:cubicBezTo>
                    <a:pt x="16213" y="9302"/>
                    <a:pt x="16040" y="8977"/>
                    <a:pt x="15865" y="8646"/>
                  </a:cubicBezTo>
                  <a:cubicBezTo>
                    <a:pt x="10747" y="6698"/>
                    <a:pt x="8166" y="5717"/>
                    <a:pt x="6864" y="5222"/>
                  </a:cubicBezTo>
                  <a:cubicBezTo>
                    <a:pt x="6796" y="5040"/>
                    <a:pt x="6726" y="4857"/>
                    <a:pt x="6654" y="4669"/>
                  </a:cubicBezTo>
                  <a:lnTo>
                    <a:pt x="5660" y="2118"/>
                  </a:lnTo>
                  <a:lnTo>
                    <a:pt x="13957" y="5275"/>
                  </a:lnTo>
                  <a:cubicBezTo>
                    <a:pt x="13739" y="4927"/>
                    <a:pt x="13516" y="4585"/>
                    <a:pt x="13284" y="4246"/>
                  </a:cubicBezTo>
                  <a:cubicBezTo>
                    <a:pt x="8955" y="2600"/>
                    <a:pt x="6592" y="1700"/>
                    <a:pt x="5303" y="1214"/>
                  </a:cubicBezTo>
                  <a:cubicBezTo>
                    <a:pt x="5218" y="990"/>
                    <a:pt x="5125" y="750"/>
                    <a:pt x="5026" y="496"/>
                  </a:cubicBezTo>
                  <a:lnTo>
                    <a:pt x="4830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4" name="Google Shape;1134;p11"/>
          <p:cNvSpPr txBox="1"/>
          <p:nvPr>
            <p:ph type="ctrTitle"/>
          </p:nvPr>
        </p:nvSpPr>
        <p:spPr>
          <a:xfrm>
            <a:off x="2038736" y="938809"/>
            <a:ext cx="50769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4800"/>
              <a:buNone/>
              <a:defRPr sz="4800">
                <a:solidFill>
                  <a:srgbClr val="7C7754"/>
                </a:solidFill>
              </a:defRPr>
            </a:lvl9pPr>
          </a:lstStyle>
          <a:p/>
        </p:txBody>
      </p:sp>
      <p:sp>
        <p:nvSpPr>
          <p:cNvPr id="1135" name="Google Shape;1135;p11"/>
          <p:cNvSpPr txBox="1"/>
          <p:nvPr>
            <p:ph idx="1" type="subTitle"/>
          </p:nvPr>
        </p:nvSpPr>
        <p:spPr>
          <a:xfrm>
            <a:off x="2891281" y="2548759"/>
            <a:ext cx="33720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None/>
              <a:defRPr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Josefin Slab"/>
              <a:buNone/>
              <a:defRPr sz="28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cxnSp>
        <p:nvCxnSpPr>
          <p:cNvPr id="1136" name="Google Shape;1136;p11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11"/>
          <p:cNvSpPr txBox="1"/>
          <p:nvPr>
            <p:ph idx="2"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138" name="Google Shape;1138;p11"/>
          <p:cNvGrpSpPr/>
          <p:nvPr/>
        </p:nvGrpSpPr>
        <p:grpSpPr>
          <a:xfrm>
            <a:off x="830429" y="4052878"/>
            <a:ext cx="706930" cy="581141"/>
            <a:chOff x="4130179" y="3939165"/>
            <a:chExt cx="706930" cy="581141"/>
          </a:xfrm>
        </p:grpSpPr>
        <p:sp>
          <p:nvSpPr>
            <p:cNvPr id="1139" name="Google Shape;1139;p11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1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1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2" name="Google Shape;1142;p11"/>
          <p:cNvGrpSpPr/>
          <p:nvPr/>
        </p:nvGrpSpPr>
        <p:grpSpPr>
          <a:xfrm rot="5400000">
            <a:off x="8230265" y="711892"/>
            <a:ext cx="474562" cy="390120"/>
            <a:chOff x="4130179" y="3939165"/>
            <a:chExt cx="706930" cy="581141"/>
          </a:xfrm>
        </p:grpSpPr>
        <p:sp>
          <p:nvSpPr>
            <p:cNvPr id="1143" name="Google Shape;1143;p11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1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1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4">
  <p:cSld name="CUSTOM_11_1_2_1_1">
    <p:bg>
      <p:bgPr>
        <a:solidFill>
          <a:srgbClr val="7C7754"/>
        </a:solidFill>
      </p:bgPr>
    </p:bg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148;p12"/>
          <p:cNvGrpSpPr/>
          <p:nvPr/>
        </p:nvGrpSpPr>
        <p:grpSpPr>
          <a:xfrm flipH="1">
            <a:off x="768376" y="-248477"/>
            <a:ext cx="8331578" cy="3274801"/>
            <a:chOff x="47035" y="-248477"/>
            <a:chExt cx="8331578" cy="3274801"/>
          </a:xfrm>
        </p:grpSpPr>
        <p:grpSp>
          <p:nvGrpSpPr>
            <p:cNvPr id="1149" name="Google Shape;1149;p12"/>
            <p:cNvGrpSpPr/>
            <p:nvPr/>
          </p:nvGrpSpPr>
          <p:grpSpPr>
            <a:xfrm>
              <a:off x="47035" y="-248477"/>
              <a:ext cx="8331578" cy="2532179"/>
              <a:chOff x="47035" y="-248477"/>
              <a:chExt cx="8331578" cy="2532179"/>
            </a:xfrm>
          </p:grpSpPr>
          <p:sp>
            <p:nvSpPr>
              <p:cNvPr id="1150" name="Google Shape;1150;p12"/>
              <p:cNvSpPr/>
              <p:nvPr/>
            </p:nvSpPr>
            <p:spPr>
              <a:xfrm>
                <a:off x="6058244" y="-25359"/>
                <a:ext cx="639906" cy="953712"/>
              </a:xfrm>
              <a:custGeom>
                <a:rect b="b" l="l" r="r" t="t"/>
                <a:pathLst>
                  <a:path extrusionOk="0" h="30024" w="20145">
                    <a:moveTo>
                      <a:pt x="9980" y="1"/>
                    </a:moveTo>
                    <a:cubicBezTo>
                      <a:pt x="9334" y="1"/>
                      <a:pt x="8723" y="72"/>
                      <a:pt x="8146" y="206"/>
                    </a:cubicBezTo>
                    <a:cubicBezTo>
                      <a:pt x="8141" y="206"/>
                      <a:pt x="8137" y="206"/>
                      <a:pt x="8133" y="210"/>
                    </a:cubicBezTo>
                    <a:cubicBezTo>
                      <a:pt x="8084" y="219"/>
                      <a:pt x="8034" y="233"/>
                      <a:pt x="7991" y="241"/>
                    </a:cubicBezTo>
                    <a:cubicBezTo>
                      <a:pt x="7972" y="246"/>
                      <a:pt x="7954" y="250"/>
                      <a:pt x="7937" y="254"/>
                    </a:cubicBezTo>
                    <a:cubicBezTo>
                      <a:pt x="7896" y="268"/>
                      <a:pt x="7857" y="277"/>
                      <a:pt x="7816" y="291"/>
                    </a:cubicBezTo>
                    <a:cubicBezTo>
                      <a:pt x="7781" y="299"/>
                      <a:pt x="7750" y="308"/>
                      <a:pt x="7713" y="317"/>
                    </a:cubicBezTo>
                    <a:cubicBezTo>
                      <a:pt x="7691" y="326"/>
                      <a:pt x="7674" y="330"/>
                      <a:pt x="7651" y="340"/>
                    </a:cubicBezTo>
                    <a:cubicBezTo>
                      <a:pt x="7616" y="348"/>
                      <a:pt x="7584" y="357"/>
                      <a:pt x="7549" y="371"/>
                    </a:cubicBezTo>
                    <a:cubicBezTo>
                      <a:pt x="7544" y="371"/>
                      <a:pt x="7536" y="375"/>
                      <a:pt x="7530" y="375"/>
                    </a:cubicBezTo>
                    <a:cubicBezTo>
                      <a:pt x="2105" y="2141"/>
                      <a:pt x="0" y="9805"/>
                      <a:pt x="990" y="16627"/>
                    </a:cubicBezTo>
                    <a:cubicBezTo>
                      <a:pt x="1667" y="21255"/>
                      <a:pt x="3389" y="25661"/>
                      <a:pt x="5301" y="29923"/>
                    </a:cubicBezTo>
                    <a:cubicBezTo>
                      <a:pt x="5333" y="29991"/>
                      <a:pt x="5397" y="30024"/>
                      <a:pt x="5490" y="30024"/>
                    </a:cubicBezTo>
                    <a:cubicBezTo>
                      <a:pt x="5864" y="30024"/>
                      <a:pt x="6699" y="29509"/>
                      <a:pt x="7705" y="28760"/>
                    </a:cubicBezTo>
                    <a:cubicBezTo>
                      <a:pt x="7816" y="28675"/>
                      <a:pt x="7932" y="28591"/>
                      <a:pt x="8048" y="28501"/>
                    </a:cubicBezTo>
                    <a:lnTo>
                      <a:pt x="8048" y="28505"/>
                    </a:lnTo>
                    <a:cubicBezTo>
                      <a:pt x="8355" y="28269"/>
                      <a:pt x="8676" y="28019"/>
                      <a:pt x="9002" y="27761"/>
                    </a:cubicBezTo>
                    <a:lnTo>
                      <a:pt x="9002" y="27752"/>
                    </a:lnTo>
                    <a:cubicBezTo>
                      <a:pt x="9403" y="27431"/>
                      <a:pt x="9814" y="27092"/>
                      <a:pt x="10215" y="26749"/>
                    </a:cubicBezTo>
                    <a:lnTo>
                      <a:pt x="10220" y="26753"/>
                    </a:lnTo>
                    <a:cubicBezTo>
                      <a:pt x="10639" y="26397"/>
                      <a:pt x="11057" y="26035"/>
                      <a:pt x="11459" y="25683"/>
                    </a:cubicBezTo>
                    <a:cubicBezTo>
                      <a:pt x="12837" y="24475"/>
                      <a:pt x="13956" y="23418"/>
                      <a:pt x="14161" y="23168"/>
                    </a:cubicBezTo>
                    <a:cubicBezTo>
                      <a:pt x="16070" y="20827"/>
                      <a:pt x="17612" y="18067"/>
                      <a:pt x="18704" y="15231"/>
                    </a:cubicBezTo>
                    <a:cubicBezTo>
                      <a:pt x="18838" y="14888"/>
                      <a:pt x="18963" y="14540"/>
                      <a:pt x="19079" y="14188"/>
                    </a:cubicBezTo>
                    <a:lnTo>
                      <a:pt x="19079" y="14192"/>
                    </a:lnTo>
                    <a:cubicBezTo>
                      <a:pt x="19083" y="14179"/>
                      <a:pt x="19083" y="14171"/>
                      <a:pt x="19087" y="14157"/>
                    </a:cubicBezTo>
                    <a:cubicBezTo>
                      <a:pt x="19449" y="13069"/>
                      <a:pt x="19721" y="11955"/>
                      <a:pt x="19869" y="10848"/>
                    </a:cubicBezTo>
                    <a:cubicBezTo>
                      <a:pt x="19873" y="10835"/>
                      <a:pt x="19873" y="10817"/>
                      <a:pt x="19877" y="10800"/>
                    </a:cubicBezTo>
                    <a:cubicBezTo>
                      <a:pt x="19886" y="10728"/>
                      <a:pt x="19895" y="10657"/>
                      <a:pt x="19904" y="10586"/>
                    </a:cubicBezTo>
                    <a:lnTo>
                      <a:pt x="19904" y="10572"/>
                    </a:lnTo>
                    <a:cubicBezTo>
                      <a:pt x="20145" y="8504"/>
                      <a:pt x="19935" y="6483"/>
                      <a:pt x="19021" y="4771"/>
                    </a:cubicBezTo>
                    <a:cubicBezTo>
                      <a:pt x="19013" y="4758"/>
                      <a:pt x="19007" y="4749"/>
                      <a:pt x="19003" y="4736"/>
                    </a:cubicBezTo>
                    <a:cubicBezTo>
                      <a:pt x="18994" y="4722"/>
                      <a:pt x="18986" y="4705"/>
                      <a:pt x="18976" y="4687"/>
                    </a:cubicBezTo>
                    <a:cubicBezTo>
                      <a:pt x="18223" y="3322"/>
                      <a:pt x="17015" y="2154"/>
                      <a:pt x="15222" y="1320"/>
                    </a:cubicBezTo>
                    <a:cubicBezTo>
                      <a:pt x="15138" y="1280"/>
                      <a:pt x="15057" y="1244"/>
                      <a:pt x="14973" y="1205"/>
                    </a:cubicBezTo>
                    <a:cubicBezTo>
                      <a:pt x="14968" y="1205"/>
                      <a:pt x="14959" y="1200"/>
                      <a:pt x="14955" y="1196"/>
                    </a:cubicBezTo>
                    <a:cubicBezTo>
                      <a:pt x="13113" y="371"/>
                      <a:pt x="11456" y="1"/>
                      <a:pt x="998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12"/>
              <p:cNvSpPr/>
              <p:nvPr/>
            </p:nvSpPr>
            <p:spPr>
              <a:xfrm>
                <a:off x="6224629" y="903259"/>
                <a:ext cx="4479" cy="3081"/>
              </a:xfrm>
              <a:custGeom>
                <a:rect b="b" l="l" r="r" t="t"/>
                <a:pathLst>
                  <a:path extrusionOk="0" h="97" w="141">
                    <a:moveTo>
                      <a:pt x="69" y="1"/>
                    </a:moveTo>
                    <a:cubicBezTo>
                      <a:pt x="23" y="1"/>
                      <a:pt x="1" y="69"/>
                      <a:pt x="55" y="92"/>
                    </a:cubicBezTo>
                    <a:cubicBezTo>
                      <a:pt x="62" y="95"/>
                      <a:pt x="68" y="97"/>
                      <a:pt x="75" y="97"/>
                    </a:cubicBezTo>
                    <a:cubicBezTo>
                      <a:pt x="117" y="97"/>
                      <a:pt x="141" y="27"/>
                      <a:pt x="94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12"/>
              <p:cNvSpPr/>
              <p:nvPr/>
            </p:nvSpPr>
            <p:spPr>
              <a:xfrm>
                <a:off x="6085816" y="-12622"/>
                <a:ext cx="602868" cy="939609"/>
              </a:xfrm>
              <a:custGeom>
                <a:rect b="b" l="l" r="r" t="t"/>
                <a:pathLst>
                  <a:path extrusionOk="0" h="29580" w="18979">
                    <a:moveTo>
                      <a:pt x="11911" y="1"/>
                    </a:moveTo>
                    <a:cubicBezTo>
                      <a:pt x="11821" y="469"/>
                      <a:pt x="11728" y="933"/>
                      <a:pt x="11634" y="1396"/>
                    </a:cubicBezTo>
                    <a:cubicBezTo>
                      <a:pt x="8487" y="1950"/>
                      <a:pt x="5351" y="2676"/>
                      <a:pt x="2271" y="3545"/>
                    </a:cubicBezTo>
                    <a:cubicBezTo>
                      <a:pt x="2141" y="3759"/>
                      <a:pt x="2007" y="3973"/>
                      <a:pt x="1888" y="4201"/>
                    </a:cubicBezTo>
                    <a:cubicBezTo>
                      <a:pt x="5049" y="3278"/>
                      <a:pt x="8281" y="2520"/>
                      <a:pt x="11523" y="1940"/>
                    </a:cubicBezTo>
                    <a:lnTo>
                      <a:pt x="11523" y="1940"/>
                    </a:lnTo>
                    <a:cubicBezTo>
                      <a:pt x="11264" y="3211"/>
                      <a:pt x="11002" y="4477"/>
                      <a:pt x="10716" y="5739"/>
                    </a:cubicBezTo>
                    <a:cubicBezTo>
                      <a:pt x="9632" y="6082"/>
                      <a:pt x="6935" y="6930"/>
                      <a:pt x="225" y="9048"/>
                    </a:cubicBezTo>
                    <a:cubicBezTo>
                      <a:pt x="188" y="9243"/>
                      <a:pt x="157" y="9431"/>
                      <a:pt x="126" y="9628"/>
                    </a:cubicBezTo>
                    <a:lnTo>
                      <a:pt x="10582" y="6327"/>
                    </a:lnTo>
                    <a:lnTo>
                      <a:pt x="10582" y="6327"/>
                    </a:lnTo>
                    <a:cubicBezTo>
                      <a:pt x="10408" y="7086"/>
                      <a:pt x="10230" y="7839"/>
                      <a:pt x="10043" y="8593"/>
                    </a:cubicBezTo>
                    <a:cubicBezTo>
                      <a:pt x="9913" y="9110"/>
                      <a:pt x="9784" y="9628"/>
                      <a:pt x="9659" y="10144"/>
                    </a:cubicBezTo>
                    <a:cubicBezTo>
                      <a:pt x="9637" y="10158"/>
                      <a:pt x="9615" y="10171"/>
                      <a:pt x="9592" y="10185"/>
                    </a:cubicBezTo>
                    <a:lnTo>
                      <a:pt x="9592" y="10194"/>
                    </a:lnTo>
                    <a:cubicBezTo>
                      <a:pt x="6529" y="12106"/>
                      <a:pt x="3318" y="13801"/>
                      <a:pt x="1" y="15254"/>
                    </a:cubicBezTo>
                    <a:cubicBezTo>
                      <a:pt x="19" y="15433"/>
                      <a:pt x="42" y="15616"/>
                      <a:pt x="64" y="15793"/>
                    </a:cubicBezTo>
                    <a:cubicBezTo>
                      <a:pt x="3314" y="14385"/>
                      <a:pt x="6467" y="12731"/>
                      <a:pt x="9481" y="10875"/>
                    </a:cubicBezTo>
                    <a:lnTo>
                      <a:pt x="9481" y="10875"/>
                    </a:lnTo>
                    <a:cubicBezTo>
                      <a:pt x="9156" y="12227"/>
                      <a:pt x="8839" y="13583"/>
                      <a:pt x="8518" y="14942"/>
                    </a:cubicBezTo>
                    <a:cubicBezTo>
                      <a:pt x="6003" y="16600"/>
                      <a:pt x="3435" y="18211"/>
                      <a:pt x="840" y="19753"/>
                    </a:cubicBezTo>
                    <a:cubicBezTo>
                      <a:pt x="880" y="19927"/>
                      <a:pt x="929" y="20105"/>
                      <a:pt x="978" y="20279"/>
                    </a:cubicBezTo>
                    <a:cubicBezTo>
                      <a:pt x="3466" y="18799"/>
                      <a:pt x="5936" y="17261"/>
                      <a:pt x="8343" y="15678"/>
                    </a:cubicBezTo>
                    <a:lnTo>
                      <a:pt x="8343" y="15678"/>
                    </a:lnTo>
                    <a:cubicBezTo>
                      <a:pt x="8000" y="17141"/>
                      <a:pt x="7658" y="18602"/>
                      <a:pt x="7296" y="20065"/>
                    </a:cubicBezTo>
                    <a:cubicBezTo>
                      <a:pt x="5522" y="21234"/>
                      <a:pt x="3773" y="22455"/>
                      <a:pt x="2061" y="23722"/>
                    </a:cubicBezTo>
                    <a:cubicBezTo>
                      <a:pt x="2120" y="23891"/>
                      <a:pt x="2178" y="24060"/>
                      <a:pt x="2244" y="24230"/>
                    </a:cubicBezTo>
                    <a:cubicBezTo>
                      <a:pt x="3840" y="23053"/>
                      <a:pt x="5468" y="21911"/>
                      <a:pt x="7113" y="20810"/>
                    </a:cubicBezTo>
                    <a:lnTo>
                      <a:pt x="7113" y="20810"/>
                    </a:lnTo>
                    <a:cubicBezTo>
                      <a:pt x="6833" y="21947"/>
                      <a:pt x="6543" y="23084"/>
                      <a:pt x="6240" y="24216"/>
                    </a:cubicBezTo>
                    <a:cubicBezTo>
                      <a:pt x="6016" y="24364"/>
                      <a:pt x="5303" y="24827"/>
                      <a:pt x="3046" y="26299"/>
                    </a:cubicBezTo>
                    <a:cubicBezTo>
                      <a:pt x="3110" y="26459"/>
                      <a:pt x="3180" y="26624"/>
                      <a:pt x="3248" y="26784"/>
                    </a:cubicBezTo>
                    <a:cubicBezTo>
                      <a:pt x="3248" y="26784"/>
                      <a:pt x="3252" y="26784"/>
                      <a:pt x="6034" y="24970"/>
                    </a:cubicBezTo>
                    <a:lnTo>
                      <a:pt x="6034" y="24970"/>
                    </a:lnTo>
                    <a:cubicBezTo>
                      <a:pt x="5641" y="26410"/>
                      <a:pt x="5227" y="27842"/>
                      <a:pt x="4777" y="29264"/>
                    </a:cubicBezTo>
                    <a:cubicBezTo>
                      <a:pt x="4736" y="29393"/>
                      <a:pt x="4812" y="29509"/>
                      <a:pt x="4911" y="29558"/>
                    </a:cubicBezTo>
                    <a:cubicBezTo>
                      <a:pt x="4942" y="29572"/>
                      <a:pt x="4975" y="29580"/>
                      <a:pt x="5007" y="29580"/>
                    </a:cubicBezTo>
                    <a:cubicBezTo>
                      <a:pt x="5077" y="29580"/>
                      <a:pt x="5144" y="29543"/>
                      <a:pt x="5178" y="29451"/>
                    </a:cubicBezTo>
                    <a:cubicBezTo>
                      <a:pt x="5178" y="29447"/>
                      <a:pt x="5178" y="29442"/>
                      <a:pt x="5182" y="29437"/>
                    </a:cubicBezTo>
                    <a:cubicBezTo>
                      <a:pt x="5579" y="28309"/>
                      <a:pt x="5985" y="27181"/>
                      <a:pt x="6391" y="26058"/>
                    </a:cubicBezTo>
                    <a:cubicBezTo>
                      <a:pt x="6538" y="26531"/>
                      <a:pt x="6748" y="27213"/>
                      <a:pt x="7055" y="28198"/>
                    </a:cubicBezTo>
                    <a:cubicBezTo>
                      <a:pt x="7193" y="28087"/>
                      <a:pt x="7345" y="27970"/>
                      <a:pt x="7497" y="27863"/>
                    </a:cubicBezTo>
                    <a:lnTo>
                      <a:pt x="6689" y="25247"/>
                    </a:lnTo>
                    <a:cubicBezTo>
                      <a:pt x="7086" y="24145"/>
                      <a:pt x="7487" y="23048"/>
                      <a:pt x="7884" y="21947"/>
                    </a:cubicBezTo>
                    <a:cubicBezTo>
                      <a:pt x="8446" y="23364"/>
                      <a:pt x="8968" y="24805"/>
                      <a:pt x="9459" y="26254"/>
                    </a:cubicBezTo>
                    <a:cubicBezTo>
                      <a:pt x="9605" y="26130"/>
                      <a:pt x="9744" y="26009"/>
                      <a:pt x="9887" y="25889"/>
                    </a:cubicBezTo>
                    <a:cubicBezTo>
                      <a:pt x="9347" y="24310"/>
                      <a:pt x="8763" y="22741"/>
                      <a:pt x="8152" y="21197"/>
                    </a:cubicBezTo>
                    <a:cubicBezTo>
                      <a:pt x="8598" y="19958"/>
                      <a:pt x="9031" y="18719"/>
                      <a:pt x="9454" y="17475"/>
                    </a:cubicBezTo>
                    <a:cubicBezTo>
                      <a:pt x="10360" y="19602"/>
                      <a:pt x="11255" y="21746"/>
                      <a:pt x="12138" y="23891"/>
                    </a:cubicBezTo>
                    <a:cubicBezTo>
                      <a:pt x="12286" y="23757"/>
                      <a:pt x="12424" y="23628"/>
                      <a:pt x="12544" y="23512"/>
                    </a:cubicBezTo>
                    <a:cubicBezTo>
                      <a:pt x="11617" y="21242"/>
                      <a:pt x="10667" y="18973"/>
                      <a:pt x="9704" y="16726"/>
                    </a:cubicBezTo>
                    <a:cubicBezTo>
                      <a:pt x="10150" y="15375"/>
                      <a:pt x="10578" y="14015"/>
                      <a:pt x="10975" y="12646"/>
                    </a:cubicBezTo>
                    <a:cubicBezTo>
                      <a:pt x="12379" y="15182"/>
                      <a:pt x="13739" y="17760"/>
                      <a:pt x="15032" y="20364"/>
                    </a:cubicBezTo>
                    <a:cubicBezTo>
                      <a:pt x="15139" y="20185"/>
                      <a:pt x="15250" y="20020"/>
                      <a:pt x="15357" y="19843"/>
                    </a:cubicBezTo>
                    <a:cubicBezTo>
                      <a:pt x="14025" y="17180"/>
                      <a:pt x="12624" y="14532"/>
                      <a:pt x="11179" y="11933"/>
                    </a:cubicBezTo>
                    <a:cubicBezTo>
                      <a:pt x="11367" y="11255"/>
                      <a:pt x="11554" y="10572"/>
                      <a:pt x="11728" y="9885"/>
                    </a:cubicBezTo>
                    <a:cubicBezTo>
                      <a:pt x="11897" y="9222"/>
                      <a:pt x="12066" y="8548"/>
                      <a:pt x="12241" y="7879"/>
                    </a:cubicBezTo>
                    <a:cubicBezTo>
                      <a:pt x="13770" y="10702"/>
                      <a:pt x="15469" y="13444"/>
                      <a:pt x="17324" y="16079"/>
                    </a:cubicBezTo>
                    <a:cubicBezTo>
                      <a:pt x="17404" y="15888"/>
                      <a:pt x="17484" y="15700"/>
                      <a:pt x="17565" y="15509"/>
                    </a:cubicBezTo>
                    <a:cubicBezTo>
                      <a:pt x="15683" y="12824"/>
                      <a:pt x="13966" y="10019"/>
                      <a:pt x="12432" y="7135"/>
                    </a:cubicBezTo>
                    <a:cubicBezTo>
                      <a:pt x="12714" y="6033"/>
                      <a:pt x="12994" y="4932"/>
                      <a:pt x="13270" y="3822"/>
                    </a:cubicBezTo>
                    <a:cubicBezTo>
                      <a:pt x="13975" y="4794"/>
                      <a:pt x="14711" y="5739"/>
                      <a:pt x="15429" y="6658"/>
                    </a:cubicBezTo>
                    <a:cubicBezTo>
                      <a:pt x="16606" y="8152"/>
                      <a:pt x="17810" y="9694"/>
                      <a:pt x="18853" y="11335"/>
                    </a:cubicBezTo>
                    <a:cubicBezTo>
                      <a:pt x="18902" y="11085"/>
                      <a:pt x="18942" y="10827"/>
                      <a:pt x="18978" y="10577"/>
                    </a:cubicBezTo>
                    <a:cubicBezTo>
                      <a:pt x="18001" y="9097"/>
                      <a:pt x="16909" y="7701"/>
                      <a:pt x="15844" y="6333"/>
                    </a:cubicBezTo>
                    <a:cubicBezTo>
                      <a:pt x="15036" y="5302"/>
                      <a:pt x="14212" y="4250"/>
                      <a:pt x="13436" y="3158"/>
                    </a:cubicBezTo>
                    <a:cubicBezTo>
                      <a:pt x="13636" y="2364"/>
                      <a:pt x="13828" y="1565"/>
                      <a:pt x="14015" y="763"/>
                    </a:cubicBezTo>
                    <a:cubicBezTo>
                      <a:pt x="13284" y="442"/>
                      <a:pt x="12584" y="188"/>
                      <a:pt x="1191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12"/>
              <p:cNvSpPr/>
              <p:nvPr/>
            </p:nvSpPr>
            <p:spPr>
              <a:xfrm>
                <a:off x="5462396" y="-248477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6030" y="0"/>
                    </a:moveTo>
                    <a:cubicBezTo>
                      <a:pt x="5569" y="0"/>
                      <a:pt x="5117" y="160"/>
                      <a:pt x="4682" y="328"/>
                    </a:cubicBezTo>
                    <a:cubicBezTo>
                      <a:pt x="3826" y="662"/>
                      <a:pt x="2943" y="1050"/>
                      <a:pt x="2350" y="1754"/>
                    </a:cubicBezTo>
                    <a:cubicBezTo>
                      <a:pt x="0" y="4537"/>
                      <a:pt x="4338" y="8581"/>
                      <a:pt x="5903" y="10565"/>
                    </a:cubicBezTo>
                    <a:cubicBezTo>
                      <a:pt x="6417" y="11211"/>
                      <a:pt x="6925" y="11867"/>
                      <a:pt x="7316" y="12593"/>
                    </a:cubicBezTo>
                    <a:cubicBezTo>
                      <a:pt x="7740" y="13383"/>
                      <a:pt x="8016" y="14244"/>
                      <a:pt x="8374" y="15069"/>
                    </a:cubicBezTo>
                    <a:cubicBezTo>
                      <a:pt x="9216" y="17003"/>
                      <a:pt x="10630" y="18938"/>
                      <a:pt x="12395" y="20138"/>
                    </a:cubicBezTo>
                    <a:cubicBezTo>
                      <a:pt x="13862" y="21128"/>
                      <a:pt x="15637" y="21395"/>
                      <a:pt x="17161" y="22323"/>
                    </a:cubicBezTo>
                    <a:cubicBezTo>
                      <a:pt x="18910" y="23383"/>
                      <a:pt x="20162" y="25239"/>
                      <a:pt x="22218" y="25796"/>
                    </a:cubicBezTo>
                    <a:cubicBezTo>
                      <a:pt x="23859" y="26237"/>
                      <a:pt x="25852" y="26242"/>
                      <a:pt x="27555" y="26527"/>
                    </a:cubicBezTo>
                    <a:cubicBezTo>
                      <a:pt x="26333" y="25021"/>
                      <a:pt x="25090" y="23486"/>
                      <a:pt x="24341" y="21694"/>
                    </a:cubicBezTo>
                    <a:cubicBezTo>
                      <a:pt x="23854" y="20526"/>
                      <a:pt x="23582" y="19277"/>
                      <a:pt x="23105" y="18109"/>
                    </a:cubicBezTo>
                    <a:cubicBezTo>
                      <a:pt x="21621" y="14489"/>
                      <a:pt x="18450" y="11711"/>
                      <a:pt x="15717" y="8795"/>
                    </a:cubicBezTo>
                    <a:cubicBezTo>
                      <a:pt x="14986" y="8015"/>
                      <a:pt x="14286" y="7220"/>
                      <a:pt x="13657" y="6405"/>
                    </a:cubicBezTo>
                    <a:cubicBezTo>
                      <a:pt x="11829" y="4014"/>
                      <a:pt x="10157" y="1964"/>
                      <a:pt x="7419" y="456"/>
                    </a:cubicBezTo>
                    <a:cubicBezTo>
                      <a:pt x="7049" y="252"/>
                      <a:pt x="6657" y="55"/>
                      <a:pt x="6234" y="11"/>
                    </a:cubicBezTo>
                    <a:cubicBezTo>
                      <a:pt x="6165" y="4"/>
                      <a:pt x="6097" y="0"/>
                      <a:pt x="603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12"/>
              <p:cNvSpPr/>
              <p:nvPr/>
            </p:nvSpPr>
            <p:spPr>
              <a:xfrm>
                <a:off x="5541110" y="-223637"/>
                <a:ext cx="797016" cy="817663"/>
              </a:xfrm>
              <a:custGeom>
                <a:rect b="b" l="l" r="r" t="t"/>
                <a:pathLst>
                  <a:path extrusionOk="0" h="25741" w="25091">
                    <a:moveTo>
                      <a:pt x="1161" y="1"/>
                    </a:moveTo>
                    <a:cubicBezTo>
                      <a:pt x="728" y="223"/>
                      <a:pt x="327" y="491"/>
                      <a:pt x="1" y="839"/>
                    </a:cubicBezTo>
                    <a:lnTo>
                      <a:pt x="220" y="1044"/>
                    </a:lnTo>
                    <a:cubicBezTo>
                      <a:pt x="335" y="1146"/>
                      <a:pt x="442" y="1244"/>
                      <a:pt x="541" y="1333"/>
                    </a:cubicBezTo>
                    <a:cubicBezTo>
                      <a:pt x="531" y="2114"/>
                      <a:pt x="518" y="3541"/>
                      <a:pt x="492" y="6158"/>
                    </a:cubicBezTo>
                    <a:cubicBezTo>
                      <a:pt x="621" y="6350"/>
                      <a:pt x="755" y="6537"/>
                      <a:pt x="893" y="6724"/>
                    </a:cubicBezTo>
                    <a:lnTo>
                      <a:pt x="947" y="1708"/>
                    </a:lnTo>
                    <a:lnTo>
                      <a:pt x="2079" y="2756"/>
                    </a:lnTo>
                    <a:cubicBezTo>
                      <a:pt x="2163" y="2831"/>
                      <a:pt x="2243" y="2907"/>
                      <a:pt x="2328" y="2983"/>
                    </a:cubicBezTo>
                    <a:cubicBezTo>
                      <a:pt x="2319" y="3768"/>
                      <a:pt x="2301" y="5329"/>
                      <a:pt x="2270" y="8422"/>
                    </a:cubicBezTo>
                    <a:cubicBezTo>
                      <a:pt x="2408" y="8583"/>
                      <a:pt x="2547" y="8739"/>
                      <a:pt x="2676" y="8891"/>
                    </a:cubicBezTo>
                    <a:lnTo>
                      <a:pt x="2729" y="3358"/>
                    </a:lnTo>
                    <a:cubicBezTo>
                      <a:pt x="3131" y="3728"/>
                      <a:pt x="3519" y="4098"/>
                      <a:pt x="3898" y="4477"/>
                    </a:cubicBezTo>
                    <a:cubicBezTo>
                      <a:pt x="3970" y="4549"/>
                      <a:pt x="4040" y="4619"/>
                      <a:pt x="4112" y="4691"/>
                    </a:cubicBezTo>
                    <a:cubicBezTo>
                      <a:pt x="4103" y="5475"/>
                      <a:pt x="4089" y="7125"/>
                      <a:pt x="4050" y="10599"/>
                    </a:cubicBezTo>
                    <a:cubicBezTo>
                      <a:pt x="4192" y="10786"/>
                      <a:pt x="4326" y="10978"/>
                      <a:pt x="4455" y="11169"/>
                    </a:cubicBezTo>
                    <a:lnTo>
                      <a:pt x="4517" y="5115"/>
                    </a:lnTo>
                    <a:cubicBezTo>
                      <a:pt x="4875" y="5502"/>
                      <a:pt x="5217" y="5895"/>
                      <a:pt x="5538" y="6309"/>
                    </a:cubicBezTo>
                    <a:cubicBezTo>
                      <a:pt x="5659" y="6465"/>
                      <a:pt x="5779" y="6626"/>
                      <a:pt x="5896" y="6786"/>
                    </a:cubicBezTo>
                    <a:cubicBezTo>
                      <a:pt x="5886" y="7745"/>
                      <a:pt x="5865" y="9783"/>
                      <a:pt x="5820" y="14108"/>
                    </a:cubicBezTo>
                    <a:cubicBezTo>
                      <a:pt x="5847" y="14170"/>
                      <a:pt x="5869" y="14228"/>
                      <a:pt x="5896" y="14287"/>
                    </a:cubicBezTo>
                    <a:cubicBezTo>
                      <a:pt x="5993" y="14513"/>
                      <a:pt x="6100" y="14741"/>
                      <a:pt x="6217" y="14973"/>
                    </a:cubicBezTo>
                    <a:lnTo>
                      <a:pt x="6297" y="7362"/>
                    </a:lnTo>
                    <a:cubicBezTo>
                      <a:pt x="6515" y="7687"/>
                      <a:pt x="6734" y="8017"/>
                      <a:pt x="6952" y="8356"/>
                    </a:cubicBezTo>
                    <a:cubicBezTo>
                      <a:pt x="7188" y="8722"/>
                      <a:pt x="7429" y="9091"/>
                      <a:pt x="7670" y="9462"/>
                    </a:cubicBezTo>
                    <a:cubicBezTo>
                      <a:pt x="7661" y="10420"/>
                      <a:pt x="7639" y="12521"/>
                      <a:pt x="7594" y="17135"/>
                    </a:cubicBezTo>
                    <a:cubicBezTo>
                      <a:pt x="7723" y="17300"/>
                      <a:pt x="7857" y="17465"/>
                      <a:pt x="7995" y="17625"/>
                    </a:cubicBezTo>
                    <a:lnTo>
                      <a:pt x="8076" y="10064"/>
                    </a:lnTo>
                    <a:cubicBezTo>
                      <a:pt x="8170" y="10202"/>
                      <a:pt x="8267" y="10340"/>
                      <a:pt x="8370" y="10478"/>
                    </a:cubicBezTo>
                    <a:cubicBezTo>
                      <a:pt x="8700" y="10943"/>
                      <a:pt x="9065" y="11397"/>
                      <a:pt x="9450" y="11820"/>
                    </a:cubicBezTo>
                    <a:cubicBezTo>
                      <a:pt x="9444" y="12601"/>
                      <a:pt x="9423" y="14469"/>
                      <a:pt x="9378" y="18954"/>
                    </a:cubicBezTo>
                    <a:cubicBezTo>
                      <a:pt x="9512" y="19061"/>
                      <a:pt x="9645" y="19164"/>
                      <a:pt x="9783" y="19257"/>
                    </a:cubicBezTo>
                    <a:lnTo>
                      <a:pt x="9855" y="12248"/>
                    </a:lnTo>
                    <a:cubicBezTo>
                      <a:pt x="9921" y="12315"/>
                      <a:pt x="9985" y="12382"/>
                      <a:pt x="10051" y="12445"/>
                    </a:cubicBezTo>
                    <a:cubicBezTo>
                      <a:pt x="10434" y="12824"/>
                      <a:pt x="10835" y="13184"/>
                      <a:pt x="11237" y="13532"/>
                    </a:cubicBezTo>
                    <a:cubicBezTo>
                      <a:pt x="11232" y="14174"/>
                      <a:pt x="11215" y="15820"/>
                      <a:pt x="11175" y="20029"/>
                    </a:cubicBezTo>
                    <a:cubicBezTo>
                      <a:pt x="11304" y="20087"/>
                      <a:pt x="11442" y="20145"/>
                      <a:pt x="11576" y="20199"/>
                    </a:cubicBezTo>
                    <a:lnTo>
                      <a:pt x="11643" y="13880"/>
                    </a:lnTo>
                    <a:cubicBezTo>
                      <a:pt x="12107" y="14268"/>
                      <a:pt x="12570" y="14656"/>
                      <a:pt x="13025" y="15044"/>
                    </a:cubicBezTo>
                    <a:cubicBezTo>
                      <a:pt x="13020" y="15592"/>
                      <a:pt x="13008" y="17015"/>
                      <a:pt x="12967" y="20729"/>
                    </a:cubicBezTo>
                    <a:cubicBezTo>
                      <a:pt x="13101" y="20782"/>
                      <a:pt x="13239" y="20841"/>
                      <a:pt x="13373" y="20894"/>
                    </a:cubicBezTo>
                    <a:lnTo>
                      <a:pt x="13430" y="15401"/>
                    </a:lnTo>
                    <a:cubicBezTo>
                      <a:pt x="13578" y="15530"/>
                      <a:pt x="13720" y="15660"/>
                      <a:pt x="13864" y="15793"/>
                    </a:cubicBezTo>
                    <a:cubicBezTo>
                      <a:pt x="14193" y="16096"/>
                      <a:pt x="14510" y="16413"/>
                      <a:pt x="14813" y="16742"/>
                    </a:cubicBezTo>
                    <a:cubicBezTo>
                      <a:pt x="14809" y="17215"/>
                      <a:pt x="14795" y="18438"/>
                      <a:pt x="14759" y="21590"/>
                    </a:cubicBezTo>
                    <a:cubicBezTo>
                      <a:pt x="14897" y="21675"/>
                      <a:pt x="15036" y="21768"/>
                      <a:pt x="15165" y="21862"/>
                    </a:cubicBezTo>
                    <a:cubicBezTo>
                      <a:pt x="15165" y="21862"/>
                      <a:pt x="15165" y="21858"/>
                      <a:pt x="15214" y="17203"/>
                    </a:cubicBezTo>
                    <a:cubicBezTo>
                      <a:pt x="15330" y="17341"/>
                      <a:pt x="15446" y="17479"/>
                      <a:pt x="15562" y="17625"/>
                    </a:cubicBezTo>
                    <a:cubicBezTo>
                      <a:pt x="15905" y="18053"/>
                      <a:pt x="16245" y="18487"/>
                      <a:pt x="16593" y="18919"/>
                    </a:cubicBezTo>
                    <a:cubicBezTo>
                      <a:pt x="16587" y="19311"/>
                      <a:pt x="16579" y="20337"/>
                      <a:pt x="16552" y="22994"/>
                    </a:cubicBezTo>
                    <a:cubicBezTo>
                      <a:pt x="16686" y="23115"/>
                      <a:pt x="16819" y="23230"/>
                      <a:pt x="16957" y="23346"/>
                    </a:cubicBezTo>
                    <a:lnTo>
                      <a:pt x="16998" y="19413"/>
                    </a:lnTo>
                    <a:cubicBezTo>
                      <a:pt x="17047" y="19477"/>
                      <a:pt x="17095" y="19539"/>
                      <a:pt x="17149" y="19596"/>
                    </a:cubicBezTo>
                    <a:cubicBezTo>
                      <a:pt x="17542" y="20074"/>
                      <a:pt x="17952" y="20541"/>
                      <a:pt x="18375" y="20992"/>
                    </a:cubicBezTo>
                    <a:cubicBezTo>
                      <a:pt x="18371" y="21290"/>
                      <a:pt x="18362" y="22111"/>
                      <a:pt x="18340" y="24394"/>
                    </a:cubicBezTo>
                    <a:cubicBezTo>
                      <a:pt x="18474" y="24474"/>
                      <a:pt x="18608" y="24550"/>
                      <a:pt x="18746" y="24622"/>
                    </a:cubicBezTo>
                    <a:lnTo>
                      <a:pt x="18777" y="21416"/>
                    </a:lnTo>
                    <a:cubicBezTo>
                      <a:pt x="19223" y="21866"/>
                      <a:pt x="19682" y="22303"/>
                      <a:pt x="20163" y="22718"/>
                    </a:cubicBezTo>
                    <a:cubicBezTo>
                      <a:pt x="20159" y="22914"/>
                      <a:pt x="20155" y="23480"/>
                      <a:pt x="20137" y="25112"/>
                    </a:cubicBezTo>
                    <a:cubicBezTo>
                      <a:pt x="20270" y="25143"/>
                      <a:pt x="20404" y="25170"/>
                      <a:pt x="20542" y="25192"/>
                    </a:cubicBezTo>
                    <a:lnTo>
                      <a:pt x="20565" y="23056"/>
                    </a:lnTo>
                    <a:cubicBezTo>
                      <a:pt x="20618" y="23101"/>
                      <a:pt x="20672" y="23146"/>
                      <a:pt x="20730" y="23190"/>
                    </a:cubicBezTo>
                    <a:cubicBezTo>
                      <a:pt x="21122" y="23507"/>
                      <a:pt x="21532" y="23805"/>
                      <a:pt x="21952" y="24087"/>
                    </a:cubicBezTo>
                    <a:cubicBezTo>
                      <a:pt x="21952" y="24185"/>
                      <a:pt x="21947" y="24488"/>
                      <a:pt x="21938" y="25393"/>
                    </a:cubicBezTo>
                    <a:cubicBezTo>
                      <a:pt x="22077" y="25406"/>
                      <a:pt x="22205" y="25420"/>
                      <a:pt x="22344" y="25433"/>
                    </a:cubicBezTo>
                    <a:lnTo>
                      <a:pt x="22353" y="24346"/>
                    </a:lnTo>
                    <a:cubicBezTo>
                      <a:pt x="22808" y="24630"/>
                      <a:pt x="23271" y="24893"/>
                      <a:pt x="23744" y="25134"/>
                    </a:cubicBezTo>
                    <a:cubicBezTo>
                      <a:pt x="23744" y="25165"/>
                      <a:pt x="23744" y="25259"/>
                      <a:pt x="23740" y="25571"/>
                    </a:cubicBezTo>
                    <a:cubicBezTo>
                      <a:pt x="23878" y="25585"/>
                      <a:pt x="24012" y="25598"/>
                      <a:pt x="24145" y="25616"/>
                    </a:cubicBezTo>
                    <a:lnTo>
                      <a:pt x="24150" y="25330"/>
                    </a:lnTo>
                    <a:cubicBezTo>
                      <a:pt x="24458" y="25478"/>
                      <a:pt x="24773" y="25611"/>
                      <a:pt x="25090" y="25741"/>
                    </a:cubicBezTo>
                    <a:cubicBezTo>
                      <a:pt x="24131" y="25326"/>
                      <a:pt x="23218" y="24822"/>
                      <a:pt x="22361" y="24239"/>
                    </a:cubicBezTo>
                    <a:lnTo>
                      <a:pt x="22361" y="24239"/>
                    </a:lnTo>
                    <a:cubicBezTo>
                      <a:pt x="22522" y="24243"/>
                      <a:pt x="22919" y="24247"/>
                      <a:pt x="23896" y="24260"/>
                    </a:cubicBezTo>
                    <a:cubicBezTo>
                      <a:pt x="23793" y="24122"/>
                      <a:pt x="23691" y="23984"/>
                      <a:pt x="23588" y="23846"/>
                    </a:cubicBezTo>
                    <a:lnTo>
                      <a:pt x="21773" y="23823"/>
                    </a:lnTo>
                    <a:cubicBezTo>
                      <a:pt x="21452" y="23583"/>
                      <a:pt x="21135" y="23333"/>
                      <a:pt x="20828" y="23074"/>
                    </a:cubicBezTo>
                    <a:cubicBezTo>
                      <a:pt x="20569" y="22856"/>
                      <a:pt x="20324" y="22633"/>
                      <a:pt x="20079" y="22405"/>
                    </a:cubicBezTo>
                    <a:lnTo>
                      <a:pt x="20079" y="22405"/>
                    </a:lnTo>
                    <a:cubicBezTo>
                      <a:pt x="20324" y="22410"/>
                      <a:pt x="20966" y="22419"/>
                      <a:pt x="22643" y="22441"/>
                    </a:cubicBezTo>
                    <a:cubicBezTo>
                      <a:pt x="22563" y="22307"/>
                      <a:pt x="22482" y="22169"/>
                      <a:pt x="22406" y="22031"/>
                    </a:cubicBezTo>
                    <a:lnTo>
                      <a:pt x="19655" y="21991"/>
                    </a:lnTo>
                    <a:cubicBezTo>
                      <a:pt x="19196" y="21541"/>
                      <a:pt x="18759" y="21068"/>
                      <a:pt x="18340" y="20578"/>
                    </a:cubicBezTo>
                    <a:lnTo>
                      <a:pt x="18340" y="20578"/>
                    </a:lnTo>
                    <a:cubicBezTo>
                      <a:pt x="18652" y="20582"/>
                      <a:pt x="19495" y="20595"/>
                      <a:pt x="21746" y="20622"/>
                    </a:cubicBezTo>
                    <a:cubicBezTo>
                      <a:pt x="21693" y="20488"/>
                      <a:pt x="21643" y="20350"/>
                      <a:pt x="21595" y="20212"/>
                    </a:cubicBezTo>
                    <a:lnTo>
                      <a:pt x="17992" y="20163"/>
                    </a:lnTo>
                    <a:cubicBezTo>
                      <a:pt x="17787" y="19913"/>
                      <a:pt x="17582" y="19664"/>
                      <a:pt x="17381" y="19405"/>
                    </a:cubicBezTo>
                    <a:cubicBezTo>
                      <a:pt x="17212" y="19191"/>
                      <a:pt x="17047" y="18973"/>
                      <a:pt x="16881" y="18754"/>
                    </a:cubicBezTo>
                    <a:lnTo>
                      <a:pt x="16881" y="18754"/>
                    </a:lnTo>
                    <a:cubicBezTo>
                      <a:pt x="17266" y="18763"/>
                      <a:pt x="18309" y="18776"/>
                      <a:pt x="21145" y="18812"/>
                    </a:cubicBezTo>
                    <a:cubicBezTo>
                      <a:pt x="21104" y="18678"/>
                      <a:pt x="21060" y="18540"/>
                      <a:pt x="21015" y="18401"/>
                    </a:cubicBezTo>
                    <a:lnTo>
                      <a:pt x="16570" y="18343"/>
                    </a:lnTo>
                    <a:cubicBezTo>
                      <a:pt x="16334" y="18027"/>
                      <a:pt x="16097" y="17711"/>
                      <a:pt x="15856" y="17390"/>
                    </a:cubicBezTo>
                    <a:cubicBezTo>
                      <a:pt x="15741" y="17238"/>
                      <a:pt x="15624" y="17086"/>
                      <a:pt x="15504" y="16935"/>
                    </a:cubicBezTo>
                    <a:lnTo>
                      <a:pt x="15504" y="16935"/>
                    </a:lnTo>
                    <a:cubicBezTo>
                      <a:pt x="15963" y="16939"/>
                      <a:pt x="17194" y="16956"/>
                      <a:pt x="20489" y="17001"/>
                    </a:cubicBezTo>
                    <a:cubicBezTo>
                      <a:pt x="20427" y="16863"/>
                      <a:pt x="20365" y="16725"/>
                      <a:pt x="20297" y="16592"/>
                    </a:cubicBezTo>
                    <a:lnTo>
                      <a:pt x="15169" y="16524"/>
                    </a:lnTo>
                    <a:cubicBezTo>
                      <a:pt x="14862" y="16150"/>
                      <a:pt x="14537" y="15789"/>
                      <a:pt x="14198" y="15450"/>
                    </a:cubicBezTo>
                    <a:cubicBezTo>
                      <a:pt x="14082" y="15334"/>
                      <a:pt x="13971" y="15223"/>
                      <a:pt x="13854" y="15106"/>
                    </a:cubicBezTo>
                    <a:lnTo>
                      <a:pt x="13854" y="15106"/>
                    </a:lnTo>
                    <a:cubicBezTo>
                      <a:pt x="14434" y="15116"/>
                      <a:pt x="15883" y="15133"/>
                      <a:pt x="19509" y="15182"/>
                    </a:cubicBezTo>
                    <a:cubicBezTo>
                      <a:pt x="19423" y="15044"/>
                      <a:pt x="19334" y="14910"/>
                      <a:pt x="19241" y="14772"/>
                    </a:cubicBezTo>
                    <a:lnTo>
                      <a:pt x="13422" y="14696"/>
                    </a:lnTo>
                    <a:cubicBezTo>
                      <a:pt x="12918" y="14215"/>
                      <a:pt x="12401" y="13752"/>
                      <a:pt x="11897" y="13279"/>
                    </a:cubicBezTo>
                    <a:lnTo>
                      <a:pt x="11897" y="13279"/>
                    </a:lnTo>
                    <a:cubicBezTo>
                      <a:pt x="12584" y="13287"/>
                      <a:pt x="14233" y="13310"/>
                      <a:pt x="18202" y="13363"/>
                    </a:cubicBezTo>
                    <a:cubicBezTo>
                      <a:pt x="18091" y="13225"/>
                      <a:pt x="17978" y="13087"/>
                      <a:pt x="17863" y="12953"/>
                    </a:cubicBezTo>
                    <a:lnTo>
                      <a:pt x="11460" y="12863"/>
                    </a:lnTo>
                    <a:cubicBezTo>
                      <a:pt x="11152" y="12569"/>
                      <a:pt x="10849" y="12266"/>
                      <a:pt x="10559" y="11950"/>
                    </a:cubicBezTo>
                    <a:cubicBezTo>
                      <a:pt x="10407" y="11789"/>
                      <a:pt x="10256" y="11624"/>
                      <a:pt x="10113" y="11455"/>
                    </a:cubicBezTo>
                    <a:lnTo>
                      <a:pt x="10113" y="11455"/>
                    </a:lnTo>
                    <a:cubicBezTo>
                      <a:pt x="10823" y="11464"/>
                      <a:pt x="12530" y="11486"/>
                      <a:pt x="16619" y="11540"/>
                    </a:cubicBezTo>
                    <a:cubicBezTo>
                      <a:pt x="16490" y="11402"/>
                      <a:pt x="16365" y="11264"/>
                      <a:pt x="16235" y="11124"/>
                    </a:cubicBezTo>
                    <a:lnTo>
                      <a:pt x="9779" y="11040"/>
                    </a:lnTo>
                    <a:cubicBezTo>
                      <a:pt x="9431" y="10589"/>
                      <a:pt x="9110" y="10117"/>
                      <a:pt x="8802" y="9632"/>
                    </a:cubicBezTo>
                    <a:lnTo>
                      <a:pt x="8802" y="9632"/>
                    </a:lnTo>
                    <a:cubicBezTo>
                      <a:pt x="9498" y="9640"/>
                      <a:pt x="11113" y="9663"/>
                      <a:pt x="14871" y="9712"/>
                    </a:cubicBezTo>
                    <a:cubicBezTo>
                      <a:pt x="14737" y="9573"/>
                      <a:pt x="14603" y="9435"/>
                      <a:pt x="14469" y="9297"/>
                    </a:cubicBezTo>
                    <a:lnTo>
                      <a:pt x="8549" y="9221"/>
                    </a:lnTo>
                    <a:cubicBezTo>
                      <a:pt x="8281" y="8776"/>
                      <a:pt x="8018" y="8321"/>
                      <a:pt x="7755" y="7866"/>
                    </a:cubicBezTo>
                    <a:cubicBezTo>
                      <a:pt x="7742" y="7848"/>
                      <a:pt x="7732" y="7830"/>
                      <a:pt x="7723" y="7812"/>
                    </a:cubicBezTo>
                    <a:lnTo>
                      <a:pt x="7723" y="7812"/>
                    </a:lnTo>
                    <a:cubicBezTo>
                      <a:pt x="8401" y="7821"/>
                      <a:pt x="9882" y="7844"/>
                      <a:pt x="13119" y="7883"/>
                    </a:cubicBezTo>
                    <a:cubicBezTo>
                      <a:pt x="12989" y="7749"/>
                      <a:pt x="12864" y="7611"/>
                      <a:pt x="12740" y="7473"/>
                    </a:cubicBezTo>
                    <a:lnTo>
                      <a:pt x="7483" y="7402"/>
                    </a:lnTo>
                    <a:cubicBezTo>
                      <a:pt x="7202" y="6930"/>
                      <a:pt x="6912" y="6457"/>
                      <a:pt x="6600" y="5993"/>
                    </a:cubicBezTo>
                    <a:lnTo>
                      <a:pt x="6600" y="5993"/>
                    </a:lnTo>
                    <a:cubicBezTo>
                      <a:pt x="7283" y="6002"/>
                      <a:pt x="8678" y="6024"/>
                      <a:pt x="11527" y="6060"/>
                    </a:cubicBezTo>
                    <a:cubicBezTo>
                      <a:pt x="11415" y="5926"/>
                      <a:pt x="11308" y="5788"/>
                      <a:pt x="11201" y="5646"/>
                    </a:cubicBezTo>
                    <a:lnTo>
                      <a:pt x="6314" y="5582"/>
                    </a:lnTo>
                    <a:cubicBezTo>
                      <a:pt x="5962" y="5092"/>
                      <a:pt x="5588" y="4624"/>
                      <a:pt x="5196" y="4174"/>
                    </a:cubicBezTo>
                    <a:lnTo>
                      <a:pt x="5196" y="4174"/>
                    </a:lnTo>
                    <a:cubicBezTo>
                      <a:pt x="5935" y="4183"/>
                      <a:pt x="7358" y="4201"/>
                      <a:pt x="10100" y="4236"/>
                    </a:cubicBezTo>
                    <a:cubicBezTo>
                      <a:pt x="9989" y="4098"/>
                      <a:pt x="9878" y="3964"/>
                      <a:pt x="9761" y="3826"/>
                    </a:cubicBezTo>
                    <a:lnTo>
                      <a:pt x="4830" y="3759"/>
                    </a:lnTo>
                    <a:cubicBezTo>
                      <a:pt x="4803" y="3732"/>
                      <a:pt x="4776" y="3701"/>
                      <a:pt x="4745" y="3670"/>
                    </a:cubicBezTo>
                    <a:cubicBezTo>
                      <a:pt x="4334" y="3215"/>
                      <a:pt x="3906" y="2778"/>
                      <a:pt x="3484" y="2345"/>
                    </a:cubicBezTo>
                    <a:lnTo>
                      <a:pt x="3484" y="2345"/>
                    </a:lnTo>
                    <a:cubicBezTo>
                      <a:pt x="4277" y="2359"/>
                      <a:pt x="5758" y="2376"/>
                      <a:pt x="8499" y="2413"/>
                    </a:cubicBezTo>
                    <a:cubicBezTo>
                      <a:pt x="8361" y="2275"/>
                      <a:pt x="8223" y="2136"/>
                      <a:pt x="8080" y="2002"/>
                    </a:cubicBezTo>
                    <a:lnTo>
                      <a:pt x="3073" y="1936"/>
                    </a:lnTo>
                    <a:cubicBezTo>
                      <a:pt x="3042" y="1900"/>
                      <a:pt x="3006" y="1864"/>
                      <a:pt x="2970" y="1833"/>
                    </a:cubicBezTo>
                    <a:cubicBezTo>
                      <a:pt x="2342" y="1195"/>
                      <a:pt x="1936" y="785"/>
                      <a:pt x="1673" y="522"/>
                    </a:cubicBezTo>
                    <a:lnTo>
                      <a:pt x="1673" y="522"/>
                    </a:lnTo>
                    <a:cubicBezTo>
                      <a:pt x="2462" y="530"/>
                      <a:pt x="3871" y="549"/>
                      <a:pt x="6382" y="580"/>
                    </a:cubicBezTo>
                    <a:cubicBezTo>
                      <a:pt x="6180" y="442"/>
                      <a:pt x="5976" y="299"/>
                      <a:pt x="5766" y="166"/>
                    </a:cubicBezTo>
                    <a:lnTo>
                      <a:pt x="1263" y="108"/>
                    </a:lnTo>
                    <a:lnTo>
                      <a:pt x="1192" y="36"/>
                    </a:lnTo>
                    <a:cubicBezTo>
                      <a:pt x="1183" y="22"/>
                      <a:pt x="1169" y="14"/>
                      <a:pt x="1161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12"/>
              <p:cNvSpPr/>
              <p:nvPr/>
            </p:nvSpPr>
            <p:spPr>
              <a:xfrm>
                <a:off x="5552037" y="387935"/>
                <a:ext cx="528887" cy="385024"/>
              </a:xfrm>
              <a:custGeom>
                <a:rect b="b" l="l" r="r" t="t"/>
                <a:pathLst>
                  <a:path extrusionOk="0" h="12121" w="16650">
                    <a:moveTo>
                      <a:pt x="14229" y="0"/>
                    </a:moveTo>
                    <a:cubicBezTo>
                      <a:pt x="14069" y="0"/>
                      <a:pt x="13913" y="5"/>
                      <a:pt x="13761" y="18"/>
                    </a:cubicBezTo>
                    <a:cubicBezTo>
                      <a:pt x="12623" y="117"/>
                      <a:pt x="11785" y="977"/>
                      <a:pt x="10759" y="1374"/>
                    </a:cubicBezTo>
                    <a:cubicBezTo>
                      <a:pt x="9863" y="1716"/>
                      <a:pt x="8900" y="1690"/>
                      <a:pt x="8035" y="2074"/>
                    </a:cubicBezTo>
                    <a:cubicBezTo>
                      <a:pt x="6987" y="2537"/>
                      <a:pt x="6056" y="3424"/>
                      <a:pt x="5427" y="4370"/>
                    </a:cubicBezTo>
                    <a:cubicBezTo>
                      <a:pt x="5159" y="4772"/>
                      <a:pt x="4932" y="5200"/>
                      <a:pt x="4633" y="5574"/>
                    </a:cubicBezTo>
                    <a:cubicBezTo>
                      <a:pt x="4356" y="5922"/>
                      <a:pt x="4023" y="6216"/>
                      <a:pt x="3692" y="6510"/>
                    </a:cubicBezTo>
                    <a:cubicBezTo>
                      <a:pt x="2675" y="7410"/>
                      <a:pt x="0" y="9132"/>
                      <a:pt x="977" y="10826"/>
                    </a:cubicBezTo>
                    <a:cubicBezTo>
                      <a:pt x="1222" y="11254"/>
                      <a:pt x="1650" y="11544"/>
                      <a:pt x="2074" y="11802"/>
                    </a:cubicBezTo>
                    <a:cubicBezTo>
                      <a:pt x="2319" y="11950"/>
                      <a:pt x="2578" y="12096"/>
                      <a:pt x="2863" y="12119"/>
                    </a:cubicBezTo>
                    <a:cubicBezTo>
                      <a:pt x="2883" y="12120"/>
                      <a:pt x="2903" y="12121"/>
                      <a:pt x="2924" y="12121"/>
                    </a:cubicBezTo>
                    <a:cubicBezTo>
                      <a:pt x="3130" y="12121"/>
                      <a:pt x="3332" y="12059"/>
                      <a:pt x="3527" y="11995"/>
                    </a:cubicBezTo>
                    <a:cubicBezTo>
                      <a:pt x="5119" y="11460"/>
                      <a:pt x="6198" y="10536"/>
                      <a:pt x="7393" y="9448"/>
                    </a:cubicBezTo>
                    <a:cubicBezTo>
                      <a:pt x="7803" y="9073"/>
                      <a:pt x="8244" y="8721"/>
                      <a:pt x="8709" y="8383"/>
                    </a:cubicBezTo>
                    <a:cubicBezTo>
                      <a:pt x="10425" y="7099"/>
                      <a:pt x="12369" y="5935"/>
                      <a:pt x="13497" y="4165"/>
                    </a:cubicBezTo>
                    <a:cubicBezTo>
                      <a:pt x="13858" y="3594"/>
                      <a:pt x="14121" y="2957"/>
                      <a:pt x="14491" y="2391"/>
                    </a:cubicBezTo>
                    <a:cubicBezTo>
                      <a:pt x="15057" y="1516"/>
                      <a:pt x="15856" y="821"/>
                      <a:pt x="16650" y="143"/>
                    </a:cubicBezTo>
                    <a:cubicBezTo>
                      <a:pt x="15878" y="132"/>
                      <a:pt x="15019" y="0"/>
                      <a:pt x="142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12"/>
              <p:cNvSpPr/>
              <p:nvPr/>
            </p:nvSpPr>
            <p:spPr>
              <a:xfrm>
                <a:off x="5584755" y="387903"/>
                <a:ext cx="496328" cy="375240"/>
              </a:xfrm>
              <a:custGeom>
                <a:rect b="b" l="l" r="r" t="t"/>
                <a:pathLst>
                  <a:path extrusionOk="0" h="11813" w="15625">
                    <a:moveTo>
                      <a:pt x="13171" y="1"/>
                    </a:moveTo>
                    <a:cubicBezTo>
                      <a:pt x="13095" y="1"/>
                      <a:pt x="13025" y="5"/>
                      <a:pt x="12949" y="5"/>
                    </a:cubicBezTo>
                    <a:cubicBezTo>
                      <a:pt x="12801" y="871"/>
                      <a:pt x="12752" y="1169"/>
                      <a:pt x="12735" y="1272"/>
                    </a:cubicBezTo>
                    <a:cubicBezTo>
                      <a:pt x="12441" y="1446"/>
                      <a:pt x="12155" y="1633"/>
                      <a:pt x="11879" y="1830"/>
                    </a:cubicBezTo>
                    <a:lnTo>
                      <a:pt x="12169" y="135"/>
                    </a:lnTo>
                    <a:lnTo>
                      <a:pt x="12169" y="135"/>
                    </a:lnTo>
                    <a:cubicBezTo>
                      <a:pt x="12088" y="157"/>
                      <a:pt x="12008" y="184"/>
                      <a:pt x="11932" y="215"/>
                    </a:cubicBezTo>
                    <a:cubicBezTo>
                      <a:pt x="11727" y="1423"/>
                      <a:pt x="11651" y="1856"/>
                      <a:pt x="11624" y="2017"/>
                    </a:cubicBezTo>
                    <a:cubicBezTo>
                      <a:pt x="11361" y="2213"/>
                      <a:pt x="11099" y="2423"/>
                      <a:pt x="10844" y="2637"/>
                    </a:cubicBezTo>
                    <a:cubicBezTo>
                      <a:pt x="10813" y="2663"/>
                      <a:pt x="10778" y="2690"/>
                      <a:pt x="10745" y="2717"/>
                    </a:cubicBezTo>
                    <a:lnTo>
                      <a:pt x="11099" y="639"/>
                    </a:lnTo>
                    <a:lnTo>
                      <a:pt x="11099" y="639"/>
                    </a:lnTo>
                    <a:cubicBezTo>
                      <a:pt x="11018" y="684"/>
                      <a:pt x="10933" y="733"/>
                      <a:pt x="10852" y="781"/>
                    </a:cubicBezTo>
                    <a:cubicBezTo>
                      <a:pt x="10612" y="2190"/>
                      <a:pt x="10523" y="2730"/>
                      <a:pt x="10488" y="2939"/>
                    </a:cubicBezTo>
                    <a:cubicBezTo>
                      <a:pt x="10264" y="3135"/>
                      <a:pt x="10041" y="3332"/>
                      <a:pt x="9819" y="3528"/>
                    </a:cubicBezTo>
                    <a:cubicBezTo>
                      <a:pt x="9743" y="3590"/>
                      <a:pt x="9671" y="3653"/>
                      <a:pt x="9595" y="3715"/>
                    </a:cubicBezTo>
                    <a:lnTo>
                      <a:pt x="10015" y="1250"/>
                    </a:lnTo>
                    <a:lnTo>
                      <a:pt x="10015" y="1250"/>
                    </a:lnTo>
                    <a:cubicBezTo>
                      <a:pt x="9934" y="1289"/>
                      <a:pt x="9854" y="1321"/>
                      <a:pt x="9774" y="1357"/>
                    </a:cubicBezTo>
                    <a:cubicBezTo>
                      <a:pt x="9493" y="3024"/>
                      <a:pt x="9381" y="3670"/>
                      <a:pt x="9337" y="3921"/>
                    </a:cubicBezTo>
                    <a:cubicBezTo>
                      <a:pt x="9150" y="4067"/>
                      <a:pt x="8949" y="4201"/>
                      <a:pt x="8749" y="4331"/>
                    </a:cubicBezTo>
                    <a:cubicBezTo>
                      <a:pt x="8659" y="4388"/>
                      <a:pt x="8570" y="4442"/>
                      <a:pt x="8481" y="4495"/>
                    </a:cubicBezTo>
                    <a:lnTo>
                      <a:pt x="8976" y="1593"/>
                    </a:lnTo>
                    <a:lnTo>
                      <a:pt x="8976" y="1593"/>
                    </a:lnTo>
                    <a:cubicBezTo>
                      <a:pt x="8900" y="1606"/>
                      <a:pt x="8819" y="1624"/>
                      <a:pt x="8744" y="1637"/>
                    </a:cubicBezTo>
                    <a:cubicBezTo>
                      <a:pt x="8409" y="3604"/>
                      <a:pt x="8284" y="4357"/>
                      <a:pt x="8231" y="4647"/>
                    </a:cubicBezTo>
                    <a:cubicBezTo>
                      <a:pt x="7955" y="4808"/>
                      <a:pt x="7674" y="4968"/>
                      <a:pt x="7393" y="5129"/>
                    </a:cubicBezTo>
                    <a:lnTo>
                      <a:pt x="7959" y="1785"/>
                    </a:lnTo>
                    <a:lnTo>
                      <a:pt x="7959" y="1785"/>
                    </a:lnTo>
                    <a:cubicBezTo>
                      <a:pt x="7883" y="1803"/>
                      <a:pt x="7808" y="1820"/>
                      <a:pt x="7732" y="1838"/>
                    </a:cubicBezTo>
                    <a:cubicBezTo>
                      <a:pt x="7353" y="4063"/>
                      <a:pt x="7201" y="4937"/>
                      <a:pt x="7143" y="5275"/>
                    </a:cubicBezTo>
                    <a:cubicBezTo>
                      <a:pt x="6898" y="5423"/>
                      <a:pt x="6652" y="5575"/>
                      <a:pt x="6417" y="5736"/>
                    </a:cubicBezTo>
                    <a:cubicBezTo>
                      <a:pt x="6376" y="5762"/>
                      <a:pt x="6331" y="5793"/>
                      <a:pt x="6292" y="5820"/>
                    </a:cubicBezTo>
                    <a:lnTo>
                      <a:pt x="6925" y="2110"/>
                    </a:lnTo>
                    <a:lnTo>
                      <a:pt x="6925" y="2110"/>
                    </a:lnTo>
                    <a:cubicBezTo>
                      <a:pt x="6840" y="2151"/>
                      <a:pt x="6759" y="2190"/>
                      <a:pt x="6679" y="2235"/>
                    </a:cubicBezTo>
                    <a:cubicBezTo>
                      <a:pt x="6278" y="4607"/>
                      <a:pt x="6109" y="5596"/>
                      <a:pt x="6037" y="6007"/>
                    </a:cubicBezTo>
                    <a:cubicBezTo>
                      <a:pt x="5792" y="6199"/>
                      <a:pt x="5561" y="6399"/>
                      <a:pt x="5337" y="6613"/>
                    </a:cubicBezTo>
                    <a:cubicBezTo>
                      <a:pt x="5275" y="6680"/>
                      <a:pt x="5208" y="6743"/>
                      <a:pt x="5146" y="6806"/>
                    </a:cubicBezTo>
                    <a:lnTo>
                      <a:pt x="5823" y="2806"/>
                    </a:lnTo>
                    <a:lnTo>
                      <a:pt x="5823" y="2806"/>
                    </a:lnTo>
                    <a:cubicBezTo>
                      <a:pt x="5734" y="2877"/>
                      <a:pt x="5650" y="2948"/>
                      <a:pt x="5565" y="3024"/>
                    </a:cubicBezTo>
                    <a:cubicBezTo>
                      <a:pt x="5150" y="5468"/>
                      <a:pt x="4958" y="6578"/>
                      <a:pt x="4874" y="7086"/>
                    </a:cubicBezTo>
                    <a:cubicBezTo>
                      <a:pt x="4709" y="7255"/>
                      <a:pt x="4548" y="7430"/>
                      <a:pt x="4388" y="7603"/>
                    </a:cubicBezTo>
                    <a:cubicBezTo>
                      <a:pt x="4240" y="7759"/>
                      <a:pt x="4094" y="7911"/>
                      <a:pt x="3946" y="8063"/>
                    </a:cubicBezTo>
                    <a:lnTo>
                      <a:pt x="4633" y="4036"/>
                    </a:lnTo>
                    <a:lnTo>
                      <a:pt x="4633" y="4036"/>
                    </a:lnTo>
                    <a:cubicBezTo>
                      <a:pt x="4548" y="4148"/>
                      <a:pt x="4468" y="4259"/>
                      <a:pt x="4397" y="4371"/>
                    </a:cubicBezTo>
                    <a:cubicBezTo>
                      <a:pt x="4374" y="4398"/>
                      <a:pt x="4357" y="4425"/>
                      <a:pt x="4339" y="4456"/>
                    </a:cubicBezTo>
                    <a:cubicBezTo>
                      <a:pt x="3950" y="6743"/>
                      <a:pt x="3768" y="7822"/>
                      <a:pt x="3683" y="8331"/>
                    </a:cubicBezTo>
                    <a:cubicBezTo>
                      <a:pt x="3603" y="8401"/>
                      <a:pt x="3528" y="8477"/>
                      <a:pt x="3447" y="8549"/>
                    </a:cubicBezTo>
                    <a:cubicBezTo>
                      <a:pt x="3238" y="8736"/>
                      <a:pt x="3019" y="8910"/>
                      <a:pt x="2796" y="9080"/>
                    </a:cubicBezTo>
                    <a:lnTo>
                      <a:pt x="3340" y="5878"/>
                    </a:lnTo>
                    <a:lnTo>
                      <a:pt x="3340" y="5878"/>
                    </a:lnTo>
                    <a:cubicBezTo>
                      <a:pt x="3250" y="5967"/>
                      <a:pt x="3162" y="6057"/>
                      <a:pt x="3073" y="6141"/>
                    </a:cubicBezTo>
                    <a:cubicBezTo>
                      <a:pt x="2760" y="7977"/>
                      <a:pt x="2608" y="8852"/>
                      <a:pt x="2542" y="9267"/>
                    </a:cubicBezTo>
                    <a:cubicBezTo>
                      <a:pt x="2497" y="9298"/>
                      <a:pt x="2452" y="9329"/>
                      <a:pt x="2408" y="9360"/>
                    </a:cubicBezTo>
                    <a:cubicBezTo>
                      <a:pt x="2172" y="9525"/>
                      <a:pt x="1931" y="9681"/>
                      <a:pt x="1686" y="9842"/>
                    </a:cubicBezTo>
                    <a:lnTo>
                      <a:pt x="2180" y="6913"/>
                    </a:lnTo>
                    <a:lnTo>
                      <a:pt x="2180" y="6913"/>
                    </a:lnTo>
                    <a:cubicBezTo>
                      <a:pt x="2100" y="6979"/>
                      <a:pt x="2011" y="7051"/>
                      <a:pt x="1922" y="7121"/>
                    </a:cubicBezTo>
                    <a:cubicBezTo>
                      <a:pt x="1645" y="8759"/>
                      <a:pt x="1503" y="9583"/>
                      <a:pt x="1436" y="9998"/>
                    </a:cubicBezTo>
                    <a:cubicBezTo>
                      <a:pt x="1382" y="10029"/>
                      <a:pt x="1334" y="10060"/>
                      <a:pt x="1285" y="10096"/>
                    </a:cubicBezTo>
                    <a:lnTo>
                      <a:pt x="585" y="10541"/>
                    </a:lnTo>
                    <a:lnTo>
                      <a:pt x="1034" y="7884"/>
                    </a:lnTo>
                    <a:lnTo>
                      <a:pt x="1034" y="7884"/>
                    </a:lnTo>
                    <a:cubicBezTo>
                      <a:pt x="941" y="7969"/>
                      <a:pt x="852" y="8058"/>
                      <a:pt x="767" y="8148"/>
                    </a:cubicBezTo>
                    <a:cubicBezTo>
                      <a:pt x="531" y="9529"/>
                      <a:pt x="402" y="10288"/>
                      <a:pt x="334" y="10698"/>
                    </a:cubicBezTo>
                    <a:cubicBezTo>
                      <a:pt x="272" y="10738"/>
                      <a:pt x="205" y="10778"/>
                      <a:pt x="139" y="10823"/>
                    </a:cubicBezTo>
                    <a:lnTo>
                      <a:pt x="1" y="10912"/>
                    </a:lnTo>
                    <a:cubicBezTo>
                      <a:pt x="143" y="11126"/>
                      <a:pt x="330" y="11304"/>
                      <a:pt x="536" y="11461"/>
                    </a:cubicBezTo>
                    <a:cubicBezTo>
                      <a:pt x="540" y="11455"/>
                      <a:pt x="548" y="11451"/>
                      <a:pt x="553" y="11447"/>
                    </a:cubicBezTo>
                    <a:lnTo>
                      <a:pt x="598" y="11416"/>
                    </a:lnTo>
                    <a:lnTo>
                      <a:pt x="2983" y="11813"/>
                    </a:lnTo>
                    <a:cubicBezTo>
                      <a:pt x="3108" y="11763"/>
                      <a:pt x="3228" y="11710"/>
                      <a:pt x="3345" y="11652"/>
                    </a:cubicBezTo>
                    <a:cubicBezTo>
                      <a:pt x="2020" y="11434"/>
                      <a:pt x="1275" y="11309"/>
                      <a:pt x="857" y="11237"/>
                    </a:cubicBezTo>
                    <a:cubicBezTo>
                      <a:pt x="1017" y="11121"/>
                      <a:pt x="1271" y="10943"/>
                      <a:pt x="1663" y="10667"/>
                    </a:cubicBezTo>
                    <a:cubicBezTo>
                      <a:pt x="1686" y="10653"/>
                      <a:pt x="1708" y="10640"/>
                      <a:pt x="1730" y="10622"/>
                    </a:cubicBezTo>
                    <a:lnTo>
                      <a:pt x="4378" y="11064"/>
                    </a:lnTo>
                    <a:cubicBezTo>
                      <a:pt x="4468" y="11006"/>
                      <a:pt x="4553" y="10947"/>
                      <a:pt x="4642" y="10889"/>
                    </a:cubicBezTo>
                    <a:cubicBezTo>
                      <a:pt x="3188" y="10644"/>
                      <a:pt x="2408" y="10515"/>
                      <a:pt x="1985" y="10444"/>
                    </a:cubicBezTo>
                    <a:cubicBezTo>
                      <a:pt x="2252" y="10257"/>
                      <a:pt x="2515" y="10064"/>
                      <a:pt x="2779" y="9864"/>
                    </a:cubicBezTo>
                    <a:cubicBezTo>
                      <a:pt x="2796" y="9850"/>
                      <a:pt x="2814" y="9837"/>
                      <a:pt x="2832" y="9829"/>
                    </a:cubicBezTo>
                    <a:lnTo>
                      <a:pt x="5440" y="10261"/>
                    </a:lnTo>
                    <a:cubicBezTo>
                      <a:pt x="5516" y="10198"/>
                      <a:pt x="5588" y="10140"/>
                      <a:pt x="5658" y="10078"/>
                    </a:cubicBezTo>
                    <a:cubicBezTo>
                      <a:pt x="4209" y="9833"/>
                      <a:pt x="3456" y="9708"/>
                      <a:pt x="3063" y="9641"/>
                    </a:cubicBezTo>
                    <a:cubicBezTo>
                      <a:pt x="3314" y="9440"/>
                      <a:pt x="3559" y="9231"/>
                      <a:pt x="3786" y="9004"/>
                    </a:cubicBezTo>
                    <a:lnTo>
                      <a:pt x="6376" y="9436"/>
                    </a:lnTo>
                    <a:cubicBezTo>
                      <a:pt x="6444" y="9374"/>
                      <a:pt x="6514" y="9311"/>
                      <a:pt x="6586" y="9249"/>
                    </a:cubicBezTo>
                    <a:cubicBezTo>
                      <a:pt x="5079" y="8999"/>
                      <a:pt x="4339" y="8874"/>
                      <a:pt x="3977" y="8816"/>
                    </a:cubicBezTo>
                    <a:cubicBezTo>
                      <a:pt x="4187" y="8598"/>
                      <a:pt x="4384" y="8379"/>
                      <a:pt x="4580" y="8156"/>
                    </a:cubicBezTo>
                    <a:lnTo>
                      <a:pt x="7362" y="8620"/>
                    </a:lnTo>
                    <a:cubicBezTo>
                      <a:pt x="7442" y="8557"/>
                      <a:pt x="7522" y="8495"/>
                      <a:pt x="7603" y="8438"/>
                    </a:cubicBezTo>
                    <a:cubicBezTo>
                      <a:pt x="5886" y="8152"/>
                      <a:pt x="5101" y="8022"/>
                      <a:pt x="4744" y="7960"/>
                    </a:cubicBezTo>
                    <a:cubicBezTo>
                      <a:pt x="4753" y="7951"/>
                      <a:pt x="4758" y="7946"/>
                      <a:pt x="4767" y="7938"/>
                    </a:cubicBezTo>
                    <a:cubicBezTo>
                      <a:pt x="4950" y="7720"/>
                      <a:pt x="5133" y="7506"/>
                      <a:pt x="5315" y="7296"/>
                    </a:cubicBezTo>
                    <a:lnTo>
                      <a:pt x="8450" y="7817"/>
                    </a:lnTo>
                    <a:cubicBezTo>
                      <a:pt x="8535" y="7759"/>
                      <a:pt x="8615" y="7701"/>
                      <a:pt x="8699" y="7639"/>
                    </a:cubicBezTo>
                    <a:cubicBezTo>
                      <a:pt x="6711" y="7309"/>
                      <a:pt x="5855" y="7166"/>
                      <a:pt x="5489" y="7104"/>
                    </a:cubicBezTo>
                    <a:cubicBezTo>
                      <a:pt x="5699" y="6876"/>
                      <a:pt x="5913" y="6658"/>
                      <a:pt x="6140" y="6453"/>
                    </a:cubicBezTo>
                    <a:lnTo>
                      <a:pt x="9556" y="7024"/>
                    </a:lnTo>
                    <a:cubicBezTo>
                      <a:pt x="9636" y="6961"/>
                      <a:pt x="9716" y="6903"/>
                      <a:pt x="9796" y="6841"/>
                    </a:cubicBezTo>
                    <a:cubicBezTo>
                      <a:pt x="7634" y="6479"/>
                      <a:pt x="6728" y="6328"/>
                      <a:pt x="6354" y="6265"/>
                    </a:cubicBezTo>
                    <a:cubicBezTo>
                      <a:pt x="6448" y="6190"/>
                      <a:pt x="6541" y="6119"/>
                      <a:pt x="6639" y="6047"/>
                    </a:cubicBezTo>
                    <a:cubicBezTo>
                      <a:pt x="6818" y="5909"/>
                      <a:pt x="7010" y="5775"/>
                      <a:pt x="7201" y="5650"/>
                    </a:cubicBezTo>
                    <a:lnTo>
                      <a:pt x="10590" y="6212"/>
                    </a:lnTo>
                    <a:cubicBezTo>
                      <a:pt x="10661" y="6150"/>
                      <a:pt x="10737" y="6092"/>
                      <a:pt x="10809" y="6030"/>
                    </a:cubicBezTo>
                    <a:cubicBezTo>
                      <a:pt x="8708" y="5677"/>
                      <a:pt x="7835" y="5534"/>
                      <a:pt x="7469" y="5472"/>
                    </a:cubicBezTo>
                    <a:cubicBezTo>
                      <a:pt x="7781" y="5271"/>
                      <a:pt x="8097" y="5075"/>
                      <a:pt x="8409" y="4870"/>
                    </a:cubicBezTo>
                    <a:lnTo>
                      <a:pt x="11490" y="5382"/>
                    </a:lnTo>
                    <a:cubicBezTo>
                      <a:pt x="11553" y="5320"/>
                      <a:pt x="11611" y="5254"/>
                      <a:pt x="11669" y="5191"/>
                    </a:cubicBezTo>
                    <a:cubicBezTo>
                      <a:pt x="9751" y="4870"/>
                      <a:pt x="8985" y="4740"/>
                      <a:pt x="8677" y="4692"/>
                    </a:cubicBezTo>
                    <a:cubicBezTo>
                      <a:pt x="8749" y="4643"/>
                      <a:pt x="8819" y="4594"/>
                      <a:pt x="8891" y="4545"/>
                    </a:cubicBezTo>
                    <a:cubicBezTo>
                      <a:pt x="9101" y="4398"/>
                      <a:pt x="9310" y="4237"/>
                      <a:pt x="9506" y="4072"/>
                    </a:cubicBezTo>
                    <a:lnTo>
                      <a:pt x="12222" y="4522"/>
                    </a:lnTo>
                    <a:cubicBezTo>
                      <a:pt x="12270" y="4460"/>
                      <a:pt x="12315" y="4393"/>
                      <a:pt x="12360" y="4326"/>
                    </a:cubicBezTo>
                    <a:cubicBezTo>
                      <a:pt x="10617" y="4032"/>
                      <a:pt x="9965" y="3925"/>
                      <a:pt x="9725" y="3884"/>
                    </a:cubicBezTo>
                    <a:cubicBezTo>
                      <a:pt x="9801" y="3818"/>
                      <a:pt x="9877" y="3746"/>
                      <a:pt x="9953" y="3676"/>
                    </a:cubicBezTo>
                    <a:cubicBezTo>
                      <a:pt x="10109" y="3532"/>
                      <a:pt x="10264" y="3386"/>
                      <a:pt x="10420" y="3242"/>
                    </a:cubicBezTo>
                    <a:lnTo>
                      <a:pt x="12774" y="3635"/>
                    </a:lnTo>
                    <a:cubicBezTo>
                      <a:pt x="12811" y="3569"/>
                      <a:pt x="12846" y="3497"/>
                      <a:pt x="12881" y="3430"/>
                    </a:cubicBezTo>
                    <a:cubicBezTo>
                      <a:pt x="11379" y="3180"/>
                      <a:pt x="10826" y="3087"/>
                      <a:pt x="10621" y="3055"/>
                    </a:cubicBezTo>
                    <a:cubicBezTo>
                      <a:pt x="10733" y="2953"/>
                      <a:pt x="10840" y="2855"/>
                      <a:pt x="10951" y="2756"/>
                    </a:cubicBezTo>
                    <a:cubicBezTo>
                      <a:pt x="11080" y="2641"/>
                      <a:pt x="11210" y="2530"/>
                      <a:pt x="11344" y="2413"/>
                    </a:cubicBezTo>
                    <a:lnTo>
                      <a:pt x="13252" y="2734"/>
                    </a:lnTo>
                    <a:cubicBezTo>
                      <a:pt x="13292" y="2663"/>
                      <a:pt x="13332" y="2596"/>
                      <a:pt x="13373" y="2530"/>
                    </a:cubicBezTo>
                    <a:cubicBezTo>
                      <a:pt x="12177" y="2333"/>
                      <a:pt x="11735" y="2258"/>
                      <a:pt x="11566" y="2231"/>
                    </a:cubicBezTo>
                    <a:cubicBezTo>
                      <a:pt x="11838" y="2012"/>
                      <a:pt x="12110" y="1803"/>
                      <a:pt x="12396" y="1606"/>
                    </a:cubicBezTo>
                    <a:lnTo>
                      <a:pt x="13854" y="1851"/>
                    </a:lnTo>
                    <a:cubicBezTo>
                      <a:pt x="13908" y="1785"/>
                      <a:pt x="13961" y="1717"/>
                      <a:pt x="14015" y="1655"/>
                    </a:cubicBezTo>
                    <a:cubicBezTo>
                      <a:pt x="13132" y="1509"/>
                      <a:pt x="12793" y="1450"/>
                      <a:pt x="12659" y="1433"/>
                    </a:cubicBezTo>
                    <a:cubicBezTo>
                      <a:pt x="12811" y="1334"/>
                      <a:pt x="12962" y="1241"/>
                      <a:pt x="13118" y="1151"/>
                    </a:cubicBezTo>
                    <a:cubicBezTo>
                      <a:pt x="13305" y="1040"/>
                      <a:pt x="13497" y="937"/>
                      <a:pt x="13694" y="844"/>
                    </a:cubicBezTo>
                    <a:lnTo>
                      <a:pt x="14651" y="1005"/>
                    </a:lnTo>
                    <a:cubicBezTo>
                      <a:pt x="14719" y="942"/>
                      <a:pt x="14785" y="879"/>
                      <a:pt x="14853" y="813"/>
                    </a:cubicBezTo>
                    <a:cubicBezTo>
                      <a:pt x="14336" y="728"/>
                      <a:pt x="14126" y="692"/>
                      <a:pt x="14041" y="679"/>
                    </a:cubicBezTo>
                    <a:cubicBezTo>
                      <a:pt x="14550" y="456"/>
                      <a:pt x="15079" y="273"/>
                      <a:pt x="15624" y="149"/>
                    </a:cubicBezTo>
                    <a:lnTo>
                      <a:pt x="15624" y="149"/>
                    </a:lnTo>
                    <a:cubicBezTo>
                      <a:pt x="15445" y="184"/>
                      <a:pt x="15267" y="225"/>
                      <a:pt x="15089" y="273"/>
                    </a:cubicBezTo>
                    <a:lnTo>
                      <a:pt x="15116" y="122"/>
                    </a:lnTo>
                    <a:cubicBezTo>
                      <a:pt x="15040" y="118"/>
                      <a:pt x="14968" y="112"/>
                      <a:pt x="14892" y="108"/>
                    </a:cubicBezTo>
                    <a:cubicBezTo>
                      <a:pt x="14865" y="273"/>
                      <a:pt x="14857" y="322"/>
                      <a:pt x="14857" y="340"/>
                    </a:cubicBezTo>
                    <a:cubicBezTo>
                      <a:pt x="14581" y="420"/>
                      <a:pt x="14313" y="514"/>
                      <a:pt x="14046" y="621"/>
                    </a:cubicBezTo>
                    <a:lnTo>
                      <a:pt x="14143" y="46"/>
                    </a:lnTo>
                    <a:cubicBezTo>
                      <a:pt x="14072" y="42"/>
                      <a:pt x="14001" y="37"/>
                      <a:pt x="13925" y="28"/>
                    </a:cubicBezTo>
                    <a:cubicBezTo>
                      <a:pt x="13844" y="509"/>
                      <a:pt x="13818" y="670"/>
                      <a:pt x="13809" y="723"/>
                    </a:cubicBezTo>
                    <a:cubicBezTo>
                      <a:pt x="13560" y="830"/>
                      <a:pt x="13319" y="951"/>
                      <a:pt x="13078" y="1081"/>
                    </a:cubicBezTo>
                    <a:cubicBezTo>
                      <a:pt x="13046" y="1098"/>
                      <a:pt x="13011" y="1116"/>
                      <a:pt x="12980" y="1134"/>
                    </a:cubicBezTo>
                    <a:lnTo>
                      <a:pt x="13171" y="1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12"/>
              <p:cNvSpPr/>
              <p:nvPr/>
            </p:nvSpPr>
            <p:spPr>
              <a:xfrm>
                <a:off x="5608674" y="-177450"/>
                <a:ext cx="242653" cy="580410"/>
              </a:xfrm>
              <a:custGeom>
                <a:rect b="b" l="l" r="r" t="t"/>
                <a:pathLst>
                  <a:path extrusionOk="0" h="18272" w="7639">
                    <a:moveTo>
                      <a:pt x="5039" y="1"/>
                    </a:moveTo>
                    <a:cubicBezTo>
                      <a:pt x="4811" y="1"/>
                      <a:pt x="4580" y="25"/>
                      <a:pt x="4353" y="53"/>
                    </a:cubicBezTo>
                    <a:cubicBezTo>
                      <a:pt x="4067" y="93"/>
                      <a:pt x="3773" y="138"/>
                      <a:pt x="3537" y="303"/>
                    </a:cubicBezTo>
                    <a:cubicBezTo>
                      <a:pt x="3354" y="432"/>
                      <a:pt x="3220" y="628"/>
                      <a:pt x="3096" y="815"/>
                    </a:cubicBezTo>
                    <a:cubicBezTo>
                      <a:pt x="2190" y="2229"/>
                      <a:pt x="1927" y="3624"/>
                      <a:pt x="1682" y="5221"/>
                    </a:cubicBezTo>
                    <a:cubicBezTo>
                      <a:pt x="1597" y="5770"/>
                      <a:pt x="1468" y="6322"/>
                      <a:pt x="1325" y="6875"/>
                    </a:cubicBezTo>
                    <a:cubicBezTo>
                      <a:pt x="785" y="8953"/>
                      <a:pt x="1" y="11075"/>
                      <a:pt x="233" y="13162"/>
                    </a:cubicBezTo>
                    <a:cubicBezTo>
                      <a:pt x="304" y="13835"/>
                      <a:pt x="501" y="14496"/>
                      <a:pt x="571" y="15169"/>
                    </a:cubicBezTo>
                    <a:cubicBezTo>
                      <a:pt x="674" y="16208"/>
                      <a:pt x="482" y="17247"/>
                      <a:pt x="295" y="18272"/>
                    </a:cubicBezTo>
                    <a:cubicBezTo>
                      <a:pt x="1026" y="17702"/>
                      <a:pt x="1962" y="17188"/>
                      <a:pt x="2623" y="16560"/>
                    </a:cubicBezTo>
                    <a:cubicBezTo>
                      <a:pt x="3448" y="15770"/>
                      <a:pt x="3563" y="14576"/>
                      <a:pt x="4112" y="13626"/>
                    </a:cubicBezTo>
                    <a:cubicBezTo>
                      <a:pt x="4598" y="12796"/>
                      <a:pt x="5364" y="12217"/>
                      <a:pt x="5798" y="11370"/>
                    </a:cubicBezTo>
                    <a:cubicBezTo>
                      <a:pt x="6323" y="10353"/>
                      <a:pt x="6493" y="9078"/>
                      <a:pt x="6395" y="7950"/>
                    </a:cubicBezTo>
                    <a:cubicBezTo>
                      <a:pt x="6350" y="7468"/>
                      <a:pt x="6261" y="6991"/>
                      <a:pt x="6257" y="6514"/>
                    </a:cubicBezTo>
                    <a:cubicBezTo>
                      <a:pt x="6257" y="6068"/>
                      <a:pt x="6327" y="5631"/>
                      <a:pt x="6403" y="5194"/>
                    </a:cubicBezTo>
                    <a:cubicBezTo>
                      <a:pt x="6631" y="3857"/>
                      <a:pt x="7638" y="838"/>
                      <a:pt x="5815" y="129"/>
                    </a:cubicBezTo>
                    <a:cubicBezTo>
                      <a:pt x="5568" y="33"/>
                      <a:pt x="5305" y="1"/>
                      <a:pt x="503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12"/>
              <p:cNvSpPr/>
              <p:nvPr/>
            </p:nvSpPr>
            <p:spPr>
              <a:xfrm>
                <a:off x="5614900" y="-177482"/>
                <a:ext cx="211650" cy="580442"/>
              </a:xfrm>
              <a:custGeom>
                <a:rect b="b" l="l" r="r" t="t"/>
                <a:pathLst>
                  <a:path extrusionOk="0" h="18273" w="6663">
                    <a:moveTo>
                      <a:pt x="4826" y="0"/>
                    </a:moveTo>
                    <a:cubicBezTo>
                      <a:pt x="4807" y="0"/>
                      <a:pt x="4787" y="1"/>
                      <a:pt x="4767" y="1"/>
                    </a:cubicBezTo>
                    <a:cubicBezTo>
                      <a:pt x="4763" y="10"/>
                      <a:pt x="4763" y="19"/>
                      <a:pt x="4758" y="28"/>
                    </a:cubicBezTo>
                    <a:lnTo>
                      <a:pt x="4746" y="81"/>
                    </a:lnTo>
                    <a:lnTo>
                      <a:pt x="2636" y="1263"/>
                    </a:lnTo>
                    <a:cubicBezTo>
                      <a:pt x="2573" y="1378"/>
                      <a:pt x="2511" y="1499"/>
                      <a:pt x="2453" y="1615"/>
                    </a:cubicBezTo>
                    <a:cubicBezTo>
                      <a:pt x="3626" y="955"/>
                      <a:pt x="4285" y="585"/>
                      <a:pt x="4656" y="380"/>
                    </a:cubicBezTo>
                    <a:lnTo>
                      <a:pt x="4656" y="380"/>
                    </a:lnTo>
                    <a:cubicBezTo>
                      <a:pt x="4602" y="571"/>
                      <a:pt x="4513" y="870"/>
                      <a:pt x="4380" y="1330"/>
                    </a:cubicBezTo>
                    <a:cubicBezTo>
                      <a:pt x="4375" y="1357"/>
                      <a:pt x="4366" y="1378"/>
                      <a:pt x="4357" y="1405"/>
                    </a:cubicBezTo>
                    <a:lnTo>
                      <a:pt x="2017" y="2721"/>
                    </a:lnTo>
                    <a:cubicBezTo>
                      <a:pt x="1985" y="2823"/>
                      <a:pt x="1954" y="2921"/>
                      <a:pt x="1927" y="3024"/>
                    </a:cubicBezTo>
                    <a:cubicBezTo>
                      <a:pt x="3207" y="2302"/>
                      <a:pt x="3898" y="1913"/>
                      <a:pt x="4273" y="1705"/>
                    </a:cubicBezTo>
                    <a:lnTo>
                      <a:pt x="4273" y="1705"/>
                    </a:lnTo>
                    <a:cubicBezTo>
                      <a:pt x="4184" y="2016"/>
                      <a:pt x="4094" y="2333"/>
                      <a:pt x="4018" y="2654"/>
                    </a:cubicBezTo>
                    <a:cubicBezTo>
                      <a:pt x="4009" y="2672"/>
                      <a:pt x="4005" y="2694"/>
                      <a:pt x="4001" y="2716"/>
                    </a:cubicBezTo>
                    <a:lnTo>
                      <a:pt x="1690" y="4014"/>
                    </a:lnTo>
                    <a:cubicBezTo>
                      <a:pt x="1673" y="4107"/>
                      <a:pt x="1655" y="4201"/>
                      <a:pt x="1637" y="4294"/>
                    </a:cubicBezTo>
                    <a:cubicBezTo>
                      <a:pt x="2921" y="3572"/>
                      <a:pt x="3586" y="3197"/>
                      <a:pt x="3933" y="3006"/>
                    </a:cubicBezTo>
                    <a:lnTo>
                      <a:pt x="3933" y="3006"/>
                    </a:lnTo>
                    <a:cubicBezTo>
                      <a:pt x="3867" y="3318"/>
                      <a:pt x="3809" y="3635"/>
                      <a:pt x="3769" y="3956"/>
                    </a:cubicBezTo>
                    <a:lnTo>
                      <a:pt x="1482" y="5240"/>
                    </a:lnTo>
                    <a:cubicBezTo>
                      <a:pt x="1468" y="5333"/>
                      <a:pt x="1450" y="5427"/>
                      <a:pt x="1433" y="5516"/>
                    </a:cubicBezTo>
                    <a:cubicBezTo>
                      <a:pt x="2766" y="4771"/>
                      <a:pt x="3421" y="4401"/>
                      <a:pt x="3738" y="4224"/>
                    </a:cubicBezTo>
                    <a:lnTo>
                      <a:pt x="3738" y="4224"/>
                    </a:lnTo>
                    <a:cubicBezTo>
                      <a:pt x="3711" y="4522"/>
                      <a:pt x="3697" y="4821"/>
                      <a:pt x="3684" y="5115"/>
                    </a:cubicBezTo>
                    <a:lnTo>
                      <a:pt x="1223" y="6498"/>
                    </a:lnTo>
                    <a:cubicBezTo>
                      <a:pt x="1200" y="6591"/>
                      <a:pt x="1178" y="6689"/>
                      <a:pt x="1151" y="6788"/>
                    </a:cubicBezTo>
                    <a:cubicBezTo>
                      <a:pt x="2667" y="5936"/>
                      <a:pt x="3359" y="5547"/>
                      <a:pt x="3675" y="5370"/>
                    </a:cubicBezTo>
                    <a:lnTo>
                      <a:pt x="3675" y="5401"/>
                    </a:lnTo>
                    <a:cubicBezTo>
                      <a:pt x="3666" y="5685"/>
                      <a:pt x="3662" y="5967"/>
                      <a:pt x="3649" y="6243"/>
                    </a:cubicBezTo>
                    <a:lnTo>
                      <a:pt x="875" y="7799"/>
                    </a:lnTo>
                    <a:cubicBezTo>
                      <a:pt x="848" y="7897"/>
                      <a:pt x="822" y="8000"/>
                      <a:pt x="795" y="8098"/>
                    </a:cubicBezTo>
                    <a:cubicBezTo>
                      <a:pt x="2552" y="7113"/>
                      <a:pt x="3309" y="6685"/>
                      <a:pt x="3635" y="6502"/>
                    </a:cubicBezTo>
                    <a:lnTo>
                      <a:pt x="3635" y="6502"/>
                    </a:lnTo>
                    <a:cubicBezTo>
                      <a:pt x="3612" y="6809"/>
                      <a:pt x="3581" y="7117"/>
                      <a:pt x="3536" y="7416"/>
                    </a:cubicBezTo>
                    <a:lnTo>
                      <a:pt x="513" y="9115"/>
                    </a:lnTo>
                    <a:cubicBezTo>
                      <a:pt x="487" y="9212"/>
                      <a:pt x="465" y="9311"/>
                      <a:pt x="438" y="9409"/>
                    </a:cubicBezTo>
                    <a:cubicBezTo>
                      <a:pt x="2355" y="8334"/>
                      <a:pt x="3149" y="7884"/>
                      <a:pt x="3483" y="7697"/>
                    </a:cubicBezTo>
                    <a:lnTo>
                      <a:pt x="3483" y="7697"/>
                    </a:lnTo>
                    <a:cubicBezTo>
                      <a:pt x="3461" y="7817"/>
                      <a:pt x="3435" y="7933"/>
                      <a:pt x="3398" y="8049"/>
                    </a:cubicBezTo>
                    <a:cubicBezTo>
                      <a:pt x="3345" y="8267"/>
                      <a:pt x="3278" y="8490"/>
                      <a:pt x="3211" y="8708"/>
                    </a:cubicBezTo>
                    <a:lnTo>
                      <a:pt x="215" y="10394"/>
                    </a:lnTo>
                    <a:cubicBezTo>
                      <a:pt x="198" y="10488"/>
                      <a:pt x="179" y="10581"/>
                      <a:pt x="161" y="10675"/>
                    </a:cubicBezTo>
                    <a:cubicBezTo>
                      <a:pt x="2021" y="9632"/>
                      <a:pt x="2793" y="9195"/>
                      <a:pt x="3114" y="9017"/>
                    </a:cubicBezTo>
                    <a:lnTo>
                      <a:pt x="3114" y="9017"/>
                    </a:lnTo>
                    <a:cubicBezTo>
                      <a:pt x="2993" y="9369"/>
                      <a:pt x="2873" y="9721"/>
                      <a:pt x="2756" y="10073"/>
                    </a:cubicBezTo>
                    <a:lnTo>
                      <a:pt x="32" y="11603"/>
                    </a:lnTo>
                    <a:cubicBezTo>
                      <a:pt x="23" y="11692"/>
                      <a:pt x="19" y="11781"/>
                      <a:pt x="15" y="11865"/>
                    </a:cubicBezTo>
                    <a:cubicBezTo>
                      <a:pt x="1709" y="10916"/>
                      <a:pt x="2386" y="10533"/>
                      <a:pt x="2659" y="10381"/>
                    </a:cubicBezTo>
                    <a:lnTo>
                      <a:pt x="2659" y="10381"/>
                    </a:lnTo>
                    <a:cubicBezTo>
                      <a:pt x="2632" y="10465"/>
                      <a:pt x="2610" y="10546"/>
                      <a:pt x="2587" y="10630"/>
                    </a:cubicBezTo>
                    <a:cubicBezTo>
                      <a:pt x="2511" y="10875"/>
                      <a:pt x="2453" y="11130"/>
                      <a:pt x="2400" y="11384"/>
                    </a:cubicBezTo>
                    <a:lnTo>
                      <a:pt x="1" y="12731"/>
                    </a:lnTo>
                    <a:cubicBezTo>
                      <a:pt x="5" y="12811"/>
                      <a:pt x="10" y="12891"/>
                      <a:pt x="19" y="12976"/>
                    </a:cubicBezTo>
                    <a:cubicBezTo>
                      <a:pt x="1557" y="12111"/>
                      <a:pt x="2132" y="11785"/>
                      <a:pt x="2351" y="11665"/>
                    </a:cubicBezTo>
                    <a:lnTo>
                      <a:pt x="2351" y="11665"/>
                    </a:lnTo>
                    <a:cubicBezTo>
                      <a:pt x="2332" y="11768"/>
                      <a:pt x="2315" y="11871"/>
                      <a:pt x="2301" y="11972"/>
                    </a:cubicBezTo>
                    <a:cubicBezTo>
                      <a:pt x="2270" y="12182"/>
                      <a:pt x="2239" y="12392"/>
                      <a:pt x="2208" y="12601"/>
                    </a:cubicBezTo>
                    <a:lnTo>
                      <a:pt x="130" y="13770"/>
                    </a:lnTo>
                    <a:cubicBezTo>
                      <a:pt x="144" y="13845"/>
                      <a:pt x="157" y="13921"/>
                      <a:pt x="171" y="13997"/>
                    </a:cubicBezTo>
                    <a:cubicBezTo>
                      <a:pt x="1499" y="13252"/>
                      <a:pt x="1990" y="12976"/>
                      <a:pt x="2168" y="12877"/>
                    </a:cubicBezTo>
                    <a:lnTo>
                      <a:pt x="2168" y="12877"/>
                    </a:lnTo>
                    <a:cubicBezTo>
                      <a:pt x="2145" y="13021"/>
                      <a:pt x="2124" y="13167"/>
                      <a:pt x="2101" y="13310"/>
                    </a:cubicBezTo>
                    <a:cubicBezTo>
                      <a:pt x="2070" y="13484"/>
                      <a:pt x="2038" y="13653"/>
                      <a:pt x="2007" y="13828"/>
                    </a:cubicBezTo>
                    <a:lnTo>
                      <a:pt x="317" y="14773"/>
                    </a:lnTo>
                    <a:cubicBezTo>
                      <a:pt x="331" y="14849"/>
                      <a:pt x="344" y="14929"/>
                      <a:pt x="353" y="15005"/>
                    </a:cubicBezTo>
                    <a:cubicBezTo>
                      <a:pt x="1410" y="14412"/>
                      <a:pt x="1803" y="14193"/>
                      <a:pt x="1945" y="14108"/>
                    </a:cubicBezTo>
                    <a:lnTo>
                      <a:pt x="1945" y="14108"/>
                    </a:lnTo>
                    <a:cubicBezTo>
                      <a:pt x="1873" y="14447"/>
                      <a:pt x="1789" y="14781"/>
                      <a:pt x="1690" y="15112"/>
                    </a:cubicBezTo>
                    <a:lnTo>
                      <a:pt x="402" y="15838"/>
                    </a:lnTo>
                    <a:cubicBezTo>
                      <a:pt x="402" y="15923"/>
                      <a:pt x="402" y="16008"/>
                      <a:pt x="398" y="16092"/>
                    </a:cubicBezTo>
                    <a:cubicBezTo>
                      <a:pt x="1182" y="15651"/>
                      <a:pt x="1482" y="15482"/>
                      <a:pt x="1597" y="15419"/>
                    </a:cubicBezTo>
                    <a:lnTo>
                      <a:pt x="1597" y="15419"/>
                    </a:lnTo>
                    <a:cubicBezTo>
                      <a:pt x="1540" y="15589"/>
                      <a:pt x="1482" y="15758"/>
                      <a:pt x="1414" y="15923"/>
                    </a:cubicBezTo>
                    <a:cubicBezTo>
                      <a:pt x="1338" y="16124"/>
                      <a:pt x="1254" y="16324"/>
                      <a:pt x="1161" y="16520"/>
                    </a:cubicBezTo>
                    <a:lnTo>
                      <a:pt x="313" y="16997"/>
                    </a:lnTo>
                    <a:cubicBezTo>
                      <a:pt x="299" y="17092"/>
                      <a:pt x="286" y="17180"/>
                      <a:pt x="273" y="17269"/>
                    </a:cubicBezTo>
                    <a:cubicBezTo>
                      <a:pt x="733" y="17016"/>
                      <a:pt x="915" y="16909"/>
                      <a:pt x="991" y="16868"/>
                    </a:cubicBezTo>
                    <a:lnTo>
                      <a:pt x="991" y="16868"/>
                    </a:lnTo>
                    <a:cubicBezTo>
                      <a:pt x="737" y="17363"/>
                      <a:pt x="438" y="17836"/>
                      <a:pt x="91" y="18273"/>
                    </a:cubicBezTo>
                    <a:cubicBezTo>
                      <a:pt x="210" y="18135"/>
                      <a:pt x="322" y="17987"/>
                      <a:pt x="429" y="17841"/>
                    </a:cubicBezTo>
                    <a:lnTo>
                      <a:pt x="505" y="17974"/>
                    </a:lnTo>
                    <a:cubicBezTo>
                      <a:pt x="563" y="17934"/>
                      <a:pt x="626" y="17890"/>
                      <a:pt x="683" y="17849"/>
                    </a:cubicBezTo>
                    <a:cubicBezTo>
                      <a:pt x="603" y="17703"/>
                      <a:pt x="576" y="17658"/>
                      <a:pt x="567" y="17644"/>
                    </a:cubicBezTo>
                    <a:cubicBezTo>
                      <a:pt x="733" y="17408"/>
                      <a:pt x="884" y="17168"/>
                      <a:pt x="1022" y="16917"/>
                    </a:cubicBezTo>
                    <a:lnTo>
                      <a:pt x="1307" y="17425"/>
                    </a:lnTo>
                    <a:cubicBezTo>
                      <a:pt x="1365" y="17386"/>
                      <a:pt x="1428" y="17345"/>
                      <a:pt x="1486" y="17306"/>
                    </a:cubicBezTo>
                    <a:cubicBezTo>
                      <a:pt x="1250" y="16878"/>
                      <a:pt x="1174" y="16739"/>
                      <a:pt x="1147" y="16690"/>
                    </a:cubicBezTo>
                    <a:cubicBezTo>
                      <a:pt x="1272" y="16449"/>
                      <a:pt x="1388" y="16204"/>
                      <a:pt x="1490" y="15954"/>
                    </a:cubicBezTo>
                    <a:cubicBezTo>
                      <a:pt x="1509" y="15919"/>
                      <a:pt x="1521" y="15883"/>
                      <a:pt x="1535" y="15847"/>
                    </a:cubicBezTo>
                    <a:lnTo>
                      <a:pt x="2092" y="16851"/>
                    </a:lnTo>
                    <a:cubicBezTo>
                      <a:pt x="2155" y="16806"/>
                      <a:pt x="2208" y="16757"/>
                      <a:pt x="2262" y="16707"/>
                    </a:cubicBezTo>
                    <a:cubicBezTo>
                      <a:pt x="1838" y="15941"/>
                      <a:pt x="1690" y="15678"/>
                      <a:pt x="1637" y="15589"/>
                    </a:cubicBezTo>
                    <a:cubicBezTo>
                      <a:pt x="1758" y="15268"/>
                      <a:pt x="1865" y="14942"/>
                      <a:pt x="1954" y="14616"/>
                    </a:cubicBezTo>
                    <a:lnTo>
                      <a:pt x="2797" y="16119"/>
                    </a:lnTo>
                    <a:cubicBezTo>
                      <a:pt x="2841" y="16052"/>
                      <a:pt x="2886" y="15981"/>
                      <a:pt x="2926" y="15910"/>
                    </a:cubicBezTo>
                    <a:cubicBezTo>
                      <a:pt x="2328" y="14840"/>
                      <a:pt x="2114" y="14456"/>
                      <a:pt x="2038" y="14314"/>
                    </a:cubicBezTo>
                    <a:cubicBezTo>
                      <a:pt x="2118" y="13993"/>
                      <a:pt x="2194" y="13667"/>
                      <a:pt x="2258" y="13342"/>
                    </a:cubicBezTo>
                    <a:cubicBezTo>
                      <a:pt x="2266" y="13301"/>
                      <a:pt x="2275" y="13256"/>
                      <a:pt x="2284" y="13217"/>
                    </a:cubicBezTo>
                    <a:lnTo>
                      <a:pt x="3309" y="15058"/>
                    </a:lnTo>
                    <a:cubicBezTo>
                      <a:pt x="3345" y="14968"/>
                      <a:pt x="3376" y="14880"/>
                      <a:pt x="3412" y="14791"/>
                    </a:cubicBezTo>
                    <a:cubicBezTo>
                      <a:pt x="2717" y="13542"/>
                      <a:pt x="2449" y="13065"/>
                      <a:pt x="2346" y="12877"/>
                    </a:cubicBezTo>
                    <a:cubicBezTo>
                      <a:pt x="2400" y="12587"/>
                      <a:pt x="2449" y="12293"/>
                      <a:pt x="2498" y="12004"/>
                    </a:cubicBezTo>
                    <a:cubicBezTo>
                      <a:pt x="2515" y="11906"/>
                      <a:pt x="2534" y="11812"/>
                      <a:pt x="2556" y="11719"/>
                    </a:cubicBezTo>
                    <a:lnTo>
                      <a:pt x="3773" y="13898"/>
                    </a:lnTo>
                    <a:cubicBezTo>
                      <a:pt x="3809" y="13823"/>
                      <a:pt x="3853" y="13743"/>
                      <a:pt x="3894" y="13667"/>
                    </a:cubicBezTo>
                    <a:cubicBezTo>
                      <a:pt x="3069" y="12192"/>
                      <a:pt x="2752" y="11620"/>
                      <a:pt x="2627" y="11398"/>
                    </a:cubicBezTo>
                    <a:cubicBezTo>
                      <a:pt x="2686" y="11165"/>
                      <a:pt x="2752" y="10934"/>
                      <a:pt x="2828" y="10706"/>
                    </a:cubicBezTo>
                    <a:cubicBezTo>
                      <a:pt x="2863" y="10608"/>
                      <a:pt x="2900" y="10506"/>
                      <a:pt x="2935" y="10408"/>
                    </a:cubicBezTo>
                    <a:lnTo>
                      <a:pt x="4371" y="12984"/>
                    </a:lnTo>
                    <a:cubicBezTo>
                      <a:pt x="4419" y="12922"/>
                      <a:pt x="4468" y="12865"/>
                      <a:pt x="4518" y="12801"/>
                    </a:cubicBezTo>
                    <a:cubicBezTo>
                      <a:pt x="3550" y="11063"/>
                      <a:pt x="3176" y="10394"/>
                      <a:pt x="3033" y="10140"/>
                    </a:cubicBezTo>
                    <a:cubicBezTo>
                      <a:pt x="3149" y="9837"/>
                      <a:pt x="3269" y="9538"/>
                      <a:pt x="3385" y="9235"/>
                    </a:cubicBezTo>
                    <a:lnTo>
                      <a:pt x="5040" y="12196"/>
                    </a:lnTo>
                    <a:cubicBezTo>
                      <a:pt x="5088" y="12138"/>
                      <a:pt x="5137" y="12075"/>
                      <a:pt x="5186" y="12013"/>
                    </a:cubicBezTo>
                    <a:cubicBezTo>
                      <a:pt x="4085" y="10037"/>
                      <a:pt x="3657" y="9266"/>
                      <a:pt x="3488" y="8967"/>
                    </a:cubicBezTo>
                    <a:cubicBezTo>
                      <a:pt x="3586" y="8700"/>
                      <a:pt x="3684" y="8428"/>
                      <a:pt x="3769" y="8152"/>
                    </a:cubicBezTo>
                    <a:cubicBezTo>
                      <a:pt x="3782" y="8103"/>
                      <a:pt x="3795" y="8053"/>
                      <a:pt x="3809" y="8009"/>
                    </a:cubicBezTo>
                    <a:lnTo>
                      <a:pt x="5641" y="11295"/>
                    </a:lnTo>
                    <a:cubicBezTo>
                      <a:pt x="5682" y="11210"/>
                      <a:pt x="5717" y="11130"/>
                      <a:pt x="5757" y="11045"/>
                    </a:cubicBezTo>
                    <a:cubicBezTo>
                      <a:pt x="4585" y="8945"/>
                      <a:pt x="4094" y="8066"/>
                      <a:pt x="3889" y="7701"/>
                    </a:cubicBezTo>
                    <a:cubicBezTo>
                      <a:pt x="3964" y="7403"/>
                      <a:pt x="4018" y="7095"/>
                      <a:pt x="4054" y="6792"/>
                    </a:cubicBezTo>
                    <a:cubicBezTo>
                      <a:pt x="4067" y="6698"/>
                      <a:pt x="4077" y="6609"/>
                      <a:pt x="4090" y="6520"/>
                    </a:cubicBezTo>
                    <a:lnTo>
                      <a:pt x="6065" y="10064"/>
                    </a:lnTo>
                    <a:cubicBezTo>
                      <a:pt x="6092" y="9953"/>
                      <a:pt x="6114" y="9842"/>
                      <a:pt x="6127" y="9730"/>
                    </a:cubicBezTo>
                    <a:cubicBezTo>
                      <a:pt x="4923" y="7568"/>
                      <a:pt x="4375" y="6582"/>
                      <a:pt x="4125" y="6132"/>
                    </a:cubicBezTo>
                    <a:cubicBezTo>
                      <a:pt x="4143" y="5895"/>
                      <a:pt x="4161" y="5659"/>
                      <a:pt x="4178" y="5427"/>
                    </a:cubicBezTo>
                    <a:cubicBezTo>
                      <a:pt x="4197" y="5213"/>
                      <a:pt x="4211" y="4999"/>
                      <a:pt x="4232" y="4790"/>
                    </a:cubicBezTo>
                    <a:lnTo>
                      <a:pt x="6221" y="8356"/>
                    </a:lnTo>
                    <a:cubicBezTo>
                      <a:pt x="6217" y="8218"/>
                      <a:pt x="6212" y="8084"/>
                      <a:pt x="6199" y="7951"/>
                    </a:cubicBezTo>
                    <a:cubicBezTo>
                      <a:pt x="6194" y="7915"/>
                      <a:pt x="6194" y="7884"/>
                      <a:pt x="6190" y="7848"/>
                    </a:cubicBezTo>
                    <a:cubicBezTo>
                      <a:pt x="5057" y="5819"/>
                      <a:pt x="4526" y="4866"/>
                      <a:pt x="4277" y="4415"/>
                    </a:cubicBezTo>
                    <a:cubicBezTo>
                      <a:pt x="4291" y="4308"/>
                      <a:pt x="4304" y="4205"/>
                      <a:pt x="4322" y="4098"/>
                    </a:cubicBezTo>
                    <a:cubicBezTo>
                      <a:pt x="4366" y="3822"/>
                      <a:pt x="4425" y="3550"/>
                      <a:pt x="4495" y="3273"/>
                    </a:cubicBezTo>
                    <a:lnTo>
                      <a:pt x="6078" y="6113"/>
                    </a:lnTo>
                    <a:cubicBezTo>
                      <a:pt x="6087" y="5989"/>
                      <a:pt x="6105" y="5864"/>
                      <a:pt x="6123" y="5739"/>
                    </a:cubicBezTo>
                    <a:cubicBezTo>
                      <a:pt x="5213" y="4112"/>
                      <a:pt x="4781" y="3341"/>
                      <a:pt x="4575" y="2970"/>
                    </a:cubicBezTo>
                    <a:cubicBezTo>
                      <a:pt x="4594" y="2921"/>
                      <a:pt x="4606" y="2868"/>
                      <a:pt x="4620" y="2814"/>
                    </a:cubicBezTo>
                    <a:cubicBezTo>
                      <a:pt x="4705" y="2538"/>
                      <a:pt x="4794" y="2266"/>
                      <a:pt x="4888" y="1989"/>
                    </a:cubicBezTo>
                    <a:lnTo>
                      <a:pt x="6333" y="4580"/>
                    </a:lnTo>
                    <a:cubicBezTo>
                      <a:pt x="6355" y="4477"/>
                      <a:pt x="6377" y="4366"/>
                      <a:pt x="6404" y="4259"/>
                    </a:cubicBezTo>
                    <a:cubicBezTo>
                      <a:pt x="5592" y="2806"/>
                      <a:pt x="5186" y="2074"/>
                      <a:pt x="4981" y="1709"/>
                    </a:cubicBezTo>
                    <a:cubicBezTo>
                      <a:pt x="4999" y="1651"/>
                      <a:pt x="5017" y="1592"/>
                      <a:pt x="5040" y="1539"/>
                    </a:cubicBezTo>
                    <a:lnTo>
                      <a:pt x="5307" y="750"/>
                    </a:lnTo>
                    <a:lnTo>
                      <a:pt x="6618" y="3104"/>
                    </a:lnTo>
                    <a:cubicBezTo>
                      <a:pt x="6631" y="2979"/>
                      <a:pt x="6649" y="2855"/>
                      <a:pt x="6662" y="2734"/>
                    </a:cubicBezTo>
                    <a:cubicBezTo>
                      <a:pt x="5976" y="1508"/>
                      <a:pt x="5602" y="839"/>
                      <a:pt x="5400" y="474"/>
                    </a:cubicBezTo>
                    <a:cubicBezTo>
                      <a:pt x="5423" y="402"/>
                      <a:pt x="5450" y="331"/>
                      <a:pt x="5476" y="250"/>
                    </a:cubicBezTo>
                    <a:lnTo>
                      <a:pt x="5526" y="99"/>
                    </a:lnTo>
                    <a:cubicBezTo>
                      <a:pt x="5303" y="25"/>
                      <a:pt x="5066" y="0"/>
                      <a:pt x="482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12"/>
              <p:cNvSpPr/>
              <p:nvPr/>
            </p:nvSpPr>
            <p:spPr>
              <a:xfrm>
                <a:off x="315449" y="-31585"/>
                <a:ext cx="99170" cy="204408"/>
              </a:xfrm>
              <a:custGeom>
                <a:rect b="b" l="l" r="r" t="t"/>
                <a:pathLst>
                  <a:path extrusionOk="0" h="6435" w="3122">
                    <a:moveTo>
                      <a:pt x="0" y="1"/>
                    </a:moveTo>
                    <a:lnTo>
                      <a:pt x="2992" y="6434"/>
                    </a:lnTo>
                    <a:cubicBezTo>
                      <a:pt x="3077" y="5948"/>
                      <a:pt x="3122" y="5471"/>
                      <a:pt x="3122" y="4998"/>
                    </a:cubicBezTo>
                    <a:lnTo>
                      <a:pt x="1132" y="723"/>
                    </a:lnTo>
                    <a:cubicBezTo>
                      <a:pt x="785" y="442"/>
                      <a:pt x="401" y="205"/>
                      <a:pt x="0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12"/>
              <p:cNvSpPr/>
              <p:nvPr/>
            </p:nvSpPr>
            <p:spPr>
              <a:xfrm>
                <a:off x="54151" y="-79773"/>
                <a:ext cx="1041447" cy="1837192"/>
              </a:xfrm>
              <a:custGeom>
                <a:rect b="b" l="l" r="r" t="t"/>
                <a:pathLst>
                  <a:path extrusionOk="0" h="57837" w="32786">
                    <a:moveTo>
                      <a:pt x="7252" y="0"/>
                    </a:moveTo>
                    <a:cubicBezTo>
                      <a:pt x="6715" y="0"/>
                      <a:pt x="6158" y="91"/>
                      <a:pt x="5582" y="287"/>
                    </a:cubicBezTo>
                    <a:cubicBezTo>
                      <a:pt x="4040" y="808"/>
                      <a:pt x="2826" y="2008"/>
                      <a:pt x="1721" y="3208"/>
                    </a:cubicBezTo>
                    <a:cubicBezTo>
                      <a:pt x="1083" y="3907"/>
                      <a:pt x="445" y="4648"/>
                      <a:pt x="196" y="5557"/>
                    </a:cubicBezTo>
                    <a:cubicBezTo>
                      <a:pt x="0" y="6284"/>
                      <a:pt x="71" y="7056"/>
                      <a:pt x="174" y="7799"/>
                    </a:cubicBezTo>
                    <a:cubicBezTo>
                      <a:pt x="883" y="13289"/>
                      <a:pt x="3178" y="17368"/>
                      <a:pt x="5939" y="21930"/>
                    </a:cubicBezTo>
                    <a:cubicBezTo>
                      <a:pt x="6884" y="23490"/>
                      <a:pt x="7736" y="25153"/>
                      <a:pt x="8547" y="26865"/>
                    </a:cubicBezTo>
                    <a:cubicBezTo>
                      <a:pt x="11593" y="33251"/>
                      <a:pt x="14120" y="40273"/>
                      <a:pt x="19133" y="45061"/>
                    </a:cubicBezTo>
                    <a:cubicBezTo>
                      <a:pt x="20746" y="46604"/>
                      <a:pt x="22633" y="47853"/>
                      <a:pt x="24242" y="49409"/>
                    </a:cubicBezTo>
                    <a:cubicBezTo>
                      <a:pt x="26708" y="51803"/>
                      <a:pt x="28433" y="54840"/>
                      <a:pt x="30128" y="57836"/>
                    </a:cubicBezTo>
                    <a:cubicBezTo>
                      <a:pt x="30760" y="54840"/>
                      <a:pt x="32040" y="51558"/>
                      <a:pt x="32375" y="48566"/>
                    </a:cubicBezTo>
                    <a:cubicBezTo>
                      <a:pt x="32785" y="44820"/>
                      <a:pt x="30538" y="41557"/>
                      <a:pt x="29918" y="37990"/>
                    </a:cubicBezTo>
                    <a:cubicBezTo>
                      <a:pt x="29375" y="34869"/>
                      <a:pt x="30079" y="31779"/>
                      <a:pt x="29387" y="28720"/>
                    </a:cubicBezTo>
                    <a:cubicBezTo>
                      <a:pt x="28554" y="25033"/>
                      <a:pt x="26280" y="21453"/>
                      <a:pt x="23631" y="18813"/>
                    </a:cubicBezTo>
                    <a:cubicBezTo>
                      <a:pt x="22508" y="17689"/>
                      <a:pt x="21263" y="16681"/>
                      <a:pt x="20238" y="15473"/>
                    </a:cubicBezTo>
                    <a:cubicBezTo>
                      <a:pt x="19293" y="14359"/>
                      <a:pt x="18544" y="13092"/>
                      <a:pt x="17808" y="11830"/>
                    </a:cubicBezTo>
                    <a:cubicBezTo>
                      <a:pt x="15765" y="8338"/>
                      <a:pt x="12402" y="0"/>
                      <a:pt x="7252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12"/>
              <p:cNvSpPr/>
              <p:nvPr/>
            </p:nvSpPr>
            <p:spPr>
              <a:xfrm>
                <a:off x="68286" y="-66845"/>
                <a:ext cx="1014129" cy="1824645"/>
              </a:xfrm>
              <a:custGeom>
                <a:rect b="b" l="l" r="r" t="t"/>
                <a:pathLst>
                  <a:path extrusionOk="0" h="57442" w="31926">
                    <a:moveTo>
                      <a:pt x="4834" y="0"/>
                    </a:moveTo>
                    <a:cubicBezTo>
                      <a:pt x="4050" y="317"/>
                      <a:pt x="3349" y="807"/>
                      <a:pt x="2707" y="1373"/>
                    </a:cubicBezTo>
                    <a:cubicBezTo>
                      <a:pt x="2716" y="1400"/>
                      <a:pt x="2729" y="1422"/>
                      <a:pt x="2739" y="1449"/>
                    </a:cubicBezTo>
                    <a:lnTo>
                      <a:pt x="2814" y="1614"/>
                    </a:lnTo>
                    <a:lnTo>
                      <a:pt x="0" y="9069"/>
                    </a:lnTo>
                    <a:cubicBezTo>
                      <a:pt x="85" y="9506"/>
                      <a:pt x="183" y="9934"/>
                      <a:pt x="290" y="10353"/>
                    </a:cubicBezTo>
                    <a:cubicBezTo>
                      <a:pt x="1856" y="6198"/>
                      <a:pt x="2733" y="3866"/>
                      <a:pt x="3229" y="2555"/>
                    </a:cubicBezTo>
                    <a:cubicBezTo>
                      <a:pt x="3496" y="3157"/>
                      <a:pt x="3911" y="4093"/>
                      <a:pt x="4548" y="5542"/>
                    </a:cubicBezTo>
                    <a:cubicBezTo>
                      <a:pt x="4585" y="5622"/>
                      <a:pt x="4620" y="5698"/>
                      <a:pt x="4655" y="5779"/>
                    </a:cubicBezTo>
                    <a:lnTo>
                      <a:pt x="1530" y="14072"/>
                    </a:lnTo>
                    <a:cubicBezTo>
                      <a:pt x="1663" y="14393"/>
                      <a:pt x="1797" y="14710"/>
                      <a:pt x="1941" y="15026"/>
                    </a:cubicBezTo>
                    <a:cubicBezTo>
                      <a:pt x="3653" y="10483"/>
                      <a:pt x="4575" y="8034"/>
                      <a:pt x="5071" y="6719"/>
                    </a:cubicBezTo>
                    <a:cubicBezTo>
                      <a:pt x="5507" y="7696"/>
                      <a:pt x="5953" y="8682"/>
                      <a:pt x="6435" y="9658"/>
                    </a:cubicBezTo>
                    <a:cubicBezTo>
                      <a:pt x="6466" y="9720"/>
                      <a:pt x="6497" y="9783"/>
                      <a:pt x="6528" y="9849"/>
                    </a:cubicBezTo>
                    <a:lnTo>
                      <a:pt x="3452" y="18023"/>
                    </a:lnTo>
                    <a:cubicBezTo>
                      <a:pt x="3603" y="18299"/>
                      <a:pt x="3755" y="18571"/>
                      <a:pt x="3911" y="18842"/>
                    </a:cubicBezTo>
                    <a:cubicBezTo>
                      <a:pt x="5623" y="14304"/>
                      <a:pt x="6511" y="11946"/>
                      <a:pt x="6974" y="10719"/>
                    </a:cubicBezTo>
                    <a:cubicBezTo>
                      <a:pt x="7464" y="11656"/>
                      <a:pt x="7991" y="12578"/>
                      <a:pt x="8575" y="13475"/>
                    </a:cubicBezTo>
                    <a:lnTo>
                      <a:pt x="5521" y="21571"/>
                    </a:lnTo>
                    <a:cubicBezTo>
                      <a:pt x="5686" y="21839"/>
                      <a:pt x="5842" y="22102"/>
                      <a:pt x="5993" y="22369"/>
                    </a:cubicBezTo>
                    <a:cubicBezTo>
                      <a:pt x="7773" y="17652"/>
                      <a:pt x="8642" y="15343"/>
                      <a:pt x="9070" y="14210"/>
                    </a:cubicBezTo>
                    <a:cubicBezTo>
                      <a:pt x="9631" y="15026"/>
                      <a:pt x="10224" y="15807"/>
                      <a:pt x="10822" y="16574"/>
                    </a:cubicBezTo>
                    <a:cubicBezTo>
                      <a:pt x="7536" y="25285"/>
                      <a:pt x="7536" y="25290"/>
                      <a:pt x="7536" y="25290"/>
                    </a:cubicBezTo>
                    <a:cubicBezTo>
                      <a:pt x="7683" y="25580"/>
                      <a:pt x="7830" y="25878"/>
                      <a:pt x="7973" y="26178"/>
                    </a:cubicBezTo>
                    <a:cubicBezTo>
                      <a:pt x="9993" y="20814"/>
                      <a:pt x="10915" y="18361"/>
                      <a:pt x="11339" y="17237"/>
                    </a:cubicBezTo>
                    <a:cubicBezTo>
                      <a:pt x="11362" y="17264"/>
                      <a:pt x="11384" y="17291"/>
                      <a:pt x="11407" y="17317"/>
                    </a:cubicBezTo>
                    <a:cubicBezTo>
                      <a:pt x="11990" y="18049"/>
                      <a:pt x="12566" y="18776"/>
                      <a:pt x="13127" y="19511"/>
                    </a:cubicBezTo>
                    <a:lnTo>
                      <a:pt x="9431" y="29321"/>
                    </a:lnTo>
                    <a:cubicBezTo>
                      <a:pt x="9569" y="29629"/>
                      <a:pt x="9712" y="29936"/>
                      <a:pt x="9855" y="30249"/>
                    </a:cubicBezTo>
                    <a:cubicBezTo>
                      <a:pt x="12195" y="24020"/>
                      <a:pt x="13203" y="21344"/>
                      <a:pt x="13640" y="20194"/>
                    </a:cubicBezTo>
                    <a:cubicBezTo>
                      <a:pt x="14242" y="21015"/>
                      <a:pt x="14813" y="21848"/>
                      <a:pt x="15330" y="22713"/>
                    </a:cubicBezTo>
                    <a:lnTo>
                      <a:pt x="11304" y="33405"/>
                    </a:lnTo>
                    <a:cubicBezTo>
                      <a:pt x="11442" y="33704"/>
                      <a:pt x="11589" y="34007"/>
                      <a:pt x="11736" y="34301"/>
                    </a:cubicBezTo>
                    <a:cubicBezTo>
                      <a:pt x="14286" y="27528"/>
                      <a:pt x="15352" y="24707"/>
                      <a:pt x="15794" y="23529"/>
                    </a:cubicBezTo>
                    <a:cubicBezTo>
                      <a:pt x="15981" y="23877"/>
                      <a:pt x="16159" y="24229"/>
                      <a:pt x="16329" y="24586"/>
                    </a:cubicBezTo>
                    <a:cubicBezTo>
                      <a:pt x="16659" y="25268"/>
                      <a:pt x="16962" y="25959"/>
                      <a:pt x="17252" y="26664"/>
                    </a:cubicBezTo>
                    <a:lnTo>
                      <a:pt x="13257" y="37271"/>
                    </a:lnTo>
                    <a:cubicBezTo>
                      <a:pt x="13408" y="37548"/>
                      <a:pt x="13560" y="37824"/>
                      <a:pt x="13716" y="38096"/>
                    </a:cubicBezTo>
                    <a:cubicBezTo>
                      <a:pt x="16195" y="31519"/>
                      <a:pt x="17225" y="28786"/>
                      <a:pt x="17653" y="27649"/>
                    </a:cubicBezTo>
                    <a:cubicBezTo>
                      <a:pt x="18103" y="28781"/>
                      <a:pt x="18536" y="29936"/>
                      <a:pt x="18999" y="31078"/>
                    </a:cubicBezTo>
                    <a:lnTo>
                      <a:pt x="15370" y="40717"/>
                    </a:lnTo>
                    <a:cubicBezTo>
                      <a:pt x="15539" y="40958"/>
                      <a:pt x="15700" y="41195"/>
                      <a:pt x="15874" y="41421"/>
                    </a:cubicBezTo>
                    <a:cubicBezTo>
                      <a:pt x="18139" y="35416"/>
                      <a:pt x="19044" y="33017"/>
                      <a:pt x="19406" y="32054"/>
                    </a:cubicBezTo>
                    <a:cubicBezTo>
                      <a:pt x="19517" y="32317"/>
                      <a:pt x="19628" y="32580"/>
                      <a:pt x="19744" y="32839"/>
                    </a:cubicBezTo>
                    <a:cubicBezTo>
                      <a:pt x="20087" y="33619"/>
                      <a:pt x="20470" y="34391"/>
                      <a:pt x="20886" y="35140"/>
                    </a:cubicBezTo>
                    <a:lnTo>
                      <a:pt x="17684" y="43633"/>
                    </a:lnTo>
                    <a:cubicBezTo>
                      <a:pt x="17863" y="43825"/>
                      <a:pt x="18050" y="44016"/>
                      <a:pt x="18237" y="44213"/>
                    </a:cubicBezTo>
                    <a:cubicBezTo>
                      <a:pt x="20293" y="38756"/>
                      <a:pt x="21059" y="36718"/>
                      <a:pt x="21345" y="35955"/>
                    </a:cubicBezTo>
                    <a:cubicBezTo>
                      <a:pt x="21519" y="36250"/>
                      <a:pt x="21697" y="36544"/>
                      <a:pt x="21876" y="36834"/>
                    </a:cubicBezTo>
                    <a:cubicBezTo>
                      <a:pt x="22241" y="37431"/>
                      <a:pt x="22616" y="38029"/>
                      <a:pt x="22981" y="38626"/>
                    </a:cubicBezTo>
                    <a:lnTo>
                      <a:pt x="20208" y="45988"/>
                    </a:lnTo>
                    <a:cubicBezTo>
                      <a:pt x="20404" y="46148"/>
                      <a:pt x="20600" y="46309"/>
                      <a:pt x="20797" y="46465"/>
                    </a:cubicBezTo>
                    <a:cubicBezTo>
                      <a:pt x="22567" y="41769"/>
                      <a:pt x="23222" y="40040"/>
                      <a:pt x="23462" y="39402"/>
                    </a:cubicBezTo>
                    <a:cubicBezTo>
                      <a:pt x="23713" y="39812"/>
                      <a:pt x="23962" y="40227"/>
                      <a:pt x="24212" y="40646"/>
                    </a:cubicBezTo>
                    <a:cubicBezTo>
                      <a:pt x="24502" y="41141"/>
                      <a:pt x="24787" y="41641"/>
                      <a:pt x="25063" y="42144"/>
                    </a:cubicBezTo>
                    <a:lnTo>
                      <a:pt x="22816" y="48115"/>
                    </a:lnTo>
                    <a:cubicBezTo>
                      <a:pt x="23012" y="48280"/>
                      <a:pt x="23209" y="48453"/>
                      <a:pt x="23396" y="48628"/>
                    </a:cubicBezTo>
                    <a:cubicBezTo>
                      <a:pt x="24800" y="44895"/>
                      <a:pt x="25327" y="43504"/>
                      <a:pt x="25522" y="42987"/>
                    </a:cubicBezTo>
                    <a:cubicBezTo>
                      <a:pt x="26053" y="43990"/>
                      <a:pt x="26553" y="45016"/>
                      <a:pt x="27003" y="46059"/>
                    </a:cubicBezTo>
                    <a:lnTo>
                      <a:pt x="25286" y="50620"/>
                    </a:lnTo>
                    <a:cubicBezTo>
                      <a:pt x="25465" y="50838"/>
                      <a:pt x="25643" y="51058"/>
                      <a:pt x="25812" y="51276"/>
                    </a:cubicBezTo>
                    <a:cubicBezTo>
                      <a:pt x="26856" y="48502"/>
                      <a:pt x="27257" y="47441"/>
                      <a:pt x="27409" y="47031"/>
                    </a:cubicBezTo>
                    <a:cubicBezTo>
                      <a:pt x="27627" y="47580"/>
                      <a:pt x="27837" y="48132"/>
                      <a:pt x="28029" y="48694"/>
                    </a:cubicBezTo>
                    <a:cubicBezTo>
                      <a:pt x="28261" y="49367"/>
                      <a:pt x="28469" y="50050"/>
                      <a:pt x="28652" y="50741"/>
                    </a:cubicBezTo>
                    <a:lnTo>
                      <a:pt x="27520" y="53746"/>
                    </a:lnTo>
                    <a:cubicBezTo>
                      <a:pt x="27681" y="54005"/>
                      <a:pt x="27841" y="54258"/>
                      <a:pt x="28002" y="54522"/>
                    </a:cubicBezTo>
                    <a:cubicBezTo>
                      <a:pt x="28613" y="52898"/>
                      <a:pt x="28858" y="52239"/>
                      <a:pt x="28961" y="51976"/>
                    </a:cubicBezTo>
                    <a:cubicBezTo>
                      <a:pt x="29362" y="53768"/>
                      <a:pt x="29607" y="55596"/>
                      <a:pt x="29669" y="57442"/>
                    </a:cubicBezTo>
                    <a:cubicBezTo>
                      <a:pt x="29665" y="56836"/>
                      <a:pt x="29642" y="56234"/>
                      <a:pt x="29603" y="55632"/>
                    </a:cubicBezTo>
                    <a:lnTo>
                      <a:pt x="29603" y="55632"/>
                    </a:lnTo>
                    <a:cubicBezTo>
                      <a:pt x="30070" y="55806"/>
                      <a:pt x="30075" y="55806"/>
                      <a:pt x="30075" y="55806"/>
                    </a:cubicBezTo>
                    <a:cubicBezTo>
                      <a:pt x="30138" y="55574"/>
                      <a:pt x="30200" y="55342"/>
                      <a:pt x="30262" y="55106"/>
                    </a:cubicBezTo>
                    <a:cubicBezTo>
                      <a:pt x="29745" y="54914"/>
                      <a:pt x="29589" y="54857"/>
                      <a:pt x="29540" y="54838"/>
                    </a:cubicBezTo>
                    <a:cubicBezTo>
                      <a:pt x="29451" y="53898"/>
                      <a:pt x="29317" y="52961"/>
                      <a:pt x="29138" y="52034"/>
                    </a:cubicBezTo>
                    <a:lnTo>
                      <a:pt x="29138" y="52034"/>
                    </a:lnTo>
                    <a:lnTo>
                      <a:pt x="30940" y="52721"/>
                    </a:lnTo>
                    <a:cubicBezTo>
                      <a:pt x="31002" y="52488"/>
                      <a:pt x="31070" y="52256"/>
                      <a:pt x="31132" y="52025"/>
                    </a:cubicBezTo>
                    <a:cubicBezTo>
                      <a:pt x="29638" y="51459"/>
                      <a:pt x="29134" y="51266"/>
                      <a:pt x="28969" y="51204"/>
                    </a:cubicBezTo>
                    <a:cubicBezTo>
                      <a:pt x="28778" y="50330"/>
                      <a:pt x="28545" y="49461"/>
                      <a:pt x="28282" y="48609"/>
                    </a:cubicBezTo>
                    <a:cubicBezTo>
                      <a:pt x="28247" y="48490"/>
                      <a:pt x="28207" y="48369"/>
                      <a:pt x="28171" y="48253"/>
                    </a:cubicBezTo>
                    <a:lnTo>
                      <a:pt x="28171" y="48253"/>
                    </a:lnTo>
                    <a:lnTo>
                      <a:pt x="31702" y="49599"/>
                    </a:lnTo>
                    <a:cubicBezTo>
                      <a:pt x="31756" y="49354"/>
                      <a:pt x="31796" y="49113"/>
                      <a:pt x="31832" y="48873"/>
                    </a:cubicBezTo>
                    <a:cubicBezTo>
                      <a:pt x="29130" y="47847"/>
                      <a:pt x="28198" y="47494"/>
                      <a:pt x="27872" y="47370"/>
                    </a:cubicBezTo>
                    <a:cubicBezTo>
                      <a:pt x="27502" y="46309"/>
                      <a:pt x="27078" y="45270"/>
                      <a:pt x="26615" y="44244"/>
                    </a:cubicBezTo>
                    <a:lnTo>
                      <a:pt x="26615" y="44244"/>
                    </a:lnTo>
                    <a:lnTo>
                      <a:pt x="31926" y="46264"/>
                    </a:lnTo>
                    <a:cubicBezTo>
                      <a:pt x="31894" y="45992"/>
                      <a:pt x="31859" y="45720"/>
                      <a:pt x="31809" y="45448"/>
                    </a:cubicBezTo>
                    <a:cubicBezTo>
                      <a:pt x="28033" y="44012"/>
                      <a:pt x="26673" y="43495"/>
                      <a:pt x="26183" y="43308"/>
                    </a:cubicBezTo>
                    <a:cubicBezTo>
                      <a:pt x="25710" y="42318"/>
                      <a:pt x="25206" y="41347"/>
                      <a:pt x="24676" y="40388"/>
                    </a:cubicBezTo>
                    <a:cubicBezTo>
                      <a:pt x="24609" y="40263"/>
                      <a:pt x="24542" y="40137"/>
                      <a:pt x="24471" y="40018"/>
                    </a:cubicBezTo>
                    <a:lnTo>
                      <a:pt x="24471" y="40018"/>
                    </a:lnTo>
                    <a:lnTo>
                      <a:pt x="30976" y="42487"/>
                    </a:lnTo>
                    <a:cubicBezTo>
                      <a:pt x="30873" y="42193"/>
                      <a:pt x="30770" y="41894"/>
                      <a:pt x="30663" y="41600"/>
                    </a:cubicBezTo>
                    <a:cubicBezTo>
                      <a:pt x="26259" y="39923"/>
                      <a:pt x="24564" y="39281"/>
                      <a:pt x="23917" y="39032"/>
                    </a:cubicBezTo>
                    <a:cubicBezTo>
                      <a:pt x="23427" y="38180"/>
                      <a:pt x="22932" y="37338"/>
                      <a:pt x="22446" y="36495"/>
                    </a:cubicBezTo>
                    <a:cubicBezTo>
                      <a:pt x="22285" y="36214"/>
                      <a:pt x="22129" y="35933"/>
                      <a:pt x="21974" y="35653"/>
                    </a:cubicBezTo>
                    <a:lnTo>
                      <a:pt x="21974" y="35653"/>
                    </a:lnTo>
                    <a:lnTo>
                      <a:pt x="29683" y="38581"/>
                    </a:lnTo>
                    <a:cubicBezTo>
                      <a:pt x="29616" y="38305"/>
                      <a:pt x="29554" y="38020"/>
                      <a:pt x="29500" y="37739"/>
                    </a:cubicBezTo>
                    <a:cubicBezTo>
                      <a:pt x="24283" y="35755"/>
                      <a:pt x="22263" y="34988"/>
                      <a:pt x="21478" y="34689"/>
                    </a:cubicBezTo>
                    <a:cubicBezTo>
                      <a:pt x="21131" y="33980"/>
                      <a:pt x="20814" y="33253"/>
                      <a:pt x="20524" y="32509"/>
                    </a:cubicBezTo>
                    <a:cubicBezTo>
                      <a:pt x="20400" y="32192"/>
                      <a:pt x="20275" y="31871"/>
                      <a:pt x="20159" y="31546"/>
                    </a:cubicBezTo>
                    <a:lnTo>
                      <a:pt x="20159" y="31546"/>
                    </a:lnTo>
                    <a:lnTo>
                      <a:pt x="29251" y="35001"/>
                    </a:lnTo>
                    <a:cubicBezTo>
                      <a:pt x="29245" y="34747"/>
                      <a:pt x="29245" y="34484"/>
                      <a:pt x="29245" y="34225"/>
                    </a:cubicBezTo>
                    <a:cubicBezTo>
                      <a:pt x="23098" y="31889"/>
                      <a:pt x="20738" y="30993"/>
                      <a:pt x="19838" y="30650"/>
                    </a:cubicBezTo>
                    <a:cubicBezTo>
                      <a:pt x="19486" y="29646"/>
                      <a:pt x="19151" y="28630"/>
                      <a:pt x="18808" y="27617"/>
                    </a:cubicBezTo>
                    <a:lnTo>
                      <a:pt x="18808" y="27617"/>
                    </a:lnTo>
                    <a:lnTo>
                      <a:pt x="29268" y="31590"/>
                    </a:lnTo>
                    <a:cubicBezTo>
                      <a:pt x="29268" y="31336"/>
                      <a:pt x="29259" y="31074"/>
                      <a:pt x="29251" y="30815"/>
                    </a:cubicBezTo>
                    <a:cubicBezTo>
                      <a:pt x="22281" y="28166"/>
                      <a:pt x="19561" y="27127"/>
                      <a:pt x="18496" y="26726"/>
                    </a:cubicBezTo>
                    <a:cubicBezTo>
                      <a:pt x="18184" y="25834"/>
                      <a:pt x="17849" y="24947"/>
                      <a:pt x="17470" y="24069"/>
                    </a:cubicBezTo>
                    <a:cubicBezTo>
                      <a:pt x="17408" y="23917"/>
                      <a:pt x="17340" y="23765"/>
                      <a:pt x="17274" y="23618"/>
                    </a:cubicBezTo>
                    <a:lnTo>
                      <a:pt x="17274" y="23618"/>
                    </a:lnTo>
                    <a:lnTo>
                      <a:pt x="28876" y="28028"/>
                    </a:lnTo>
                    <a:cubicBezTo>
                      <a:pt x="28804" y="27742"/>
                      <a:pt x="28724" y="27452"/>
                      <a:pt x="28635" y="27168"/>
                    </a:cubicBezTo>
                    <a:cubicBezTo>
                      <a:pt x="21215" y="24341"/>
                      <a:pt x="18122" y="23163"/>
                      <a:pt x="16832" y="22678"/>
                    </a:cubicBezTo>
                    <a:cubicBezTo>
                      <a:pt x="16377" y="21764"/>
                      <a:pt x="15865" y="20871"/>
                      <a:pt x="15317" y="20025"/>
                    </a:cubicBezTo>
                    <a:cubicBezTo>
                      <a:pt x="15152" y="19770"/>
                      <a:pt x="14986" y="19517"/>
                      <a:pt x="14821" y="19270"/>
                    </a:cubicBezTo>
                    <a:lnTo>
                      <a:pt x="14821" y="19270"/>
                    </a:lnTo>
                    <a:lnTo>
                      <a:pt x="27337" y="24024"/>
                    </a:lnTo>
                    <a:cubicBezTo>
                      <a:pt x="27164" y="23698"/>
                      <a:pt x="26981" y="23364"/>
                      <a:pt x="26789" y="23048"/>
                    </a:cubicBezTo>
                    <a:cubicBezTo>
                      <a:pt x="19151" y="20140"/>
                      <a:pt x="15677" y="18821"/>
                      <a:pt x="14095" y="18219"/>
                    </a:cubicBezTo>
                    <a:cubicBezTo>
                      <a:pt x="13640" y="17576"/>
                      <a:pt x="13181" y="16943"/>
                      <a:pt x="12730" y="16315"/>
                    </a:cubicBezTo>
                    <a:cubicBezTo>
                      <a:pt x="12321" y="15739"/>
                      <a:pt x="11910" y="15169"/>
                      <a:pt x="11518" y="14594"/>
                    </a:cubicBezTo>
                    <a:lnTo>
                      <a:pt x="11518" y="14594"/>
                    </a:lnTo>
                    <a:lnTo>
                      <a:pt x="24109" y="19383"/>
                    </a:lnTo>
                    <a:cubicBezTo>
                      <a:pt x="23810" y="19044"/>
                      <a:pt x="23503" y="18718"/>
                      <a:pt x="23186" y="18406"/>
                    </a:cubicBezTo>
                    <a:cubicBezTo>
                      <a:pt x="23110" y="18326"/>
                      <a:pt x="23030" y="18245"/>
                      <a:pt x="22950" y="18169"/>
                    </a:cubicBezTo>
                    <a:cubicBezTo>
                      <a:pt x="15789" y="15445"/>
                      <a:pt x="12418" y="14166"/>
                      <a:pt x="10831" y="13564"/>
                    </a:cubicBezTo>
                    <a:cubicBezTo>
                      <a:pt x="10639" y="13265"/>
                      <a:pt x="10452" y="12966"/>
                      <a:pt x="10273" y="12663"/>
                    </a:cubicBezTo>
                    <a:cubicBezTo>
                      <a:pt x="9802" y="11870"/>
                      <a:pt x="9368" y="11049"/>
                      <a:pt x="8967" y="10207"/>
                    </a:cubicBezTo>
                    <a:lnTo>
                      <a:pt x="8967" y="10207"/>
                    </a:lnTo>
                    <a:lnTo>
                      <a:pt x="18986" y="14018"/>
                    </a:lnTo>
                    <a:cubicBezTo>
                      <a:pt x="18750" y="13685"/>
                      <a:pt x="18523" y="13341"/>
                      <a:pt x="18303" y="12984"/>
                    </a:cubicBezTo>
                    <a:cubicBezTo>
                      <a:pt x="12552" y="10800"/>
                      <a:pt x="9823" y="9765"/>
                      <a:pt x="8530" y="9270"/>
                    </a:cubicBezTo>
                    <a:cubicBezTo>
                      <a:pt x="8454" y="9110"/>
                      <a:pt x="8384" y="8944"/>
                      <a:pt x="8312" y="8779"/>
                    </a:cubicBezTo>
                    <a:cubicBezTo>
                      <a:pt x="7933" y="7910"/>
                      <a:pt x="7571" y="7027"/>
                      <a:pt x="7219" y="6131"/>
                    </a:cubicBezTo>
                    <a:lnTo>
                      <a:pt x="7219" y="6131"/>
                    </a:lnTo>
                    <a:cubicBezTo>
                      <a:pt x="16373" y="9613"/>
                      <a:pt x="16377" y="9613"/>
                      <a:pt x="16377" y="9613"/>
                    </a:cubicBezTo>
                    <a:cubicBezTo>
                      <a:pt x="16213" y="9301"/>
                      <a:pt x="16043" y="8976"/>
                      <a:pt x="15865" y="8645"/>
                    </a:cubicBezTo>
                    <a:cubicBezTo>
                      <a:pt x="10746" y="6697"/>
                      <a:pt x="8170" y="5717"/>
                      <a:pt x="6867" y="5221"/>
                    </a:cubicBezTo>
                    <a:cubicBezTo>
                      <a:pt x="6796" y="5038"/>
                      <a:pt x="6725" y="4856"/>
                      <a:pt x="6653" y="4673"/>
                    </a:cubicBezTo>
                    <a:lnTo>
                      <a:pt x="5659" y="2122"/>
                    </a:lnTo>
                    <a:lnTo>
                      <a:pt x="13957" y="5275"/>
                    </a:lnTo>
                    <a:cubicBezTo>
                      <a:pt x="13738" y="4931"/>
                      <a:pt x="13515" y="4583"/>
                      <a:pt x="13284" y="4245"/>
                    </a:cubicBezTo>
                    <a:cubicBezTo>
                      <a:pt x="8954" y="2599"/>
                      <a:pt x="6591" y="1704"/>
                      <a:pt x="5302" y="1212"/>
                    </a:cubicBezTo>
                    <a:cubicBezTo>
                      <a:pt x="5217" y="990"/>
                      <a:pt x="5124" y="749"/>
                      <a:pt x="5026" y="500"/>
                    </a:cubicBezTo>
                    <a:lnTo>
                      <a:pt x="4834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2"/>
              <p:cNvSpPr/>
              <p:nvPr/>
            </p:nvSpPr>
            <p:spPr>
              <a:xfrm>
                <a:off x="699679" y="178350"/>
                <a:ext cx="1476977" cy="1828457"/>
              </a:xfrm>
              <a:custGeom>
                <a:rect b="b" l="l" r="r" t="t"/>
                <a:pathLst>
                  <a:path extrusionOk="0" h="57562" w="46497">
                    <a:moveTo>
                      <a:pt x="38181" y="0"/>
                    </a:moveTo>
                    <a:cubicBezTo>
                      <a:pt x="33064" y="0"/>
                      <a:pt x="28156" y="6924"/>
                      <a:pt x="25362" y="9804"/>
                    </a:cubicBezTo>
                    <a:cubicBezTo>
                      <a:pt x="24243" y="10968"/>
                      <a:pt x="23106" y="12127"/>
                      <a:pt x="21787" y="13045"/>
                    </a:cubicBezTo>
                    <a:cubicBezTo>
                      <a:pt x="20355" y="14035"/>
                      <a:pt x="18732" y="14718"/>
                      <a:pt x="17212" y="15574"/>
                    </a:cubicBezTo>
                    <a:cubicBezTo>
                      <a:pt x="13636" y="17593"/>
                      <a:pt x="10247" y="20813"/>
                      <a:pt x="8432" y="24697"/>
                    </a:cubicBezTo>
                    <a:cubicBezTo>
                      <a:pt x="6934" y="27920"/>
                      <a:pt x="6974" y="31706"/>
                      <a:pt x="5623" y="35050"/>
                    </a:cubicBezTo>
                    <a:cubicBezTo>
                      <a:pt x="4077" y="38880"/>
                      <a:pt x="795" y="41751"/>
                      <a:pt x="348" y="46169"/>
                    </a:cubicBezTo>
                    <a:cubicBezTo>
                      <a:pt x="1" y="49696"/>
                      <a:pt x="638" y="53915"/>
                      <a:pt x="626" y="57561"/>
                    </a:cubicBezTo>
                    <a:cubicBezTo>
                      <a:pt x="3225" y="54783"/>
                      <a:pt x="5873" y="51970"/>
                      <a:pt x="9191" y="50173"/>
                    </a:cubicBezTo>
                    <a:cubicBezTo>
                      <a:pt x="11353" y="49001"/>
                      <a:pt x="13747" y="48283"/>
                      <a:pt x="15914" y="47132"/>
                    </a:cubicBezTo>
                    <a:cubicBezTo>
                      <a:pt x="22638" y="43561"/>
                      <a:pt x="27132" y="36512"/>
                      <a:pt x="32050" y="30381"/>
                    </a:cubicBezTo>
                    <a:cubicBezTo>
                      <a:pt x="33365" y="28736"/>
                      <a:pt x="34713" y="27162"/>
                      <a:pt x="36139" y="25740"/>
                    </a:cubicBezTo>
                    <a:cubicBezTo>
                      <a:pt x="40300" y="21579"/>
                      <a:pt x="43835" y="17799"/>
                      <a:pt x="45944" y="11815"/>
                    </a:cubicBezTo>
                    <a:cubicBezTo>
                      <a:pt x="46229" y="11008"/>
                      <a:pt x="46497" y="10152"/>
                      <a:pt x="46453" y="9256"/>
                    </a:cubicBezTo>
                    <a:cubicBezTo>
                      <a:pt x="46394" y="8123"/>
                      <a:pt x="45864" y="7040"/>
                      <a:pt x="45320" y="6009"/>
                    </a:cubicBezTo>
                    <a:cubicBezTo>
                      <a:pt x="44383" y="4231"/>
                      <a:pt x="43323" y="2412"/>
                      <a:pt x="41730" y="1239"/>
                    </a:cubicBezTo>
                    <a:cubicBezTo>
                      <a:pt x="40552" y="368"/>
                      <a:pt x="39361" y="0"/>
                      <a:pt x="38181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12"/>
              <p:cNvSpPr/>
              <p:nvPr/>
            </p:nvSpPr>
            <p:spPr>
              <a:xfrm>
                <a:off x="707779" y="225743"/>
                <a:ext cx="1428790" cy="1781635"/>
              </a:xfrm>
              <a:custGeom>
                <a:rect b="b" l="l" r="r" t="t"/>
                <a:pathLst>
                  <a:path extrusionOk="0" h="56088" w="44980">
                    <a:moveTo>
                      <a:pt x="41788" y="0"/>
                    </a:moveTo>
                    <a:lnTo>
                      <a:pt x="41453" y="496"/>
                    </a:lnTo>
                    <a:cubicBezTo>
                      <a:pt x="41280" y="745"/>
                      <a:pt x="41119" y="982"/>
                      <a:pt x="40971" y="1204"/>
                    </a:cubicBezTo>
                    <a:cubicBezTo>
                      <a:pt x="39420" y="1280"/>
                      <a:pt x="36580" y="1418"/>
                      <a:pt x="31367" y="1673"/>
                    </a:cubicBezTo>
                    <a:cubicBezTo>
                      <a:pt x="31033" y="1967"/>
                      <a:pt x="30698" y="2280"/>
                      <a:pt x="30373" y="2591"/>
                    </a:cubicBezTo>
                    <a:lnTo>
                      <a:pt x="40356" y="2105"/>
                    </a:lnTo>
                    <a:lnTo>
                      <a:pt x="40356" y="2105"/>
                    </a:lnTo>
                    <a:lnTo>
                      <a:pt x="38640" y="4634"/>
                    </a:lnTo>
                    <a:cubicBezTo>
                      <a:pt x="38514" y="4816"/>
                      <a:pt x="38395" y="4999"/>
                      <a:pt x="38269" y="5182"/>
                    </a:cubicBezTo>
                    <a:cubicBezTo>
                      <a:pt x="36705" y="5258"/>
                      <a:pt x="33602" y="5410"/>
                      <a:pt x="27439" y="5713"/>
                    </a:cubicBezTo>
                    <a:cubicBezTo>
                      <a:pt x="27167" y="6025"/>
                      <a:pt x="26895" y="6332"/>
                      <a:pt x="26642" y="6622"/>
                    </a:cubicBezTo>
                    <a:cubicBezTo>
                      <a:pt x="26642" y="6622"/>
                      <a:pt x="26646" y="6622"/>
                      <a:pt x="37658" y="6083"/>
                    </a:cubicBezTo>
                    <a:lnTo>
                      <a:pt x="37658" y="6083"/>
                    </a:lnTo>
                    <a:cubicBezTo>
                      <a:pt x="37053" y="6970"/>
                      <a:pt x="36442" y="7844"/>
                      <a:pt x="35808" y="8691"/>
                    </a:cubicBezTo>
                    <a:cubicBezTo>
                      <a:pt x="35688" y="8851"/>
                      <a:pt x="35567" y="9012"/>
                      <a:pt x="35448" y="9168"/>
                    </a:cubicBezTo>
                    <a:cubicBezTo>
                      <a:pt x="33892" y="9244"/>
                      <a:pt x="30605" y="9405"/>
                      <a:pt x="23689" y="9738"/>
                    </a:cubicBezTo>
                    <a:cubicBezTo>
                      <a:pt x="23364" y="10059"/>
                      <a:pt x="23025" y="10368"/>
                      <a:pt x="22682" y="10662"/>
                    </a:cubicBezTo>
                    <a:lnTo>
                      <a:pt x="34738" y="10073"/>
                    </a:lnTo>
                    <a:lnTo>
                      <a:pt x="34738" y="10073"/>
                    </a:lnTo>
                    <a:cubicBezTo>
                      <a:pt x="34087" y="10880"/>
                      <a:pt x="33414" y="11652"/>
                      <a:pt x="32696" y="12378"/>
                    </a:cubicBezTo>
                    <a:cubicBezTo>
                      <a:pt x="32424" y="12654"/>
                      <a:pt x="32143" y="12922"/>
                      <a:pt x="31858" y="13189"/>
                    </a:cubicBezTo>
                    <a:cubicBezTo>
                      <a:pt x="29949" y="13284"/>
                      <a:pt x="25897" y="13484"/>
                      <a:pt x="17282" y="13903"/>
                    </a:cubicBezTo>
                    <a:cubicBezTo>
                      <a:pt x="17175" y="13961"/>
                      <a:pt x="17064" y="14019"/>
                      <a:pt x="16957" y="14082"/>
                    </a:cubicBezTo>
                    <a:cubicBezTo>
                      <a:pt x="16533" y="14323"/>
                      <a:pt x="16114" y="14576"/>
                      <a:pt x="15694" y="14848"/>
                    </a:cubicBezTo>
                    <a:lnTo>
                      <a:pt x="30850" y="14109"/>
                    </a:lnTo>
                    <a:lnTo>
                      <a:pt x="30850" y="14109"/>
                    </a:lnTo>
                    <a:cubicBezTo>
                      <a:pt x="30275" y="14617"/>
                      <a:pt x="29682" y="15116"/>
                      <a:pt x="29085" y="15615"/>
                    </a:cubicBezTo>
                    <a:cubicBezTo>
                      <a:pt x="28434" y="16164"/>
                      <a:pt x="27770" y="16708"/>
                      <a:pt x="27114" y="17270"/>
                    </a:cubicBezTo>
                    <a:cubicBezTo>
                      <a:pt x="25210" y="17363"/>
                      <a:pt x="21028" y="17568"/>
                      <a:pt x="11838" y="18019"/>
                    </a:cubicBezTo>
                    <a:cubicBezTo>
                      <a:pt x="11548" y="18309"/>
                      <a:pt x="11267" y="18616"/>
                      <a:pt x="10996" y="18924"/>
                    </a:cubicBezTo>
                    <a:lnTo>
                      <a:pt x="26053" y="18198"/>
                    </a:lnTo>
                    <a:lnTo>
                      <a:pt x="26053" y="18198"/>
                    </a:lnTo>
                    <a:cubicBezTo>
                      <a:pt x="25807" y="18416"/>
                      <a:pt x="25562" y="18638"/>
                      <a:pt x="25321" y="18866"/>
                    </a:cubicBezTo>
                    <a:cubicBezTo>
                      <a:pt x="24506" y="19628"/>
                      <a:pt x="23726" y="20449"/>
                      <a:pt x="22998" y="21318"/>
                    </a:cubicBezTo>
                    <a:cubicBezTo>
                      <a:pt x="21446" y="21394"/>
                      <a:pt x="17728" y="21577"/>
                      <a:pt x="8798" y="22014"/>
                    </a:cubicBezTo>
                    <a:cubicBezTo>
                      <a:pt x="8632" y="22308"/>
                      <a:pt x="8471" y="22606"/>
                      <a:pt x="8325" y="22906"/>
                    </a:cubicBezTo>
                    <a:lnTo>
                      <a:pt x="22281" y="22223"/>
                    </a:lnTo>
                    <a:lnTo>
                      <a:pt x="22281" y="22223"/>
                    </a:lnTo>
                    <a:cubicBezTo>
                      <a:pt x="22169" y="22371"/>
                      <a:pt x="22062" y="22518"/>
                      <a:pt x="21955" y="22665"/>
                    </a:cubicBezTo>
                    <a:cubicBezTo>
                      <a:pt x="21326" y="23526"/>
                      <a:pt x="20738" y="24413"/>
                      <a:pt x="20176" y="25304"/>
                    </a:cubicBezTo>
                    <a:cubicBezTo>
                      <a:pt x="18896" y="25367"/>
                      <a:pt x="15624" y="25528"/>
                      <a:pt x="7236" y="25938"/>
                    </a:cubicBezTo>
                    <a:cubicBezTo>
                      <a:pt x="7166" y="26228"/>
                      <a:pt x="7094" y="26526"/>
                      <a:pt x="7032" y="26816"/>
                    </a:cubicBezTo>
                    <a:lnTo>
                      <a:pt x="19619" y="26205"/>
                    </a:lnTo>
                    <a:lnTo>
                      <a:pt x="19619" y="26205"/>
                    </a:lnTo>
                    <a:cubicBezTo>
                      <a:pt x="18990" y="27230"/>
                      <a:pt x="18375" y="28261"/>
                      <a:pt x="17746" y="29273"/>
                    </a:cubicBezTo>
                    <a:cubicBezTo>
                      <a:pt x="16658" y="29321"/>
                      <a:pt x="13822" y="29465"/>
                      <a:pt x="6425" y="29825"/>
                    </a:cubicBezTo>
                    <a:cubicBezTo>
                      <a:pt x="6363" y="30115"/>
                      <a:pt x="6296" y="30414"/>
                      <a:pt x="6234" y="30704"/>
                    </a:cubicBezTo>
                    <a:lnTo>
                      <a:pt x="17171" y="30173"/>
                    </a:lnTo>
                    <a:lnTo>
                      <a:pt x="17171" y="30173"/>
                    </a:lnTo>
                    <a:cubicBezTo>
                      <a:pt x="16961" y="30494"/>
                      <a:pt x="16752" y="30815"/>
                      <a:pt x="16533" y="31132"/>
                    </a:cubicBezTo>
                    <a:cubicBezTo>
                      <a:pt x="16034" y="31872"/>
                      <a:pt x="15507" y="32576"/>
                      <a:pt x="14945" y="33259"/>
                    </a:cubicBezTo>
                    <a:cubicBezTo>
                      <a:pt x="14005" y="33303"/>
                      <a:pt x="11575" y="33420"/>
                      <a:pt x="5302" y="33727"/>
                    </a:cubicBezTo>
                    <a:cubicBezTo>
                      <a:pt x="5172" y="34025"/>
                      <a:pt x="5034" y="34324"/>
                      <a:pt x="4892" y="34614"/>
                    </a:cubicBezTo>
                    <a:lnTo>
                      <a:pt x="14165" y="34163"/>
                    </a:lnTo>
                    <a:lnTo>
                      <a:pt x="14165" y="34163"/>
                    </a:lnTo>
                    <a:cubicBezTo>
                      <a:pt x="13929" y="34431"/>
                      <a:pt x="13688" y="34690"/>
                      <a:pt x="13439" y="34945"/>
                    </a:cubicBezTo>
                    <a:cubicBezTo>
                      <a:pt x="12694" y="35729"/>
                      <a:pt x="11941" y="36501"/>
                      <a:pt x="11196" y="37285"/>
                    </a:cubicBezTo>
                    <a:cubicBezTo>
                      <a:pt x="10416" y="37326"/>
                      <a:pt x="8378" y="37423"/>
                      <a:pt x="3081" y="37686"/>
                    </a:cubicBezTo>
                    <a:cubicBezTo>
                      <a:pt x="2890" y="37980"/>
                      <a:pt x="2702" y="38283"/>
                      <a:pt x="2515" y="38583"/>
                    </a:cubicBezTo>
                    <a:cubicBezTo>
                      <a:pt x="2515" y="38583"/>
                      <a:pt x="2519" y="38583"/>
                      <a:pt x="10344" y="38199"/>
                    </a:cubicBezTo>
                    <a:lnTo>
                      <a:pt x="10344" y="38199"/>
                    </a:lnTo>
                    <a:cubicBezTo>
                      <a:pt x="10237" y="38315"/>
                      <a:pt x="10130" y="38427"/>
                      <a:pt x="10028" y="38542"/>
                    </a:cubicBezTo>
                    <a:cubicBezTo>
                      <a:pt x="9207" y="39439"/>
                      <a:pt x="8413" y="40357"/>
                      <a:pt x="7647" y="41306"/>
                    </a:cubicBezTo>
                    <a:cubicBezTo>
                      <a:pt x="7059" y="41338"/>
                      <a:pt x="5421" y="41419"/>
                      <a:pt x="883" y="41637"/>
                    </a:cubicBezTo>
                    <a:cubicBezTo>
                      <a:pt x="758" y="41927"/>
                      <a:pt x="651" y="42221"/>
                      <a:pt x="552" y="42520"/>
                    </a:cubicBezTo>
                    <a:lnTo>
                      <a:pt x="6942" y="42212"/>
                    </a:lnTo>
                    <a:lnTo>
                      <a:pt x="6942" y="42212"/>
                    </a:lnTo>
                    <a:cubicBezTo>
                      <a:pt x="6184" y="43201"/>
                      <a:pt x="5462" y="44232"/>
                      <a:pt x="4793" y="45298"/>
                    </a:cubicBezTo>
                    <a:cubicBezTo>
                      <a:pt x="4405" y="45315"/>
                      <a:pt x="3281" y="45368"/>
                      <a:pt x="31" y="45529"/>
                    </a:cubicBezTo>
                    <a:cubicBezTo>
                      <a:pt x="13" y="45815"/>
                      <a:pt x="0" y="46105"/>
                      <a:pt x="0" y="46399"/>
                    </a:cubicBezTo>
                    <a:lnTo>
                      <a:pt x="4254" y="46189"/>
                    </a:lnTo>
                    <a:lnTo>
                      <a:pt x="4254" y="46189"/>
                    </a:lnTo>
                    <a:cubicBezTo>
                      <a:pt x="4182" y="46309"/>
                      <a:pt x="4111" y="46430"/>
                      <a:pt x="4044" y="46555"/>
                    </a:cubicBezTo>
                    <a:cubicBezTo>
                      <a:pt x="3544" y="47424"/>
                      <a:pt x="3081" y="48325"/>
                      <a:pt x="2657" y="49248"/>
                    </a:cubicBezTo>
                    <a:cubicBezTo>
                      <a:pt x="2457" y="49261"/>
                      <a:pt x="1855" y="49288"/>
                      <a:pt x="54" y="49377"/>
                    </a:cubicBezTo>
                    <a:cubicBezTo>
                      <a:pt x="67" y="49667"/>
                      <a:pt x="85" y="49947"/>
                      <a:pt x="103" y="50242"/>
                    </a:cubicBezTo>
                    <a:lnTo>
                      <a:pt x="2270" y="50130"/>
                    </a:lnTo>
                    <a:lnTo>
                      <a:pt x="2270" y="50130"/>
                    </a:lnTo>
                    <a:cubicBezTo>
                      <a:pt x="1846" y="51120"/>
                      <a:pt x="1476" y="52137"/>
                      <a:pt x="1151" y="53172"/>
                    </a:cubicBezTo>
                    <a:cubicBezTo>
                      <a:pt x="1093" y="53176"/>
                      <a:pt x="900" y="53180"/>
                      <a:pt x="281" y="53207"/>
                    </a:cubicBezTo>
                    <a:cubicBezTo>
                      <a:pt x="295" y="53501"/>
                      <a:pt x="307" y="53787"/>
                      <a:pt x="326" y="54077"/>
                    </a:cubicBezTo>
                    <a:lnTo>
                      <a:pt x="887" y="54050"/>
                    </a:lnTo>
                    <a:lnTo>
                      <a:pt x="887" y="54050"/>
                    </a:lnTo>
                    <a:cubicBezTo>
                      <a:pt x="696" y="54723"/>
                      <a:pt x="526" y="55401"/>
                      <a:pt x="379" y="56088"/>
                    </a:cubicBezTo>
                    <a:cubicBezTo>
                      <a:pt x="892" y="54014"/>
                      <a:pt x="1601" y="52021"/>
                      <a:pt x="2484" y="50130"/>
                    </a:cubicBezTo>
                    <a:cubicBezTo>
                      <a:pt x="2528" y="50474"/>
                      <a:pt x="2649" y="51312"/>
                      <a:pt x="2933" y="53386"/>
                    </a:cubicBezTo>
                    <a:cubicBezTo>
                      <a:pt x="3174" y="53149"/>
                      <a:pt x="3415" y="52922"/>
                      <a:pt x="3661" y="52686"/>
                    </a:cubicBezTo>
                    <a:lnTo>
                      <a:pt x="3116" y="48842"/>
                    </a:lnTo>
                    <a:cubicBezTo>
                      <a:pt x="3491" y="48128"/>
                      <a:pt x="3888" y="47424"/>
                      <a:pt x="4307" y="46742"/>
                    </a:cubicBezTo>
                    <a:cubicBezTo>
                      <a:pt x="4655" y="46181"/>
                      <a:pt x="5016" y="45627"/>
                      <a:pt x="5390" y="45084"/>
                    </a:cubicBezTo>
                    <a:cubicBezTo>
                      <a:pt x="5462" y="45605"/>
                      <a:pt x="5654" y="46965"/>
                      <a:pt x="6153" y="50515"/>
                    </a:cubicBezTo>
                    <a:cubicBezTo>
                      <a:pt x="6390" y="50327"/>
                      <a:pt x="6639" y="50144"/>
                      <a:pt x="6889" y="49966"/>
                    </a:cubicBezTo>
                    <a:lnTo>
                      <a:pt x="6073" y="44134"/>
                    </a:lnTo>
                    <a:cubicBezTo>
                      <a:pt x="6827" y="43113"/>
                      <a:pt x="7629" y="42131"/>
                      <a:pt x="8463" y="41186"/>
                    </a:cubicBezTo>
                    <a:cubicBezTo>
                      <a:pt x="8557" y="41851"/>
                      <a:pt x="8806" y="43630"/>
                      <a:pt x="9471" y="48401"/>
                    </a:cubicBezTo>
                    <a:cubicBezTo>
                      <a:pt x="9720" y="48276"/>
                      <a:pt x="9983" y="48151"/>
                      <a:pt x="10237" y="48035"/>
                    </a:cubicBezTo>
                    <a:lnTo>
                      <a:pt x="9172" y="40397"/>
                    </a:lnTo>
                    <a:cubicBezTo>
                      <a:pt x="9600" y="39929"/>
                      <a:pt x="10037" y="39470"/>
                      <a:pt x="10483" y="39015"/>
                    </a:cubicBezTo>
                    <a:cubicBezTo>
                      <a:pt x="10858" y="38631"/>
                      <a:pt x="11232" y="38252"/>
                      <a:pt x="11615" y="37878"/>
                    </a:cubicBezTo>
                    <a:cubicBezTo>
                      <a:pt x="11727" y="38694"/>
                      <a:pt x="12039" y="40905"/>
                      <a:pt x="12877" y="46916"/>
                    </a:cubicBezTo>
                    <a:cubicBezTo>
                      <a:pt x="13136" y="46809"/>
                      <a:pt x="13394" y="46698"/>
                      <a:pt x="13653" y="46590"/>
                    </a:cubicBezTo>
                    <a:lnTo>
                      <a:pt x="12333" y="37174"/>
                    </a:lnTo>
                    <a:cubicBezTo>
                      <a:pt x="12885" y="36634"/>
                      <a:pt x="13439" y="36095"/>
                      <a:pt x="13996" y="35546"/>
                    </a:cubicBezTo>
                    <a:cubicBezTo>
                      <a:pt x="14264" y="35287"/>
                      <a:pt x="14527" y="35020"/>
                      <a:pt x="14790" y="34748"/>
                    </a:cubicBezTo>
                    <a:cubicBezTo>
                      <a:pt x="14928" y="35720"/>
                      <a:pt x="15293" y="38328"/>
                      <a:pt x="16270" y="45306"/>
                    </a:cubicBezTo>
                    <a:cubicBezTo>
                      <a:pt x="16524" y="45154"/>
                      <a:pt x="16774" y="45008"/>
                      <a:pt x="17019" y="44856"/>
                    </a:cubicBezTo>
                    <a:lnTo>
                      <a:pt x="15503" y="33990"/>
                    </a:lnTo>
                    <a:cubicBezTo>
                      <a:pt x="16141" y="33290"/>
                      <a:pt x="16752" y="32558"/>
                      <a:pt x="17318" y="31796"/>
                    </a:cubicBezTo>
                    <a:cubicBezTo>
                      <a:pt x="17514" y="31547"/>
                      <a:pt x="17701" y="31292"/>
                      <a:pt x="17888" y="31033"/>
                    </a:cubicBezTo>
                    <a:cubicBezTo>
                      <a:pt x="18058" y="32264"/>
                      <a:pt x="18491" y="35332"/>
                      <a:pt x="19565" y="43019"/>
                    </a:cubicBezTo>
                    <a:cubicBezTo>
                      <a:pt x="19810" y="42823"/>
                      <a:pt x="20051" y="42613"/>
                      <a:pt x="20296" y="42403"/>
                    </a:cubicBezTo>
                    <a:lnTo>
                      <a:pt x="18571" y="30076"/>
                    </a:lnTo>
                    <a:cubicBezTo>
                      <a:pt x="19360" y="28942"/>
                      <a:pt x="20118" y="27796"/>
                      <a:pt x="20894" y="26673"/>
                    </a:cubicBezTo>
                    <a:cubicBezTo>
                      <a:pt x="21094" y="28127"/>
                      <a:pt x="21585" y="31622"/>
                      <a:pt x="22762" y="40036"/>
                    </a:cubicBezTo>
                    <a:cubicBezTo>
                      <a:pt x="22998" y="39787"/>
                      <a:pt x="23234" y="39528"/>
                      <a:pt x="23471" y="39269"/>
                    </a:cubicBezTo>
                    <a:lnTo>
                      <a:pt x="21576" y="25701"/>
                    </a:lnTo>
                    <a:cubicBezTo>
                      <a:pt x="22067" y="25010"/>
                      <a:pt x="22570" y="24337"/>
                      <a:pt x="23101" y="23686"/>
                    </a:cubicBezTo>
                    <a:cubicBezTo>
                      <a:pt x="23372" y="23338"/>
                      <a:pt x="23654" y="23003"/>
                      <a:pt x="23948" y="22678"/>
                    </a:cubicBezTo>
                    <a:cubicBezTo>
                      <a:pt x="24158" y="24185"/>
                      <a:pt x="24662" y="27796"/>
                      <a:pt x="25879" y="36460"/>
                    </a:cubicBezTo>
                    <a:cubicBezTo>
                      <a:pt x="26111" y="36175"/>
                      <a:pt x="26347" y="35889"/>
                      <a:pt x="26574" y="35600"/>
                    </a:cubicBezTo>
                    <a:lnTo>
                      <a:pt x="24662" y="21925"/>
                    </a:lnTo>
                    <a:cubicBezTo>
                      <a:pt x="25442" y="21131"/>
                      <a:pt x="26280" y="20396"/>
                      <a:pt x="27145" y="19690"/>
                    </a:cubicBezTo>
                    <a:cubicBezTo>
                      <a:pt x="27350" y="21162"/>
                      <a:pt x="27832" y="24586"/>
                      <a:pt x="28942" y="32545"/>
                    </a:cubicBezTo>
                    <a:cubicBezTo>
                      <a:pt x="29178" y="32247"/>
                      <a:pt x="29406" y="31948"/>
                      <a:pt x="29638" y="31649"/>
                    </a:cubicBezTo>
                    <a:lnTo>
                      <a:pt x="27881" y="19102"/>
                    </a:lnTo>
                    <a:cubicBezTo>
                      <a:pt x="28679" y="18478"/>
                      <a:pt x="29495" y="17867"/>
                      <a:pt x="30320" y="17252"/>
                    </a:cubicBezTo>
                    <a:cubicBezTo>
                      <a:pt x="30351" y="17229"/>
                      <a:pt x="30382" y="17208"/>
                      <a:pt x="30408" y="17185"/>
                    </a:cubicBezTo>
                    <a:cubicBezTo>
                      <a:pt x="30610" y="18620"/>
                      <a:pt x="31050" y="21760"/>
                      <a:pt x="32009" y="28617"/>
                    </a:cubicBezTo>
                    <a:cubicBezTo>
                      <a:pt x="32241" y="28331"/>
                      <a:pt x="32474" y="28051"/>
                      <a:pt x="32705" y="27770"/>
                    </a:cubicBezTo>
                    <a:lnTo>
                      <a:pt x="31149" y="16623"/>
                    </a:lnTo>
                    <a:cubicBezTo>
                      <a:pt x="31996" y="15977"/>
                      <a:pt x="32843" y="15308"/>
                      <a:pt x="33664" y="14590"/>
                    </a:cubicBezTo>
                    <a:cubicBezTo>
                      <a:pt x="33865" y="16039"/>
                      <a:pt x="34279" y="18995"/>
                      <a:pt x="35122" y="25028"/>
                    </a:cubicBezTo>
                    <a:cubicBezTo>
                      <a:pt x="35358" y="24779"/>
                      <a:pt x="35594" y="24538"/>
                      <a:pt x="35839" y="24297"/>
                    </a:cubicBezTo>
                    <a:lnTo>
                      <a:pt x="34390" y="13934"/>
                    </a:lnTo>
                    <a:cubicBezTo>
                      <a:pt x="35251" y="13136"/>
                      <a:pt x="36063" y="12280"/>
                      <a:pt x="36829" y="11397"/>
                    </a:cubicBezTo>
                    <a:cubicBezTo>
                      <a:pt x="37053" y="12967"/>
                      <a:pt x="37471" y="15986"/>
                      <a:pt x="38288" y="21795"/>
                    </a:cubicBezTo>
                    <a:cubicBezTo>
                      <a:pt x="38524" y="21542"/>
                      <a:pt x="38761" y="21287"/>
                      <a:pt x="38996" y="21028"/>
                    </a:cubicBezTo>
                    <a:lnTo>
                      <a:pt x="37534" y="10573"/>
                    </a:lnTo>
                    <a:cubicBezTo>
                      <a:pt x="37583" y="10510"/>
                      <a:pt x="37637" y="10452"/>
                      <a:pt x="37685" y="10390"/>
                    </a:cubicBezTo>
                    <a:cubicBezTo>
                      <a:pt x="38452" y="9458"/>
                      <a:pt x="39189" y="8508"/>
                      <a:pt x="39911" y="7559"/>
                    </a:cubicBezTo>
                    <a:cubicBezTo>
                      <a:pt x="40142" y="9244"/>
                      <a:pt x="40584" y="12374"/>
                      <a:pt x="41395" y="18184"/>
                    </a:cubicBezTo>
                    <a:cubicBezTo>
                      <a:pt x="41627" y="17881"/>
                      <a:pt x="41854" y="17568"/>
                      <a:pt x="42082" y="17252"/>
                    </a:cubicBezTo>
                    <a:lnTo>
                      <a:pt x="40597" y="6645"/>
                    </a:lnTo>
                    <a:cubicBezTo>
                      <a:pt x="40655" y="6564"/>
                      <a:pt x="40714" y="6489"/>
                      <a:pt x="40771" y="6413"/>
                    </a:cubicBezTo>
                    <a:cubicBezTo>
                      <a:pt x="41827" y="5003"/>
                      <a:pt x="42514" y="4094"/>
                      <a:pt x="42955" y="3505"/>
                    </a:cubicBezTo>
                    <a:cubicBezTo>
                      <a:pt x="43192" y="5182"/>
                      <a:pt x="43611" y="8170"/>
                      <a:pt x="44352" y="13479"/>
                    </a:cubicBezTo>
                    <a:cubicBezTo>
                      <a:pt x="44570" y="13043"/>
                      <a:pt x="44784" y="12592"/>
                      <a:pt x="44980" y="12129"/>
                    </a:cubicBezTo>
                    <a:lnTo>
                      <a:pt x="43647" y="2591"/>
                    </a:lnTo>
                    <a:lnTo>
                      <a:pt x="43768" y="2431"/>
                    </a:lnTo>
                    <a:cubicBezTo>
                      <a:pt x="43785" y="2404"/>
                      <a:pt x="43803" y="2381"/>
                      <a:pt x="43821" y="2360"/>
                    </a:cubicBezTo>
                    <a:cubicBezTo>
                      <a:pt x="43241" y="1472"/>
                      <a:pt x="42581" y="656"/>
                      <a:pt x="41788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12"/>
              <p:cNvSpPr/>
              <p:nvPr/>
            </p:nvSpPr>
            <p:spPr>
              <a:xfrm>
                <a:off x="1048109" y="77686"/>
                <a:ext cx="666843" cy="789424"/>
              </a:xfrm>
              <a:custGeom>
                <a:rect b="b" l="l" r="r" t="t"/>
                <a:pathLst>
                  <a:path extrusionOk="0" h="24852" w="20993">
                    <a:moveTo>
                      <a:pt x="4706" y="1"/>
                    </a:moveTo>
                    <a:cubicBezTo>
                      <a:pt x="3982" y="1"/>
                      <a:pt x="3179" y="229"/>
                      <a:pt x="2270" y="765"/>
                    </a:cubicBezTo>
                    <a:cubicBezTo>
                      <a:pt x="1120" y="1447"/>
                      <a:pt x="228" y="2646"/>
                      <a:pt x="152" y="3980"/>
                    </a:cubicBezTo>
                    <a:cubicBezTo>
                      <a:pt x="0" y="6561"/>
                      <a:pt x="2595" y="8300"/>
                      <a:pt x="4205" y="10320"/>
                    </a:cubicBezTo>
                    <a:cubicBezTo>
                      <a:pt x="5163" y="11524"/>
                      <a:pt x="5810" y="12946"/>
                      <a:pt x="6773" y="14146"/>
                    </a:cubicBezTo>
                    <a:cubicBezTo>
                      <a:pt x="7460" y="15006"/>
                      <a:pt x="8298" y="15733"/>
                      <a:pt x="9132" y="16459"/>
                    </a:cubicBezTo>
                    <a:cubicBezTo>
                      <a:pt x="13006" y="19826"/>
                      <a:pt x="16208" y="22983"/>
                      <a:pt x="20992" y="24851"/>
                    </a:cubicBezTo>
                    <a:cubicBezTo>
                      <a:pt x="20859" y="24802"/>
                      <a:pt x="19276" y="16509"/>
                      <a:pt x="18865" y="15613"/>
                    </a:cubicBezTo>
                    <a:cubicBezTo>
                      <a:pt x="17706" y="13089"/>
                      <a:pt x="16507" y="10503"/>
                      <a:pt x="14492" y="8590"/>
                    </a:cubicBezTo>
                    <a:cubicBezTo>
                      <a:pt x="14376" y="8479"/>
                      <a:pt x="14255" y="8367"/>
                      <a:pt x="14130" y="8256"/>
                    </a:cubicBezTo>
                    <a:cubicBezTo>
                      <a:pt x="13252" y="7489"/>
                      <a:pt x="12284" y="6820"/>
                      <a:pt x="11464" y="5991"/>
                    </a:cubicBezTo>
                    <a:cubicBezTo>
                      <a:pt x="9315" y="3816"/>
                      <a:pt x="7669" y="1"/>
                      <a:pt x="470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12"/>
              <p:cNvSpPr/>
              <p:nvPr/>
            </p:nvSpPr>
            <p:spPr>
              <a:xfrm>
                <a:off x="1063547" y="134673"/>
                <a:ext cx="18297" cy="153012"/>
              </a:xfrm>
              <a:custGeom>
                <a:rect b="b" l="l" r="r" t="t"/>
                <a:pathLst>
                  <a:path extrusionOk="0" h="4817" w="576">
                    <a:moveTo>
                      <a:pt x="576" y="1"/>
                    </a:moveTo>
                    <a:lnTo>
                      <a:pt x="576" y="1"/>
                    </a:lnTo>
                    <a:cubicBezTo>
                      <a:pt x="380" y="237"/>
                      <a:pt x="205" y="492"/>
                      <a:pt x="67" y="759"/>
                    </a:cubicBezTo>
                    <a:lnTo>
                      <a:pt x="0" y="3960"/>
                    </a:lnTo>
                    <a:cubicBezTo>
                      <a:pt x="134" y="4254"/>
                      <a:pt x="294" y="4540"/>
                      <a:pt x="477" y="4816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12"/>
              <p:cNvSpPr/>
              <p:nvPr/>
            </p:nvSpPr>
            <p:spPr>
              <a:xfrm>
                <a:off x="1083527" y="98842"/>
                <a:ext cx="629995" cy="763440"/>
              </a:xfrm>
              <a:custGeom>
                <a:rect b="b" l="l" r="r" t="t"/>
                <a:pathLst>
                  <a:path extrusionOk="0" h="24034" w="19833">
                    <a:moveTo>
                      <a:pt x="1324" y="1"/>
                    </a:moveTo>
                    <a:cubicBezTo>
                      <a:pt x="1270" y="32"/>
                      <a:pt x="1222" y="59"/>
                      <a:pt x="1169" y="90"/>
                    </a:cubicBezTo>
                    <a:cubicBezTo>
                      <a:pt x="731" y="349"/>
                      <a:pt x="330" y="684"/>
                      <a:pt x="0" y="1067"/>
                    </a:cubicBezTo>
                    <a:cubicBezTo>
                      <a:pt x="125" y="1209"/>
                      <a:pt x="254" y="1352"/>
                      <a:pt x="383" y="1490"/>
                    </a:cubicBezTo>
                    <a:cubicBezTo>
                      <a:pt x="762" y="1905"/>
                      <a:pt x="1173" y="2297"/>
                      <a:pt x="1597" y="2663"/>
                    </a:cubicBezTo>
                    <a:lnTo>
                      <a:pt x="1490" y="7893"/>
                    </a:lnTo>
                    <a:cubicBezTo>
                      <a:pt x="1645" y="8058"/>
                      <a:pt x="1811" y="8228"/>
                      <a:pt x="1971" y="8397"/>
                    </a:cubicBezTo>
                    <a:cubicBezTo>
                      <a:pt x="2029" y="5477"/>
                      <a:pt x="2060" y="3907"/>
                      <a:pt x="2078" y="3065"/>
                    </a:cubicBezTo>
                    <a:cubicBezTo>
                      <a:pt x="2640" y="3519"/>
                      <a:pt x="3197" y="3933"/>
                      <a:pt x="3732" y="4353"/>
                    </a:cubicBezTo>
                    <a:lnTo>
                      <a:pt x="3612" y="10368"/>
                    </a:lnTo>
                    <a:cubicBezTo>
                      <a:pt x="3772" y="10609"/>
                      <a:pt x="3933" y="10858"/>
                      <a:pt x="4085" y="11103"/>
                    </a:cubicBezTo>
                    <a:cubicBezTo>
                      <a:pt x="4160" y="7425"/>
                      <a:pt x="4200" y="5623"/>
                      <a:pt x="4219" y="4745"/>
                    </a:cubicBezTo>
                    <a:cubicBezTo>
                      <a:pt x="4597" y="5061"/>
                      <a:pt x="4958" y="5387"/>
                      <a:pt x="5283" y="5734"/>
                    </a:cubicBezTo>
                    <a:cubicBezTo>
                      <a:pt x="5493" y="5954"/>
                      <a:pt x="5685" y="6185"/>
                      <a:pt x="5863" y="6426"/>
                    </a:cubicBezTo>
                    <a:lnTo>
                      <a:pt x="5717" y="13556"/>
                    </a:lnTo>
                    <a:cubicBezTo>
                      <a:pt x="5872" y="13743"/>
                      <a:pt x="6028" y="13921"/>
                      <a:pt x="6198" y="14099"/>
                    </a:cubicBezTo>
                    <a:cubicBezTo>
                      <a:pt x="6279" y="10095"/>
                      <a:pt x="6322" y="8111"/>
                      <a:pt x="6341" y="7126"/>
                    </a:cubicBezTo>
                    <a:cubicBezTo>
                      <a:pt x="6390" y="7206"/>
                      <a:pt x="6439" y="7286"/>
                      <a:pt x="6483" y="7366"/>
                    </a:cubicBezTo>
                    <a:cubicBezTo>
                      <a:pt x="6835" y="7964"/>
                      <a:pt x="7156" y="8607"/>
                      <a:pt x="7513" y="9249"/>
                    </a:cubicBezTo>
                    <a:cubicBezTo>
                      <a:pt x="7656" y="9502"/>
                      <a:pt x="7803" y="9757"/>
                      <a:pt x="7964" y="10011"/>
                    </a:cubicBezTo>
                    <a:lnTo>
                      <a:pt x="7847" y="15642"/>
                    </a:lnTo>
                    <a:cubicBezTo>
                      <a:pt x="7901" y="15696"/>
                      <a:pt x="7959" y="15745"/>
                      <a:pt x="8017" y="15793"/>
                    </a:cubicBezTo>
                    <a:cubicBezTo>
                      <a:pt x="8119" y="15883"/>
                      <a:pt x="8222" y="15976"/>
                      <a:pt x="8329" y="16066"/>
                    </a:cubicBezTo>
                    <a:cubicBezTo>
                      <a:pt x="8396" y="12953"/>
                      <a:pt x="8423" y="11447"/>
                      <a:pt x="8440" y="10716"/>
                    </a:cubicBezTo>
                    <a:cubicBezTo>
                      <a:pt x="8534" y="10849"/>
                      <a:pt x="8633" y="10978"/>
                      <a:pt x="8734" y="11107"/>
                    </a:cubicBezTo>
                    <a:cubicBezTo>
                      <a:pt x="9168" y="11642"/>
                      <a:pt x="9623" y="12155"/>
                      <a:pt x="10082" y="12659"/>
                    </a:cubicBezTo>
                    <a:lnTo>
                      <a:pt x="9983" y="17519"/>
                    </a:lnTo>
                    <a:cubicBezTo>
                      <a:pt x="10144" y="17662"/>
                      <a:pt x="10304" y="17800"/>
                      <a:pt x="10465" y="17943"/>
                    </a:cubicBezTo>
                    <a:cubicBezTo>
                      <a:pt x="10523" y="15036"/>
                      <a:pt x="10549" y="13747"/>
                      <a:pt x="10563" y="13172"/>
                    </a:cubicBezTo>
                    <a:cubicBezTo>
                      <a:pt x="10928" y="13556"/>
                      <a:pt x="11298" y="13935"/>
                      <a:pt x="11664" y="14318"/>
                    </a:cubicBezTo>
                    <a:lnTo>
                      <a:pt x="12208" y="14871"/>
                    </a:lnTo>
                    <a:lnTo>
                      <a:pt x="12115" y="19357"/>
                    </a:lnTo>
                    <a:cubicBezTo>
                      <a:pt x="12280" y="19491"/>
                      <a:pt x="12436" y="19624"/>
                      <a:pt x="12601" y="19753"/>
                    </a:cubicBezTo>
                    <a:cubicBezTo>
                      <a:pt x="12659" y="17007"/>
                      <a:pt x="12681" y="15852"/>
                      <a:pt x="12690" y="15365"/>
                    </a:cubicBezTo>
                    <a:cubicBezTo>
                      <a:pt x="13078" y="15758"/>
                      <a:pt x="13609" y="16302"/>
                      <a:pt x="14335" y="17046"/>
                    </a:cubicBezTo>
                    <a:lnTo>
                      <a:pt x="14255" y="21037"/>
                    </a:lnTo>
                    <a:cubicBezTo>
                      <a:pt x="14416" y="21153"/>
                      <a:pt x="14576" y="21273"/>
                      <a:pt x="14737" y="21385"/>
                    </a:cubicBezTo>
                    <a:cubicBezTo>
                      <a:pt x="14790" y="18911"/>
                      <a:pt x="14813" y="17929"/>
                      <a:pt x="14821" y="17542"/>
                    </a:cubicBezTo>
                    <a:cubicBezTo>
                      <a:pt x="15374" y="18117"/>
                      <a:pt x="15927" y="18701"/>
                      <a:pt x="16462" y="19298"/>
                    </a:cubicBezTo>
                    <a:lnTo>
                      <a:pt x="16400" y="22469"/>
                    </a:lnTo>
                    <a:cubicBezTo>
                      <a:pt x="16560" y="22567"/>
                      <a:pt x="16721" y="22656"/>
                      <a:pt x="16881" y="22754"/>
                    </a:cubicBezTo>
                    <a:cubicBezTo>
                      <a:pt x="16921" y="20819"/>
                      <a:pt x="16935" y="20100"/>
                      <a:pt x="16943" y="19838"/>
                    </a:cubicBezTo>
                    <a:cubicBezTo>
                      <a:pt x="17157" y="20083"/>
                      <a:pt x="17367" y="20328"/>
                      <a:pt x="17577" y="20578"/>
                    </a:cubicBezTo>
                    <a:cubicBezTo>
                      <a:pt x="17924" y="20997"/>
                      <a:pt x="18264" y="21421"/>
                      <a:pt x="18585" y="21862"/>
                    </a:cubicBezTo>
                    <a:lnTo>
                      <a:pt x="18548" y="23615"/>
                    </a:lnTo>
                    <a:cubicBezTo>
                      <a:pt x="18709" y="23695"/>
                      <a:pt x="18869" y="23766"/>
                      <a:pt x="19034" y="23837"/>
                    </a:cubicBezTo>
                    <a:cubicBezTo>
                      <a:pt x="19052" y="22946"/>
                      <a:pt x="19057" y="22652"/>
                      <a:pt x="19061" y="22557"/>
                    </a:cubicBezTo>
                    <a:cubicBezTo>
                      <a:pt x="19361" y="23026"/>
                      <a:pt x="19637" y="23512"/>
                      <a:pt x="19832" y="24033"/>
                    </a:cubicBezTo>
                    <a:cubicBezTo>
                      <a:pt x="19824" y="24002"/>
                      <a:pt x="19815" y="23971"/>
                      <a:pt x="19806" y="23931"/>
                    </a:cubicBezTo>
                    <a:cubicBezTo>
                      <a:pt x="19596" y="23338"/>
                      <a:pt x="19293" y="22771"/>
                      <a:pt x="18968" y="22232"/>
                    </a:cubicBezTo>
                    <a:cubicBezTo>
                      <a:pt x="18919" y="22156"/>
                      <a:pt x="18869" y="22076"/>
                      <a:pt x="18820" y="22000"/>
                    </a:cubicBezTo>
                    <a:lnTo>
                      <a:pt x="18820" y="22000"/>
                    </a:lnTo>
                    <a:lnTo>
                      <a:pt x="19373" y="22041"/>
                    </a:lnTo>
                    <a:cubicBezTo>
                      <a:pt x="19338" y="21880"/>
                      <a:pt x="19307" y="21715"/>
                      <a:pt x="19266" y="21545"/>
                    </a:cubicBezTo>
                    <a:cubicBezTo>
                      <a:pt x="18812" y="21510"/>
                      <a:pt x="18589" y="21492"/>
                      <a:pt x="18478" y="21483"/>
                    </a:cubicBezTo>
                    <a:cubicBezTo>
                      <a:pt x="18237" y="21135"/>
                      <a:pt x="17987" y="20792"/>
                      <a:pt x="17729" y="20458"/>
                    </a:cubicBezTo>
                    <a:cubicBezTo>
                      <a:pt x="17536" y="20203"/>
                      <a:pt x="17340" y="19950"/>
                      <a:pt x="17140" y="19699"/>
                    </a:cubicBezTo>
                    <a:lnTo>
                      <a:pt x="17140" y="19699"/>
                    </a:lnTo>
                    <a:lnTo>
                      <a:pt x="18906" y="19829"/>
                    </a:lnTo>
                    <a:cubicBezTo>
                      <a:pt x="18869" y="19664"/>
                      <a:pt x="18838" y="19495"/>
                      <a:pt x="18799" y="19330"/>
                    </a:cubicBezTo>
                    <a:cubicBezTo>
                      <a:pt x="17541" y="19236"/>
                      <a:pt x="16970" y="19196"/>
                      <a:pt x="16716" y="19178"/>
                    </a:cubicBezTo>
                    <a:cubicBezTo>
                      <a:pt x="16212" y="18567"/>
                      <a:pt x="15700" y="17970"/>
                      <a:pt x="15182" y="17377"/>
                    </a:cubicBezTo>
                    <a:lnTo>
                      <a:pt x="15182" y="17377"/>
                    </a:lnTo>
                    <a:lnTo>
                      <a:pt x="18433" y="17613"/>
                    </a:lnTo>
                    <a:cubicBezTo>
                      <a:pt x="18392" y="17448"/>
                      <a:pt x="18357" y="17279"/>
                      <a:pt x="18317" y="17114"/>
                    </a:cubicBezTo>
                    <a:cubicBezTo>
                      <a:pt x="16091" y="16953"/>
                      <a:pt x="15134" y="16882"/>
                      <a:pt x="14718" y="16851"/>
                    </a:cubicBezTo>
                    <a:cubicBezTo>
                      <a:pt x="14478" y="16583"/>
                      <a:pt x="14010" y="16061"/>
                      <a:pt x="13100" y="15044"/>
                    </a:cubicBezTo>
                    <a:lnTo>
                      <a:pt x="13100" y="15044"/>
                    </a:lnTo>
                    <a:lnTo>
                      <a:pt x="17898" y="15402"/>
                    </a:lnTo>
                    <a:cubicBezTo>
                      <a:pt x="17844" y="15188"/>
                      <a:pt x="17791" y="15036"/>
                      <a:pt x="17750" y="14947"/>
                    </a:cubicBezTo>
                    <a:cubicBezTo>
                      <a:pt x="17746" y="14929"/>
                      <a:pt x="17733" y="14911"/>
                      <a:pt x="17729" y="14893"/>
                    </a:cubicBezTo>
                    <a:cubicBezTo>
                      <a:pt x="14554" y="14661"/>
                      <a:pt x="13202" y="14558"/>
                      <a:pt x="12632" y="14519"/>
                    </a:cubicBezTo>
                    <a:cubicBezTo>
                      <a:pt x="12463" y="14332"/>
                      <a:pt x="12284" y="14130"/>
                      <a:pt x="12092" y="13916"/>
                    </a:cubicBezTo>
                    <a:cubicBezTo>
                      <a:pt x="11740" y="13519"/>
                      <a:pt x="11388" y="13118"/>
                      <a:pt x="11035" y="12713"/>
                    </a:cubicBezTo>
                    <a:lnTo>
                      <a:pt x="11035" y="12713"/>
                    </a:lnTo>
                    <a:lnTo>
                      <a:pt x="16908" y="13145"/>
                    </a:lnTo>
                    <a:cubicBezTo>
                      <a:pt x="16823" y="12976"/>
                      <a:pt x="16739" y="12807"/>
                      <a:pt x="16653" y="12637"/>
                    </a:cubicBezTo>
                    <a:cubicBezTo>
                      <a:pt x="12886" y="12360"/>
                      <a:pt x="11276" y="12241"/>
                      <a:pt x="10590" y="12191"/>
                    </a:cubicBezTo>
                    <a:cubicBezTo>
                      <a:pt x="10162" y="11683"/>
                      <a:pt x="9747" y="11165"/>
                      <a:pt x="9364" y="10635"/>
                    </a:cubicBezTo>
                    <a:cubicBezTo>
                      <a:pt x="9306" y="10559"/>
                      <a:pt x="9248" y="10479"/>
                      <a:pt x="9195" y="10399"/>
                    </a:cubicBezTo>
                    <a:lnTo>
                      <a:pt x="9195" y="10399"/>
                    </a:lnTo>
                    <a:lnTo>
                      <a:pt x="15690" y="10881"/>
                    </a:lnTo>
                    <a:cubicBezTo>
                      <a:pt x="15583" y="10702"/>
                      <a:pt x="15476" y="10533"/>
                      <a:pt x="15365" y="10363"/>
                    </a:cubicBezTo>
                    <a:cubicBezTo>
                      <a:pt x="11303" y="10064"/>
                      <a:pt x="9591" y="9940"/>
                      <a:pt x="8868" y="9886"/>
                    </a:cubicBezTo>
                    <a:cubicBezTo>
                      <a:pt x="8547" y="9333"/>
                      <a:pt x="8280" y="8740"/>
                      <a:pt x="8008" y="8138"/>
                    </a:cubicBezTo>
                    <a:lnTo>
                      <a:pt x="8008" y="8138"/>
                    </a:lnTo>
                    <a:lnTo>
                      <a:pt x="14014" y="8580"/>
                    </a:lnTo>
                    <a:cubicBezTo>
                      <a:pt x="13850" y="8397"/>
                      <a:pt x="13679" y="8218"/>
                      <a:pt x="13506" y="8049"/>
                    </a:cubicBezTo>
                    <a:cubicBezTo>
                      <a:pt x="10068" y="7794"/>
                      <a:pt x="8499" y="7679"/>
                      <a:pt x="7781" y="7625"/>
                    </a:cubicBezTo>
                    <a:cubicBezTo>
                      <a:pt x="7664" y="7372"/>
                      <a:pt x="7544" y="7113"/>
                      <a:pt x="7415" y="6858"/>
                    </a:cubicBezTo>
                    <a:cubicBezTo>
                      <a:pt x="7254" y="6528"/>
                      <a:pt x="7071" y="6199"/>
                      <a:pt x="6871" y="5874"/>
                    </a:cubicBezTo>
                    <a:lnTo>
                      <a:pt x="6871" y="5874"/>
                    </a:lnTo>
                    <a:lnTo>
                      <a:pt x="11321" y="6199"/>
                    </a:lnTo>
                    <a:cubicBezTo>
                      <a:pt x="11111" y="6024"/>
                      <a:pt x="10901" y="5851"/>
                      <a:pt x="10701" y="5664"/>
                    </a:cubicBezTo>
                    <a:cubicBezTo>
                      <a:pt x="8446" y="5499"/>
                      <a:pt x="7205" y="5405"/>
                      <a:pt x="6524" y="5356"/>
                    </a:cubicBezTo>
                    <a:cubicBezTo>
                      <a:pt x="6421" y="5213"/>
                      <a:pt x="6310" y="5071"/>
                      <a:pt x="6198" y="4937"/>
                    </a:cubicBezTo>
                    <a:cubicBezTo>
                      <a:pt x="5783" y="4429"/>
                      <a:pt x="5328" y="3974"/>
                      <a:pt x="4869" y="3550"/>
                    </a:cubicBezTo>
                    <a:lnTo>
                      <a:pt x="4869" y="3550"/>
                    </a:lnTo>
                    <a:lnTo>
                      <a:pt x="9100" y="3862"/>
                    </a:lnTo>
                    <a:lnTo>
                      <a:pt x="9100" y="3862"/>
                    </a:lnTo>
                    <a:lnTo>
                      <a:pt x="8699" y="3341"/>
                    </a:lnTo>
                    <a:cubicBezTo>
                      <a:pt x="6448" y="3176"/>
                      <a:pt x="5096" y="3073"/>
                      <a:pt x="4281" y="3015"/>
                    </a:cubicBezTo>
                    <a:cubicBezTo>
                      <a:pt x="3853" y="2631"/>
                      <a:pt x="3429" y="2266"/>
                      <a:pt x="3032" y="1892"/>
                    </a:cubicBezTo>
                    <a:cubicBezTo>
                      <a:pt x="2783" y="1659"/>
                      <a:pt x="2546" y="1423"/>
                      <a:pt x="2319" y="1182"/>
                    </a:cubicBezTo>
                    <a:lnTo>
                      <a:pt x="2319" y="1182"/>
                    </a:lnTo>
                    <a:lnTo>
                      <a:pt x="7304" y="1552"/>
                    </a:lnTo>
                    <a:cubicBezTo>
                      <a:pt x="7147" y="1365"/>
                      <a:pt x="6991" y="1192"/>
                      <a:pt x="6831" y="1022"/>
                    </a:cubicBezTo>
                    <a:cubicBezTo>
                      <a:pt x="4223" y="830"/>
                      <a:pt x="2715" y="719"/>
                      <a:pt x="1850" y="657"/>
                    </a:cubicBezTo>
                    <a:cubicBezTo>
                      <a:pt x="1774" y="567"/>
                      <a:pt x="1704" y="482"/>
                      <a:pt x="1632" y="394"/>
                    </a:cubicBezTo>
                    <a:cubicBezTo>
                      <a:pt x="1529" y="264"/>
                      <a:pt x="1422" y="135"/>
                      <a:pt x="1324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12"/>
              <p:cNvSpPr/>
              <p:nvPr/>
            </p:nvSpPr>
            <p:spPr>
              <a:xfrm>
                <a:off x="570237" y="-76723"/>
                <a:ext cx="531174" cy="725290"/>
              </a:xfrm>
              <a:custGeom>
                <a:rect b="b" l="l" r="r" t="t"/>
                <a:pathLst>
                  <a:path extrusionOk="0" h="22833" w="16722">
                    <a:moveTo>
                      <a:pt x="10902" y="1"/>
                    </a:moveTo>
                    <a:cubicBezTo>
                      <a:pt x="10599" y="1"/>
                      <a:pt x="10297" y="44"/>
                      <a:pt x="10006" y="138"/>
                    </a:cubicBezTo>
                    <a:cubicBezTo>
                      <a:pt x="7938" y="807"/>
                      <a:pt x="7366" y="3375"/>
                      <a:pt x="6274" y="5247"/>
                    </a:cubicBezTo>
                    <a:cubicBezTo>
                      <a:pt x="5623" y="6366"/>
                      <a:pt x="4705" y="7307"/>
                      <a:pt x="4058" y="8426"/>
                    </a:cubicBezTo>
                    <a:cubicBezTo>
                      <a:pt x="3594" y="9228"/>
                      <a:pt x="3277" y="10102"/>
                      <a:pt x="2966" y="10977"/>
                    </a:cubicBezTo>
                    <a:cubicBezTo>
                      <a:pt x="1503" y="15043"/>
                      <a:pt x="9" y="18517"/>
                      <a:pt x="1" y="22832"/>
                    </a:cubicBezTo>
                    <a:cubicBezTo>
                      <a:pt x="1" y="22711"/>
                      <a:pt x="6016" y="18949"/>
                      <a:pt x="6595" y="18351"/>
                    </a:cubicBezTo>
                    <a:cubicBezTo>
                      <a:pt x="8218" y="16675"/>
                      <a:pt x="9877" y="14945"/>
                      <a:pt x="10764" y="12782"/>
                    </a:cubicBezTo>
                    <a:cubicBezTo>
                      <a:pt x="10817" y="12658"/>
                      <a:pt x="10867" y="12528"/>
                      <a:pt x="10916" y="12395"/>
                    </a:cubicBezTo>
                    <a:cubicBezTo>
                      <a:pt x="11250" y="11475"/>
                      <a:pt x="11478" y="10512"/>
                      <a:pt x="11879" y="9617"/>
                    </a:cubicBezTo>
                    <a:cubicBezTo>
                      <a:pt x="13185" y="6696"/>
                      <a:pt x="16721" y="3610"/>
                      <a:pt x="13172" y="819"/>
                    </a:cubicBezTo>
                    <a:cubicBezTo>
                      <a:pt x="12529" y="313"/>
                      <a:pt x="11712" y="1"/>
                      <a:pt x="10902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12"/>
              <p:cNvSpPr/>
              <p:nvPr/>
            </p:nvSpPr>
            <p:spPr>
              <a:xfrm>
                <a:off x="570808" y="-70116"/>
                <a:ext cx="449729" cy="716142"/>
              </a:xfrm>
              <a:custGeom>
                <a:rect b="b" l="l" r="r" t="t"/>
                <a:pathLst>
                  <a:path extrusionOk="0" h="22545" w="14158">
                    <a:moveTo>
                      <a:pt x="12044" y="0"/>
                    </a:moveTo>
                    <a:cubicBezTo>
                      <a:pt x="11968" y="144"/>
                      <a:pt x="11896" y="286"/>
                      <a:pt x="11830" y="428"/>
                    </a:cubicBezTo>
                    <a:cubicBezTo>
                      <a:pt x="11620" y="856"/>
                      <a:pt x="11437" y="1298"/>
                      <a:pt x="11281" y="1739"/>
                    </a:cubicBezTo>
                    <a:lnTo>
                      <a:pt x="7148" y="3247"/>
                    </a:lnTo>
                    <a:cubicBezTo>
                      <a:pt x="7068" y="3425"/>
                      <a:pt x="6983" y="3603"/>
                      <a:pt x="6898" y="3777"/>
                    </a:cubicBezTo>
                    <a:cubicBezTo>
                      <a:pt x="9208" y="2935"/>
                      <a:pt x="10447" y="2484"/>
                      <a:pt x="11112" y="2239"/>
                    </a:cubicBezTo>
                    <a:lnTo>
                      <a:pt x="11112" y="2239"/>
                    </a:lnTo>
                    <a:cubicBezTo>
                      <a:pt x="10924" y="2814"/>
                      <a:pt x="10773" y="3381"/>
                      <a:pt x="10603" y="3929"/>
                    </a:cubicBezTo>
                    <a:lnTo>
                      <a:pt x="5854" y="5663"/>
                    </a:lnTo>
                    <a:cubicBezTo>
                      <a:pt x="5716" y="5863"/>
                      <a:pt x="5570" y="6065"/>
                      <a:pt x="5422" y="6260"/>
                    </a:cubicBezTo>
                    <a:cubicBezTo>
                      <a:pt x="8329" y="5200"/>
                      <a:pt x="9752" y="4682"/>
                      <a:pt x="10447" y="4428"/>
                    </a:cubicBezTo>
                    <a:lnTo>
                      <a:pt x="10447" y="4428"/>
                    </a:lnTo>
                    <a:cubicBezTo>
                      <a:pt x="10313" y="4820"/>
                      <a:pt x="10171" y="5204"/>
                      <a:pt x="9997" y="5565"/>
                    </a:cubicBezTo>
                    <a:cubicBezTo>
                      <a:pt x="9890" y="5793"/>
                      <a:pt x="9766" y="6015"/>
                      <a:pt x="9632" y="6229"/>
                    </a:cubicBezTo>
                    <a:lnTo>
                      <a:pt x="4000" y="8289"/>
                    </a:lnTo>
                    <a:cubicBezTo>
                      <a:pt x="3901" y="8468"/>
                      <a:pt x="3808" y="8646"/>
                      <a:pt x="3719" y="8829"/>
                    </a:cubicBezTo>
                    <a:cubicBezTo>
                      <a:pt x="6881" y="7674"/>
                      <a:pt x="8449" y="7104"/>
                      <a:pt x="9225" y="6818"/>
                    </a:cubicBezTo>
                    <a:lnTo>
                      <a:pt x="9225" y="6818"/>
                    </a:lnTo>
                    <a:cubicBezTo>
                      <a:pt x="9181" y="6880"/>
                      <a:pt x="9132" y="6939"/>
                      <a:pt x="9083" y="7001"/>
                    </a:cubicBezTo>
                    <a:cubicBezTo>
                      <a:pt x="8722" y="7460"/>
                      <a:pt x="8316" y="7906"/>
                      <a:pt x="7924" y="8384"/>
                    </a:cubicBezTo>
                    <a:cubicBezTo>
                      <a:pt x="7768" y="8571"/>
                      <a:pt x="7611" y="8767"/>
                      <a:pt x="7459" y="8967"/>
                    </a:cubicBezTo>
                    <a:lnTo>
                      <a:pt x="3010" y="10594"/>
                    </a:lnTo>
                    <a:cubicBezTo>
                      <a:pt x="2988" y="10652"/>
                      <a:pt x="2965" y="10711"/>
                      <a:pt x="2948" y="10769"/>
                    </a:cubicBezTo>
                    <a:cubicBezTo>
                      <a:pt x="2907" y="10880"/>
                      <a:pt x="2868" y="10991"/>
                      <a:pt x="2827" y="11103"/>
                    </a:cubicBezTo>
                    <a:cubicBezTo>
                      <a:pt x="5288" y="10203"/>
                      <a:pt x="6479" y="9765"/>
                      <a:pt x="7054" y="9555"/>
                    </a:cubicBezTo>
                    <a:lnTo>
                      <a:pt x="7054" y="9555"/>
                    </a:lnTo>
                    <a:cubicBezTo>
                      <a:pt x="6978" y="9672"/>
                      <a:pt x="6907" y="9787"/>
                      <a:pt x="6840" y="9908"/>
                    </a:cubicBezTo>
                    <a:cubicBezTo>
                      <a:pt x="6550" y="10411"/>
                      <a:pt x="6282" y="10920"/>
                      <a:pt x="6033" y="11433"/>
                    </a:cubicBezTo>
                    <a:lnTo>
                      <a:pt x="2195" y="12837"/>
                    </a:lnTo>
                    <a:cubicBezTo>
                      <a:pt x="2131" y="13006"/>
                      <a:pt x="2069" y="13176"/>
                      <a:pt x="2007" y="13346"/>
                    </a:cubicBezTo>
                    <a:cubicBezTo>
                      <a:pt x="4303" y="12508"/>
                      <a:pt x="5325" y="12133"/>
                      <a:pt x="5779" y="11968"/>
                    </a:cubicBezTo>
                    <a:lnTo>
                      <a:pt x="5779" y="11968"/>
                    </a:lnTo>
                    <a:cubicBezTo>
                      <a:pt x="5587" y="12370"/>
                      <a:pt x="5400" y="12775"/>
                      <a:pt x="5218" y="13181"/>
                    </a:cubicBezTo>
                    <a:lnTo>
                      <a:pt x="4945" y="13774"/>
                    </a:lnTo>
                    <a:lnTo>
                      <a:pt x="1405" y="15072"/>
                    </a:lnTo>
                    <a:cubicBezTo>
                      <a:pt x="1347" y="15236"/>
                      <a:pt x="1294" y="15401"/>
                      <a:pt x="1240" y="15570"/>
                    </a:cubicBezTo>
                    <a:cubicBezTo>
                      <a:pt x="3411" y="14777"/>
                      <a:pt x="4321" y="14442"/>
                      <a:pt x="4709" y="14304"/>
                    </a:cubicBezTo>
                    <a:lnTo>
                      <a:pt x="4709" y="14304"/>
                    </a:lnTo>
                    <a:cubicBezTo>
                      <a:pt x="4517" y="14728"/>
                      <a:pt x="4255" y="15307"/>
                      <a:pt x="3893" y="16105"/>
                    </a:cubicBezTo>
                    <a:lnTo>
                      <a:pt x="736" y="17256"/>
                    </a:lnTo>
                    <a:cubicBezTo>
                      <a:pt x="696" y="17420"/>
                      <a:pt x="651" y="17581"/>
                      <a:pt x="611" y="17742"/>
                    </a:cubicBezTo>
                    <a:cubicBezTo>
                      <a:pt x="2569" y="17029"/>
                      <a:pt x="3345" y="16747"/>
                      <a:pt x="3652" y="16636"/>
                    </a:cubicBezTo>
                    <a:lnTo>
                      <a:pt x="3652" y="16636"/>
                    </a:lnTo>
                    <a:cubicBezTo>
                      <a:pt x="3366" y="17247"/>
                      <a:pt x="3077" y="17858"/>
                      <a:pt x="2773" y="18460"/>
                    </a:cubicBezTo>
                    <a:lnTo>
                      <a:pt x="268" y="19373"/>
                    </a:lnTo>
                    <a:cubicBezTo>
                      <a:pt x="242" y="19530"/>
                      <a:pt x="219" y="19682"/>
                      <a:pt x="192" y="19842"/>
                    </a:cubicBezTo>
                    <a:cubicBezTo>
                      <a:pt x="1722" y="19280"/>
                      <a:pt x="2288" y="19075"/>
                      <a:pt x="2497" y="18999"/>
                    </a:cubicBezTo>
                    <a:lnTo>
                      <a:pt x="2497" y="18999"/>
                    </a:lnTo>
                    <a:cubicBezTo>
                      <a:pt x="2372" y="19240"/>
                      <a:pt x="2243" y="19486"/>
                      <a:pt x="2109" y="19721"/>
                    </a:cubicBezTo>
                    <a:cubicBezTo>
                      <a:pt x="1891" y="20122"/>
                      <a:pt x="1660" y="20520"/>
                      <a:pt x="1409" y="20904"/>
                    </a:cubicBezTo>
                    <a:lnTo>
                      <a:pt x="28" y="21407"/>
                    </a:lnTo>
                    <a:cubicBezTo>
                      <a:pt x="14" y="21559"/>
                      <a:pt x="5" y="21706"/>
                      <a:pt x="1" y="21857"/>
                    </a:cubicBezTo>
                    <a:cubicBezTo>
                      <a:pt x="705" y="21599"/>
                      <a:pt x="937" y="21514"/>
                      <a:pt x="1012" y="21487"/>
                    </a:cubicBezTo>
                    <a:lnTo>
                      <a:pt x="1012" y="21487"/>
                    </a:lnTo>
                    <a:cubicBezTo>
                      <a:pt x="736" y="21867"/>
                      <a:pt x="437" y="22227"/>
                      <a:pt x="90" y="22544"/>
                    </a:cubicBezTo>
                    <a:cubicBezTo>
                      <a:pt x="112" y="22526"/>
                      <a:pt x="135" y="22513"/>
                      <a:pt x="161" y="22491"/>
                    </a:cubicBezTo>
                    <a:cubicBezTo>
                      <a:pt x="567" y="22147"/>
                      <a:pt x="915" y="21737"/>
                      <a:pt x="1240" y="21314"/>
                    </a:cubicBezTo>
                    <a:cubicBezTo>
                      <a:pt x="1285" y="21256"/>
                      <a:pt x="1329" y="21193"/>
                      <a:pt x="1374" y="21131"/>
                    </a:cubicBezTo>
                    <a:lnTo>
                      <a:pt x="1512" y="21577"/>
                    </a:lnTo>
                    <a:cubicBezTo>
                      <a:pt x="1623" y="21501"/>
                      <a:pt x="1748" y="21421"/>
                      <a:pt x="1868" y="21340"/>
                    </a:cubicBezTo>
                    <a:cubicBezTo>
                      <a:pt x="1757" y="20974"/>
                      <a:pt x="1703" y="20791"/>
                      <a:pt x="1677" y="20702"/>
                    </a:cubicBezTo>
                    <a:cubicBezTo>
                      <a:pt x="1874" y="20408"/>
                      <a:pt x="2065" y="20110"/>
                      <a:pt x="2252" y="19807"/>
                    </a:cubicBezTo>
                    <a:cubicBezTo>
                      <a:pt x="2395" y="19575"/>
                      <a:pt x="2528" y="19342"/>
                      <a:pt x="2666" y="19111"/>
                    </a:cubicBezTo>
                    <a:lnTo>
                      <a:pt x="3099" y="20538"/>
                    </a:lnTo>
                    <a:cubicBezTo>
                      <a:pt x="3220" y="20457"/>
                      <a:pt x="3340" y="20381"/>
                      <a:pt x="3461" y="20301"/>
                    </a:cubicBezTo>
                    <a:cubicBezTo>
                      <a:pt x="3152" y="19285"/>
                      <a:pt x="3010" y="18826"/>
                      <a:pt x="2948" y="18620"/>
                    </a:cubicBezTo>
                    <a:cubicBezTo>
                      <a:pt x="3273" y="18041"/>
                      <a:pt x="3580" y="17457"/>
                      <a:pt x="3889" y="16868"/>
                    </a:cubicBezTo>
                    <a:lnTo>
                      <a:pt x="4691" y="19490"/>
                    </a:lnTo>
                    <a:lnTo>
                      <a:pt x="5052" y="19249"/>
                    </a:lnTo>
                    <a:cubicBezTo>
                      <a:pt x="4500" y="17457"/>
                      <a:pt x="4263" y="16681"/>
                      <a:pt x="4160" y="16346"/>
                    </a:cubicBezTo>
                    <a:cubicBezTo>
                      <a:pt x="4294" y="16074"/>
                      <a:pt x="4562" y="15548"/>
                      <a:pt x="5084" y="14527"/>
                    </a:cubicBezTo>
                    <a:lnTo>
                      <a:pt x="6265" y="18397"/>
                    </a:lnTo>
                    <a:cubicBezTo>
                      <a:pt x="6416" y="18286"/>
                      <a:pt x="6519" y="18202"/>
                      <a:pt x="6577" y="18143"/>
                    </a:cubicBezTo>
                    <a:cubicBezTo>
                      <a:pt x="6591" y="18130"/>
                      <a:pt x="6599" y="18116"/>
                      <a:pt x="6613" y="18107"/>
                    </a:cubicBezTo>
                    <a:cubicBezTo>
                      <a:pt x="5828" y="15548"/>
                      <a:pt x="5494" y="14461"/>
                      <a:pt x="5351" y="14002"/>
                    </a:cubicBezTo>
                    <a:cubicBezTo>
                      <a:pt x="5444" y="13814"/>
                      <a:pt x="5547" y="13613"/>
                      <a:pt x="5658" y="13395"/>
                    </a:cubicBezTo>
                    <a:cubicBezTo>
                      <a:pt x="5864" y="12998"/>
                      <a:pt x="6068" y="12596"/>
                      <a:pt x="6278" y="12199"/>
                    </a:cubicBezTo>
                    <a:lnTo>
                      <a:pt x="7732" y="16930"/>
                    </a:lnTo>
                    <a:cubicBezTo>
                      <a:pt x="7839" y="16815"/>
                      <a:pt x="7946" y="16694"/>
                      <a:pt x="8053" y="16578"/>
                    </a:cubicBezTo>
                    <a:cubicBezTo>
                      <a:pt x="7121" y="13541"/>
                      <a:pt x="6724" y="12244"/>
                      <a:pt x="6555" y="11691"/>
                    </a:cubicBezTo>
                    <a:cubicBezTo>
                      <a:pt x="6823" y="11201"/>
                      <a:pt x="7103" y="10720"/>
                      <a:pt x="7397" y="10251"/>
                    </a:cubicBezTo>
                    <a:cubicBezTo>
                      <a:pt x="7442" y="10184"/>
                      <a:pt x="7486" y="10117"/>
                      <a:pt x="7531" y="10051"/>
                    </a:cubicBezTo>
                    <a:lnTo>
                      <a:pt x="9136" y="15290"/>
                    </a:lnTo>
                    <a:cubicBezTo>
                      <a:pt x="9243" y="15152"/>
                      <a:pt x="9342" y="15018"/>
                      <a:pt x="9439" y="14875"/>
                    </a:cubicBezTo>
                    <a:cubicBezTo>
                      <a:pt x="8436" y="11598"/>
                      <a:pt x="8013" y="10220"/>
                      <a:pt x="7834" y="9641"/>
                    </a:cubicBezTo>
                    <a:cubicBezTo>
                      <a:pt x="8173" y="9221"/>
                      <a:pt x="8552" y="8829"/>
                      <a:pt x="8945" y="8432"/>
                    </a:cubicBezTo>
                    <a:lnTo>
                      <a:pt x="10429" y="13270"/>
                    </a:lnTo>
                    <a:cubicBezTo>
                      <a:pt x="10519" y="13087"/>
                      <a:pt x="10608" y="12899"/>
                      <a:pt x="10688" y="12712"/>
                    </a:cubicBezTo>
                    <a:cubicBezTo>
                      <a:pt x="9840" y="9939"/>
                      <a:pt x="9449" y="8678"/>
                      <a:pt x="9274" y="8098"/>
                    </a:cubicBezTo>
                    <a:cubicBezTo>
                      <a:pt x="9439" y="7929"/>
                      <a:pt x="9605" y="7754"/>
                      <a:pt x="9766" y="7576"/>
                    </a:cubicBezTo>
                    <a:cubicBezTo>
                      <a:pt x="9974" y="7353"/>
                      <a:pt x="10180" y="7108"/>
                      <a:pt x="10371" y="6849"/>
                    </a:cubicBezTo>
                    <a:lnTo>
                      <a:pt x="11468" y="10438"/>
                    </a:lnTo>
                    <a:cubicBezTo>
                      <a:pt x="11544" y="10220"/>
                      <a:pt x="11620" y="10001"/>
                      <a:pt x="11705" y="9787"/>
                    </a:cubicBezTo>
                    <a:cubicBezTo>
                      <a:pt x="11143" y="7968"/>
                      <a:pt x="10840" y="6970"/>
                      <a:pt x="10670" y="6421"/>
                    </a:cubicBezTo>
                    <a:cubicBezTo>
                      <a:pt x="10750" y="6297"/>
                      <a:pt x="10826" y="6167"/>
                      <a:pt x="10902" y="6038"/>
                    </a:cubicBezTo>
                    <a:cubicBezTo>
                      <a:pt x="11170" y="5561"/>
                      <a:pt x="11388" y="5066"/>
                      <a:pt x="11585" y="4575"/>
                    </a:cubicBezTo>
                    <a:lnTo>
                      <a:pt x="12628" y="7982"/>
                    </a:lnTo>
                    <a:cubicBezTo>
                      <a:pt x="12721" y="7826"/>
                      <a:pt x="12820" y="7670"/>
                      <a:pt x="12913" y="7509"/>
                    </a:cubicBezTo>
                    <a:cubicBezTo>
                      <a:pt x="12361" y="5699"/>
                      <a:pt x="12026" y="4606"/>
                      <a:pt x="11820" y="3951"/>
                    </a:cubicBezTo>
                    <a:cubicBezTo>
                      <a:pt x="11990" y="3501"/>
                      <a:pt x="12151" y="3054"/>
                      <a:pt x="12320" y="2626"/>
                    </a:cubicBezTo>
                    <a:cubicBezTo>
                      <a:pt x="12427" y="2364"/>
                      <a:pt x="12538" y="2105"/>
                      <a:pt x="12659" y="1856"/>
                    </a:cubicBezTo>
                    <a:lnTo>
                      <a:pt x="13890" y="5873"/>
                    </a:lnTo>
                    <a:cubicBezTo>
                      <a:pt x="13987" y="5694"/>
                      <a:pt x="14077" y="5516"/>
                      <a:pt x="14157" y="5342"/>
                    </a:cubicBezTo>
                    <a:cubicBezTo>
                      <a:pt x="13515" y="3237"/>
                      <a:pt x="13145" y="2025"/>
                      <a:pt x="12931" y="1325"/>
                    </a:cubicBezTo>
                    <a:cubicBezTo>
                      <a:pt x="12976" y="1241"/>
                      <a:pt x="13020" y="1160"/>
                      <a:pt x="13069" y="1075"/>
                    </a:cubicBezTo>
                    <a:cubicBezTo>
                      <a:pt x="13136" y="955"/>
                      <a:pt x="13207" y="834"/>
                      <a:pt x="13283" y="714"/>
                    </a:cubicBezTo>
                    <a:cubicBezTo>
                      <a:pt x="13243" y="683"/>
                      <a:pt x="13203" y="652"/>
                      <a:pt x="13163" y="620"/>
                    </a:cubicBezTo>
                    <a:cubicBezTo>
                      <a:pt x="12828" y="352"/>
                      <a:pt x="12445" y="144"/>
                      <a:pt x="12044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12"/>
              <p:cNvSpPr/>
              <p:nvPr/>
            </p:nvSpPr>
            <p:spPr>
              <a:xfrm>
                <a:off x="1822858" y="-182183"/>
                <a:ext cx="981253" cy="1239216"/>
              </a:xfrm>
              <a:custGeom>
                <a:rect b="b" l="l" r="r" t="t"/>
                <a:pathLst>
                  <a:path extrusionOk="0" h="39012" w="30891">
                    <a:moveTo>
                      <a:pt x="10133" y="0"/>
                    </a:moveTo>
                    <a:cubicBezTo>
                      <a:pt x="8627" y="0"/>
                      <a:pt x="7118" y="634"/>
                      <a:pt x="5970" y="1633"/>
                    </a:cubicBezTo>
                    <a:cubicBezTo>
                      <a:pt x="0" y="6819"/>
                      <a:pt x="6447" y="11912"/>
                      <a:pt x="8985" y="16914"/>
                    </a:cubicBezTo>
                    <a:cubicBezTo>
                      <a:pt x="9756" y="18443"/>
                      <a:pt x="10238" y="20106"/>
                      <a:pt x="10907" y="21689"/>
                    </a:cubicBezTo>
                    <a:cubicBezTo>
                      <a:pt x="11000" y="21912"/>
                      <a:pt x="11098" y="22135"/>
                      <a:pt x="11201" y="22349"/>
                    </a:cubicBezTo>
                    <a:cubicBezTo>
                      <a:pt x="12934" y="26054"/>
                      <a:pt x="15990" y="28939"/>
                      <a:pt x="18972" y="31735"/>
                    </a:cubicBezTo>
                    <a:cubicBezTo>
                      <a:pt x="20033" y="32729"/>
                      <a:pt x="30877" y="38802"/>
                      <a:pt x="30891" y="39012"/>
                    </a:cubicBezTo>
                    <a:cubicBezTo>
                      <a:pt x="30502" y="31458"/>
                      <a:pt x="27591" y="25510"/>
                      <a:pt x="24693" y="18528"/>
                    </a:cubicBezTo>
                    <a:cubicBezTo>
                      <a:pt x="24069" y="17030"/>
                      <a:pt x="23440" y="15523"/>
                      <a:pt x="22561" y="14159"/>
                    </a:cubicBezTo>
                    <a:cubicBezTo>
                      <a:pt x="21335" y="12259"/>
                      <a:pt x="19649" y="10685"/>
                      <a:pt x="18414" y="8790"/>
                    </a:cubicBezTo>
                    <a:cubicBezTo>
                      <a:pt x="16342" y="5602"/>
                      <a:pt x="15120" y="1166"/>
                      <a:pt x="11450" y="171"/>
                    </a:cubicBezTo>
                    <a:cubicBezTo>
                      <a:pt x="11018" y="55"/>
                      <a:pt x="10575" y="0"/>
                      <a:pt x="1013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12"/>
              <p:cNvSpPr/>
              <p:nvPr/>
            </p:nvSpPr>
            <p:spPr>
              <a:xfrm>
                <a:off x="1969421" y="-167285"/>
                <a:ext cx="831576" cy="1220221"/>
              </a:xfrm>
              <a:custGeom>
                <a:rect b="b" l="l" r="r" t="t"/>
                <a:pathLst>
                  <a:path extrusionOk="0" h="38414" w="26179">
                    <a:moveTo>
                      <a:pt x="3247" y="1"/>
                    </a:moveTo>
                    <a:cubicBezTo>
                      <a:pt x="2551" y="281"/>
                      <a:pt x="1900" y="688"/>
                      <a:pt x="1338" y="1174"/>
                    </a:cubicBezTo>
                    <a:cubicBezTo>
                      <a:pt x="1272" y="1236"/>
                      <a:pt x="1204" y="1294"/>
                      <a:pt x="1138" y="1351"/>
                    </a:cubicBezTo>
                    <a:cubicBezTo>
                      <a:pt x="1276" y="1557"/>
                      <a:pt x="1410" y="1758"/>
                      <a:pt x="1543" y="1967"/>
                    </a:cubicBezTo>
                    <a:cubicBezTo>
                      <a:pt x="1632" y="2106"/>
                      <a:pt x="1722" y="2248"/>
                      <a:pt x="1807" y="2391"/>
                    </a:cubicBezTo>
                    <a:cubicBezTo>
                      <a:pt x="1494" y="3631"/>
                      <a:pt x="946" y="5784"/>
                      <a:pt x="0" y="9521"/>
                    </a:cubicBezTo>
                    <a:cubicBezTo>
                      <a:pt x="157" y="9819"/>
                      <a:pt x="331" y="10126"/>
                      <a:pt x="514" y="10426"/>
                    </a:cubicBezTo>
                    <a:lnTo>
                      <a:pt x="2324" y="3296"/>
                    </a:lnTo>
                    <a:cubicBezTo>
                      <a:pt x="2556" y="3724"/>
                      <a:pt x="2774" y="4166"/>
                      <a:pt x="2984" y="4621"/>
                    </a:cubicBezTo>
                    <a:cubicBezTo>
                      <a:pt x="3318" y="5351"/>
                      <a:pt x="3634" y="6113"/>
                      <a:pt x="3969" y="6889"/>
                    </a:cubicBezTo>
                    <a:cubicBezTo>
                      <a:pt x="3671" y="8053"/>
                      <a:pt x="3180" y="9988"/>
                      <a:pt x="2364" y="13212"/>
                    </a:cubicBezTo>
                    <a:cubicBezTo>
                      <a:pt x="2547" y="13480"/>
                      <a:pt x="2729" y="13747"/>
                      <a:pt x="2903" y="14011"/>
                    </a:cubicBezTo>
                    <a:lnTo>
                      <a:pt x="4441" y="7959"/>
                    </a:lnTo>
                    <a:cubicBezTo>
                      <a:pt x="4821" y="8803"/>
                      <a:pt x="5244" y="9650"/>
                      <a:pt x="5757" y="10461"/>
                    </a:cubicBezTo>
                    <a:cubicBezTo>
                      <a:pt x="5896" y="10684"/>
                      <a:pt x="6042" y="10898"/>
                      <a:pt x="6194" y="11112"/>
                    </a:cubicBezTo>
                    <a:cubicBezTo>
                      <a:pt x="5949" y="12089"/>
                      <a:pt x="5499" y="13863"/>
                      <a:pt x="4678" y="17092"/>
                    </a:cubicBezTo>
                    <a:cubicBezTo>
                      <a:pt x="4843" y="17456"/>
                      <a:pt x="4994" y="17831"/>
                      <a:pt x="5137" y="18206"/>
                    </a:cubicBezTo>
                    <a:lnTo>
                      <a:pt x="6756" y="11838"/>
                    </a:lnTo>
                    <a:cubicBezTo>
                      <a:pt x="7112" y="12272"/>
                      <a:pt x="7491" y="12682"/>
                      <a:pt x="7875" y="13056"/>
                    </a:cubicBezTo>
                    <a:cubicBezTo>
                      <a:pt x="8174" y="13355"/>
                      <a:pt x="8477" y="13645"/>
                      <a:pt x="8781" y="13925"/>
                    </a:cubicBezTo>
                    <a:cubicBezTo>
                      <a:pt x="8522" y="14951"/>
                      <a:pt x="7951" y="17199"/>
                      <a:pt x="6698" y="22121"/>
                    </a:cubicBezTo>
                    <a:cubicBezTo>
                      <a:pt x="6859" y="22442"/>
                      <a:pt x="7028" y="22763"/>
                      <a:pt x="7206" y="23074"/>
                    </a:cubicBezTo>
                    <a:lnTo>
                      <a:pt x="9386" y="14483"/>
                    </a:lnTo>
                    <a:cubicBezTo>
                      <a:pt x="10104" y="15147"/>
                      <a:pt x="10804" y="15794"/>
                      <a:pt x="11429" y="16499"/>
                    </a:cubicBezTo>
                    <a:cubicBezTo>
                      <a:pt x="11166" y="17532"/>
                      <a:pt x="10546" y="19981"/>
                      <a:pt x="9069" y="25799"/>
                    </a:cubicBezTo>
                    <a:cubicBezTo>
                      <a:pt x="9252" y="26035"/>
                      <a:pt x="9440" y="26263"/>
                      <a:pt x="9637" y="26495"/>
                    </a:cubicBezTo>
                    <a:lnTo>
                      <a:pt x="11995" y="17194"/>
                    </a:lnTo>
                    <a:cubicBezTo>
                      <a:pt x="12080" y="17306"/>
                      <a:pt x="12164" y="17421"/>
                      <a:pt x="12244" y="17537"/>
                    </a:cubicBezTo>
                    <a:cubicBezTo>
                      <a:pt x="12806" y="18322"/>
                      <a:pt x="13333" y="19142"/>
                      <a:pt x="13845" y="19981"/>
                    </a:cubicBezTo>
                    <a:cubicBezTo>
                      <a:pt x="13596" y="20961"/>
                      <a:pt x="13012" y="23267"/>
                      <a:pt x="11643" y="28657"/>
                    </a:cubicBezTo>
                    <a:cubicBezTo>
                      <a:pt x="11839" y="28853"/>
                      <a:pt x="12035" y="29054"/>
                      <a:pt x="12236" y="29250"/>
                    </a:cubicBezTo>
                    <a:lnTo>
                      <a:pt x="14372" y="20850"/>
                    </a:lnTo>
                    <a:cubicBezTo>
                      <a:pt x="14773" y="21523"/>
                      <a:pt x="15165" y="22206"/>
                      <a:pt x="15557" y="22883"/>
                    </a:cubicBezTo>
                    <a:cubicBezTo>
                      <a:pt x="15767" y="23253"/>
                      <a:pt x="15963" y="23597"/>
                      <a:pt x="16146" y="23913"/>
                    </a:cubicBezTo>
                    <a:cubicBezTo>
                      <a:pt x="15936" y="24733"/>
                      <a:pt x="15450" y="26665"/>
                      <a:pt x="14296" y="31207"/>
                    </a:cubicBezTo>
                    <a:cubicBezTo>
                      <a:pt x="14318" y="31225"/>
                      <a:pt x="14335" y="31248"/>
                      <a:pt x="14358" y="31266"/>
                    </a:cubicBezTo>
                    <a:cubicBezTo>
                      <a:pt x="14461" y="31363"/>
                      <a:pt x="14652" y="31507"/>
                      <a:pt x="14920" y="31685"/>
                    </a:cubicBezTo>
                    <a:lnTo>
                      <a:pt x="16663" y="24819"/>
                    </a:lnTo>
                    <a:cubicBezTo>
                      <a:pt x="17657" y="26562"/>
                      <a:pt x="18171" y="27458"/>
                      <a:pt x="18433" y="27917"/>
                    </a:cubicBezTo>
                    <a:cubicBezTo>
                      <a:pt x="18282" y="28511"/>
                      <a:pt x="17930" y="29888"/>
                      <a:pt x="17122" y="33067"/>
                    </a:cubicBezTo>
                    <a:cubicBezTo>
                      <a:pt x="17332" y="33201"/>
                      <a:pt x="17550" y="33330"/>
                      <a:pt x="17769" y="33460"/>
                    </a:cubicBezTo>
                    <a:lnTo>
                      <a:pt x="18951" y="28809"/>
                    </a:lnTo>
                    <a:cubicBezTo>
                      <a:pt x="19535" y="29812"/>
                      <a:pt x="20132" y="30806"/>
                      <a:pt x="20747" y="31792"/>
                    </a:cubicBezTo>
                    <a:cubicBezTo>
                      <a:pt x="20653" y="32157"/>
                      <a:pt x="20449" y="32973"/>
                      <a:pt x="19990" y="34775"/>
                    </a:cubicBezTo>
                    <a:cubicBezTo>
                      <a:pt x="20208" y="34904"/>
                      <a:pt x="20426" y="35029"/>
                      <a:pt x="20640" y="35158"/>
                    </a:cubicBezTo>
                    <a:cubicBezTo>
                      <a:pt x="20640" y="35158"/>
                      <a:pt x="20640" y="35154"/>
                      <a:pt x="21283" y="32625"/>
                    </a:cubicBezTo>
                    <a:cubicBezTo>
                      <a:pt x="21536" y="33022"/>
                      <a:pt x="21799" y="33415"/>
                      <a:pt x="22063" y="33808"/>
                    </a:cubicBezTo>
                    <a:cubicBezTo>
                      <a:pt x="22415" y="34320"/>
                      <a:pt x="22776" y="34828"/>
                      <a:pt x="23151" y="35323"/>
                    </a:cubicBezTo>
                    <a:cubicBezTo>
                      <a:pt x="23110" y="35488"/>
                      <a:pt x="23030" y="35809"/>
                      <a:pt x="22865" y="36460"/>
                    </a:cubicBezTo>
                    <a:cubicBezTo>
                      <a:pt x="23088" y="36594"/>
                      <a:pt x="23307" y="36718"/>
                      <a:pt x="23512" y="36843"/>
                    </a:cubicBezTo>
                    <a:cubicBezTo>
                      <a:pt x="23512" y="36843"/>
                      <a:pt x="23512" y="36839"/>
                      <a:pt x="23713" y="36049"/>
                    </a:cubicBezTo>
                    <a:cubicBezTo>
                      <a:pt x="23797" y="36152"/>
                      <a:pt x="23882" y="36255"/>
                      <a:pt x="23966" y="36358"/>
                    </a:cubicBezTo>
                    <a:cubicBezTo>
                      <a:pt x="24569" y="37066"/>
                      <a:pt x="25215" y="37757"/>
                      <a:pt x="25950" y="38329"/>
                    </a:cubicBezTo>
                    <a:cubicBezTo>
                      <a:pt x="26000" y="38360"/>
                      <a:pt x="26040" y="38387"/>
                      <a:pt x="26080" y="38413"/>
                    </a:cubicBezTo>
                    <a:cubicBezTo>
                      <a:pt x="25442" y="37891"/>
                      <a:pt x="24890" y="37280"/>
                      <a:pt x="24377" y="36643"/>
                    </a:cubicBezTo>
                    <a:lnTo>
                      <a:pt x="24377" y="36643"/>
                    </a:lnTo>
                    <a:cubicBezTo>
                      <a:pt x="24511" y="36683"/>
                      <a:pt x="24921" y="36812"/>
                      <a:pt x="26178" y="37205"/>
                    </a:cubicBezTo>
                    <a:cubicBezTo>
                      <a:pt x="26156" y="36938"/>
                      <a:pt x="26129" y="36679"/>
                      <a:pt x="26098" y="36420"/>
                    </a:cubicBezTo>
                    <a:lnTo>
                      <a:pt x="23628" y="35654"/>
                    </a:lnTo>
                    <a:cubicBezTo>
                      <a:pt x="23164" y="35002"/>
                      <a:pt x="22727" y="34329"/>
                      <a:pt x="22308" y="33651"/>
                    </a:cubicBezTo>
                    <a:cubicBezTo>
                      <a:pt x="22054" y="33240"/>
                      <a:pt x="21809" y="32831"/>
                      <a:pt x="21563" y="32416"/>
                    </a:cubicBezTo>
                    <a:lnTo>
                      <a:pt x="21563" y="32416"/>
                    </a:lnTo>
                    <a:cubicBezTo>
                      <a:pt x="21937" y="32532"/>
                      <a:pt x="22945" y="32845"/>
                      <a:pt x="25670" y="33691"/>
                    </a:cubicBezTo>
                    <a:cubicBezTo>
                      <a:pt x="25612" y="33419"/>
                      <a:pt x="25554" y="33152"/>
                      <a:pt x="25496" y="32884"/>
                    </a:cubicBezTo>
                    <a:lnTo>
                      <a:pt x="21037" y="31493"/>
                    </a:lnTo>
                    <a:cubicBezTo>
                      <a:pt x="20453" y="30468"/>
                      <a:pt x="19896" y="29424"/>
                      <a:pt x="19348" y="28381"/>
                    </a:cubicBezTo>
                    <a:lnTo>
                      <a:pt x="19348" y="28381"/>
                    </a:lnTo>
                    <a:cubicBezTo>
                      <a:pt x="19896" y="28550"/>
                      <a:pt x="21278" y="28978"/>
                      <a:pt x="24756" y="30057"/>
                    </a:cubicBezTo>
                    <a:cubicBezTo>
                      <a:pt x="24672" y="29781"/>
                      <a:pt x="24582" y="29500"/>
                      <a:pt x="24497" y="29219"/>
                    </a:cubicBezTo>
                    <a:cubicBezTo>
                      <a:pt x="24497" y="29219"/>
                      <a:pt x="24493" y="29219"/>
                      <a:pt x="18883" y="27476"/>
                    </a:cubicBezTo>
                    <a:cubicBezTo>
                      <a:pt x="18179" y="26107"/>
                      <a:pt x="17671" y="25113"/>
                      <a:pt x="17301" y="24395"/>
                    </a:cubicBezTo>
                    <a:lnTo>
                      <a:pt x="17301" y="24395"/>
                    </a:lnTo>
                    <a:cubicBezTo>
                      <a:pt x="17983" y="24605"/>
                      <a:pt x="19610" y="25108"/>
                      <a:pt x="23476" y="26312"/>
                    </a:cubicBezTo>
                    <a:cubicBezTo>
                      <a:pt x="23369" y="26023"/>
                      <a:pt x="23258" y="25741"/>
                      <a:pt x="23147" y="25451"/>
                    </a:cubicBezTo>
                    <a:lnTo>
                      <a:pt x="16837" y="23490"/>
                    </a:lnTo>
                    <a:lnTo>
                      <a:pt x="16315" y="22473"/>
                    </a:lnTo>
                    <a:cubicBezTo>
                      <a:pt x="15954" y="21778"/>
                      <a:pt x="15597" y="21086"/>
                      <a:pt x="15228" y="20395"/>
                    </a:cubicBezTo>
                    <a:lnTo>
                      <a:pt x="15228" y="20395"/>
                    </a:lnTo>
                    <a:cubicBezTo>
                      <a:pt x="16035" y="20645"/>
                      <a:pt x="17854" y="21211"/>
                      <a:pt x="21937" y="22482"/>
                    </a:cubicBezTo>
                    <a:cubicBezTo>
                      <a:pt x="21818" y="22192"/>
                      <a:pt x="21697" y="21903"/>
                      <a:pt x="21573" y="21613"/>
                    </a:cubicBezTo>
                    <a:lnTo>
                      <a:pt x="14737" y="19485"/>
                    </a:lnTo>
                    <a:cubicBezTo>
                      <a:pt x="14251" y="18607"/>
                      <a:pt x="13747" y="17738"/>
                      <a:pt x="13195" y="16882"/>
                    </a:cubicBezTo>
                    <a:cubicBezTo>
                      <a:pt x="13065" y="16681"/>
                      <a:pt x="12927" y="16485"/>
                      <a:pt x="12788" y="16289"/>
                    </a:cubicBezTo>
                    <a:lnTo>
                      <a:pt x="12788" y="16289"/>
                    </a:lnTo>
                    <a:cubicBezTo>
                      <a:pt x="13814" y="16606"/>
                      <a:pt x="15936" y="17265"/>
                      <a:pt x="20315" y="18629"/>
                    </a:cubicBezTo>
                    <a:cubicBezTo>
                      <a:pt x="20239" y="18438"/>
                      <a:pt x="20155" y="18250"/>
                      <a:pt x="20079" y="18059"/>
                    </a:cubicBezTo>
                    <a:cubicBezTo>
                      <a:pt x="20034" y="17960"/>
                      <a:pt x="19994" y="17858"/>
                      <a:pt x="19949" y="17756"/>
                    </a:cubicBezTo>
                    <a:lnTo>
                      <a:pt x="12026" y="15290"/>
                    </a:lnTo>
                    <a:cubicBezTo>
                      <a:pt x="11745" y="14951"/>
                      <a:pt x="11460" y="14626"/>
                      <a:pt x="11166" y="14309"/>
                    </a:cubicBezTo>
                    <a:cubicBezTo>
                      <a:pt x="10439" y="13511"/>
                      <a:pt x="9694" y="12766"/>
                      <a:pt x="9021" y="11990"/>
                    </a:cubicBezTo>
                    <a:cubicBezTo>
                      <a:pt x="8927" y="11888"/>
                      <a:pt x="8843" y="11785"/>
                      <a:pt x="8754" y="11683"/>
                    </a:cubicBezTo>
                    <a:lnTo>
                      <a:pt x="8754" y="11683"/>
                    </a:lnTo>
                    <a:cubicBezTo>
                      <a:pt x="10140" y="12116"/>
                      <a:pt x="12931" y="12980"/>
                      <a:pt x="18562" y="14733"/>
                    </a:cubicBezTo>
                    <a:cubicBezTo>
                      <a:pt x="18389" y="14416"/>
                      <a:pt x="18210" y="14112"/>
                      <a:pt x="18023" y="13810"/>
                    </a:cubicBezTo>
                    <a:lnTo>
                      <a:pt x="7995" y="10693"/>
                    </a:lnTo>
                    <a:cubicBezTo>
                      <a:pt x="7741" y="10323"/>
                      <a:pt x="7509" y="9949"/>
                      <a:pt x="7299" y="9556"/>
                    </a:cubicBezTo>
                    <a:cubicBezTo>
                      <a:pt x="6966" y="8936"/>
                      <a:pt x="6684" y="8280"/>
                      <a:pt x="6417" y="7607"/>
                    </a:cubicBezTo>
                    <a:lnTo>
                      <a:pt x="6417" y="7607"/>
                    </a:lnTo>
                    <a:cubicBezTo>
                      <a:pt x="7657" y="7991"/>
                      <a:pt x="10184" y="8776"/>
                      <a:pt x="15362" y="10385"/>
                    </a:cubicBezTo>
                    <a:cubicBezTo>
                      <a:pt x="15089" y="10056"/>
                      <a:pt x="14813" y="9716"/>
                      <a:pt x="14554" y="9377"/>
                    </a:cubicBezTo>
                    <a:lnTo>
                      <a:pt x="6096" y="6747"/>
                    </a:lnTo>
                    <a:cubicBezTo>
                      <a:pt x="5757" y="5802"/>
                      <a:pt x="5445" y="4829"/>
                      <a:pt x="5066" y="3835"/>
                    </a:cubicBezTo>
                    <a:lnTo>
                      <a:pt x="5066" y="3835"/>
                    </a:lnTo>
                    <a:cubicBezTo>
                      <a:pt x="6252" y="4205"/>
                      <a:pt x="8454" y="4892"/>
                      <a:pt x="12565" y="6167"/>
                    </a:cubicBezTo>
                    <a:cubicBezTo>
                      <a:pt x="12405" y="5864"/>
                      <a:pt x="12244" y="5561"/>
                      <a:pt x="12084" y="5263"/>
                    </a:cubicBezTo>
                    <a:lnTo>
                      <a:pt x="4731" y="2975"/>
                    </a:lnTo>
                    <a:cubicBezTo>
                      <a:pt x="4414" y="2213"/>
                      <a:pt x="4054" y="1458"/>
                      <a:pt x="3657" y="732"/>
                    </a:cubicBezTo>
                    <a:cubicBezTo>
                      <a:pt x="3523" y="487"/>
                      <a:pt x="3389" y="242"/>
                      <a:pt x="3247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12"/>
              <p:cNvSpPr/>
              <p:nvPr/>
            </p:nvSpPr>
            <p:spPr>
              <a:xfrm>
                <a:off x="2944702" y="-23231"/>
                <a:ext cx="597881" cy="859307"/>
              </a:xfrm>
              <a:custGeom>
                <a:rect b="b" l="l" r="r" t="t"/>
                <a:pathLst>
                  <a:path extrusionOk="0" h="27052" w="18822">
                    <a:moveTo>
                      <a:pt x="9395" y="0"/>
                    </a:moveTo>
                    <a:cubicBezTo>
                      <a:pt x="7734" y="0"/>
                      <a:pt x="5877" y="569"/>
                      <a:pt x="3845" y="1878"/>
                    </a:cubicBezTo>
                    <a:cubicBezTo>
                      <a:pt x="3835" y="1882"/>
                      <a:pt x="3831" y="1887"/>
                      <a:pt x="3826" y="1887"/>
                    </a:cubicBezTo>
                    <a:cubicBezTo>
                      <a:pt x="3755" y="1936"/>
                      <a:pt x="3684" y="1980"/>
                      <a:pt x="3612" y="2025"/>
                    </a:cubicBezTo>
                    <a:cubicBezTo>
                      <a:pt x="2083" y="3041"/>
                      <a:pt x="1133" y="4280"/>
                      <a:pt x="634" y="5641"/>
                    </a:cubicBezTo>
                    <a:cubicBezTo>
                      <a:pt x="625" y="5659"/>
                      <a:pt x="620" y="5672"/>
                      <a:pt x="616" y="5690"/>
                    </a:cubicBezTo>
                    <a:cubicBezTo>
                      <a:pt x="612" y="5698"/>
                      <a:pt x="607" y="5712"/>
                      <a:pt x="603" y="5721"/>
                    </a:cubicBezTo>
                    <a:cubicBezTo>
                      <a:pt x="1" y="7424"/>
                      <a:pt x="85" y="9306"/>
                      <a:pt x="594" y="11174"/>
                    </a:cubicBezTo>
                    <a:lnTo>
                      <a:pt x="594" y="11183"/>
                    </a:lnTo>
                    <a:cubicBezTo>
                      <a:pt x="612" y="11250"/>
                      <a:pt x="630" y="11316"/>
                      <a:pt x="647" y="11379"/>
                    </a:cubicBezTo>
                    <a:cubicBezTo>
                      <a:pt x="651" y="11392"/>
                      <a:pt x="657" y="11410"/>
                      <a:pt x="661" y="11423"/>
                    </a:cubicBezTo>
                    <a:cubicBezTo>
                      <a:pt x="951" y="12419"/>
                      <a:pt x="1357" y="13403"/>
                      <a:pt x="1838" y="14353"/>
                    </a:cubicBezTo>
                    <a:cubicBezTo>
                      <a:pt x="1842" y="14366"/>
                      <a:pt x="1847" y="14376"/>
                      <a:pt x="1851" y="14384"/>
                    </a:cubicBezTo>
                    <a:cubicBezTo>
                      <a:pt x="2007" y="14687"/>
                      <a:pt x="2172" y="14991"/>
                      <a:pt x="2342" y="15290"/>
                    </a:cubicBezTo>
                    <a:cubicBezTo>
                      <a:pt x="3733" y="17742"/>
                      <a:pt x="5534" y="20064"/>
                      <a:pt x="7607" y="21951"/>
                    </a:cubicBezTo>
                    <a:cubicBezTo>
                      <a:pt x="7831" y="22151"/>
                      <a:pt x="9008" y="22968"/>
                      <a:pt x="10443" y="23886"/>
                    </a:cubicBezTo>
                    <a:cubicBezTo>
                      <a:pt x="10858" y="24153"/>
                      <a:pt x="11295" y="24430"/>
                      <a:pt x="11727" y="24698"/>
                    </a:cubicBezTo>
                    <a:lnTo>
                      <a:pt x="11727" y="24693"/>
                    </a:lnTo>
                    <a:cubicBezTo>
                      <a:pt x="12146" y="24952"/>
                      <a:pt x="12570" y="25206"/>
                      <a:pt x="12984" y="25447"/>
                    </a:cubicBezTo>
                    <a:lnTo>
                      <a:pt x="12984" y="25451"/>
                    </a:lnTo>
                    <a:cubicBezTo>
                      <a:pt x="13319" y="25647"/>
                      <a:pt x="13649" y="25830"/>
                      <a:pt x="13961" y="26009"/>
                    </a:cubicBezTo>
                    <a:lnTo>
                      <a:pt x="13966" y="26003"/>
                    </a:lnTo>
                    <a:cubicBezTo>
                      <a:pt x="14081" y="26067"/>
                      <a:pt x="14202" y="26133"/>
                      <a:pt x="14313" y="26191"/>
                    </a:cubicBezTo>
                    <a:cubicBezTo>
                      <a:pt x="15277" y="26705"/>
                      <a:pt x="16072" y="27052"/>
                      <a:pt x="16452" y="27052"/>
                    </a:cubicBezTo>
                    <a:cubicBezTo>
                      <a:pt x="16580" y="27052"/>
                      <a:pt x="16661" y="27012"/>
                      <a:pt x="16686" y="26927"/>
                    </a:cubicBezTo>
                    <a:cubicBezTo>
                      <a:pt x="17849" y="22749"/>
                      <a:pt x="18822" y="18465"/>
                      <a:pt x="18804" y="14121"/>
                    </a:cubicBezTo>
                    <a:cubicBezTo>
                      <a:pt x="18773" y="7714"/>
                      <a:pt x="15776" y="968"/>
                      <a:pt x="10550" y="98"/>
                    </a:cubicBezTo>
                    <a:cubicBezTo>
                      <a:pt x="10541" y="94"/>
                      <a:pt x="10537" y="94"/>
                      <a:pt x="10528" y="94"/>
                    </a:cubicBezTo>
                    <a:cubicBezTo>
                      <a:pt x="10496" y="90"/>
                      <a:pt x="10465" y="86"/>
                      <a:pt x="10434" y="76"/>
                    </a:cubicBezTo>
                    <a:cubicBezTo>
                      <a:pt x="10412" y="76"/>
                      <a:pt x="10389" y="72"/>
                      <a:pt x="10372" y="67"/>
                    </a:cubicBezTo>
                    <a:cubicBezTo>
                      <a:pt x="10341" y="63"/>
                      <a:pt x="10305" y="63"/>
                      <a:pt x="10274" y="59"/>
                    </a:cubicBezTo>
                    <a:cubicBezTo>
                      <a:pt x="10234" y="54"/>
                      <a:pt x="10198" y="45"/>
                      <a:pt x="10158" y="45"/>
                    </a:cubicBezTo>
                    <a:cubicBezTo>
                      <a:pt x="10140" y="41"/>
                      <a:pt x="10127" y="41"/>
                      <a:pt x="10109" y="36"/>
                    </a:cubicBezTo>
                    <a:cubicBezTo>
                      <a:pt x="10064" y="32"/>
                      <a:pt x="10020" y="27"/>
                      <a:pt x="9975" y="27"/>
                    </a:cubicBezTo>
                    <a:cubicBezTo>
                      <a:pt x="9967" y="27"/>
                      <a:pt x="9961" y="22"/>
                      <a:pt x="9957" y="22"/>
                    </a:cubicBezTo>
                    <a:cubicBezTo>
                      <a:pt x="9772" y="8"/>
                      <a:pt x="9585" y="0"/>
                      <a:pt x="9395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12"/>
              <p:cNvSpPr/>
              <p:nvPr/>
            </p:nvSpPr>
            <p:spPr>
              <a:xfrm>
                <a:off x="3469555" y="812093"/>
                <a:ext cx="4161" cy="2827"/>
              </a:xfrm>
              <a:custGeom>
                <a:rect b="b" l="l" r="r" t="t"/>
                <a:pathLst>
                  <a:path extrusionOk="0" h="89" w="131">
                    <a:moveTo>
                      <a:pt x="66" y="1"/>
                    </a:moveTo>
                    <a:cubicBezTo>
                      <a:pt x="57" y="1"/>
                      <a:pt x="48" y="4"/>
                      <a:pt x="38" y="10"/>
                    </a:cubicBezTo>
                    <a:cubicBezTo>
                      <a:pt x="0" y="33"/>
                      <a:pt x="28" y="89"/>
                      <a:pt x="64" y="89"/>
                    </a:cubicBezTo>
                    <a:cubicBezTo>
                      <a:pt x="71" y="89"/>
                      <a:pt x="79" y="86"/>
                      <a:pt x="87" y="81"/>
                    </a:cubicBezTo>
                    <a:cubicBezTo>
                      <a:pt x="130" y="56"/>
                      <a:pt x="106" y="1"/>
                      <a:pt x="6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12"/>
              <p:cNvSpPr/>
              <p:nvPr/>
            </p:nvSpPr>
            <p:spPr>
              <a:xfrm>
                <a:off x="2966938" y="3674"/>
                <a:ext cx="574946" cy="832751"/>
              </a:xfrm>
              <a:custGeom>
                <a:rect b="b" l="l" r="r" t="t"/>
                <a:pathLst>
                  <a:path extrusionOk="0" h="26216" w="18100">
                    <a:moveTo>
                      <a:pt x="5030" y="1"/>
                    </a:moveTo>
                    <a:cubicBezTo>
                      <a:pt x="4437" y="264"/>
                      <a:pt x="3830" y="593"/>
                      <a:pt x="3202" y="990"/>
                    </a:cubicBezTo>
                    <a:cubicBezTo>
                      <a:pt x="3488" y="1700"/>
                      <a:pt x="3773" y="2408"/>
                      <a:pt x="4067" y="3112"/>
                    </a:cubicBezTo>
                    <a:cubicBezTo>
                      <a:pt x="3505" y="4219"/>
                      <a:pt x="2894" y="5302"/>
                      <a:pt x="2293" y="6359"/>
                    </a:cubicBezTo>
                    <a:cubicBezTo>
                      <a:pt x="1503" y="7763"/>
                      <a:pt x="696" y="9195"/>
                      <a:pt x="1" y="10693"/>
                    </a:cubicBezTo>
                    <a:cubicBezTo>
                      <a:pt x="68" y="10916"/>
                      <a:pt x="139" y="11148"/>
                      <a:pt x="224" y="11370"/>
                    </a:cubicBezTo>
                    <a:cubicBezTo>
                      <a:pt x="955" y="9720"/>
                      <a:pt x="1842" y="8138"/>
                      <a:pt x="2721" y="6604"/>
                    </a:cubicBezTo>
                    <a:cubicBezTo>
                      <a:pt x="3252" y="5654"/>
                      <a:pt x="3799" y="4691"/>
                      <a:pt x="4308" y="3697"/>
                    </a:cubicBezTo>
                    <a:cubicBezTo>
                      <a:pt x="4719" y="4678"/>
                      <a:pt x="5129" y="5654"/>
                      <a:pt x="5538" y="6622"/>
                    </a:cubicBezTo>
                    <a:cubicBezTo>
                      <a:pt x="4526" y="9489"/>
                      <a:pt x="3340" y="12302"/>
                      <a:pt x="1985" y="15027"/>
                    </a:cubicBezTo>
                    <a:cubicBezTo>
                      <a:pt x="2083" y="15192"/>
                      <a:pt x="2186" y="15352"/>
                      <a:pt x="2284" y="15517"/>
                    </a:cubicBezTo>
                    <a:cubicBezTo>
                      <a:pt x="3622" y="12842"/>
                      <a:pt x="4803" y="10086"/>
                      <a:pt x="5816" y="7281"/>
                    </a:cubicBezTo>
                    <a:cubicBezTo>
                      <a:pt x="6069" y="7874"/>
                      <a:pt x="6318" y="8463"/>
                      <a:pt x="6569" y="9057"/>
                    </a:cubicBezTo>
                    <a:cubicBezTo>
                      <a:pt x="6823" y="9658"/>
                      <a:pt x="7086" y="10261"/>
                      <a:pt x="7353" y="10858"/>
                    </a:cubicBezTo>
                    <a:cubicBezTo>
                      <a:pt x="6386" y="13448"/>
                      <a:pt x="5468" y="16070"/>
                      <a:pt x="4612" y="18701"/>
                    </a:cubicBezTo>
                    <a:cubicBezTo>
                      <a:pt x="4732" y="18848"/>
                      <a:pt x="4857" y="18986"/>
                      <a:pt x="4981" y="19137"/>
                    </a:cubicBezTo>
                    <a:cubicBezTo>
                      <a:pt x="5810" y="16565"/>
                      <a:pt x="6698" y="14010"/>
                      <a:pt x="7639" y="11486"/>
                    </a:cubicBezTo>
                    <a:cubicBezTo>
                      <a:pt x="8197" y="12690"/>
                      <a:pt x="8775" y="13877"/>
                      <a:pt x="9374" y="15058"/>
                    </a:cubicBezTo>
                    <a:cubicBezTo>
                      <a:pt x="8798" y="17256"/>
                      <a:pt x="8240" y="19472"/>
                      <a:pt x="7701" y="21684"/>
                    </a:cubicBezTo>
                    <a:cubicBezTo>
                      <a:pt x="7826" y="21773"/>
                      <a:pt x="7973" y="21871"/>
                      <a:pt x="8125" y="21973"/>
                    </a:cubicBezTo>
                    <a:cubicBezTo>
                      <a:pt x="8642" y="19882"/>
                      <a:pt x="9168" y="17791"/>
                      <a:pt x="9708" y="15709"/>
                    </a:cubicBezTo>
                    <a:cubicBezTo>
                      <a:pt x="10265" y="16797"/>
                      <a:pt x="10835" y="17875"/>
                      <a:pt x="11415" y="18950"/>
                    </a:cubicBezTo>
                    <a:cubicBezTo>
                      <a:pt x="11068" y="20453"/>
                      <a:pt x="10747" y="21973"/>
                      <a:pt x="10470" y="23498"/>
                    </a:cubicBezTo>
                    <a:cubicBezTo>
                      <a:pt x="10621" y="23588"/>
                      <a:pt x="10765" y="23681"/>
                      <a:pt x="10916" y="23775"/>
                    </a:cubicBezTo>
                    <a:cubicBezTo>
                      <a:pt x="11166" y="22374"/>
                      <a:pt x="11446" y="20979"/>
                      <a:pt x="11763" y="19602"/>
                    </a:cubicBezTo>
                    <a:cubicBezTo>
                      <a:pt x="12280" y="20555"/>
                      <a:pt x="12802" y="21510"/>
                      <a:pt x="13323" y="22468"/>
                    </a:cubicBezTo>
                    <a:cubicBezTo>
                      <a:pt x="12940" y="24979"/>
                      <a:pt x="12940" y="24983"/>
                      <a:pt x="12940" y="24983"/>
                    </a:cubicBezTo>
                    <a:cubicBezTo>
                      <a:pt x="13092" y="25059"/>
                      <a:pt x="13247" y="25148"/>
                      <a:pt x="13395" y="25228"/>
                    </a:cubicBezTo>
                    <a:cubicBezTo>
                      <a:pt x="13537" y="24279"/>
                      <a:pt x="13636" y="23623"/>
                      <a:pt x="13702" y="23172"/>
                    </a:cubicBezTo>
                    <a:cubicBezTo>
                      <a:pt x="14233" y="24149"/>
                      <a:pt x="14764" y="25125"/>
                      <a:pt x="15286" y="26107"/>
                    </a:cubicBezTo>
                    <a:cubicBezTo>
                      <a:pt x="15286" y="26111"/>
                      <a:pt x="15290" y="26115"/>
                      <a:pt x="15290" y="26115"/>
                    </a:cubicBezTo>
                    <a:cubicBezTo>
                      <a:pt x="15327" y="26187"/>
                      <a:pt x="15381" y="26216"/>
                      <a:pt x="15436" y="26216"/>
                    </a:cubicBezTo>
                    <a:cubicBezTo>
                      <a:pt x="15475" y="26216"/>
                      <a:pt x="15514" y="26202"/>
                      <a:pt x="15548" y="26178"/>
                    </a:cubicBezTo>
                    <a:cubicBezTo>
                      <a:pt x="15634" y="26120"/>
                      <a:pt x="15687" y="26004"/>
                      <a:pt x="15634" y="25893"/>
                    </a:cubicBezTo>
                    <a:cubicBezTo>
                      <a:pt x="15023" y="24648"/>
                      <a:pt x="14443" y="23386"/>
                      <a:pt x="13881" y="22121"/>
                    </a:cubicBezTo>
                    <a:lnTo>
                      <a:pt x="13881" y="22121"/>
                    </a:lnTo>
                    <a:lnTo>
                      <a:pt x="16690" y="23405"/>
                    </a:lnTo>
                    <a:cubicBezTo>
                      <a:pt x="16735" y="23244"/>
                      <a:pt x="16774" y="23084"/>
                      <a:pt x="16811" y="22932"/>
                    </a:cubicBezTo>
                    <a:cubicBezTo>
                      <a:pt x="14537" y="21888"/>
                      <a:pt x="13819" y="21563"/>
                      <a:pt x="13591" y="21456"/>
                    </a:cubicBezTo>
                    <a:cubicBezTo>
                      <a:pt x="13154" y="20462"/>
                      <a:pt x="12731" y="19458"/>
                      <a:pt x="12316" y="18451"/>
                    </a:cubicBezTo>
                    <a:lnTo>
                      <a:pt x="12316" y="18451"/>
                    </a:lnTo>
                    <a:cubicBezTo>
                      <a:pt x="13979" y="19236"/>
                      <a:pt x="15634" y="20056"/>
                      <a:pt x="17260" y="20917"/>
                    </a:cubicBezTo>
                    <a:cubicBezTo>
                      <a:pt x="17297" y="20752"/>
                      <a:pt x="17332" y="20591"/>
                      <a:pt x="17359" y="20427"/>
                    </a:cubicBezTo>
                    <a:cubicBezTo>
                      <a:pt x="15611" y="19499"/>
                      <a:pt x="13836" y="18620"/>
                      <a:pt x="12044" y="17791"/>
                    </a:cubicBezTo>
                    <a:cubicBezTo>
                      <a:pt x="11514" y="16498"/>
                      <a:pt x="10992" y="15200"/>
                      <a:pt x="10475" y="13903"/>
                    </a:cubicBezTo>
                    <a:lnTo>
                      <a:pt x="10475" y="13903"/>
                    </a:lnTo>
                    <a:cubicBezTo>
                      <a:pt x="12909" y="15027"/>
                      <a:pt x="15388" y="16097"/>
                      <a:pt x="17881" y="17114"/>
                    </a:cubicBezTo>
                    <a:cubicBezTo>
                      <a:pt x="17898" y="16943"/>
                      <a:pt x="17921" y="16779"/>
                      <a:pt x="17934" y="16614"/>
                    </a:cubicBezTo>
                    <a:cubicBezTo>
                      <a:pt x="15334" y="15552"/>
                      <a:pt x="12753" y="14434"/>
                      <a:pt x="10212" y="13252"/>
                    </a:cubicBezTo>
                    <a:cubicBezTo>
                      <a:pt x="9734" y="12053"/>
                      <a:pt x="9253" y="10849"/>
                      <a:pt x="8767" y="9654"/>
                    </a:cubicBezTo>
                    <a:lnTo>
                      <a:pt x="8767" y="9654"/>
                    </a:lnTo>
                    <a:cubicBezTo>
                      <a:pt x="11794" y="10938"/>
                      <a:pt x="14916" y="12021"/>
                      <a:pt x="18099" y="12868"/>
                    </a:cubicBezTo>
                    <a:cubicBezTo>
                      <a:pt x="18095" y="12699"/>
                      <a:pt x="18085" y="12529"/>
                      <a:pt x="18081" y="12360"/>
                    </a:cubicBezTo>
                    <a:cubicBezTo>
                      <a:pt x="14831" y="11486"/>
                      <a:pt x="11648" y="10376"/>
                      <a:pt x="8571" y="9043"/>
                    </a:cubicBezTo>
                    <a:lnTo>
                      <a:pt x="8571" y="9034"/>
                    </a:lnTo>
                    <a:cubicBezTo>
                      <a:pt x="8544" y="9025"/>
                      <a:pt x="8522" y="9016"/>
                      <a:pt x="8504" y="9008"/>
                    </a:cubicBezTo>
                    <a:cubicBezTo>
                      <a:pt x="8316" y="8548"/>
                      <a:pt x="8125" y="8088"/>
                      <a:pt x="7938" y="7634"/>
                    </a:cubicBezTo>
                    <a:cubicBezTo>
                      <a:pt x="7656" y="6970"/>
                      <a:pt x="7389" y="6301"/>
                      <a:pt x="7126" y="5627"/>
                    </a:cubicBezTo>
                    <a:lnTo>
                      <a:pt x="7126" y="5627"/>
                    </a:lnTo>
                    <a:lnTo>
                      <a:pt x="17190" y="7211"/>
                    </a:lnTo>
                    <a:cubicBezTo>
                      <a:pt x="17132" y="7036"/>
                      <a:pt x="17073" y="6867"/>
                      <a:pt x="17015" y="6693"/>
                    </a:cubicBezTo>
                    <a:cubicBezTo>
                      <a:pt x="10559" y="5676"/>
                      <a:pt x="7964" y="5271"/>
                      <a:pt x="6921" y="5106"/>
                    </a:cubicBezTo>
                    <a:cubicBezTo>
                      <a:pt x="6489" y="3982"/>
                      <a:pt x="6069" y="2859"/>
                      <a:pt x="5655" y="1731"/>
                    </a:cubicBezTo>
                    <a:lnTo>
                      <a:pt x="5655" y="1731"/>
                    </a:lnTo>
                    <a:cubicBezTo>
                      <a:pt x="8713" y="1815"/>
                      <a:pt x="11786" y="2060"/>
                      <a:pt x="14822" y="2470"/>
                    </a:cubicBezTo>
                    <a:cubicBezTo>
                      <a:pt x="14675" y="2279"/>
                      <a:pt x="14527" y="2101"/>
                      <a:pt x="14376" y="1922"/>
                    </a:cubicBezTo>
                    <a:cubicBezTo>
                      <a:pt x="11424" y="1548"/>
                      <a:pt x="8446" y="1316"/>
                      <a:pt x="5476" y="1240"/>
                    </a:cubicBezTo>
                    <a:cubicBezTo>
                      <a:pt x="5329" y="830"/>
                      <a:pt x="5178" y="416"/>
                      <a:pt x="503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2"/>
              <p:cNvSpPr/>
              <p:nvPr/>
            </p:nvSpPr>
            <p:spPr>
              <a:xfrm>
                <a:off x="877881" y="-133487"/>
                <a:ext cx="532572" cy="825414"/>
              </a:xfrm>
              <a:custGeom>
                <a:rect b="b" l="l" r="r" t="t"/>
                <a:pathLst>
                  <a:path extrusionOk="0" h="25985" w="16766">
                    <a:moveTo>
                      <a:pt x="8416" y="1"/>
                    </a:moveTo>
                    <a:cubicBezTo>
                      <a:pt x="7684" y="1"/>
                      <a:pt x="6894" y="79"/>
                      <a:pt x="6042" y="244"/>
                    </a:cubicBezTo>
                    <a:cubicBezTo>
                      <a:pt x="6032" y="244"/>
                      <a:pt x="6028" y="248"/>
                      <a:pt x="6019" y="248"/>
                    </a:cubicBezTo>
                    <a:cubicBezTo>
                      <a:pt x="5943" y="261"/>
                      <a:pt x="5872" y="279"/>
                      <a:pt x="5792" y="293"/>
                    </a:cubicBezTo>
                    <a:cubicBezTo>
                      <a:pt x="4147" y="635"/>
                      <a:pt x="2916" y="1367"/>
                      <a:pt x="2029" y="2357"/>
                    </a:cubicBezTo>
                    <a:cubicBezTo>
                      <a:pt x="2019" y="2370"/>
                      <a:pt x="2007" y="2380"/>
                      <a:pt x="1998" y="2392"/>
                    </a:cubicBezTo>
                    <a:cubicBezTo>
                      <a:pt x="1988" y="2401"/>
                      <a:pt x="1984" y="2411"/>
                      <a:pt x="1976" y="2415"/>
                    </a:cubicBezTo>
                    <a:cubicBezTo>
                      <a:pt x="883" y="3658"/>
                      <a:pt x="317" y="5290"/>
                      <a:pt x="116" y="7056"/>
                    </a:cubicBezTo>
                    <a:lnTo>
                      <a:pt x="116" y="7065"/>
                    </a:lnTo>
                    <a:cubicBezTo>
                      <a:pt x="107" y="7123"/>
                      <a:pt x="103" y="7185"/>
                      <a:pt x="93" y="7248"/>
                    </a:cubicBezTo>
                    <a:cubicBezTo>
                      <a:pt x="93" y="7261"/>
                      <a:pt x="89" y="7275"/>
                      <a:pt x="89" y="7292"/>
                    </a:cubicBezTo>
                    <a:cubicBezTo>
                      <a:pt x="0" y="8233"/>
                      <a:pt x="9" y="9214"/>
                      <a:pt x="93" y="10182"/>
                    </a:cubicBezTo>
                    <a:cubicBezTo>
                      <a:pt x="93" y="10196"/>
                      <a:pt x="99" y="10204"/>
                      <a:pt x="99" y="10213"/>
                    </a:cubicBezTo>
                    <a:cubicBezTo>
                      <a:pt x="125" y="10525"/>
                      <a:pt x="161" y="10838"/>
                      <a:pt x="206" y="11149"/>
                    </a:cubicBezTo>
                    <a:cubicBezTo>
                      <a:pt x="558" y="13713"/>
                      <a:pt x="1302" y="16299"/>
                      <a:pt x="2430" y="18609"/>
                    </a:cubicBezTo>
                    <a:cubicBezTo>
                      <a:pt x="2550" y="18859"/>
                      <a:pt x="3272" y="19946"/>
                      <a:pt x="4182" y="21218"/>
                    </a:cubicBezTo>
                    <a:lnTo>
                      <a:pt x="4182" y="21222"/>
                    </a:lnTo>
                    <a:cubicBezTo>
                      <a:pt x="4445" y="21588"/>
                      <a:pt x="4721" y="21971"/>
                      <a:pt x="5003" y="22345"/>
                    </a:cubicBezTo>
                    <a:cubicBezTo>
                      <a:pt x="5270" y="22706"/>
                      <a:pt x="5546" y="23068"/>
                      <a:pt x="5814" y="23411"/>
                    </a:cubicBezTo>
                    <a:lnTo>
                      <a:pt x="5814" y="23416"/>
                    </a:lnTo>
                    <a:cubicBezTo>
                      <a:pt x="6032" y="23696"/>
                      <a:pt x="6252" y="23963"/>
                      <a:pt x="6456" y="24222"/>
                    </a:cubicBezTo>
                    <a:cubicBezTo>
                      <a:pt x="6460" y="24222"/>
                      <a:pt x="6460" y="24218"/>
                      <a:pt x="6460" y="24218"/>
                    </a:cubicBezTo>
                    <a:cubicBezTo>
                      <a:pt x="6541" y="24311"/>
                      <a:pt x="6617" y="24405"/>
                      <a:pt x="6697" y="24498"/>
                    </a:cubicBezTo>
                    <a:cubicBezTo>
                      <a:pt x="7433" y="25373"/>
                      <a:pt x="8058" y="25984"/>
                      <a:pt x="8346" y="25984"/>
                    </a:cubicBezTo>
                    <a:cubicBezTo>
                      <a:pt x="8395" y="25984"/>
                      <a:pt x="8434" y="25967"/>
                      <a:pt x="8462" y="25930"/>
                    </a:cubicBezTo>
                    <a:cubicBezTo>
                      <a:pt x="10875" y="22769"/>
                      <a:pt x="13158" y="19452"/>
                      <a:pt x="14616" y="15746"/>
                    </a:cubicBezTo>
                    <a:cubicBezTo>
                      <a:pt x="16765" y="10284"/>
                      <a:pt x="16506" y="3520"/>
                      <a:pt x="12356" y="1005"/>
                    </a:cubicBezTo>
                    <a:cubicBezTo>
                      <a:pt x="12346" y="1001"/>
                      <a:pt x="12342" y="1001"/>
                      <a:pt x="12337" y="997"/>
                    </a:cubicBezTo>
                    <a:cubicBezTo>
                      <a:pt x="12311" y="979"/>
                      <a:pt x="12284" y="966"/>
                      <a:pt x="12261" y="952"/>
                    </a:cubicBezTo>
                    <a:cubicBezTo>
                      <a:pt x="12244" y="939"/>
                      <a:pt x="12226" y="930"/>
                      <a:pt x="12212" y="921"/>
                    </a:cubicBezTo>
                    <a:cubicBezTo>
                      <a:pt x="12185" y="908"/>
                      <a:pt x="12159" y="894"/>
                      <a:pt x="12132" y="876"/>
                    </a:cubicBezTo>
                    <a:cubicBezTo>
                      <a:pt x="12101" y="863"/>
                      <a:pt x="12070" y="845"/>
                      <a:pt x="12039" y="828"/>
                    </a:cubicBezTo>
                    <a:cubicBezTo>
                      <a:pt x="12025" y="818"/>
                      <a:pt x="12012" y="814"/>
                      <a:pt x="11998" y="805"/>
                    </a:cubicBezTo>
                    <a:cubicBezTo>
                      <a:pt x="11963" y="787"/>
                      <a:pt x="11923" y="769"/>
                      <a:pt x="11887" y="752"/>
                    </a:cubicBezTo>
                    <a:cubicBezTo>
                      <a:pt x="11883" y="748"/>
                      <a:pt x="11878" y="748"/>
                      <a:pt x="11874" y="742"/>
                    </a:cubicBezTo>
                    <a:cubicBezTo>
                      <a:pt x="10911" y="266"/>
                      <a:pt x="9763" y="1"/>
                      <a:pt x="8416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12"/>
              <p:cNvSpPr/>
              <p:nvPr/>
            </p:nvSpPr>
            <p:spPr>
              <a:xfrm>
                <a:off x="1148645" y="671851"/>
                <a:ext cx="3653" cy="2668"/>
              </a:xfrm>
              <a:custGeom>
                <a:rect b="b" l="l" r="r" t="t"/>
                <a:pathLst>
                  <a:path extrusionOk="0" h="84" w="115">
                    <a:moveTo>
                      <a:pt x="53" y="1"/>
                    </a:moveTo>
                    <a:cubicBezTo>
                      <a:pt x="51" y="1"/>
                      <a:pt x="48" y="1"/>
                      <a:pt x="46" y="2"/>
                    </a:cubicBezTo>
                    <a:cubicBezTo>
                      <a:pt x="0" y="14"/>
                      <a:pt x="12" y="83"/>
                      <a:pt x="53" y="83"/>
                    </a:cubicBezTo>
                    <a:cubicBezTo>
                      <a:pt x="56" y="83"/>
                      <a:pt x="60" y="83"/>
                      <a:pt x="64" y="82"/>
                    </a:cubicBezTo>
                    <a:cubicBezTo>
                      <a:pt x="114" y="74"/>
                      <a:pt x="101" y="1"/>
                      <a:pt x="5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12"/>
              <p:cNvSpPr/>
              <p:nvPr/>
            </p:nvSpPr>
            <p:spPr>
              <a:xfrm>
                <a:off x="879310" y="-133265"/>
                <a:ext cx="504492" cy="821506"/>
              </a:xfrm>
              <a:custGeom>
                <a:rect b="b" l="l" r="r" t="t"/>
                <a:pathLst>
                  <a:path extrusionOk="0" h="25862" w="15882">
                    <a:moveTo>
                      <a:pt x="7950" y="0"/>
                    </a:moveTo>
                    <a:cubicBezTo>
                      <a:pt x="7357" y="27"/>
                      <a:pt x="6728" y="99"/>
                      <a:pt x="6059" y="223"/>
                    </a:cubicBezTo>
                    <a:cubicBezTo>
                      <a:pt x="6059" y="923"/>
                      <a:pt x="6063" y="1623"/>
                      <a:pt x="6073" y="2319"/>
                    </a:cubicBezTo>
                    <a:cubicBezTo>
                      <a:pt x="5221" y="3072"/>
                      <a:pt x="4334" y="3785"/>
                      <a:pt x="3464" y="4486"/>
                    </a:cubicBezTo>
                    <a:cubicBezTo>
                      <a:pt x="2314" y="5413"/>
                      <a:pt x="1137" y="6359"/>
                      <a:pt x="40" y="7392"/>
                    </a:cubicBezTo>
                    <a:cubicBezTo>
                      <a:pt x="21" y="7611"/>
                      <a:pt x="4" y="7830"/>
                      <a:pt x="0" y="8048"/>
                    </a:cubicBezTo>
                    <a:cubicBezTo>
                      <a:pt x="1181" y="6894"/>
                      <a:pt x="2474" y="5845"/>
                      <a:pt x="3740" y="4834"/>
                    </a:cubicBezTo>
                    <a:cubicBezTo>
                      <a:pt x="4516" y="4209"/>
                      <a:pt x="5310" y="3571"/>
                      <a:pt x="6081" y="2902"/>
                    </a:cubicBezTo>
                    <a:cubicBezTo>
                      <a:pt x="6094" y="3875"/>
                      <a:pt x="6112" y="4847"/>
                      <a:pt x="6135" y="5810"/>
                    </a:cubicBezTo>
                    <a:cubicBezTo>
                      <a:pt x="4302" y="7905"/>
                      <a:pt x="2332" y="9899"/>
                      <a:pt x="254" y="11757"/>
                    </a:cubicBezTo>
                    <a:cubicBezTo>
                      <a:pt x="285" y="11932"/>
                      <a:pt x="316" y="12101"/>
                      <a:pt x="342" y="12275"/>
                    </a:cubicBezTo>
                    <a:cubicBezTo>
                      <a:pt x="2390" y="10452"/>
                      <a:pt x="4334" y="8512"/>
                      <a:pt x="6148" y="6466"/>
                    </a:cubicBezTo>
                    <a:cubicBezTo>
                      <a:pt x="6162" y="7054"/>
                      <a:pt x="6175" y="7643"/>
                      <a:pt x="6184" y="8231"/>
                    </a:cubicBezTo>
                    <a:cubicBezTo>
                      <a:pt x="6197" y="8833"/>
                      <a:pt x="6215" y="9435"/>
                      <a:pt x="6242" y="10032"/>
                    </a:cubicBezTo>
                    <a:cubicBezTo>
                      <a:pt x="4538" y="11909"/>
                      <a:pt x="2867" y="13831"/>
                      <a:pt x="1244" y="15780"/>
                    </a:cubicBezTo>
                    <a:cubicBezTo>
                      <a:pt x="1297" y="15945"/>
                      <a:pt x="1355" y="16105"/>
                      <a:pt x="1408" y="16274"/>
                    </a:cubicBezTo>
                    <a:cubicBezTo>
                      <a:pt x="2987" y="14366"/>
                      <a:pt x="4614" y="12494"/>
                      <a:pt x="6273" y="10660"/>
                    </a:cubicBezTo>
                    <a:cubicBezTo>
                      <a:pt x="6335" y="11878"/>
                      <a:pt x="6425" y="13086"/>
                      <a:pt x="6536" y="14294"/>
                    </a:cubicBezTo>
                    <a:cubicBezTo>
                      <a:pt x="5301" y="15967"/>
                      <a:pt x="4071" y="17665"/>
                      <a:pt x="2863" y="19365"/>
                    </a:cubicBezTo>
                    <a:cubicBezTo>
                      <a:pt x="2937" y="19484"/>
                      <a:pt x="3032" y="19618"/>
                      <a:pt x="3120" y="19756"/>
                    </a:cubicBezTo>
                    <a:cubicBezTo>
                      <a:pt x="4271" y="18151"/>
                      <a:pt x="5431" y="16546"/>
                      <a:pt x="6598" y="14959"/>
                    </a:cubicBezTo>
                    <a:cubicBezTo>
                      <a:pt x="6701" y="16074"/>
                      <a:pt x="6822" y="17188"/>
                      <a:pt x="6950" y="18299"/>
                    </a:cubicBezTo>
                    <a:cubicBezTo>
                      <a:pt x="6144" y="19462"/>
                      <a:pt x="5355" y="20649"/>
                      <a:pt x="4602" y="21853"/>
                    </a:cubicBezTo>
                    <a:cubicBezTo>
                      <a:pt x="4699" y="21977"/>
                      <a:pt x="4789" y="22106"/>
                      <a:pt x="4886" y="22240"/>
                    </a:cubicBezTo>
                    <a:cubicBezTo>
                      <a:pt x="5573" y="21130"/>
                      <a:pt x="6287" y="20038"/>
                      <a:pt x="7026" y="18972"/>
                    </a:cubicBezTo>
                    <a:cubicBezTo>
                      <a:pt x="7143" y="19962"/>
                      <a:pt x="7259" y="20952"/>
                      <a:pt x="7378" y="21941"/>
                    </a:cubicBezTo>
                    <a:lnTo>
                      <a:pt x="6201" y="23952"/>
                    </a:lnTo>
                    <a:cubicBezTo>
                      <a:pt x="6304" y="24073"/>
                      <a:pt x="6407" y="24197"/>
                      <a:pt x="6501" y="24318"/>
                    </a:cubicBezTo>
                    <a:cubicBezTo>
                      <a:pt x="6946" y="23555"/>
                      <a:pt x="7254" y="23034"/>
                      <a:pt x="7464" y="22672"/>
                    </a:cubicBezTo>
                    <a:cubicBezTo>
                      <a:pt x="7584" y="23680"/>
                      <a:pt x="7705" y="24693"/>
                      <a:pt x="7812" y="25705"/>
                    </a:cubicBezTo>
                    <a:cubicBezTo>
                      <a:pt x="7812" y="25709"/>
                      <a:pt x="7812" y="25714"/>
                      <a:pt x="7816" y="25718"/>
                    </a:cubicBezTo>
                    <a:cubicBezTo>
                      <a:pt x="7823" y="25817"/>
                      <a:pt x="7891" y="25862"/>
                      <a:pt x="7965" y="25862"/>
                    </a:cubicBezTo>
                    <a:cubicBezTo>
                      <a:pt x="7980" y="25862"/>
                      <a:pt x="7996" y="25860"/>
                      <a:pt x="8012" y="25856"/>
                    </a:cubicBezTo>
                    <a:cubicBezTo>
                      <a:pt x="8106" y="25839"/>
                      <a:pt x="8191" y="25758"/>
                      <a:pt x="8181" y="25638"/>
                    </a:cubicBezTo>
                    <a:cubicBezTo>
                      <a:pt x="8088" y="24376"/>
                      <a:pt x="8020" y="23106"/>
                      <a:pt x="7972" y="21834"/>
                    </a:cubicBezTo>
                    <a:lnTo>
                      <a:pt x="7972" y="21834"/>
                    </a:lnTo>
                    <a:lnTo>
                      <a:pt x="9930" y="23886"/>
                    </a:lnTo>
                    <a:cubicBezTo>
                      <a:pt x="10018" y="23761"/>
                      <a:pt x="10107" y="23641"/>
                      <a:pt x="10193" y="23520"/>
                    </a:cubicBezTo>
                    <a:cubicBezTo>
                      <a:pt x="8605" y="21861"/>
                      <a:pt x="8106" y="21340"/>
                      <a:pt x="7950" y="21174"/>
                    </a:cubicBezTo>
                    <a:cubicBezTo>
                      <a:pt x="7919" y="20176"/>
                      <a:pt x="7901" y="19177"/>
                      <a:pt x="7887" y="18183"/>
                    </a:cubicBezTo>
                    <a:lnTo>
                      <a:pt x="7887" y="18183"/>
                    </a:lnTo>
                    <a:cubicBezTo>
                      <a:pt x="9037" y="19414"/>
                      <a:pt x="10166" y="20675"/>
                      <a:pt x="11258" y="21960"/>
                    </a:cubicBezTo>
                    <a:cubicBezTo>
                      <a:pt x="11347" y="21830"/>
                      <a:pt x="11428" y="21705"/>
                      <a:pt x="11508" y="21571"/>
                    </a:cubicBezTo>
                    <a:cubicBezTo>
                      <a:pt x="10335" y="20194"/>
                      <a:pt x="9127" y="18842"/>
                      <a:pt x="7878" y="17527"/>
                    </a:cubicBezTo>
                    <a:cubicBezTo>
                      <a:pt x="7865" y="16247"/>
                      <a:pt x="7865" y="14968"/>
                      <a:pt x="7865" y="13683"/>
                    </a:cubicBezTo>
                    <a:lnTo>
                      <a:pt x="7865" y="13683"/>
                    </a:lnTo>
                    <a:cubicBezTo>
                      <a:pt x="9555" y="15467"/>
                      <a:pt x="11298" y="17224"/>
                      <a:pt x="13077" y="18932"/>
                    </a:cubicBezTo>
                    <a:cubicBezTo>
                      <a:pt x="13148" y="18799"/>
                      <a:pt x="13224" y="18659"/>
                      <a:pt x="13291" y="18526"/>
                    </a:cubicBezTo>
                    <a:cubicBezTo>
                      <a:pt x="11441" y="16739"/>
                      <a:pt x="9626" y="14910"/>
                      <a:pt x="7860" y="13041"/>
                    </a:cubicBezTo>
                    <a:cubicBezTo>
                      <a:pt x="7860" y="11856"/>
                      <a:pt x="7860" y="10670"/>
                      <a:pt x="7851" y="9489"/>
                    </a:cubicBezTo>
                    <a:lnTo>
                      <a:pt x="7851" y="9489"/>
                    </a:lnTo>
                    <a:cubicBezTo>
                      <a:pt x="9992" y="11611"/>
                      <a:pt x="12284" y="13590"/>
                      <a:pt x="14704" y="15391"/>
                    </a:cubicBezTo>
                    <a:cubicBezTo>
                      <a:pt x="14758" y="15245"/>
                      <a:pt x="14811" y="15101"/>
                      <a:pt x="14861" y="14955"/>
                    </a:cubicBezTo>
                    <a:cubicBezTo>
                      <a:pt x="12395" y="13109"/>
                      <a:pt x="10059" y="11080"/>
                      <a:pt x="7892" y="8900"/>
                    </a:cubicBezTo>
                    <a:lnTo>
                      <a:pt x="7896" y="8890"/>
                    </a:lnTo>
                    <a:cubicBezTo>
                      <a:pt x="7878" y="8878"/>
                      <a:pt x="7865" y="8859"/>
                      <a:pt x="7847" y="8847"/>
                    </a:cubicBezTo>
                    <a:cubicBezTo>
                      <a:pt x="7843" y="8392"/>
                      <a:pt x="7839" y="7941"/>
                      <a:pt x="7833" y="7487"/>
                    </a:cubicBezTo>
                    <a:cubicBezTo>
                      <a:pt x="7820" y="6826"/>
                      <a:pt x="7820" y="6166"/>
                      <a:pt x="7825" y="5503"/>
                    </a:cubicBezTo>
                    <a:lnTo>
                      <a:pt x="7825" y="5503"/>
                    </a:lnTo>
                    <a:lnTo>
                      <a:pt x="15850" y="10269"/>
                    </a:lnTo>
                    <a:cubicBezTo>
                      <a:pt x="15859" y="10099"/>
                      <a:pt x="15873" y="9938"/>
                      <a:pt x="15881" y="9769"/>
                    </a:cubicBezTo>
                    <a:cubicBezTo>
                      <a:pt x="10732" y="6711"/>
                      <a:pt x="8658" y="5484"/>
                      <a:pt x="7829" y="4989"/>
                    </a:cubicBezTo>
                    <a:cubicBezTo>
                      <a:pt x="7839" y="3888"/>
                      <a:pt x="7865" y="2787"/>
                      <a:pt x="7896" y="1686"/>
                    </a:cubicBezTo>
                    <a:cubicBezTo>
                      <a:pt x="10469" y="2795"/>
                      <a:pt x="13002" y="4048"/>
                      <a:pt x="15445" y="5427"/>
                    </a:cubicBezTo>
                    <a:cubicBezTo>
                      <a:pt x="15391" y="5217"/>
                      <a:pt x="15320" y="5011"/>
                      <a:pt x="15253" y="4811"/>
                    </a:cubicBezTo>
                    <a:cubicBezTo>
                      <a:pt x="12868" y="3491"/>
                      <a:pt x="10411" y="2278"/>
                      <a:pt x="7909" y="1208"/>
                    </a:cubicBezTo>
                    <a:cubicBezTo>
                      <a:pt x="7923" y="807"/>
                      <a:pt x="7936" y="406"/>
                      <a:pt x="795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12"/>
              <p:cNvSpPr/>
              <p:nvPr/>
            </p:nvSpPr>
            <p:spPr>
              <a:xfrm>
                <a:off x="5439144" y="646566"/>
                <a:ext cx="761725" cy="666398"/>
              </a:xfrm>
              <a:custGeom>
                <a:rect b="b" l="l" r="r" t="t"/>
                <a:pathLst>
                  <a:path extrusionOk="0" h="20979" w="23980">
                    <a:moveTo>
                      <a:pt x="23646" y="0"/>
                    </a:moveTo>
                    <a:cubicBezTo>
                      <a:pt x="23644" y="0"/>
                      <a:pt x="23643" y="0"/>
                      <a:pt x="23641" y="0"/>
                    </a:cubicBezTo>
                    <a:cubicBezTo>
                      <a:pt x="19455" y="143"/>
                      <a:pt x="15228" y="490"/>
                      <a:pt x="11232" y="1775"/>
                    </a:cubicBezTo>
                    <a:cubicBezTo>
                      <a:pt x="5346" y="3665"/>
                      <a:pt x="0" y="8387"/>
                      <a:pt x="723" y="13451"/>
                    </a:cubicBezTo>
                    <a:lnTo>
                      <a:pt x="723" y="13470"/>
                    </a:lnTo>
                    <a:cubicBezTo>
                      <a:pt x="728" y="13501"/>
                      <a:pt x="732" y="13532"/>
                      <a:pt x="736" y="13564"/>
                    </a:cubicBezTo>
                    <a:cubicBezTo>
                      <a:pt x="741" y="13585"/>
                      <a:pt x="745" y="13603"/>
                      <a:pt x="749" y="13626"/>
                    </a:cubicBezTo>
                    <a:cubicBezTo>
                      <a:pt x="755" y="13653"/>
                      <a:pt x="759" y="13684"/>
                      <a:pt x="763" y="13715"/>
                    </a:cubicBezTo>
                    <a:cubicBezTo>
                      <a:pt x="772" y="13755"/>
                      <a:pt x="776" y="13791"/>
                      <a:pt x="786" y="13826"/>
                    </a:cubicBezTo>
                    <a:cubicBezTo>
                      <a:pt x="790" y="13844"/>
                      <a:pt x="794" y="13858"/>
                      <a:pt x="794" y="13875"/>
                    </a:cubicBezTo>
                    <a:cubicBezTo>
                      <a:pt x="803" y="13916"/>
                      <a:pt x="812" y="13960"/>
                      <a:pt x="825" y="14005"/>
                    </a:cubicBezTo>
                    <a:lnTo>
                      <a:pt x="825" y="14019"/>
                    </a:lnTo>
                    <a:cubicBezTo>
                      <a:pt x="1218" y="15717"/>
                      <a:pt x="2311" y="17447"/>
                      <a:pt x="4313" y="19110"/>
                    </a:cubicBezTo>
                    <a:cubicBezTo>
                      <a:pt x="4317" y="19114"/>
                      <a:pt x="4321" y="19119"/>
                      <a:pt x="4326" y="19123"/>
                    </a:cubicBezTo>
                    <a:cubicBezTo>
                      <a:pt x="4388" y="19172"/>
                      <a:pt x="4451" y="19226"/>
                      <a:pt x="4517" y="19275"/>
                    </a:cubicBezTo>
                    <a:cubicBezTo>
                      <a:pt x="5895" y="20390"/>
                      <a:pt x="7313" y="20907"/>
                      <a:pt x="8709" y="20969"/>
                    </a:cubicBezTo>
                    <a:cubicBezTo>
                      <a:pt x="8727" y="20969"/>
                      <a:pt x="8744" y="20969"/>
                      <a:pt x="8762" y="20974"/>
                    </a:cubicBezTo>
                    <a:lnTo>
                      <a:pt x="8793" y="20974"/>
                    </a:lnTo>
                    <a:cubicBezTo>
                      <a:pt x="8872" y="20977"/>
                      <a:pt x="8951" y="20978"/>
                      <a:pt x="9030" y="20978"/>
                    </a:cubicBezTo>
                    <a:cubicBezTo>
                      <a:pt x="10691" y="20978"/>
                      <a:pt x="12316" y="20361"/>
                      <a:pt x="13818" y="19396"/>
                    </a:cubicBezTo>
                    <a:cubicBezTo>
                      <a:pt x="13823" y="19396"/>
                      <a:pt x="13823" y="19391"/>
                      <a:pt x="13827" y="19391"/>
                    </a:cubicBezTo>
                    <a:cubicBezTo>
                      <a:pt x="13881" y="19355"/>
                      <a:pt x="13934" y="19320"/>
                      <a:pt x="13988" y="19284"/>
                    </a:cubicBezTo>
                    <a:cubicBezTo>
                      <a:pt x="14001" y="19275"/>
                      <a:pt x="14014" y="19266"/>
                      <a:pt x="14028" y="19257"/>
                    </a:cubicBezTo>
                    <a:cubicBezTo>
                      <a:pt x="14858" y="18705"/>
                      <a:pt x="15646" y="18044"/>
                      <a:pt x="16382" y="17326"/>
                    </a:cubicBezTo>
                    <a:cubicBezTo>
                      <a:pt x="16391" y="17318"/>
                      <a:pt x="16400" y="17309"/>
                      <a:pt x="16405" y="17304"/>
                    </a:cubicBezTo>
                    <a:cubicBezTo>
                      <a:pt x="16640" y="17073"/>
                      <a:pt x="16873" y="16832"/>
                      <a:pt x="17100" y="16591"/>
                    </a:cubicBezTo>
                    <a:cubicBezTo>
                      <a:pt x="18951" y="14593"/>
                      <a:pt x="20564" y="12262"/>
                      <a:pt x="21697" y="9800"/>
                    </a:cubicBezTo>
                    <a:cubicBezTo>
                      <a:pt x="21818" y="9537"/>
                      <a:pt x="22227" y="8218"/>
                      <a:pt x="22655" y="6630"/>
                    </a:cubicBezTo>
                    <a:cubicBezTo>
                      <a:pt x="22781" y="6171"/>
                      <a:pt x="22906" y="5689"/>
                      <a:pt x="23030" y="5212"/>
                    </a:cubicBezTo>
                    <a:lnTo>
                      <a:pt x="23026" y="5212"/>
                    </a:lnTo>
                    <a:cubicBezTo>
                      <a:pt x="23141" y="4748"/>
                      <a:pt x="23254" y="4285"/>
                      <a:pt x="23355" y="3834"/>
                    </a:cubicBezTo>
                    <a:lnTo>
                      <a:pt x="23361" y="3834"/>
                    </a:lnTo>
                    <a:cubicBezTo>
                      <a:pt x="23441" y="3469"/>
                      <a:pt x="23516" y="3112"/>
                      <a:pt x="23587" y="2773"/>
                    </a:cubicBezTo>
                    <a:lnTo>
                      <a:pt x="23579" y="2773"/>
                    </a:lnTo>
                    <a:cubicBezTo>
                      <a:pt x="23606" y="2643"/>
                      <a:pt x="23632" y="2519"/>
                      <a:pt x="23655" y="2394"/>
                    </a:cubicBezTo>
                    <a:cubicBezTo>
                      <a:pt x="23912" y="1018"/>
                      <a:pt x="23980" y="0"/>
                      <a:pt x="2364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12"/>
              <p:cNvSpPr/>
              <p:nvPr/>
            </p:nvSpPr>
            <p:spPr>
              <a:xfrm>
                <a:off x="6171835" y="653395"/>
                <a:ext cx="4034" cy="2795"/>
              </a:xfrm>
              <a:custGeom>
                <a:rect b="b" l="l" r="r" t="t"/>
                <a:pathLst>
                  <a:path extrusionOk="0" h="88" w="127">
                    <a:moveTo>
                      <a:pt x="62" y="0"/>
                    </a:moveTo>
                    <a:cubicBezTo>
                      <a:pt x="26" y="0"/>
                      <a:pt x="0" y="48"/>
                      <a:pt x="36" y="80"/>
                    </a:cubicBezTo>
                    <a:cubicBezTo>
                      <a:pt x="44" y="85"/>
                      <a:pt x="52" y="88"/>
                      <a:pt x="60" y="88"/>
                    </a:cubicBezTo>
                    <a:cubicBezTo>
                      <a:pt x="97" y="88"/>
                      <a:pt x="127" y="38"/>
                      <a:pt x="93" y="12"/>
                    </a:cubicBezTo>
                    <a:cubicBezTo>
                      <a:pt x="83" y="4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12"/>
              <p:cNvSpPr/>
              <p:nvPr/>
            </p:nvSpPr>
            <p:spPr>
              <a:xfrm>
                <a:off x="5498354" y="650504"/>
                <a:ext cx="702102" cy="605663"/>
              </a:xfrm>
              <a:custGeom>
                <a:rect b="b" l="l" r="r" t="t"/>
                <a:pathLst>
                  <a:path extrusionOk="0" h="19067" w="22103">
                    <a:moveTo>
                      <a:pt x="19106" y="0"/>
                    </a:moveTo>
                    <a:lnTo>
                      <a:pt x="19106" y="0"/>
                    </a:lnTo>
                    <a:cubicBezTo>
                      <a:pt x="18945" y="10"/>
                      <a:pt x="18789" y="19"/>
                      <a:pt x="18634" y="27"/>
                    </a:cubicBezTo>
                    <a:cubicBezTo>
                      <a:pt x="18340" y="2431"/>
                      <a:pt x="18246" y="3184"/>
                      <a:pt x="18219" y="3425"/>
                    </a:cubicBezTo>
                    <a:cubicBezTo>
                      <a:pt x="17425" y="4112"/>
                      <a:pt x="16622" y="4793"/>
                      <a:pt x="15820" y="5472"/>
                    </a:cubicBezTo>
                    <a:cubicBezTo>
                      <a:pt x="16056" y="3710"/>
                      <a:pt x="16333" y="1949"/>
                      <a:pt x="16649" y="202"/>
                    </a:cubicBezTo>
                    <a:lnTo>
                      <a:pt x="16649" y="202"/>
                    </a:lnTo>
                    <a:cubicBezTo>
                      <a:pt x="16489" y="214"/>
                      <a:pt x="16333" y="233"/>
                      <a:pt x="16167" y="255"/>
                    </a:cubicBezTo>
                    <a:cubicBezTo>
                      <a:pt x="15825" y="2132"/>
                      <a:pt x="15531" y="4023"/>
                      <a:pt x="15290" y="5913"/>
                    </a:cubicBezTo>
                    <a:cubicBezTo>
                      <a:pt x="14255" y="6778"/>
                      <a:pt x="13212" y="7635"/>
                      <a:pt x="12169" y="8491"/>
                    </a:cubicBezTo>
                    <a:cubicBezTo>
                      <a:pt x="12494" y="5922"/>
                      <a:pt x="12761" y="3327"/>
                      <a:pt x="12971" y="737"/>
                    </a:cubicBezTo>
                    <a:lnTo>
                      <a:pt x="12971" y="737"/>
                    </a:lnTo>
                    <a:cubicBezTo>
                      <a:pt x="12811" y="768"/>
                      <a:pt x="12650" y="799"/>
                      <a:pt x="12494" y="834"/>
                    </a:cubicBezTo>
                    <a:cubicBezTo>
                      <a:pt x="12271" y="3536"/>
                      <a:pt x="11990" y="6238"/>
                      <a:pt x="11642" y="8919"/>
                    </a:cubicBezTo>
                    <a:cubicBezTo>
                      <a:pt x="10679" y="9712"/>
                      <a:pt x="9712" y="10501"/>
                      <a:pt x="8753" y="11300"/>
                    </a:cubicBezTo>
                    <a:cubicBezTo>
                      <a:pt x="9057" y="8137"/>
                      <a:pt x="9141" y="4945"/>
                      <a:pt x="8998" y="1770"/>
                    </a:cubicBezTo>
                    <a:lnTo>
                      <a:pt x="8998" y="1770"/>
                    </a:lnTo>
                    <a:cubicBezTo>
                      <a:pt x="8843" y="1824"/>
                      <a:pt x="8691" y="1877"/>
                      <a:pt x="8534" y="1936"/>
                    </a:cubicBezTo>
                    <a:cubicBezTo>
                      <a:pt x="8677" y="5178"/>
                      <a:pt x="8579" y="8437"/>
                      <a:pt x="8244" y="11656"/>
                    </a:cubicBezTo>
                    <a:lnTo>
                      <a:pt x="8236" y="11660"/>
                    </a:lnTo>
                    <a:cubicBezTo>
                      <a:pt x="8236" y="11683"/>
                      <a:pt x="8236" y="11709"/>
                      <a:pt x="8232" y="11732"/>
                    </a:cubicBezTo>
                    <a:cubicBezTo>
                      <a:pt x="7866" y="12035"/>
                      <a:pt x="7500" y="12343"/>
                      <a:pt x="7135" y="12650"/>
                    </a:cubicBezTo>
                    <a:cubicBezTo>
                      <a:pt x="6604" y="13101"/>
                      <a:pt x="6065" y="13542"/>
                      <a:pt x="5525" y="13979"/>
                    </a:cubicBezTo>
                    <a:lnTo>
                      <a:pt x="4054" y="4254"/>
                    </a:lnTo>
                    <a:cubicBezTo>
                      <a:pt x="3911" y="4357"/>
                      <a:pt x="3768" y="4460"/>
                      <a:pt x="3626" y="4562"/>
                    </a:cubicBezTo>
                    <a:cubicBezTo>
                      <a:pt x="4571" y="10804"/>
                      <a:pt x="4950" y="13310"/>
                      <a:pt x="5102" y="14323"/>
                    </a:cubicBezTo>
                    <a:cubicBezTo>
                      <a:pt x="4196" y="15045"/>
                      <a:pt x="3278" y="15762"/>
                      <a:pt x="2359" y="16467"/>
                    </a:cubicBezTo>
                    <a:cubicBezTo>
                      <a:pt x="1548" y="13627"/>
                      <a:pt x="883" y="10724"/>
                      <a:pt x="375" y="7812"/>
                    </a:cubicBezTo>
                    <a:cubicBezTo>
                      <a:pt x="241" y="7999"/>
                      <a:pt x="121" y="8191"/>
                      <a:pt x="0" y="8384"/>
                    </a:cubicBezTo>
                    <a:cubicBezTo>
                      <a:pt x="517" y="11210"/>
                      <a:pt x="1169" y="14019"/>
                      <a:pt x="1962" y="16774"/>
                    </a:cubicBezTo>
                    <a:cubicBezTo>
                      <a:pt x="1628" y="17033"/>
                      <a:pt x="1289" y="17287"/>
                      <a:pt x="951" y="17546"/>
                    </a:cubicBezTo>
                    <a:cubicBezTo>
                      <a:pt x="1365" y="18015"/>
                      <a:pt x="1846" y="18478"/>
                      <a:pt x="2395" y="18941"/>
                    </a:cubicBezTo>
                    <a:cubicBezTo>
                      <a:pt x="2966" y="18474"/>
                      <a:pt x="3532" y="18001"/>
                      <a:pt x="4093" y="17528"/>
                    </a:cubicBezTo>
                    <a:cubicBezTo>
                      <a:pt x="5279" y="17725"/>
                      <a:pt x="6452" y="17974"/>
                      <a:pt x="7602" y="18215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5" y="18937"/>
                      <a:pt x="12636" y="18803"/>
                      <a:pt x="12819" y="18665"/>
                    </a:cubicBezTo>
                    <a:cubicBezTo>
                      <a:pt x="11084" y="18474"/>
                      <a:pt x="9368" y="18112"/>
                      <a:pt x="7701" y="17756"/>
                    </a:cubicBezTo>
                    <a:cubicBezTo>
                      <a:pt x="6676" y="17537"/>
                      <a:pt x="5627" y="17319"/>
                      <a:pt x="4566" y="17136"/>
                    </a:cubicBezTo>
                    <a:cubicBezTo>
                      <a:pt x="5347" y="16476"/>
                      <a:pt x="6127" y="15811"/>
                      <a:pt x="6898" y="15152"/>
                    </a:cubicBezTo>
                    <a:cubicBezTo>
                      <a:pt x="9832" y="15249"/>
                      <a:pt x="12766" y="15527"/>
                      <a:pt x="15673" y="15981"/>
                    </a:cubicBezTo>
                    <a:cubicBezTo>
                      <a:pt x="15793" y="15842"/>
                      <a:pt x="15914" y="15700"/>
                      <a:pt x="16034" y="15562"/>
                    </a:cubicBezTo>
                    <a:cubicBezTo>
                      <a:pt x="13181" y="15111"/>
                      <a:pt x="10304" y="14821"/>
                      <a:pt x="7425" y="14706"/>
                    </a:cubicBezTo>
                    <a:cubicBezTo>
                      <a:pt x="7897" y="14300"/>
                      <a:pt x="8370" y="13899"/>
                      <a:pt x="8837" y="13498"/>
                    </a:cubicBezTo>
                    <a:cubicBezTo>
                      <a:pt x="9324" y="13087"/>
                      <a:pt x="9800" y="12668"/>
                      <a:pt x="10273" y="12249"/>
                    </a:cubicBezTo>
                    <a:cubicBezTo>
                      <a:pt x="12936" y="12387"/>
                      <a:pt x="15620" y="12467"/>
                      <a:pt x="18291" y="12494"/>
                    </a:cubicBezTo>
                    <a:cubicBezTo>
                      <a:pt x="18393" y="12338"/>
                      <a:pt x="18482" y="12182"/>
                      <a:pt x="18585" y="12026"/>
                    </a:cubicBezTo>
                    <a:cubicBezTo>
                      <a:pt x="15976" y="12012"/>
                      <a:pt x="13364" y="11932"/>
                      <a:pt x="10763" y="11803"/>
                    </a:cubicBezTo>
                    <a:cubicBezTo>
                      <a:pt x="11714" y="10942"/>
                      <a:pt x="12636" y="10059"/>
                      <a:pt x="13551" y="9168"/>
                    </a:cubicBezTo>
                    <a:cubicBezTo>
                      <a:pt x="15739" y="9057"/>
                      <a:pt x="17943" y="8927"/>
                      <a:pt x="20137" y="8780"/>
                    </a:cubicBezTo>
                    <a:cubicBezTo>
                      <a:pt x="20180" y="8637"/>
                      <a:pt x="20230" y="8472"/>
                      <a:pt x="20283" y="8303"/>
                    </a:cubicBezTo>
                    <a:lnTo>
                      <a:pt x="20283" y="8303"/>
                    </a:lnTo>
                    <a:cubicBezTo>
                      <a:pt x="18206" y="8441"/>
                      <a:pt x="16128" y="8561"/>
                      <a:pt x="14054" y="8673"/>
                    </a:cubicBezTo>
                    <a:cubicBezTo>
                      <a:pt x="14893" y="7843"/>
                      <a:pt x="15718" y="7001"/>
                      <a:pt x="16542" y="6158"/>
                    </a:cubicBezTo>
                    <a:cubicBezTo>
                      <a:pt x="18027" y="6038"/>
                      <a:pt x="19521" y="5890"/>
                      <a:pt x="21005" y="5703"/>
                    </a:cubicBezTo>
                    <a:cubicBezTo>
                      <a:pt x="21042" y="5538"/>
                      <a:pt x="21086" y="5378"/>
                      <a:pt x="21131" y="5209"/>
                    </a:cubicBezTo>
                    <a:lnTo>
                      <a:pt x="21131" y="5209"/>
                    </a:lnTo>
                    <a:cubicBezTo>
                      <a:pt x="19766" y="5392"/>
                      <a:pt x="18402" y="5534"/>
                      <a:pt x="17037" y="5645"/>
                    </a:cubicBezTo>
                    <a:cubicBezTo>
                      <a:pt x="17768" y="4892"/>
                      <a:pt x="18495" y="4134"/>
                      <a:pt x="19227" y="3376"/>
                    </a:cubicBezTo>
                    <a:lnTo>
                      <a:pt x="21647" y="2997"/>
                    </a:lnTo>
                    <a:cubicBezTo>
                      <a:pt x="21679" y="2832"/>
                      <a:pt x="21711" y="2667"/>
                      <a:pt x="21746" y="2507"/>
                    </a:cubicBezTo>
                    <a:lnTo>
                      <a:pt x="21746" y="2507"/>
                    </a:lnTo>
                    <a:cubicBezTo>
                      <a:pt x="20832" y="2649"/>
                      <a:pt x="20199" y="2752"/>
                      <a:pt x="19762" y="2819"/>
                    </a:cubicBezTo>
                    <a:cubicBezTo>
                      <a:pt x="20507" y="2048"/>
                      <a:pt x="21250" y="1276"/>
                      <a:pt x="22005" y="513"/>
                    </a:cubicBezTo>
                    <a:cubicBezTo>
                      <a:pt x="22009" y="509"/>
                      <a:pt x="22009" y="504"/>
                      <a:pt x="22013" y="504"/>
                    </a:cubicBezTo>
                    <a:cubicBezTo>
                      <a:pt x="22102" y="411"/>
                      <a:pt x="22071" y="309"/>
                      <a:pt x="21995" y="246"/>
                    </a:cubicBezTo>
                    <a:cubicBezTo>
                      <a:pt x="21954" y="216"/>
                      <a:pt x="21902" y="197"/>
                      <a:pt x="21850" y="197"/>
                    </a:cubicBezTo>
                    <a:cubicBezTo>
                      <a:pt x="21800" y="197"/>
                      <a:pt x="21749" y="214"/>
                      <a:pt x="21705" y="255"/>
                    </a:cubicBezTo>
                    <a:cubicBezTo>
                      <a:pt x="20738" y="1178"/>
                      <a:pt x="19748" y="2079"/>
                      <a:pt x="18741" y="2961"/>
                    </a:cubicBez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12"/>
              <p:cNvSpPr/>
              <p:nvPr/>
            </p:nvSpPr>
            <p:spPr>
              <a:xfrm>
                <a:off x="5094684" y="47097"/>
                <a:ext cx="560493" cy="869599"/>
              </a:xfrm>
              <a:custGeom>
                <a:rect b="b" l="l" r="r" t="t"/>
                <a:pathLst>
                  <a:path extrusionOk="0" h="27376" w="17645">
                    <a:moveTo>
                      <a:pt x="8995" y="0"/>
                    </a:moveTo>
                    <a:cubicBezTo>
                      <a:pt x="8944" y="0"/>
                      <a:pt x="8904" y="18"/>
                      <a:pt x="8874" y="56"/>
                    </a:cubicBezTo>
                    <a:cubicBezTo>
                      <a:pt x="6310" y="3369"/>
                      <a:pt x="3876" y="6842"/>
                      <a:pt x="2310" y="10734"/>
                    </a:cubicBezTo>
                    <a:cubicBezTo>
                      <a:pt x="1" y="16473"/>
                      <a:pt x="215" y="23598"/>
                      <a:pt x="4571" y="26283"/>
                    </a:cubicBezTo>
                    <a:cubicBezTo>
                      <a:pt x="4576" y="26287"/>
                      <a:pt x="4584" y="26291"/>
                      <a:pt x="4589" y="26296"/>
                    </a:cubicBezTo>
                    <a:cubicBezTo>
                      <a:pt x="4616" y="26310"/>
                      <a:pt x="4643" y="26327"/>
                      <a:pt x="4670" y="26341"/>
                    </a:cubicBezTo>
                    <a:cubicBezTo>
                      <a:pt x="4687" y="26353"/>
                      <a:pt x="4705" y="26363"/>
                      <a:pt x="4723" y="26372"/>
                    </a:cubicBezTo>
                    <a:cubicBezTo>
                      <a:pt x="4750" y="26390"/>
                      <a:pt x="4777" y="26403"/>
                      <a:pt x="4803" y="26421"/>
                    </a:cubicBezTo>
                    <a:cubicBezTo>
                      <a:pt x="4835" y="26438"/>
                      <a:pt x="4870" y="26456"/>
                      <a:pt x="4901" y="26474"/>
                    </a:cubicBezTo>
                    <a:cubicBezTo>
                      <a:pt x="4915" y="26483"/>
                      <a:pt x="4932" y="26487"/>
                      <a:pt x="4946" y="26497"/>
                    </a:cubicBezTo>
                    <a:cubicBezTo>
                      <a:pt x="4981" y="26518"/>
                      <a:pt x="5022" y="26536"/>
                      <a:pt x="5061" y="26559"/>
                    </a:cubicBezTo>
                    <a:cubicBezTo>
                      <a:pt x="5066" y="26559"/>
                      <a:pt x="5071" y="26563"/>
                      <a:pt x="5075" y="26563"/>
                    </a:cubicBezTo>
                    <a:cubicBezTo>
                      <a:pt x="6106" y="27083"/>
                      <a:pt x="7344" y="27376"/>
                      <a:pt x="8806" y="27376"/>
                    </a:cubicBezTo>
                    <a:cubicBezTo>
                      <a:pt x="9550" y="27376"/>
                      <a:pt x="10352" y="27300"/>
                      <a:pt x="11214" y="27139"/>
                    </a:cubicBezTo>
                    <a:cubicBezTo>
                      <a:pt x="11224" y="27139"/>
                      <a:pt x="11233" y="27133"/>
                      <a:pt x="11237" y="27133"/>
                    </a:cubicBezTo>
                    <a:cubicBezTo>
                      <a:pt x="11317" y="27121"/>
                      <a:pt x="11397" y="27102"/>
                      <a:pt x="11478" y="27090"/>
                    </a:cubicBezTo>
                    <a:cubicBezTo>
                      <a:pt x="13217" y="26742"/>
                      <a:pt x="14519" y="25979"/>
                      <a:pt x="15460" y="24945"/>
                    </a:cubicBezTo>
                    <a:cubicBezTo>
                      <a:pt x="15472" y="24931"/>
                      <a:pt x="15482" y="24918"/>
                      <a:pt x="15495" y="24909"/>
                    </a:cubicBezTo>
                    <a:cubicBezTo>
                      <a:pt x="15499" y="24900"/>
                      <a:pt x="15509" y="24892"/>
                      <a:pt x="15517" y="24882"/>
                    </a:cubicBezTo>
                    <a:cubicBezTo>
                      <a:pt x="16676" y="23581"/>
                      <a:pt x="17287" y="21863"/>
                      <a:pt x="17515" y="20009"/>
                    </a:cubicBezTo>
                    <a:lnTo>
                      <a:pt x="17515" y="20000"/>
                    </a:lnTo>
                    <a:cubicBezTo>
                      <a:pt x="17524" y="19937"/>
                      <a:pt x="17532" y="19871"/>
                      <a:pt x="17538" y="19809"/>
                    </a:cubicBezTo>
                    <a:cubicBezTo>
                      <a:pt x="17542" y="19790"/>
                      <a:pt x="17542" y="19777"/>
                      <a:pt x="17542" y="19764"/>
                    </a:cubicBezTo>
                    <a:cubicBezTo>
                      <a:pt x="17645" y="18770"/>
                      <a:pt x="17645" y="17739"/>
                      <a:pt x="17559" y="16714"/>
                    </a:cubicBezTo>
                    <a:lnTo>
                      <a:pt x="17559" y="16683"/>
                    </a:lnTo>
                    <a:cubicBezTo>
                      <a:pt x="17532" y="16352"/>
                      <a:pt x="17497" y="16023"/>
                      <a:pt x="17452" y="15693"/>
                    </a:cubicBezTo>
                    <a:cubicBezTo>
                      <a:pt x="17100" y="12995"/>
                      <a:pt x="16338" y="10262"/>
                      <a:pt x="15170" y="7818"/>
                    </a:cubicBezTo>
                    <a:cubicBezTo>
                      <a:pt x="15044" y="7556"/>
                      <a:pt x="14291" y="6400"/>
                      <a:pt x="13346" y="5054"/>
                    </a:cubicBezTo>
                    <a:cubicBezTo>
                      <a:pt x="13070" y="4661"/>
                      <a:pt x="12780" y="4260"/>
                      <a:pt x="12490" y="3859"/>
                    </a:cubicBezTo>
                    <a:lnTo>
                      <a:pt x="12490" y="3864"/>
                    </a:lnTo>
                    <a:cubicBezTo>
                      <a:pt x="12209" y="3480"/>
                      <a:pt x="11924" y="3097"/>
                      <a:pt x="11643" y="2731"/>
                    </a:cubicBezTo>
                    <a:lnTo>
                      <a:pt x="11643" y="2727"/>
                    </a:lnTo>
                    <a:cubicBezTo>
                      <a:pt x="11416" y="2428"/>
                      <a:pt x="11188" y="2147"/>
                      <a:pt x="10969" y="1871"/>
                    </a:cubicBezTo>
                    <a:lnTo>
                      <a:pt x="10969" y="1875"/>
                    </a:lnTo>
                    <a:cubicBezTo>
                      <a:pt x="10885" y="1777"/>
                      <a:pt x="10805" y="1675"/>
                      <a:pt x="10724" y="1581"/>
                    </a:cubicBezTo>
                    <a:cubicBezTo>
                      <a:pt x="9951" y="651"/>
                      <a:pt x="9297" y="0"/>
                      <a:pt x="89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12"/>
              <p:cNvSpPr/>
              <p:nvPr/>
            </p:nvSpPr>
            <p:spPr>
              <a:xfrm>
                <a:off x="5370595" y="65266"/>
                <a:ext cx="3780" cy="2795"/>
              </a:xfrm>
              <a:custGeom>
                <a:rect b="b" l="l" r="r" t="t"/>
                <a:pathLst>
                  <a:path extrusionOk="0" h="88" w="119">
                    <a:moveTo>
                      <a:pt x="63" y="1"/>
                    </a:moveTo>
                    <a:cubicBezTo>
                      <a:pt x="60" y="1"/>
                      <a:pt x="57" y="1"/>
                      <a:pt x="54" y="2"/>
                    </a:cubicBezTo>
                    <a:cubicBezTo>
                      <a:pt x="1" y="14"/>
                      <a:pt x="12" y="87"/>
                      <a:pt x="60" y="87"/>
                    </a:cubicBezTo>
                    <a:cubicBezTo>
                      <a:pt x="64" y="87"/>
                      <a:pt x="67" y="87"/>
                      <a:pt x="72" y="86"/>
                    </a:cubicBezTo>
                    <a:cubicBezTo>
                      <a:pt x="118" y="77"/>
                      <a:pt x="109" y="1"/>
                      <a:pt x="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12"/>
              <p:cNvSpPr/>
              <p:nvPr/>
            </p:nvSpPr>
            <p:spPr>
              <a:xfrm>
                <a:off x="5122606" y="51004"/>
                <a:ext cx="531143" cy="865501"/>
              </a:xfrm>
              <a:custGeom>
                <a:rect b="b" l="l" r="r" t="t"/>
                <a:pathLst>
                  <a:path extrusionOk="0" h="27247" w="16721">
                    <a:moveTo>
                      <a:pt x="8462" y="0"/>
                    </a:moveTo>
                    <a:cubicBezTo>
                      <a:pt x="8448" y="0"/>
                      <a:pt x="8433" y="2"/>
                      <a:pt x="8419" y="4"/>
                    </a:cubicBezTo>
                    <a:cubicBezTo>
                      <a:pt x="8325" y="27"/>
                      <a:pt x="8232" y="111"/>
                      <a:pt x="8240" y="231"/>
                    </a:cubicBezTo>
                    <a:cubicBezTo>
                      <a:pt x="8333" y="1565"/>
                      <a:pt x="8392" y="2902"/>
                      <a:pt x="8432" y="4244"/>
                    </a:cubicBezTo>
                    <a:lnTo>
                      <a:pt x="6386" y="2069"/>
                    </a:lnTo>
                    <a:cubicBezTo>
                      <a:pt x="6292" y="2198"/>
                      <a:pt x="6193" y="2323"/>
                      <a:pt x="6104" y="2447"/>
                    </a:cubicBezTo>
                    <a:cubicBezTo>
                      <a:pt x="7763" y="4209"/>
                      <a:pt x="8285" y="4766"/>
                      <a:pt x="8450" y="4940"/>
                    </a:cubicBezTo>
                    <a:cubicBezTo>
                      <a:pt x="8472" y="5993"/>
                      <a:pt x="8485" y="7045"/>
                      <a:pt x="8490" y="8092"/>
                    </a:cubicBezTo>
                    <a:cubicBezTo>
                      <a:pt x="7290" y="6786"/>
                      <a:pt x="6113" y="5448"/>
                      <a:pt x="4972" y="4084"/>
                    </a:cubicBezTo>
                    <a:cubicBezTo>
                      <a:pt x="4878" y="4217"/>
                      <a:pt x="4789" y="4351"/>
                      <a:pt x="4705" y="4490"/>
                    </a:cubicBezTo>
                    <a:cubicBezTo>
                      <a:pt x="5926" y="5952"/>
                      <a:pt x="7193" y="7388"/>
                      <a:pt x="8494" y="8783"/>
                    </a:cubicBezTo>
                    <a:cubicBezTo>
                      <a:pt x="8499" y="10130"/>
                      <a:pt x="8490" y="11481"/>
                      <a:pt x="8481" y="12832"/>
                    </a:cubicBezTo>
                    <a:cubicBezTo>
                      <a:pt x="6715" y="10938"/>
                      <a:pt x="4888" y="9078"/>
                      <a:pt x="3028" y="7259"/>
                    </a:cubicBezTo>
                    <a:cubicBezTo>
                      <a:pt x="2952" y="7401"/>
                      <a:pt x="2872" y="7549"/>
                      <a:pt x="2801" y="7687"/>
                    </a:cubicBezTo>
                    <a:cubicBezTo>
                      <a:pt x="4736" y="9582"/>
                      <a:pt x="6635" y="11526"/>
                      <a:pt x="8477" y="13510"/>
                    </a:cubicBezTo>
                    <a:cubicBezTo>
                      <a:pt x="8467" y="14758"/>
                      <a:pt x="8459" y="16007"/>
                      <a:pt x="8454" y="17255"/>
                    </a:cubicBezTo>
                    <a:cubicBezTo>
                      <a:pt x="6220" y="14999"/>
                      <a:pt x="3822" y="12895"/>
                      <a:pt x="1285" y="10977"/>
                    </a:cubicBezTo>
                    <a:cubicBezTo>
                      <a:pt x="1231" y="11129"/>
                      <a:pt x="1173" y="11280"/>
                      <a:pt x="1115" y="11436"/>
                    </a:cubicBezTo>
                    <a:cubicBezTo>
                      <a:pt x="3701" y="13403"/>
                      <a:pt x="6145" y="15556"/>
                      <a:pt x="8409" y="17871"/>
                    </a:cubicBezTo>
                    <a:lnTo>
                      <a:pt x="8405" y="17879"/>
                    </a:lnTo>
                    <a:cubicBezTo>
                      <a:pt x="8423" y="17898"/>
                      <a:pt x="8440" y="17915"/>
                      <a:pt x="8454" y="17929"/>
                    </a:cubicBezTo>
                    <a:cubicBezTo>
                      <a:pt x="8459" y="18406"/>
                      <a:pt x="8459" y="18883"/>
                      <a:pt x="8463" y="19359"/>
                    </a:cubicBezTo>
                    <a:cubicBezTo>
                      <a:pt x="8467" y="20060"/>
                      <a:pt x="8463" y="20756"/>
                      <a:pt x="8454" y="21451"/>
                    </a:cubicBezTo>
                    <a:lnTo>
                      <a:pt x="36" y="16363"/>
                    </a:lnTo>
                    <a:cubicBezTo>
                      <a:pt x="23" y="16542"/>
                      <a:pt x="9" y="16711"/>
                      <a:pt x="0" y="16889"/>
                    </a:cubicBezTo>
                    <a:cubicBezTo>
                      <a:pt x="5400" y="20153"/>
                      <a:pt x="7571" y="21464"/>
                      <a:pt x="8446" y="21995"/>
                    </a:cubicBezTo>
                    <a:cubicBezTo>
                      <a:pt x="8427" y="23154"/>
                      <a:pt x="8392" y="24314"/>
                      <a:pt x="8347" y="25473"/>
                    </a:cubicBezTo>
                    <a:cubicBezTo>
                      <a:pt x="5645" y="24282"/>
                      <a:pt x="2988" y="22940"/>
                      <a:pt x="424" y="21468"/>
                    </a:cubicBezTo>
                    <a:lnTo>
                      <a:pt x="424" y="21468"/>
                    </a:lnTo>
                    <a:cubicBezTo>
                      <a:pt x="482" y="21692"/>
                      <a:pt x="554" y="21906"/>
                      <a:pt x="620" y="22120"/>
                    </a:cubicBezTo>
                    <a:cubicBezTo>
                      <a:pt x="3126" y="23533"/>
                      <a:pt x="5703" y="24826"/>
                      <a:pt x="8329" y="25973"/>
                    </a:cubicBezTo>
                    <a:cubicBezTo>
                      <a:pt x="8312" y="26395"/>
                      <a:pt x="8294" y="26823"/>
                      <a:pt x="8276" y="27247"/>
                    </a:cubicBezTo>
                    <a:cubicBezTo>
                      <a:pt x="8900" y="27225"/>
                      <a:pt x="9564" y="27154"/>
                      <a:pt x="10269" y="27029"/>
                    </a:cubicBezTo>
                    <a:cubicBezTo>
                      <a:pt x="10273" y="26288"/>
                      <a:pt x="10278" y="25553"/>
                      <a:pt x="10273" y="24817"/>
                    </a:cubicBezTo>
                    <a:cubicBezTo>
                      <a:pt x="11179" y="24032"/>
                      <a:pt x="12119" y="23288"/>
                      <a:pt x="13042" y="22561"/>
                    </a:cubicBezTo>
                    <a:cubicBezTo>
                      <a:pt x="14260" y="21594"/>
                      <a:pt x="15503" y="20608"/>
                      <a:pt x="16672" y="19525"/>
                    </a:cubicBezTo>
                    <a:cubicBezTo>
                      <a:pt x="16694" y="19297"/>
                      <a:pt x="16712" y="19065"/>
                      <a:pt x="16721" y="18834"/>
                    </a:cubicBezTo>
                    <a:lnTo>
                      <a:pt x="16721" y="18834"/>
                    </a:lnTo>
                    <a:cubicBezTo>
                      <a:pt x="15463" y="20042"/>
                      <a:pt x="14090" y="21135"/>
                      <a:pt x="12747" y="22186"/>
                    </a:cubicBezTo>
                    <a:cubicBezTo>
                      <a:pt x="11928" y="22837"/>
                      <a:pt x="11089" y="23506"/>
                      <a:pt x="10269" y="24207"/>
                    </a:cubicBezTo>
                    <a:cubicBezTo>
                      <a:pt x="10260" y="23181"/>
                      <a:pt x="10251" y="22160"/>
                      <a:pt x="10238" y="21143"/>
                    </a:cubicBezTo>
                    <a:cubicBezTo>
                      <a:pt x="12186" y="18949"/>
                      <a:pt x="14272" y="16867"/>
                      <a:pt x="16480" y="14924"/>
                    </a:cubicBezTo>
                    <a:cubicBezTo>
                      <a:pt x="16449" y="14741"/>
                      <a:pt x="16418" y="14562"/>
                      <a:pt x="16391" y="14379"/>
                    </a:cubicBezTo>
                    <a:cubicBezTo>
                      <a:pt x="14219" y="16283"/>
                      <a:pt x="12159" y="18312"/>
                      <a:pt x="10228" y="20452"/>
                    </a:cubicBezTo>
                    <a:cubicBezTo>
                      <a:pt x="10220" y="19828"/>
                      <a:pt x="10211" y="19208"/>
                      <a:pt x="10202" y="18593"/>
                    </a:cubicBezTo>
                    <a:cubicBezTo>
                      <a:pt x="10197" y="17955"/>
                      <a:pt x="10179" y="17322"/>
                      <a:pt x="10158" y="16689"/>
                    </a:cubicBezTo>
                    <a:cubicBezTo>
                      <a:pt x="11967" y="14731"/>
                      <a:pt x="13747" y="12720"/>
                      <a:pt x="15472" y="10679"/>
                    </a:cubicBezTo>
                    <a:cubicBezTo>
                      <a:pt x="15414" y="10504"/>
                      <a:pt x="15356" y="10335"/>
                      <a:pt x="15299" y="10156"/>
                    </a:cubicBezTo>
                    <a:cubicBezTo>
                      <a:pt x="13622" y="12154"/>
                      <a:pt x="11891" y="14112"/>
                      <a:pt x="10131" y="16029"/>
                    </a:cubicBezTo>
                    <a:cubicBezTo>
                      <a:pt x="10072" y="14749"/>
                      <a:pt x="9988" y="13474"/>
                      <a:pt x="9885" y="12204"/>
                    </a:cubicBezTo>
                    <a:cubicBezTo>
                      <a:pt x="11201" y="10446"/>
                      <a:pt x="12507" y="8672"/>
                      <a:pt x="13796" y="6888"/>
                    </a:cubicBezTo>
                    <a:cubicBezTo>
                      <a:pt x="13716" y="6764"/>
                      <a:pt x="13622" y="6621"/>
                      <a:pt x="13523" y="6474"/>
                    </a:cubicBezTo>
                    <a:cubicBezTo>
                      <a:pt x="12302" y="8155"/>
                      <a:pt x="11067" y="9835"/>
                      <a:pt x="9823" y="11499"/>
                    </a:cubicBezTo>
                    <a:cubicBezTo>
                      <a:pt x="9720" y="10322"/>
                      <a:pt x="9605" y="9149"/>
                      <a:pt x="9479" y="7977"/>
                    </a:cubicBezTo>
                    <a:cubicBezTo>
                      <a:pt x="10340" y="6759"/>
                      <a:pt x="11179" y="5515"/>
                      <a:pt x="11981" y="4254"/>
                    </a:cubicBezTo>
                    <a:cubicBezTo>
                      <a:pt x="11883" y="4120"/>
                      <a:pt x="11790" y="3982"/>
                      <a:pt x="11687" y="3843"/>
                    </a:cubicBezTo>
                    <a:cubicBezTo>
                      <a:pt x="10951" y="5007"/>
                      <a:pt x="10193" y="6149"/>
                      <a:pt x="9403" y="7267"/>
                    </a:cubicBezTo>
                    <a:cubicBezTo>
                      <a:pt x="9292" y="6224"/>
                      <a:pt x="9172" y="5180"/>
                      <a:pt x="9056" y="4137"/>
                    </a:cubicBezTo>
                    <a:lnTo>
                      <a:pt x="10313" y="2029"/>
                    </a:lnTo>
                    <a:cubicBezTo>
                      <a:pt x="10206" y="1900"/>
                      <a:pt x="10099" y="1770"/>
                      <a:pt x="10002" y="1641"/>
                    </a:cubicBezTo>
                    <a:cubicBezTo>
                      <a:pt x="9524" y="2439"/>
                      <a:pt x="9199" y="2987"/>
                      <a:pt x="8971" y="3367"/>
                    </a:cubicBezTo>
                    <a:cubicBezTo>
                      <a:pt x="8856" y="2301"/>
                      <a:pt x="8740" y="1235"/>
                      <a:pt x="8633" y="165"/>
                    </a:cubicBezTo>
                    <a:cubicBezTo>
                      <a:pt x="8628" y="165"/>
                      <a:pt x="8628" y="161"/>
                      <a:pt x="8628" y="156"/>
                    </a:cubicBezTo>
                    <a:cubicBezTo>
                      <a:pt x="8617" y="46"/>
                      <a:pt x="8544" y="0"/>
                      <a:pt x="84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12"/>
              <p:cNvSpPr/>
              <p:nvPr/>
            </p:nvSpPr>
            <p:spPr>
              <a:xfrm>
                <a:off x="2961283" y="556480"/>
                <a:ext cx="891898" cy="1389528"/>
              </a:xfrm>
              <a:custGeom>
                <a:rect b="b" l="l" r="r" t="t"/>
                <a:pathLst>
                  <a:path extrusionOk="0" h="43744" w="28078">
                    <a:moveTo>
                      <a:pt x="1244" y="1"/>
                    </a:moveTo>
                    <a:cubicBezTo>
                      <a:pt x="942" y="2382"/>
                      <a:pt x="152" y="5025"/>
                      <a:pt x="81" y="7389"/>
                    </a:cubicBezTo>
                    <a:cubicBezTo>
                      <a:pt x="1" y="10340"/>
                      <a:pt x="1967" y="12743"/>
                      <a:pt x="2676" y="15495"/>
                    </a:cubicBezTo>
                    <a:cubicBezTo>
                      <a:pt x="3300" y="17893"/>
                      <a:pt x="2948" y="20359"/>
                      <a:pt x="3683" y="22704"/>
                    </a:cubicBezTo>
                    <a:cubicBezTo>
                      <a:pt x="4570" y="25531"/>
                      <a:pt x="6577" y="28180"/>
                      <a:pt x="8811" y="30079"/>
                    </a:cubicBezTo>
                    <a:cubicBezTo>
                      <a:pt x="9766" y="30882"/>
                      <a:pt x="10799" y="31590"/>
                      <a:pt x="11678" y="32468"/>
                    </a:cubicBezTo>
                    <a:cubicBezTo>
                      <a:pt x="12489" y="33281"/>
                      <a:pt x="13154" y="34221"/>
                      <a:pt x="13810" y="35162"/>
                    </a:cubicBezTo>
                    <a:cubicBezTo>
                      <a:pt x="15585" y="37693"/>
                      <a:pt x="18628" y="43744"/>
                      <a:pt x="22510" y="43744"/>
                    </a:cubicBezTo>
                    <a:cubicBezTo>
                      <a:pt x="23026" y="43744"/>
                      <a:pt x="23556" y="43637"/>
                      <a:pt x="24100" y="43402"/>
                    </a:cubicBezTo>
                    <a:cubicBezTo>
                      <a:pt x="25273" y="42893"/>
                      <a:pt x="26143" y="41877"/>
                      <a:pt x="26927" y="40873"/>
                    </a:cubicBezTo>
                    <a:cubicBezTo>
                      <a:pt x="27382" y="40284"/>
                      <a:pt x="27837" y="39665"/>
                      <a:pt x="27970" y="38938"/>
                    </a:cubicBezTo>
                    <a:cubicBezTo>
                      <a:pt x="28077" y="38358"/>
                      <a:pt x="27970" y="37757"/>
                      <a:pt x="27845" y="37187"/>
                    </a:cubicBezTo>
                    <a:cubicBezTo>
                      <a:pt x="26941" y="32941"/>
                      <a:pt x="24885" y="29900"/>
                      <a:pt x="22437" y="26512"/>
                    </a:cubicBezTo>
                    <a:cubicBezTo>
                      <a:pt x="21599" y="25352"/>
                      <a:pt x="20827" y="24109"/>
                      <a:pt x="20083" y="22820"/>
                    </a:cubicBezTo>
                    <a:cubicBezTo>
                      <a:pt x="17296" y="18026"/>
                      <a:pt x="14875" y="12698"/>
                      <a:pt x="10653" y="9278"/>
                    </a:cubicBezTo>
                    <a:cubicBezTo>
                      <a:pt x="9293" y="8177"/>
                      <a:pt x="7741" y="7321"/>
                      <a:pt x="6385" y="6207"/>
                    </a:cubicBezTo>
                    <a:cubicBezTo>
                      <a:pt x="4303" y="4495"/>
                      <a:pt x="2761" y="2230"/>
                      <a:pt x="124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12"/>
              <p:cNvSpPr/>
              <p:nvPr/>
            </p:nvSpPr>
            <p:spPr>
              <a:xfrm>
                <a:off x="2964841" y="556035"/>
                <a:ext cx="870774" cy="1375456"/>
              </a:xfrm>
              <a:custGeom>
                <a:rect b="b" l="l" r="r" t="t"/>
                <a:pathLst>
                  <a:path extrusionOk="0" h="43301" w="27413">
                    <a:moveTo>
                      <a:pt x="1146" y="1"/>
                    </a:moveTo>
                    <a:lnTo>
                      <a:pt x="1146" y="1"/>
                    </a:lnTo>
                    <a:cubicBezTo>
                      <a:pt x="1186" y="474"/>
                      <a:pt x="1239" y="946"/>
                      <a:pt x="1311" y="1414"/>
                    </a:cubicBezTo>
                    <a:cubicBezTo>
                      <a:pt x="932" y="1307"/>
                      <a:pt x="932" y="1303"/>
                      <a:pt x="932" y="1303"/>
                    </a:cubicBezTo>
                    <a:cubicBezTo>
                      <a:pt x="900" y="1490"/>
                      <a:pt x="865" y="1677"/>
                      <a:pt x="830" y="1865"/>
                    </a:cubicBezTo>
                    <a:cubicBezTo>
                      <a:pt x="1244" y="1980"/>
                      <a:pt x="1373" y="2016"/>
                      <a:pt x="1414" y="2030"/>
                    </a:cubicBezTo>
                    <a:cubicBezTo>
                      <a:pt x="1542" y="2756"/>
                      <a:pt x="1708" y="3478"/>
                      <a:pt x="1904" y="4192"/>
                    </a:cubicBezTo>
                    <a:lnTo>
                      <a:pt x="455" y="3768"/>
                    </a:lnTo>
                    <a:cubicBezTo>
                      <a:pt x="419" y="3960"/>
                      <a:pt x="379" y="4143"/>
                      <a:pt x="348" y="4326"/>
                    </a:cubicBezTo>
                    <a:cubicBezTo>
                      <a:pt x="1552" y="4678"/>
                      <a:pt x="1953" y="4794"/>
                      <a:pt x="2091" y="4834"/>
                    </a:cubicBezTo>
                    <a:cubicBezTo>
                      <a:pt x="2297" y="5503"/>
                      <a:pt x="2528" y="6162"/>
                      <a:pt x="2791" y="6814"/>
                    </a:cubicBezTo>
                    <a:cubicBezTo>
                      <a:pt x="2826" y="6907"/>
                      <a:pt x="2867" y="6997"/>
                      <a:pt x="2902" y="7086"/>
                    </a:cubicBezTo>
                    <a:lnTo>
                      <a:pt x="54" y="6261"/>
                    </a:lnTo>
                    <a:cubicBezTo>
                      <a:pt x="31" y="6452"/>
                      <a:pt x="13" y="6644"/>
                      <a:pt x="0" y="6831"/>
                    </a:cubicBezTo>
                    <a:cubicBezTo>
                      <a:pt x="2176" y="7465"/>
                      <a:pt x="2929" y="7683"/>
                      <a:pt x="3192" y="7759"/>
                    </a:cubicBezTo>
                    <a:cubicBezTo>
                      <a:pt x="3549" y="8561"/>
                      <a:pt x="3946" y="9346"/>
                      <a:pt x="4369" y="10117"/>
                    </a:cubicBezTo>
                    <a:lnTo>
                      <a:pt x="93" y="8882"/>
                    </a:lnTo>
                    <a:lnTo>
                      <a:pt x="93" y="8882"/>
                    </a:lnTo>
                    <a:cubicBezTo>
                      <a:pt x="134" y="9092"/>
                      <a:pt x="183" y="9302"/>
                      <a:pt x="237" y="9512"/>
                    </a:cubicBezTo>
                    <a:cubicBezTo>
                      <a:pt x="3277" y="10389"/>
                      <a:pt x="4374" y="10706"/>
                      <a:pt x="4771" y="10823"/>
                    </a:cubicBezTo>
                    <a:cubicBezTo>
                      <a:pt x="5203" y="11566"/>
                      <a:pt x="5658" y="12294"/>
                      <a:pt x="6135" y="13011"/>
                    </a:cubicBezTo>
                    <a:cubicBezTo>
                      <a:pt x="6193" y="13101"/>
                      <a:pt x="6256" y="13194"/>
                      <a:pt x="6318" y="13288"/>
                    </a:cubicBezTo>
                    <a:lnTo>
                      <a:pt x="1079" y="11767"/>
                    </a:lnTo>
                    <a:lnTo>
                      <a:pt x="1079" y="11767"/>
                    </a:lnTo>
                    <a:cubicBezTo>
                      <a:pt x="1177" y="11994"/>
                      <a:pt x="1275" y="12222"/>
                      <a:pt x="1377" y="12445"/>
                    </a:cubicBezTo>
                    <a:cubicBezTo>
                      <a:pt x="4927" y="13471"/>
                      <a:pt x="6291" y="13867"/>
                      <a:pt x="6813" y="14019"/>
                    </a:cubicBezTo>
                    <a:cubicBezTo>
                      <a:pt x="7250" y="14652"/>
                      <a:pt x="7691" y="15281"/>
                      <a:pt x="8123" y="15910"/>
                    </a:cubicBezTo>
                    <a:cubicBezTo>
                      <a:pt x="8271" y="16120"/>
                      <a:pt x="8409" y="16324"/>
                      <a:pt x="8547" y="16538"/>
                    </a:cubicBezTo>
                    <a:lnTo>
                      <a:pt x="2336" y="14741"/>
                    </a:lnTo>
                    <a:lnTo>
                      <a:pt x="2336" y="14741"/>
                    </a:lnTo>
                    <a:cubicBezTo>
                      <a:pt x="2408" y="14951"/>
                      <a:pt x="2474" y="15169"/>
                      <a:pt x="2537" y="15388"/>
                    </a:cubicBezTo>
                    <a:cubicBezTo>
                      <a:pt x="6738" y="16605"/>
                      <a:pt x="8364" y="17073"/>
                      <a:pt x="8993" y="17256"/>
                    </a:cubicBezTo>
                    <a:cubicBezTo>
                      <a:pt x="9314" y="17791"/>
                      <a:pt x="9609" y="18335"/>
                      <a:pt x="9881" y="18896"/>
                    </a:cubicBezTo>
                    <a:cubicBezTo>
                      <a:pt x="10001" y="19143"/>
                      <a:pt x="10117" y="19383"/>
                      <a:pt x="10228" y="19628"/>
                    </a:cubicBezTo>
                    <a:cubicBezTo>
                      <a:pt x="2912" y="17512"/>
                      <a:pt x="2902" y="17511"/>
                      <a:pt x="2902" y="17511"/>
                    </a:cubicBezTo>
                    <a:lnTo>
                      <a:pt x="2902" y="17511"/>
                    </a:lnTo>
                    <a:cubicBezTo>
                      <a:pt x="2921" y="17711"/>
                      <a:pt x="2939" y="17916"/>
                      <a:pt x="2956" y="18112"/>
                    </a:cubicBezTo>
                    <a:cubicBezTo>
                      <a:pt x="7909" y="19548"/>
                      <a:pt x="9809" y="20100"/>
                      <a:pt x="10536" y="20310"/>
                    </a:cubicBezTo>
                    <a:cubicBezTo>
                      <a:pt x="10875" y="21073"/>
                      <a:pt x="11200" y="21845"/>
                      <a:pt x="11535" y="22615"/>
                    </a:cubicBezTo>
                    <a:lnTo>
                      <a:pt x="3108" y="20176"/>
                    </a:lnTo>
                    <a:lnTo>
                      <a:pt x="3108" y="20176"/>
                    </a:lnTo>
                    <a:cubicBezTo>
                      <a:pt x="3126" y="20377"/>
                      <a:pt x="3147" y="20582"/>
                      <a:pt x="3170" y="20779"/>
                    </a:cubicBezTo>
                    <a:cubicBezTo>
                      <a:pt x="8784" y="22406"/>
                      <a:pt x="10977" y="23043"/>
                      <a:pt x="11833" y="23289"/>
                    </a:cubicBezTo>
                    <a:cubicBezTo>
                      <a:pt x="12136" y="23967"/>
                      <a:pt x="12453" y="24640"/>
                      <a:pt x="12805" y="25300"/>
                    </a:cubicBezTo>
                    <a:cubicBezTo>
                      <a:pt x="12864" y="25416"/>
                      <a:pt x="12926" y="25527"/>
                      <a:pt x="12988" y="25643"/>
                    </a:cubicBezTo>
                    <a:lnTo>
                      <a:pt x="3643" y="22936"/>
                    </a:lnTo>
                    <a:lnTo>
                      <a:pt x="3643" y="22936"/>
                    </a:lnTo>
                    <a:cubicBezTo>
                      <a:pt x="3715" y="23155"/>
                      <a:pt x="3799" y="23374"/>
                      <a:pt x="3884" y="23592"/>
                    </a:cubicBezTo>
                    <a:cubicBezTo>
                      <a:pt x="9862" y="25327"/>
                      <a:pt x="12356" y="26049"/>
                      <a:pt x="13394" y="26348"/>
                    </a:cubicBezTo>
                    <a:cubicBezTo>
                      <a:pt x="13809" y="27035"/>
                      <a:pt x="14264" y="27694"/>
                      <a:pt x="14749" y="28323"/>
                    </a:cubicBezTo>
                    <a:cubicBezTo>
                      <a:pt x="14892" y="28515"/>
                      <a:pt x="15035" y="28698"/>
                      <a:pt x="15182" y="28881"/>
                    </a:cubicBezTo>
                    <a:lnTo>
                      <a:pt x="5100" y="25964"/>
                    </a:lnTo>
                    <a:lnTo>
                      <a:pt x="5100" y="25964"/>
                    </a:lnTo>
                    <a:cubicBezTo>
                      <a:pt x="5257" y="26210"/>
                      <a:pt x="5417" y="26455"/>
                      <a:pt x="5587" y="26691"/>
                    </a:cubicBezTo>
                    <a:cubicBezTo>
                      <a:pt x="11745" y="28474"/>
                      <a:pt x="14544" y="29286"/>
                      <a:pt x="15820" y="29656"/>
                    </a:cubicBezTo>
                    <a:cubicBezTo>
                      <a:pt x="16212" y="30128"/>
                      <a:pt x="16614" y="30593"/>
                      <a:pt x="17005" y="31056"/>
                    </a:cubicBezTo>
                    <a:cubicBezTo>
                      <a:pt x="17363" y="31480"/>
                      <a:pt x="17719" y="31898"/>
                      <a:pt x="18063" y="32326"/>
                    </a:cubicBezTo>
                    <a:lnTo>
                      <a:pt x="7915" y="29389"/>
                    </a:lnTo>
                    <a:lnTo>
                      <a:pt x="7915" y="29389"/>
                    </a:lnTo>
                    <a:cubicBezTo>
                      <a:pt x="8173" y="29634"/>
                      <a:pt x="8436" y="29865"/>
                      <a:pt x="8699" y="30093"/>
                    </a:cubicBezTo>
                    <a:cubicBezTo>
                      <a:pt x="8765" y="30146"/>
                      <a:pt x="8833" y="30204"/>
                      <a:pt x="8905" y="30262"/>
                    </a:cubicBezTo>
                    <a:cubicBezTo>
                      <a:pt x="14674" y="31930"/>
                      <a:pt x="17385" y="32719"/>
                      <a:pt x="18664" y="33085"/>
                    </a:cubicBezTo>
                    <a:cubicBezTo>
                      <a:pt x="18834" y="33308"/>
                      <a:pt x="18999" y="33530"/>
                      <a:pt x="19159" y="33754"/>
                    </a:cubicBezTo>
                    <a:cubicBezTo>
                      <a:pt x="19579" y="34342"/>
                      <a:pt x="19966" y="34958"/>
                      <a:pt x="20337" y="35586"/>
                    </a:cubicBezTo>
                    <a:lnTo>
                      <a:pt x="12266" y="33250"/>
                    </a:lnTo>
                    <a:lnTo>
                      <a:pt x="12266" y="33250"/>
                    </a:lnTo>
                    <a:cubicBezTo>
                      <a:pt x="12471" y="33499"/>
                      <a:pt x="12671" y="33754"/>
                      <a:pt x="12864" y="34017"/>
                    </a:cubicBezTo>
                    <a:cubicBezTo>
                      <a:pt x="17496" y="35355"/>
                      <a:pt x="19694" y="35991"/>
                      <a:pt x="20738" y="36295"/>
                    </a:cubicBezTo>
                    <a:cubicBezTo>
                      <a:pt x="20804" y="36415"/>
                      <a:pt x="20872" y="36540"/>
                      <a:pt x="20938" y="36660"/>
                    </a:cubicBezTo>
                    <a:cubicBezTo>
                      <a:pt x="21291" y="37316"/>
                      <a:pt x="21629" y="37985"/>
                      <a:pt x="21960" y="38662"/>
                    </a:cubicBezTo>
                    <a:lnTo>
                      <a:pt x="14585" y="36526"/>
                    </a:lnTo>
                    <a:lnTo>
                      <a:pt x="14585" y="36526"/>
                    </a:lnTo>
                    <a:cubicBezTo>
                      <a:pt x="14731" y="36759"/>
                      <a:pt x="14888" y="37004"/>
                      <a:pt x="15044" y="37249"/>
                    </a:cubicBezTo>
                    <a:cubicBezTo>
                      <a:pt x="19168" y="38444"/>
                      <a:pt x="21246" y="39046"/>
                      <a:pt x="22294" y="39349"/>
                    </a:cubicBezTo>
                    <a:cubicBezTo>
                      <a:pt x="22361" y="39487"/>
                      <a:pt x="22432" y="39630"/>
                      <a:pt x="22499" y="39769"/>
                    </a:cubicBezTo>
                    <a:lnTo>
                      <a:pt x="23436" y="41695"/>
                    </a:lnTo>
                    <a:lnTo>
                      <a:pt x="16752" y="39759"/>
                    </a:lnTo>
                    <a:lnTo>
                      <a:pt x="16752" y="39759"/>
                    </a:lnTo>
                    <a:cubicBezTo>
                      <a:pt x="16943" y="40018"/>
                      <a:pt x="17139" y="40272"/>
                      <a:pt x="17340" y="40522"/>
                    </a:cubicBezTo>
                    <a:cubicBezTo>
                      <a:pt x="20831" y="41534"/>
                      <a:pt x="22736" y="42082"/>
                      <a:pt x="23769" y="42385"/>
                    </a:cubicBezTo>
                    <a:cubicBezTo>
                      <a:pt x="23854" y="42551"/>
                      <a:pt x="23944" y="42733"/>
                      <a:pt x="24037" y="42926"/>
                    </a:cubicBezTo>
                    <a:lnTo>
                      <a:pt x="24220" y="43300"/>
                    </a:lnTo>
                    <a:cubicBezTo>
                      <a:pt x="24808" y="43000"/>
                      <a:pt x="25325" y="42578"/>
                      <a:pt x="25794" y="42091"/>
                    </a:cubicBezTo>
                    <a:cubicBezTo>
                      <a:pt x="25780" y="42074"/>
                      <a:pt x="25772" y="42056"/>
                      <a:pt x="25763" y="42037"/>
                    </a:cubicBezTo>
                    <a:cubicBezTo>
                      <a:pt x="25763" y="42037"/>
                      <a:pt x="25763" y="42033"/>
                      <a:pt x="25691" y="41913"/>
                    </a:cubicBezTo>
                    <a:lnTo>
                      <a:pt x="27412" y="35907"/>
                    </a:lnTo>
                    <a:cubicBezTo>
                      <a:pt x="27319" y="35573"/>
                      <a:pt x="27216" y="35242"/>
                      <a:pt x="27109" y="34921"/>
                    </a:cubicBezTo>
                    <a:cubicBezTo>
                      <a:pt x="26150" y="38265"/>
                      <a:pt x="25611" y="40148"/>
                      <a:pt x="25308" y="41204"/>
                    </a:cubicBezTo>
                    <a:cubicBezTo>
                      <a:pt x="25063" y="40749"/>
                      <a:pt x="24679" y="40045"/>
                      <a:pt x="24086" y="38952"/>
                    </a:cubicBezTo>
                    <a:cubicBezTo>
                      <a:pt x="24051" y="38894"/>
                      <a:pt x="24020" y="38832"/>
                      <a:pt x="23988" y="38774"/>
                    </a:cubicBezTo>
                    <a:lnTo>
                      <a:pt x="25901" y="32095"/>
                    </a:lnTo>
                    <a:cubicBezTo>
                      <a:pt x="25776" y="31854"/>
                      <a:pt x="25652" y="31614"/>
                      <a:pt x="25522" y="31377"/>
                    </a:cubicBezTo>
                    <a:cubicBezTo>
                      <a:pt x="24469" y="35034"/>
                      <a:pt x="23907" y="37004"/>
                      <a:pt x="23605" y="38065"/>
                    </a:cubicBezTo>
                    <a:cubicBezTo>
                      <a:pt x="23199" y="37329"/>
                      <a:pt x="22789" y="36590"/>
                      <a:pt x="22347" y="35858"/>
                    </a:cubicBezTo>
                    <a:cubicBezTo>
                      <a:pt x="22320" y="35809"/>
                      <a:pt x="22289" y="35764"/>
                      <a:pt x="22263" y="35715"/>
                    </a:cubicBezTo>
                    <a:lnTo>
                      <a:pt x="24148" y="29130"/>
                    </a:lnTo>
                    <a:cubicBezTo>
                      <a:pt x="24010" y="28924"/>
                      <a:pt x="23876" y="28720"/>
                      <a:pt x="23734" y="28519"/>
                    </a:cubicBezTo>
                    <a:cubicBezTo>
                      <a:pt x="22686" y="32175"/>
                      <a:pt x="22142" y="34075"/>
                      <a:pt x="21861" y="35060"/>
                    </a:cubicBezTo>
                    <a:cubicBezTo>
                      <a:pt x="21415" y="34359"/>
                      <a:pt x="20948" y="33673"/>
                      <a:pt x="20435" y="33013"/>
                    </a:cubicBezTo>
                    <a:lnTo>
                      <a:pt x="22302" y="26490"/>
                    </a:lnTo>
                    <a:cubicBezTo>
                      <a:pt x="22156" y="26290"/>
                      <a:pt x="22018" y="26093"/>
                      <a:pt x="21884" y="25893"/>
                    </a:cubicBezTo>
                    <a:cubicBezTo>
                      <a:pt x="20796" y="29692"/>
                      <a:pt x="20261" y="31556"/>
                      <a:pt x="20002" y="32465"/>
                    </a:cubicBezTo>
                    <a:cubicBezTo>
                      <a:pt x="19511" y="31863"/>
                      <a:pt x="18995" y="31293"/>
                      <a:pt x="18482" y="30731"/>
                    </a:cubicBezTo>
                    <a:lnTo>
                      <a:pt x="20488" y="23712"/>
                    </a:lnTo>
                    <a:cubicBezTo>
                      <a:pt x="20355" y="23494"/>
                      <a:pt x="20225" y="23271"/>
                      <a:pt x="20091" y="23048"/>
                    </a:cubicBezTo>
                    <a:cubicBezTo>
                      <a:pt x="18857" y="27368"/>
                      <a:pt x="18289" y="29344"/>
                      <a:pt x="18032" y="30249"/>
                    </a:cubicBezTo>
                    <a:cubicBezTo>
                      <a:pt x="18013" y="30227"/>
                      <a:pt x="17995" y="30208"/>
                      <a:pt x="17978" y="30186"/>
                    </a:cubicBezTo>
                    <a:cubicBezTo>
                      <a:pt x="17474" y="29651"/>
                      <a:pt x="16974" y="29121"/>
                      <a:pt x="16493" y="28586"/>
                    </a:cubicBezTo>
                    <a:lnTo>
                      <a:pt x="18754" y="20685"/>
                    </a:lnTo>
                    <a:cubicBezTo>
                      <a:pt x="18624" y="20453"/>
                      <a:pt x="18495" y="20221"/>
                      <a:pt x="18365" y="19985"/>
                    </a:cubicBezTo>
                    <a:cubicBezTo>
                      <a:pt x="16930" y="25001"/>
                      <a:pt x="16315" y="27159"/>
                      <a:pt x="16048" y="28082"/>
                    </a:cubicBezTo>
                    <a:cubicBezTo>
                      <a:pt x="15525" y="27480"/>
                      <a:pt x="15026" y="26864"/>
                      <a:pt x="14567" y="26222"/>
                    </a:cubicBezTo>
                    <a:lnTo>
                      <a:pt x="17032" y="17612"/>
                    </a:lnTo>
                    <a:cubicBezTo>
                      <a:pt x="16904" y="17385"/>
                      <a:pt x="16765" y="17163"/>
                      <a:pt x="16636" y="16939"/>
                    </a:cubicBezTo>
                    <a:cubicBezTo>
                      <a:pt x="15071" y="22392"/>
                      <a:pt x="14420" y="24666"/>
                      <a:pt x="14148" y="25617"/>
                    </a:cubicBezTo>
                    <a:cubicBezTo>
                      <a:pt x="13982" y="25358"/>
                      <a:pt x="13817" y="25090"/>
                      <a:pt x="13667" y="24823"/>
                    </a:cubicBezTo>
                    <a:cubicBezTo>
                      <a:pt x="13367" y="24314"/>
                      <a:pt x="13082" y="23788"/>
                      <a:pt x="12810" y="23257"/>
                    </a:cubicBezTo>
                    <a:lnTo>
                      <a:pt x="15254" y="14715"/>
                    </a:lnTo>
                    <a:cubicBezTo>
                      <a:pt x="15120" y="14509"/>
                      <a:pt x="14982" y="14305"/>
                      <a:pt x="14844" y="14099"/>
                    </a:cubicBezTo>
                    <a:cubicBezTo>
                      <a:pt x="13327" y="19396"/>
                      <a:pt x="12698" y="21598"/>
                      <a:pt x="12436" y="22513"/>
                    </a:cubicBezTo>
                    <a:cubicBezTo>
                      <a:pt x="12012" y="21657"/>
                      <a:pt x="11597" y="20787"/>
                      <a:pt x="11165" y="19923"/>
                    </a:cubicBezTo>
                    <a:lnTo>
                      <a:pt x="13385" y="12155"/>
                    </a:lnTo>
                    <a:cubicBezTo>
                      <a:pt x="13239" y="11981"/>
                      <a:pt x="13095" y="11807"/>
                      <a:pt x="12949" y="11638"/>
                    </a:cubicBezTo>
                    <a:cubicBezTo>
                      <a:pt x="11562" y="16476"/>
                      <a:pt x="11008" y="18411"/>
                      <a:pt x="10786" y="19182"/>
                    </a:cubicBezTo>
                    <a:cubicBezTo>
                      <a:pt x="10683" y="18986"/>
                      <a:pt x="10576" y="18789"/>
                      <a:pt x="10469" y="18594"/>
                    </a:cubicBezTo>
                    <a:cubicBezTo>
                      <a:pt x="10152" y="18005"/>
                      <a:pt x="9800" y="17425"/>
                      <a:pt x="9430" y="16869"/>
                    </a:cubicBezTo>
                    <a:cubicBezTo>
                      <a:pt x="11393" y="10029"/>
                      <a:pt x="11393" y="10024"/>
                      <a:pt x="11393" y="10024"/>
                    </a:cubicBezTo>
                    <a:cubicBezTo>
                      <a:pt x="11236" y="9886"/>
                      <a:pt x="11080" y="9747"/>
                      <a:pt x="10924" y="9609"/>
                    </a:cubicBezTo>
                    <a:cubicBezTo>
                      <a:pt x="9662" y="14006"/>
                      <a:pt x="9194" y="15647"/>
                      <a:pt x="9020" y="16258"/>
                    </a:cubicBezTo>
                    <a:cubicBezTo>
                      <a:pt x="8864" y="16039"/>
                      <a:pt x="8708" y="15820"/>
                      <a:pt x="8551" y="15606"/>
                    </a:cubicBezTo>
                    <a:cubicBezTo>
                      <a:pt x="8222" y="15161"/>
                      <a:pt x="7897" y="14719"/>
                      <a:pt x="7571" y="14278"/>
                    </a:cubicBezTo>
                    <a:lnTo>
                      <a:pt x="9269" y="8347"/>
                    </a:lnTo>
                    <a:cubicBezTo>
                      <a:pt x="9105" y="8236"/>
                      <a:pt x="8940" y="8125"/>
                      <a:pt x="8775" y="8014"/>
                    </a:cubicBezTo>
                    <a:cubicBezTo>
                      <a:pt x="7691" y="11794"/>
                      <a:pt x="7294" y="13190"/>
                      <a:pt x="7147" y="13702"/>
                    </a:cubicBezTo>
                    <a:cubicBezTo>
                      <a:pt x="6925" y="13395"/>
                      <a:pt x="6701" y="13087"/>
                      <a:pt x="6483" y="12776"/>
                    </a:cubicBezTo>
                    <a:cubicBezTo>
                      <a:pt x="6220" y="12410"/>
                      <a:pt x="5966" y="12039"/>
                      <a:pt x="5716" y="11660"/>
                    </a:cubicBezTo>
                    <a:lnTo>
                      <a:pt x="7094" y="6854"/>
                    </a:lnTo>
                    <a:cubicBezTo>
                      <a:pt x="6929" y="6734"/>
                      <a:pt x="6769" y="6613"/>
                      <a:pt x="6608" y="6489"/>
                    </a:cubicBezTo>
                    <a:cubicBezTo>
                      <a:pt x="5748" y="9494"/>
                      <a:pt x="5427" y="10617"/>
                      <a:pt x="5310" y="11031"/>
                    </a:cubicBezTo>
                    <a:cubicBezTo>
                      <a:pt x="4829" y="10278"/>
                      <a:pt x="4374" y="9512"/>
                      <a:pt x="3950" y="8722"/>
                    </a:cubicBezTo>
                    <a:lnTo>
                      <a:pt x="5003" y="5053"/>
                    </a:lnTo>
                    <a:cubicBezTo>
                      <a:pt x="4851" y="4892"/>
                      <a:pt x="4699" y="4736"/>
                      <a:pt x="4552" y="4575"/>
                    </a:cubicBezTo>
                    <a:cubicBezTo>
                      <a:pt x="3915" y="6810"/>
                      <a:pt x="3670" y="7666"/>
                      <a:pt x="3575" y="7991"/>
                    </a:cubicBezTo>
                    <a:cubicBezTo>
                      <a:pt x="3367" y="7576"/>
                      <a:pt x="3170" y="7157"/>
                      <a:pt x="2987" y="6734"/>
                    </a:cubicBezTo>
                    <a:cubicBezTo>
                      <a:pt x="2760" y="6221"/>
                      <a:pt x="2555" y="5699"/>
                      <a:pt x="2363" y="5172"/>
                    </a:cubicBezTo>
                    <a:lnTo>
                      <a:pt x="3059" y="2752"/>
                    </a:lnTo>
                    <a:cubicBezTo>
                      <a:pt x="2916" y="2560"/>
                      <a:pt x="2773" y="2373"/>
                      <a:pt x="2635" y="2176"/>
                    </a:cubicBezTo>
                    <a:cubicBezTo>
                      <a:pt x="2260" y="3483"/>
                      <a:pt x="2109" y="4014"/>
                      <a:pt x="2046" y="4228"/>
                    </a:cubicBezTo>
                    <a:cubicBezTo>
                      <a:pt x="1618" y="2855"/>
                      <a:pt x="1311" y="1437"/>
                      <a:pt x="1146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12"/>
              <p:cNvSpPr/>
              <p:nvPr/>
            </p:nvSpPr>
            <p:spPr>
              <a:xfrm>
                <a:off x="2388084" y="856278"/>
                <a:ext cx="642638" cy="1001296"/>
              </a:xfrm>
              <a:custGeom>
                <a:rect b="b" l="l" r="r" t="t"/>
                <a:pathLst>
                  <a:path extrusionOk="0" h="31522" w="20231">
                    <a:moveTo>
                      <a:pt x="898" y="1"/>
                    </a:moveTo>
                    <a:cubicBezTo>
                      <a:pt x="678" y="1718"/>
                      <a:pt x="108" y="3626"/>
                      <a:pt x="59" y="5325"/>
                    </a:cubicBezTo>
                    <a:cubicBezTo>
                      <a:pt x="1" y="7452"/>
                      <a:pt x="1419" y="9187"/>
                      <a:pt x="1931" y="11166"/>
                    </a:cubicBezTo>
                    <a:cubicBezTo>
                      <a:pt x="2377" y="12896"/>
                      <a:pt x="2123" y="14671"/>
                      <a:pt x="2654" y="16361"/>
                    </a:cubicBezTo>
                    <a:cubicBezTo>
                      <a:pt x="3291" y="18398"/>
                      <a:pt x="4740" y="20306"/>
                      <a:pt x="6350" y="21676"/>
                    </a:cubicBezTo>
                    <a:cubicBezTo>
                      <a:pt x="7037" y="22255"/>
                      <a:pt x="7782" y="22763"/>
                      <a:pt x="8415" y="23396"/>
                    </a:cubicBezTo>
                    <a:cubicBezTo>
                      <a:pt x="8998" y="23981"/>
                      <a:pt x="9475" y="24658"/>
                      <a:pt x="9948" y="25335"/>
                    </a:cubicBezTo>
                    <a:cubicBezTo>
                      <a:pt x="11227" y="27162"/>
                      <a:pt x="13424" y="31522"/>
                      <a:pt x="16218" y="31522"/>
                    </a:cubicBezTo>
                    <a:cubicBezTo>
                      <a:pt x="16590" y="31522"/>
                      <a:pt x="16972" y="31445"/>
                      <a:pt x="17363" y="31275"/>
                    </a:cubicBezTo>
                    <a:cubicBezTo>
                      <a:pt x="18211" y="30910"/>
                      <a:pt x="18839" y="30178"/>
                      <a:pt x="19401" y="29451"/>
                    </a:cubicBezTo>
                    <a:cubicBezTo>
                      <a:pt x="19731" y="29027"/>
                      <a:pt x="20057" y="28582"/>
                      <a:pt x="20154" y="28056"/>
                    </a:cubicBezTo>
                    <a:cubicBezTo>
                      <a:pt x="20230" y="27642"/>
                      <a:pt x="20154" y="27208"/>
                      <a:pt x="20065" y="26794"/>
                    </a:cubicBezTo>
                    <a:cubicBezTo>
                      <a:pt x="19410" y="23736"/>
                      <a:pt x="17929" y="21546"/>
                      <a:pt x="16168" y="19107"/>
                    </a:cubicBezTo>
                    <a:cubicBezTo>
                      <a:pt x="15562" y="18269"/>
                      <a:pt x="15009" y="17373"/>
                      <a:pt x="14470" y="16445"/>
                    </a:cubicBezTo>
                    <a:cubicBezTo>
                      <a:pt x="12463" y="12990"/>
                      <a:pt x="10720" y="9156"/>
                      <a:pt x="7675" y="6689"/>
                    </a:cubicBezTo>
                    <a:cubicBezTo>
                      <a:pt x="6693" y="5896"/>
                      <a:pt x="5579" y="5276"/>
                      <a:pt x="4598" y="4474"/>
                    </a:cubicBezTo>
                    <a:cubicBezTo>
                      <a:pt x="3100" y="3243"/>
                      <a:pt x="1989" y="1611"/>
                      <a:pt x="898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12"/>
              <p:cNvSpPr/>
              <p:nvPr/>
            </p:nvSpPr>
            <p:spPr>
              <a:xfrm>
                <a:off x="2390657" y="856151"/>
                <a:ext cx="627454" cy="990877"/>
              </a:xfrm>
              <a:custGeom>
                <a:rect b="b" l="l" r="r" t="t"/>
                <a:pathLst>
                  <a:path extrusionOk="0" h="31194" w="19753">
                    <a:moveTo>
                      <a:pt x="825" y="1"/>
                    </a:moveTo>
                    <a:lnTo>
                      <a:pt x="825" y="1"/>
                    </a:lnTo>
                    <a:cubicBezTo>
                      <a:pt x="856" y="340"/>
                      <a:pt x="897" y="679"/>
                      <a:pt x="945" y="1013"/>
                    </a:cubicBezTo>
                    <a:lnTo>
                      <a:pt x="673" y="937"/>
                    </a:lnTo>
                    <a:cubicBezTo>
                      <a:pt x="646" y="1071"/>
                      <a:pt x="624" y="1204"/>
                      <a:pt x="597" y="1338"/>
                    </a:cubicBezTo>
                    <a:cubicBezTo>
                      <a:pt x="897" y="1423"/>
                      <a:pt x="990" y="1449"/>
                      <a:pt x="1017" y="1459"/>
                    </a:cubicBezTo>
                    <a:cubicBezTo>
                      <a:pt x="1111" y="1985"/>
                      <a:pt x="1231" y="2502"/>
                      <a:pt x="1373" y="3019"/>
                    </a:cubicBezTo>
                    <a:lnTo>
                      <a:pt x="325" y="2716"/>
                    </a:lnTo>
                    <a:cubicBezTo>
                      <a:pt x="299" y="2850"/>
                      <a:pt x="272" y="2980"/>
                      <a:pt x="249" y="3113"/>
                    </a:cubicBezTo>
                    <a:cubicBezTo>
                      <a:pt x="1119" y="3367"/>
                      <a:pt x="1409" y="3452"/>
                      <a:pt x="1507" y="3478"/>
                    </a:cubicBezTo>
                    <a:cubicBezTo>
                      <a:pt x="1654" y="3960"/>
                      <a:pt x="1823" y="4437"/>
                      <a:pt x="2011" y="4910"/>
                    </a:cubicBezTo>
                    <a:cubicBezTo>
                      <a:pt x="2038" y="4972"/>
                      <a:pt x="2064" y="5040"/>
                      <a:pt x="2091" y="5102"/>
                    </a:cubicBezTo>
                    <a:lnTo>
                      <a:pt x="41" y="4509"/>
                    </a:lnTo>
                    <a:cubicBezTo>
                      <a:pt x="23" y="4647"/>
                      <a:pt x="9" y="4785"/>
                      <a:pt x="0" y="4923"/>
                    </a:cubicBezTo>
                    <a:cubicBezTo>
                      <a:pt x="1570" y="5374"/>
                      <a:pt x="2113" y="5534"/>
                      <a:pt x="2301" y="5588"/>
                    </a:cubicBezTo>
                    <a:cubicBezTo>
                      <a:pt x="2560" y="6168"/>
                      <a:pt x="2844" y="6734"/>
                      <a:pt x="3148" y="7287"/>
                    </a:cubicBezTo>
                    <a:lnTo>
                      <a:pt x="67" y="6394"/>
                    </a:lnTo>
                    <a:lnTo>
                      <a:pt x="67" y="6394"/>
                    </a:lnTo>
                    <a:cubicBezTo>
                      <a:pt x="98" y="6546"/>
                      <a:pt x="130" y="6698"/>
                      <a:pt x="174" y="6849"/>
                    </a:cubicBezTo>
                    <a:cubicBezTo>
                      <a:pt x="2363" y="7483"/>
                      <a:pt x="3153" y="7710"/>
                      <a:pt x="3438" y="7795"/>
                    </a:cubicBezTo>
                    <a:cubicBezTo>
                      <a:pt x="3750" y="8330"/>
                      <a:pt x="4080" y="8856"/>
                      <a:pt x="4419" y="9374"/>
                    </a:cubicBezTo>
                    <a:cubicBezTo>
                      <a:pt x="4463" y="9436"/>
                      <a:pt x="4508" y="9502"/>
                      <a:pt x="4552" y="9569"/>
                    </a:cubicBezTo>
                    <a:lnTo>
                      <a:pt x="776" y="8477"/>
                    </a:lnTo>
                    <a:lnTo>
                      <a:pt x="776" y="8477"/>
                    </a:lnTo>
                    <a:cubicBezTo>
                      <a:pt x="848" y="8637"/>
                      <a:pt x="918" y="8802"/>
                      <a:pt x="994" y="8963"/>
                    </a:cubicBezTo>
                    <a:cubicBezTo>
                      <a:pt x="3550" y="9703"/>
                      <a:pt x="4535" y="9989"/>
                      <a:pt x="4910" y="10100"/>
                    </a:cubicBezTo>
                    <a:cubicBezTo>
                      <a:pt x="5225" y="10555"/>
                      <a:pt x="5542" y="11005"/>
                      <a:pt x="5855" y="11460"/>
                    </a:cubicBezTo>
                    <a:cubicBezTo>
                      <a:pt x="5957" y="11611"/>
                      <a:pt x="6060" y="11759"/>
                      <a:pt x="6157" y="11910"/>
                    </a:cubicBezTo>
                    <a:lnTo>
                      <a:pt x="1685" y="10617"/>
                    </a:lnTo>
                    <a:lnTo>
                      <a:pt x="1685" y="10617"/>
                    </a:lnTo>
                    <a:cubicBezTo>
                      <a:pt x="1735" y="10769"/>
                      <a:pt x="1784" y="10929"/>
                      <a:pt x="1828" y="11086"/>
                    </a:cubicBezTo>
                    <a:cubicBezTo>
                      <a:pt x="4856" y="11959"/>
                      <a:pt x="6028" y="12298"/>
                      <a:pt x="6483" y="12432"/>
                    </a:cubicBezTo>
                    <a:cubicBezTo>
                      <a:pt x="6711" y="12815"/>
                      <a:pt x="6925" y="13208"/>
                      <a:pt x="7121" y="13613"/>
                    </a:cubicBezTo>
                    <a:cubicBezTo>
                      <a:pt x="7205" y="13788"/>
                      <a:pt x="7291" y="13961"/>
                      <a:pt x="7371" y="14140"/>
                    </a:cubicBezTo>
                    <a:cubicBezTo>
                      <a:pt x="2099" y="12616"/>
                      <a:pt x="2091" y="12615"/>
                      <a:pt x="2091" y="12615"/>
                    </a:cubicBezTo>
                    <a:lnTo>
                      <a:pt x="2091" y="12615"/>
                    </a:lnTo>
                    <a:cubicBezTo>
                      <a:pt x="2105" y="12757"/>
                      <a:pt x="2118" y="12905"/>
                      <a:pt x="2132" y="13047"/>
                    </a:cubicBezTo>
                    <a:cubicBezTo>
                      <a:pt x="5698" y="14082"/>
                      <a:pt x="7067" y="14478"/>
                      <a:pt x="7594" y="14630"/>
                    </a:cubicBezTo>
                    <a:cubicBezTo>
                      <a:pt x="7839" y="15179"/>
                      <a:pt x="8071" y="15735"/>
                      <a:pt x="8312" y="16289"/>
                    </a:cubicBezTo>
                    <a:lnTo>
                      <a:pt x="2239" y="14531"/>
                    </a:lnTo>
                    <a:lnTo>
                      <a:pt x="2239" y="14531"/>
                    </a:lnTo>
                    <a:cubicBezTo>
                      <a:pt x="2252" y="14679"/>
                      <a:pt x="2270" y="14826"/>
                      <a:pt x="2288" y="14969"/>
                    </a:cubicBezTo>
                    <a:cubicBezTo>
                      <a:pt x="6332" y="16142"/>
                      <a:pt x="7910" y="16601"/>
                      <a:pt x="8526" y="16779"/>
                    </a:cubicBezTo>
                    <a:cubicBezTo>
                      <a:pt x="8744" y="17266"/>
                      <a:pt x="8976" y="17751"/>
                      <a:pt x="9225" y="18229"/>
                    </a:cubicBezTo>
                    <a:cubicBezTo>
                      <a:pt x="9270" y="18309"/>
                      <a:pt x="9314" y="18389"/>
                      <a:pt x="9359" y="18474"/>
                    </a:cubicBezTo>
                    <a:lnTo>
                      <a:pt x="2622" y="16521"/>
                    </a:lnTo>
                    <a:lnTo>
                      <a:pt x="2622" y="16521"/>
                    </a:lnTo>
                    <a:cubicBezTo>
                      <a:pt x="2680" y="16681"/>
                      <a:pt x="2737" y="16838"/>
                      <a:pt x="2801" y="16998"/>
                    </a:cubicBezTo>
                    <a:cubicBezTo>
                      <a:pt x="7108" y="18246"/>
                      <a:pt x="8904" y="18764"/>
                      <a:pt x="9649" y="18982"/>
                    </a:cubicBezTo>
                    <a:cubicBezTo>
                      <a:pt x="9948" y="19472"/>
                      <a:pt x="10277" y="19954"/>
                      <a:pt x="10625" y="20404"/>
                    </a:cubicBezTo>
                    <a:cubicBezTo>
                      <a:pt x="10728" y="20542"/>
                      <a:pt x="10835" y="20676"/>
                      <a:pt x="10942" y="20805"/>
                    </a:cubicBezTo>
                    <a:lnTo>
                      <a:pt x="3674" y="18705"/>
                    </a:lnTo>
                    <a:lnTo>
                      <a:pt x="3674" y="18705"/>
                    </a:lnTo>
                    <a:cubicBezTo>
                      <a:pt x="3786" y="18879"/>
                      <a:pt x="3906" y="19058"/>
                      <a:pt x="4027" y="19227"/>
                    </a:cubicBezTo>
                    <a:cubicBezTo>
                      <a:pt x="8462" y="20515"/>
                      <a:pt x="10479" y="21100"/>
                      <a:pt x="11397" y="21363"/>
                    </a:cubicBezTo>
                    <a:cubicBezTo>
                      <a:pt x="11682" y="21706"/>
                      <a:pt x="11967" y="22040"/>
                      <a:pt x="12253" y="22375"/>
                    </a:cubicBezTo>
                    <a:cubicBezTo>
                      <a:pt x="12512" y="22678"/>
                      <a:pt x="12765" y="22981"/>
                      <a:pt x="13016" y="23289"/>
                    </a:cubicBezTo>
                    <a:lnTo>
                      <a:pt x="5703" y="21171"/>
                    </a:lnTo>
                    <a:lnTo>
                      <a:pt x="5703" y="21171"/>
                    </a:lnTo>
                    <a:cubicBezTo>
                      <a:pt x="5890" y="21345"/>
                      <a:pt x="6077" y="21514"/>
                      <a:pt x="6269" y="21680"/>
                    </a:cubicBezTo>
                    <a:cubicBezTo>
                      <a:pt x="6318" y="21719"/>
                      <a:pt x="6367" y="21760"/>
                      <a:pt x="6416" y="21800"/>
                    </a:cubicBezTo>
                    <a:cubicBezTo>
                      <a:pt x="10572" y="23003"/>
                      <a:pt x="12529" y="23570"/>
                      <a:pt x="13448" y="23837"/>
                    </a:cubicBezTo>
                    <a:cubicBezTo>
                      <a:pt x="13568" y="23993"/>
                      <a:pt x="13689" y="24154"/>
                      <a:pt x="13804" y="24314"/>
                    </a:cubicBezTo>
                    <a:cubicBezTo>
                      <a:pt x="14107" y="24742"/>
                      <a:pt x="14389" y="25184"/>
                      <a:pt x="14652" y="25639"/>
                    </a:cubicBezTo>
                    <a:lnTo>
                      <a:pt x="8837" y="23954"/>
                    </a:lnTo>
                    <a:lnTo>
                      <a:pt x="8837" y="23954"/>
                    </a:lnTo>
                    <a:cubicBezTo>
                      <a:pt x="8985" y="24131"/>
                      <a:pt x="9131" y="24314"/>
                      <a:pt x="9270" y="24506"/>
                    </a:cubicBezTo>
                    <a:cubicBezTo>
                      <a:pt x="12605" y="25469"/>
                      <a:pt x="14187" y="25928"/>
                      <a:pt x="14942" y="26147"/>
                    </a:cubicBezTo>
                    <a:cubicBezTo>
                      <a:pt x="14990" y="26236"/>
                      <a:pt x="15039" y="26321"/>
                      <a:pt x="15084" y="26410"/>
                    </a:cubicBezTo>
                    <a:cubicBezTo>
                      <a:pt x="15338" y="26883"/>
                      <a:pt x="15584" y="27364"/>
                      <a:pt x="15825" y="27854"/>
                    </a:cubicBezTo>
                    <a:lnTo>
                      <a:pt x="10510" y="26316"/>
                    </a:lnTo>
                    <a:lnTo>
                      <a:pt x="10510" y="26316"/>
                    </a:lnTo>
                    <a:cubicBezTo>
                      <a:pt x="10612" y="26481"/>
                      <a:pt x="10724" y="26656"/>
                      <a:pt x="10839" y="26833"/>
                    </a:cubicBezTo>
                    <a:cubicBezTo>
                      <a:pt x="13809" y="27694"/>
                      <a:pt x="15307" y="28131"/>
                      <a:pt x="16066" y="28350"/>
                    </a:cubicBezTo>
                    <a:cubicBezTo>
                      <a:pt x="16114" y="28448"/>
                      <a:pt x="16159" y="28550"/>
                      <a:pt x="16208" y="28648"/>
                    </a:cubicBezTo>
                    <a:lnTo>
                      <a:pt x="16885" y="30039"/>
                    </a:lnTo>
                    <a:lnTo>
                      <a:pt x="16885" y="30039"/>
                    </a:lnTo>
                    <a:lnTo>
                      <a:pt x="12070" y="28644"/>
                    </a:lnTo>
                    <a:lnTo>
                      <a:pt x="12070" y="28644"/>
                    </a:lnTo>
                    <a:cubicBezTo>
                      <a:pt x="12208" y="28831"/>
                      <a:pt x="12351" y="29014"/>
                      <a:pt x="12494" y="29192"/>
                    </a:cubicBezTo>
                    <a:cubicBezTo>
                      <a:pt x="15008" y="29919"/>
                      <a:pt x="16381" y="30315"/>
                      <a:pt x="17126" y="30535"/>
                    </a:cubicBezTo>
                    <a:cubicBezTo>
                      <a:pt x="17189" y="30655"/>
                      <a:pt x="17251" y="30784"/>
                      <a:pt x="17318" y="30922"/>
                    </a:cubicBezTo>
                    <a:lnTo>
                      <a:pt x="17447" y="31194"/>
                    </a:lnTo>
                    <a:cubicBezTo>
                      <a:pt x="17875" y="30980"/>
                      <a:pt x="18245" y="30673"/>
                      <a:pt x="18585" y="30325"/>
                    </a:cubicBezTo>
                    <a:cubicBezTo>
                      <a:pt x="18575" y="30311"/>
                      <a:pt x="18566" y="30298"/>
                      <a:pt x="18562" y="30284"/>
                    </a:cubicBezTo>
                    <a:lnTo>
                      <a:pt x="18513" y="30196"/>
                    </a:lnTo>
                    <a:lnTo>
                      <a:pt x="19752" y="25866"/>
                    </a:lnTo>
                    <a:cubicBezTo>
                      <a:pt x="19686" y="25625"/>
                      <a:pt x="19610" y="25389"/>
                      <a:pt x="19529" y="25158"/>
                    </a:cubicBezTo>
                    <a:cubicBezTo>
                      <a:pt x="18842" y="27570"/>
                      <a:pt x="18455" y="28924"/>
                      <a:pt x="18237" y="29683"/>
                    </a:cubicBezTo>
                    <a:cubicBezTo>
                      <a:pt x="18058" y="29358"/>
                      <a:pt x="17782" y="28849"/>
                      <a:pt x="17354" y="28064"/>
                    </a:cubicBezTo>
                    <a:cubicBezTo>
                      <a:pt x="17331" y="28020"/>
                      <a:pt x="17305" y="27975"/>
                      <a:pt x="17282" y="27934"/>
                    </a:cubicBezTo>
                    <a:lnTo>
                      <a:pt x="18661" y="23119"/>
                    </a:lnTo>
                    <a:cubicBezTo>
                      <a:pt x="18571" y="22946"/>
                      <a:pt x="18482" y="22771"/>
                      <a:pt x="18388" y="22602"/>
                    </a:cubicBezTo>
                    <a:cubicBezTo>
                      <a:pt x="17630" y="25238"/>
                      <a:pt x="17224" y="26660"/>
                      <a:pt x="17006" y="27422"/>
                    </a:cubicBezTo>
                    <a:cubicBezTo>
                      <a:pt x="16716" y="26891"/>
                      <a:pt x="16418" y="26361"/>
                      <a:pt x="16101" y="25835"/>
                    </a:cubicBezTo>
                    <a:cubicBezTo>
                      <a:pt x="16083" y="25800"/>
                      <a:pt x="16060" y="25763"/>
                      <a:pt x="16039" y="25728"/>
                    </a:cubicBezTo>
                    <a:lnTo>
                      <a:pt x="17398" y="20988"/>
                    </a:lnTo>
                    <a:cubicBezTo>
                      <a:pt x="17300" y="20836"/>
                      <a:pt x="17202" y="20690"/>
                      <a:pt x="17099" y="20542"/>
                    </a:cubicBezTo>
                    <a:cubicBezTo>
                      <a:pt x="16346" y="23178"/>
                      <a:pt x="15953" y="24547"/>
                      <a:pt x="15749" y="25259"/>
                    </a:cubicBezTo>
                    <a:cubicBezTo>
                      <a:pt x="15432" y="24756"/>
                      <a:pt x="15093" y="24257"/>
                      <a:pt x="14723" y="23784"/>
                    </a:cubicBezTo>
                    <a:cubicBezTo>
                      <a:pt x="16070" y="19085"/>
                      <a:pt x="16070" y="19079"/>
                      <a:pt x="16070" y="19079"/>
                    </a:cubicBezTo>
                    <a:cubicBezTo>
                      <a:pt x="15963" y="18941"/>
                      <a:pt x="15864" y="18799"/>
                      <a:pt x="15766" y="18651"/>
                    </a:cubicBezTo>
                    <a:cubicBezTo>
                      <a:pt x="14982" y="21390"/>
                      <a:pt x="14598" y="22732"/>
                      <a:pt x="14411" y="23387"/>
                    </a:cubicBezTo>
                    <a:cubicBezTo>
                      <a:pt x="14059" y="22954"/>
                      <a:pt x="13689" y="22544"/>
                      <a:pt x="13314" y="22139"/>
                    </a:cubicBezTo>
                    <a:lnTo>
                      <a:pt x="14763" y="17083"/>
                    </a:lnTo>
                    <a:cubicBezTo>
                      <a:pt x="14665" y="16926"/>
                      <a:pt x="14572" y="16766"/>
                      <a:pt x="14477" y="16605"/>
                    </a:cubicBezTo>
                    <a:cubicBezTo>
                      <a:pt x="13586" y="19713"/>
                      <a:pt x="13181" y="21139"/>
                      <a:pt x="12993" y="21791"/>
                    </a:cubicBezTo>
                    <a:cubicBezTo>
                      <a:pt x="12979" y="21777"/>
                      <a:pt x="12966" y="21760"/>
                      <a:pt x="12953" y="21746"/>
                    </a:cubicBezTo>
                    <a:cubicBezTo>
                      <a:pt x="12592" y="21363"/>
                      <a:pt x="12230" y="20979"/>
                      <a:pt x="11882" y="20591"/>
                    </a:cubicBezTo>
                    <a:cubicBezTo>
                      <a:pt x="13510" y="14902"/>
                      <a:pt x="13514" y="14902"/>
                      <a:pt x="13514" y="14902"/>
                    </a:cubicBezTo>
                    <a:cubicBezTo>
                      <a:pt x="13421" y="14733"/>
                      <a:pt x="13327" y="14568"/>
                      <a:pt x="13230" y="14398"/>
                    </a:cubicBezTo>
                    <a:cubicBezTo>
                      <a:pt x="12199" y="18009"/>
                      <a:pt x="11753" y="19566"/>
                      <a:pt x="11561" y="20230"/>
                    </a:cubicBezTo>
                    <a:cubicBezTo>
                      <a:pt x="11187" y="19797"/>
                      <a:pt x="10826" y="19357"/>
                      <a:pt x="10496" y="18892"/>
                    </a:cubicBezTo>
                    <a:lnTo>
                      <a:pt x="12271" y="12686"/>
                    </a:lnTo>
                    <a:cubicBezTo>
                      <a:pt x="12177" y="12525"/>
                      <a:pt x="12079" y="12360"/>
                      <a:pt x="11985" y="12200"/>
                    </a:cubicBezTo>
                    <a:cubicBezTo>
                      <a:pt x="10862" y="16132"/>
                      <a:pt x="10389" y="17768"/>
                      <a:pt x="10193" y="18451"/>
                    </a:cubicBezTo>
                    <a:cubicBezTo>
                      <a:pt x="10073" y="18264"/>
                      <a:pt x="9956" y="18077"/>
                      <a:pt x="9845" y="17881"/>
                    </a:cubicBezTo>
                    <a:cubicBezTo>
                      <a:pt x="9631" y="17515"/>
                      <a:pt x="9426" y="17136"/>
                      <a:pt x="9230" y="16757"/>
                    </a:cubicBezTo>
                    <a:lnTo>
                      <a:pt x="10991" y="10599"/>
                    </a:lnTo>
                    <a:cubicBezTo>
                      <a:pt x="10893" y="10452"/>
                      <a:pt x="10795" y="10300"/>
                      <a:pt x="10697" y="10158"/>
                    </a:cubicBezTo>
                    <a:cubicBezTo>
                      <a:pt x="9604" y="13975"/>
                      <a:pt x="9149" y="15562"/>
                      <a:pt x="8958" y="16217"/>
                    </a:cubicBezTo>
                    <a:cubicBezTo>
                      <a:pt x="8655" y="15602"/>
                      <a:pt x="8355" y="14973"/>
                      <a:pt x="8044" y="14350"/>
                    </a:cubicBezTo>
                    <a:lnTo>
                      <a:pt x="9645" y="8758"/>
                    </a:lnTo>
                    <a:cubicBezTo>
                      <a:pt x="9538" y="8629"/>
                      <a:pt x="9435" y="8504"/>
                      <a:pt x="9328" y="8384"/>
                    </a:cubicBezTo>
                    <a:cubicBezTo>
                      <a:pt x="8329" y="11870"/>
                      <a:pt x="7933" y="13261"/>
                      <a:pt x="7772" y="13819"/>
                    </a:cubicBezTo>
                    <a:cubicBezTo>
                      <a:pt x="7696" y="13675"/>
                      <a:pt x="7620" y="13533"/>
                      <a:pt x="7544" y="13395"/>
                    </a:cubicBezTo>
                    <a:cubicBezTo>
                      <a:pt x="7317" y="12967"/>
                      <a:pt x="7063" y="12552"/>
                      <a:pt x="6795" y="12150"/>
                    </a:cubicBezTo>
                    <a:lnTo>
                      <a:pt x="8209" y="7219"/>
                    </a:lnTo>
                    <a:cubicBezTo>
                      <a:pt x="8098" y="7121"/>
                      <a:pt x="7986" y="7024"/>
                      <a:pt x="7870" y="6921"/>
                    </a:cubicBezTo>
                    <a:cubicBezTo>
                      <a:pt x="6964" y="10086"/>
                      <a:pt x="6626" y="11268"/>
                      <a:pt x="6497" y="11714"/>
                    </a:cubicBezTo>
                    <a:cubicBezTo>
                      <a:pt x="6390" y="11553"/>
                      <a:pt x="6274" y="11397"/>
                      <a:pt x="6162" y="11241"/>
                    </a:cubicBezTo>
                    <a:cubicBezTo>
                      <a:pt x="5926" y="10920"/>
                      <a:pt x="5690" y="10604"/>
                      <a:pt x="5453" y="10283"/>
                    </a:cubicBezTo>
                    <a:lnTo>
                      <a:pt x="6680" y="6011"/>
                    </a:lnTo>
                    <a:cubicBezTo>
                      <a:pt x="6559" y="5931"/>
                      <a:pt x="6443" y="5851"/>
                      <a:pt x="6322" y="5771"/>
                    </a:cubicBezTo>
                    <a:cubicBezTo>
                      <a:pt x="5542" y="8495"/>
                      <a:pt x="5257" y="9498"/>
                      <a:pt x="5150" y="9868"/>
                    </a:cubicBezTo>
                    <a:cubicBezTo>
                      <a:pt x="4990" y="9650"/>
                      <a:pt x="4829" y="9427"/>
                      <a:pt x="4673" y="9203"/>
                    </a:cubicBezTo>
                    <a:cubicBezTo>
                      <a:pt x="4486" y="8936"/>
                      <a:pt x="4299" y="8668"/>
                      <a:pt x="4120" y="8401"/>
                    </a:cubicBezTo>
                    <a:lnTo>
                      <a:pt x="5110" y="4937"/>
                    </a:lnTo>
                    <a:cubicBezTo>
                      <a:pt x="4994" y="4852"/>
                      <a:pt x="4873" y="4763"/>
                      <a:pt x="4762" y="4674"/>
                    </a:cubicBezTo>
                    <a:cubicBezTo>
                      <a:pt x="4142" y="6841"/>
                      <a:pt x="3910" y="7647"/>
                      <a:pt x="3826" y="7946"/>
                    </a:cubicBezTo>
                    <a:cubicBezTo>
                      <a:pt x="3478" y="7402"/>
                      <a:pt x="3153" y="6849"/>
                      <a:pt x="2850" y="6283"/>
                    </a:cubicBezTo>
                    <a:lnTo>
                      <a:pt x="3607" y="3635"/>
                    </a:lnTo>
                    <a:cubicBezTo>
                      <a:pt x="3496" y="3523"/>
                      <a:pt x="3385" y="3408"/>
                      <a:pt x="3282" y="3291"/>
                    </a:cubicBezTo>
                    <a:cubicBezTo>
                      <a:pt x="2818" y="4901"/>
                      <a:pt x="2644" y="5521"/>
                      <a:pt x="2577" y="5757"/>
                    </a:cubicBezTo>
                    <a:cubicBezTo>
                      <a:pt x="2426" y="5458"/>
                      <a:pt x="2283" y="5155"/>
                      <a:pt x="2154" y="4847"/>
                    </a:cubicBezTo>
                    <a:cubicBezTo>
                      <a:pt x="1988" y="4478"/>
                      <a:pt x="1842" y="4103"/>
                      <a:pt x="1704" y="3723"/>
                    </a:cubicBezTo>
                    <a:lnTo>
                      <a:pt x="2208" y="1980"/>
                    </a:lnTo>
                    <a:cubicBezTo>
                      <a:pt x="2101" y="1842"/>
                      <a:pt x="2002" y="1704"/>
                      <a:pt x="1899" y="1566"/>
                    </a:cubicBezTo>
                    <a:cubicBezTo>
                      <a:pt x="1628" y="2507"/>
                      <a:pt x="1521" y="2890"/>
                      <a:pt x="1476" y="3042"/>
                    </a:cubicBezTo>
                    <a:cubicBezTo>
                      <a:pt x="1169" y="2052"/>
                      <a:pt x="945" y="1035"/>
                      <a:pt x="82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12"/>
              <p:cNvSpPr/>
              <p:nvPr/>
            </p:nvSpPr>
            <p:spPr>
              <a:xfrm>
                <a:off x="3300057" y="-133360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21526" y="1"/>
                    </a:moveTo>
                    <a:cubicBezTo>
                      <a:pt x="21458" y="1"/>
                      <a:pt x="21390" y="4"/>
                      <a:pt x="21322" y="12"/>
                    </a:cubicBezTo>
                    <a:cubicBezTo>
                      <a:pt x="20904" y="57"/>
                      <a:pt x="20511" y="252"/>
                      <a:pt x="20141" y="458"/>
                    </a:cubicBezTo>
                    <a:cubicBezTo>
                      <a:pt x="17399" y="1965"/>
                      <a:pt x="15727" y="4016"/>
                      <a:pt x="13899" y="6406"/>
                    </a:cubicBezTo>
                    <a:cubicBezTo>
                      <a:pt x="13270" y="7226"/>
                      <a:pt x="12574" y="8015"/>
                      <a:pt x="11839" y="8796"/>
                    </a:cubicBezTo>
                    <a:cubicBezTo>
                      <a:pt x="9110" y="11712"/>
                      <a:pt x="5935" y="14489"/>
                      <a:pt x="4451" y="18110"/>
                    </a:cubicBezTo>
                    <a:cubicBezTo>
                      <a:pt x="3974" y="19278"/>
                      <a:pt x="3706" y="20531"/>
                      <a:pt x="3221" y="21695"/>
                    </a:cubicBezTo>
                    <a:cubicBezTo>
                      <a:pt x="2466" y="23488"/>
                      <a:pt x="1227" y="25021"/>
                      <a:pt x="1" y="26528"/>
                    </a:cubicBezTo>
                    <a:cubicBezTo>
                      <a:pt x="1709" y="26243"/>
                      <a:pt x="3697" y="26239"/>
                      <a:pt x="5338" y="25797"/>
                    </a:cubicBezTo>
                    <a:cubicBezTo>
                      <a:pt x="7394" y="25239"/>
                      <a:pt x="8646" y="23385"/>
                      <a:pt x="10395" y="22323"/>
                    </a:cubicBezTo>
                    <a:cubicBezTo>
                      <a:pt x="11924" y="21397"/>
                      <a:pt x="13694" y="21129"/>
                      <a:pt x="15161" y="20139"/>
                    </a:cubicBezTo>
                    <a:cubicBezTo>
                      <a:pt x="16926" y="18940"/>
                      <a:pt x="18340" y="17004"/>
                      <a:pt x="19187" y="15069"/>
                    </a:cubicBezTo>
                    <a:cubicBezTo>
                      <a:pt x="19544" y="14244"/>
                      <a:pt x="19816" y="13384"/>
                      <a:pt x="20240" y="12595"/>
                    </a:cubicBezTo>
                    <a:cubicBezTo>
                      <a:pt x="20631" y="11867"/>
                      <a:pt x="21145" y="11212"/>
                      <a:pt x="21657" y="10566"/>
                    </a:cubicBezTo>
                    <a:cubicBezTo>
                      <a:pt x="23218" y="8582"/>
                      <a:pt x="27556" y="4537"/>
                      <a:pt x="25206" y="1755"/>
                    </a:cubicBezTo>
                    <a:cubicBezTo>
                      <a:pt x="24613" y="1051"/>
                      <a:pt x="23730" y="663"/>
                      <a:pt x="22874" y="328"/>
                    </a:cubicBezTo>
                    <a:cubicBezTo>
                      <a:pt x="22439" y="161"/>
                      <a:pt x="21986" y="1"/>
                      <a:pt x="2152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12"/>
              <p:cNvSpPr/>
              <p:nvPr/>
            </p:nvSpPr>
            <p:spPr>
              <a:xfrm>
                <a:off x="3299803" y="-108488"/>
                <a:ext cx="796984" cy="817663"/>
              </a:xfrm>
              <a:custGeom>
                <a:rect b="b" l="l" r="r" t="t"/>
                <a:pathLst>
                  <a:path extrusionOk="0" h="25741" w="25090">
                    <a:moveTo>
                      <a:pt x="23930" y="0"/>
                    </a:moveTo>
                    <a:cubicBezTo>
                      <a:pt x="23917" y="14"/>
                      <a:pt x="23908" y="23"/>
                      <a:pt x="23894" y="36"/>
                    </a:cubicBezTo>
                    <a:lnTo>
                      <a:pt x="23823" y="107"/>
                    </a:lnTo>
                    <a:lnTo>
                      <a:pt x="19324" y="165"/>
                    </a:lnTo>
                    <a:cubicBezTo>
                      <a:pt x="19110" y="299"/>
                      <a:pt x="18906" y="442"/>
                      <a:pt x="18709" y="584"/>
                    </a:cubicBezTo>
                    <a:cubicBezTo>
                      <a:pt x="21215" y="549"/>
                      <a:pt x="22624" y="531"/>
                      <a:pt x="23413" y="522"/>
                    </a:cubicBezTo>
                    <a:lnTo>
                      <a:pt x="23413" y="522"/>
                    </a:lnTo>
                    <a:cubicBezTo>
                      <a:pt x="23154" y="785"/>
                      <a:pt x="22744" y="1195"/>
                      <a:pt x="22116" y="1833"/>
                    </a:cubicBezTo>
                    <a:cubicBezTo>
                      <a:pt x="22080" y="1864"/>
                      <a:pt x="22048" y="1900"/>
                      <a:pt x="22013" y="1935"/>
                    </a:cubicBezTo>
                    <a:lnTo>
                      <a:pt x="17006" y="2002"/>
                    </a:lnTo>
                    <a:cubicBezTo>
                      <a:pt x="16867" y="2136"/>
                      <a:pt x="16725" y="2274"/>
                      <a:pt x="16591" y="2412"/>
                    </a:cubicBezTo>
                    <a:cubicBezTo>
                      <a:pt x="19334" y="2377"/>
                      <a:pt x="20809" y="2359"/>
                      <a:pt x="21602" y="2346"/>
                    </a:cubicBezTo>
                    <a:lnTo>
                      <a:pt x="21602" y="2346"/>
                    </a:lnTo>
                    <a:cubicBezTo>
                      <a:pt x="21180" y="2778"/>
                      <a:pt x="20756" y="3215"/>
                      <a:pt x="20341" y="3670"/>
                    </a:cubicBezTo>
                    <a:cubicBezTo>
                      <a:pt x="20314" y="3701"/>
                      <a:pt x="20287" y="3733"/>
                      <a:pt x="20260" y="3759"/>
                    </a:cubicBezTo>
                    <a:lnTo>
                      <a:pt x="15325" y="3826"/>
                    </a:lnTo>
                    <a:cubicBezTo>
                      <a:pt x="15214" y="3964"/>
                      <a:pt x="15097" y="4098"/>
                      <a:pt x="14986" y="4236"/>
                    </a:cubicBezTo>
                    <a:cubicBezTo>
                      <a:pt x="17728" y="4200"/>
                      <a:pt x="19151" y="4182"/>
                      <a:pt x="19890" y="4174"/>
                    </a:cubicBezTo>
                    <a:lnTo>
                      <a:pt x="19890" y="4174"/>
                    </a:lnTo>
                    <a:cubicBezTo>
                      <a:pt x="19503" y="4624"/>
                      <a:pt x="19124" y="5092"/>
                      <a:pt x="18776" y="5583"/>
                    </a:cubicBezTo>
                    <a:lnTo>
                      <a:pt x="13885" y="5649"/>
                    </a:lnTo>
                    <a:cubicBezTo>
                      <a:pt x="13778" y="5787"/>
                      <a:pt x="13671" y="5926"/>
                      <a:pt x="13564" y="6060"/>
                    </a:cubicBezTo>
                    <a:cubicBezTo>
                      <a:pt x="16408" y="6024"/>
                      <a:pt x="17803" y="6007"/>
                      <a:pt x="18486" y="5997"/>
                    </a:cubicBezTo>
                    <a:lnTo>
                      <a:pt x="18486" y="5997"/>
                    </a:lnTo>
                    <a:cubicBezTo>
                      <a:pt x="18174" y="6461"/>
                      <a:pt x="17884" y="6933"/>
                      <a:pt x="17608" y="7402"/>
                    </a:cubicBezTo>
                    <a:lnTo>
                      <a:pt x="12346" y="7473"/>
                    </a:lnTo>
                    <a:cubicBezTo>
                      <a:pt x="12222" y="7612"/>
                      <a:pt x="12097" y="7750"/>
                      <a:pt x="11971" y="7884"/>
                    </a:cubicBezTo>
                    <a:cubicBezTo>
                      <a:pt x="15204" y="7843"/>
                      <a:pt x="16689" y="7820"/>
                      <a:pt x="17367" y="7812"/>
                    </a:cubicBezTo>
                    <a:lnTo>
                      <a:pt x="17367" y="7812"/>
                    </a:lnTo>
                    <a:cubicBezTo>
                      <a:pt x="17354" y="7830"/>
                      <a:pt x="17344" y="7847"/>
                      <a:pt x="17336" y="7865"/>
                    </a:cubicBezTo>
                    <a:cubicBezTo>
                      <a:pt x="17068" y="8320"/>
                      <a:pt x="16809" y="8775"/>
                      <a:pt x="16537" y="9221"/>
                    </a:cubicBezTo>
                    <a:lnTo>
                      <a:pt x="10617" y="9302"/>
                    </a:lnTo>
                    <a:cubicBezTo>
                      <a:pt x="10483" y="9435"/>
                      <a:pt x="10349" y="9573"/>
                      <a:pt x="10215" y="9711"/>
                    </a:cubicBezTo>
                    <a:cubicBezTo>
                      <a:pt x="13973" y="9662"/>
                      <a:pt x="15588" y="9640"/>
                      <a:pt x="16284" y="9631"/>
                    </a:cubicBezTo>
                    <a:lnTo>
                      <a:pt x="16284" y="9631"/>
                    </a:lnTo>
                    <a:cubicBezTo>
                      <a:pt x="15976" y="10117"/>
                      <a:pt x="15655" y="10590"/>
                      <a:pt x="15307" y="11040"/>
                    </a:cubicBezTo>
                    <a:lnTo>
                      <a:pt x="8855" y="11125"/>
                    </a:lnTo>
                    <a:cubicBezTo>
                      <a:pt x="8726" y="11263"/>
                      <a:pt x="8596" y="11401"/>
                      <a:pt x="8472" y="11539"/>
                    </a:cubicBezTo>
                    <a:cubicBezTo>
                      <a:pt x="12560" y="11486"/>
                      <a:pt x="14263" y="11464"/>
                      <a:pt x="14973" y="11455"/>
                    </a:cubicBezTo>
                    <a:lnTo>
                      <a:pt x="14973" y="11455"/>
                    </a:lnTo>
                    <a:cubicBezTo>
                      <a:pt x="14830" y="11625"/>
                      <a:pt x="14683" y="11789"/>
                      <a:pt x="14527" y="11950"/>
                    </a:cubicBezTo>
                    <a:cubicBezTo>
                      <a:pt x="14237" y="12267"/>
                      <a:pt x="13934" y="12570"/>
                      <a:pt x="13626" y="12868"/>
                    </a:cubicBezTo>
                    <a:lnTo>
                      <a:pt x="7223" y="12953"/>
                    </a:lnTo>
                    <a:cubicBezTo>
                      <a:pt x="7112" y="13086"/>
                      <a:pt x="6995" y="13224"/>
                      <a:pt x="6884" y="13364"/>
                    </a:cubicBezTo>
                    <a:cubicBezTo>
                      <a:pt x="10857" y="13310"/>
                      <a:pt x="12506" y="13288"/>
                      <a:pt x="13189" y="13278"/>
                    </a:cubicBezTo>
                    <a:lnTo>
                      <a:pt x="13189" y="13278"/>
                    </a:lnTo>
                    <a:cubicBezTo>
                      <a:pt x="12685" y="13751"/>
                      <a:pt x="12172" y="14214"/>
                      <a:pt x="11664" y="14696"/>
                    </a:cubicBezTo>
                    <a:lnTo>
                      <a:pt x="5845" y="14772"/>
                    </a:lnTo>
                    <a:cubicBezTo>
                      <a:pt x="5756" y="14910"/>
                      <a:pt x="5663" y="15044"/>
                      <a:pt x="5577" y="15183"/>
                    </a:cubicBezTo>
                    <a:cubicBezTo>
                      <a:pt x="9203" y="15138"/>
                      <a:pt x="10656" y="15115"/>
                      <a:pt x="11232" y="15111"/>
                    </a:cubicBezTo>
                    <a:lnTo>
                      <a:pt x="11232" y="15111"/>
                    </a:lnTo>
                    <a:cubicBezTo>
                      <a:pt x="11121" y="15222"/>
                      <a:pt x="11004" y="15334"/>
                      <a:pt x="10893" y="15450"/>
                    </a:cubicBezTo>
                    <a:cubicBezTo>
                      <a:pt x="10549" y="15788"/>
                      <a:pt x="10228" y="16150"/>
                      <a:pt x="9917" y="16525"/>
                    </a:cubicBezTo>
                    <a:lnTo>
                      <a:pt x="4789" y="16591"/>
                    </a:lnTo>
                    <a:cubicBezTo>
                      <a:pt x="4727" y="16725"/>
                      <a:pt x="4664" y="16863"/>
                      <a:pt x="4602" y="17002"/>
                    </a:cubicBezTo>
                    <a:cubicBezTo>
                      <a:pt x="7892" y="16957"/>
                      <a:pt x="9123" y="16939"/>
                      <a:pt x="9582" y="16935"/>
                    </a:cubicBezTo>
                    <a:lnTo>
                      <a:pt x="9582" y="16935"/>
                    </a:lnTo>
                    <a:cubicBezTo>
                      <a:pt x="9462" y="17086"/>
                      <a:pt x="9345" y="17237"/>
                      <a:pt x="9230" y="17394"/>
                    </a:cubicBezTo>
                    <a:cubicBezTo>
                      <a:pt x="8989" y="17710"/>
                      <a:pt x="8752" y="18027"/>
                      <a:pt x="8516" y="18344"/>
                    </a:cubicBezTo>
                    <a:lnTo>
                      <a:pt x="4071" y="18402"/>
                    </a:lnTo>
                    <a:cubicBezTo>
                      <a:pt x="4031" y="18540"/>
                      <a:pt x="3986" y="18678"/>
                      <a:pt x="3941" y="18811"/>
                    </a:cubicBezTo>
                    <a:cubicBezTo>
                      <a:pt x="6777" y="18776"/>
                      <a:pt x="7820" y="18762"/>
                      <a:pt x="8209" y="18758"/>
                    </a:cubicBezTo>
                    <a:lnTo>
                      <a:pt x="8209" y="18758"/>
                    </a:lnTo>
                    <a:cubicBezTo>
                      <a:pt x="8044" y="18976"/>
                      <a:pt x="7874" y="19190"/>
                      <a:pt x="7705" y="19404"/>
                    </a:cubicBezTo>
                    <a:cubicBezTo>
                      <a:pt x="7509" y="19663"/>
                      <a:pt x="7304" y="19918"/>
                      <a:pt x="7094" y="20167"/>
                    </a:cubicBezTo>
                    <a:lnTo>
                      <a:pt x="3491" y="20212"/>
                    </a:lnTo>
                    <a:cubicBezTo>
                      <a:pt x="3447" y="20350"/>
                      <a:pt x="3393" y="20488"/>
                      <a:pt x="3344" y="20622"/>
                    </a:cubicBezTo>
                    <a:cubicBezTo>
                      <a:pt x="5596" y="20595"/>
                      <a:pt x="6434" y="20581"/>
                      <a:pt x="6746" y="20577"/>
                    </a:cubicBezTo>
                    <a:lnTo>
                      <a:pt x="6746" y="20577"/>
                    </a:lnTo>
                    <a:cubicBezTo>
                      <a:pt x="6327" y="21068"/>
                      <a:pt x="5890" y="21540"/>
                      <a:pt x="5435" y="21995"/>
                    </a:cubicBezTo>
                    <a:lnTo>
                      <a:pt x="2684" y="22031"/>
                    </a:lnTo>
                    <a:cubicBezTo>
                      <a:pt x="2608" y="22169"/>
                      <a:pt x="2528" y="22307"/>
                      <a:pt x="2447" y="22441"/>
                    </a:cubicBezTo>
                    <a:cubicBezTo>
                      <a:pt x="4120" y="22419"/>
                      <a:pt x="4762" y="22410"/>
                      <a:pt x="5007" y="22406"/>
                    </a:cubicBezTo>
                    <a:lnTo>
                      <a:pt x="5007" y="22406"/>
                    </a:lnTo>
                    <a:cubicBezTo>
                      <a:pt x="4766" y="22633"/>
                      <a:pt x="4517" y="22855"/>
                      <a:pt x="4262" y="23075"/>
                    </a:cubicBezTo>
                    <a:cubicBezTo>
                      <a:pt x="3955" y="23333"/>
                      <a:pt x="3638" y="23587"/>
                      <a:pt x="3313" y="23824"/>
                    </a:cubicBezTo>
                    <a:lnTo>
                      <a:pt x="1498" y="23845"/>
                    </a:lnTo>
                    <a:cubicBezTo>
                      <a:pt x="1395" y="23989"/>
                      <a:pt x="1297" y="24122"/>
                      <a:pt x="1190" y="24260"/>
                    </a:cubicBezTo>
                    <a:cubicBezTo>
                      <a:pt x="2171" y="24247"/>
                      <a:pt x="2568" y="24242"/>
                      <a:pt x="2729" y="24238"/>
                    </a:cubicBezTo>
                    <a:lnTo>
                      <a:pt x="2729" y="24238"/>
                    </a:lnTo>
                    <a:cubicBezTo>
                      <a:pt x="1868" y="24822"/>
                      <a:pt x="955" y="25326"/>
                      <a:pt x="0" y="25740"/>
                    </a:cubicBezTo>
                    <a:cubicBezTo>
                      <a:pt x="317" y="25616"/>
                      <a:pt x="628" y="25477"/>
                      <a:pt x="936" y="25331"/>
                    </a:cubicBezTo>
                    <a:lnTo>
                      <a:pt x="941" y="25616"/>
                    </a:lnTo>
                    <a:cubicBezTo>
                      <a:pt x="1079" y="25602"/>
                      <a:pt x="1212" y="25584"/>
                      <a:pt x="1351" y="25571"/>
                    </a:cubicBezTo>
                    <a:cubicBezTo>
                      <a:pt x="1346" y="25259"/>
                      <a:pt x="1342" y="25166"/>
                      <a:pt x="1342" y="25135"/>
                    </a:cubicBezTo>
                    <a:cubicBezTo>
                      <a:pt x="1819" y="24894"/>
                      <a:pt x="2283" y="24631"/>
                      <a:pt x="2733" y="24345"/>
                    </a:cubicBezTo>
                    <a:lnTo>
                      <a:pt x="2742" y="25433"/>
                    </a:lnTo>
                    <a:cubicBezTo>
                      <a:pt x="2881" y="25419"/>
                      <a:pt x="3015" y="25407"/>
                      <a:pt x="3148" y="25393"/>
                    </a:cubicBezTo>
                    <a:cubicBezTo>
                      <a:pt x="3139" y="24487"/>
                      <a:pt x="3139" y="24184"/>
                      <a:pt x="3134" y="24086"/>
                    </a:cubicBezTo>
                    <a:cubicBezTo>
                      <a:pt x="3554" y="23806"/>
                      <a:pt x="3964" y="23507"/>
                      <a:pt x="4361" y="23190"/>
                    </a:cubicBezTo>
                    <a:cubicBezTo>
                      <a:pt x="4414" y="23145"/>
                      <a:pt x="4468" y="23102"/>
                      <a:pt x="4521" y="23057"/>
                    </a:cubicBezTo>
                    <a:lnTo>
                      <a:pt x="4544" y="25192"/>
                    </a:lnTo>
                    <a:cubicBezTo>
                      <a:pt x="4682" y="25170"/>
                      <a:pt x="4816" y="25143"/>
                      <a:pt x="4949" y="25112"/>
                    </a:cubicBezTo>
                    <a:cubicBezTo>
                      <a:pt x="4931" y="23480"/>
                      <a:pt x="4927" y="22914"/>
                      <a:pt x="4927" y="22717"/>
                    </a:cubicBezTo>
                    <a:cubicBezTo>
                      <a:pt x="5404" y="22303"/>
                      <a:pt x="5867" y="21866"/>
                      <a:pt x="6309" y="21416"/>
                    </a:cubicBezTo>
                    <a:lnTo>
                      <a:pt x="6345" y="24621"/>
                    </a:lnTo>
                    <a:cubicBezTo>
                      <a:pt x="6478" y="24550"/>
                      <a:pt x="6617" y="24474"/>
                      <a:pt x="6746" y="24394"/>
                    </a:cubicBezTo>
                    <a:cubicBezTo>
                      <a:pt x="6724" y="22112"/>
                      <a:pt x="6715" y="21291"/>
                      <a:pt x="6711" y="20992"/>
                    </a:cubicBezTo>
                    <a:cubicBezTo>
                      <a:pt x="7134" y="20542"/>
                      <a:pt x="7544" y="20073"/>
                      <a:pt x="7941" y="19597"/>
                    </a:cubicBezTo>
                    <a:cubicBezTo>
                      <a:pt x="7991" y="19538"/>
                      <a:pt x="8044" y="19476"/>
                      <a:pt x="8092" y="19414"/>
                    </a:cubicBezTo>
                    <a:lnTo>
                      <a:pt x="8133" y="23347"/>
                    </a:lnTo>
                    <a:cubicBezTo>
                      <a:pt x="8267" y="23230"/>
                      <a:pt x="8400" y="23114"/>
                      <a:pt x="8534" y="22999"/>
                    </a:cubicBezTo>
                    <a:cubicBezTo>
                      <a:pt x="8507" y="20336"/>
                      <a:pt x="8499" y="19311"/>
                      <a:pt x="8493" y="18918"/>
                    </a:cubicBezTo>
                    <a:cubicBezTo>
                      <a:pt x="8841" y="18486"/>
                      <a:pt x="9185" y="18054"/>
                      <a:pt x="9528" y="17626"/>
                    </a:cubicBezTo>
                    <a:cubicBezTo>
                      <a:pt x="9640" y="17483"/>
                      <a:pt x="9756" y="17340"/>
                      <a:pt x="9872" y="17202"/>
                    </a:cubicBezTo>
                    <a:lnTo>
                      <a:pt x="9921" y="21861"/>
                    </a:lnTo>
                    <a:cubicBezTo>
                      <a:pt x="10055" y="21768"/>
                      <a:pt x="10189" y="21674"/>
                      <a:pt x="10327" y="21589"/>
                    </a:cubicBezTo>
                    <a:cubicBezTo>
                      <a:pt x="10296" y="18437"/>
                      <a:pt x="10282" y="17216"/>
                      <a:pt x="10277" y="16743"/>
                    </a:cubicBezTo>
                    <a:cubicBezTo>
                      <a:pt x="10576" y="16413"/>
                      <a:pt x="10893" y="16097"/>
                      <a:pt x="11228" y="15793"/>
                    </a:cubicBezTo>
                    <a:cubicBezTo>
                      <a:pt x="11366" y="15659"/>
                      <a:pt x="11512" y="15531"/>
                      <a:pt x="11656" y="15401"/>
                    </a:cubicBezTo>
                    <a:lnTo>
                      <a:pt x="11713" y="20894"/>
                    </a:lnTo>
                    <a:cubicBezTo>
                      <a:pt x="11847" y="20840"/>
                      <a:pt x="11985" y="20787"/>
                      <a:pt x="12119" y="20733"/>
                    </a:cubicBezTo>
                    <a:cubicBezTo>
                      <a:pt x="12084" y="17015"/>
                      <a:pt x="12070" y="15593"/>
                      <a:pt x="12061" y="15044"/>
                    </a:cubicBezTo>
                    <a:cubicBezTo>
                      <a:pt x="12516" y="14656"/>
                      <a:pt x="12984" y="14273"/>
                      <a:pt x="13448" y="13880"/>
                    </a:cubicBezTo>
                    <a:cubicBezTo>
                      <a:pt x="13510" y="20198"/>
                      <a:pt x="13510" y="20203"/>
                      <a:pt x="13510" y="20203"/>
                    </a:cubicBezTo>
                    <a:cubicBezTo>
                      <a:pt x="13644" y="20145"/>
                      <a:pt x="13782" y="20087"/>
                      <a:pt x="13916" y="20029"/>
                    </a:cubicBezTo>
                    <a:cubicBezTo>
                      <a:pt x="13871" y="15819"/>
                      <a:pt x="13858" y="14175"/>
                      <a:pt x="13849" y="13533"/>
                    </a:cubicBezTo>
                    <a:cubicBezTo>
                      <a:pt x="14255" y="13185"/>
                      <a:pt x="14652" y="12823"/>
                      <a:pt x="15035" y="12444"/>
                    </a:cubicBezTo>
                    <a:cubicBezTo>
                      <a:pt x="15101" y="12382"/>
                      <a:pt x="15169" y="12315"/>
                      <a:pt x="15235" y="12249"/>
                    </a:cubicBezTo>
                    <a:lnTo>
                      <a:pt x="15303" y="19258"/>
                    </a:lnTo>
                    <a:cubicBezTo>
                      <a:pt x="15441" y="19164"/>
                      <a:pt x="15574" y="19062"/>
                      <a:pt x="15708" y="18955"/>
                    </a:cubicBezTo>
                    <a:cubicBezTo>
                      <a:pt x="15663" y="14469"/>
                      <a:pt x="15646" y="12601"/>
                      <a:pt x="15636" y="11825"/>
                    </a:cubicBezTo>
                    <a:cubicBezTo>
                      <a:pt x="16025" y="11397"/>
                      <a:pt x="16385" y="10942"/>
                      <a:pt x="16720" y="10479"/>
                    </a:cubicBezTo>
                    <a:cubicBezTo>
                      <a:pt x="16819" y="10341"/>
                      <a:pt x="16916" y="10201"/>
                      <a:pt x="17015" y="10063"/>
                    </a:cubicBezTo>
                    <a:lnTo>
                      <a:pt x="17095" y="17626"/>
                    </a:lnTo>
                    <a:cubicBezTo>
                      <a:pt x="17229" y="17465"/>
                      <a:pt x="17367" y="17305"/>
                      <a:pt x="17492" y="17136"/>
                    </a:cubicBezTo>
                    <a:cubicBezTo>
                      <a:pt x="17447" y="12520"/>
                      <a:pt x="17425" y="10421"/>
                      <a:pt x="17416" y="9466"/>
                    </a:cubicBezTo>
                    <a:cubicBezTo>
                      <a:pt x="17661" y="9096"/>
                      <a:pt x="17898" y="8722"/>
                      <a:pt x="18138" y="8356"/>
                    </a:cubicBezTo>
                    <a:cubicBezTo>
                      <a:pt x="18352" y="8022"/>
                      <a:pt x="18571" y="7687"/>
                      <a:pt x="18793" y="7361"/>
                    </a:cubicBezTo>
                    <a:lnTo>
                      <a:pt x="18869" y="14973"/>
                    </a:lnTo>
                    <a:cubicBezTo>
                      <a:pt x="18986" y="14745"/>
                      <a:pt x="19093" y="14514"/>
                      <a:pt x="19195" y="14286"/>
                    </a:cubicBezTo>
                    <a:cubicBezTo>
                      <a:pt x="19217" y="14228"/>
                      <a:pt x="19244" y="14170"/>
                      <a:pt x="19266" y="14113"/>
                    </a:cubicBezTo>
                    <a:cubicBezTo>
                      <a:pt x="19221" y="9783"/>
                      <a:pt x="19204" y="7746"/>
                      <a:pt x="19195" y="6787"/>
                    </a:cubicBezTo>
                    <a:cubicBezTo>
                      <a:pt x="19311" y="6626"/>
                      <a:pt x="19427" y="6466"/>
                      <a:pt x="19552" y="6310"/>
                    </a:cubicBezTo>
                    <a:cubicBezTo>
                      <a:pt x="19869" y="5894"/>
                      <a:pt x="20211" y="5503"/>
                      <a:pt x="20573" y="5114"/>
                    </a:cubicBezTo>
                    <a:lnTo>
                      <a:pt x="20635" y="11170"/>
                    </a:lnTo>
                    <a:cubicBezTo>
                      <a:pt x="20760" y="10977"/>
                      <a:pt x="20894" y="10786"/>
                      <a:pt x="21036" y="10598"/>
                    </a:cubicBezTo>
                    <a:cubicBezTo>
                      <a:pt x="21001" y="7125"/>
                      <a:pt x="20983" y="5476"/>
                      <a:pt x="20974" y="4696"/>
                    </a:cubicBezTo>
                    <a:cubicBezTo>
                      <a:pt x="21046" y="4620"/>
                      <a:pt x="21116" y="4548"/>
                      <a:pt x="21188" y="4476"/>
                    </a:cubicBezTo>
                    <a:cubicBezTo>
                      <a:pt x="21567" y="4098"/>
                      <a:pt x="21960" y="3727"/>
                      <a:pt x="22357" y="3358"/>
                    </a:cubicBezTo>
                    <a:lnTo>
                      <a:pt x="22414" y="8891"/>
                    </a:lnTo>
                    <a:cubicBezTo>
                      <a:pt x="22544" y="8740"/>
                      <a:pt x="22678" y="8583"/>
                      <a:pt x="22816" y="8423"/>
                    </a:cubicBezTo>
                    <a:cubicBezTo>
                      <a:pt x="22785" y="5328"/>
                      <a:pt x="22771" y="3772"/>
                      <a:pt x="22762" y="2984"/>
                    </a:cubicBezTo>
                    <a:cubicBezTo>
                      <a:pt x="22843" y="2908"/>
                      <a:pt x="22927" y="2832"/>
                      <a:pt x="23007" y="2760"/>
                    </a:cubicBezTo>
                    <a:lnTo>
                      <a:pt x="24144" y="1708"/>
                    </a:lnTo>
                    <a:lnTo>
                      <a:pt x="24193" y="6724"/>
                    </a:lnTo>
                    <a:cubicBezTo>
                      <a:pt x="24331" y="6536"/>
                      <a:pt x="24470" y="6349"/>
                      <a:pt x="24599" y="6158"/>
                    </a:cubicBezTo>
                    <a:cubicBezTo>
                      <a:pt x="24572" y="3540"/>
                      <a:pt x="24555" y="2114"/>
                      <a:pt x="24550" y="1338"/>
                    </a:cubicBezTo>
                    <a:cubicBezTo>
                      <a:pt x="24648" y="1245"/>
                      <a:pt x="24755" y="1146"/>
                      <a:pt x="24866" y="1044"/>
                    </a:cubicBezTo>
                    <a:lnTo>
                      <a:pt x="25090" y="838"/>
                    </a:lnTo>
                    <a:cubicBezTo>
                      <a:pt x="24759" y="490"/>
                      <a:pt x="24358" y="223"/>
                      <a:pt x="2393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12"/>
              <p:cNvSpPr/>
              <p:nvPr/>
            </p:nvSpPr>
            <p:spPr>
              <a:xfrm>
                <a:off x="2726445" y="751930"/>
                <a:ext cx="460084" cy="1071942"/>
              </a:xfrm>
              <a:custGeom>
                <a:rect b="b" l="l" r="r" t="t"/>
                <a:pathLst>
                  <a:path extrusionOk="0" h="33746" w="14484">
                    <a:moveTo>
                      <a:pt x="14162" y="1"/>
                    </a:moveTo>
                    <a:cubicBezTo>
                      <a:pt x="12784" y="1039"/>
                      <a:pt x="11032" y="1958"/>
                      <a:pt x="9788" y="3108"/>
                    </a:cubicBezTo>
                    <a:cubicBezTo>
                      <a:pt x="8232" y="4549"/>
                      <a:pt x="7983" y="6759"/>
                      <a:pt x="6930" y="8503"/>
                    </a:cubicBezTo>
                    <a:cubicBezTo>
                      <a:pt x="6011" y="10027"/>
                      <a:pt x="4571" y="11080"/>
                      <a:pt x="3737" y="12632"/>
                    </a:cubicBezTo>
                    <a:cubicBezTo>
                      <a:pt x="2734" y="14509"/>
                      <a:pt x="2377" y="16863"/>
                      <a:pt x="2529" y="18963"/>
                    </a:cubicBezTo>
                    <a:cubicBezTo>
                      <a:pt x="2591" y="19855"/>
                      <a:pt x="2748" y="20738"/>
                      <a:pt x="2739" y="21629"/>
                    </a:cubicBezTo>
                    <a:cubicBezTo>
                      <a:pt x="2729" y="22455"/>
                      <a:pt x="2578" y="23266"/>
                      <a:pt x="2427" y="24073"/>
                    </a:cubicBezTo>
                    <a:cubicBezTo>
                      <a:pt x="1963" y="26543"/>
                      <a:pt x="1" y="32112"/>
                      <a:pt x="3363" y="33481"/>
                    </a:cubicBezTo>
                    <a:cubicBezTo>
                      <a:pt x="3850" y="33681"/>
                      <a:pt x="4374" y="33745"/>
                      <a:pt x="4904" y="33745"/>
                    </a:cubicBezTo>
                    <a:cubicBezTo>
                      <a:pt x="5296" y="33745"/>
                      <a:pt x="5691" y="33710"/>
                      <a:pt x="6078" y="33668"/>
                    </a:cubicBezTo>
                    <a:cubicBezTo>
                      <a:pt x="6604" y="33606"/>
                      <a:pt x="7148" y="33526"/>
                      <a:pt x="7590" y="33232"/>
                    </a:cubicBezTo>
                    <a:cubicBezTo>
                      <a:pt x="7942" y="32995"/>
                      <a:pt x="8197" y="32639"/>
                      <a:pt x="8428" y="32291"/>
                    </a:cubicBezTo>
                    <a:cubicBezTo>
                      <a:pt x="10149" y="29696"/>
                      <a:pt x="10679" y="27118"/>
                      <a:pt x="11187" y="24162"/>
                    </a:cubicBezTo>
                    <a:cubicBezTo>
                      <a:pt x="11362" y="23150"/>
                      <a:pt x="11616" y="22134"/>
                      <a:pt x="11901" y="21103"/>
                    </a:cubicBezTo>
                    <a:cubicBezTo>
                      <a:pt x="12963" y="17269"/>
                      <a:pt x="14483" y="13359"/>
                      <a:pt x="14117" y="9480"/>
                    </a:cubicBezTo>
                    <a:cubicBezTo>
                      <a:pt x="14002" y="8226"/>
                      <a:pt x="13663" y="7000"/>
                      <a:pt x="13551" y="5747"/>
                    </a:cubicBezTo>
                    <a:cubicBezTo>
                      <a:pt x="13387" y="3821"/>
                      <a:pt x="13774" y="1895"/>
                      <a:pt x="14162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12"/>
              <p:cNvSpPr/>
              <p:nvPr/>
            </p:nvSpPr>
            <p:spPr>
              <a:xfrm>
                <a:off x="2774473" y="751930"/>
                <a:ext cx="402113" cy="1071910"/>
              </a:xfrm>
              <a:custGeom>
                <a:rect b="b" l="l" r="r" t="t"/>
                <a:pathLst>
                  <a:path extrusionOk="0" h="33745" w="12659">
                    <a:moveTo>
                      <a:pt x="12659" y="1"/>
                    </a:moveTo>
                    <a:lnTo>
                      <a:pt x="12659" y="1"/>
                    </a:lnTo>
                    <a:cubicBezTo>
                      <a:pt x="12436" y="259"/>
                      <a:pt x="12222" y="522"/>
                      <a:pt x="12017" y="794"/>
                    </a:cubicBezTo>
                    <a:lnTo>
                      <a:pt x="11883" y="544"/>
                    </a:lnTo>
                    <a:cubicBezTo>
                      <a:pt x="11772" y="620"/>
                      <a:pt x="11661" y="696"/>
                      <a:pt x="11544" y="771"/>
                    </a:cubicBezTo>
                    <a:cubicBezTo>
                      <a:pt x="11696" y="1044"/>
                      <a:pt x="11741" y="1129"/>
                      <a:pt x="11754" y="1155"/>
                    </a:cubicBezTo>
                    <a:cubicBezTo>
                      <a:pt x="11446" y="1583"/>
                      <a:pt x="11156" y="2034"/>
                      <a:pt x="10889" y="2493"/>
                    </a:cubicBezTo>
                    <a:lnTo>
                      <a:pt x="10381" y="1534"/>
                    </a:lnTo>
                    <a:cubicBezTo>
                      <a:pt x="10264" y="1610"/>
                      <a:pt x="10153" y="1681"/>
                      <a:pt x="10041" y="1757"/>
                    </a:cubicBezTo>
                    <a:cubicBezTo>
                      <a:pt x="10465" y="2551"/>
                      <a:pt x="10608" y="2818"/>
                      <a:pt x="10657" y="2907"/>
                    </a:cubicBezTo>
                    <a:cubicBezTo>
                      <a:pt x="10416" y="3349"/>
                      <a:pt x="10193" y="3799"/>
                      <a:pt x="9988" y="4263"/>
                    </a:cubicBezTo>
                    <a:cubicBezTo>
                      <a:pt x="9961" y="4325"/>
                      <a:pt x="9934" y="4388"/>
                      <a:pt x="9908" y="4454"/>
                    </a:cubicBezTo>
                    <a:lnTo>
                      <a:pt x="8905" y="2577"/>
                    </a:lnTo>
                    <a:cubicBezTo>
                      <a:pt x="8788" y="2662"/>
                      <a:pt x="8686" y="2751"/>
                      <a:pt x="8584" y="2841"/>
                    </a:cubicBezTo>
                    <a:cubicBezTo>
                      <a:pt x="9350" y="4271"/>
                      <a:pt x="9618" y="4767"/>
                      <a:pt x="9708" y="4936"/>
                    </a:cubicBezTo>
                    <a:cubicBezTo>
                      <a:pt x="9475" y="5524"/>
                      <a:pt x="9270" y="6122"/>
                      <a:pt x="9087" y="6728"/>
                    </a:cubicBezTo>
                    <a:lnTo>
                      <a:pt x="7580" y="3915"/>
                    </a:lnTo>
                    <a:cubicBezTo>
                      <a:pt x="7491" y="4040"/>
                      <a:pt x="7407" y="4169"/>
                      <a:pt x="7327" y="4302"/>
                    </a:cubicBezTo>
                    <a:cubicBezTo>
                      <a:pt x="8401" y="6305"/>
                      <a:pt x="8788" y="7023"/>
                      <a:pt x="8926" y="7286"/>
                    </a:cubicBezTo>
                    <a:cubicBezTo>
                      <a:pt x="8762" y="7879"/>
                      <a:pt x="8619" y="8481"/>
                      <a:pt x="8490" y="9083"/>
                    </a:cubicBezTo>
                    <a:cubicBezTo>
                      <a:pt x="8472" y="9159"/>
                      <a:pt x="8454" y="9239"/>
                      <a:pt x="8441" y="9315"/>
                    </a:cubicBezTo>
                    <a:lnTo>
                      <a:pt x="6590" y="5868"/>
                    </a:lnTo>
                    <a:cubicBezTo>
                      <a:pt x="6524" y="6029"/>
                      <a:pt x="6457" y="6193"/>
                      <a:pt x="6395" y="6358"/>
                    </a:cubicBezTo>
                    <a:cubicBezTo>
                      <a:pt x="7648" y="8695"/>
                      <a:pt x="8129" y="9591"/>
                      <a:pt x="8311" y="9939"/>
                    </a:cubicBezTo>
                    <a:cubicBezTo>
                      <a:pt x="8204" y="10478"/>
                      <a:pt x="8107" y="11017"/>
                      <a:pt x="8000" y="11558"/>
                    </a:cubicBezTo>
                    <a:cubicBezTo>
                      <a:pt x="7969" y="11735"/>
                      <a:pt x="7928" y="11910"/>
                      <a:pt x="7893" y="12087"/>
                    </a:cubicBezTo>
                    <a:lnTo>
                      <a:pt x="5699" y="8004"/>
                    </a:lnTo>
                    <a:cubicBezTo>
                      <a:pt x="5623" y="8146"/>
                      <a:pt x="5547" y="8289"/>
                      <a:pt x="5467" y="8428"/>
                    </a:cubicBezTo>
                    <a:cubicBezTo>
                      <a:pt x="6947" y="11192"/>
                      <a:pt x="7522" y="12262"/>
                      <a:pt x="7745" y="12676"/>
                    </a:cubicBezTo>
                    <a:cubicBezTo>
                      <a:pt x="7634" y="13109"/>
                      <a:pt x="7500" y="13532"/>
                      <a:pt x="7348" y="13956"/>
                    </a:cubicBezTo>
                    <a:cubicBezTo>
                      <a:pt x="7286" y="14139"/>
                      <a:pt x="7220" y="14318"/>
                      <a:pt x="7148" y="14500"/>
                    </a:cubicBezTo>
                    <a:lnTo>
                      <a:pt x="4561" y="9680"/>
                    </a:lnTo>
                    <a:cubicBezTo>
                      <a:pt x="4468" y="9792"/>
                      <a:pt x="4374" y="9903"/>
                      <a:pt x="4281" y="10010"/>
                    </a:cubicBezTo>
                    <a:cubicBezTo>
                      <a:pt x="6029" y="13274"/>
                      <a:pt x="6697" y="14522"/>
                      <a:pt x="6956" y="14999"/>
                    </a:cubicBezTo>
                    <a:cubicBezTo>
                      <a:pt x="6733" y="15557"/>
                      <a:pt x="6502" y="16110"/>
                      <a:pt x="6274" y="16667"/>
                    </a:cubicBezTo>
                    <a:lnTo>
                      <a:pt x="3296" y="11120"/>
                    </a:lnTo>
                    <a:cubicBezTo>
                      <a:pt x="3201" y="11231"/>
                      <a:pt x="3108" y="11348"/>
                      <a:pt x="3019" y="11459"/>
                    </a:cubicBezTo>
                    <a:cubicBezTo>
                      <a:pt x="4999" y="15151"/>
                      <a:pt x="5775" y="16596"/>
                      <a:pt x="6078" y="17162"/>
                    </a:cubicBezTo>
                    <a:cubicBezTo>
                      <a:pt x="5882" y="17652"/>
                      <a:pt x="5695" y="18152"/>
                      <a:pt x="5529" y="18664"/>
                    </a:cubicBezTo>
                    <a:cubicBezTo>
                      <a:pt x="5502" y="18754"/>
                      <a:pt x="5475" y="18843"/>
                      <a:pt x="5449" y="18927"/>
                    </a:cubicBezTo>
                    <a:lnTo>
                      <a:pt x="2149" y="12779"/>
                    </a:lnTo>
                    <a:cubicBezTo>
                      <a:pt x="2073" y="12926"/>
                      <a:pt x="2003" y="13077"/>
                      <a:pt x="1931" y="13233"/>
                    </a:cubicBezTo>
                    <a:cubicBezTo>
                      <a:pt x="4045" y="17170"/>
                      <a:pt x="4923" y="18812"/>
                      <a:pt x="5288" y="19494"/>
                    </a:cubicBezTo>
                    <a:cubicBezTo>
                      <a:pt x="5146" y="20047"/>
                      <a:pt x="5034" y="20613"/>
                      <a:pt x="4954" y="21179"/>
                    </a:cubicBezTo>
                    <a:cubicBezTo>
                      <a:pt x="4932" y="21344"/>
                      <a:pt x="4909" y="21514"/>
                      <a:pt x="4887" y="21683"/>
                    </a:cubicBezTo>
                    <a:lnTo>
                      <a:pt x="1329" y="15048"/>
                    </a:lnTo>
                    <a:cubicBezTo>
                      <a:pt x="1281" y="15250"/>
                      <a:pt x="1236" y="15458"/>
                      <a:pt x="1200" y="15664"/>
                    </a:cubicBezTo>
                    <a:cubicBezTo>
                      <a:pt x="3371" y="19712"/>
                      <a:pt x="4357" y="21554"/>
                      <a:pt x="4806" y="22397"/>
                    </a:cubicBezTo>
                    <a:cubicBezTo>
                      <a:pt x="4763" y="22833"/>
                      <a:pt x="4726" y="23270"/>
                      <a:pt x="4687" y="23703"/>
                    </a:cubicBezTo>
                    <a:cubicBezTo>
                      <a:pt x="4646" y="24099"/>
                      <a:pt x="4611" y="24496"/>
                      <a:pt x="4566" y="24885"/>
                    </a:cubicBezTo>
                    <a:lnTo>
                      <a:pt x="986" y="18205"/>
                    </a:lnTo>
                    <a:lnTo>
                      <a:pt x="986" y="18205"/>
                    </a:lnTo>
                    <a:cubicBezTo>
                      <a:pt x="986" y="18464"/>
                      <a:pt x="999" y="18713"/>
                      <a:pt x="1017" y="18963"/>
                    </a:cubicBezTo>
                    <a:cubicBezTo>
                      <a:pt x="1022" y="19026"/>
                      <a:pt x="1026" y="19088"/>
                      <a:pt x="1030" y="19150"/>
                    </a:cubicBezTo>
                    <a:cubicBezTo>
                      <a:pt x="3068" y="22949"/>
                      <a:pt x="4026" y="24733"/>
                      <a:pt x="4477" y="25576"/>
                    </a:cubicBezTo>
                    <a:cubicBezTo>
                      <a:pt x="4450" y="25772"/>
                      <a:pt x="4415" y="25968"/>
                      <a:pt x="4384" y="26159"/>
                    </a:cubicBezTo>
                    <a:cubicBezTo>
                      <a:pt x="4290" y="26673"/>
                      <a:pt x="4170" y="27181"/>
                      <a:pt x="4031" y="27684"/>
                    </a:cubicBezTo>
                    <a:lnTo>
                      <a:pt x="1182" y="22374"/>
                    </a:lnTo>
                    <a:cubicBezTo>
                      <a:pt x="1160" y="22606"/>
                      <a:pt x="1129" y="22833"/>
                      <a:pt x="1093" y="23066"/>
                    </a:cubicBezTo>
                    <a:cubicBezTo>
                      <a:pt x="2725" y="26111"/>
                      <a:pt x="3505" y="27560"/>
                      <a:pt x="3870" y="28246"/>
                    </a:cubicBezTo>
                    <a:cubicBezTo>
                      <a:pt x="3843" y="28340"/>
                      <a:pt x="3812" y="28439"/>
                      <a:pt x="3781" y="28532"/>
                    </a:cubicBezTo>
                    <a:cubicBezTo>
                      <a:pt x="3625" y="29044"/>
                      <a:pt x="3452" y="29553"/>
                      <a:pt x="3269" y="30061"/>
                    </a:cubicBezTo>
                    <a:lnTo>
                      <a:pt x="665" y="25206"/>
                    </a:lnTo>
                    <a:cubicBezTo>
                      <a:pt x="620" y="25397"/>
                      <a:pt x="575" y="25603"/>
                      <a:pt x="526" y="25803"/>
                    </a:cubicBezTo>
                    <a:cubicBezTo>
                      <a:pt x="1980" y="28519"/>
                      <a:pt x="2716" y="29887"/>
                      <a:pt x="3086" y="30579"/>
                    </a:cubicBezTo>
                    <a:cubicBezTo>
                      <a:pt x="3046" y="30680"/>
                      <a:pt x="3010" y="30787"/>
                      <a:pt x="2970" y="30890"/>
                    </a:cubicBezTo>
                    <a:lnTo>
                      <a:pt x="2452" y="32339"/>
                    </a:lnTo>
                    <a:lnTo>
                      <a:pt x="94" y="27939"/>
                    </a:lnTo>
                    <a:cubicBezTo>
                      <a:pt x="58" y="28166"/>
                      <a:pt x="27" y="28398"/>
                      <a:pt x="1" y="28626"/>
                    </a:cubicBezTo>
                    <a:cubicBezTo>
                      <a:pt x="1231" y="30921"/>
                      <a:pt x="1904" y="32174"/>
                      <a:pt x="2270" y="32857"/>
                    </a:cubicBezTo>
                    <a:cubicBezTo>
                      <a:pt x="2225" y="32981"/>
                      <a:pt x="2176" y="33120"/>
                      <a:pt x="2123" y="33263"/>
                    </a:cubicBezTo>
                    <a:lnTo>
                      <a:pt x="2024" y="33543"/>
                    </a:lnTo>
                    <a:cubicBezTo>
                      <a:pt x="2457" y="33693"/>
                      <a:pt x="2915" y="33744"/>
                      <a:pt x="3377" y="33744"/>
                    </a:cubicBezTo>
                    <a:cubicBezTo>
                      <a:pt x="3396" y="33744"/>
                      <a:pt x="3415" y="33744"/>
                      <a:pt x="3434" y="33744"/>
                    </a:cubicBezTo>
                    <a:cubicBezTo>
                      <a:pt x="3438" y="33730"/>
                      <a:pt x="3442" y="33717"/>
                      <a:pt x="3447" y="33699"/>
                    </a:cubicBezTo>
                    <a:lnTo>
                      <a:pt x="3474" y="33606"/>
                    </a:lnTo>
                    <a:lnTo>
                      <a:pt x="7420" y="31474"/>
                    </a:lnTo>
                    <a:cubicBezTo>
                      <a:pt x="7545" y="31260"/>
                      <a:pt x="7660" y="31042"/>
                      <a:pt x="7767" y="30824"/>
                    </a:cubicBezTo>
                    <a:lnTo>
                      <a:pt x="7767" y="30824"/>
                    </a:lnTo>
                    <a:cubicBezTo>
                      <a:pt x="5574" y="32009"/>
                      <a:pt x="4339" y="32678"/>
                      <a:pt x="3643" y="33053"/>
                    </a:cubicBezTo>
                    <a:cubicBezTo>
                      <a:pt x="3755" y="32696"/>
                      <a:pt x="3924" y="32148"/>
                      <a:pt x="4187" y="31296"/>
                    </a:cubicBezTo>
                    <a:cubicBezTo>
                      <a:pt x="4201" y="31252"/>
                      <a:pt x="4214" y="31203"/>
                      <a:pt x="4228" y="31158"/>
                    </a:cubicBezTo>
                    <a:cubicBezTo>
                      <a:pt x="8615" y="28791"/>
                      <a:pt x="8615" y="28786"/>
                      <a:pt x="8615" y="28786"/>
                    </a:cubicBezTo>
                    <a:cubicBezTo>
                      <a:pt x="8677" y="28603"/>
                      <a:pt x="8735" y="28416"/>
                      <a:pt x="8793" y="28233"/>
                    </a:cubicBezTo>
                    <a:lnTo>
                      <a:pt x="8793" y="28233"/>
                    </a:lnTo>
                    <a:cubicBezTo>
                      <a:pt x="6390" y="29530"/>
                      <a:pt x="5096" y="30226"/>
                      <a:pt x="4397" y="30605"/>
                    </a:cubicBezTo>
                    <a:cubicBezTo>
                      <a:pt x="4575" y="30030"/>
                      <a:pt x="4744" y="29446"/>
                      <a:pt x="4901" y="28853"/>
                    </a:cubicBezTo>
                    <a:cubicBezTo>
                      <a:pt x="4914" y="28817"/>
                      <a:pt x="4923" y="28777"/>
                      <a:pt x="4932" y="28737"/>
                    </a:cubicBezTo>
                    <a:lnTo>
                      <a:pt x="9253" y="26405"/>
                    </a:lnTo>
                    <a:cubicBezTo>
                      <a:pt x="9292" y="26231"/>
                      <a:pt x="9328" y="26058"/>
                      <a:pt x="9364" y="25883"/>
                    </a:cubicBezTo>
                    <a:lnTo>
                      <a:pt x="9364" y="25883"/>
                    </a:lnTo>
                    <a:cubicBezTo>
                      <a:pt x="6961" y="27181"/>
                      <a:pt x="5712" y="27854"/>
                      <a:pt x="5065" y="28202"/>
                    </a:cubicBezTo>
                    <a:cubicBezTo>
                      <a:pt x="5204" y="27626"/>
                      <a:pt x="5320" y="27038"/>
                      <a:pt x="5400" y="26445"/>
                    </a:cubicBezTo>
                    <a:lnTo>
                      <a:pt x="9685" y="24131"/>
                    </a:lnTo>
                    <a:cubicBezTo>
                      <a:pt x="9712" y="23957"/>
                      <a:pt x="9743" y="23788"/>
                      <a:pt x="9778" y="23618"/>
                    </a:cubicBezTo>
                    <a:lnTo>
                      <a:pt x="9778" y="23618"/>
                    </a:lnTo>
                    <a:cubicBezTo>
                      <a:pt x="7286" y="24965"/>
                      <a:pt x="6064" y="25624"/>
                      <a:pt x="5462" y="25951"/>
                    </a:cubicBezTo>
                    <a:cubicBezTo>
                      <a:pt x="5525" y="25393"/>
                      <a:pt x="5565" y="24844"/>
                      <a:pt x="5592" y="24300"/>
                    </a:cubicBezTo>
                    <a:lnTo>
                      <a:pt x="10198" y="21812"/>
                    </a:lnTo>
                    <a:cubicBezTo>
                      <a:pt x="10243" y="21629"/>
                      <a:pt x="10291" y="21451"/>
                      <a:pt x="10340" y="21273"/>
                    </a:cubicBezTo>
                    <a:lnTo>
                      <a:pt x="10340" y="21273"/>
                    </a:lnTo>
                    <a:cubicBezTo>
                      <a:pt x="7504" y="22807"/>
                      <a:pt x="6207" y="23506"/>
                      <a:pt x="5614" y="23827"/>
                    </a:cubicBezTo>
                    <a:cubicBezTo>
                      <a:pt x="5619" y="23805"/>
                      <a:pt x="5619" y="23788"/>
                      <a:pt x="5619" y="23770"/>
                    </a:cubicBezTo>
                    <a:cubicBezTo>
                      <a:pt x="5641" y="23243"/>
                      <a:pt x="5663" y="22722"/>
                      <a:pt x="5695" y="22205"/>
                    </a:cubicBezTo>
                    <a:lnTo>
                      <a:pt x="10879" y="19400"/>
                    </a:lnTo>
                    <a:cubicBezTo>
                      <a:pt x="10938" y="19217"/>
                      <a:pt x="10992" y="19039"/>
                      <a:pt x="11045" y="18852"/>
                    </a:cubicBezTo>
                    <a:lnTo>
                      <a:pt x="11045" y="18852"/>
                    </a:lnTo>
                    <a:cubicBezTo>
                      <a:pt x="7755" y="20631"/>
                      <a:pt x="6337" y="21393"/>
                      <a:pt x="5730" y="21724"/>
                    </a:cubicBezTo>
                    <a:cubicBezTo>
                      <a:pt x="5775" y="21152"/>
                      <a:pt x="5841" y="20590"/>
                      <a:pt x="5940" y="20029"/>
                    </a:cubicBezTo>
                    <a:lnTo>
                      <a:pt x="11593" y="16979"/>
                    </a:lnTo>
                    <a:cubicBezTo>
                      <a:pt x="11647" y="16796"/>
                      <a:pt x="11692" y="16614"/>
                      <a:pt x="11741" y="16435"/>
                    </a:cubicBezTo>
                    <a:lnTo>
                      <a:pt x="11741" y="16435"/>
                    </a:lnTo>
                    <a:cubicBezTo>
                      <a:pt x="8160" y="18370"/>
                      <a:pt x="6666" y="19177"/>
                      <a:pt x="6047" y="19512"/>
                    </a:cubicBezTo>
                    <a:cubicBezTo>
                      <a:pt x="6091" y="19298"/>
                      <a:pt x="6149" y="19079"/>
                      <a:pt x="6207" y="18865"/>
                    </a:cubicBezTo>
                    <a:cubicBezTo>
                      <a:pt x="6319" y="18455"/>
                      <a:pt x="6448" y="18049"/>
                      <a:pt x="6582" y="17643"/>
                    </a:cubicBezTo>
                    <a:lnTo>
                      <a:pt x="12190" y="14612"/>
                    </a:lnTo>
                    <a:cubicBezTo>
                      <a:pt x="12227" y="14442"/>
                      <a:pt x="12262" y="14268"/>
                      <a:pt x="12297" y="14094"/>
                    </a:cubicBezTo>
                    <a:lnTo>
                      <a:pt x="12297" y="14094"/>
                    </a:lnTo>
                    <a:cubicBezTo>
                      <a:pt x="8819" y="15972"/>
                      <a:pt x="7375" y="16756"/>
                      <a:pt x="6773" y="17077"/>
                    </a:cubicBezTo>
                    <a:cubicBezTo>
                      <a:pt x="7000" y="16431"/>
                      <a:pt x="7241" y="15785"/>
                      <a:pt x="7469" y="15124"/>
                    </a:cubicBezTo>
                    <a:cubicBezTo>
                      <a:pt x="12560" y="12373"/>
                      <a:pt x="12565" y="12373"/>
                      <a:pt x="12565" y="12373"/>
                    </a:cubicBezTo>
                    <a:cubicBezTo>
                      <a:pt x="12579" y="12208"/>
                      <a:pt x="12597" y="12048"/>
                      <a:pt x="12610" y="11887"/>
                    </a:cubicBezTo>
                    <a:lnTo>
                      <a:pt x="12610" y="11887"/>
                    </a:lnTo>
                    <a:cubicBezTo>
                      <a:pt x="9435" y="13604"/>
                      <a:pt x="8164" y="14286"/>
                      <a:pt x="7656" y="14563"/>
                    </a:cubicBezTo>
                    <a:cubicBezTo>
                      <a:pt x="7705" y="14411"/>
                      <a:pt x="7755" y="14254"/>
                      <a:pt x="7799" y="14103"/>
                    </a:cubicBezTo>
                    <a:cubicBezTo>
                      <a:pt x="7942" y="13644"/>
                      <a:pt x="8062" y="13176"/>
                      <a:pt x="8164" y="12708"/>
                    </a:cubicBezTo>
                    <a:lnTo>
                      <a:pt x="12655" y="10282"/>
                    </a:lnTo>
                    <a:cubicBezTo>
                      <a:pt x="12650" y="10130"/>
                      <a:pt x="12641" y="9984"/>
                      <a:pt x="12636" y="9832"/>
                    </a:cubicBezTo>
                    <a:cubicBezTo>
                      <a:pt x="9751" y="11392"/>
                      <a:pt x="8673" y="11972"/>
                      <a:pt x="8271" y="12190"/>
                    </a:cubicBezTo>
                    <a:cubicBezTo>
                      <a:pt x="8307" y="11999"/>
                      <a:pt x="8338" y="11811"/>
                      <a:pt x="8370" y="11624"/>
                    </a:cubicBezTo>
                    <a:cubicBezTo>
                      <a:pt x="8432" y="11231"/>
                      <a:pt x="8494" y="10844"/>
                      <a:pt x="8557" y="10451"/>
                    </a:cubicBezTo>
                    <a:lnTo>
                      <a:pt x="12453" y="8352"/>
                    </a:lnTo>
                    <a:cubicBezTo>
                      <a:pt x="12427" y="8214"/>
                      <a:pt x="12404" y="8070"/>
                      <a:pt x="12377" y="7928"/>
                    </a:cubicBezTo>
                    <a:cubicBezTo>
                      <a:pt x="9895" y="9270"/>
                      <a:pt x="8980" y="9765"/>
                      <a:pt x="8642" y="9947"/>
                    </a:cubicBezTo>
                    <a:cubicBezTo>
                      <a:pt x="8686" y="9680"/>
                      <a:pt x="8735" y="9412"/>
                      <a:pt x="8784" y="9145"/>
                    </a:cubicBezTo>
                    <a:cubicBezTo>
                      <a:pt x="8842" y="8824"/>
                      <a:pt x="8905" y="8508"/>
                      <a:pt x="8971" y="8191"/>
                    </a:cubicBezTo>
                    <a:lnTo>
                      <a:pt x="12128" y="6488"/>
                    </a:lnTo>
                    <a:cubicBezTo>
                      <a:pt x="12106" y="6345"/>
                      <a:pt x="12089" y="6198"/>
                      <a:pt x="12070" y="6055"/>
                    </a:cubicBezTo>
                    <a:cubicBezTo>
                      <a:pt x="10099" y="7121"/>
                      <a:pt x="9364" y="7518"/>
                      <a:pt x="9087" y="7665"/>
                    </a:cubicBezTo>
                    <a:cubicBezTo>
                      <a:pt x="9235" y="7041"/>
                      <a:pt x="9399" y="6426"/>
                      <a:pt x="9595" y="5814"/>
                    </a:cubicBezTo>
                    <a:lnTo>
                      <a:pt x="12003" y="4512"/>
                    </a:lnTo>
                    <a:cubicBezTo>
                      <a:pt x="12008" y="4352"/>
                      <a:pt x="12013" y="4195"/>
                      <a:pt x="12021" y="4040"/>
                    </a:cubicBezTo>
                    <a:lnTo>
                      <a:pt x="12021" y="4040"/>
                    </a:lnTo>
                    <a:cubicBezTo>
                      <a:pt x="10558" y="4833"/>
                      <a:pt x="9997" y="5137"/>
                      <a:pt x="9778" y="5253"/>
                    </a:cubicBezTo>
                    <a:cubicBezTo>
                      <a:pt x="9889" y="4940"/>
                      <a:pt x="10006" y="4629"/>
                      <a:pt x="10130" y="4321"/>
                    </a:cubicBezTo>
                    <a:cubicBezTo>
                      <a:pt x="10282" y="3946"/>
                      <a:pt x="10443" y="3580"/>
                      <a:pt x="10621" y="3219"/>
                    </a:cubicBezTo>
                    <a:lnTo>
                      <a:pt x="12208" y="2363"/>
                    </a:lnTo>
                    <a:cubicBezTo>
                      <a:pt x="12235" y="2189"/>
                      <a:pt x="12262" y="2024"/>
                      <a:pt x="12289" y="1855"/>
                    </a:cubicBezTo>
                    <a:lnTo>
                      <a:pt x="12289" y="1855"/>
                    </a:lnTo>
                    <a:cubicBezTo>
                      <a:pt x="11433" y="2318"/>
                      <a:pt x="11085" y="2506"/>
                      <a:pt x="10947" y="2582"/>
                    </a:cubicBezTo>
                    <a:cubicBezTo>
                      <a:pt x="11433" y="1672"/>
                      <a:pt x="12003" y="807"/>
                      <a:pt x="1265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12"/>
              <p:cNvSpPr/>
              <p:nvPr/>
            </p:nvSpPr>
            <p:spPr>
              <a:xfrm>
                <a:off x="2564570" y="-31458"/>
                <a:ext cx="288966" cy="854955"/>
              </a:xfrm>
              <a:custGeom>
                <a:rect b="b" l="l" r="r" t="t"/>
                <a:pathLst>
                  <a:path extrusionOk="0" h="26915" w="9097">
                    <a:moveTo>
                      <a:pt x="3840" y="1"/>
                    </a:moveTo>
                    <a:cubicBezTo>
                      <a:pt x="3194" y="1"/>
                      <a:pt x="2567" y="259"/>
                      <a:pt x="1980" y="536"/>
                    </a:cubicBezTo>
                    <a:cubicBezTo>
                      <a:pt x="1610" y="710"/>
                      <a:pt x="1236" y="901"/>
                      <a:pt x="991" y="1222"/>
                    </a:cubicBezTo>
                    <a:cubicBezTo>
                      <a:pt x="794" y="1477"/>
                      <a:pt x="696" y="1798"/>
                      <a:pt x="612" y="2110"/>
                    </a:cubicBezTo>
                    <a:cubicBezTo>
                      <a:pt x="1" y="4411"/>
                      <a:pt x="250" y="6408"/>
                      <a:pt x="602" y="8673"/>
                    </a:cubicBezTo>
                    <a:cubicBezTo>
                      <a:pt x="723" y="9449"/>
                      <a:pt x="789" y="10252"/>
                      <a:pt x="834" y="11063"/>
                    </a:cubicBezTo>
                    <a:cubicBezTo>
                      <a:pt x="1003" y="14104"/>
                      <a:pt x="865" y="17310"/>
                      <a:pt x="2078" y="20034"/>
                    </a:cubicBezTo>
                    <a:cubicBezTo>
                      <a:pt x="2471" y="20912"/>
                      <a:pt x="3014" y="21715"/>
                      <a:pt x="3403" y="22597"/>
                    </a:cubicBezTo>
                    <a:cubicBezTo>
                      <a:pt x="3991" y="23953"/>
                      <a:pt x="4183" y="25443"/>
                      <a:pt x="4370" y="26914"/>
                    </a:cubicBezTo>
                    <a:cubicBezTo>
                      <a:pt x="5111" y="25822"/>
                      <a:pt x="6154" y="24725"/>
                      <a:pt x="6773" y="23587"/>
                    </a:cubicBezTo>
                    <a:cubicBezTo>
                      <a:pt x="7549" y="22165"/>
                      <a:pt x="7188" y="20502"/>
                      <a:pt x="7523" y="18977"/>
                    </a:cubicBezTo>
                    <a:cubicBezTo>
                      <a:pt x="7817" y="17648"/>
                      <a:pt x="8601" y="16534"/>
                      <a:pt x="8829" y="15205"/>
                    </a:cubicBezTo>
                    <a:cubicBezTo>
                      <a:pt x="9097" y="13600"/>
                      <a:pt x="8776" y="11808"/>
                      <a:pt x="8151" y="10323"/>
                    </a:cubicBezTo>
                    <a:cubicBezTo>
                      <a:pt x="7889" y="9690"/>
                      <a:pt x="7558" y="9087"/>
                      <a:pt x="7348" y="8441"/>
                    </a:cubicBezTo>
                    <a:cubicBezTo>
                      <a:pt x="7152" y="7840"/>
                      <a:pt x="7063" y="7215"/>
                      <a:pt x="6974" y="6595"/>
                    </a:cubicBezTo>
                    <a:cubicBezTo>
                      <a:pt x="6706" y="4691"/>
                      <a:pt x="6760" y="174"/>
                      <a:pt x="3991" y="5"/>
                    </a:cubicBezTo>
                    <a:cubicBezTo>
                      <a:pt x="3941" y="2"/>
                      <a:pt x="3890" y="1"/>
                      <a:pt x="384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12"/>
              <p:cNvSpPr/>
              <p:nvPr/>
            </p:nvSpPr>
            <p:spPr>
              <a:xfrm>
                <a:off x="2572226" y="-31427"/>
                <a:ext cx="274799" cy="854923"/>
              </a:xfrm>
              <a:custGeom>
                <a:rect b="b" l="l" r="r" t="t"/>
                <a:pathLst>
                  <a:path extrusionOk="0" h="26914" w="8651">
                    <a:moveTo>
                      <a:pt x="3612" y="0"/>
                    </a:moveTo>
                    <a:cubicBezTo>
                      <a:pt x="3246" y="0"/>
                      <a:pt x="2890" y="80"/>
                      <a:pt x="2542" y="200"/>
                    </a:cubicBezTo>
                    <a:lnTo>
                      <a:pt x="2542" y="237"/>
                    </a:lnTo>
                    <a:lnTo>
                      <a:pt x="2542" y="312"/>
                    </a:lnTo>
                    <a:lnTo>
                      <a:pt x="205" y="2822"/>
                    </a:lnTo>
                    <a:cubicBezTo>
                      <a:pt x="170" y="3009"/>
                      <a:pt x="139" y="3197"/>
                      <a:pt x="112" y="3379"/>
                    </a:cubicBezTo>
                    <a:cubicBezTo>
                      <a:pt x="1414" y="1980"/>
                      <a:pt x="2145" y="1194"/>
                      <a:pt x="2555" y="753"/>
                    </a:cubicBezTo>
                    <a:cubicBezTo>
                      <a:pt x="2565" y="1039"/>
                      <a:pt x="2573" y="1480"/>
                      <a:pt x="2596" y="2157"/>
                    </a:cubicBezTo>
                    <a:lnTo>
                      <a:pt x="2596" y="2270"/>
                    </a:lnTo>
                    <a:lnTo>
                      <a:pt x="1" y="5061"/>
                    </a:lnTo>
                    <a:cubicBezTo>
                      <a:pt x="1" y="5213"/>
                      <a:pt x="1" y="5359"/>
                      <a:pt x="5" y="5507"/>
                    </a:cubicBezTo>
                    <a:cubicBezTo>
                      <a:pt x="1431" y="3982"/>
                      <a:pt x="2194" y="3157"/>
                      <a:pt x="2608" y="2711"/>
                    </a:cubicBezTo>
                    <a:cubicBezTo>
                      <a:pt x="2622" y="3174"/>
                      <a:pt x="2639" y="3638"/>
                      <a:pt x="2672" y="4106"/>
                    </a:cubicBezTo>
                    <a:cubicBezTo>
                      <a:pt x="2676" y="4137"/>
                      <a:pt x="2676" y="4164"/>
                      <a:pt x="2680" y="4196"/>
                    </a:cubicBezTo>
                    <a:lnTo>
                      <a:pt x="120" y="6946"/>
                    </a:lnTo>
                    <a:cubicBezTo>
                      <a:pt x="134" y="7080"/>
                      <a:pt x="151" y="7214"/>
                      <a:pt x="170" y="7347"/>
                    </a:cubicBezTo>
                    <a:cubicBezTo>
                      <a:pt x="1592" y="5823"/>
                      <a:pt x="2328" y="5030"/>
                      <a:pt x="2715" y="4614"/>
                    </a:cubicBezTo>
                    <a:cubicBezTo>
                      <a:pt x="2756" y="5069"/>
                      <a:pt x="2814" y="5524"/>
                      <a:pt x="2903" y="5974"/>
                    </a:cubicBezTo>
                    <a:lnTo>
                      <a:pt x="365" y="8699"/>
                    </a:lnTo>
                    <a:cubicBezTo>
                      <a:pt x="384" y="8833"/>
                      <a:pt x="406" y="8962"/>
                      <a:pt x="419" y="9092"/>
                    </a:cubicBezTo>
                    <a:cubicBezTo>
                      <a:pt x="1900" y="7508"/>
                      <a:pt x="2622" y="6728"/>
                      <a:pt x="2979" y="6349"/>
                    </a:cubicBezTo>
                    <a:cubicBezTo>
                      <a:pt x="3067" y="6764"/>
                      <a:pt x="3174" y="7170"/>
                      <a:pt x="3291" y="7575"/>
                    </a:cubicBezTo>
                    <a:cubicBezTo>
                      <a:pt x="562" y="10504"/>
                      <a:pt x="558" y="10504"/>
                      <a:pt x="558" y="10504"/>
                    </a:cubicBezTo>
                    <a:cubicBezTo>
                      <a:pt x="571" y="10648"/>
                      <a:pt x="579" y="10790"/>
                      <a:pt x="589" y="10928"/>
                    </a:cubicBezTo>
                    <a:cubicBezTo>
                      <a:pt x="2265" y="9127"/>
                      <a:pt x="3036" y="8302"/>
                      <a:pt x="3388" y="7923"/>
                    </a:cubicBezTo>
                    <a:cubicBezTo>
                      <a:pt x="3394" y="7936"/>
                      <a:pt x="3398" y="7950"/>
                      <a:pt x="3398" y="7968"/>
                    </a:cubicBezTo>
                    <a:cubicBezTo>
                      <a:pt x="3514" y="8351"/>
                      <a:pt x="3625" y="8734"/>
                      <a:pt x="3728" y="9118"/>
                    </a:cubicBezTo>
                    <a:lnTo>
                      <a:pt x="655" y="12418"/>
                    </a:lnTo>
                    <a:cubicBezTo>
                      <a:pt x="660" y="12564"/>
                      <a:pt x="665" y="12712"/>
                      <a:pt x="674" y="12858"/>
                    </a:cubicBezTo>
                    <a:cubicBezTo>
                      <a:pt x="2622" y="10763"/>
                      <a:pt x="3460" y="9862"/>
                      <a:pt x="3822" y="9475"/>
                    </a:cubicBezTo>
                    <a:cubicBezTo>
                      <a:pt x="3924" y="9899"/>
                      <a:pt x="4018" y="10327"/>
                      <a:pt x="4080" y="10755"/>
                    </a:cubicBezTo>
                    <a:lnTo>
                      <a:pt x="731" y="14352"/>
                    </a:lnTo>
                    <a:cubicBezTo>
                      <a:pt x="740" y="14490"/>
                      <a:pt x="750" y="14638"/>
                      <a:pt x="758" y="14780"/>
                    </a:cubicBezTo>
                    <a:cubicBezTo>
                      <a:pt x="2880" y="12498"/>
                      <a:pt x="3763" y="11548"/>
                      <a:pt x="4133" y="11156"/>
                    </a:cubicBezTo>
                    <a:cubicBezTo>
                      <a:pt x="4151" y="11321"/>
                      <a:pt x="4164" y="11490"/>
                      <a:pt x="4174" y="11664"/>
                    </a:cubicBezTo>
                    <a:cubicBezTo>
                      <a:pt x="4191" y="11985"/>
                      <a:pt x="4201" y="12311"/>
                      <a:pt x="4201" y="12640"/>
                    </a:cubicBezTo>
                    <a:lnTo>
                      <a:pt x="879" y="16208"/>
                    </a:lnTo>
                    <a:cubicBezTo>
                      <a:pt x="896" y="16346"/>
                      <a:pt x="910" y="16480"/>
                      <a:pt x="927" y="16613"/>
                    </a:cubicBezTo>
                    <a:cubicBezTo>
                      <a:pt x="2987" y="14397"/>
                      <a:pt x="3843" y="13479"/>
                      <a:pt x="4201" y="13095"/>
                    </a:cubicBezTo>
                    <a:lnTo>
                      <a:pt x="4201" y="13095"/>
                    </a:lnTo>
                    <a:cubicBezTo>
                      <a:pt x="4196" y="13621"/>
                      <a:pt x="4178" y="14152"/>
                      <a:pt x="4178" y="14683"/>
                    </a:cubicBezTo>
                    <a:lnTo>
                      <a:pt x="1159" y="17924"/>
                    </a:lnTo>
                    <a:cubicBezTo>
                      <a:pt x="1186" y="18048"/>
                      <a:pt x="1213" y="18169"/>
                      <a:pt x="1244" y="18289"/>
                    </a:cubicBezTo>
                    <a:cubicBezTo>
                      <a:pt x="3126" y="16266"/>
                      <a:pt x="3880" y="15459"/>
                      <a:pt x="4178" y="15138"/>
                    </a:cubicBezTo>
                    <a:cubicBezTo>
                      <a:pt x="4178" y="15258"/>
                      <a:pt x="4183" y="15383"/>
                      <a:pt x="4187" y="15503"/>
                    </a:cubicBezTo>
                    <a:cubicBezTo>
                      <a:pt x="4196" y="15869"/>
                      <a:pt x="4223" y="16239"/>
                      <a:pt x="4263" y="16604"/>
                    </a:cubicBezTo>
                    <a:lnTo>
                      <a:pt x="1606" y="19462"/>
                    </a:lnTo>
                    <a:cubicBezTo>
                      <a:pt x="1645" y="19569"/>
                      <a:pt x="1686" y="19676"/>
                      <a:pt x="1730" y="19783"/>
                    </a:cubicBezTo>
                    <a:cubicBezTo>
                      <a:pt x="3438" y="17947"/>
                      <a:pt x="4075" y="17260"/>
                      <a:pt x="4316" y="17005"/>
                    </a:cubicBezTo>
                    <a:cubicBezTo>
                      <a:pt x="4334" y="17153"/>
                      <a:pt x="4357" y="17295"/>
                      <a:pt x="4384" y="17438"/>
                    </a:cubicBezTo>
                    <a:cubicBezTo>
                      <a:pt x="4428" y="17741"/>
                      <a:pt x="4481" y="18036"/>
                      <a:pt x="4530" y="18334"/>
                    </a:cubicBezTo>
                    <a:lnTo>
                      <a:pt x="2225" y="20814"/>
                    </a:lnTo>
                    <a:cubicBezTo>
                      <a:pt x="2275" y="20907"/>
                      <a:pt x="2328" y="21005"/>
                      <a:pt x="2382" y="21098"/>
                    </a:cubicBezTo>
                    <a:cubicBezTo>
                      <a:pt x="3853" y="19520"/>
                      <a:pt x="4392" y="18937"/>
                      <a:pt x="4592" y="18723"/>
                    </a:cubicBezTo>
                    <a:cubicBezTo>
                      <a:pt x="4629" y="18927"/>
                      <a:pt x="4660" y="19132"/>
                      <a:pt x="4687" y="19338"/>
                    </a:cubicBezTo>
                    <a:cubicBezTo>
                      <a:pt x="4722" y="19583"/>
                      <a:pt x="4758" y="19828"/>
                      <a:pt x="4785" y="20073"/>
                    </a:cubicBezTo>
                    <a:lnTo>
                      <a:pt x="2917" y="22084"/>
                    </a:lnTo>
                    <a:cubicBezTo>
                      <a:pt x="2966" y="22182"/>
                      <a:pt x="3014" y="22285"/>
                      <a:pt x="3063" y="22382"/>
                    </a:cubicBezTo>
                    <a:cubicBezTo>
                      <a:pt x="4232" y="21125"/>
                      <a:pt x="4664" y="20657"/>
                      <a:pt x="4829" y="20483"/>
                    </a:cubicBezTo>
                    <a:cubicBezTo>
                      <a:pt x="4878" y="20974"/>
                      <a:pt x="4909" y="21460"/>
                      <a:pt x="4919" y="21950"/>
                    </a:cubicBezTo>
                    <a:lnTo>
                      <a:pt x="3487" y="23485"/>
                    </a:lnTo>
                    <a:cubicBezTo>
                      <a:pt x="3528" y="23600"/>
                      <a:pt x="3559" y="23716"/>
                      <a:pt x="3590" y="23832"/>
                    </a:cubicBezTo>
                    <a:cubicBezTo>
                      <a:pt x="4459" y="22896"/>
                      <a:pt x="4794" y="22539"/>
                      <a:pt x="4919" y="22405"/>
                    </a:cubicBezTo>
                    <a:lnTo>
                      <a:pt x="4919" y="22405"/>
                    </a:lnTo>
                    <a:cubicBezTo>
                      <a:pt x="4919" y="22655"/>
                      <a:pt x="4909" y="22909"/>
                      <a:pt x="4896" y="23163"/>
                    </a:cubicBezTo>
                    <a:cubicBezTo>
                      <a:pt x="4878" y="23471"/>
                      <a:pt x="4847" y="23779"/>
                      <a:pt x="4812" y="24082"/>
                    </a:cubicBezTo>
                    <a:lnTo>
                      <a:pt x="3866" y="25094"/>
                    </a:lnTo>
                    <a:cubicBezTo>
                      <a:pt x="3888" y="25223"/>
                      <a:pt x="3911" y="25348"/>
                      <a:pt x="3933" y="25481"/>
                    </a:cubicBezTo>
                    <a:cubicBezTo>
                      <a:pt x="4441" y="24933"/>
                      <a:pt x="4646" y="24710"/>
                      <a:pt x="4731" y="24621"/>
                    </a:cubicBezTo>
                    <a:lnTo>
                      <a:pt x="4731" y="24621"/>
                    </a:lnTo>
                    <a:cubicBezTo>
                      <a:pt x="4598" y="25401"/>
                      <a:pt x="4397" y="26168"/>
                      <a:pt x="4120" y="26913"/>
                    </a:cubicBezTo>
                    <a:cubicBezTo>
                      <a:pt x="4218" y="26672"/>
                      <a:pt x="4308" y="26432"/>
                      <a:pt x="4388" y="26181"/>
                    </a:cubicBezTo>
                    <a:lnTo>
                      <a:pt x="4548" y="26329"/>
                    </a:lnTo>
                    <a:cubicBezTo>
                      <a:pt x="4611" y="26249"/>
                      <a:pt x="4673" y="26164"/>
                      <a:pt x="4736" y="26084"/>
                    </a:cubicBezTo>
                    <a:cubicBezTo>
                      <a:pt x="4561" y="25923"/>
                      <a:pt x="4508" y="25870"/>
                      <a:pt x="4495" y="25856"/>
                    </a:cubicBezTo>
                    <a:cubicBezTo>
                      <a:pt x="4611" y="25468"/>
                      <a:pt x="4709" y="25076"/>
                      <a:pt x="4794" y="24674"/>
                    </a:cubicBezTo>
                    <a:lnTo>
                      <a:pt x="5395" y="25245"/>
                    </a:lnTo>
                    <a:cubicBezTo>
                      <a:pt x="5458" y="25160"/>
                      <a:pt x="5524" y="25080"/>
                      <a:pt x="5588" y="25000"/>
                    </a:cubicBezTo>
                    <a:cubicBezTo>
                      <a:pt x="5084" y="24528"/>
                      <a:pt x="4913" y="24372"/>
                      <a:pt x="4860" y="24318"/>
                    </a:cubicBezTo>
                    <a:cubicBezTo>
                      <a:pt x="4927" y="23939"/>
                      <a:pt x="4977" y="23555"/>
                      <a:pt x="5008" y="23172"/>
                    </a:cubicBezTo>
                    <a:cubicBezTo>
                      <a:pt x="5016" y="23119"/>
                      <a:pt x="5020" y="23065"/>
                      <a:pt x="5020" y="23012"/>
                    </a:cubicBezTo>
                    <a:lnTo>
                      <a:pt x="6211" y="24127"/>
                    </a:lnTo>
                    <a:cubicBezTo>
                      <a:pt x="6269" y="24037"/>
                      <a:pt x="6327" y="23948"/>
                      <a:pt x="6376" y="23859"/>
                    </a:cubicBezTo>
                    <a:cubicBezTo>
                      <a:pt x="5471" y="23007"/>
                      <a:pt x="5160" y="22713"/>
                      <a:pt x="5047" y="22615"/>
                    </a:cubicBezTo>
                    <a:cubicBezTo>
                      <a:pt x="5074" y="22129"/>
                      <a:pt x="5074" y="21647"/>
                      <a:pt x="5061" y="21166"/>
                    </a:cubicBezTo>
                    <a:lnTo>
                      <a:pt x="5061" y="21166"/>
                    </a:lnTo>
                    <a:lnTo>
                      <a:pt x="6845" y="22833"/>
                    </a:lnTo>
                    <a:cubicBezTo>
                      <a:pt x="6876" y="22722"/>
                      <a:pt x="6903" y="22606"/>
                      <a:pt x="6929" y="22489"/>
                    </a:cubicBezTo>
                    <a:cubicBezTo>
                      <a:pt x="5662" y="21304"/>
                      <a:pt x="5203" y="20876"/>
                      <a:pt x="5039" y="20719"/>
                    </a:cubicBezTo>
                    <a:cubicBezTo>
                      <a:pt x="5012" y="20252"/>
                      <a:pt x="4972" y="19779"/>
                      <a:pt x="4919" y="19311"/>
                    </a:cubicBezTo>
                    <a:cubicBezTo>
                      <a:pt x="4909" y="19252"/>
                      <a:pt x="4901" y="19190"/>
                      <a:pt x="4896" y="19132"/>
                    </a:cubicBezTo>
                    <a:lnTo>
                      <a:pt x="4896" y="19132"/>
                    </a:lnTo>
                    <a:lnTo>
                      <a:pt x="7080" y="21178"/>
                    </a:lnTo>
                    <a:cubicBezTo>
                      <a:pt x="7090" y="21040"/>
                      <a:pt x="7094" y="20907"/>
                      <a:pt x="7099" y="20773"/>
                    </a:cubicBezTo>
                    <a:cubicBezTo>
                      <a:pt x="5623" y="19386"/>
                      <a:pt x="5053" y="18851"/>
                      <a:pt x="4833" y="18651"/>
                    </a:cubicBezTo>
                    <a:cubicBezTo>
                      <a:pt x="4780" y="18231"/>
                      <a:pt x="4722" y="17813"/>
                      <a:pt x="4664" y="17398"/>
                    </a:cubicBezTo>
                    <a:cubicBezTo>
                      <a:pt x="4646" y="17260"/>
                      <a:pt x="4629" y="17126"/>
                      <a:pt x="4615" y="16988"/>
                    </a:cubicBezTo>
                    <a:lnTo>
                      <a:pt x="4615" y="16988"/>
                    </a:lnTo>
                    <a:lnTo>
                      <a:pt x="7206" y="19409"/>
                    </a:lnTo>
                    <a:cubicBezTo>
                      <a:pt x="7224" y="19289"/>
                      <a:pt x="7241" y="19168"/>
                      <a:pt x="7268" y="19044"/>
                    </a:cubicBezTo>
                    <a:cubicBezTo>
                      <a:pt x="5516" y="17406"/>
                      <a:pt x="4838" y="16770"/>
                      <a:pt x="4575" y="16524"/>
                    </a:cubicBezTo>
                    <a:cubicBezTo>
                      <a:pt x="4553" y="16185"/>
                      <a:pt x="4544" y="15842"/>
                      <a:pt x="4548" y="15498"/>
                    </a:cubicBezTo>
                    <a:cubicBezTo>
                      <a:pt x="4553" y="15352"/>
                      <a:pt x="4557" y="15204"/>
                      <a:pt x="4561" y="15057"/>
                    </a:cubicBezTo>
                    <a:lnTo>
                      <a:pt x="7615" y="17915"/>
                    </a:lnTo>
                    <a:cubicBezTo>
                      <a:pt x="7656" y="17813"/>
                      <a:pt x="7701" y="17710"/>
                      <a:pt x="7741" y="17608"/>
                    </a:cubicBezTo>
                    <a:cubicBezTo>
                      <a:pt x="5676" y="15673"/>
                      <a:pt x="4882" y="14932"/>
                      <a:pt x="4580" y="14647"/>
                    </a:cubicBezTo>
                    <a:cubicBezTo>
                      <a:pt x="4602" y="14192"/>
                      <a:pt x="4637" y="13733"/>
                      <a:pt x="4664" y="13274"/>
                    </a:cubicBezTo>
                    <a:lnTo>
                      <a:pt x="8177" y="16560"/>
                    </a:lnTo>
                    <a:cubicBezTo>
                      <a:pt x="8222" y="16457"/>
                      <a:pt x="8263" y="16354"/>
                      <a:pt x="8298" y="16247"/>
                    </a:cubicBezTo>
                    <a:cubicBezTo>
                      <a:pt x="5957" y="14058"/>
                      <a:pt x="5043" y="13202"/>
                      <a:pt x="4687" y="12868"/>
                    </a:cubicBezTo>
                    <a:cubicBezTo>
                      <a:pt x="4709" y="12462"/>
                      <a:pt x="4718" y="12052"/>
                      <a:pt x="4713" y="11642"/>
                    </a:cubicBezTo>
                    <a:cubicBezTo>
                      <a:pt x="4713" y="11570"/>
                      <a:pt x="4709" y="11499"/>
                      <a:pt x="4709" y="11432"/>
                    </a:cubicBezTo>
                    <a:lnTo>
                      <a:pt x="4709" y="11432"/>
                    </a:lnTo>
                    <a:lnTo>
                      <a:pt x="8605" y="15079"/>
                    </a:lnTo>
                    <a:cubicBezTo>
                      <a:pt x="8623" y="14955"/>
                      <a:pt x="8637" y="14825"/>
                      <a:pt x="8650" y="14696"/>
                    </a:cubicBezTo>
                    <a:cubicBezTo>
                      <a:pt x="6158" y="12360"/>
                      <a:pt x="5119" y="11387"/>
                      <a:pt x="4687" y="10981"/>
                    </a:cubicBezTo>
                    <a:cubicBezTo>
                      <a:pt x="4655" y="10545"/>
                      <a:pt x="4592" y="10108"/>
                      <a:pt x="4517" y="9680"/>
                    </a:cubicBezTo>
                    <a:cubicBezTo>
                      <a:pt x="4491" y="9551"/>
                      <a:pt x="4468" y="9426"/>
                      <a:pt x="4441" y="9300"/>
                    </a:cubicBezTo>
                    <a:lnTo>
                      <a:pt x="4441" y="9300"/>
                    </a:lnTo>
                    <a:lnTo>
                      <a:pt x="8646" y="13233"/>
                    </a:lnTo>
                    <a:cubicBezTo>
                      <a:pt x="8632" y="13078"/>
                      <a:pt x="8611" y="12912"/>
                      <a:pt x="8588" y="12757"/>
                    </a:cubicBezTo>
                    <a:cubicBezTo>
                      <a:pt x="6024" y="10353"/>
                      <a:pt x="4856" y="9261"/>
                      <a:pt x="4325" y="8761"/>
                    </a:cubicBezTo>
                    <a:cubicBezTo>
                      <a:pt x="4250" y="8431"/>
                      <a:pt x="4170" y="8106"/>
                      <a:pt x="4094" y="7785"/>
                    </a:cubicBezTo>
                    <a:cubicBezTo>
                      <a:pt x="4022" y="7487"/>
                      <a:pt x="3950" y="7192"/>
                      <a:pt x="3888" y="6898"/>
                    </a:cubicBezTo>
                    <a:lnTo>
                      <a:pt x="3888" y="6898"/>
                    </a:lnTo>
                    <a:lnTo>
                      <a:pt x="8119" y="10862"/>
                    </a:lnTo>
                    <a:cubicBezTo>
                      <a:pt x="8057" y="10679"/>
                      <a:pt x="7986" y="10496"/>
                      <a:pt x="7910" y="10322"/>
                    </a:cubicBezTo>
                    <a:cubicBezTo>
                      <a:pt x="7893" y="10277"/>
                      <a:pt x="7874" y="10232"/>
                      <a:pt x="7856" y="10189"/>
                    </a:cubicBezTo>
                    <a:cubicBezTo>
                      <a:pt x="5448" y="7936"/>
                      <a:pt x="4316" y="6876"/>
                      <a:pt x="3785" y="6376"/>
                    </a:cubicBezTo>
                    <a:cubicBezTo>
                      <a:pt x="3759" y="6229"/>
                      <a:pt x="3732" y="6077"/>
                      <a:pt x="3710" y="5930"/>
                    </a:cubicBezTo>
                    <a:cubicBezTo>
                      <a:pt x="3652" y="5534"/>
                      <a:pt x="3612" y="5137"/>
                      <a:pt x="3590" y="4740"/>
                    </a:cubicBezTo>
                    <a:lnTo>
                      <a:pt x="3590" y="4740"/>
                    </a:lnTo>
                    <a:lnTo>
                      <a:pt x="6956" y="7888"/>
                    </a:lnTo>
                    <a:cubicBezTo>
                      <a:pt x="6916" y="7718"/>
                      <a:pt x="6880" y="7544"/>
                      <a:pt x="6853" y="7366"/>
                    </a:cubicBezTo>
                    <a:cubicBezTo>
                      <a:pt x="4923" y="5560"/>
                      <a:pt x="4004" y="4699"/>
                      <a:pt x="3567" y="4293"/>
                    </a:cubicBezTo>
                    <a:cubicBezTo>
                      <a:pt x="3567" y="4217"/>
                      <a:pt x="3563" y="4142"/>
                      <a:pt x="3563" y="4062"/>
                    </a:cubicBezTo>
                    <a:cubicBezTo>
                      <a:pt x="3554" y="3656"/>
                      <a:pt x="3554" y="3241"/>
                      <a:pt x="3559" y="2832"/>
                    </a:cubicBezTo>
                    <a:lnTo>
                      <a:pt x="3559" y="2832"/>
                    </a:lnTo>
                    <a:lnTo>
                      <a:pt x="6635" y="5711"/>
                    </a:lnTo>
                    <a:cubicBezTo>
                      <a:pt x="6621" y="5560"/>
                      <a:pt x="6608" y="5404"/>
                      <a:pt x="6590" y="5244"/>
                    </a:cubicBezTo>
                    <a:cubicBezTo>
                      <a:pt x="4874" y="3634"/>
                      <a:pt x="4004" y="2818"/>
                      <a:pt x="3567" y="2412"/>
                    </a:cubicBezTo>
                    <a:cubicBezTo>
                      <a:pt x="3567" y="2328"/>
                      <a:pt x="3571" y="2243"/>
                      <a:pt x="3571" y="2157"/>
                    </a:cubicBezTo>
                    <a:lnTo>
                      <a:pt x="3594" y="980"/>
                    </a:lnTo>
                    <a:lnTo>
                      <a:pt x="6380" y="3589"/>
                    </a:lnTo>
                    <a:cubicBezTo>
                      <a:pt x="6349" y="3415"/>
                      <a:pt x="6318" y="3241"/>
                      <a:pt x="6283" y="3072"/>
                    </a:cubicBezTo>
                    <a:cubicBezTo>
                      <a:pt x="4825" y="1708"/>
                      <a:pt x="4031" y="967"/>
                      <a:pt x="3598" y="562"/>
                    </a:cubicBezTo>
                    <a:cubicBezTo>
                      <a:pt x="3603" y="459"/>
                      <a:pt x="3603" y="348"/>
                      <a:pt x="3608" y="231"/>
                    </a:cubicBez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12"/>
              <p:cNvSpPr/>
              <p:nvPr/>
            </p:nvSpPr>
            <p:spPr>
              <a:xfrm>
                <a:off x="341211" y="1252165"/>
                <a:ext cx="71567" cy="71408"/>
              </a:xfrm>
              <a:custGeom>
                <a:rect b="b" l="l" r="r" t="t"/>
                <a:pathLst>
                  <a:path extrusionOk="0" h="2248" w="2253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9"/>
                      <a:pt x="504" y="2247"/>
                      <a:pt x="1124" y="2247"/>
                    </a:cubicBezTo>
                    <a:cubicBezTo>
                      <a:pt x="1749" y="2247"/>
                      <a:pt x="2253" y="1749"/>
                      <a:pt x="2253" y="1124"/>
                    </a:cubicBezTo>
                    <a:cubicBezTo>
                      <a:pt x="2253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2"/>
              <p:cNvSpPr/>
              <p:nvPr/>
            </p:nvSpPr>
            <p:spPr>
              <a:xfrm>
                <a:off x="1518358" y="1483160"/>
                <a:ext cx="71535" cy="71567"/>
              </a:xfrm>
              <a:custGeom>
                <a:rect b="b" l="l" r="r" t="t"/>
                <a:pathLst>
                  <a:path extrusionOk="0" h="2253" w="2252">
                    <a:moveTo>
                      <a:pt x="1128" y="1"/>
                    </a:moveTo>
                    <a:cubicBezTo>
                      <a:pt x="503" y="1"/>
                      <a:pt x="0" y="505"/>
                      <a:pt x="0" y="1129"/>
                    </a:cubicBezTo>
                    <a:cubicBezTo>
                      <a:pt x="0" y="1748"/>
                      <a:pt x="503" y="2252"/>
                      <a:pt x="1128" y="2252"/>
                    </a:cubicBezTo>
                    <a:cubicBezTo>
                      <a:pt x="1747" y="2252"/>
                      <a:pt x="2252" y="1748"/>
                      <a:pt x="2252" y="1129"/>
                    </a:cubicBezTo>
                    <a:cubicBezTo>
                      <a:pt x="2252" y="505"/>
                      <a:pt x="1747" y="1"/>
                      <a:pt x="1128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12"/>
              <p:cNvSpPr/>
              <p:nvPr/>
            </p:nvSpPr>
            <p:spPr>
              <a:xfrm>
                <a:off x="2897404" y="481832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9" y="1"/>
                    </a:moveTo>
                    <a:cubicBezTo>
                      <a:pt x="504" y="1"/>
                      <a:pt x="0" y="505"/>
                      <a:pt x="0" y="1129"/>
                    </a:cubicBezTo>
                    <a:cubicBezTo>
                      <a:pt x="0" y="1748"/>
                      <a:pt x="504" y="2252"/>
                      <a:pt x="1129" y="2252"/>
                    </a:cubicBezTo>
                    <a:cubicBezTo>
                      <a:pt x="1749" y="2252"/>
                      <a:pt x="2253" y="1748"/>
                      <a:pt x="2253" y="1129"/>
                    </a:cubicBezTo>
                    <a:cubicBezTo>
                      <a:pt x="2253" y="505"/>
                      <a:pt x="1749" y="1"/>
                      <a:pt x="112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12"/>
              <p:cNvSpPr/>
              <p:nvPr/>
            </p:nvSpPr>
            <p:spPr>
              <a:xfrm>
                <a:off x="6953636" y="638751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4" y="0"/>
                    </a:moveTo>
                    <a:cubicBezTo>
                      <a:pt x="504" y="0"/>
                      <a:pt x="1" y="504"/>
                      <a:pt x="1" y="1129"/>
                    </a:cubicBezTo>
                    <a:cubicBezTo>
                      <a:pt x="1" y="1749"/>
                      <a:pt x="504" y="2253"/>
                      <a:pt x="1124" y="2253"/>
                    </a:cubicBezTo>
                    <a:cubicBezTo>
                      <a:pt x="1748" y="2253"/>
                      <a:pt x="2252" y="1749"/>
                      <a:pt x="2252" y="1129"/>
                    </a:cubicBezTo>
                    <a:cubicBezTo>
                      <a:pt x="2252" y="504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12"/>
              <p:cNvSpPr/>
              <p:nvPr/>
            </p:nvSpPr>
            <p:spPr>
              <a:xfrm>
                <a:off x="7464512" y="89948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12"/>
              <p:cNvSpPr/>
              <p:nvPr/>
            </p:nvSpPr>
            <p:spPr>
              <a:xfrm>
                <a:off x="8307079" y="108784"/>
                <a:ext cx="71535" cy="7153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12"/>
              <p:cNvSpPr/>
              <p:nvPr/>
            </p:nvSpPr>
            <p:spPr>
              <a:xfrm>
                <a:off x="552385" y="1839659"/>
                <a:ext cx="35736" cy="35736"/>
              </a:xfrm>
              <a:custGeom>
                <a:rect b="b" l="l" r="r" t="t"/>
                <a:pathLst>
                  <a:path extrusionOk="0" h="1125" w="1125">
                    <a:moveTo>
                      <a:pt x="563" y="1"/>
                    </a:moveTo>
                    <a:cubicBezTo>
                      <a:pt x="250" y="1"/>
                      <a:pt x="1" y="250"/>
                      <a:pt x="1" y="563"/>
                    </a:cubicBezTo>
                    <a:cubicBezTo>
                      <a:pt x="1" y="874"/>
                      <a:pt x="250" y="1124"/>
                      <a:pt x="563" y="1124"/>
                    </a:cubicBezTo>
                    <a:cubicBezTo>
                      <a:pt x="875" y="1124"/>
                      <a:pt x="1124" y="874"/>
                      <a:pt x="1124" y="563"/>
                    </a:cubicBezTo>
                    <a:cubicBezTo>
                      <a:pt x="1124" y="250"/>
                      <a:pt x="875" y="1"/>
                      <a:pt x="563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12"/>
              <p:cNvSpPr/>
              <p:nvPr/>
            </p:nvSpPr>
            <p:spPr>
              <a:xfrm>
                <a:off x="2765007" y="1049505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0"/>
                    </a:moveTo>
                    <a:cubicBezTo>
                      <a:pt x="134" y="0"/>
                      <a:pt x="0" y="134"/>
                      <a:pt x="0" y="299"/>
                    </a:cubicBezTo>
                    <a:cubicBezTo>
                      <a:pt x="0" y="459"/>
                      <a:pt x="134" y="593"/>
                      <a:pt x="299" y="593"/>
                    </a:cubicBezTo>
                    <a:cubicBezTo>
                      <a:pt x="463" y="593"/>
                      <a:pt x="597" y="459"/>
                      <a:pt x="597" y="299"/>
                    </a:cubicBez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12"/>
              <p:cNvSpPr/>
              <p:nvPr/>
            </p:nvSpPr>
            <p:spPr>
              <a:xfrm>
                <a:off x="2329192" y="1342092"/>
                <a:ext cx="18995" cy="18995"/>
              </a:xfrm>
              <a:custGeom>
                <a:rect b="b" l="l" r="r" t="t"/>
                <a:pathLst>
                  <a:path extrusionOk="0" h="598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299" y="598"/>
                    </a:cubicBezTo>
                    <a:cubicBezTo>
                      <a:pt x="464" y="598"/>
                      <a:pt x="597" y="464"/>
                      <a:pt x="597" y="299"/>
                    </a:cubicBezTo>
                    <a:cubicBezTo>
                      <a:pt x="597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2"/>
              <p:cNvSpPr/>
              <p:nvPr/>
            </p:nvSpPr>
            <p:spPr>
              <a:xfrm>
                <a:off x="3574666" y="125651"/>
                <a:ext cx="19059" cy="18837"/>
              </a:xfrm>
              <a:custGeom>
                <a:rect b="b" l="l" r="r" t="t"/>
                <a:pathLst>
                  <a:path extrusionOk="0" h="593" w="600">
                    <a:moveTo>
                      <a:pt x="301" y="0"/>
                    </a:moveTo>
                    <a:cubicBezTo>
                      <a:pt x="135" y="0"/>
                      <a:pt x="1" y="134"/>
                      <a:pt x="1" y="299"/>
                    </a:cubicBezTo>
                    <a:cubicBezTo>
                      <a:pt x="1" y="463"/>
                      <a:pt x="135" y="593"/>
                      <a:pt x="301" y="593"/>
                    </a:cubicBezTo>
                    <a:cubicBezTo>
                      <a:pt x="465" y="593"/>
                      <a:pt x="599" y="463"/>
                      <a:pt x="599" y="299"/>
                    </a:cubicBezTo>
                    <a:cubicBezTo>
                      <a:pt x="599" y="134"/>
                      <a:pt x="465" y="0"/>
                      <a:pt x="301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2"/>
              <p:cNvSpPr/>
              <p:nvPr/>
            </p:nvSpPr>
            <p:spPr>
              <a:xfrm>
                <a:off x="588088" y="135117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5"/>
                    </a:cubicBezTo>
                    <a:cubicBezTo>
                      <a:pt x="0" y="460"/>
                      <a:pt x="134" y="593"/>
                      <a:pt x="299" y="593"/>
                    </a:cubicBezTo>
                    <a:cubicBezTo>
                      <a:pt x="464" y="593"/>
                      <a:pt x="598" y="460"/>
                      <a:pt x="598" y="295"/>
                    </a:cubicBezTo>
                    <a:cubicBezTo>
                      <a:pt x="598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2"/>
              <p:cNvSpPr/>
              <p:nvPr/>
            </p:nvSpPr>
            <p:spPr>
              <a:xfrm>
                <a:off x="6328596" y="979685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9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7"/>
                      <a:pt x="299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12"/>
              <p:cNvSpPr/>
              <p:nvPr/>
            </p:nvSpPr>
            <p:spPr>
              <a:xfrm>
                <a:off x="4851936" y="1040007"/>
                <a:ext cx="19027" cy="18995"/>
              </a:xfrm>
              <a:custGeom>
                <a:rect b="b" l="l" r="r" t="t"/>
                <a:pathLst>
                  <a:path extrusionOk="0" h="598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300" y="598"/>
                    </a:cubicBezTo>
                    <a:cubicBezTo>
                      <a:pt x="465" y="598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12"/>
              <p:cNvSpPr/>
              <p:nvPr/>
            </p:nvSpPr>
            <p:spPr>
              <a:xfrm>
                <a:off x="355505" y="1107158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299" y="0"/>
                    </a:moveTo>
                    <a:cubicBezTo>
                      <a:pt x="135" y="0"/>
                      <a:pt x="1" y="134"/>
                      <a:pt x="1" y="294"/>
                    </a:cubicBezTo>
                    <a:cubicBezTo>
                      <a:pt x="1" y="459"/>
                      <a:pt x="135" y="593"/>
                      <a:pt x="299" y="593"/>
                    </a:cubicBezTo>
                    <a:cubicBezTo>
                      <a:pt x="465" y="593"/>
                      <a:pt x="599" y="459"/>
                      <a:pt x="599" y="294"/>
                    </a:cubicBezTo>
                    <a:cubicBezTo>
                      <a:pt x="599" y="134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2"/>
              <p:cNvSpPr/>
              <p:nvPr/>
            </p:nvSpPr>
            <p:spPr>
              <a:xfrm>
                <a:off x="47035" y="2264706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5" y="0"/>
                    </a:moveTo>
                    <a:cubicBezTo>
                      <a:pt x="130" y="0"/>
                      <a:pt x="1" y="134"/>
                      <a:pt x="1" y="299"/>
                    </a:cubicBezTo>
                    <a:cubicBezTo>
                      <a:pt x="1" y="464"/>
                      <a:pt x="130" y="597"/>
                      <a:pt x="295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2"/>
              <p:cNvSpPr/>
              <p:nvPr/>
            </p:nvSpPr>
            <p:spPr>
              <a:xfrm>
                <a:off x="2685531" y="970156"/>
                <a:ext cx="18868" cy="19027"/>
              </a:xfrm>
              <a:custGeom>
                <a:rect b="b" l="l" r="r" t="t"/>
                <a:pathLst>
                  <a:path extrusionOk="0" h="599" w="594">
                    <a:moveTo>
                      <a:pt x="294" y="1"/>
                    </a:moveTo>
                    <a:cubicBezTo>
                      <a:pt x="134" y="1"/>
                      <a:pt x="0" y="134"/>
                      <a:pt x="0" y="300"/>
                    </a:cubicBezTo>
                    <a:cubicBezTo>
                      <a:pt x="0" y="465"/>
                      <a:pt x="134" y="599"/>
                      <a:pt x="294" y="599"/>
                    </a:cubicBezTo>
                    <a:cubicBezTo>
                      <a:pt x="459" y="599"/>
                      <a:pt x="593" y="465"/>
                      <a:pt x="593" y="300"/>
                    </a:cubicBezTo>
                    <a:cubicBezTo>
                      <a:pt x="593" y="134"/>
                      <a:pt x="459" y="1"/>
                      <a:pt x="29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12"/>
              <p:cNvSpPr/>
              <p:nvPr/>
            </p:nvSpPr>
            <p:spPr>
              <a:xfrm>
                <a:off x="2923737" y="386664"/>
                <a:ext cx="18900" cy="18868"/>
              </a:xfrm>
              <a:custGeom>
                <a:rect b="b" l="l" r="r" t="t"/>
                <a:pathLst>
                  <a:path extrusionOk="0" h="594" w="595">
                    <a:moveTo>
                      <a:pt x="300" y="0"/>
                    </a:moveTo>
                    <a:cubicBezTo>
                      <a:pt x="134" y="0"/>
                      <a:pt x="0" y="130"/>
                      <a:pt x="0" y="295"/>
                    </a:cubicBezTo>
                    <a:cubicBezTo>
                      <a:pt x="0" y="459"/>
                      <a:pt x="134" y="593"/>
                      <a:pt x="300" y="593"/>
                    </a:cubicBezTo>
                    <a:cubicBezTo>
                      <a:pt x="461" y="593"/>
                      <a:pt x="594" y="459"/>
                      <a:pt x="594" y="295"/>
                    </a:cubicBezTo>
                    <a:cubicBezTo>
                      <a:pt x="594" y="130"/>
                      <a:pt x="461" y="0"/>
                      <a:pt x="30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12"/>
              <p:cNvSpPr/>
              <p:nvPr/>
            </p:nvSpPr>
            <p:spPr>
              <a:xfrm>
                <a:off x="1461245" y="1592781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4"/>
                      <a:pt x="300" y="594"/>
                    </a:cubicBezTo>
                    <a:cubicBezTo>
                      <a:pt x="465" y="594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12"/>
              <p:cNvSpPr/>
              <p:nvPr/>
            </p:nvSpPr>
            <p:spPr>
              <a:xfrm>
                <a:off x="1028161" y="1560349"/>
                <a:ext cx="340934" cy="465453"/>
              </a:xfrm>
              <a:custGeom>
                <a:rect b="b" l="l" r="r" t="t"/>
                <a:pathLst>
                  <a:path extrusionOk="0" h="14653" w="10733">
                    <a:moveTo>
                      <a:pt x="6996" y="1"/>
                    </a:moveTo>
                    <a:cubicBezTo>
                      <a:pt x="6801" y="1"/>
                      <a:pt x="6607" y="29"/>
                      <a:pt x="6421" y="90"/>
                    </a:cubicBezTo>
                    <a:cubicBezTo>
                      <a:pt x="5096" y="518"/>
                      <a:pt x="4726" y="2163"/>
                      <a:pt x="4026" y="3367"/>
                    </a:cubicBezTo>
                    <a:cubicBezTo>
                      <a:pt x="3607" y="4085"/>
                      <a:pt x="3019" y="4691"/>
                      <a:pt x="2604" y="5409"/>
                    </a:cubicBezTo>
                    <a:cubicBezTo>
                      <a:pt x="2305" y="5922"/>
                      <a:pt x="2104" y="6483"/>
                      <a:pt x="1904" y="7045"/>
                    </a:cubicBezTo>
                    <a:cubicBezTo>
                      <a:pt x="967" y="9654"/>
                      <a:pt x="9" y="11883"/>
                      <a:pt x="0" y="14653"/>
                    </a:cubicBezTo>
                    <a:cubicBezTo>
                      <a:pt x="0" y="14577"/>
                      <a:pt x="3861" y="12159"/>
                      <a:pt x="4231" y="11776"/>
                    </a:cubicBezTo>
                    <a:cubicBezTo>
                      <a:pt x="5275" y="10702"/>
                      <a:pt x="6340" y="9591"/>
                      <a:pt x="6911" y="8205"/>
                    </a:cubicBezTo>
                    <a:cubicBezTo>
                      <a:pt x="6942" y="8120"/>
                      <a:pt x="6973" y="8039"/>
                      <a:pt x="7005" y="7955"/>
                    </a:cubicBezTo>
                    <a:cubicBezTo>
                      <a:pt x="7219" y="7362"/>
                      <a:pt x="7366" y="6747"/>
                      <a:pt x="7625" y="6172"/>
                    </a:cubicBezTo>
                    <a:cubicBezTo>
                      <a:pt x="8462" y="4299"/>
                      <a:pt x="10732" y="2320"/>
                      <a:pt x="8454" y="527"/>
                    </a:cubicBezTo>
                    <a:cubicBezTo>
                      <a:pt x="8042" y="203"/>
                      <a:pt x="7516" y="1"/>
                      <a:pt x="699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12"/>
              <p:cNvSpPr/>
              <p:nvPr/>
            </p:nvSpPr>
            <p:spPr>
              <a:xfrm>
                <a:off x="1195118" y="1560762"/>
                <a:ext cx="77665" cy="31797"/>
              </a:xfrm>
              <a:custGeom>
                <a:rect b="b" l="l" r="r" t="t"/>
                <a:pathLst>
                  <a:path extrusionOk="0" h="1001" w="2445">
                    <a:moveTo>
                      <a:pt x="1963" y="1"/>
                    </a:moveTo>
                    <a:lnTo>
                      <a:pt x="340" y="595"/>
                    </a:lnTo>
                    <a:cubicBezTo>
                      <a:pt x="214" y="719"/>
                      <a:pt x="103" y="852"/>
                      <a:pt x="0" y="1000"/>
                    </a:cubicBezTo>
                    <a:lnTo>
                      <a:pt x="2445" y="108"/>
                    </a:lnTo>
                    <a:cubicBezTo>
                      <a:pt x="2284" y="54"/>
                      <a:pt x="2123" y="19"/>
                      <a:pt x="19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12"/>
              <p:cNvSpPr/>
              <p:nvPr/>
            </p:nvSpPr>
            <p:spPr>
              <a:xfrm>
                <a:off x="1028542" y="1564606"/>
                <a:ext cx="288712" cy="459640"/>
              </a:xfrm>
              <a:custGeom>
                <a:rect b="b" l="l" r="r" t="t"/>
                <a:pathLst>
                  <a:path extrusionOk="0" h="14470" w="9089">
                    <a:moveTo>
                      <a:pt x="7728" y="1"/>
                    </a:moveTo>
                    <a:cubicBezTo>
                      <a:pt x="7679" y="94"/>
                      <a:pt x="7635" y="184"/>
                      <a:pt x="7590" y="277"/>
                    </a:cubicBezTo>
                    <a:cubicBezTo>
                      <a:pt x="7456" y="548"/>
                      <a:pt x="7341" y="834"/>
                      <a:pt x="7238" y="1116"/>
                    </a:cubicBezTo>
                    <a:lnTo>
                      <a:pt x="4589" y="2087"/>
                    </a:lnTo>
                    <a:cubicBezTo>
                      <a:pt x="4536" y="2199"/>
                      <a:pt x="4482" y="2310"/>
                      <a:pt x="4429" y="2426"/>
                    </a:cubicBezTo>
                    <a:cubicBezTo>
                      <a:pt x="5909" y="1882"/>
                      <a:pt x="6703" y="1592"/>
                      <a:pt x="7131" y="1437"/>
                    </a:cubicBezTo>
                    <a:lnTo>
                      <a:pt x="7131" y="1437"/>
                    </a:lnTo>
                    <a:cubicBezTo>
                      <a:pt x="7010" y="1806"/>
                      <a:pt x="6913" y="2172"/>
                      <a:pt x="6806" y="2524"/>
                    </a:cubicBezTo>
                    <a:lnTo>
                      <a:pt x="3760" y="3635"/>
                    </a:lnTo>
                    <a:cubicBezTo>
                      <a:pt x="3666" y="3764"/>
                      <a:pt x="3573" y="3893"/>
                      <a:pt x="3479" y="4018"/>
                    </a:cubicBezTo>
                    <a:cubicBezTo>
                      <a:pt x="5347" y="3336"/>
                      <a:pt x="6257" y="3005"/>
                      <a:pt x="6703" y="2841"/>
                    </a:cubicBezTo>
                    <a:lnTo>
                      <a:pt x="6703" y="2841"/>
                    </a:lnTo>
                    <a:cubicBezTo>
                      <a:pt x="6618" y="3095"/>
                      <a:pt x="6524" y="3340"/>
                      <a:pt x="6417" y="3572"/>
                    </a:cubicBezTo>
                    <a:cubicBezTo>
                      <a:pt x="6346" y="3719"/>
                      <a:pt x="6265" y="3862"/>
                      <a:pt x="6181" y="4000"/>
                    </a:cubicBezTo>
                    <a:lnTo>
                      <a:pt x="2565" y="5320"/>
                    </a:lnTo>
                    <a:cubicBezTo>
                      <a:pt x="2503" y="5431"/>
                      <a:pt x="2445" y="5547"/>
                      <a:pt x="2386" y="5668"/>
                    </a:cubicBezTo>
                    <a:cubicBezTo>
                      <a:pt x="4415" y="4927"/>
                      <a:pt x="5423" y="4557"/>
                      <a:pt x="5923" y="4374"/>
                    </a:cubicBezTo>
                    <a:lnTo>
                      <a:pt x="5923" y="4374"/>
                    </a:lnTo>
                    <a:cubicBezTo>
                      <a:pt x="5891" y="4415"/>
                      <a:pt x="5860" y="4454"/>
                      <a:pt x="5829" y="4495"/>
                    </a:cubicBezTo>
                    <a:cubicBezTo>
                      <a:pt x="5596" y="4789"/>
                      <a:pt x="5339" y="5075"/>
                      <a:pt x="5084" y="5382"/>
                    </a:cubicBezTo>
                    <a:cubicBezTo>
                      <a:pt x="4981" y="5498"/>
                      <a:pt x="4884" y="5627"/>
                      <a:pt x="4790" y="5757"/>
                    </a:cubicBezTo>
                    <a:lnTo>
                      <a:pt x="1931" y="6800"/>
                    </a:lnTo>
                    <a:cubicBezTo>
                      <a:pt x="1919" y="6835"/>
                      <a:pt x="1905" y="6876"/>
                      <a:pt x="1892" y="6911"/>
                    </a:cubicBezTo>
                    <a:cubicBezTo>
                      <a:pt x="1865" y="6983"/>
                      <a:pt x="1838" y="7055"/>
                      <a:pt x="1816" y="7125"/>
                    </a:cubicBezTo>
                    <a:cubicBezTo>
                      <a:pt x="3394" y="6546"/>
                      <a:pt x="4157" y="6269"/>
                      <a:pt x="4526" y="6131"/>
                    </a:cubicBezTo>
                    <a:lnTo>
                      <a:pt x="4526" y="6131"/>
                    </a:lnTo>
                    <a:cubicBezTo>
                      <a:pt x="4478" y="6207"/>
                      <a:pt x="4433" y="6283"/>
                      <a:pt x="4388" y="6359"/>
                    </a:cubicBezTo>
                    <a:cubicBezTo>
                      <a:pt x="4201" y="6680"/>
                      <a:pt x="4032" y="7010"/>
                      <a:pt x="3871" y="7339"/>
                    </a:cubicBezTo>
                    <a:lnTo>
                      <a:pt x="1406" y="8240"/>
                    </a:lnTo>
                    <a:cubicBezTo>
                      <a:pt x="1365" y="8347"/>
                      <a:pt x="1326" y="8454"/>
                      <a:pt x="1289" y="8566"/>
                    </a:cubicBezTo>
                    <a:cubicBezTo>
                      <a:pt x="2761" y="8026"/>
                      <a:pt x="3417" y="7786"/>
                      <a:pt x="3707" y="7679"/>
                    </a:cubicBezTo>
                    <a:lnTo>
                      <a:pt x="3707" y="7679"/>
                    </a:lnTo>
                    <a:cubicBezTo>
                      <a:pt x="3586" y="7938"/>
                      <a:pt x="3466" y="8200"/>
                      <a:pt x="3345" y="8459"/>
                    </a:cubicBezTo>
                    <a:lnTo>
                      <a:pt x="3176" y="8842"/>
                    </a:lnTo>
                    <a:lnTo>
                      <a:pt x="902" y="9671"/>
                    </a:lnTo>
                    <a:cubicBezTo>
                      <a:pt x="867" y="9778"/>
                      <a:pt x="830" y="9885"/>
                      <a:pt x="795" y="9992"/>
                    </a:cubicBezTo>
                    <a:cubicBezTo>
                      <a:pt x="2186" y="9484"/>
                      <a:pt x="2775" y="9270"/>
                      <a:pt x="3020" y="9181"/>
                    </a:cubicBezTo>
                    <a:lnTo>
                      <a:pt x="3020" y="9181"/>
                    </a:lnTo>
                    <a:cubicBezTo>
                      <a:pt x="2900" y="9448"/>
                      <a:pt x="2730" y="9823"/>
                      <a:pt x="2499" y="10336"/>
                    </a:cubicBezTo>
                    <a:lnTo>
                      <a:pt x="474" y="11076"/>
                    </a:lnTo>
                    <a:cubicBezTo>
                      <a:pt x="447" y="11179"/>
                      <a:pt x="420" y="11286"/>
                      <a:pt x="394" y="11383"/>
                    </a:cubicBezTo>
                    <a:cubicBezTo>
                      <a:pt x="1647" y="10928"/>
                      <a:pt x="2145" y="10747"/>
                      <a:pt x="2342" y="10675"/>
                    </a:cubicBezTo>
                    <a:lnTo>
                      <a:pt x="2342" y="10675"/>
                    </a:lnTo>
                    <a:cubicBezTo>
                      <a:pt x="2159" y="11068"/>
                      <a:pt x="1976" y="11459"/>
                      <a:pt x="1780" y="11848"/>
                    </a:cubicBezTo>
                    <a:lnTo>
                      <a:pt x="175" y="12436"/>
                    </a:lnTo>
                    <a:cubicBezTo>
                      <a:pt x="157" y="12534"/>
                      <a:pt x="139" y="12632"/>
                      <a:pt x="126" y="12735"/>
                    </a:cubicBezTo>
                    <a:cubicBezTo>
                      <a:pt x="1107" y="12373"/>
                      <a:pt x="1468" y="12239"/>
                      <a:pt x="1602" y="12191"/>
                    </a:cubicBezTo>
                    <a:lnTo>
                      <a:pt x="1602" y="12191"/>
                    </a:lnTo>
                    <a:cubicBezTo>
                      <a:pt x="1521" y="12346"/>
                      <a:pt x="1441" y="12503"/>
                      <a:pt x="1352" y="12659"/>
                    </a:cubicBezTo>
                    <a:cubicBezTo>
                      <a:pt x="1214" y="12913"/>
                      <a:pt x="1062" y="13167"/>
                      <a:pt x="906" y="13412"/>
                    </a:cubicBezTo>
                    <a:cubicBezTo>
                      <a:pt x="19" y="13737"/>
                      <a:pt x="15" y="13737"/>
                      <a:pt x="15" y="13737"/>
                    </a:cubicBezTo>
                    <a:cubicBezTo>
                      <a:pt x="11" y="13836"/>
                      <a:pt x="5" y="13930"/>
                      <a:pt x="1" y="14027"/>
                    </a:cubicBezTo>
                    <a:cubicBezTo>
                      <a:pt x="451" y="13863"/>
                      <a:pt x="603" y="13809"/>
                      <a:pt x="653" y="13791"/>
                    </a:cubicBezTo>
                    <a:lnTo>
                      <a:pt x="653" y="13791"/>
                    </a:lnTo>
                    <a:cubicBezTo>
                      <a:pt x="477" y="14028"/>
                      <a:pt x="289" y="14256"/>
                      <a:pt x="70" y="14459"/>
                    </a:cubicBezTo>
                    <a:lnTo>
                      <a:pt x="70" y="14459"/>
                    </a:lnTo>
                    <a:cubicBezTo>
                      <a:pt x="80" y="14450"/>
                      <a:pt x="90" y="14443"/>
                      <a:pt x="104" y="14433"/>
                    </a:cubicBezTo>
                    <a:cubicBezTo>
                      <a:pt x="363" y="14210"/>
                      <a:pt x="585" y="13947"/>
                      <a:pt x="795" y="13680"/>
                    </a:cubicBezTo>
                    <a:cubicBezTo>
                      <a:pt x="826" y="13640"/>
                      <a:pt x="853" y="13599"/>
                      <a:pt x="884" y="13560"/>
                    </a:cubicBezTo>
                    <a:lnTo>
                      <a:pt x="968" y="13844"/>
                    </a:lnTo>
                    <a:cubicBezTo>
                      <a:pt x="1044" y="13796"/>
                      <a:pt x="1120" y="13747"/>
                      <a:pt x="1200" y="13698"/>
                    </a:cubicBezTo>
                    <a:cubicBezTo>
                      <a:pt x="1129" y="13461"/>
                      <a:pt x="1093" y="13346"/>
                      <a:pt x="1075" y="13288"/>
                    </a:cubicBezTo>
                    <a:cubicBezTo>
                      <a:pt x="1205" y="13095"/>
                      <a:pt x="1326" y="12904"/>
                      <a:pt x="1446" y="12708"/>
                    </a:cubicBezTo>
                    <a:cubicBezTo>
                      <a:pt x="1535" y="12560"/>
                      <a:pt x="1624" y="12414"/>
                      <a:pt x="1709" y="12262"/>
                    </a:cubicBezTo>
                    <a:lnTo>
                      <a:pt x="1990" y="13181"/>
                    </a:lnTo>
                    <a:cubicBezTo>
                      <a:pt x="2065" y="13127"/>
                      <a:pt x="2145" y="13078"/>
                      <a:pt x="2221" y="13029"/>
                    </a:cubicBezTo>
                    <a:cubicBezTo>
                      <a:pt x="2021" y="12378"/>
                      <a:pt x="1931" y="12084"/>
                      <a:pt x="1892" y="11950"/>
                    </a:cubicBezTo>
                    <a:cubicBezTo>
                      <a:pt x="2101" y="11580"/>
                      <a:pt x="2297" y="11201"/>
                      <a:pt x="2499" y="10827"/>
                    </a:cubicBezTo>
                    <a:lnTo>
                      <a:pt x="3011" y="12507"/>
                    </a:lnTo>
                    <a:cubicBezTo>
                      <a:pt x="3091" y="12453"/>
                      <a:pt x="3167" y="12405"/>
                      <a:pt x="3242" y="12352"/>
                    </a:cubicBezTo>
                    <a:cubicBezTo>
                      <a:pt x="2886" y="11201"/>
                      <a:pt x="2734" y="10706"/>
                      <a:pt x="2668" y="10488"/>
                    </a:cubicBezTo>
                    <a:cubicBezTo>
                      <a:pt x="2756" y="10318"/>
                      <a:pt x="2927" y="9979"/>
                      <a:pt x="3260" y="9323"/>
                    </a:cubicBezTo>
                    <a:lnTo>
                      <a:pt x="4023" y="11807"/>
                    </a:lnTo>
                    <a:cubicBezTo>
                      <a:pt x="4117" y="11736"/>
                      <a:pt x="4184" y="11683"/>
                      <a:pt x="4219" y="11642"/>
                    </a:cubicBezTo>
                    <a:cubicBezTo>
                      <a:pt x="4228" y="11638"/>
                      <a:pt x="4232" y="11629"/>
                      <a:pt x="4242" y="11620"/>
                    </a:cubicBezTo>
                    <a:cubicBezTo>
                      <a:pt x="3738" y="9979"/>
                      <a:pt x="3524" y="9279"/>
                      <a:pt x="3435" y="8985"/>
                    </a:cubicBezTo>
                    <a:cubicBezTo>
                      <a:pt x="3497" y="8864"/>
                      <a:pt x="3559" y="8735"/>
                      <a:pt x="3631" y="8597"/>
                    </a:cubicBezTo>
                    <a:cubicBezTo>
                      <a:pt x="3764" y="8343"/>
                      <a:pt x="3894" y="8084"/>
                      <a:pt x="4032" y="7831"/>
                    </a:cubicBezTo>
                    <a:lnTo>
                      <a:pt x="4960" y="10866"/>
                    </a:lnTo>
                    <a:cubicBezTo>
                      <a:pt x="5030" y="10790"/>
                      <a:pt x="5102" y="10714"/>
                      <a:pt x="5168" y="10640"/>
                    </a:cubicBezTo>
                    <a:cubicBezTo>
                      <a:pt x="4571" y="8691"/>
                      <a:pt x="4312" y="7857"/>
                      <a:pt x="4205" y="7504"/>
                    </a:cubicBezTo>
                    <a:cubicBezTo>
                      <a:pt x="4380" y="7188"/>
                      <a:pt x="4558" y="6880"/>
                      <a:pt x="4750" y="6582"/>
                    </a:cubicBezTo>
                    <a:cubicBezTo>
                      <a:pt x="4777" y="6537"/>
                      <a:pt x="4804" y="6493"/>
                      <a:pt x="4835" y="6448"/>
                    </a:cubicBezTo>
                    <a:lnTo>
                      <a:pt x="5864" y="9810"/>
                    </a:lnTo>
                    <a:cubicBezTo>
                      <a:pt x="5931" y="9725"/>
                      <a:pt x="5993" y="9636"/>
                      <a:pt x="6057" y="9547"/>
                    </a:cubicBezTo>
                    <a:cubicBezTo>
                      <a:pt x="5415" y="7442"/>
                      <a:pt x="5142" y="6559"/>
                      <a:pt x="5030" y="6185"/>
                    </a:cubicBezTo>
                    <a:cubicBezTo>
                      <a:pt x="5244" y="5917"/>
                      <a:pt x="5489" y="5668"/>
                      <a:pt x="5740" y="5413"/>
                    </a:cubicBezTo>
                    <a:lnTo>
                      <a:pt x="6693" y="8516"/>
                    </a:lnTo>
                    <a:cubicBezTo>
                      <a:pt x="6752" y="8401"/>
                      <a:pt x="6806" y="8280"/>
                      <a:pt x="6859" y="8160"/>
                    </a:cubicBezTo>
                    <a:cubicBezTo>
                      <a:pt x="6314" y="6381"/>
                      <a:pt x="6065" y="5569"/>
                      <a:pt x="5950" y="5199"/>
                    </a:cubicBezTo>
                    <a:cubicBezTo>
                      <a:pt x="6057" y="5088"/>
                      <a:pt x="6164" y="4977"/>
                      <a:pt x="6265" y="4865"/>
                    </a:cubicBezTo>
                    <a:cubicBezTo>
                      <a:pt x="6399" y="4718"/>
                      <a:pt x="6533" y="4561"/>
                      <a:pt x="6654" y="4397"/>
                    </a:cubicBezTo>
                    <a:lnTo>
                      <a:pt x="7362" y="6697"/>
                    </a:lnTo>
                    <a:cubicBezTo>
                      <a:pt x="7407" y="6559"/>
                      <a:pt x="7456" y="6417"/>
                      <a:pt x="7510" y="6283"/>
                    </a:cubicBezTo>
                    <a:cubicBezTo>
                      <a:pt x="7153" y="5115"/>
                      <a:pt x="6957" y="4473"/>
                      <a:pt x="6845" y="4120"/>
                    </a:cubicBezTo>
                    <a:cubicBezTo>
                      <a:pt x="6899" y="4040"/>
                      <a:pt x="6948" y="3960"/>
                      <a:pt x="6997" y="3875"/>
                    </a:cubicBezTo>
                    <a:cubicBezTo>
                      <a:pt x="7166" y="3567"/>
                      <a:pt x="7309" y="3250"/>
                      <a:pt x="7434" y="2935"/>
                    </a:cubicBezTo>
                    <a:lnTo>
                      <a:pt x="8103" y="5123"/>
                    </a:lnTo>
                    <a:cubicBezTo>
                      <a:pt x="8165" y="5021"/>
                      <a:pt x="8228" y="4923"/>
                      <a:pt x="8286" y="4820"/>
                    </a:cubicBezTo>
                    <a:cubicBezTo>
                      <a:pt x="7929" y="3657"/>
                      <a:pt x="7715" y="2956"/>
                      <a:pt x="7586" y="2538"/>
                    </a:cubicBezTo>
                    <a:cubicBezTo>
                      <a:pt x="7693" y="2248"/>
                      <a:pt x="7796" y="1962"/>
                      <a:pt x="7907" y="1686"/>
                    </a:cubicBezTo>
                    <a:cubicBezTo>
                      <a:pt x="7973" y="1517"/>
                      <a:pt x="8045" y="1351"/>
                      <a:pt x="8125" y="1191"/>
                    </a:cubicBezTo>
                    <a:lnTo>
                      <a:pt x="8914" y="3768"/>
                    </a:lnTo>
                    <a:cubicBezTo>
                      <a:pt x="8977" y="3657"/>
                      <a:pt x="9035" y="3540"/>
                      <a:pt x="9088" y="3429"/>
                    </a:cubicBezTo>
                    <a:cubicBezTo>
                      <a:pt x="8673" y="2079"/>
                      <a:pt x="8432" y="1298"/>
                      <a:pt x="8298" y="852"/>
                    </a:cubicBezTo>
                    <a:cubicBezTo>
                      <a:pt x="8325" y="799"/>
                      <a:pt x="8357" y="745"/>
                      <a:pt x="8388" y="692"/>
                    </a:cubicBezTo>
                    <a:cubicBezTo>
                      <a:pt x="8432" y="612"/>
                      <a:pt x="8477" y="536"/>
                      <a:pt x="8522" y="460"/>
                    </a:cubicBezTo>
                    <a:cubicBezTo>
                      <a:pt x="8500" y="437"/>
                      <a:pt x="8473" y="420"/>
                      <a:pt x="8446" y="398"/>
                    </a:cubicBezTo>
                    <a:cubicBezTo>
                      <a:pt x="8232" y="227"/>
                      <a:pt x="7987" y="94"/>
                      <a:pt x="7728" y="1"/>
                    </a:cubicBezTo>
                    <a:close/>
                    <a:moveTo>
                      <a:pt x="70" y="14459"/>
                    </a:moveTo>
                    <a:cubicBezTo>
                      <a:pt x="66" y="14462"/>
                      <a:pt x="62" y="14466"/>
                      <a:pt x="59" y="14469"/>
                    </a:cubicBezTo>
                    <a:cubicBezTo>
                      <a:pt x="62" y="14466"/>
                      <a:pt x="66" y="14462"/>
                      <a:pt x="70" y="14459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2"/>
              <p:cNvSpPr/>
              <p:nvPr/>
            </p:nvSpPr>
            <p:spPr>
              <a:xfrm>
                <a:off x="5281653" y="105557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40" y="594"/>
                    </a:lnTo>
                    <a:cubicBezTo>
                      <a:pt x="219" y="719"/>
                      <a:pt x="107" y="853"/>
                      <a:pt x="0" y="999"/>
                    </a:cubicBezTo>
                    <a:lnTo>
                      <a:pt x="2443" y="108"/>
                    </a:lnTo>
                    <a:cubicBezTo>
                      <a:pt x="2288" y="54"/>
                      <a:pt x="2128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12"/>
              <p:cNvSpPr/>
              <p:nvPr/>
            </p:nvSpPr>
            <p:spPr>
              <a:xfrm>
                <a:off x="7155883" y="65460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39" y="594"/>
                    </a:lnTo>
                    <a:cubicBezTo>
                      <a:pt x="219" y="719"/>
                      <a:pt x="108" y="853"/>
                      <a:pt x="1" y="999"/>
                    </a:cubicBezTo>
                    <a:lnTo>
                      <a:pt x="2444" y="108"/>
                    </a:lnTo>
                    <a:cubicBezTo>
                      <a:pt x="2288" y="54"/>
                      <a:pt x="2127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2"/>
              <p:cNvSpPr/>
              <p:nvPr/>
            </p:nvSpPr>
            <p:spPr>
              <a:xfrm>
                <a:off x="506008" y="1386468"/>
                <a:ext cx="3971" cy="2795"/>
              </a:xfrm>
              <a:custGeom>
                <a:rect b="b" l="l" r="r" t="t"/>
                <a:pathLst>
                  <a:path extrusionOk="0" h="88" w="125">
                    <a:moveTo>
                      <a:pt x="60" y="0"/>
                    </a:moveTo>
                    <a:cubicBezTo>
                      <a:pt x="25" y="0"/>
                      <a:pt x="0" y="48"/>
                      <a:pt x="39" y="79"/>
                    </a:cubicBezTo>
                    <a:cubicBezTo>
                      <a:pt x="46" y="85"/>
                      <a:pt x="54" y="87"/>
                      <a:pt x="61" y="87"/>
                    </a:cubicBezTo>
                    <a:cubicBezTo>
                      <a:pt x="95" y="87"/>
                      <a:pt x="125" y="38"/>
                      <a:pt x="92" y="13"/>
                    </a:cubicBezTo>
                    <a:cubicBezTo>
                      <a:pt x="81" y="4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2"/>
              <p:cNvSpPr/>
              <p:nvPr/>
            </p:nvSpPr>
            <p:spPr>
              <a:xfrm>
                <a:off x="7775873" y="30960"/>
                <a:ext cx="2382" cy="1842"/>
              </a:xfrm>
              <a:custGeom>
                <a:rect b="b" l="l" r="r" t="t"/>
                <a:pathLst>
                  <a:path extrusionOk="0" h="58" w="75">
                    <a:moveTo>
                      <a:pt x="35" y="1"/>
                    </a:moveTo>
                    <a:cubicBezTo>
                      <a:pt x="26" y="1"/>
                      <a:pt x="17" y="5"/>
                      <a:pt x="12" y="16"/>
                    </a:cubicBezTo>
                    <a:cubicBezTo>
                      <a:pt x="0" y="39"/>
                      <a:pt x="19" y="58"/>
                      <a:pt x="38" y="58"/>
                    </a:cubicBezTo>
                    <a:cubicBezTo>
                      <a:pt x="49" y="58"/>
                      <a:pt x="59" y="52"/>
                      <a:pt x="66" y="38"/>
                    </a:cubicBezTo>
                    <a:cubicBezTo>
                      <a:pt x="74" y="17"/>
                      <a:pt x="54" y="1"/>
                      <a:pt x="3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2"/>
              <p:cNvSpPr/>
              <p:nvPr/>
            </p:nvSpPr>
            <p:spPr>
              <a:xfrm>
                <a:off x="5447975" y="1549168"/>
                <a:ext cx="1652" cy="1175"/>
              </a:xfrm>
              <a:custGeom>
                <a:rect b="b" l="l" r="r" t="t"/>
                <a:pathLst>
                  <a:path extrusionOk="0" h="37" w="52">
                    <a:moveTo>
                      <a:pt x="21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9"/>
                      <a:pt x="7" y="36"/>
                      <a:pt x="26" y="36"/>
                    </a:cubicBezTo>
                    <a:cubicBezTo>
                      <a:pt x="28" y="36"/>
                      <a:pt x="29" y="36"/>
                      <a:pt x="30" y="36"/>
                    </a:cubicBezTo>
                    <a:cubicBezTo>
                      <a:pt x="51" y="28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2"/>
              <p:cNvSpPr/>
              <p:nvPr/>
            </p:nvSpPr>
            <p:spPr>
              <a:xfrm>
                <a:off x="759874" y="2081422"/>
                <a:ext cx="71567" cy="71535"/>
              </a:xfrm>
              <a:custGeom>
                <a:rect b="b" l="l" r="r" t="t"/>
                <a:pathLst>
                  <a:path extrusionOk="0" h="2252" w="2253">
                    <a:moveTo>
                      <a:pt x="1129" y="0"/>
                    </a:moveTo>
                    <a:cubicBezTo>
                      <a:pt x="505" y="0"/>
                      <a:pt x="1" y="504"/>
                      <a:pt x="1" y="1128"/>
                    </a:cubicBezTo>
                    <a:cubicBezTo>
                      <a:pt x="1" y="1748"/>
                      <a:pt x="505" y="2252"/>
                      <a:pt x="1129" y="2252"/>
                    </a:cubicBezTo>
                    <a:cubicBezTo>
                      <a:pt x="1748" y="2252"/>
                      <a:pt x="2252" y="1748"/>
                      <a:pt x="2252" y="1128"/>
                    </a:cubicBezTo>
                    <a:cubicBezTo>
                      <a:pt x="2252" y="504"/>
                      <a:pt x="1748" y="0"/>
                      <a:pt x="11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0" name="Google Shape;1220;p12"/>
            <p:cNvGrpSpPr/>
            <p:nvPr/>
          </p:nvGrpSpPr>
          <p:grpSpPr>
            <a:xfrm>
              <a:off x="90200" y="2304141"/>
              <a:ext cx="1094154" cy="722183"/>
              <a:chOff x="7666880" y="38993"/>
              <a:chExt cx="711738" cy="469774"/>
            </a:xfrm>
          </p:grpSpPr>
          <p:sp>
            <p:nvSpPr>
              <p:cNvPr id="1221" name="Google Shape;1221;p12"/>
              <p:cNvSpPr/>
              <p:nvPr/>
            </p:nvSpPr>
            <p:spPr>
              <a:xfrm>
                <a:off x="7666880" y="437359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12"/>
              <p:cNvSpPr/>
              <p:nvPr/>
            </p:nvSpPr>
            <p:spPr>
              <a:xfrm flipH="1" rot="10800000">
                <a:off x="8307077" y="38993"/>
                <a:ext cx="71540" cy="7140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3" name="Google Shape;1223;p12"/>
          <p:cNvSpPr/>
          <p:nvPr/>
        </p:nvSpPr>
        <p:spPr>
          <a:xfrm>
            <a:off x="75" y="-125"/>
            <a:ext cx="9144245" cy="5143750"/>
          </a:xfrm>
          <a:custGeom>
            <a:rect b="b" l="l" r="r" t="t"/>
            <a:pathLst>
              <a:path extrusionOk="0" h="143021" w="254254">
                <a:moveTo>
                  <a:pt x="26515" y="102210"/>
                </a:moveTo>
                <a:cubicBezTo>
                  <a:pt x="27068" y="102210"/>
                  <a:pt x="27520" y="102653"/>
                  <a:pt x="27520" y="103214"/>
                </a:cubicBezTo>
                <a:cubicBezTo>
                  <a:pt x="27520" y="103776"/>
                  <a:pt x="27068" y="104228"/>
                  <a:pt x="26515" y="104228"/>
                </a:cubicBezTo>
                <a:cubicBezTo>
                  <a:pt x="25955" y="104228"/>
                  <a:pt x="25511" y="103776"/>
                  <a:pt x="25511" y="103214"/>
                </a:cubicBezTo>
                <a:cubicBezTo>
                  <a:pt x="25511" y="102653"/>
                  <a:pt x="25955" y="102210"/>
                  <a:pt x="26515" y="102210"/>
                </a:cubicBezTo>
                <a:close/>
                <a:moveTo>
                  <a:pt x="48796" y="103959"/>
                </a:moveTo>
                <a:cubicBezTo>
                  <a:pt x="48947" y="103959"/>
                  <a:pt x="49063" y="104078"/>
                  <a:pt x="49063" y="104228"/>
                </a:cubicBezTo>
                <a:cubicBezTo>
                  <a:pt x="49063" y="104379"/>
                  <a:pt x="48947" y="104487"/>
                  <a:pt x="48796" y="104487"/>
                </a:cubicBezTo>
                <a:cubicBezTo>
                  <a:pt x="48654" y="104487"/>
                  <a:pt x="48527" y="104379"/>
                  <a:pt x="48527" y="104228"/>
                </a:cubicBezTo>
                <a:cubicBezTo>
                  <a:pt x="48527" y="104078"/>
                  <a:pt x="48654" y="103959"/>
                  <a:pt x="48796" y="103959"/>
                </a:cubicBezTo>
                <a:close/>
                <a:moveTo>
                  <a:pt x="5617" y="107392"/>
                </a:moveTo>
                <a:cubicBezTo>
                  <a:pt x="5767" y="107392"/>
                  <a:pt x="5884" y="107509"/>
                  <a:pt x="5884" y="107659"/>
                </a:cubicBezTo>
                <a:cubicBezTo>
                  <a:pt x="5884" y="107802"/>
                  <a:pt x="5767" y="107926"/>
                  <a:pt x="5617" y="107926"/>
                </a:cubicBezTo>
                <a:cubicBezTo>
                  <a:pt x="5474" y="107926"/>
                  <a:pt x="5350" y="107802"/>
                  <a:pt x="5350" y="107659"/>
                </a:cubicBezTo>
                <a:cubicBezTo>
                  <a:pt x="5350" y="107509"/>
                  <a:pt x="5474" y="107392"/>
                  <a:pt x="5617" y="107392"/>
                </a:cubicBezTo>
                <a:close/>
                <a:moveTo>
                  <a:pt x="0" y="0"/>
                </a:moveTo>
                <a:lnTo>
                  <a:pt x="0" y="143021"/>
                </a:lnTo>
                <a:lnTo>
                  <a:pt x="254254" y="143021"/>
                </a:lnTo>
                <a:lnTo>
                  <a:pt x="254254" y="0"/>
                </a:lnTo>
                <a:cubicBezTo>
                  <a:pt x="254254" y="0"/>
                  <a:pt x="229731" y="40819"/>
                  <a:pt x="201583" y="40819"/>
                </a:cubicBezTo>
                <a:cubicBezTo>
                  <a:pt x="179998" y="40819"/>
                  <a:pt x="174524" y="21134"/>
                  <a:pt x="147055" y="21134"/>
                </a:cubicBezTo>
                <a:cubicBezTo>
                  <a:pt x="119577" y="21134"/>
                  <a:pt x="83605" y="31402"/>
                  <a:pt x="50009" y="31402"/>
                </a:cubicBezTo>
                <a:cubicBezTo>
                  <a:pt x="16422" y="31402"/>
                  <a:pt x="0" y="0"/>
                  <a:pt x="0" y="0"/>
                </a:cubicBezTo>
                <a:close/>
              </a:path>
            </a:pathLst>
          </a:custGeom>
          <a:solidFill>
            <a:srgbClr val="FD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4" name="Google Shape;1224;p12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5" name="Google Shape;1225;p12"/>
          <p:cNvSpPr txBox="1"/>
          <p:nvPr>
            <p:ph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26" name="Google Shape;1226;p12"/>
          <p:cNvSpPr txBox="1"/>
          <p:nvPr>
            <p:ph idx="2" type="ctrTitle"/>
          </p:nvPr>
        </p:nvSpPr>
        <p:spPr>
          <a:xfrm>
            <a:off x="831200" y="1605193"/>
            <a:ext cx="5976000" cy="9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27" name="Google Shape;1227;p12"/>
          <p:cNvSpPr txBox="1"/>
          <p:nvPr>
            <p:ph idx="1" type="subTitle"/>
          </p:nvPr>
        </p:nvSpPr>
        <p:spPr>
          <a:xfrm>
            <a:off x="831200" y="2431863"/>
            <a:ext cx="652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228" name="Google Shape;1228;p12"/>
          <p:cNvGrpSpPr/>
          <p:nvPr/>
        </p:nvGrpSpPr>
        <p:grpSpPr>
          <a:xfrm>
            <a:off x="952779" y="4216265"/>
            <a:ext cx="706930" cy="581141"/>
            <a:chOff x="4130179" y="3939165"/>
            <a:chExt cx="706930" cy="581141"/>
          </a:xfrm>
        </p:grpSpPr>
        <p:sp>
          <p:nvSpPr>
            <p:cNvPr id="1229" name="Google Shape;1229;p12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2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2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2" name="Google Shape;1232;p12"/>
          <p:cNvGrpSpPr/>
          <p:nvPr/>
        </p:nvGrpSpPr>
        <p:grpSpPr>
          <a:xfrm rot="5400000">
            <a:off x="7877153" y="1841854"/>
            <a:ext cx="474562" cy="390120"/>
            <a:chOff x="4130179" y="3939165"/>
            <a:chExt cx="706930" cy="581141"/>
          </a:xfrm>
        </p:grpSpPr>
        <p:sp>
          <p:nvSpPr>
            <p:cNvPr id="1233" name="Google Shape;1233;p12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2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2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6" name="Google Shape;1236;p12"/>
          <p:cNvSpPr/>
          <p:nvPr/>
        </p:nvSpPr>
        <p:spPr>
          <a:xfrm flipH="1" rot="10138768">
            <a:off x="-18320" y="-97313"/>
            <a:ext cx="1072500" cy="735372"/>
          </a:xfrm>
          <a:custGeom>
            <a:rect b="b" l="l" r="r" t="t"/>
            <a:pathLst>
              <a:path extrusionOk="0" h="11190" w="16320">
                <a:moveTo>
                  <a:pt x="0" y="0"/>
                </a:moveTo>
                <a:lnTo>
                  <a:pt x="0" y="0"/>
                </a:lnTo>
                <a:cubicBezTo>
                  <a:pt x="330" y="866"/>
                  <a:pt x="548" y="1914"/>
                  <a:pt x="954" y="2729"/>
                </a:cubicBezTo>
                <a:cubicBezTo>
                  <a:pt x="1467" y="3751"/>
                  <a:pt x="2577" y="4210"/>
                  <a:pt x="3326" y="5013"/>
                </a:cubicBezTo>
                <a:cubicBezTo>
                  <a:pt x="3977" y="5717"/>
                  <a:pt x="4307" y="6622"/>
                  <a:pt x="4985" y="7286"/>
                </a:cubicBezTo>
                <a:cubicBezTo>
                  <a:pt x="5806" y="8085"/>
                  <a:pt x="6973" y="8620"/>
                  <a:pt x="8084" y="8855"/>
                </a:cubicBezTo>
                <a:cubicBezTo>
                  <a:pt x="8557" y="8958"/>
                  <a:pt x="9038" y="9007"/>
                  <a:pt x="9497" y="9145"/>
                </a:cubicBezTo>
                <a:cubicBezTo>
                  <a:pt x="9921" y="9275"/>
                  <a:pt x="10322" y="9476"/>
                  <a:pt x="10714" y="9672"/>
                </a:cubicBezTo>
                <a:cubicBezTo>
                  <a:pt x="11587" y="10111"/>
                  <a:pt x="13171" y="11189"/>
                  <a:pt x="14444" y="11189"/>
                </a:cubicBezTo>
                <a:cubicBezTo>
                  <a:pt x="14941" y="11189"/>
                  <a:pt x="15390" y="11025"/>
                  <a:pt x="15731" y="10594"/>
                </a:cubicBezTo>
                <a:cubicBezTo>
                  <a:pt x="16038" y="10207"/>
                  <a:pt x="16149" y="9703"/>
                  <a:pt x="16229" y="9217"/>
                </a:cubicBezTo>
                <a:cubicBezTo>
                  <a:pt x="16279" y="8931"/>
                  <a:pt x="16319" y="8637"/>
                  <a:pt x="16229" y="8365"/>
                </a:cubicBezTo>
                <a:cubicBezTo>
                  <a:pt x="16163" y="8151"/>
                  <a:pt x="16015" y="7964"/>
                  <a:pt x="15869" y="7790"/>
                </a:cubicBezTo>
                <a:cubicBezTo>
                  <a:pt x="14781" y="6511"/>
                  <a:pt x="13523" y="5855"/>
                  <a:pt x="12070" y="5146"/>
                </a:cubicBezTo>
                <a:cubicBezTo>
                  <a:pt x="11574" y="4906"/>
                  <a:pt x="11084" y="4624"/>
                  <a:pt x="10594" y="4321"/>
                </a:cubicBezTo>
                <a:cubicBezTo>
                  <a:pt x="8765" y="3198"/>
                  <a:pt x="6964" y="1829"/>
                  <a:pt x="4900" y="1436"/>
                </a:cubicBezTo>
                <a:cubicBezTo>
                  <a:pt x="4236" y="1311"/>
                  <a:pt x="3549" y="1302"/>
                  <a:pt x="2885" y="1173"/>
                </a:cubicBezTo>
                <a:cubicBezTo>
                  <a:pt x="1863" y="973"/>
                  <a:pt x="923" y="482"/>
                  <a:pt x="0" y="0"/>
                </a:cubicBezTo>
                <a:close/>
              </a:path>
            </a:pathLst>
          </a:custGeom>
          <a:solidFill>
            <a:srgbClr val="A19A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12"/>
          <p:cNvSpPr/>
          <p:nvPr/>
        </p:nvSpPr>
        <p:spPr>
          <a:xfrm flipH="1" rot="9238755">
            <a:off x="535360" y="-152501"/>
            <a:ext cx="1216519" cy="993214"/>
          </a:xfrm>
          <a:custGeom>
            <a:rect b="b" l="l" r="r" t="t"/>
            <a:pathLst>
              <a:path extrusionOk="0" h="13835" w="16945">
                <a:moveTo>
                  <a:pt x="4343" y="1"/>
                </a:moveTo>
                <a:cubicBezTo>
                  <a:pt x="4117" y="1"/>
                  <a:pt x="3887" y="3"/>
                  <a:pt x="3661" y="3"/>
                </a:cubicBezTo>
                <a:lnTo>
                  <a:pt x="3661" y="7"/>
                </a:lnTo>
                <a:cubicBezTo>
                  <a:pt x="3332" y="11"/>
                  <a:pt x="3001" y="21"/>
                  <a:pt x="2680" y="29"/>
                </a:cubicBezTo>
                <a:cubicBezTo>
                  <a:pt x="2422" y="38"/>
                  <a:pt x="2172" y="52"/>
                  <a:pt x="1931" y="65"/>
                </a:cubicBezTo>
                <a:cubicBezTo>
                  <a:pt x="1842" y="74"/>
                  <a:pt x="1753" y="78"/>
                  <a:pt x="1663" y="87"/>
                </a:cubicBezTo>
                <a:cubicBezTo>
                  <a:pt x="692" y="159"/>
                  <a:pt x="0" y="292"/>
                  <a:pt x="63" y="515"/>
                </a:cubicBezTo>
                <a:cubicBezTo>
                  <a:pt x="901" y="3293"/>
                  <a:pt x="1883" y="6057"/>
                  <a:pt x="3447" y="8506"/>
                </a:cubicBezTo>
                <a:cubicBezTo>
                  <a:pt x="5341" y="11459"/>
                  <a:pt x="8443" y="13835"/>
                  <a:pt x="11295" y="13835"/>
                </a:cubicBezTo>
                <a:cubicBezTo>
                  <a:pt x="11922" y="13835"/>
                  <a:pt x="12536" y="13720"/>
                  <a:pt x="13123" y="13472"/>
                </a:cubicBezTo>
                <a:cubicBezTo>
                  <a:pt x="13127" y="13468"/>
                  <a:pt x="13132" y="13468"/>
                  <a:pt x="13136" y="13468"/>
                </a:cubicBezTo>
                <a:cubicBezTo>
                  <a:pt x="13154" y="13459"/>
                  <a:pt x="13177" y="13450"/>
                  <a:pt x="13194" y="13441"/>
                </a:cubicBezTo>
                <a:cubicBezTo>
                  <a:pt x="13208" y="13432"/>
                  <a:pt x="13220" y="13428"/>
                  <a:pt x="13234" y="13424"/>
                </a:cubicBezTo>
                <a:cubicBezTo>
                  <a:pt x="13253" y="13414"/>
                  <a:pt x="13274" y="13406"/>
                  <a:pt x="13292" y="13397"/>
                </a:cubicBezTo>
                <a:cubicBezTo>
                  <a:pt x="13315" y="13383"/>
                  <a:pt x="13341" y="13374"/>
                  <a:pt x="13364" y="13361"/>
                </a:cubicBezTo>
                <a:cubicBezTo>
                  <a:pt x="13372" y="13356"/>
                  <a:pt x="13381" y="13352"/>
                  <a:pt x="13395" y="13348"/>
                </a:cubicBezTo>
                <a:lnTo>
                  <a:pt x="13475" y="13307"/>
                </a:lnTo>
                <a:cubicBezTo>
                  <a:pt x="13475" y="13303"/>
                  <a:pt x="13479" y="13303"/>
                  <a:pt x="13484" y="13303"/>
                </a:cubicBezTo>
                <a:cubicBezTo>
                  <a:pt x="14549" y="12737"/>
                  <a:pt x="15513" y="11702"/>
                  <a:pt x="16276" y="10070"/>
                </a:cubicBezTo>
                <a:cubicBezTo>
                  <a:pt x="16276" y="10066"/>
                  <a:pt x="16276" y="10061"/>
                  <a:pt x="16280" y="10057"/>
                </a:cubicBezTo>
                <a:cubicBezTo>
                  <a:pt x="16302" y="10004"/>
                  <a:pt x="16324" y="9954"/>
                  <a:pt x="16350" y="9901"/>
                </a:cubicBezTo>
                <a:cubicBezTo>
                  <a:pt x="16850" y="8782"/>
                  <a:pt x="16944" y="7743"/>
                  <a:pt x="16739" y="6793"/>
                </a:cubicBezTo>
                <a:cubicBezTo>
                  <a:pt x="16739" y="6784"/>
                  <a:pt x="16735" y="6771"/>
                  <a:pt x="16735" y="6762"/>
                </a:cubicBezTo>
                <a:cubicBezTo>
                  <a:pt x="16730" y="6753"/>
                  <a:pt x="16730" y="6744"/>
                  <a:pt x="16725" y="6740"/>
                </a:cubicBezTo>
                <a:cubicBezTo>
                  <a:pt x="16457" y="5563"/>
                  <a:pt x="15735" y="4528"/>
                  <a:pt x="14782" y="3654"/>
                </a:cubicBezTo>
                <a:lnTo>
                  <a:pt x="14777" y="3649"/>
                </a:lnTo>
                <a:cubicBezTo>
                  <a:pt x="14745" y="3623"/>
                  <a:pt x="14710" y="3592"/>
                  <a:pt x="14679" y="3561"/>
                </a:cubicBezTo>
                <a:cubicBezTo>
                  <a:pt x="14670" y="3556"/>
                  <a:pt x="14661" y="3547"/>
                  <a:pt x="14652" y="3538"/>
                </a:cubicBezTo>
                <a:cubicBezTo>
                  <a:pt x="14135" y="3083"/>
                  <a:pt x="13555" y="2669"/>
                  <a:pt x="12944" y="2307"/>
                </a:cubicBezTo>
                <a:cubicBezTo>
                  <a:pt x="12936" y="2303"/>
                  <a:pt x="12931" y="2299"/>
                  <a:pt x="12926" y="2295"/>
                </a:cubicBezTo>
                <a:cubicBezTo>
                  <a:pt x="12726" y="2178"/>
                  <a:pt x="12525" y="2067"/>
                  <a:pt x="12325" y="1960"/>
                </a:cubicBezTo>
                <a:cubicBezTo>
                  <a:pt x="10662" y="1073"/>
                  <a:pt x="8816" y="404"/>
                  <a:pt x="6970" y="83"/>
                </a:cubicBezTo>
                <a:cubicBezTo>
                  <a:pt x="6769" y="47"/>
                  <a:pt x="5815" y="7"/>
                  <a:pt x="4678" y="3"/>
                </a:cubicBezTo>
                <a:cubicBezTo>
                  <a:pt x="4568" y="1"/>
                  <a:pt x="4456" y="1"/>
                  <a:pt x="4343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8" name="Google Shape;1238;p12"/>
          <p:cNvGrpSpPr/>
          <p:nvPr/>
        </p:nvGrpSpPr>
        <p:grpSpPr>
          <a:xfrm flipH="1">
            <a:off x="1377819" y="-344788"/>
            <a:ext cx="6571511" cy="2507243"/>
            <a:chOff x="1197659" y="-344788"/>
            <a:chExt cx="6571511" cy="2507243"/>
          </a:xfrm>
        </p:grpSpPr>
        <p:sp>
          <p:nvSpPr>
            <p:cNvPr id="1239" name="Google Shape;1239;p12"/>
            <p:cNvSpPr/>
            <p:nvPr/>
          </p:nvSpPr>
          <p:spPr>
            <a:xfrm>
              <a:off x="4573643" y="801833"/>
              <a:ext cx="374351" cy="515069"/>
            </a:xfrm>
            <a:custGeom>
              <a:rect b="b" l="l" r="r" t="t"/>
              <a:pathLst>
                <a:path extrusionOk="0" h="16215" w="11785">
                  <a:moveTo>
                    <a:pt x="2097" y="0"/>
                  </a:moveTo>
                  <a:cubicBezTo>
                    <a:pt x="1860" y="0"/>
                    <a:pt x="1620" y="57"/>
                    <a:pt x="1377" y="186"/>
                  </a:cubicBezTo>
                  <a:cubicBezTo>
                    <a:pt x="945" y="418"/>
                    <a:pt x="638" y="837"/>
                    <a:pt x="366" y="1247"/>
                  </a:cubicBezTo>
                  <a:cubicBezTo>
                    <a:pt x="210" y="1488"/>
                    <a:pt x="54" y="1737"/>
                    <a:pt x="23" y="2023"/>
                  </a:cubicBezTo>
                  <a:cubicBezTo>
                    <a:pt x="0" y="2250"/>
                    <a:pt x="58" y="2478"/>
                    <a:pt x="125" y="2696"/>
                  </a:cubicBezTo>
                  <a:cubicBezTo>
                    <a:pt x="607" y="4306"/>
                    <a:pt x="1490" y="5416"/>
                    <a:pt x="2537" y="6647"/>
                  </a:cubicBezTo>
                  <a:cubicBezTo>
                    <a:pt x="2894" y="7065"/>
                    <a:pt x="3233" y="7520"/>
                    <a:pt x="3558" y="7993"/>
                  </a:cubicBezTo>
                  <a:cubicBezTo>
                    <a:pt x="4780" y="9759"/>
                    <a:pt x="5877" y="11738"/>
                    <a:pt x="7607" y="12924"/>
                  </a:cubicBezTo>
                  <a:cubicBezTo>
                    <a:pt x="8164" y="13308"/>
                    <a:pt x="8788" y="13593"/>
                    <a:pt x="9345" y="13981"/>
                  </a:cubicBezTo>
                  <a:cubicBezTo>
                    <a:pt x="10202" y="14579"/>
                    <a:pt x="10866" y="15404"/>
                    <a:pt x="11517" y="16215"/>
                  </a:cubicBezTo>
                  <a:cubicBezTo>
                    <a:pt x="11562" y="15288"/>
                    <a:pt x="11784" y="14245"/>
                    <a:pt x="11740" y="13335"/>
                  </a:cubicBezTo>
                  <a:cubicBezTo>
                    <a:pt x="11683" y="12193"/>
                    <a:pt x="10848" y="11324"/>
                    <a:pt x="10492" y="10290"/>
                  </a:cubicBezTo>
                  <a:cubicBezTo>
                    <a:pt x="10179" y="9380"/>
                    <a:pt x="10238" y="8421"/>
                    <a:pt x="9885" y="7538"/>
                  </a:cubicBezTo>
                  <a:cubicBezTo>
                    <a:pt x="9452" y="6477"/>
                    <a:pt x="8601" y="5514"/>
                    <a:pt x="7683" y="4855"/>
                  </a:cubicBezTo>
                  <a:cubicBezTo>
                    <a:pt x="7290" y="4573"/>
                    <a:pt x="6867" y="4332"/>
                    <a:pt x="6501" y="4021"/>
                  </a:cubicBezTo>
                  <a:cubicBezTo>
                    <a:pt x="6166" y="3731"/>
                    <a:pt x="5882" y="3387"/>
                    <a:pt x="5600" y="3048"/>
                  </a:cubicBezTo>
                  <a:cubicBezTo>
                    <a:pt x="4857" y="2147"/>
                    <a:pt x="3549" y="0"/>
                    <a:pt x="2097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2"/>
            <p:cNvSpPr/>
            <p:nvPr/>
          </p:nvSpPr>
          <p:spPr>
            <a:xfrm>
              <a:off x="4582855" y="809266"/>
              <a:ext cx="363868" cy="507827"/>
            </a:xfrm>
            <a:custGeom>
              <a:rect b="b" l="l" r="r" t="t"/>
              <a:pathLst>
                <a:path extrusionOk="0" h="15987" w="11455">
                  <a:moveTo>
                    <a:pt x="1003" y="1"/>
                  </a:moveTo>
                  <a:cubicBezTo>
                    <a:pt x="785" y="135"/>
                    <a:pt x="602" y="318"/>
                    <a:pt x="437" y="518"/>
                  </a:cubicBezTo>
                  <a:cubicBezTo>
                    <a:pt x="441" y="523"/>
                    <a:pt x="445" y="532"/>
                    <a:pt x="451" y="536"/>
                  </a:cubicBezTo>
                  <a:lnTo>
                    <a:pt x="477" y="585"/>
                  </a:lnTo>
                  <a:lnTo>
                    <a:pt x="0" y="2952"/>
                  </a:lnTo>
                  <a:cubicBezTo>
                    <a:pt x="44" y="3077"/>
                    <a:pt x="98" y="3203"/>
                    <a:pt x="147" y="3322"/>
                  </a:cubicBezTo>
                  <a:cubicBezTo>
                    <a:pt x="414" y="2003"/>
                    <a:pt x="566" y="1263"/>
                    <a:pt x="647" y="844"/>
                  </a:cubicBezTo>
                  <a:cubicBezTo>
                    <a:pt x="758" y="1013"/>
                    <a:pt x="927" y="1272"/>
                    <a:pt x="1190" y="1673"/>
                  </a:cubicBezTo>
                  <a:cubicBezTo>
                    <a:pt x="1204" y="1695"/>
                    <a:pt x="1217" y="1717"/>
                    <a:pt x="1231" y="1740"/>
                  </a:cubicBezTo>
                  <a:lnTo>
                    <a:pt x="700" y="4375"/>
                  </a:lnTo>
                  <a:cubicBezTo>
                    <a:pt x="754" y="4464"/>
                    <a:pt x="811" y="4553"/>
                    <a:pt x="869" y="4638"/>
                  </a:cubicBezTo>
                  <a:cubicBezTo>
                    <a:pt x="1159" y="3198"/>
                    <a:pt x="1315" y="2423"/>
                    <a:pt x="1400" y="2003"/>
                  </a:cubicBezTo>
                  <a:cubicBezTo>
                    <a:pt x="1579" y="2275"/>
                    <a:pt x="1762" y="2547"/>
                    <a:pt x="1953" y="2814"/>
                  </a:cubicBezTo>
                  <a:cubicBezTo>
                    <a:pt x="1966" y="2832"/>
                    <a:pt x="1980" y="2851"/>
                    <a:pt x="1988" y="2868"/>
                  </a:cubicBezTo>
                  <a:lnTo>
                    <a:pt x="1467" y="5463"/>
                  </a:lnTo>
                  <a:cubicBezTo>
                    <a:pt x="1525" y="5539"/>
                    <a:pt x="1583" y="5615"/>
                    <a:pt x="1641" y="5686"/>
                  </a:cubicBezTo>
                  <a:cubicBezTo>
                    <a:pt x="1935" y="4246"/>
                    <a:pt x="2087" y="3497"/>
                    <a:pt x="2167" y="3104"/>
                  </a:cubicBezTo>
                  <a:cubicBezTo>
                    <a:pt x="2359" y="3363"/>
                    <a:pt x="2559" y="3612"/>
                    <a:pt x="2778" y="3853"/>
                  </a:cubicBezTo>
                  <a:lnTo>
                    <a:pt x="2256" y="6426"/>
                  </a:lnTo>
                  <a:cubicBezTo>
                    <a:pt x="2318" y="6497"/>
                    <a:pt x="2381" y="6569"/>
                    <a:pt x="2439" y="6640"/>
                  </a:cubicBezTo>
                  <a:cubicBezTo>
                    <a:pt x="2742" y="5142"/>
                    <a:pt x="2890" y="4411"/>
                    <a:pt x="2960" y="4049"/>
                  </a:cubicBezTo>
                  <a:cubicBezTo>
                    <a:pt x="3170" y="4268"/>
                    <a:pt x="3384" y="4473"/>
                    <a:pt x="3602" y="4674"/>
                  </a:cubicBezTo>
                  <a:lnTo>
                    <a:pt x="3040" y="7438"/>
                  </a:lnTo>
                  <a:cubicBezTo>
                    <a:pt x="3099" y="7518"/>
                    <a:pt x="3157" y="7603"/>
                    <a:pt x="3215" y="7683"/>
                  </a:cubicBezTo>
                  <a:cubicBezTo>
                    <a:pt x="3558" y="5981"/>
                    <a:pt x="3719" y="5199"/>
                    <a:pt x="3789" y="4843"/>
                  </a:cubicBezTo>
                  <a:cubicBezTo>
                    <a:pt x="3795" y="4852"/>
                    <a:pt x="3803" y="4861"/>
                    <a:pt x="3812" y="4866"/>
                  </a:cubicBezTo>
                  <a:cubicBezTo>
                    <a:pt x="4022" y="5057"/>
                    <a:pt x="4231" y="5244"/>
                    <a:pt x="4432" y="5440"/>
                  </a:cubicBezTo>
                  <a:lnTo>
                    <a:pt x="3803" y="8553"/>
                  </a:lnTo>
                  <a:cubicBezTo>
                    <a:pt x="3861" y="8638"/>
                    <a:pt x="3915" y="8722"/>
                    <a:pt x="3972" y="8811"/>
                  </a:cubicBezTo>
                  <a:cubicBezTo>
                    <a:pt x="4374" y="6831"/>
                    <a:pt x="4544" y="5985"/>
                    <a:pt x="4619" y="5619"/>
                  </a:cubicBezTo>
                  <a:cubicBezTo>
                    <a:pt x="4838" y="5833"/>
                    <a:pt x="5052" y="6056"/>
                    <a:pt x="5248" y="6292"/>
                  </a:cubicBezTo>
                  <a:lnTo>
                    <a:pt x="4561" y="9685"/>
                  </a:lnTo>
                  <a:cubicBezTo>
                    <a:pt x="4619" y="9770"/>
                    <a:pt x="4678" y="9850"/>
                    <a:pt x="4735" y="9930"/>
                  </a:cubicBezTo>
                  <a:cubicBezTo>
                    <a:pt x="5168" y="7782"/>
                    <a:pt x="5351" y="6885"/>
                    <a:pt x="5427" y="6510"/>
                  </a:cubicBezTo>
                  <a:cubicBezTo>
                    <a:pt x="5497" y="6609"/>
                    <a:pt x="5569" y="6703"/>
                    <a:pt x="5635" y="6800"/>
                  </a:cubicBezTo>
                  <a:cubicBezTo>
                    <a:pt x="5769" y="6988"/>
                    <a:pt x="5894" y="7184"/>
                    <a:pt x="6015" y="7380"/>
                  </a:cubicBezTo>
                  <a:lnTo>
                    <a:pt x="5333" y="10747"/>
                  </a:lnTo>
                  <a:cubicBezTo>
                    <a:pt x="5395" y="10823"/>
                    <a:pt x="5453" y="10898"/>
                    <a:pt x="5511" y="10969"/>
                  </a:cubicBezTo>
                  <a:cubicBezTo>
                    <a:pt x="5935" y="8883"/>
                    <a:pt x="6108" y="8014"/>
                    <a:pt x="6184" y="7656"/>
                  </a:cubicBezTo>
                  <a:cubicBezTo>
                    <a:pt x="6372" y="7973"/>
                    <a:pt x="6559" y="8294"/>
                    <a:pt x="6750" y="8615"/>
                  </a:cubicBezTo>
                  <a:lnTo>
                    <a:pt x="6135" y="11674"/>
                  </a:lnTo>
                  <a:cubicBezTo>
                    <a:pt x="6193" y="11741"/>
                    <a:pt x="6256" y="11803"/>
                    <a:pt x="6318" y="11861"/>
                  </a:cubicBezTo>
                  <a:cubicBezTo>
                    <a:pt x="6705" y="9957"/>
                    <a:pt x="6857" y="9195"/>
                    <a:pt x="6920" y="8887"/>
                  </a:cubicBezTo>
                  <a:cubicBezTo>
                    <a:pt x="6964" y="8963"/>
                    <a:pt x="7014" y="9035"/>
                    <a:pt x="7063" y="9105"/>
                  </a:cubicBezTo>
                  <a:cubicBezTo>
                    <a:pt x="7201" y="9325"/>
                    <a:pt x="7353" y="9533"/>
                    <a:pt x="7513" y="9739"/>
                  </a:cubicBezTo>
                  <a:lnTo>
                    <a:pt x="6969" y="12437"/>
                  </a:lnTo>
                  <a:cubicBezTo>
                    <a:pt x="7032" y="12486"/>
                    <a:pt x="7094" y="12535"/>
                    <a:pt x="7160" y="12583"/>
                  </a:cubicBezTo>
                  <a:cubicBezTo>
                    <a:pt x="7513" y="10850"/>
                    <a:pt x="7642" y="10202"/>
                    <a:pt x="7691" y="9961"/>
                  </a:cubicBezTo>
                  <a:cubicBezTo>
                    <a:pt x="7758" y="10042"/>
                    <a:pt x="7825" y="10118"/>
                    <a:pt x="7892" y="10198"/>
                  </a:cubicBezTo>
                  <a:cubicBezTo>
                    <a:pt x="8030" y="10358"/>
                    <a:pt x="8173" y="10519"/>
                    <a:pt x="8311" y="10679"/>
                  </a:cubicBezTo>
                  <a:lnTo>
                    <a:pt x="7839" y="13017"/>
                  </a:lnTo>
                  <a:cubicBezTo>
                    <a:pt x="7901" y="13056"/>
                    <a:pt x="7972" y="13097"/>
                    <a:pt x="8035" y="13132"/>
                  </a:cubicBezTo>
                  <a:cubicBezTo>
                    <a:pt x="8337" y="11643"/>
                    <a:pt x="8450" y="11090"/>
                    <a:pt x="8489" y="10889"/>
                  </a:cubicBezTo>
                  <a:cubicBezTo>
                    <a:pt x="8588" y="11000"/>
                    <a:pt x="8681" y="11112"/>
                    <a:pt x="8775" y="11224"/>
                  </a:cubicBezTo>
                  <a:cubicBezTo>
                    <a:pt x="8886" y="11358"/>
                    <a:pt x="8998" y="11496"/>
                    <a:pt x="9105" y="11634"/>
                  </a:cubicBezTo>
                  <a:lnTo>
                    <a:pt x="8722" y="13529"/>
                  </a:lnTo>
                  <a:cubicBezTo>
                    <a:pt x="8788" y="13569"/>
                    <a:pt x="8855" y="13609"/>
                    <a:pt x="8917" y="13653"/>
                  </a:cubicBezTo>
                  <a:cubicBezTo>
                    <a:pt x="9158" y="12468"/>
                    <a:pt x="9247" y="12027"/>
                    <a:pt x="9283" y="11861"/>
                  </a:cubicBezTo>
                  <a:cubicBezTo>
                    <a:pt x="9488" y="12138"/>
                    <a:pt x="9689" y="12418"/>
                    <a:pt x="9876" y="12708"/>
                  </a:cubicBezTo>
                  <a:lnTo>
                    <a:pt x="9582" y="14157"/>
                  </a:lnTo>
                  <a:cubicBezTo>
                    <a:pt x="9644" y="14215"/>
                    <a:pt x="9707" y="14269"/>
                    <a:pt x="9769" y="14327"/>
                  </a:cubicBezTo>
                  <a:cubicBezTo>
                    <a:pt x="9948" y="13449"/>
                    <a:pt x="10014" y="13110"/>
                    <a:pt x="10041" y="12980"/>
                  </a:cubicBezTo>
                  <a:cubicBezTo>
                    <a:pt x="10135" y="13136"/>
                    <a:pt x="10224" y="13288"/>
                    <a:pt x="10309" y="13449"/>
                  </a:cubicBezTo>
                  <a:cubicBezTo>
                    <a:pt x="10411" y="13640"/>
                    <a:pt x="10504" y="13832"/>
                    <a:pt x="10594" y="14033"/>
                  </a:cubicBezTo>
                  <a:lnTo>
                    <a:pt x="10403" y="14987"/>
                  </a:lnTo>
                  <a:cubicBezTo>
                    <a:pt x="10460" y="15054"/>
                    <a:pt x="10523" y="15125"/>
                    <a:pt x="10585" y="15192"/>
                  </a:cubicBezTo>
                  <a:cubicBezTo>
                    <a:pt x="10687" y="14679"/>
                    <a:pt x="10728" y="14470"/>
                    <a:pt x="10745" y="14385"/>
                  </a:cubicBezTo>
                  <a:cubicBezTo>
                    <a:pt x="10955" y="14902"/>
                    <a:pt x="11115" y="15437"/>
                    <a:pt x="11222" y="15986"/>
                  </a:cubicBezTo>
                  <a:cubicBezTo>
                    <a:pt x="11191" y="15807"/>
                    <a:pt x="11156" y="15624"/>
                    <a:pt x="11115" y="15446"/>
                  </a:cubicBezTo>
                  <a:lnTo>
                    <a:pt x="11115" y="15446"/>
                  </a:lnTo>
                  <a:lnTo>
                    <a:pt x="11267" y="15478"/>
                  </a:lnTo>
                  <a:cubicBezTo>
                    <a:pt x="11272" y="15406"/>
                    <a:pt x="11280" y="15334"/>
                    <a:pt x="11290" y="15258"/>
                  </a:cubicBezTo>
                  <a:cubicBezTo>
                    <a:pt x="11125" y="15227"/>
                    <a:pt x="11076" y="15215"/>
                    <a:pt x="11058" y="15215"/>
                  </a:cubicBezTo>
                  <a:cubicBezTo>
                    <a:pt x="10986" y="14937"/>
                    <a:pt x="10901" y="14661"/>
                    <a:pt x="10804" y="14394"/>
                  </a:cubicBezTo>
                  <a:lnTo>
                    <a:pt x="10804" y="14394"/>
                  </a:lnTo>
                  <a:lnTo>
                    <a:pt x="11374" y="14515"/>
                  </a:lnTo>
                  <a:cubicBezTo>
                    <a:pt x="11383" y="14439"/>
                    <a:pt x="11393" y="14367"/>
                    <a:pt x="11401" y="14295"/>
                  </a:cubicBezTo>
                  <a:cubicBezTo>
                    <a:pt x="10924" y="14198"/>
                    <a:pt x="10763" y="14167"/>
                    <a:pt x="10710" y="14153"/>
                  </a:cubicBezTo>
                  <a:cubicBezTo>
                    <a:pt x="10611" y="13904"/>
                    <a:pt x="10500" y="13653"/>
                    <a:pt x="10380" y="13408"/>
                  </a:cubicBezTo>
                  <a:cubicBezTo>
                    <a:pt x="10362" y="13377"/>
                    <a:pt x="10344" y="13342"/>
                    <a:pt x="10331" y="13311"/>
                  </a:cubicBezTo>
                  <a:lnTo>
                    <a:pt x="10331" y="13311"/>
                  </a:lnTo>
                  <a:lnTo>
                    <a:pt x="11450" y="13542"/>
                  </a:lnTo>
                  <a:cubicBezTo>
                    <a:pt x="11455" y="13466"/>
                    <a:pt x="11455" y="13391"/>
                    <a:pt x="11455" y="13319"/>
                  </a:cubicBezTo>
                  <a:cubicBezTo>
                    <a:pt x="10599" y="13141"/>
                    <a:pt x="10300" y="13083"/>
                    <a:pt x="10197" y="13060"/>
                  </a:cubicBezTo>
                  <a:cubicBezTo>
                    <a:pt x="10037" y="12762"/>
                    <a:pt x="9858" y="12472"/>
                    <a:pt x="9671" y="12187"/>
                  </a:cubicBezTo>
                  <a:lnTo>
                    <a:pt x="9671" y="12187"/>
                  </a:lnTo>
                  <a:lnTo>
                    <a:pt x="11356" y="12530"/>
                  </a:lnTo>
                  <a:cubicBezTo>
                    <a:pt x="11334" y="12455"/>
                    <a:pt x="11312" y="12374"/>
                    <a:pt x="11280" y="12294"/>
                  </a:cubicBezTo>
                  <a:cubicBezTo>
                    <a:pt x="10082" y="12048"/>
                    <a:pt x="9648" y="11959"/>
                    <a:pt x="9497" y="11928"/>
                  </a:cubicBezTo>
                  <a:cubicBezTo>
                    <a:pt x="9306" y="11652"/>
                    <a:pt x="9105" y="11389"/>
                    <a:pt x="8905" y="11126"/>
                  </a:cubicBezTo>
                  <a:cubicBezTo>
                    <a:pt x="8878" y="11090"/>
                    <a:pt x="8851" y="11058"/>
                    <a:pt x="8824" y="11023"/>
                  </a:cubicBezTo>
                  <a:lnTo>
                    <a:pt x="8824" y="11023"/>
                  </a:lnTo>
                  <a:lnTo>
                    <a:pt x="10889" y="11447"/>
                  </a:lnTo>
                  <a:cubicBezTo>
                    <a:pt x="10844" y="11366"/>
                    <a:pt x="10799" y="11282"/>
                    <a:pt x="10750" y="11197"/>
                  </a:cubicBezTo>
                  <a:cubicBezTo>
                    <a:pt x="9354" y="10912"/>
                    <a:pt x="8815" y="10800"/>
                    <a:pt x="8610" y="10755"/>
                  </a:cubicBezTo>
                  <a:cubicBezTo>
                    <a:pt x="8423" y="10529"/>
                    <a:pt x="8230" y="10296"/>
                    <a:pt x="8048" y="10068"/>
                  </a:cubicBezTo>
                  <a:cubicBezTo>
                    <a:pt x="7985" y="9993"/>
                    <a:pt x="7923" y="9918"/>
                    <a:pt x="7865" y="9842"/>
                  </a:cubicBezTo>
                  <a:lnTo>
                    <a:pt x="7865" y="9842"/>
                  </a:lnTo>
                  <a:lnTo>
                    <a:pt x="10313" y="10341"/>
                  </a:lnTo>
                  <a:cubicBezTo>
                    <a:pt x="10278" y="10261"/>
                    <a:pt x="10246" y="10181"/>
                    <a:pt x="10215" y="10100"/>
                  </a:cubicBezTo>
                  <a:cubicBezTo>
                    <a:pt x="8561" y="9757"/>
                    <a:pt x="7919" y="9628"/>
                    <a:pt x="7669" y="9574"/>
                  </a:cubicBezTo>
                  <a:cubicBezTo>
                    <a:pt x="7531" y="9382"/>
                    <a:pt x="7401" y="9177"/>
                    <a:pt x="7277" y="8972"/>
                  </a:cubicBezTo>
                  <a:cubicBezTo>
                    <a:pt x="7223" y="8878"/>
                    <a:pt x="7174" y="8790"/>
                    <a:pt x="7121" y="8700"/>
                  </a:cubicBezTo>
                  <a:lnTo>
                    <a:pt x="7121" y="8700"/>
                  </a:lnTo>
                  <a:lnTo>
                    <a:pt x="10010" y="9293"/>
                  </a:lnTo>
                  <a:cubicBezTo>
                    <a:pt x="9996" y="9218"/>
                    <a:pt x="9983" y="9137"/>
                    <a:pt x="9969" y="9061"/>
                  </a:cubicBezTo>
                  <a:cubicBezTo>
                    <a:pt x="8016" y="8660"/>
                    <a:pt x="7267" y="8504"/>
                    <a:pt x="6983" y="8446"/>
                  </a:cubicBezTo>
                  <a:cubicBezTo>
                    <a:pt x="6826" y="8165"/>
                    <a:pt x="6679" y="7875"/>
                    <a:pt x="6528" y="7590"/>
                  </a:cubicBezTo>
                  <a:lnTo>
                    <a:pt x="6528" y="7590"/>
                  </a:lnTo>
                  <a:lnTo>
                    <a:pt x="9849" y="8272"/>
                  </a:lnTo>
                  <a:cubicBezTo>
                    <a:pt x="9836" y="8191"/>
                    <a:pt x="9823" y="8115"/>
                    <a:pt x="9805" y="8041"/>
                  </a:cubicBezTo>
                  <a:cubicBezTo>
                    <a:pt x="7594" y="7586"/>
                    <a:pt x="6728" y="7407"/>
                    <a:pt x="6390" y="7335"/>
                  </a:cubicBezTo>
                  <a:cubicBezTo>
                    <a:pt x="6251" y="7086"/>
                    <a:pt x="6108" y="6837"/>
                    <a:pt x="5952" y="6591"/>
                  </a:cubicBezTo>
                  <a:cubicBezTo>
                    <a:pt x="5930" y="6551"/>
                    <a:pt x="5903" y="6506"/>
                    <a:pt x="5872" y="6466"/>
                  </a:cubicBezTo>
                  <a:lnTo>
                    <a:pt x="5872" y="6466"/>
                  </a:lnTo>
                  <a:lnTo>
                    <a:pt x="9559" y="7224"/>
                  </a:lnTo>
                  <a:cubicBezTo>
                    <a:pt x="9524" y="7140"/>
                    <a:pt x="9483" y="7059"/>
                    <a:pt x="9448" y="6979"/>
                  </a:cubicBezTo>
                  <a:cubicBezTo>
                    <a:pt x="7090" y="6493"/>
                    <a:pt x="6104" y="6292"/>
                    <a:pt x="5694" y="6207"/>
                  </a:cubicBezTo>
                  <a:cubicBezTo>
                    <a:pt x="5516" y="5954"/>
                    <a:pt x="5320" y="5713"/>
                    <a:pt x="5114" y="5485"/>
                  </a:cubicBezTo>
                  <a:cubicBezTo>
                    <a:pt x="5052" y="5419"/>
                    <a:pt x="4989" y="5351"/>
                    <a:pt x="4927" y="5285"/>
                  </a:cubicBezTo>
                  <a:lnTo>
                    <a:pt x="4927" y="5285"/>
                  </a:lnTo>
                  <a:lnTo>
                    <a:pt x="8905" y="6100"/>
                  </a:lnTo>
                  <a:cubicBezTo>
                    <a:pt x="8837" y="6012"/>
                    <a:pt x="8765" y="5922"/>
                    <a:pt x="8695" y="5833"/>
                  </a:cubicBezTo>
                  <a:cubicBezTo>
                    <a:pt x="6269" y="5333"/>
                    <a:pt x="5163" y="5106"/>
                    <a:pt x="4659" y="5004"/>
                  </a:cubicBezTo>
                  <a:cubicBezTo>
                    <a:pt x="4495" y="4835"/>
                    <a:pt x="4325" y="4670"/>
                    <a:pt x="4160" y="4500"/>
                  </a:cubicBezTo>
                  <a:cubicBezTo>
                    <a:pt x="4009" y="4349"/>
                    <a:pt x="3857" y="4197"/>
                    <a:pt x="3715" y="4045"/>
                  </a:cubicBezTo>
                  <a:lnTo>
                    <a:pt x="3715" y="4045"/>
                  </a:lnTo>
                  <a:lnTo>
                    <a:pt x="7714" y="4866"/>
                  </a:lnTo>
                  <a:cubicBezTo>
                    <a:pt x="7607" y="4781"/>
                    <a:pt x="7500" y="4701"/>
                    <a:pt x="7393" y="4621"/>
                  </a:cubicBezTo>
                  <a:cubicBezTo>
                    <a:pt x="7361" y="4598"/>
                    <a:pt x="7335" y="4580"/>
                    <a:pt x="7308" y="4563"/>
                  </a:cubicBezTo>
                  <a:cubicBezTo>
                    <a:pt x="5034" y="4094"/>
                    <a:pt x="3960" y="3876"/>
                    <a:pt x="3456" y="3769"/>
                  </a:cubicBezTo>
                  <a:cubicBezTo>
                    <a:pt x="3384" y="3688"/>
                    <a:pt x="3318" y="3608"/>
                    <a:pt x="3246" y="3528"/>
                  </a:cubicBezTo>
                  <a:cubicBezTo>
                    <a:pt x="3067" y="3314"/>
                    <a:pt x="2898" y="3091"/>
                    <a:pt x="2738" y="2859"/>
                  </a:cubicBezTo>
                  <a:lnTo>
                    <a:pt x="2738" y="2859"/>
                  </a:lnTo>
                  <a:lnTo>
                    <a:pt x="5921" y="3510"/>
                  </a:lnTo>
                  <a:cubicBezTo>
                    <a:pt x="5832" y="3421"/>
                    <a:pt x="5748" y="3332"/>
                    <a:pt x="5667" y="3234"/>
                  </a:cubicBezTo>
                  <a:cubicBezTo>
                    <a:pt x="3839" y="2859"/>
                    <a:pt x="2974" y="2680"/>
                    <a:pt x="2559" y="2596"/>
                  </a:cubicBezTo>
                  <a:cubicBezTo>
                    <a:pt x="2532" y="2551"/>
                    <a:pt x="2501" y="2507"/>
                    <a:pt x="2470" y="2462"/>
                  </a:cubicBezTo>
                  <a:cubicBezTo>
                    <a:pt x="2314" y="2221"/>
                    <a:pt x="2167" y="1972"/>
                    <a:pt x="2015" y="1722"/>
                  </a:cubicBezTo>
                  <a:lnTo>
                    <a:pt x="2015" y="1722"/>
                  </a:lnTo>
                  <a:lnTo>
                    <a:pt x="4927" y="2320"/>
                  </a:lnTo>
                  <a:cubicBezTo>
                    <a:pt x="4860" y="2235"/>
                    <a:pt x="4793" y="2145"/>
                    <a:pt x="4726" y="2057"/>
                  </a:cubicBezTo>
                  <a:cubicBezTo>
                    <a:pt x="3099" y="1722"/>
                    <a:pt x="2278" y="1553"/>
                    <a:pt x="1869" y="1468"/>
                  </a:cubicBezTo>
                  <a:cubicBezTo>
                    <a:pt x="1837" y="1414"/>
                    <a:pt x="1805" y="1365"/>
                    <a:pt x="1774" y="1312"/>
                  </a:cubicBezTo>
                  <a:lnTo>
                    <a:pt x="1355" y="598"/>
                  </a:lnTo>
                  <a:lnTo>
                    <a:pt x="3991" y="1138"/>
                  </a:lnTo>
                  <a:cubicBezTo>
                    <a:pt x="3910" y="1044"/>
                    <a:pt x="3826" y="955"/>
                    <a:pt x="3741" y="861"/>
                  </a:cubicBezTo>
                  <a:cubicBezTo>
                    <a:pt x="2363" y="581"/>
                    <a:pt x="1614" y="429"/>
                    <a:pt x="1204" y="344"/>
                  </a:cubicBezTo>
                  <a:cubicBezTo>
                    <a:pt x="1168" y="282"/>
                    <a:pt x="1128" y="215"/>
                    <a:pt x="1087" y="143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2"/>
            <p:cNvSpPr/>
            <p:nvPr/>
          </p:nvSpPr>
          <p:spPr>
            <a:xfrm>
              <a:off x="3382233" y="-173956"/>
              <a:ext cx="1249349" cy="1785733"/>
            </a:xfrm>
            <a:custGeom>
              <a:rect b="b" l="l" r="r" t="t"/>
              <a:pathLst>
                <a:path extrusionOk="0" h="56217" w="39331">
                  <a:moveTo>
                    <a:pt x="27791" y="0"/>
                  </a:moveTo>
                  <a:cubicBezTo>
                    <a:pt x="27308" y="0"/>
                    <a:pt x="26830" y="57"/>
                    <a:pt x="26374" y="220"/>
                  </a:cubicBezTo>
                  <a:cubicBezTo>
                    <a:pt x="25647" y="483"/>
                    <a:pt x="25041" y="1000"/>
                    <a:pt x="24474" y="1522"/>
                  </a:cubicBezTo>
                  <a:cubicBezTo>
                    <a:pt x="20270" y="5356"/>
                    <a:pt x="18192" y="9690"/>
                    <a:pt x="15976" y="14702"/>
                  </a:cubicBezTo>
                  <a:cubicBezTo>
                    <a:pt x="15218" y="16419"/>
                    <a:pt x="14321" y="18113"/>
                    <a:pt x="13358" y="19807"/>
                  </a:cubicBezTo>
                  <a:cubicBezTo>
                    <a:pt x="9778" y="26134"/>
                    <a:pt x="5351" y="32399"/>
                    <a:pt x="4276" y="39439"/>
                  </a:cubicBezTo>
                  <a:cubicBezTo>
                    <a:pt x="3928" y="41704"/>
                    <a:pt x="3986" y="44032"/>
                    <a:pt x="3625" y="46301"/>
                  </a:cubicBezTo>
                  <a:cubicBezTo>
                    <a:pt x="3063" y="49788"/>
                    <a:pt x="1525" y="53029"/>
                    <a:pt x="0" y="56217"/>
                  </a:cubicBezTo>
                  <a:lnTo>
                    <a:pt x="0" y="56217"/>
                  </a:lnTo>
                  <a:cubicBezTo>
                    <a:pt x="2898" y="54986"/>
                    <a:pt x="6412" y="54130"/>
                    <a:pt x="9127" y="52650"/>
                  </a:cubicBezTo>
                  <a:cubicBezTo>
                    <a:pt x="12525" y="50786"/>
                    <a:pt x="13947" y="46970"/>
                    <a:pt x="16582" y="44348"/>
                  </a:cubicBezTo>
                  <a:cubicBezTo>
                    <a:pt x="18887" y="42056"/>
                    <a:pt x="21910" y="40826"/>
                    <a:pt x="24077" y="38440"/>
                  </a:cubicBezTo>
                  <a:cubicBezTo>
                    <a:pt x="26691" y="35569"/>
                    <a:pt x="28358" y="31542"/>
                    <a:pt x="29027" y="27758"/>
                  </a:cubicBezTo>
                  <a:cubicBezTo>
                    <a:pt x="29307" y="26152"/>
                    <a:pt x="29424" y="24511"/>
                    <a:pt x="29834" y="22937"/>
                  </a:cubicBezTo>
                  <a:cubicBezTo>
                    <a:pt x="30217" y="21484"/>
                    <a:pt x="30842" y="20106"/>
                    <a:pt x="31470" y="18746"/>
                  </a:cubicBezTo>
                  <a:cubicBezTo>
                    <a:pt x="33387" y="14569"/>
                    <a:pt x="39331" y="5566"/>
                    <a:pt x="33984" y="1647"/>
                  </a:cubicBezTo>
                  <a:cubicBezTo>
                    <a:pt x="32634" y="657"/>
                    <a:pt x="30908" y="340"/>
                    <a:pt x="29249" y="122"/>
                  </a:cubicBezTo>
                  <a:cubicBezTo>
                    <a:pt x="28767" y="57"/>
                    <a:pt x="28276" y="0"/>
                    <a:pt x="27791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2"/>
            <p:cNvSpPr/>
            <p:nvPr/>
          </p:nvSpPr>
          <p:spPr>
            <a:xfrm>
              <a:off x="3381630" y="-158645"/>
              <a:ext cx="1115841" cy="1770295"/>
            </a:xfrm>
            <a:custGeom>
              <a:rect b="b" l="l" r="r" t="t"/>
              <a:pathLst>
                <a:path extrusionOk="0" h="55731" w="35128">
                  <a:moveTo>
                    <a:pt x="31315" y="1"/>
                  </a:moveTo>
                  <a:cubicBezTo>
                    <a:pt x="31297" y="23"/>
                    <a:pt x="31284" y="50"/>
                    <a:pt x="31270" y="72"/>
                  </a:cubicBezTo>
                  <a:lnTo>
                    <a:pt x="31172" y="233"/>
                  </a:lnTo>
                  <a:lnTo>
                    <a:pt x="23240" y="2257"/>
                  </a:lnTo>
                  <a:cubicBezTo>
                    <a:pt x="22924" y="2587"/>
                    <a:pt x="22621" y="2921"/>
                    <a:pt x="22331" y="3256"/>
                  </a:cubicBezTo>
                  <a:cubicBezTo>
                    <a:pt x="26749" y="2128"/>
                    <a:pt x="29233" y="1490"/>
                    <a:pt x="30628" y="1133"/>
                  </a:cubicBezTo>
                  <a:lnTo>
                    <a:pt x="30628" y="1133"/>
                  </a:lnTo>
                  <a:cubicBezTo>
                    <a:pt x="30276" y="1717"/>
                    <a:pt x="29733" y="2614"/>
                    <a:pt x="28889" y="4009"/>
                  </a:cubicBezTo>
                  <a:cubicBezTo>
                    <a:pt x="28844" y="4085"/>
                    <a:pt x="28801" y="4161"/>
                    <a:pt x="28751" y="4236"/>
                  </a:cubicBezTo>
                  <a:lnTo>
                    <a:pt x="19932" y="6493"/>
                  </a:lnTo>
                  <a:cubicBezTo>
                    <a:pt x="19740" y="6792"/>
                    <a:pt x="19548" y="7094"/>
                    <a:pt x="19365" y="7398"/>
                  </a:cubicBezTo>
                  <a:cubicBezTo>
                    <a:pt x="24203" y="6162"/>
                    <a:pt x="26807" y="5499"/>
                    <a:pt x="28208" y="5137"/>
                  </a:cubicBezTo>
                  <a:lnTo>
                    <a:pt x="28208" y="5137"/>
                  </a:lnTo>
                  <a:cubicBezTo>
                    <a:pt x="27641" y="6082"/>
                    <a:pt x="27075" y="7041"/>
                    <a:pt x="26539" y="8022"/>
                  </a:cubicBezTo>
                  <a:cubicBezTo>
                    <a:pt x="26504" y="8084"/>
                    <a:pt x="26469" y="8147"/>
                    <a:pt x="26432" y="8214"/>
                  </a:cubicBezTo>
                  <a:lnTo>
                    <a:pt x="17738" y="10434"/>
                  </a:lnTo>
                  <a:cubicBezTo>
                    <a:pt x="17596" y="10724"/>
                    <a:pt x="17453" y="11019"/>
                    <a:pt x="17314" y="11309"/>
                  </a:cubicBezTo>
                  <a:cubicBezTo>
                    <a:pt x="22148" y="10074"/>
                    <a:pt x="24658" y="9432"/>
                    <a:pt x="25961" y="9101"/>
                  </a:cubicBezTo>
                  <a:lnTo>
                    <a:pt x="25961" y="9101"/>
                  </a:lnTo>
                  <a:cubicBezTo>
                    <a:pt x="25461" y="10064"/>
                    <a:pt x="24992" y="11054"/>
                    <a:pt x="24587" y="12070"/>
                  </a:cubicBezTo>
                  <a:lnTo>
                    <a:pt x="15968" y="14274"/>
                  </a:lnTo>
                  <a:cubicBezTo>
                    <a:pt x="15843" y="14568"/>
                    <a:pt x="15709" y="14853"/>
                    <a:pt x="15575" y="15138"/>
                  </a:cubicBezTo>
                  <a:cubicBezTo>
                    <a:pt x="20592" y="13859"/>
                    <a:pt x="23049" y="13230"/>
                    <a:pt x="24257" y="12922"/>
                  </a:cubicBezTo>
                  <a:lnTo>
                    <a:pt x="24257" y="12922"/>
                  </a:lnTo>
                  <a:cubicBezTo>
                    <a:pt x="23901" y="13877"/>
                    <a:pt x="23592" y="14836"/>
                    <a:pt x="23298" y="15789"/>
                  </a:cubicBezTo>
                  <a:lnTo>
                    <a:pt x="14029" y="18157"/>
                  </a:lnTo>
                  <a:cubicBezTo>
                    <a:pt x="13868" y="18456"/>
                    <a:pt x="13702" y="18750"/>
                    <a:pt x="13538" y="19049"/>
                  </a:cubicBezTo>
                  <a:cubicBezTo>
                    <a:pt x="19240" y="17591"/>
                    <a:pt x="21853" y="16922"/>
                    <a:pt x="23049" y="16614"/>
                  </a:cubicBezTo>
                  <a:lnTo>
                    <a:pt x="23049" y="16614"/>
                  </a:lnTo>
                  <a:cubicBezTo>
                    <a:pt x="23035" y="16649"/>
                    <a:pt x="23026" y="16686"/>
                    <a:pt x="23018" y="16717"/>
                  </a:cubicBezTo>
                  <a:cubicBezTo>
                    <a:pt x="22741" y="17639"/>
                    <a:pt x="22473" y="18554"/>
                    <a:pt x="22183" y="19458"/>
                  </a:cubicBezTo>
                  <a:lnTo>
                    <a:pt x="11750" y="22125"/>
                  </a:lnTo>
                  <a:cubicBezTo>
                    <a:pt x="11572" y="22424"/>
                    <a:pt x="11397" y="22722"/>
                    <a:pt x="11220" y="23030"/>
                  </a:cubicBezTo>
                  <a:cubicBezTo>
                    <a:pt x="17841" y="21336"/>
                    <a:pt x="20685" y="20605"/>
                    <a:pt x="21911" y="20293"/>
                  </a:cubicBezTo>
                  <a:lnTo>
                    <a:pt x="21911" y="20293"/>
                  </a:lnTo>
                  <a:cubicBezTo>
                    <a:pt x="21577" y="21283"/>
                    <a:pt x="21211" y="22255"/>
                    <a:pt x="20788" y="23199"/>
                  </a:cubicBezTo>
                  <a:lnTo>
                    <a:pt x="9414" y="26111"/>
                  </a:lnTo>
                  <a:cubicBezTo>
                    <a:pt x="9244" y="26406"/>
                    <a:pt x="9080" y="26704"/>
                    <a:pt x="8909" y="27003"/>
                  </a:cubicBezTo>
                  <a:cubicBezTo>
                    <a:pt x="16120" y="25162"/>
                    <a:pt x="19120" y="24395"/>
                    <a:pt x="20374" y="24074"/>
                  </a:cubicBezTo>
                  <a:lnTo>
                    <a:pt x="20374" y="24074"/>
                  </a:lnTo>
                  <a:cubicBezTo>
                    <a:pt x="20191" y="24434"/>
                    <a:pt x="20003" y="24792"/>
                    <a:pt x="19798" y="25144"/>
                  </a:cubicBezTo>
                  <a:cubicBezTo>
                    <a:pt x="19419" y="25821"/>
                    <a:pt x="19013" y="26486"/>
                    <a:pt x="18594" y="27146"/>
                  </a:cubicBezTo>
                  <a:lnTo>
                    <a:pt x="7309" y="30035"/>
                  </a:lnTo>
                  <a:cubicBezTo>
                    <a:pt x="7166" y="30325"/>
                    <a:pt x="7024" y="30614"/>
                    <a:pt x="6886" y="30908"/>
                  </a:cubicBezTo>
                  <a:cubicBezTo>
                    <a:pt x="13885" y="29116"/>
                    <a:pt x="16793" y="28372"/>
                    <a:pt x="18001" y="28064"/>
                  </a:cubicBezTo>
                  <a:lnTo>
                    <a:pt x="18001" y="28064"/>
                  </a:lnTo>
                  <a:cubicBezTo>
                    <a:pt x="17310" y="29112"/>
                    <a:pt x="16597" y="30155"/>
                    <a:pt x="15906" y="31221"/>
                  </a:cubicBezTo>
                  <a:lnTo>
                    <a:pt x="5655" y="33843"/>
                  </a:lnTo>
                  <a:cubicBezTo>
                    <a:pt x="5553" y="34124"/>
                    <a:pt x="5450" y="34405"/>
                    <a:pt x="5356" y="34681"/>
                  </a:cubicBezTo>
                  <a:cubicBezTo>
                    <a:pt x="11745" y="33049"/>
                    <a:pt x="14301" y="32398"/>
                    <a:pt x="15322" y="32135"/>
                  </a:cubicBezTo>
                  <a:lnTo>
                    <a:pt x="15322" y="32135"/>
                  </a:lnTo>
                  <a:cubicBezTo>
                    <a:pt x="15170" y="32385"/>
                    <a:pt x="15013" y="32635"/>
                    <a:pt x="14867" y="32884"/>
                  </a:cubicBezTo>
                  <a:cubicBezTo>
                    <a:pt x="14408" y="33633"/>
                    <a:pt x="13988" y="34409"/>
                    <a:pt x="13601" y="35199"/>
                  </a:cubicBezTo>
                  <a:lnTo>
                    <a:pt x="4563" y="37508"/>
                  </a:lnTo>
                  <a:cubicBezTo>
                    <a:pt x="4505" y="37775"/>
                    <a:pt x="4456" y="38043"/>
                    <a:pt x="4402" y="38315"/>
                  </a:cubicBezTo>
                  <a:cubicBezTo>
                    <a:pt x="10208" y="36830"/>
                    <a:pt x="12374" y="36277"/>
                    <a:pt x="13186" y="36067"/>
                  </a:cubicBezTo>
                  <a:lnTo>
                    <a:pt x="13186" y="36067"/>
                  </a:lnTo>
                  <a:cubicBezTo>
                    <a:pt x="13039" y="36388"/>
                    <a:pt x="12896" y="36710"/>
                    <a:pt x="12758" y="37026"/>
                  </a:cubicBezTo>
                  <a:cubicBezTo>
                    <a:pt x="12468" y="37695"/>
                    <a:pt x="12187" y="38355"/>
                    <a:pt x="11902" y="39020"/>
                  </a:cubicBezTo>
                  <a:lnTo>
                    <a:pt x="4067" y="41021"/>
                  </a:lnTo>
                  <a:cubicBezTo>
                    <a:pt x="4050" y="41276"/>
                    <a:pt x="4032" y="41543"/>
                    <a:pt x="4014" y="41802"/>
                  </a:cubicBezTo>
                  <a:cubicBezTo>
                    <a:pt x="9012" y="40522"/>
                    <a:pt x="10854" y="40049"/>
                    <a:pt x="11531" y="39880"/>
                  </a:cubicBezTo>
                  <a:lnTo>
                    <a:pt x="11531" y="39880"/>
                  </a:lnTo>
                  <a:cubicBezTo>
                    <a:pt x="11331" y="40335"/>
                    <a:pt x="11130" y="40790"/>
                    <a:pt x="10920" y="41240"/>
                  </a:cubicBezTo>
                  <a:cubicBezTo>
                    <a:pt x="10679" y="41780"/>
                    <a:pt x="10426" y="42315"/>
                    <a:pt x="10167" y="42845"/>
                  </a:cubicBezTo>
                  <a:lnTo>
                    <a:pt x="3814" y="44468"/>
                  </a:lnTo>
                  <a:cubicBezTo>
                    <a:pt x="3791" y="44731"/>
                    <a:pt x="3760" y="44998"/>
                    <a:pt x="3724" y="45257"/>
                  </a:cubicBezTo>
                  <a:lnTo>
                    <a:pt x="3724" y="45257"/>
                  </a:lnTo>
                  <a:cubicBezTo>
                    <a:pt x="7697" y="44245"/>
                    <a:pt x="9173" y="43866"/>
                    <a:pt x="9726" y="43723"/>
                  </a:cubicBezTo>
                  <a:lnTo>
                    <a:pt x="9726" y="43723"/>
                  </a:lnTo>
                  <a:cubicBezTo>
                    <a:pt x="9191" y="44766"/>
                    <a:pt x="8625" y="45788"/>
                    <a:pt x="8010" y="46787"/>
                  </a:cubicBezTo>
                  <a:lnTo>
                    <a:pt x="3158" y="48026"/>
                  </a:lnTo>
                  <a:cubicBezTo>
                    <a:pt x="3082" y="48303"/>
                    <a:pt x="3001" y="48579"/>
                    <a:pt x="2917" y="48851"/>
                  </a:cubicBezTo>
                  <a:cubicBezTo>
                    <a:pt x="5869" y="48098"/>
                    <a:pt x="7001" y="47808"/>
                    <a:pt x="7434" y="47701"/>
                  </a:cubicBezTo>
                  <a:lnTo>
                    <a:pt x="7434" y="47701"/>
                  </a:lnTo>
                  <a:cubicBezTo>
                    <a:pt x="7100" y="48205"/>
                    <a:pt x="6756" y="48704"/>
                    <a:pt x="6399" y="49194"/>
                  </a:cubicBezTo>
                  <a:cubicBezTo>
                    <a:pt x="5967" y="49791"/>
                    <a:pt x="5512" y="50367"/>
                    <a:pt x="5044" y="50933"/>
                  </a:cubicBezTo>
                  <a:lnTo>
                    <a:pt x="1843" y="51744"/>
                  </a:lnTo>
                  <a:cubicBezTo>
                    <a:pt x="1723" y="52034"/>
                    <a:pt x="1602" y="52320"/>
                    <a:pt x="1477" y="52610"/>
                  </a:cubicBezTo>
                  <a:cubicBezTo>
                    <a:pt x="3203" y="52168"/>
                    <a:pt x="3902" y="51985"/>
                    <a:pt x="4184" y="51915"/>
                  </a:cubicBezTo>
                  <a:lnTo>
                    <a:pt x="4184" y="51915"/>
                  </a:lnTo>
                  <a:cubicBezTo>
                    <a:pt x="2913" y="53310"/>
                    <a:pt x="1517" y="54594"/>
                    <a:pt x="1" y="55731"/>
                  </a:cubicBezTo>
                  <a:cubicBezTo>
                    <a:pt x="509" y="55374"/>
                    <a:pt x="1005" y="55000"/>
                    <a:pt x="1486" y="54611"/>
                  </a:cubicBezTo>
                  <a:lnTo>
                    <a:pt x="1616" y="55111"/>
                  </a:lnTo>
                  <a:cubicBezTo>
                    <a:pt x="1847" y="55026"/>
                    <a:pt x="2079" y="54942"/>
                    <a:pt x="2316" y="54862"/>
                  </a:cubicBezTo>
                  <a:cubicBezTo>
                    <a:pt x="2172" y="54308"/>
                    <a:pt x="2133" y="54144"/>
                    <a:pt x="2119" y="54090"/>
                  </a:cubicBezTo>
                  <a:cubicBezTo>
                    <a:pt x="2855" y="53461"/>
                    <a:pt x="3563" y="52797"/>
                    <a:pt x="4242" y="52102"/>
                  </a:cubicBezTo>
                  <a:lnTo>
                    <a:pt x="4723" y="54023"/>
                  </a:lnTo>
                  <a:cubicBezTo>
                    <a:pt x="4960" y="53938"/>
                    <a:pt x="5191" y="53858"/>
                    <a:pt x="5423" y="53773"/>
                  </a:cubicBezTo>
                  <a:cubicBezTo>
                    <a:pt x="5022" y="52182"/>
                    <a:pt x="4884" y="51647"/>
                    <a:pt x="4839" y="51468"/>
                  </a:cubicBezTo>
                  <a:cubicBezTo>
                    <a:pt x="5463" y="50791"/>
                    <a:pt x="6057" y="50086"/>
                    <a:pt x="6618" y="49363"/>
                  </a:cubicBezTo>
                  <a:cubicBezTo>
                    <a:pt x="6699" y="49261"/>
                    <a:pt x="6774" y="49159"/>
                    <a:pt x="6854" y="49056"/>
                  </a:cubicBezTo>
                  <a:lnTo>
                    <a:pt x="7804" y="52824"/>
                  </a:lnTo>
                  <a:cubicBezTo>
                    <a:pt x="8036" y="52726"/>
                    <a:pt x="8263" y="52619"/>
                    <a:pt x="8486" y="52507"/>
                  </a:cubicBezTo>
                  <a:cubicBezTo>
                    <a:pt x="7759" y="49627"/>
                    <a:pt x="7510" y="48633"/>
                    <a:pt x="7421" y="48289"/>
                  </a:cubicBezTo>
                  <a:cubicBezTo>
                    <a:pt x="8094" y="47348"/>
                    <a:pt x="8722" y="46381"/>
                    <a:pt x="9311" y="45391"/>
                  </a:cubicBezTo>
                  <a:lnTo>
                    <a:pt x="10743" y="51049"/>
                  </a:lnTo>
                  <a:cubicBezTo>
                    <a:pt x="10952" y="50862"/>
                    <a:pt x="11157" y="50670"/>
                    <a:pt x="11358" y="50470"/>
                  </a:cubicBezTo>
                  <a:cubicBezTo>
                    <a:pt x="10341" y="46447"/>
                    <a:pt x="9975" y="44994"/>
                    <a:pt x="9842" y="44472"/>
                  </a:cubicBezTo>
                  <a:cubicBezTo>
                    <a:pt x="10399" y="43492"/>
                    <a:pt x="10920" y="42492"/>
                    <a:pt x="11416" y="41481"/>
                  </a:cubicBezTo>
                  <a:cubicBezTo>
                    <a:pt x="11482" y="41352"/>
                    <a:pt x="11545" y="41222"/>
                    <a:pt x="11607" y="41093"/>
                  </a:cubicBezTo>
                  <a:lnTo>
                    <a:pt x="13360" y="48022"/>
                  </a:lnTo>
                  <a:cubicBezTo>
                    <a:pt x="13547" y="47763"/>
                    <a:pt x="13739" y="47500"/>
                    <a:pt x="13922" y="47237"/>
                  </a:cubicBezTo>
                  <a:cubicBezTo>
                    <a:pt x="12739" y="42542"/>
                    <a:pt x="12285" y="40736"/>
                    <a:pt x="12107" y="40045"/>
                  </a:cubicBezTo>
                  <a:cubicBezTo>
                    <a:pt x="12539" y="39131"/>
                    <a:pt x="12953" y="38222"/>
                    <a:pt x="13381" y="37312"/>
                  </a:cubicBezTo>
                  <a:cubicBezTo>
                    <a:pt x="13521" y="37008"/>
                    <a:pt x="13663" y="36714"/>
                    <a:pt x="13809" y="36420"/>
                  </a:cubicBezTo>
                  <a:lnTo>
                    <a:pt x="15888" y="44633"/>
                  </a:lnTo>
                  <a:cubicBezTo>
                    <a:pt x="16079" y="44410"/>
                    <a:pt x="16280" y="44192"/>
                    <a:pt x="16490" y="43982"/>
                  </a:cubicBezTo>
                  <a:cubicBezTo>
                    <a:pt x="15081" y="38422"/>
                    <a:pt x="14537" y="36269"/>
                    <a:pt x="14327" y="35435"/>
                  </a:cubicBezTo>
                  <a:cubicBezTo>
                    <a:pt x="14719" y="34721"/>
                    <a:pt x="15143" y="34026"/>
                    <a:pt x="15598" y="33348"/>
                  </a:cubicBezTo>
                  <a:cubicBezTo>
                    <a:pt x="15795" y="33054"/>
                    <a:pt x="15995" y="32760"/>
                    <a:pt x="16196" y="32470"/>
                  </a:cubicBezTo>
                  <a:lnTo>
                    <a:pt x="18643" y="42158"/>
                  </a:lnTo>
                  <a:cubicBezTo>
                    <a:pt x="18857" y="42007"/>
                    <a:pt x="19080" y="41850"/>
                    <a:pt x="19294" y="41699"/>
                  </a:cubicBezTo>
                  <a:cubicBezTo>
                    <a:pt x="17640" y="35145"/>
                    <a:pt x="17007" y="32630"/>
                    <a:pt x="16762" y="31667"/>
                  </a:cubicBezTo>
                  <a:cubicBezTo>
                    <a:pt x="17400" y="30784"/>
                    <a:pt x="18059" y="29906"/>
                    <a:pt x="18711" y="29014"/>
                  </a:cubicBezTo>
                  <a:lnTo>
                    <a:pt x="21528" y="40165"/>
                  </a:lnTo>
                  <a:cubicBezTo>
                    <a:pt x="21742" y="40014"/>
                    <a:pt x="21956" y="39849"/>
                    <a:pt x="22170" y="39693"/>
                  </a:cubicBezTo>
                  <a:cubicBezTo>
                    <a:pt x="20293" y="32264"/>
                    <a:pt x="19561" y="29362"/>
                    <a:pt x="19277" y="28229"/>
                  </a:cubicBezTo>
                  <a:cubicBezTo>
                    <a:pt x="19838" y="27440"/>
                    <a:pt x="20391" y="26638"/>
                    <a:pt x="20909" y="25799"/>
                  </a:cubicBezTo>
                  <a:cubicBezTo>
                    <a:pt x="20997" y="25661"/>
                    <a:pt x="21086" y="25514"/>
                    <a:pt x="21172" y="25371"/>
                  </a:cubicBezTo>
                  <a:lnTo>
                    <a:pt x="24292" y="37736"/>
                  </a:lnTo>
                  <a:cubicBezTo>
                    <a:pt x="24493" y="37504"/>
                    <a:pt x="24689" y="37267"/>
                    <a:pt x="24881" y="37026"/>
                  </a:cubicBezTo>
                  <a:cubicBezTo>
                    <a:pt x="22884" y="29112"/>
                    <a:pt x="22049" y="25817"/>
                    <a:pt x="21707" y="24444"/>
                  </a:cubicBezTo>
                  <a:cubicBezTo>
                    <a:pt x="22206" y="23521"/>
                    <a:pt x="22652" y="22567"/>
                    <a:pt x="23044" y="21604"/>
                  </a:cubicBezTo>
                  <a:cubicBezTo>
                    <a:pt x="23160" y="21318"/>
                    <a:pt x="23276" y="21028"/>
                    <a:pt x="23387" y="20743"/>
                  </a:cubicBezTo>
                  <a:lnTo>
                    <a:pt x="26758" y="34079"/>
                  </a:lnTo>
                  <a:cubicBezTo>
                    <a:pt x="26932" y="33740"/>
                    <a:pt x="27101" y="33392"/>
                    <a:pt x="27257" y="33044"/>
                  </a:cubicBezTo>
                  <a:cubicBezTo>
                    <a:pt x="25202" y="24903"/>
                    <a:pt x="24270" y="21197"/>
                    <a:pt x="23842" y="19512"/>
                  </a:cubicBezTo>
                  <a:cubicBezTo>
                    <a:pt x="24119" y="18754"/>
                    <a:pt x="24377" y="17997"/>
                    <a:pt x="24640" y="17243"/>
                  </a:cubicBezTo>
                  <a:cubicBezTo>
                    <a:pt x="24881" y="16556"/>
                    <a:pt x="25126" y="15879"/>
                    <a:pt x="25376" y="15205"/>
                  </a:cubicBezTo>
                  <a:lnTo>
                    <a:pt x="28764" y="28630"/>
                  </a:lnTo>
                  <a:cubicBezTo>
                    <a:pt x="28871" y="28175"/>
                    <a:pt x="28965" y="27725"/>
                    <a:pt x="29046" y="27276"/>
                  </a:cubicBezTo>
                  <a:cubicBezTo>
                    <a:pt x="29064" y="27163"/>
                    <a:pt x="29081" y="27052"/>
                    <a:pt x="29103" y="26936"/>
                  </a:cubicBezTo>
                  <a:cubicBezTo>
                    <a:pt x="27173" y="19303"/>
                    <a:pt x="26268" y="15713"/>
                    <a:pt x="25840" y="14023"/>
                  </a:cubicBezTo>
                  <a:cubicBezTo>
                    <a:pt x="25978" y="13685"/>
                    <a:pt x="26121" y="13350"/>
                    <a:pt x="26268" y="13025"/>
                  </a:cubicBezTo>
                  <a:cubicBezTo>
                    <a:pt x="26656" y="12155"/>
                    <a:pt x="27093" y="11309"/>
                    <a:pt x="27566" y="10475"/>
                  </a:cubicBezTo>
                  <a:lnTo>
                    <a:pt x="30258" y="21153"/>
                  </a:lnTo>
                  <a:cubicBezTo>
                    <a:pt x="30406" y="20756"/>
                    <a:pt x="30557" y="20364"/>
                    <a:pt x="30727" y="19972"/>
                  </a:cubicBezTo>
                  <a:cubicBezTo>
                    <a:pt x="29179" y="13846"/>
                    <a:pt x="28443" y="10938"/>
                    <a:pt x="28095" y="9556"/>
                  </a:cubicBezTo>
                  <a:cubicBezTo>
                    <a:pt x="28190" y="9399"/>
                    <a:pt x="28283" y="9239"/>
                    <a:pt x="28381" y="9084"/>
                  </a:cubicBezTo>
                  <a:cubicBezTo>
                    <a:pt x="28889" y="8249"/>
                    <a:pt x="29424" y="7425"/>
                    <a:pt x="29968" y="6604"/>
                  </a:cubicBezTo>
                  <a:lnTo>
                    <a:pt x="32435" y="16360"/>
                  </a:lnTo>
                  <a:cubicBezTo>
                    <a:pt x="32595" y="16044"/>
                    <a:pt x="32773" y="15705"/>
                    <a:pt x="32947" y="15365"/>
                  </a:cubicBezTo>
                  <a:cubicBezTo>
                    <a:pt x="31569" y="9908"/>
                    <a:pt x="30873" y="7158"/>
                    <a:pt x="30526" y="5771"/>
                  </a:cubicBezTo>
                  <a:cubicBezTo>
                    <a:pt x="30637" y="5601"/>
                    <a:pt x="30749" y="5432"/>
                    <a:pt x="30865" y="5267"/>
                  </a:cubicBezTo>
                  <a:lnTo>
                    <a:pt x="32425" y="2925"/>
                  </a:lnTo>
                  <a:lnTo>
                    <a:pt x="34659" y="11772"/>
                  </a:lnTo>
                  <a:cubicBezTo>
                    <a:pt x="34820" y="11385"/>
                    <a:pt x="34980" y="10992"/>
                    <a:pt x="35127" y="10599"/>
                  </a:cubicBezTo>
                  <a:cubicBezTo>
                    <a:pt x="33964" y="5985"/>
                    <a:pt x="33326" y="3466"/>
                    <a:pt x="32978" y="2092"/>
                  </a:cubicBezTo>
                  <a:cubicBezTo>
                    <a:pt x="33116" y="1887"/>
                    <a:pt x="33264" y="1668"/>
                    <a:pt x="33415" y="1437"/>
                  </a:cubicBezTo>
                  <a:lnTo>
                    <a:pt x="33723" y="982"/>
                  </a:lnTo>
                  <a:cubicBezTo>
                    <a:pt x="32991" y="509"/>
                    <a:pt x="32171" y="206"/>
                    <a:pt x="31315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2"/>
            <p:cNvSpPr/>
            <p:nvPr/>
          </p:nvSpPr>
          <p:spPr>
            <a:xfrm>
              <a:off x="6486785" y="-320139"/>
              <a:ext cx="637396" cy="1386542"/>
            </a:xfrm>
            <a:custGeom>
              <a:rect b="b" l="l" r="r" t="t"/>
              <a:pathLst>
                <a:path extrusionOk="0" h="43650" w="20066">
                  <a:moveTo>
                    <a:pt x="12391" y="0"/>
                  </a:moveTo>
                  <a:cubicBezTo>
                    <a:pt x="5770" y="0"/>
                    <a:pt x="6178" y="7614"/>
                    <a:pt x="4281" y="12575"/>
                  </a:cubicBezTo>
                  <a:cubicBezTo>
                    <a:pt x="3666" y="14176"/>
                    <a:pt x="2761" y="15652"/>
                    <a:pt x="2038" y="17208"/>
                  </a:cubicBezTo>
                  <a:cubicBezTo>
                    <a:pt x="1937" y="17432"/>
                    <a:pt x="1838" y="17654"/>
                    <a:pt x="1744" y="17872"/>
                  </a:cubicBezTo>
                  <a:cubicBezTo>
                    <a:pt x="171" y="21649"/>
                    <a:pt x="85" y="25849"/>
                    <a:pt x="23" y="29938"/>
                  </a:cubicBezTo>
                  <a:cubicBezTo>
                    <a:pt x="1" y="31391"/>
                    <a:pt x="2793" y="43501"/>
                    <a:pt x="2645" y="43649"/>
                  </a:cubicBezTo>
                  <a:cubicBezTo>
                    <a:pt x="7977" y="38289"/>
                    <a:pt x="10426" y="32132"/>
                    <a:pt x="13645" y="25291"/>
                  </a:cubicBezTo>
                  <a:cubicBezTo>
                    <a:pt x="14336" y="23820"/>
                    <a:pt x="15032" y="22344"/>
                    <a:pt x="15451" y="20776"/>
                  </a:cubicBezTo>
                  <a:cubicBezTo>
                    <a:pt x="16030" y="18591"/>
                    <a:pt x="16062" y="16286"/>
                    <a:pt x="16637" y="14096"/>
                  </a:cubicBezTo>
                  <a:cubicBezTo>
                    <a:pt x="17604" y="10422"/>
                    <a:pt x="20065" y="6534"/>
                    <a:pt x="18336" y="3146"/>
                  </a:cubicBezTo>
                  <a:cubicBezTo>
                    <a:pt x="17435" y="1393"/>
                    <a:pt x="15522" y="305"/>
                    <a:pt x="13569" y="74"/>
                  </a:cubicBezTo>
                  <a:cubicBezTo>
                    <a:pt x="13153" y="24"/>
                    <a:pt x="12761" y="0"/>
                    <a:pt x="12391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2"/>
            <p:cNvSpPr/>
            <p:nvPr/>
          </p:nvSpPr>
          <p:spPr>
            <a:xfrm>
              <a:off x="6487389" y="-318804"/>
              <a:ext cx="563162" cy="1377807"/>
            </a:xfrm>
            <a:custGeom>
              <a:rect b="b" l="l" r="r" t="t"/>
              <a:pathLst>
                <a:path extrusionOk="0" h="43375" w="17729">
                  <a:moveTo>
                    <a:pt x="13265" y="0"/>
                  </a:moveTo>
                  <a:cubicBezTo>
                    <a:pt x="13207" y="236"/>
                    <a:pt x="13148" y="472"/>
                    <a:pt x="13082" y="709"/>
                  </a:cubicBezTo>
                  <a:cubicBezTo>
                    <a:pt x="13037" y="869"/>
                    <a:pt x="12993" y="1030"/>
                    <a:pt x="12944" y="1190"/>
                  </a:cubicBezTo>
                  <a:cubicBezTo>
                    <a:pt x="11816" y="1793"/>
                    <a:pt x="9854" y="2836"/>
                    <a:pt x="6452" y="4646"/>
                  </a:cubicBezTo>
                  <a:cubicBezTo>
                    <a:pt x="6336" y="4963"/>
                    <a:pt x="6225" y="5297"/>
                    <a:pt x="6126" y="5636"/>
                  </a:cubicBezTo>
                  <a:lnTo>
                    <a:pt x="12623" y="2180"/>
                  </a:lnTo>
                  <a:lnTo>
                    <a:pt x="12623" y="2180"/>
                  </a:lnTo>
                  <a:cubicBezTo>
                    <a:pt x="12463" y="2644"/>
                    <a:pt x="12284" y="3098"/>
                    <a:pt x="12084" y="3559"/>
                  </a:cubicBezTo>
                  <a:cubicBezTo>
                    <a:pt x="11771" y="4298"/>
                    <a:pt x="11419" y="5047"/>
                    <a:pt x="11067" y="5814"/>
                  </a:cubicBezTo>
                  <a:cubicBezTo>
                    <a:pt x="10006" y="6376"/>
                    <a:pt x="8240" y="7317"/>
                    <a:pt x="5306" y="8877"/>
                  </a:cubicBezTo>
                  <a:cubicBezTo>
                    <a:pt x="5230" y="9194"/>
                    <a:pt x="5155" y="9506"/>
                    <a:pt x="5079" y="9813"/>
                  </a:cubicBezTo>
                  <a:lnTo>
                    <a:pt x="10590" y="6884"/>
                  </a:lnTo>
                  <a:lnTo>
                    <a:pt x="10590" y="6884"/>
                  </a:lnTo>
                  <a:cubicBezTo>
                    <a:pt x="10224" y="7732"/>
                    <a:pt x="9885" y="8615"/>
                    <a:pt x="9627" y="9541"/>
                  </a:cubicBezTo>
                  <a:cubicBezTo>
                    <a:pt x="9555" y="9792"/>
                    <a:pt x="9493" y="10046"/>
                    <a:pt x="9439" y="10300"/>
                  </a:cubicBezTo>
                  <a:cubicBezTo>
                    <a:pt x="8552" y="10772"/>
                    <a:pt x="6933" y="11632"/>
                    <a:pt x="3991" y="13194"/>
                  </a:cubicBezTo>
                  <a:cubicBezTo>
                    <a:pt x="3830" y="13564"/>
                    <a:pt x="3657" y="13929"/>
                    <a:pt x="3478" y="14286"/>
                  </a:cubicBezTo>
                  <a:lnTo>
                    <a:pt x="9279" y="11204"/>
                  </a:lnTo>
                  <a:lnTo>
                    <a:pt x="9279" y="11204"/>
                  </a:lnTo>
                  <a:cubicBezTo>
                    <a:pt x="9199" y="11762"/>
                    <a:pt x="9149" y="12315"/>
                    <a:pt x="9127" y="12855"/>
                  </a:cubicBezTo>
                  <a:cubicBezTo>
                    <a:pt x="9109" y="13278"/>
                    <a:pt x="9096" y="13692"/>
                    <a:pt x="9092" y="14108"/>
                  </a:cubicBezTo>
                  <a:cubicBezTo>
                    <a:pt x="8160" y="14607"/>
                    <a:pt x="6113" y="15690"/>
                    <a:pt x="1628" y="18076"/>
                  </a:cubicBezTo>
                  <a:cubicBezTo>
                    <a:pt x="1494" y="18410"/>
                    <a:pt x="1369" y="18749"/>
                    <a:pt x="1262" y="19092"/>
                  </a:cubicBezTo>
                  <a:cubicBezTo>
                    <a:pt x="1262" y="19092"/>
                    <a:pt x="1262" y="19088"/>
                    <a:pt x="9087" y="14933"/>
                  </a:cubicBezTo>
                  <a:lnTo>
                    <a:pt x="9087" y="14933"/>
                  </a:lnTo>
                  <a:cubicBezTo>
                    <a:pt x="9078" y="15909"/>
                    <a:pt x="9069" y="16863"/>
                    <a:pt x="8967" y="17799"/>
                  </a:cubicBezTo>
                  <a:cubicBezTo>
                    <a:pt x="8026" y="18299"/>
                    <a:pt x="5797" y="19485"/>
                    <a:pt x="494" y="22302"/>
                  </a:cubicBezTo>
                  <a:cubicBezTo>
                    <a:pt x="446" y="22597"/>
                    <a:pt x="401" y="22891"/>
                    <a:pt x="366" y="23190"/>
                  </a:cubicBezTo>
                  <a:lnTo>
                    <a:pt x="8837" y="18682"/>
                  </a:lnTo>
                  <a:lnTo>
                    <a:pt x="8837" y="18682"/>
                  </a:lnTo>
                  <a:cubicBezTo>
                    <a:pt x="8810" y="18825"/>
                    <a:pt x="8779" y="18963"/>
                    <a:pt x="8748" y="19102"/>
                  </a:cubicBezTo>
                  <a:cubicBezTo>
                    <a:pt x="8543" y="20042"/>
                    <a:pt x="8289" y="20987"/>
                    <a:pt x="8017" y="21928"/>
                  </a:cubicBezTo>
                  <a:cubicBezTo>
                    <a:pt x="7121" y="22405"/>
                    <a:pt x="5025" y="23520"/>
                    <a:pt x="107" y="26128"/>
                  </a:cubicBezTo>
                  <a:cubicBezTo>
                    <a:pt x="99" y="26405"/>
                    <a:pt x="80" y="26686"/>
                    <a:pt x="72" y="26967"/>
                  </a:cubicBezTo>
                  <a:lnTo>
                    <a:pt x="7727" y="22901"/>
                  </a:lnTo>
                  <a:lnTo>
                    <a:pt x="7727" y="22901"/>
                  </a:lnTo>
                  <a:cubicBezTo>
                    <a:pt x="7495" y="23650"/>
                    <a:pt x="7254" y="24399"/>
                    <a:pt x="7018" y="25148"/>
                  </a:cubicBezTo>
                  <a:cubicBezTo>
                    <a:pt x="6884" y="25549"/>
                    <a:pt x="6764" y="25924"/>
                    <a:pt x="6648" y="26276"/>
                  </a:cubicBezTo>
                  <a:cubicBezTo>
                    <a:pt x="5904" y="26673"/>
                    <a:pt x="4142" y="27609"/>
                    <a:pt x="4" y="29807"/>
                  </a:cubicBezTo>
                  <a:cubicBezTo>
                    <a:pt x="4" y="29838"/>
                    <a:pt x="0" y="29865"/>
                    <a:pt x="4" y="29896"/>
                  </a:cubicBezTo>
                  <a:cubicBezTo>
                    <a:pt x="0" y="30034"/>
                    <a:pt x="23" y="30275"/>
                    <a:pt x="72" y="30591"/>
                  </a:cubicBezTo>
                  <a:lnTo>
                    <a:pt x="6327" y="27266"/>
                  </a:lnTo>
                  <a:lnTo>
                    <a:pt x="6327" y="27266"/>
                  </a:lnTo>
                  <a:cubicBezTo>
                    <a:pt x="5707" y="29174"/>
                    <a:pt x="5386" y="30155"/>
                    <a:pt x="5225" y="30659"/>
                  </a:cubicBezTo>
                  <a:cubicBezTo>
                    <a:pt x="4682" y="30943"/>
                    <a:pt x="3429" y="31612"/>
                    <a:pt x="527" y="33151"/>
                  </a:cubicBezTo>
                  <a:cubicBezTo>
                    <a:pt x="575" y="33396"/>
                    <a:pt x="624" y="33641"/>
                    <a:pt x="673" y="33891"/>
                  </a:cubicBezTo>
                  <a:lnTo>
                    <a:pt x="4909" y="31643"/>
                  </a:lnTo>
                  <a:lnTo>
                    <a:pt x="4909" y="31643"/>
                  </a:lnTo>
                  <a:cubicBezTo>
                    <a:pt x="4561" y="32750"/>
                    <a:pt x="4223" y="33860"/>
                    <a:pt x="3910" y="34975"/>
                  </a:cubicBezTo>
                  <a:cubicBezTo>
                    <a:pt x="3576" y="35153"/>
                    <a:pt x="2836" y="35549"/>
                    <a:pt x="1190" y="36419"/>
                  </a:cubicBezTo>
                  <a:cubicBezTo>
                    <a:pt x="1239" y="36669"/>
                    <a:pt x="1293" y="36914"/>
                    <a:pt x="1346" y="37160"/>
                  </a:cubicBezTo>
                  <a:lnTo>
                    <a:pt x="3651" y="35933"/>
                  </a:lnTo>
                  <a:lnTo>
                    <a:pt x="3651" y="35933"/>
                  </a:lnTo>
                  <a:cubicBezTo>
                    <a:pt x="3531" y="36388"/>
                    <a:pt x="3416" y="36847"/>
                    <a:pt x="3304" y="37306"/>
                  </a:cubicBezTo>
                  <a:cubicBezTo>
                    <a:pt x="3161" y="37913"/>
                    <a:pt x="3027" y="38519"/>
                    <a:pt x="2912" y="39130"/>
                  </a:cubicBezTo>
                  <a:cubicBezTo>
                    <a:pt x="2764" y="39210"/>
                    <a:pt x="2470" y="39366"/>
                    <a:pt x="1877" y="39683"/>
                  </a:cubicBezTo>
                  <a:cubicBezTo>
                    <a:pt x="1931" y="39937"/>
                    <a:pt x="1984" y="40183"/>
                    <a:pt x="2029" y="40418"/>
                  </a:cubicBezTo>
                  <a:lnTo>
                    <a:pt x="2751" y="40035"/>
                  </a:lnTo>
                  <a:lnTo>
                    <a:pt x="2751" y="40035"/>
                  </a:lnTo>
                  <a:cubicBezTo>
                    <a:pt x="2733" y="40169"/>
                    <a:pt x="2711" y="40298"/>
                    <a:pt x="2694" y="40432"/>
                  </a:cubicBezTo>
                  <a:cubicBezTo>
                    <a:pt x="2573" y="41354"/>
                    <a:pt x="2497" y="42296"/>
                    <a:pt x="2568" y="43223"/>
                  </a:cubicBezTo>
                  <a:cubicBezTo>
                    <a:pt x="2577" y="43276"/>
                    <a:pt x="2587" y="43330"/>
                    <a:pt x="2595" y="43375"/>
                  </a:cubicBezTo>
                  <a:cubicBezTo>
                    <a:pt x="2550" y="42554"/>
                    <a:pt x="2630" y="41734"/>
                    <a:pt x="2760" y="40922"/>
                  </a:cubicBezTo>
                  <a:cubicBezTo>
                    <a:pt x="2818" y="41052"/>
                    <a:pt x="3001" y="41444"/>
                    <a:pt x="3554" y="42634"/>
                  </a:cubicBezTo>
                  <a:cubicBezTo>
                    <a:pt x="3737" y="42439"/>
                    <a:pt x="3910" y="42247"/>
                    <a:pt x="4079" y="42046"/>
                  </a:cubicBezTo>
                  <a:lnTo>
                    <a:pt x="2988" y="39705"/>
                  </a:lnTo>
                  <a:cubicBezTo>
                    <a:pt x="3157" y="38925"/>
                    <a:pt x="3362" y="38150"/>
                    <a:pt x="3581" y="37382"/>
                  </a:cubicBezTo>
                  <a:cubicBezTo>
                    <a:pt x="3714" y="36919"/>
                    <a:pt x="3852" y="36459"/>
                    <a:pt x="3999" y="36000"/>
                  </a:cubicBezTo>
                  <a:cubicBezTo>
                    <a:pt x="4165" y="36352"/>
                    <a:pt x="4606" y="37311"/>
                    <a:pt x="5810" y="39897"/>
                  </a:cubicBezTo>
                  <a:cubicBezTo>
                    <a:pt x="5974" y="39669"/>
                    <a:pt x="6135" y="39451"/>
                    <a:pt x="6296" y="39228"/>
                  </a:cubicBezTo>
                  <a:lnTo>
                    <a:pt x="4325" y="34993"/>
                  </a:lnTo>
                  <a:cubicBezTo>
                    <a:pt x="4695" y="33869"/>
                    <a:pt x="5092" y="32754"/>
                    <a:pt x="5497" y="31649"/>
                  </a:cubicBezTo>
                  <a:cubicBezTo>
                    <a:pt x="5738" y="32166"/>
                    <a:pt x="6349" y="33476"/>
                    <a:pt x="7888" y="36780"/>
                  </a:cubicBezTo>
                  <a:cubicBezTo>
                    <a:pt x="8039" y="36530"/>
                    <a:pt x="8186" y="36277"/>
                    <a:pt x="8333" y="36022"/>
                  </a:cubicBezTo>
                  <a:lnTo>
                    <a:pt x="5850" y="30694"/>
                  </a:lnTo>
                  <a:cubicBezTo>
                    <a:pt x="6394" y="29254"/>
                    <a:pt x="6787" y="28210"/>
                    <a:pt x="7071" y="27453"/>
                  </a:cubicBezTo>
                  <a:cubicBezTo>
                    <a:pt x="7375" y="28099"/>
                    <a:pt x="8092" y="29642"/>
                    <a:pt x="9800" y="33312"/>
                  </a:cubicBezTo>
                  <a:cubicBezTo>
                    <a:pt x="9944" y="33040"/>
                    <a:pt x="10077" y="32767"/>
                    <a:pt x="10215" y="32491"/>
                  </a:cubicBezTo>
                  <a:lnTo>
                    <a:pt x="7429" y="26498"/>
                  </a:lnTo>
                  <a:lnTo>
                    <a:pt x="7830" y="25428"/>
                  </a:lnTo>
                  <a:cubicBezTo>
                    <a:pt x="8102" y="24697"/>
                    <a:pt x="8374" y="23965"/>
                    <a:pt x="8637" y="23230"/>
                  </a:cubicBezTo>
                  <a:cubicBezTo>
                    <a:pt x="8993" y="23997"/>
                    <a:pt x="9796" y="25722"/>
                    <a:pt x="11602" y="29602"/>
                  </a:cubicBezTo>
                  <a:cubicBezTo>
                    <a:pt x="11736" y="29316"/>
                    <a:pt x="11870" y="29031"/>
                    <a:pt x="11998" y="28746"/>
                  </a:cubicBezTo>
                  <a:lnTo>
                    <a:pt x="8980" y="22253"/>
                  </a:lnTo>
                  <a:cubicBezTo>
                    <a:pt x="9306" y="21304"/>
                    <a:pt x="9609" y="20345"/>
                    <a:pt x="9872" y="19364"/>
                  </a:cubicBezTo>
                  <a:cubicBezTo>
                    <a:pt x="9934" y="19133"/>
                    <a:pt x="9987" y="18896"/>
                    <a:pt x="10041" y="18660"/>
                  </a:cubicBezTo>
                  <a:cubicBezTo>
                    <a:pt x="10491" y="19637"/>
                    <a:pt x="11428" y="21652"/>
                    <a:pt x="13362" y="25807"/>
                  </a:cubicBezTo>
                  <a:cubicBezTo>
                    <a:pt x="13457" y="25620"/>
                    <a:pt x="13537" y="25432"/>
                    <a:pt x="13626" y="25249"/>
                  </a:cubicBezTo>
                  <a:cubicBezTo>
                    <a:pt x="13675" y="25152"/>
                    <a:pt x="13720" y="25054"/>
                    <a:pt x="13764" y="24951"/>
                  </a:cubicBezTo>
                  <a:lnTo>
                    <a:pt x="10265" y="17429"/>
                  </a:lnTo>
                  <a:cubicBezTo>
                    <a:pt x="10327" y="16993"/>
                    <a:pt x="10376" y="16560"/>
                    <a:pt x="10411" y="16132"/>
                  </a:cubicBezTo>
                  <a:cubicBezTo>
                    <a:pt x="10514" y="15057"/>
                    <a:pt x="10563" y="14001"/>
                    <a:pt x="10683" y="12984"/>
                  </a:cubicBezTo>
                  <a:cubicBezTo>
                    <a:pt x="10701" y="12850"/>
                    <a:pt x="10719" y="12712"/>
                    <a:pt x="10736" y="12578"/>
                  </a:cubicBezTo>
                  <a:cubicBezTo>
                    <a:pt x="11347" y="13894"/>
                    <a:pt x="12582" y="16546"/>
                    <a:pt x="15070" y="21893"/>
                  </a:cubicBezTo>
                  <a:cubicBezTo>
                    <a:pt x="15191" y="21553"/>
                    <a:pt x="15298" y="21215"/>
                    <a:pt x="15391" y="20872"/>
                  </a:cubicBezTo>
                  <a:lnTo>
                    <a:pt x="10960" y="11352"/>
                  </a:lnTo>
                  <a:cubicBezTo>
                    <a:pt x="11062" y="10916"/>
                    <a:pt x="11183" y="10492"/>
                    <a:pt x="11335" y="10072"/>
                  </a:cubicBezTo>
                  <a:cubicBezTo>
                    <a:pt x="11566" y="9412"/>
                    <a:pt x="11860" y="8761"/>
                    <a:pt x="12185" y="8111"/>
                  </a:cubicBezTo>
                  <a:cubicBezTo>
                    <a:pt x="12730" y="9284"/>
                    <a:pt x="13849" y="11686"/>
                    <a:pt x="16136" y="16600"/>
                  </a:cubicBezTo>
                  <a:cubicBezTo>
                    <a:pt x="16198" y="16172"/>
                    <a:pt x="16266" y="15744"/>
                    <a:pt x="16342" y="15324"/>
                  </a:cubicBezTo>
                  <a:lnTo>
                    <a:pt x="12601" y="7294"/>
                  </a:lnTo>
                  <a:cubicBezTo>
                    <a:pt x="13074" y="6411"/>
                    <a:pt x="13586" y="5520"/>
                    <a:pt x="14068" y="4575"/>
                  </a:cubicBezTo>
                  <a:cubicBezTo>
                    <a:pt x="14589" y="5699"/>
                    <a:pt x="15566" y="7794"/>
                    <a:pt x="17381" y="11696"/>
                  </a:cubicBezTo>
                  <a:cubicBezTo>
                    <a:pt x="17496" y="11375"/>
                    <a:pt x="17612" y="11049"/>
                    <a:pt x="17729" y="10728"/>
                  </a:cubicBezTo>
                  <a:lnTo>
                    <a:pt x="14478" y="3746"/>
                  </a:lnTo>
                  <a:cubicBezTo>
                    <a:pt x="14830" y="3001"/>
                    <a:pt x="15146" y="2230"/>
                    <a:pt x="15418" y="1445"/>
                  </a:cubicBezTo>
                  <a:cubicBezTo>
                    <a:pt x="15512" y="1182"/>
                    <a:pt x="15597" y="914"/>
                    <a:pt x="15681" y="651"/>
                  </a:cubicBezTo>
                  <a:cubicBezTo>
                    <a:pt x="15004" y="326"/>
                    <a:pt x="14272" y="116"/>
                    <a:pt x="13528" y="27"/>
                  </a:cubicBezTo>
                  <a:cubicBezTo>
                    <a:pt x="13438" y="18"/>
                    <a:pt x="13350" y="5"/>
                    <a:pt x="1326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2"/>
            <p:cNvSpPr/>
            <p:nvPr/>
          </p:nvSpPr>
          <p:spPr>
            <a:xfrm>
              <a:off x="4682120" y="1252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2"/>
            <p:cNvSpPr/>
            <p:nvPr/>
          </p:nvSpPr>
          <p:spPr>
            <a:xfrm>
              <a:off x="5050499" y="1202739"/>
              <a:ext cx="18868" cy="18995"/>
            </a:xfrm>
            <a:custGeom>
              <a:rect b="b" l="l" r="r" t="t"/>
              <a:pathLst>
                <a:path extrusionOk="0" h="598" w="594">
                  <a:moveTo>
                    <a:pt x="295" y="0"/>
                  </a:moveTo>
                  <a:cubicBezTo>
                    <a:pt x="130" y="0"/>
                    <a:pt x="1" y="134"/>
                    <a:pt x="1" y="299"/>
                  </a:cubicBezTo>
                  <a:cubicBezTo>
                    <a:pt x="1" y="464"/>
                    <a:pt x="130" y="597"/>
                    <a:pt x="295" y="597"/>
                  </a:cubicBezTo>
                  <a:cubicBezTo>
                    <a:pt x="460" y="597"/>
                    <a:pt x="594" y="464"/>
                    <a:pt x="594" y="299"/>
                  </a:cubicBezTo>
                  <a:cubicBezTo>
                    <a:pt x="594" y="134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2"/>
            <p:cNvSpPr/>
            <p:nvPr/>
          </p:nvSpPr>
          <p:spPr>
            <a:xfrm>
              <a:off x="6989022" y="654221"/>
              <a:ext cx="340807" cy="465389"/>
            </a:xfrm>
            <a:custGeom>
              <a:rect b="b" l="l" r="r" t="t"/>
              <a:pathLst>
                <a:path extrusionOk="0" h="14651" w="10729">
                  <a:moveTo>
                    <a:pt x="6995" y="0"/>
                  </a:moveTo>
                  <a:cubicBezTo>
                    <a:pt x="6800" y="0"/>
                    <a:pt x="6607" y="28"/>
                    <a:pt x="6421" y="89"/>
                  </a:cubicBezTo>
                  <a:cubicBezTo>
                    <a:pt x="5093" y="517"/>
                    <a:pt x="4727" y="2162"/>
                    <a:pt x="4023" y="3366"/>
                  </a:cubicBezTo>
                  <a:cubicBezTo>
                    <a:pt x="3608" y="4084"/>
                    <a:pt x="3015" y="4690"/>
                    <a:pt x="2600" y="5408"/>
                  </a:cubicBezTo>
                  <a:cubicBezTo>
                    <a:pt x="2306" y="5921"/>
                    <a:pt x="2101" y="6483"/>
                    <a:pt x="1900" y="7045"/>
                  </a:cubicBezTo>
                  <a:cubicBezTo>
                    <a:pt x="964" y="9652"/>
                    <a:pt x="5" y="11882"/>
                    <a:pt x="1" y="14651"/>
                  </a:cubicBezTo>
                  <a:cubicBezTo>
                    <a:pt x="1" y="14575"/>
                    <a:pt x="3857" y="12159"/>
                    <a:pt x="4228" y="11775"/>
                  </a:cubicBezTo>
                  <a:cubicBezTo>
                    <a:pt x="5271" y="10701"/>
                    <a:pt x="6337" y="9590"/>
                    <a:pt x="6907" y="8203"/>
                  </a:cubicBezTo>
                  <a:cubicBezTo>
                    <a:pt x="6939" y="8119"/>
                    <a:pt x="6975" y="8039"/>
                    <a:pt x="7001" y="7954"/>
                  </a:cubicBezTo>
                  <a:cubicBezTo>
                    <a:pt x="7220" y="7366"/>
                    <a:pt x="7367" y="6746"/>
                    <a:pt x="7621" y="6170"/>
                  </a:cubicBezTo>
                  <a:cubicBezTo>
                    <a:pt x="8459" y="4298"/>
                    <a:pt x="10729" y="2318"/>
                    <a:pt x="8450" y="526"/>
                  </a:cubicBezTo>
                  <a:cubicBezTo>
                    <a:pt x="8038" y="202"/>
                    <a:pt x="7513" y="0"/>
                    <a:pt x="699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2"/>
            <p:cNvSpPr/>
            <p:nvPr/>
          </p:nvSpPr>
          <p:spPr>
            <a:xfrm>
              <a:off x="6989339" y="658446"/>
              <a:ext cx="288649" cy="459608"/>
            </a:xfrm>
            <a:custGeom>
              <a:rect b="b" l="l" r="r" t="t"/>
              <a:pathLst>
                <a:path extrusionOk="0" h="14469" w="9087">
                  <a:moveTo>
                    <a:pt x="7726" y="1"/>
                  </a:moveTo>
                  <a:cubicBezTo>
                    <a:pt x="7683" y="94"/>
                    <a:pt x="7633" y="183"/>
                    <a:pt x="7588" y="277"/>
                  </a:cubicBezTo>
                  <a:cubicBezTo>
                    <a:pt x="7459" y="549"/>
                    <a:pt x="7339" y="834"/>
                    <a:pt x="7236" y="1115"/>
                  </a:cubicBezTo>
                  <a:lnTo>
                    <a:pt x="4588" y="2088"/>
                  </a:lnTo>
                  <a:cubicBezTo>
                    <a:pt x="4534" y="2199"/>
                    <a:pt x="4481" y="2310"/>
                    <a:pt x="4427" y="2426"/>
                  </a:cubicBezTo>
                  <a:cubicBezTo>
                    <a:pt x="5907" y="1886"/>
                    <a:pt x="6701" y="1592"/>
                    <a:pt x="7129" y="1436"/>
                  </a:cubicBezTo>
                  <a:lnTo>
                    <a:pt x="7129" y="1436"/>
                  </a:lnTo>
                  <a:cubicBezTo>
                    <a:pt x="7010" y="1806"/>
                    <a:pt x="6911" y="2172"/>
                    <a:pt x="6804" y="2524"/>
                  </a:cubicBezTo>
                  <a:lnTo>
                    <a:pt x="3759" y="3634"/>
                  </a:lnTo>
                  <a:cubicBezTo>
                    <a:pt x="3670" y="3763"/>
                    <a:pt x="3576" y="3893"/>
                    <a:pt x="3482" y="4018"/>
                  </a:cubicBezTo>
                  <a:cubicBezTo>
                    <a:pt x="5346" y="3335"/>
                    <a:pt x="6255" y="3006"/>
                    <a:pt x="6701" y="2841"/>
                  </a:cubicBezTo>
                  <a:lnTo>
                    <a:pt x="6701" y="2841"/>
                  </a:lnTo>
                  <a:cubicBezTo>
                    <a:pt x="6617" y="3095"/>
                    <a:pt x="6528" y="3340"/>
                    <a:pt x="6416" y="3572"/>
                  </a:cubicBezTo>
                  <a:cubicBezTo>
                    <a:pt x="6345" y="3719"/>
                    <a:pt x="6269" y="3862"/>
                    <a:pt x="6180" y="4000"/>
                  </a:cubicBezTo>
                  <a:lnTo>
                    <a:pt x="2569" y="5319"/>
                  </a:lnTo>
                  <a:cubicBezTo>
                    <a:pt x="2501" y="5432"/>
                    <a:pt x="2443" y="5547"/>
                    <a:pt x="2386" y="5667"/>
                  </a:cubicBezTo>
                  <a:cubicBezTo>
                    <a:pt x="4415" y="4928"/>
                    <a:pt x="5421" y="4557"/>
                    <a:pt x="5921" y="4374"/>
                  </a:cubicBezTo>
                  <a:lnTo>
                    <a:pt x="5921" y="4374"/>
                  </a:lnTo>
                  <a:cubicBezTo>
                    <a:pt x="5890" y="4415"/>
                    <a:pt x="5859" y="4455"/>
                    <a:pt x="5827" y="4495"/>
                  </a:cubicBezTo>
                  <a:cubicBezTo>
                    <a:pt x="5596" y="4790"/>
                    <a:pt x="5337" y="5074"/>
                    <a:pt x="5083" y="5382"/>
                  </a:cubicBezTo>
                  <a:cubicBezTo>
                    <a:pt x="4985" y="5498"/>
                    <a:pt x="4886" y="5627"/>
                    <a:pt x="4789" y="5757"/>
                  </a:cubicBezTo>
                  <a:lnTo>
                    <a:pt x="1931" y="6800"/>
                  </a:lnTo>
                  <a:cubicBezTo>
                    <a:pt x="1917" y="6836"/>
                    <a:pt x="1904" y="6876"/>
                    <a:pt x="1890" y="6912"/>
                  </a:cubicBezTo>
                  <a:cubicBezTo>
                    <a:pt x="1868" y="6983"/>
                    <a:pt x="1841" y="7054"/>
                    <a:pt x="1814" y="7126"/>
                  </a:cubicBezTo>
                  <a:cubicBezTo>
                    <a:pt x="3393" y="6546"/>
                    <a:pt x="4156" y="6270"/>
                    <a:pt x="4526" y="6131"/>
                  </a:cubicBezTo>
                  <a:lnTo>
                    <a:pt x="4526" y="6131"/>
                  </a:lnTo>
                  <a:cubicBezTo>
                    <a:pt x="4481" y="6207"/>
                    <a:pt x="4432" y="6282"/>
                    <a:pt x="4388" y="6358"/>
                  </a:cubicBezTo>
                  <a:cubicBezTo>
                    <a:pt x="4205" y="6679"/>
                    <a:pt x="4035" y="7010"/>
                    <a:pt x="3870" y="7340"/>
                  </a:cubicBezTo>
                  <a:lnTo>
                    <a:pt x="1409" y="8241"/>
                  </a:lnTo>
                  <a:cubicBezTo>
                    <a:pt x="1369" y="8348"/>
                    <a:pt x="1328" y="8455"/>
                    <a:pt x="1289" y="8566"/>
                  </a:cubicBezTo>
                  <a:cubicBezTo>
                    <a:pt x="2760" y="8027"/>
                    <a:pt x="3415" y="7786"/>
                    <a:pt x="3709" y="7679"/>
                  </a:cubicBezTo>
                  <a:lnTo>
                    <a:pt x="3709" y="7679"/>
                  </a:lnTo>
                  <a:cubicBezTo>
                    <a:pt x="3585" y="7937"/>
                    <a:pt x="3464" y="8200"/>
                    <a:pt x="3349" y="8459"/>
                  </a:cubicBezTo>
                  <a:lnTo>
                    <a:pt x="3174" y="8842"/>
                  </a:lnTo>
                  <a:lnTo>
                    <a:pt x="900" y="9671"/>
                  </a:lnTo>
                  <a:cubicBezTo>
                    <a:pt x="865" y="9778"/>
                    <a:pt x="830" y="9885"/>
                    <a:pt x="793" y="9992"/>
                  </a:cubicBezTo>
                  <a:cubicBezTo>
                    <a:pt x="2189" y="9484"/>
                    <a:pt x="2773" y="9270"/>
                    <a:pt x="3023" y="9181"/>
                  </a:cubicBezTo>
                  <a:lnTo>
                    <a:pt x="3023" y="9181"/>
                  </a:lnTo>
                  <a:cubicBezTo>
                    <a:pt x="2898" y="9449"/>
                    <a:pt x="2729" y="9823"/>
                    <a:pt x="2497" y="10336"/>
                  </a:cubicBezTo>
                  <a:lnTo>
                    <a:pt x="472" y="11076"/>
                  </a:lnTo>
                  <a:cubicBezTo>
                    <a:pt x="446" y="11178"/>
                    <a:pt x="419" y="11285"/>
                    <a:pt x="392" y="11388"/>
                  </a:cubicBezTo>
                  <a:cubicBezTo>
                    <a:pt x="1649" y="10929"/>
                    <a:pt x="2145" y="10746"/>
                    <a:pt x="2341" y="10675"/>
                  </a:cubicBezTo>
                  <a:lnTo>
                    <a:pt x="2341" y="10675"/>
                  </a:lnTo>
                  <a:cubicBezTo>
                    <a:pt x="2162" y="11067"/>
                    <a:pt x="1975" y="11459"/>
                    <a:pt x="1779" y="11847"/>
                  </a:cubicBezTo>
                  <a:lnTo>
                    <a:pt x="174" y="12435"/>
                  </a:lnTo>
                  <a:cubicBezTo>
                    <a:pt x="156" y="12534"/>
                    <a:pt x="143" y="12632"/>
                    <a:pt x="124" y="12735"/>
                  </a:cubicBezTo>
                  <a:cubicBezTo>
                    <a:pt x="1106" y="12373"/>
                    <a:pt x="1472" y="12240"/>
                    <a:pt x="1605" y="12190"/>
                  </a:cubicBezTo>
                  <a:lnTo>
                    <a:pt x="1605" y="12190"/>
                  </a:lnTo>
                  <a:cubicBezTo>
                    <a:pt x="1520" y="12347"/>
                    <a:pt x="1440" y="12503"/>
                    <a:pt x="1355" y="12659"/>
                  </a:cubicBezTo>
                  <a:cubicBezTo>
                    <a:pt x="1213" y="12913"/>
                    <a:pt x="1065" y="13167"/>
                    <a:pt x="905" y="13412"/>
                  </a:cubicBezTo>
                  <a:lnTo>
                    <a:pt x="17" y="13738"/>
                  </a:lnTo>
                  <a:cubicBezTo>
                    <a:pt x="9" y="13836"/>
                    <a:pt x="5" y="13929"/>
                    <a:pt x="0" y="14028"/>
                  </a:cubicBezTo>
                  <a:cubicBezTo>
                    <a:pt x="455" y="13863"/>
                    <a:pt x="602" y="13809"/>
                    <a:pt x="651" y="13791"/>
                  </a:cubicBezTo>
                  <a:lnTo>
                    <a:pt x="651" y="13791"/>
                  </a:lnTo>
                  <a:cubicBezTo>
                    <a:pt x="474" y="14030"/>
                    <a:pt x="284" y="14261"/>
                    <a:pt x="63" y="14464"/>
                  </a:cubicBezTo>
                  <a:lnTo>
                    <a:pt x="63" y="14464"/>
                  </a:lnTo>
                  <a:cubicBezTo>
                    <a:pt x="75" y="14454"/>
                    <a:pt x="91" y="14446"/>
                    <a:pt x="102" y="14433"/>
                  </a:cubicBezTo>
                  <a:cubicBezTo>
                    <a:pt x="361" y="14211"/>
                    <a:pt x="589" y="13947"/>
                    <a:pt x="793" y="13680"/>
                  </a:cubicBezTo>
                  <a:cubicBezTo>
                    <a:pt x="824" y="13639"/>
                    <a:pt x="851" y="13600"/>
                    <a:pt x="883" y="13559"/>
                  </a:cubicBezTo>
                  <a:lnTo>
                    <a:pt x="972" y="13845"/>
                  </a:lnTo>
                  <a:cubicBezTo>
                    <a:pt x="1044" y="13796"/>
                    <a:pt x="1119" y="13746"/>
                    <a:pt x="1199" y="13698"/>
                  </a:cubicBezTo>
                  <a:cubicBezTo>
                    <a:pt x="1128" y="13462"/>
                    <a:pt x="1092" y="13345"/>
                    <a:pt x="1075" y="13287"/>
                  </a:cubicBezTo>
                  <a:cubicBezTo>
                    <a:pt x="1204" y="13096"/>
                    <a:pt x="1324" y="12904"/>
                    <a:pt x="1445" y="12708"/>
                  </a:cubicBezTo>
                  <a:cubicBezTo>
                    <a:pt x="1534" y="12561"/>
                    <a:pt x="1623" y="12414"/>
                    <a:pt x="1713" y="12262"/>
                  </a:cubicBezTo>
                  <a:lnTo>
                    <a:pt x="1989" y="13180"/>
                  </a:lnTo>
                  <a:cubicBezTo>
                    <a:pt x="2069" y="13127"/>
                    <a:pt x="2145" y="13077"/>
                    <a:pt x="2221" y="13029"/>
                  </a:cubicBezTo>
                  <a:cubicBezTo>
                    <a:pt x="2024" y="12378"/>
                    <a:pt x="1931" y="12083"/>
                    <a:pt x="1890" y="11950"/>
                  </a:cubicBezTo>
                  <a:cubicBezTo>
                    <a:pt x="2100" y="11579"/>
                    <a:pt x="2301" y="11201"/>
                    <a:pt x="2497" y="10826"/>
                  </a:cubicBezTo>
                  <a:lnTo>
                    <a:pt x="3014" y="12507"/>
                  </a:lnTo>
                  <a:cubicBezTo>
                    <a:pt x="3090" y="12454"/>
                    <a:pt x="3166" y="12404"/>
                    <a:pt x="3242" y="12351"/>
                  </a:cubicBezTo>
                  <a:cubicBezTo>
                    <a:pt x="2890" y="11201"/>
                    <a:pt x="2733" y="10706"/>
                    <a:pt x="2670" y="10488"/>
                  </a:cubicBezTo>
                  <a:cubicBezTo>
                    <a:pt x="2756" y="10318"/>
                    <a:pt x="2929" y="9980"/>
                    <a:pt x="3264" y="9324"/>
                  </a:cubicBezTo>
                  <a:lnTo>
                    <a:pt x="4022" y="11807"/>
                  </a:lnTo>
                  <a:cubicBezTo>
                    <a:pt x="4115" y="11736"/>
                    <a:pt x="4182" y="11682"/>
                    <a:pt x="4218" y="11642"/>
                  </a:cubicBezTo>
                  <a:cubicBezTo>
                    <a:pt x="4227" y="11638"/>
                    <a:pt x="4236" y="11629"/>
                    <a:pt x="4244" y="11620"/>
                  </a:cubicBezTo>
                  <a:cubicBezTo>
                    <a:pt x="3740" y="9980"/>
                    <a:pt x="3526" y="9279"/>
                    <a:pt x="3433" y="8984"/>
                  </a:cubicBezTo>
                  <a:cubicBezTo>
                    <a:pt x="3495" y="8864"/>
                    <a:pt x="3563" y="8735"/>
                    <a:pt x="3629" y="8597"/>
                  </a:cubicBezTo>
                  <a:cubicBezTo>
                    <a:pt x="3763" y="8342"/>
                    <a:pt x="3897" y="8084"/>
                    <a:pt x="4030" y="7830"/>
                  </a:cubicBezTo>
                  <a:lnTo>
                    <a:pt x="4962" y="10867"/>
                  </a:lnTo>
                  <a:cubicBezTo>
                    <a:pt x="5030" y="10791"/>
                    <a:pt x="5100" y="10715"/>
                    <a:pt x="5168" y="10639"/>
                  </a:cubicBezTo>
                  <a:cubicBezTo>
                    <a:pt x="4570" y="8690"/>
                    <a:pt x="4316" y="7856"/>
                    <a:pt x="4205" y="7504"/>
                  </a:cubicBezTo>
                  <a:cubicBezTo>
                    <a:pt x="4378" y="7188"/>
                    <a:pt x="4557" y="6881"/>
                    <a:pt x="4748" y="6582"/>
                  </a:cubicBezTo>
                  <a:cubicBezTo>
                    <a:pt x="4775" y="6537"/>
                    <a:pt x="4802" y="6492"/>
                    <a:pt x="4833" y="6452"/>
                  </a:cubicBezTo>
                  <a:lnTo>
                    <a:pt x="5863" y="9809"/>
                  </a:lnTo>
                  <a:cubicBezTo>
                    <a:pt x="5930" y="9725"/>
                    <a:pt x="5993" y="9636"/>
                    <a:pt x="6059" y="9546"/>
                  </a:cubicBezTo>
                  <a:cubicBezTo>
                    <a:pt x="5413" y="7447"/>
                    <a:pt x="5141" y="6560"/>
                    <a:pt x="5030" y="6185"/>
                  </a:cubicBezTo>
                  <a:cubicBezTo>
                    <a:pt x="5244" y="5917"/>
                    <a:pt x="5489" y="5667"/>
                    <a:pt x="5738" y="5413"/>
                  </a:cubicBezTo>
                  <a:lnTo>
                    <a:pt x="6693" y="8517"/>
                  </a:lnTo>
                  <a:cubicBezTo>
                    <a:pt x="6751" y="8401"/>
                    <a:pt x="6808" y="8280"/>
                    <a:pt x="6862" y="8160"/>
                  </a:cubicBezTo>
                  <a:cubicBezTo>
                    <a:pt x="6314" y="6381"/>
                    <a:pt x="6064" y="5570"/>
                    <a:pt x="5952" y="5199"/>
                  </a:cubicBezTo>
                  <a:cubicBezTo>
                    <a:pt x="6055" y="5088"/>
                    <a:pt x="6162" y="4977"/>
                    <a:pt x="6269" y="4864"/>
                  </a:cubicBezTo>
                  <a:cubicBezTo>
                    <a:pt x="6403" y="4718"/>
                    <a:pt x="6532" y="4562"/>
                    <a:pt x="6656" y="4397"/>
                  </a:cubicBezTo>
                  <a:lnTo>
                    <a:pt x="7362" y="6698"/>
                  </a:lnTo>
                  <a:cubicBezTo>
                    <a:pt x="7405" y="6560"/>
                    <a:pt x="7455" y="6416"/>
                    <a:pt x="7508" y="6282"/>
                  </a:cubicBezTo>
                  <a:cubicBezTo>
                    <a:pt x="7152" y="5115"/>
                    <a:pt x="6956" y="4473"/>
                    <a:pt x="6849" y="4121"/>
                  </a:cubicBezTo>
                  <a:cubicBezTo>
                    <a:pt x="6897" y="4040"/>
                    <a:pt x="6951" y="3960"/>
                    <a:pt x="6996" y="3875"/>
                  </a:cubicBezTo>
                  <a:cubicBezTo>
                    <a:pt x="7170" y="3568"/>
                    <a:pt x="7308" y="3251"/>
                    <a:pt x="7432" y="2934"/>
                  </a:cubicBezTo>
                  <a:lnTo>
                    <a:pt x="8101" y="5123"/>
                  </a:lnTo>
                  <a:cubicBezTo>
                    <a:pt x="8164" y="5021"/>
                    <a:pt x="8226" y="4923"/>
                    <a:pt x="8288" y="4821"/>
                  </a:cubicBezTo>
                  <a:cubicBezTo>
                    <a:pt x="7932" y="3656"/>
                    <a:pt x="7718" y="2956"/>
                    <a:pt x="7588" y="2537"/>
                  </a:cubicBezTo>
                  <a:cubicBezTo>
                    <a:pt x="7695" y="2248"/>
                    <a:pt x="7798" y="1962"/>
                    <a:pt x="7905" y="1686"/>
                  </a:cubicBezTo>
                  <a:cubicBezTo>
                    <a:pt x="7977" y="1516"/>
                    <a:pt x="8048" y="1351"/>
                    <a:pt x="8124" y="1191"/>
                  </a:cubicBezTo>
                  <a:lnTo>
                    <a:pt x="8913" y="3768"/>
                  </a:lnTo>
                  <a:cubicBezTo>
                    <a:pt x="8975" y="3656"/>
                    <a:pt x="9033" y="3541"/>
                    <a:pt x="9087" y="3429"/>
                  </a:cubicBezTo>
                  <a:cubicBezTo>
                    <a:pt x="8672" y="2078"/>
                    <a:pt x="8436" y="1298"/>
                    <a:pt x="8298" y="852"/>
                  </a:cubicBezTo>
                  <a:cubicBezTo>
                    <a:pt x="8325" y="798"/>
                    <a:pt x="8356" y="745"/>
                    <a:pt x="8387" y="691"/>
                  </a:cubicBezTo>
                  <a:cubicBezTo>
                    <a:pt x="8432" y="611"/>
                    <a:pt x="8476" y="536"/>
                    <a:pt x="8525" y="460"/>
                  </a:cubicBezTo>
                  <a:cubicBezTo>
                    <a:pt x="8498" y="437"/>
                    <a:pt x="8471" y="419"/>
                    <a:pt x="8449" y="397"/>
                  </a:cubicBezTo>
                  <a:cubicBezTo>
                    <a:pt x="8231" y="228"/>
                    <a:pt x="7985" y="94"/>
                    <a:pt x="7726" y="1"/>
                  </a:cubicBezTo>
                  <a:close/>
                  <a:moveTo>
                    <a:pt x="63" y="14464"/>
                  </a:moveTo>
                  <a:cubicBezTo>
                    <a:pt x="61" y="14466"/>
                    <a:pt x="60" y="14467"/>
                    <a:pt x="58" y="14469"/>
                  </a:cubicBezTo>
                  <a:cubicBezTo>
                    <a:pt x="60" y="14467"/>
                    <a:pt x="61" y="14466"/>
                    <a:pt x="63" y="14464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2"/>
            <p:cNvSpPr/>
            <p:nvPr/>
          </p:nvSpPr>
          <p:spPr>
            <a:xfrm>
              <a:off x="1197659" y="-195080"/>
              <a:ext cx="1469481" cy="2163959"/>
            </a:xfrm>
            <a:custGeom>
              <a:rect b="b" l="l" r="r" t="t"/>
              <a:pathLst>
                <a:path extrusionOk="0" h="68124" w="46261">
                  <a:moveTo>
                    <a:pt x="13852" y="1"/>
                  </a:moveTo>
                  <a:cubicBezTo>
                    <a:pt x="13309" y="1"/>
                    <a:pt x="12761" y="56"/>
                    <a:pt x="12222" y="118"/>
                  </a:cubicBezTo>
                  <a:cubicBezTo>
                    <a:pt x="10224" y="350"/>
                    <a:pt x="8147" y="697"/>
                    <a:pt x="6502" y="1862"/>
                  </a:cubicBezTo>
                  <a:cubicBezTo>
                    <a:pt x="1" y="6463"/>
                    <a:pt x="6966" y="17405"/>
                    <a:pt x="9186" y="22457"/>
                  </a:cubicBezTo>
                  <a:cubicBezTo>
                    <a:pt x="9913" y="24110"/>
                    <a:pt x="10640" y="25774"/>
                    <a:pt x="11068" y="27526"/>
                  </a:cubicBezTo>
                  <a:cubicBezTo>
                    <a:pt x="11531" y="29429"/>
                    <a:pt x="11638" y="31401"/>
                    <a:pt x="11946" y="33340"/>
                  </a:cubicBezTo>
                  <a:cubicBezTo>
                    <a:pt x="12669" y="37901"/>
                    <a:pt x="14599" y="42770"/>
                    <a:pt x="17680" y="46279"/>
                  </a:cubicBezTo>
                  <a:cubicBezTo>
                    <a:pt x="20240" y="49187"/>
                    <a:pt x="23842" y="50724"/>
                    <a:pt x="26566" y="53525"/>
                  </a:cubicBezTo>
                  <a:cubicBezTo>
                    <a:pt x="29687" y="56731"/>
                    <a:pt x="31319" y="61345"/>
                    <a:pt x="35363" y="63650"/>
                  </a:cubicBezTo>
                  <a:cubicBezTo>
                    <a:pt x="38596" y="65488"/>
                    <a:pt x="42805" y="66589"/>
                    <a:pt x="46260" y="68123"/>
                  </a:cubicBezTo>
                  <a:cubicBezTo>
                    <a:pt x="44495" y="64261"/>
                    <a:pt x="42707" y="60333"/>
                    <a:pt x="42105" y="56133"/>
                  </a:cubicBezTo>
                  <a:cubicBezTo>
                    <a:pt x="41712" y="53395"/>
                    <a:pt x="41829" y="50605"/>
                    <a:pt x="41459" y="47872"/>
                  </a:cubicBezTo>
                  <a:cubicBezTo>
                    <a:pt x="40304" y="39386"/>
                    <a:pt x="35110" y="31771"/>
                    <a:pt x="30931" y="24093"/>
                  </a:cubicBezTo>
                  <a:cubicBezTo>
                    <a:pt x="29813" y="22041"/>
                    <a:pt x="28764" y="19982"/>
                    <a:pt x="27887" y="17909"/>
                  </a:cubicBezTo>
                  <a:cubicBezTo>
                    <a:pt x="25327" y="11840"/>
                    <a:pt x="22915" y="6587"/>
                    <a:pt x="17939" y="1897"/>
                  </a:cubicBezTo>
                  <a:cubicBezTo>
                    <a:pt x="17270" y="1259"/>
                    <a:pt x="16548" y="627"/>
                    <a:pt x="15682" y="296"/>
                  </a:cubicBezTo>
                  <a:cubicBezTo>
                    <a:pt x="15095" y="74"/>
                    <a:pt x="14477" y="1"/>
                    <a:pt x="138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2"/>
            <p:cNvSpPr/>
            <p:nvPr/>
          </p:nvSpPr>
          <p:spPr>
            <a:xfrm>
              <a:off x="1355308" y="-178880"/>
              <a:ext cx="1312657" cy="2147568"/>
            </a:xfrm>
            <a:custGeom>
              <a:rect b="b" l="l" r="r" t="t"/>
              <a:pathLst>
                <a:path extrusionOk="0" h="67608" w="41324">
                  <a:moveTo>
                    <a:pt x="4798" y="0"/>
                  </a:moveTo>
                  <a:cubicBezTo>
                    <a:pt x="3763" y="237"/>
                    <a:pt x="2769" y="580"/>
                    <a:pt x="1882" y="1133"/>
                  </a:cubicBezTo>
                  <a:lnTo>
                    <a:pt x="2238" y="1685"/>
                  </a:lnTo>
                  <a:cubicBezTo>
                    <a:pt x="2421" y="1971"/>
                    <a:pt x="2592" y="2234"/>
                    <a:pt x="2752" y="2484"/>
                  </a:cubicBezTo>
                  <a:cubicBezTo>
                    <a:pt x="2310" y="4130"/>
                    <a:pt x="1495" y="7139"/>
                    <a:pt x="1" y="12664"/>
                  </a:cubicBezTo>
                  <a:cubicBezTo>
                    <a:pt x="170" y="13140"/>
                    <a:pt x="353" y="13613"/>
                    <a:pt x="544" y="14086"/>
                  </a:cubicBezTo>
                  <a:lnTo>
                    <a:pt x="3403" y="3496"/>
                  </a:lnTo>
                  <a:lnTo>
                    <a:pt x="5235" y="6340"/>
                  </a:lnTo>
                  <a:cubicBezTo>
                    <a:pt x="5364" y="6546"/>
                    <a:pt x="5498" y="6746"/>
                    <a:pt x="5632" y="6951"/>
                  </a:cubicBezTo>
                  <a:cubicBezTo>
                    <a:pt x="5181" y="8614"/>
                    <a:pt x="4294" y="11905"/>
                    <a:pt x="2528" y="18437"/>
                  </a:cubicBezTo>
                  <a:cubicBezTo>
                    <a:pt x="2734" y="18852"/>
                    <a:pt x="2934" y="19258"/>
                    <a:pt x="3127" y="19646"/>
                  </a:cubicBezTo>
                  <a:lnTo>
                    <a:pt x="6283" y="7964"/>
                  </a:lnTo>
                  <a:cubicBezTo>
                    <a:pt x="6920" y="8966"/>
                    <a:pt x="7545" y="9966"/>
                    <a:pt x="8142" y="10978"/>
                  </a:cubicBezTo>
                  <a:cubicBezTo>
                    <a:pt x="8253" y="11170"/>
                    <a:pt x="8365" y="11361"/>
                    <a:pt x="8472" y="11553"/>
                  </a:cubicBezTo>
                  <a:cubicBezTo>
                    <a:pt x="8027" y="13203"/>
                    <a:pt x="7086" y="16685"/>
                    <a:pt x="5101" y="24015"/>
                  </a:cubicBezTo>
                  <a:cubicBezTo>
                    <a:pt x="5298" y="24492"/>
                    <a:pt x="5475" y="24970"/>
                    <a:pt x="5641" y="25451"/>
                  </a:cubicBezTo>
                  <a:cubicBezTo>
                    <a:pt x="5641" y="25451"/>
                    <a:pt x="5641" y="25446"/>
                    <a:pt x="9097" y="12668"/>
                  </a:cubicBezTo>
                  <a:cubicBezTo>
                    <a:pt x="9645" y="13680"/>
                    <a:pt x="10153" y="14705"/>
                    <a:pt x="10599" y="15753"/>
                  </a:cubicBezTo>
                  <a:cubicBezTo>
                    <a:pt x="10772" y="16154"/>
                    <a:pt x="10938" y="16556"/>
                    <a:pt x="11093" y="16961"/>
                  </a:cubicBezTo>
                  <a:cubicBezTo>
                    <a:pt x="10550" y="18986"/>
                    <a:pt x="9387" y="23284"/>
                    <a:pt x="6920" y="32420"/>
                  </a:cubicBezTo>
                  <a:cubicBezTo>
                    <a:pt x="6938" y="32558"/>
                    <a:pt x="6961" y="32696"/>
                    <a:pt x="6983" y="32830"/>
                  </a:cubicBezTo>
                  <a:cubicBezTo>
                    <a:pt x="7068" y="33374"/>
                    <a:pt x="7170" y="33918"/>
                    <a:pt x="7290" y="34462"/>
                  </a:cubicBezTo>
                  <a:lnTo>
                    <a:pt x="11629" y="18397"/>
                  </a:lnTo>
                  <a:cubicBezTo>
                    <a:pt x="11919" y="19208"/>
                    <a:pt x="12196" y="20029"/>
                    <a:pt x="12472" y="20858"/>
                  </a:cubicBezTo>
                  <a:cubicBezTo>
                    <a:pt x="12775" y="21768"/>
                    <a:pt x="13073" y="22686"/>
                    <a:pt x="13386" y="23600"/>
                  </a:cubicBezTo>
                  <a:cubicBezTo>
                    <a:pt x="12842" y="25620"/>
                    <a:pt x="11647" y="30057"/>
                    <a:pt x="9016" y="39803"/>
                  </a:cubicBezTo>
                  <a:cubicBezTo>
                    <a:pt x="9194" y="40223"/>
                    <a:pt x="9391" y="40641"/>
                    <a:pt x="9595" y="41052"/>
                  </a:cubicBezTo>
                  <a:lnTo>
                    <a:pt x="13912" y="25090"/>
                  </a:lnTo>
                  <a:cubicBezTo>
                    <a:pt x="14042" y="25437"/>
                    <a:pt x="14170" y="25785"/>
                    <a:pt x="14304" y="26133"/>
                  </a:cubicBezTo>
                  <a:cubicBezTo>
                    <a:pt x="14759" y="27297"/>
                    <a:pt x="15277" y="28456"/>
                    <a:pt x="15861" y="29571"/>
                  </a:cubicBezTo>
                  <a:cubicBezTo>
                    <a:pt x="15415" y="31216"/>
                    <a:pt x="14349" y="35162"/>
                    <a:pt x="11794" y="44633"/>
                  </a:cubicBezTo>
                  <a:cubicBezTo>
                    <a:pt x="12017" y="44927"/>
                    <a:pt x="12249" y="45216"/>
                    <a:pt x="12480" y="45497"/>
                  </a:cubicBezTo>
                  <a:lnTo>
                    <a:pt x="16480" y="30699"/>
                  </a:lnTo>
                  <a:cubicBezTo>
                    <a:pt x="16583" y="30872"/>
                    <a:pt x="16685" y="31047"/>
                    <a:pt x="16788" y="31220"/>
                  </a:cubicBezTo>
                  <a:cubicBezTo>
                    <a:pt x="17394" y="32232"/>
                    <a:pt x="18041" y="33214"/>
                    <a:pt x="18701" y="34173"/>
                  </a:cubicBezTo>
                  <a:cubicBezTo>
                    <a:pt x="18335" y="35527"/>
                    <a:pt x="17399" y="39001"/>
                    <a:pt x="14999" y="47891"/>
                  </a:cubicBezTo>
                  <a:cubicBezTo>
                    <a:pt x="15250" y="48084"/>
                    <a:pt x="15503" y="48284"/>
                    <a:pt x="15762" y="48471"/>
                  </a:cubicBezTo>
                  <a:lnTo>
                    <a:pt x="19370" y="35126"/>
                  </a:lnTo>
                  <a:cubicBezTo>
                    <a:pt x="20132" y="36210"/>
                    <a:pt x="20907" y="37276"/>
                    <a:pt x="21657" y="38355"/>
                  </a:cubicBezTo>
                  <a:cubicBezTo>
                    <a:pt x="21345" y="39505"/>
                    <a:pt x="20533" y="42514"/>
                    <a:pt x="18415" y="50358"/>
                  </a:cubicBezTo>
                  <a:cubicBezTo>
                    <a:pt x="18670" y="50545"/>
                    <a:pt x="18932" y="50737"/>
                    <a:pt x="19187" y="50924"/>
                  </a:cubicBezTo>
                  <a:lnTo>
                    <a:pt x="22321" y="39326"/>
                  </a:lnTo>
                  <a:cubicBezTo>
                    <a:pt x="22558" y="39678"/>
                    <a:pt x="22790" y="40036"/>
                    <a:pt x="23021" y="40392"/>
                  </a:cubicBezTo>
                  <a:cubicBezTo>
                    <a:pt x="23556" y="41221"/>
                    <a:pt x="24047" y="42065"/>
                    <a:pt x="24506" y="42929"/>
                  </a:cubicBezTo>
                  <a:cubicBezTo>
                    <a:pt x="24239" y="43928"/>
                    <a:pt x="23539" y="46505"/>
                    <a:pt x="21741" y="53157"/>
                  </a:cubicBezTo>
                  <a:cubicBezTo>
                    <a:pt x="21982" y="53416"/>
                    <a:pt x="22223" y="53684"/>
                    <a:pt x="22451" y="53951"/>
                  </a:cubicBezTo>
                  <a:lnTo>
                    <a:pt x="25108" y="44119"/>
                  </a:lnTo>
                  <a:cubicBezTo>
                    <a:pt x="25282" y="44477"/>
                    <a:pt x="25447" y="44837"/>
                    <a:pt x="25607" y="45203"/>
                  </a:cubicBezTo>
                  <a:cubicBezTo>
                    <a:pt x="26102" y="46304"/>
                    <a:pt x="26583" y="47410"/>
                    <a:pt x="27083" y="48512"/>
                  </a:cubicBezTo>
                  <a:cubicBezTo>
                    <a:pt x="26860" y="49341"/>
                    <a:pt x="26276" y="51499"/>
                    <a:pt x="24760" y="57117"/>
                  </a:cubicBezTo>
                  <a:cubicBezTo>
                    <a:pt x="24974" y="57442"/>
                    <a:pt x="25202" y="57763"/>
                    <a:pt x="25420" y="58080"/>
                  </a:cubicBezTo>
                  <a:cubicBezTo>
                    <a:pt x="25420" y="58080"/>
                    <a:pt x="25420" y="58075"/>
                    <a:pt x="27663" y="49782"/>
                  </a:cubicBezTo>
                  <a:cubicBezTo>
                    <a:pt x="27739" y="49938"/>
                    <a:pt x="27810" y="50095"/>
                    <a:pt x="27886" y="50255"/>
                  </a:cubicBezTo>
                  <a:cubicBezTo>
                    <a:pt x="28461" y="51476"/>
                    <a:pt x="29067" y="52690"/>
                    <a:pt x="29719" y="53880"/>
                  </a:cubicBezTo>
                  <a:cubicBezTo>
                    <a:pt x="29549" y="54509"/>
                    <a:pt x="29081" y="56243"/>
                    <a:pt x="27779" y="61053"/>
                  </a:cubicBezTo>
                  <a:cubicBezTo>
                    <a:pt x="28011" y="61304"/>
                    <a:pt x="28256" y="61535"/>
                    <a:pt x="28505" y="61763"/>
                  </a:cubicBezTo>
                  <a:lnTo>
                    <a:pt x="30338" y="54990"/>
                  </a:lnTo>
                  <a:cubicBezTo>
                    <a:pt x="31030" y="56194"/>
                    <a:pt x="31765" y="57371"/>
                    <a:pt x="32554" y="58512"/>
                  </a:cubicBezTo>
                  <a:cubicBezTo>
                    <a:pt x="32442" y="58927"/>
                    <a:pt x="32117" y="60117"/>
                    <a:pt x="31190" y="63564"/>
                  </a:cubicBezTo>
                  <a:cubicBezTo>
                    <a:pt x="31452" y="63702"/>
                    <a:pt x="31720" y="63836"/>
                    <a:pt x="32001" y="63961"/>
                  </a:cubicBezTo>
                  <a:lnTo>
                    <a:pt x="33218" y="59448"/>
                  </a:lnTo>
                  <a:cubicBezTo>
                    <a:pt x="33308" y="59574"/>
                    <a:pt x="33401" y="59699"/>
                    <a:pt x="33495" y="59819"/>
                  </a:cubicBezTo>
                  <a:cubicBezTo>
                    <a:pt x="34154" y="60706"/>
                    <a:pt x="34855" y="61562"/>
                    <a:pt x="35590" y="62387"/>
                  </a:cubicBezTo>
                  <a:cubicBezTo>
                    <a:pt x="35533" y="62601"/>
                    <a:pt x="35358" y="63239"/>
                    <a:pt x="34846" y="65147"/>
                  </a:cubicBezTo>
                  <a:cubicBezTo>
                    <a:pt x="35123" y="65254"/>
                    <a:pt x="35399" y="65352"/>
                    <a:pt x="35685" y="65459"/>
                  </a:cubicBezTo>
                  <a:lnTo>
                    <a:pt x="36300" y="63158"/>
                  </a:lnTo>
                  <a:cubicBezTo>
                    <a:pt x="37097" y="64010"/>
                    <a:pt x="37936" y="64821"/>
                    <a:pt x="38809" y="65593"/>
                  </a:cubicBezTo>
                  <a:cubicBezTo>
                    <a:pt x="38792" y="65655"/>
                    <a:pt x="38739" y="65856"/>
                    <a:pt x="38556" y="66511"/>
                  </a:cubicBezTo>
                  <a:cubicBezTo>
                    <a:pt x="38841" y="66618"/>
                    <a:pt x="39117" y="66725"/>
                    <a:pt x="39393" y="66828"/>
                  </a:cubicBezTo>
                  <a:lnTo>
                    <a:pt x="39558" y="66231"/>
                  </a:lnTo>
                  <a:cubicBezTo>
                    <a:pt x="40134" y="66712"/>
                    <a:pt x="40718" y="67171"/>
                    <a:pt x="41324" y="67608"/>
                  </a:cubicBezTo>
                  <a:cubicBezTo>
                    <a:pt x="39523" y="66212"/>
                    <a:pt x="37869" y="64638"/>
                    <a:pt x="36370" y="62936"/>
                  </a:cubicBezTo>
                  <a:lnTo>
                    <a:pt x="36370" y="62936"/>
                  </a:lnTo>
                  <a:cubicBezTo>
                    <a:pt x="36710" y="63029"/>
                    <a:pt x="37543" y="63261"/>
                    <a:pt x="39612" y="63827"/>
                  </a:cubicBezTo>
                  <a:cubicBezTo>
                    <a:pt x="39465" y="63475"/>
                    <a:pt x="39327" y="63132"/>
                    <a:pt x="39184" y="62780"/>
                  </a:cubicBezTo>
                  <a:lnTo>
                    <a:pt x="35358" y="61741"/>
                  </a:lnTo>
                  <a:cubicBezTo>
                    <a:pt x="34802" y="61053"/>
                    <a:pt x="34271" y="60349"/>
                    <a:pt x="33763" y="59627"/>
                  </a:cubicBezTo>
                  <a:cubicBezTo>
                    <a:pt x="33343" y="59030"/>
                    <a:pt x="32938" y="58423"/>
                    <a:pt x="32549" y="57804"/>
                  </a:cubicBezTo>
                  <a:lnTo>
                    <a:pt x="32549" y="57804"/>
                  </a:lnTo>
                  <a:cubicBezTo>
                    <a:pt x="33067" y="57946"/>
                    <a:pt x="34422" y="58316"/>
                    <a:pt x="37953" y="59279"/>
                  </a:cubicBezTo>
                  <a:cubicBezTo>
                    <a:pt x="37856" y="58954"/>
                    <a:pt x="37762" y="58619"/>
                    <a:pt x="37677" y="58285"/>
                  </a:cubicBezTo>
                  <a:lnTo>
                    <a:pt x="31872" y="56698"/>
                  </a:lnTo>
                  <a:cubicBezTo>
                    <a:pt x="31158" y="55485"/>
                    <a:pt x="30494" y="54246"/>
                    <a:pt x="29870" y="52984"/>
                  </a:cubicBezTo>
                  <a:lnTo>
                    <a:pt x="29870" y="52984"/>
                  </a:lnTo>
                  <a:cubicBezTo>
                    <a:pt x="30534" y="53162"/>
                    <a:pt x="32304" y="53648"/>
                    <a:pt x="37053" y="54945"/>
                  </a:cubicBezTo>
                  <a:cubicBezTo>
                    <a:pt x="37017" y="54633"/>
                    <a:pt x="36986" y="54312"/>
                    <a:pt x="36963" y="53996"/>
                  </a:cubicBezTo>
                  <a:lnTo>
                    <a:pt x="29361" y="51918"/>
                  </a:lnTo>
                  <a:cubicBezTo>
                    <a:pt x="29058" y="51276"/>
                    <a:pt x="28768" y="50625"/>
                    <a:pt x="28483" y="49974"/>
                  </a:cubicBezTo>
                  <a:cubicBezTo>
                    <a:pt x="28242" y="49426"/>
                    <a:pt x="28011" y="48877"/>
                    <a:pt x="27779" y="48325"/>
                  </a:cubicBezTo>
                  <a:lnTo>
                    <a:pt x="27779" y="48325"/>
                  </a:lnTo>
                  <a:cubicBezTo>
                    <a:pt x="28590" y="48547"/>
                    <a:pt x="30797" y="49149"/>
                    <a:pt x="36776" y="50786"/>
                  </a:cubicBezTo>
                  <a:cubicBezTo>
                    <a:pt x="36763" y="50473"/>
                    <a:pt x="36745" y="50157"/>
                    <a:pt x="36728" y="49844"/>
                  </a:cubicBezTo>
                  <a:lnTo>
                    <a:pt x="27351" y="47286"/>
                  </a:lnTo>
                  <a:cubicBezTo>
                    <a:pt x="27021" y="46483"/>
                    <a:pt x="26696" y="45680"/>
                    <a:pt x="26365" y="44874"/>
                  </a:cubicBezTo>
                  <a:cubicBezTo>
                    <a:pt x="26204" y="44485"/>
                    <a:pt x="26040" y="44102"/>
                    <a:pt x="25871" y="43714"/>
                  </a:cubicBezTo>
                  <a:lnTo>
                    <a:pt x="25871" y="43714"/>
                  </a:lnTo>
                  <a:cubicBezTo>
                    <a:pt x="26838" y="43977"/>
                    <a:pt x="29433" y="44686"/>
                    <a:pt x="36380" y="46586"/>
                  </a:cubicBezTo>
                  <a:cubicBezTo>
                    <a:pt x="36321" y="46259"/>
                    <a:pt x="36263" y="45934"/>
                    <a:pt x="36201" y="45617"/>
                  </a:cubicBezTo>
                  <a:cubicBezTo>
                    <a:pt x="36201" y="45617"/>
                    <a:pt x="36201" y="45613"/>
                    <a:pt x="25389" y="42657"/>
                  </a:cubicBezTo>
                  <a:cubicBezTo>
                    <a:pt x="24934" y="41703"/>
                    <a:pt x="24448" y="40758"/>
                    <a:pt x="23913" y="39853"/>
                  </a:cubicBezTo>
                  <a:cubicBezTo>
                    <a:pt x="23735" y="39550"/>
                    <a:pt x="23556" y="39246"/>
                    <a:pt x="23378" y="38943"/>
                  </a:cubicBezTo>
                  <a:lnTo>
                    <a:pt x="23378" y="38943"/>
                  </a:lnTo>
                  <a:cubicBezTo>
                    <a:pt x="24599" y="39277"/>
                    <a:pt x="27653" y="40112"/>
                    <a:pt x="35305" y="42203"/>
                  </a:cubicBezTo>
                  <a:cubicBezTo>
                    <a:pt x="35198" y="41863"/>
                    <a:pt x="35082" y="41530"/>
                    <a:pt x="34962" y="41186"/>
                  </a:cubicBezTo>
                  <a:lnTo>
                    <a:pt x="22691" y="37828"/>
                  </a:lnTo>
                  <a:cubicBezTo>
                    <a:pt x="21884" y="36535"/>
                    <a:pt x="21045" y="35269"/>
                    <a:pt x="20239" y="33998"/>
                  </a:cubicBezTo>
                  <a:lnTo>
                    <a:pt x="20239" y="33998"/>
                  </a:lnTo>
                  <a:cubicBezTo>
                    <a:pt x="21683" y="34391"/>
                    <a:pt x="25165" y="35344"/>
                    <a:pt x="33539" y="37637"/>
                  </a:cubicBezTo>
                  <a:cubicBezTo>
                    <a:pt x="33378" y="37280"/>
                    <a:pt x="33214" y="36932"/>
                    <a:pt x="33049" y="36580"/>
                  </a:cubicBezTo>
                  <a:lnTo>
                    <a:pt x="19543" y="32883"/>
                  </a:lnTo>
                  <a:cubicBezTo>
                    <a:pt x="19053" y="32081"/>
                    <a:pt x="18580" y="31274"/>
                    <a:pt x="18139" y="30454"/>
                  </a:cubicBezTo>
                  <a:cubicBezTo>
                    <a:pt x="17898" y="30026"/>
                    <a:pt x="17675" y="29593"/>
                    <a:pt x="17466" y="29152"/>
                  </a:cubicBezTo>
                  <a:lnTo>
                    <a:pt x="17466" y="29152"/>
                  </a:lnTo>
                  <a:cubicBezTo>
                    <a:pt x="18964" y="29562"/>
                    <a:pt x="22558" y="30543"/>
                    <a:pt x="31185" y="32901"/>
                  </a:cubicBezTo>
                  <a:cubicBezTo>
                    <a:pt x="30989" y="32541"/>
                    <a:pt x="30797" y="32175"/>
                    <a:pt x="30596" y="31818"/>
                  </a:cubicBezTo>
                  <a:lnTo>
                    <a:pt x="16984" y="28094"/>
                  </a:lnTo>
                  <a:cubicBezTo>
                    <a:pt x="16493" y="26954"/>
                    <a:pt x="16075" y="25777"/>
                    <a:pt x="15695" y="24577"/>
                  </a:cubicBezTo>
                  <a:lnTo>
                    <a:pt x="15695" y="24577"/>
                  </a:lnTo>
                  <a:cubicBezTo>
                    <a:pt x="17158" y="24978"/>
                    <a:pt x="20564" y="25910"/>
                    <a:pt x="28492" y="28082"/>
                  </a:cubicBezTo>
                  <a:cubicBezTo>
                    <a:pt x="28283" y="27711"/>
                    <a:pt x="28077" y="27345"/>
                    <a:pt x="27873" y="26985"/>
                  </a:cubicBezTo>
                  <a:cubicBezTo>
                    <a:pt x="27873" y="26985"/>
                    <a:pt x="27867" y="26985"/>
                    <a:pt x="15379" y="23569"/>
                  </a:cubicBezTo>
                  <a:cubicBezTo>
                    <a:pt x="15053" y="22482"/>
                    <a:pt x="14746" y="21375"/>
                    <a:pt x="14438" y="20261"/>
                  </a:cubicBezTo>
                  <a:cubicBezTo>
                    <a:pt x="14425" y="20221"/>
                    <a:pt x="14416" y="20181"/>
                    <a:pt x="14402" y="20136"/>
                  </a:cubicBezTo>
                  <a:lnTo>
                    <a:pt x="14402" y="20136"/>
                  </a:lnTo>
                  <a:cubicBezTo>
                    <a:pt x="15834" y="20529"/>
                    <a:pt x="18954" y="21385"/>
                    <a:pt x="25781" y="23248"/>
                  </a:cubicBezTo>
                  <a:cubicBezTo>
                    <a:pt x="25589" y="22892"/>
                    <a:pt x="25398" y="22530"/>
                    <a:pt x="25210" y="22169"/>
                  </a:cubicBezTo>
                  <a:lnTo>
                    <a:pt x="14117" y="19138"/>
                  </a:lnTo>
                  <a:cubicBezTo>
                    <a:pt x="13783" y="17982"/>
                    <a:pt x="13431" y="16827"/>
                    <a:pt x="13025" y="15673"/>
                  </a:cubicBezTo>
                  <a:lnTo>
                    <a:pt x="13025" y="15673"/>
                  </a:lnTo>
                  <a:cubicBezTo>
                    <a:pt x="14464" y="16065"/>
                    <a:pt x="17407" y="16872"/>
                    <a:pt x="23414" y="18513"/>
                  </a:cubicBezTo>
                  <a:cubicBezTo>
                    <a:pt x="23253" y="18165"/>
                    <a:pt x="23101" y="17817"/>
                    <a:pt x="22955" y="17461"/>
                  </a:cubicBezTo>
                  <a:lnTo>
                    <a:pt x="12641" y="14643"/>
                  </a:lnTo>
                  <a:cubicBezTo>
                    <a:pt x="12173" y="13413"/>
                    <a:pt x="11629" y="12213"/>
                    <a:pt x="11050" y="11045"/>
                  </a:cubicBezTo>
                  <a:lnTo>
                    <a:pt x="11050" y="11045"/>
                  </a:lnTo>
                  <a:cubicBezTo>
                    <a:pt x="12610" y="11473"/>
                    <a:pt x="15615" y="12293"/>
                    <a:pt x="21399" y="13872"/>
                  </a:cubicBezTo>
                  <a:cubicBezTo>
                    <a:pt x="21238" y="13520"/>
                    <a:pt x="21072" y="13167"/>
                    <a:pt x="20907" y="12814"/>
                  </a:cubicBezTo>
                  <a:cubicBezTo>
                    <a:pt x="20907" y="12814"/>
                    <a:pt x="20903" y="12814"/>
                    <a:pt x="10501" y="9970"/>
                  </a:cubicBezTo>
                  <a:cubicBezTo>
                    <a:pt x="10457" y="9890"/>
                    <a:pt x="10416" y="9814"/>
                    <a:pt x="10377" y="9738"/>
                  </a:cubicBezTo>
                  <a:cubicBezTo>
                    <a:pt x="9747" y="8548"/>
                    <a:pt x="9092" y="7388"/>
                    <a:pt x="8428" y="6243"/>
                  </a:cubicBezTo>
                  <a:lnTo>
                    <a:pt x="8428" y="6243"/>
                  </a:lnTo>
                  <a:cubicBezTo>
                    <a:pt x="10104" y="6702"/>
                    <a:pt x="13221" y="7549"/>
                    <a:pt x="19008" y="9132"/>
                  </a:cubicBezTo>
                  <a:cubicBezTo>
                    <a:pt x="18794" y="8762"/>
                    <a:pt x="18576" y="8396"/>
                    <a:pt x="18349" y="8030"/>
                  </a:cubicBezTo>
                  <a:lnTo>
                    <a:pt x="7790" y="5146"/>
                  </a:lnTo>
                  <a:cubicBezTo>
                    <a:pt x="7737" y="5052"/>
                    <a:pt x="7683" y="4959"/>
                    <a:pt x="7630" y="4869"/>
                  </a:cubicBezTo>
                  <a:cubicBezTo>
                    <a:pt x="6644" y="3179"/>
                    <a:pt x="6011" y="2087"/>
                    <a:pt x="5596" y="1378"/>
                  </a:cubicBezTo>
                  <a:lnTo>
                    <a:pt x="5596" y="1378"/>
                  </a:lnTo>
                  <a:cubicBezTo>
                    <a:pt x="7268" y="1837"/>
                    <a:pt x="10237" y="2649"/>
                    <a:pt x="15526" y="4093"/>
                  </a:cubicBezTo>
                  <a:cubicBezTo>
                    <a:pt x="15182" y="3688"/>
                    <a:pt x="14826" y="3278"/>
                    <a:pt x="14456" y="2876"/>
                  </a:cubicBezTo>
                  <a:lnTo>
                    <a:pt x="4959" y="281"/>
                  </a:lnTo>
                  <a:lnTo>
                    <a:pt x="4847" y="90"/>
                  </a:lnTo>
                  <a:cubicBezTo>
                    <a:pt x="4829" y="58"/>
                    <a:pt x="4812" y="31"/>
                    <a:pt x="479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2"/>
            <p:cNvSpPr/>
            <p:nvPr/>
          </p:nvSpPr>
          <p:spPr>
            <a:xfrm>
              <a:off x="4078903" y="-305940"/>
              <a:ext cx="870520" cy="2139246"/>
            </a:xfrm>
            <a:custGeom>
              <a:rect b="b" l="l" r="r" t="t"/>
              <a:pathLst>
                <a:path extrusionOk="0" h="67346" w="27405">
                  <a:moveTo>
                    <a:pt x="18729" y="1"/>
                  </a:moveTo>
                  <a:cubicBezTo>
                    <a:pt x="12325" y="1"/>
                    <a:pt x="10402" y="10680"/>
                    <a:pt x="8873" y="15152"/>
                  </a:cubicBezTo>
                  <a:cubicBezTo>
                    <a:pt x="8361" y="16672"/>
                    <a:pt x="7835" y="18197"/>
                    <a:pt x="7064" y="19606"/>
                  </a:cubicBezTo>
                  <a:cubicBezTo>
                    <a:pt x="6225" y="21131"/>
                    <a:pt x="5106" y="22486"/>
                    <a:pt x="4143" y="23940"/>
                  </a:cubicBezTo>
                  <a:cubicBezTo>
                    <a:pt x="1878" y="27365"/>
                    <a:pt x="211" y="31711"/>
                    <a:pt x="121" y="35858"/>
                  </a:cubicBezTo>
                  <a:cubicBezTo>
                    <a:pt x="54" y="39300"/>
                    <a:pt x="1485" y="42474"/>
                    <a:pt x="1588" y="45948"/>
                  </a:cubicBezTo>
                  <a:cubicBezTo>
                    <a:pt x="1703" y="49921"/>
                    <a:pt x="1" y="53924"/>
                    <a:pt x="1263" y="57862"/>
                  </a:cubicBezTo>
                  <a:cubicBezTo>
                    <a:pt x="2279" y="61010"/>
                    <a:pt x="4374" y="64261"/>
                    <a:pt x="5712" y="67346"/>
                  </a:cubicBezTo>
                  <a:cubicBezTo>
                    <a:pt x="6876" y="63752"/>
                    <a:pt x="8066" y="60104"/>
                    <a:pt x="10198" y="56992"/>
                  </a:cubicBezTo>
                  <a:cubicBezTo>
                    <a:pt x="11585" y="54964"/>
                    <a:pt x="13341" y="53202"/>
                    <a:pt x="14742" y="51191"/>
                  </a:cubicBezTo>
                  <a:cubicBezTo>
                    <a:pt x="19084" y="44941"/>
                    <a:pt x="20261" y="36835"/>
                    <a:pt x="22134" y="29295"/>
                  </a:cubicBezTo>
                  <a:cubicBezTo>
                    <a:pt x="22634" y="27275"/>
                    <a:pt x="23186" y="25299"/>
                    <a:pt x="23860" y="23414"/>
                  </a:cubicBezTo>
                  <a:cubicBezTo>
                    <a:pt x="25826" y="17903"/>
                    <a:pt x="27404" y="13007"/>
                    <a:pt x="26968" y="6947"/>
                  </a:cubicBezTo>
                  <a:cubicBezTo>
                    <a:pt x="26910" y="6127"/>
                    <a:pt x="26820" y="5280"/>
                    <a:pt x="26450" y="4539"/>
                  </a:cubicBezTo>
                  <a:cubicBezTo>
                    <a:pt x="25982" y="3613"/>
                    <a:pt x="25130" y="2957"/>
                    <a:pt x="24292" y="2346"/>
                  </a:cubicBezTo>
                  <a:cubicBezTo>
                    <a:pt x="22843" y="1298"/>
                    <a:pt x="21274" y="277"/>
                    <a:pt x="19499" y="50"/>
                  </a:cubicBezTo>
                  <a:cubicBezTo>
                    <a:pt x="19236" y="17"/>
                    <a:pt x="18979" y="1"/>
                    <a:pt x="18729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2"/>
            <p:cNvSpPr/>
            <p:nvPr/>
          </p:nvSpPr>
          <p:spPr>
            <a:xfrm>
              <a:off x="4083160" y="-302255"/>
              <a:ext cx="854796" cy="2135847"/>
            </a:xfrm>
            <a:custGeom>
              <a:rect b="b" l="l" r="r" t="t"/>
              <a:pathLst>
                <a:path extrusionOk="0" h="67239" w="26910">
                  <a:moveTo>
                    <a:pt x="19717" y="1"/>
                  </a:moveTo>
                  <a:lnTo>
                    <a:pt x="19619" y="576"/>
                  </a:lnTo>
                  <a:cubicBezTo>
                    <a:pt x="19570" y="871"/>
                    <a:pt x="19520" y="1147"/>
                    <a:pt x="19477" y="1406"/>
                  </a:cubicBezTo>
                  <a:cubicBezTo>
                    <a:pt x="18201" y="2217"/>
                    <a:pt x="15855" y="3697"/>
                    <a:pt x="11558" y="6421"/>
                  </a:cubicBezTo>
                  <a:cubicBezTo>
                    <a:pt x="11383" y="6831"/>
                    <a:pt x="11219" y="7255"/>
                    <a:pt x="11058" y="7674"/>
                  </a:cubicBezTo>
                  <a:lnTo>
                    <a:pt x="19294" y="2462"/>
                  </a:lnTo>
                  <a:lnTo>
                    <a:pt x="18785" y="5423"/>
                  </a:lnTo>
                  <a:cubicBezTo>
                    <a:pt x="18750" y="5637"/>
                    <a:pt x="18714" y="5851"/>
                    <a:pt x="18678" y="6061"/>
                  </a:cubicBezTo>
                  <a:cubicBezTo>
                    <a:pt x="17386" y="6880"/>
                    <a:pt x="14822" y="8504"/>
                    <a:pt x="9743" y="11718"/>
                  </a:cubicBezTo>
                  <a:cubicBezTo>
                    <a:pt x="9627" y="12111"/>
                    <a:pt x="9515" y="12503"/>
                    <a:pt x="9408" y="12869"/>
                  </a:cubicBezTo>
                  <a:lnTo>
                    <a:pt x="18495" y="7117"/>
                  </a:lnTo>
                  <a:lnTo>
                    <a:pt x="18495" y="7117"/>
                  </a:lnTo>
                  <a:cubicBezTo>
                    <a:pt x="18312" y="8156"/>
                    <a:pt x="18121" y="9191"/>
                    <a:pt x="17902" y="10207"/>
                  </a:cubicBezTo>
                  <a:cubicBezTo>
                    <a:pt x="17858" y="10399"/>
                    <a:pt x="17818" y="10590"/>
                    <a:pt x="17773" y="10782"/>
                  </a:cubicBezTo>
                  <a:cubicBezTo>
                    <a:pt x="16489" y="11598"/>
                    <a:pt x="13778" y="13311"/>
                    <a:pt x="8076" y="16922"/>
                  </a:cubicBezTo>
                  <a:cubicBezTo>
                    <a:pt x="7919" y="17350"/>
                    <a:pt x="7749" y="17769"/>
                    <a:pt x="7567" y="18184"/>
                  </a:cubicBezTo>
                  <a:lnTo>
                    <a:pt x="17510" y="11887"/>
                  </a:lnTo>
                  <a:lnTo>
                    <a:pt x="17510" y="11887"/>
                  </a:lnTo>
                  <a:cubicBezTo>
                    <a:pt x="17260" y="12877"/>
                    <a:pt x="16979" y="13858"/>
                    <a:pt x="16641" y="14813"/>
                  </a:cubicBezTo>
                  <a:cubicBezTo>
                    <a:pt x="16516" y="15178"/>
                    <a:pt x="16382" y="15540"/>
                    <a:pt x="16240" y="15906"/>
                  </a:cubicBezTo>
                  <a:cubicBezTo>
                    <a:pt x="14665" y="16900"/>
                    <a:pt x="11321" y="19017"/>
                    <a:pt x="4214" y="23516"/>
                  </a:cubicBezTo>
                  <a:cubicBezTo>
                    <a:pt x="4147" y="23619"/>
                    <a:pt x="4076" y="23722"/>
                    <a:pt x="4009" y="23824"/>
                  </a:cubicBezTo>
                  <a:cubicBezTo>
                    <a:pt x="3742" y="24230"/>
                    <a:pt x="3479" y="24644"/>
                    <a:pt x="3228" y="25076"/>
                  </a:cubicBezTo>
                  <a:lnTo>
                    <a:pt x="15727" y="17163"/>
                  </a:lnTo>
                  <a:lnTo>
                    <a:pt x="15727" y="17163"/>
                  </a:lnTo>
                  <a:cubicBezTo>
                    <a:pt x="15433" y="17867"/>
                    <a:pt x="15116" y="18571"/>
                    <a:pt x="14799" y="19281"/>
                  </a:cubicBezTo>
                  <a:cubicBezTo>
                    <a:pt x="14451" y="20061"/>
                    <a:pt x="14095" y="20837"/>
                    <a:pt x="13752" y="21631"/>
                  </a:cubicBezTo>
                  <a:cubicBezTo>
                    <a:pt x="12182" y="22625"/>
                    <a:pt x="8731" y="24809"/>
                    <a:pt x="1151" y="29611"/>
                  </a:cubicBezTo>
                  <a:cubicBezTo>
                    <a:pt x="1017" y="29990"/>
                    <a:pt x="892" y="30387"/>
                    <a:pt x="781" y="30780"/>
                  </a:cubicBezTo>
                  <a:lnTo>
                    <a:pt x="13198" y="22919"/>
                  </a:lnTo>
                  <a:lnTo>
                    <a:pt x="13198" y="22919"/>
                  </a:lnTo>
                  <a:cubicBezTo>
                    <a:pt x="13073" y="23222"/>
                    <a:pt x="12949" y="23530"/>
                    <a:pt x="12832" y="23837"/>
                  </a:cubicBezTo>
                  <a:cubicBezTo>
                    <a:pt x="12427" y="24872"/>
                    <a:pt x="12070" y="25942"/>
                    <a:pt x="11780" y="27025"/>
                  </a:cubicBezTo>
                  <a:cubicBezTo>
                    <a:pt x="10505" y="27832"/>
                    <a:pt x="7434" y="29776"/>
                    <a:pt x="67" y="34445"/>
                  </a:cubicBezTo>
                  <a:cubicBezTo>
                    <a:pt x="36" y="34770"/>
                    <a:pt x="14" y="35100"/>
                    <a:pt x="1" y="35421"/>
                  </a:cubicBezTo>
                  <a:lnTo>
                    <a:pt x="11513" y="28136"/>
                  </a:lnTo>
                  <a:lnTo>
                    <a:pt x="11513" y="28136"/>
                  </a:lnTo>
                  <a:cubicBezTo>
                    <a:pt x="11473" y="28309"/>
                    <a:pt x="11437" y="28483"/>
                    <a:pt x="11402" y="28661"/>
                  </a:cubicBezTo>
                  <a:cubicBezTo>
                    <a:pt x="11188" y="29692"/>
                    <a:pt x="11023" y="30717"/>
                    <a:pt x="10879" y="31747"/>
                  </a:cubicBezTo>
                  <a:cubicBezTo>
                    <a:pt x="9823" y="32412"/>
                    <a:pt x="7125" y="34124"/>
                    <a:pt x="210" y="38502"/>
                  </a:cubicBezTo>
                  <a:cubicBezTo>
                    <a:pt x="254" y="38783"/>
                    <a:pt x="304" y="39068"/>
                    <a:pt x="357" y="39341"/>
                  </a:cubicBezTo>
                  <a:lnTo>
                    <a:pt x="10741" y="32772"/>
                  </a:lnTo>
                  <a:lnTo>
                    <a:pt x="10741" y="32772"/>
                  </a:lnTo>
                  <a:cubicBezTo>
                    <a:pt x="10590" y="33941"/>
                    <a:pt x="10457" y="35104"/>
                    <a:pt x="10300" y="36259"/>
                  </a:cubicBezTo>
                  <a:cubicBezTo>
                    <a:pt x="9404" y="36826"/>
                    <a:pt x="7063" y="38310"/>
                    <a:pt x="964" y="42171"/>
                  </a:cubicBezTo>
                  <a:cubicBezTo>
                    <a:pt x="1017" y="42448"/>
                    <a:pt x="1075" y="42733"/>
                    <a:pt x="1129" y="43006"/>
                  </a:cubicBezTo>
                  <a:lnTo>
                    <a:pt x="10148" y="37298"/>
                  </a:lnTo>
                  <a:lnTo>
                    <a:pt x="10148" y="37298"/>
                  </a:lnTo>
                  <a:cubicBezTo>
                    <a:pt x="10095" y="37668"/>
                    <a:pt x="10033" y="38043"/>
                    <a:pt x="9965" y="38413"/>
                  </a:cubicBezTo>
                  <a:cubicBezTo>
                    <a:pt x="9819" y="39278"/>
                    <a:pt x="9636" y="40125"/>
                    <a:pt x="9418" y="40967"/>
                  </a:cubicBezTo>
                  <a:cubicBezTo>
                    <a:pt x="8642" y="41463"/>
                    <a:pt x="6635" y="42729"/>
                    <a:pt x="1458" y="46006"/>
                  </a:cubicBezTo>
                  <a:cubicBezTo>
                    <a:pt x="1462" y="46323"/>
                    <a:pt x="1458" y="46639"/>
                    <a:pt x="1445" y="46951"/>
                  </a:cubicBezTo>
                  <a:lnTo>
                    <a:pt x="9097" y="42109"/>
                  </a:lnTo>
                  <a:lnTo>
                    <a:pt x="9097" y="42109"/>
                  </a:lnTo>
                  <a:cubicBezTo>
                    <a:pt x="8994" y="42448"/>
                    <a:pt x="8887" y="42782"/>
                    <a:pt x="8771" y="43121"/>
                  </a:cubicBezTo>
                  <a:cubicBezTo>
                    <a:pt x="8436" y="44138"/>
                    <a:pt x="8089" y="45150"/>
                    <a:pt x="7749" y="46175"/>
                  </a:cubicBezTo>
                  <a:cubicBezTo>
                    <a:pt x="7103" y="46581"/>
                    <a:pt x="5422" y="47647"/>
                    <a:pt x="1053" y="50416"/>
                  </a:cubicBezTo>
                  <a:cubicBezTo>
                    <a:pt x="1003" y="50754"/>
                    <a:pt x="954" y="51102"/>
                    <a:pt x="915" y="51441"/>
                  </a:cubicBezTo>
                  <a:lnTo>
                    <a:pt x="7366" y="47353"/>
                  </a:lnTo>
                  <a:lnTo>
                    <a:pt x="7366" y="47353"/>
                  </a:lnTo>
                  <a:cubicBezTo>
                    <a:pt x="7321" y="47500"/>
                    <a:pt x="7273" y="47647"/>
                    <a:pt x="7228" y="47799"/>
                  </a:cubicBezTo>
                  <a:cubicBezTo>
                    <a:pt x="6872" y="48945"/>
                    <a:pt x="6541" y="50104"/>
                    <a:pt x="6247" y="51272"/>
                  </a:cubicBezTo>
                  <a:cubicBezTo>
                    <a:pt x="5761" y="51579"/>
                    <a:pt x="4411" y="52436"/>
                    <a:pt x="665" y="54808"/>
                  </a:cubicBezTo>
                  <a:cubicBezTo>
                    <a:pt x="670" y="55111"/>
                    <a:pt x="692" y="55409"/>
                    <a:pt x="719" y="55708"/>
                  </a:cubicBezTo>
                  <a:lnTo>
                    <a:pt x="5989" y="52373"/>
                  </a:lnTo>
                  <a:lnTo>
                    <a:pt x="5989" y="52373"/>
                  </a:lnTo>
                  <a:cubicBezTo>
                    <a:pt x="5716" y="53577"/>
                    <a:pt x="5489" y="54790"/>
                    <a:pt x="5320" y="56012"/>
                  </a:cubicBezTo>
                  <a:cubicBezTo>
                    <a:pt x="4999" y="56212"/>
                    <a:pt x="4071" y="56800"/>
                    <a:pt x="1392" y="58500"/>
                  </a:cubicBezTo>
                  <a:cubicBezTo>
                    <a:pt x="1481" y="58749"/>
                    <a:pt x="1579" y="58998"/>
                    <a:pt x="1686" y="59249"/>
                  </a:cubicBezTo>
                  <a:lnTo>
                    <a:pt x="5195" y="57024"/>
                  </a:lnTo>
                  <a:lnTo>
                    <a:pt x="5195" y="57024"/>
                  </a:lnTo>
                  <a:cubicBezTo>
                    <a:pt x="5181" y="57162"/>
                    <a:pt x="5164" y="57296"/>
                    <a:pt x="5150" y="57434"/>
                  </a:cubicBezTo>
                  <a:cubicBezTo>
                    <a:pt x="5053" y="58410"/>
                    <a:pt x="4999" y="59391"/>
                    <a:pt x="4981" y="60372"/>
                  </a:cubicBezTo>
                  <a:cubicBezTo>
                    <a:pt x="4816" y="60479"/>
                    <a:pt x="4321" y="60796"/>
                    <a:pt x="2836" y="61737"/>
                  </a:cubicBezTo>
                  <a:cubicBezTo>
                    <a:pt x="2952" y="61973"/>
                    <a:pt x="3073" y="62200"/>
                    <a:pt x="3197" y="62441"/>
                  </a:cubicBezTo>
                  <a:lnTo>
                    <a:pt x="4981" y="61309"/>
                  </a:lnTo>
                  <a:cubicBezTo>
                    <a:pt x="4994" y="62343"/>
                    <a:pt x="5057" y="63377"/>
                    <a:pt x="5164" y="64408"/>
                  </a:cubicBezTo>
                  <a:cubicBezTo>
                    <a:pt x="5115" y="64439"/>
                    <a:pt x="4958" y="64536"/>
                    <a:pt x="4446" y="64857"/>
                  </a:cubicBezTo>
                  <a:cubicBezTo>
                    <a:pt x="4566" y="65098"/>
                    <a:pt x="4687" y="65335"/>
                    <a:pt x="4802" y="65571"/>
                  </a:cubicBezTo>
                  <a:lnTo>
                    <a:pt x="5271" y="65277"/>
                  </a:lnTo>
                  <a:cubicBezTo>
                    <a:pt x="5360" y="65937"/>
                    <a:pt x="5467" y="66588"/>
                    <a:pt x="5596" y="67238"/>
                  </a:cubicBezTo>
                  <a:cubicBezTo>
                    <a:pt x="5261" y="65241"/>
                    <a:pt x="5119" y="63221"/>
                    <a:pt x="5164" y="61202"/>
                  </a:cubicBezTo>
                  <a:lnTo>
                    <a:pt x="5164" y="61202"/>
                  </a:lnTo>
                  <a:cubicBezTo>
                    <a:pt x="5329" y="61469"/>
                    <a:pt x="5739" y="62120"/>
                    <a:pt x="6751" y="63734"/>
                  </a:cubicBezTo>
                  <a:cubicBezTo>
                    <a:pt x="6866" y="63418"/>
                    <a:pt x="6983" y="63105"/>
                    <a:pt x="7099" y="62793"/>
                  </a:cubicBezTo>
                  <a:lnTo>
                    <a:pt x="5222" y="59811"/>
                  </a:lnTo>
                  <a:cubicBezTo>
                    <a:pt x="5267" y="59025"/>
                    <a:pt x="5342" y="58245"/>
                    <a:pt x="5444" y="57469"/>
                  </a:cubicBezTo>
                  <a:cubicBezTo>
                    <a:pt x="5529" y="56823"/>
                    <a:pt x="5627" y="56185"/>
                    <a:pt x="5743" y="55547"/>
                  </a:cubicBezTo>
                  <a:cubicBezTo>
                    <a:pt x="5998" y="55949"/>
                    <a:pt x="6662" y="57006"/>
                    <a:pt x="8397" y="59761"/>
                  </a:cubicBezTo>
                  <a:cubicBezTo>
                    <a:pt x="8530" y="59485"/>
                    <a:pt x="8669" y="59212"/>
                    <a:pt x="8815" y="58941"/>
                  </a:cubicBezTo>
                  <a:lnTo>
                    <a:pt x="5967" y="54411"/>
                  </a:lnTo>
                  <a:cubicBezTo>
                    <a:pt x="6224" y="53189"/>
                    <a:pt x="6537" y="51976"/>
                    <a:pt x="6889" y="50777"/>
                  </a:cubicBezTo>
                  <a:cubicBezTo>
                    <a:pt x="7214" y="51294"/>
                    <a:pt x="8084" y="52676"/>
                    <a:pt x="10412" y="56382"/>
                  </a:cubicBezTo>
                  <a:cubicBezTo>
                    <a:pt x="10577" y="56154"/>
                    <a:pt x="10751" y="55922"/>
                    <a:pt x="10924" y="55704"/>
                  </a:cubicBezTo>
                  <a:lnTo>
                    <a:pt x="7193" y="49774"/>
                  </a:lnTo>
                  <a:cubicBezTo>
                    <a:pt x="7384" y="49172"/>
                    <a:pt x="7580" y="48570"/>
                    <a:pt x="7786" y="47972"/>
                  </a:cubicBezTo>
                  <a:cubicBezTo>
                    <a:pt x="7959" y="47473"/>
                    <a:pt x="8138" y="46969"/>
                    <a:pt x="8321" y="46470"/>
                  </a:cubicBezTo>
                  <a:cubicBezTo>
                    <a:pt x="8718" y="47103"/>
                    <a:pt x="9796" y="48824"/>
                    <a:pt x="12735" y="53487"/>
                  </a:cubicBezTo>
                  <a:cubicBezTo>
                    <a:pt x="12908" y="53273"/>
                    <a:pt x="13087" y="53055"/>
                    <a:pt x="13266" y="52841"/>
                  </a:cubicBezTo>
                  <a:lnTo>
                    <a:pt x="8664" y="45529"/>
                  </a:lnTo>
                  <a:cubicBezTo>
                    <a:pt x="8926" y="44811"/>
                    <a:pt x="9199" y="44089"/>
                    <a:pt x="9461" y="43358"/>
                  </a:cubicBezTo>
                  <a:cubicBezTo>
                    <a:pt x="9591" y="43010"/>
                    <a:pt x="9716" y="42658"/>
                    <a:pt x="9836" y="42301"/>
                  </a:cubicBezTo>
                  <a:cubicBezTo>
                    <a:pt x="10313" y="43059"/>
                    <a:pt x="11589" y="45083"/>
                    <a:pt x="14995" y="50501"/>
                  </a:cubicBezTo>
                  <a:cubicBezTo>
                    <a:pt x="15156" y="50250"/>
                    <a:pt x="15312" y="50005"/>
                    <a:pt x="15464" y="49756"/>
                  </a:cubicBezTo>
                  <a:lnTo>
                    <a:pt x="10157" y="41320"/>
                  </a:lnTo>
                  <a:cubicBezTo>
                    <a:pt x="10438" y="40424"/>
                    <a:pt x="10684" y="39510"/>
                    <a:pt x="10875" y="38596"/>
                  </a:cubicBezTo>
                  <a:cubicBezTo>
                    <a:pt x="10947" y="38292"/>
                    <a:pt x="11009" y="37985"/>
                    <a:pt x="11072" y="37682"/>
                  </a:cubicBezTo>
                  <a:cubicBezTo>
                    <a:pt x="11673" y="38631"/>
                    <a:pt x="13172" y="41016"/>
                    <a:pt x="16925" y="46982"/>
                  </a:cubicBezTo>
                  <a:cubicBezTo>
                    <a:pt x="17059" y="46698"/>
                    <a:pt x="17184" y="46408"/>
                    <a:pt x="17314" y="46113"/>
                  </a:cubicBezTo>
                  <a:lnTo>
                    <a:pt x="11295" y="36540"/>
                  </a:lnTo>
                  <a:cubicBezTo>
                    <a:pt x="11540" y="35207"/>
                    <a:pt x="11754" y="33874"/>
                    <a:pt x="11990" y="32554"/>
                  </a:cubicBezTo>
                  <a:cubicBezTo>
                    <a:pt x="12699" y="33682"/>
                    <a:pt x="14406" y="36398"/>
                    <a:pt x="18513" y="42930"/>
                  </a:cubicBezTo>
                  <a:cubicBezTo>
                    <a:pt x="18625" y="42605"/>
                    <a:pt x="18728" y="42274"/>
                    <a:pt x="18830" y="41944"/>
                  </a:cubicBezTo>
                  <a:lnTo>
                    <a:pt x="12204" y="31408"/>
                  </a:lnTo>
                  <a:cubicBezTo>
                    <a:pt x="12365" y="30587"/>
                    <a:pt x="12538" y="29772"/>
                    <a:pt x="12743" y="28969"/>
                  </a:cubicBezTo>
                  <a:cubicBezTo>
                    <a:pt x="12846" y="28546"/>
                    <a:pt x="12958" y="28131"/>
                    <a:pt x="13087" y="27716"/>
                  </a:cubicBezTo>
                  <a:cubicBezTo>
                    <a:pt x="13818" y="28885"/>
                    <a:pt x="15584" y="31689"/>
                    <a:pt x="19815" y="38413"/>
                  </a:cubicBezTo>
                  <a:cubicBezTo>
                    <a:pt x="19909" y="38065"/>
                    <a:pt x="19998" y="37709"/>
                    <a:pt x="20082" y="37351"/>
                  </a:cubicBezTo>
                  <a:lnTo>
                    <a:pt x="13408" y="26735"/>
                  </a:lnTo>
                  <a:cubicBezTo>
                    <a:pt x="13774" y="25692"/>
                    <a:pt x="14206" y="24666"/>
                    <a:pt x="14674" y="23654"/>
                  </a:cubicBezTo>
                  <a:cubicBezTo>
                    <a:pt x="15392" y="24796"/>
                    <a:pt x="17065" y="27453"/>
                    <a:pt x="20952" y="33637"/>
                  </a:cubicBezTo>
                  <a:cubicBezTo>
                    <a:pt x="21037" y="33272"/>
                    <a:pt x="21121" y="32910"/>
                    <a:pt x="21202" y="32550"/>
                  </a:cubicBezTo>
                  <a:lnTo>
                    <a:pt x="15075" y="22808"/>
                  </a:lnTo>
                  <a:cubicBezTo>
                    <a:pt x="15517" y="21893"/>
                    <a:pt x="15981" y="20988"/>
                    <a:pt x="16444" y="20069"/>
                  </a:cubicBezTo>
                  <a:cubicBezTo>
                    <a:pt x="16462" y="20038"/>
                    <a:pt x="16480" y="20003"/>
                    <a:pt x="16497" y="19967"/>
                  </a:cubicBezTo>
                  <a:cubicBezTo>
                    <a:pt x="17198" y="21086"/>
                    <a:pt x="18732" y="23520"/>
                    <a:pt x="22080" y="28844"/>
                  </a:cubicBezTo>
                  <a:cubicBezTo>
                    <a:pt x="22169" y="28496"/>
                    <a:pt x="22259" y="28144"/>
                    <a:pt x="22356" y="27796"/>
                  </a:cubicBezTo>
                  <a:cubicBezTo>
                    <a:pt x="22356" y="27796"/>
                    <a:pt x="22352" y="27796"/>
                    <a:pt x="16913" y="19143"/>
                  </a:cubicBezTo>
                  <a:cubicBezTo>
                    <a:pt x="17386" y="18188"/>
                    <a:pt x="17853" y="17216"/>
                    <a:pt x="18277" y="16217"/>
                  </a:cubicBezTo>
                  <a:cubicBezTo>
                    <a:pt x="18985" y="17341"/>
                    <a:pt x="20430" y="19637"/>
                    <a:pt x="23378" y="24319"/>
                  </a:cubicBezTo>
                  <a:cubicBezTo>
                    <a:pt x="23480" y="23998"/>
                    <a:pt x="23592" y="23677"/>
                    <a:pt x="23708" y="23356"/>
                  </a:cubicBezTo>
                  <a:lnTo>
                    <a:pt x="18647" y="15312"/>
                  </a:lnTo>
                  <a:cubicBezTo>
                    <a:pt x="19080" y="14224"/>
                    <a:pt x="19446" y="13114"/>
                    <a:pt x="19767" y="12000"/>
                  </a:cubicBezTo>
                  <a:cubicBezTo>
                    <a:pt x="20533" y="13216"/>
                    <a:pt x="22004" y="15562"/>
                    <a:pt x="24844" y="20069"/>
                  </a:cubicBezTo>
                  <a:cubicBezTo>
                    <a:pt x="24951" y="19740"/>
                    <a:pt x="25054" y="19410"/>
                    <a:pt x="25157" y="19079"/>
                  </a:cubicBezTo>
                  <a:lnTo>
                    <a:pt x="20051" y="10965"/>
                  </a:lnTo>
                  <a:cubicBezTo>
                    <a:pt x="20074" y="10889"/>
                    <a:pt x="20092" y="10813"/>
                    <a:pt x="20114" y="10737"/>
                  </a:cubicBezTo>
                  <a:cubicBezTo>
                    <a:pt x="20417" y="9582"/>
                    <a:pt x="20680" y="8428"/>
                    <a:pt x="20934" y="7277"/>
                  </a:cubicBezTo>
                  <a:cubicBezTo>
                    <a:pt x="21759" y="8584"/>
                    <a:pt x="23288" y="11018"/>
                    <a:pt x="26128" y="15531"/>
                  </a:cubicBezTo>
                  <a:cubicBezTo>
                    <a:pt x="26209" y="15161"/>
                    <a:pt x="26285" y="14786"/>
                    <a:pt x="26356" y="14412"/>
                  </a:cubicBezTo>
                  <a:lnTo>
                    <a:pt x="21179" y="6176"/>
                  </a:lnTo>
                  <a:cubicBezTo>
                    <a:pt x="21197" y="6082"/>
                    <a:pt x="21220" y="5989"/>
                    <a:pt x="21238" y="5900"/>
                  </a:cubicBezTo>
                  <a:cubicBezTo>
                    <a:pt x="21607" y="4201"/>
                    <a:pt x="21848" y="3104"/>
                    <a:pt x="22004" y="2390"/>
                  </a:cubicBezTo>
                  <a:cubicBezTo>
                    <a:pt x="22825" y="3697"/>
                    <a:pt x="24282" y="6011"/>
                    <a:pt x="26877" y="10140"/>
                  </a:cubicBezTo>
                  <a:cubicBezTo>
                    <a:pt x="26896" y="9667"/>
                    <a:pt x="26910" y="9181"/>
                    <a:pt x="26904" y="8695"/>
                  </a:cubicBezTo>
                  <a:lnTo>
                    <a:pt x="22245" y="1289"/>
                  </a:lnTo>
                  <a:lnTo>
                    <a:pt x="22290" y="1097"/>
                  </a:lnTo>
                  <a:cubicBezTo>
                    <a:pt x="22294" y="1066"/>
                    <a:pt x="22303" y="1040"/>
                    <a:pt x="22308" y="1009"/>
                  </a:cubicBezTo>
                  <a:cubicBezTo>
                    <a:pt x="21492" y="540"/>
                    <a:pt x="20631" y="165"/>
                    <a:pt x="1971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2"/>
            <p:cNvSpPr/>
            <p:nvPr/>
          </p:nvSpPr>
          <p:spPr>
            <a:xfrm>
              <a:off x="4293349" y="-84538"/>
              <a:ext cx="1453757" cy="1445371"/>
            </a:xfrm>
            <a:custGeom>
              <a:rect b="b" l="l" r="r" t="t"/>
              <a:pathLst>
                <a:path extrusionOk="0" h="45502" w="45766">
                  <a:moveTo>
                    <a:pt x="12551" y="1"/>
                  </a:moveTo>
                  <a:cubicBezTo>
                    <a:pt x="10260" y="1"/>
                    <a:pt x="8030" y="1232"/>
                    <a:pt x="6546" y="3000"/>
                  </a:cubicBezTo>
                  <a:cubicBezTo>
                    <a:pt x="0" y="10799"/>
                    <a:pt x="9226" y="15975"/>
                    <a:pt x="13457" y="21821"/>
                  </a:cubicBezTo>
                  <a:cubicBezTo>
                    <a:pt x="14749" y="23613"/>
                    <a:pt x="15700" y="25628"/>
                    <a:pt x="16863" y="27505"/>
                  </a:cubicBezTo>
                  <a:cubicBezTo>
                    <a:pt x="17029" y="27773"/>
                    <a:pt x="17202" y="28036"/>
                    <a:pt x="17371" y="28291"/>
                  </a:cubicBezTo>
                  <a:cubicBezTo>
                    <a:pt x="20328" y="32652"/>
                    <a:pt x="24791" y="35701"/>
                    <a:pt x="29152" y="38653"/>
                  </a:cubicBezTo>
                  <a:cubicBezTo>
                    <a:pt x="30699" y="39705"/>
                    <a:pt x="45712" y="45242"/>
                    <a:pt x="45765" y="45501"/>
                  </a:cubicBezTo>
                  <a:cubicBezTo>
                    <a:pt x="43755" y="35977"/>
                    <a:pt x="38853" y="29004"/>
                    <a:pt x="33758" y="20710"/>
                  </a:cubicBezTo>
                  <a:cubicBezTo>
                    <a:pt x="32661" y="18927"/>
                    <a:pt x="31560" y="17135"/>
                    <a:pt x="30169" y="15579"/>
                  </a:cubicBezTo>
                  <a:cubicBezTo>
                    <a:pt x="28224" y="13412"/>
                    <a:pt x="25763" y="11754"/>
                    <a:pt x="23810" y="9591"/>
                  </a:cubicBezTo>
                  <a:cubicBezTo>
                    <a:pt x="20533" y="5953"/>
                    <a:pt x="18085" y="557"/>
                    <a:pt x="13216" y="36"/>
                  </a:cubicBezTo>
                  <a:cubicBezTo>
                    <a:pt x="12994" y="12"/>
                    <a:pt x="12773" y="1"/>
                    <a:pt x="12551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2"/>
            <p:cNvSpPr/>
            <p:nvPr/>
          </p:nvSpPr>
          <p:spPr>
            <a:xfrm>
              <a:off x="4493627" y="-48294"/>
              <a:ext cx="1244839" cy="1405157"/>
            </a:xfrm>
            <a:custGeom>
              <a:rect b="b" l="l" r="r" t="t"/>
              <a:pathLst>
                <a:path extrusionOk="0" h="44236" w="39189">
                  <a:moveTo>
                    <a:pt x="2408" y="0"/>
                  </a:moveTo>
                  <a:cubicBezTo>
                    <a:pt x="1583" y="500"/>
                    <a:pt x="838" y="1142"/>
                    <a:pt x="218" y="1877"/>
                  </a:cubicBezTo>
                  <a:cubicBezTo>
                    <a:pt x="143" y="1966"/>
                    <a:pt x="71" y="2056"/>
                    <a:pt x="0" y="2145"/>
                  </a:cubicBezTo>
                  <a:cubicBezTo>
                    <a:pt x="218" y="2373"/>
                    <a:pt x="433" y="2604"/>
                    <a:pt x="638" y="2840"/>
                  </a:cubicBezTo>
                  <a:cubicBezTo>
                    <a:pt x="780" y="3001"/>
                    <a:pt x="923" y="3166"/>
                    <a:pt x="1061" y="3326"/>
                  </a:cubicBezTo>
                  <a:cubicBezTo>
                    <a:pt x="910" y="4972"/>
                    <a:pt x="651" y="7816"/>
                    <a:pt x="200" y="12761"/>
                  </a:cubicBezTo>
                  <a:cubicBezTo>
                    <a:pt x="464" y="13109"/>
                    <a:pt x="745" y="13461"/>
                    <a:pt x="1039" y="13809"/>
                  </a:cubicBezTo>
                  <a:lnTo>
                    <a:pt x="1900" y="4374"/>
                  </a:lnTo>
                  <a:cubicBezTo>
                    <a:pt x="2283" y="4874"/>
                    <a:pt x="2649" y="5390"/>
                    <a:pt x="3005" y="5925"/>
                  </a:cubicBezTo>
                  <a:cubicBezTo>
                    <a:pt x="3581" y="6787"/>
                    <a:pt x="4137" y="7691"/>
                    <a:pt x="4713" y="8610"/>
                  </a:cubicBezTo>
                  <a:cubicBezTo>
                    <a:pt x="4575" y="10152"/>
                    <a:pt x="4338" y="12716"/>
                    <a:pt x="3950" y="16974"/>
                  </a:cubicBezTo>
                  <a:cubicBezTo>
                    <a:pt x="4236" y="17282"/>
                    <a:pt x="4521" y="17581"/>
                    <a:pt x="4802" y="17884"/>
                  </a:cubicBezTo>
                  <a:lnTo>
                    <a:pt x="5528" y="9881"/>
                  </a:lnTo>
                  <a:cubicBezTo>
                    <a:pt x="6189" y="10870"/>
                    <a:pt x="6898" y="11865"/>
                    <a:pt x="7714" y="12792"/>
                  </a:cubicBezTo>
                  <a:cubicBezTo>
                    <a:pt x="7932" y="13047"/>
                    <a:pt x="8164" y="13292"/>
                    <a:pt x="8401" y="13533"/>
                  </a:cubicBezTo>
                  <a:cubicBezTo>
                    <a:pt x="8280" y="14821"/>
                    <a:pt x="8066" y="17171"/>
                    <a:pt x="7674" y="21442"/>
                  </a:cubicBezTo>
                  <a:cubicBezTo>
                    <a:pt x="7959" y="21875"/>
                    <a:pt x="8226" y="22320"/>
                    <a:pt x="8485" y="22767"/>
                  </a:cubicBezTo>
                  <a:lnTo>
                    <a:pt x="9261" y="14344"/>
                  </a:lnTo>
                  <a:cubicBezTo>
                    <a:pt x="9800" y="14821"/>
                    <a:pt x="10362" y="15267"/>
                    <a:pt x="10928" y="15669"/>
                  </a:cubicBezTo>
                  <a:cubicBezTo>
                    <a:pt x="11370" y="15990"/>
                    <a:pt x="11811" y="16293"/>
                    <a:pt x="12257" y="16591"/>
                  </a:cubicBezTo>
                  <a:cubicBezTo>
                    <a:pt x="12132" y="17947"/>
                    <a:pt x="11856" y="20921"/>
                    <a:pt x="11259" y="27426"/>
                  </a:cubicBezTo>
                  <a:cubicBezTo>
                    <a:pt x="11531" y="27805"/>
                    <a:pt x="11807" y="28179"/>
                    <a:pt x="12092" y="28541"/>
                  </a:cubicBezTo>
                  <a:lnTo>
                    <a:pt x="13136" y="17180"/>
                  </a:lnTo>
                  <a:cubicBezTo>
                    <a:pt x="14183" y="17875"/>
                    <a:pt x="15204" y="18558"/>
                    <a:pt x="16141" y="19328"/>
                  </a:cubicBezTo>
                  <a:cubicBezTo>
                    <a:pt x="16015" y="20693"/>
                    <a:pt x="15717" y="23935"/>
                    <a:pt x="15013" y="31626"/>
                  </a:cubicBezTo>
                  <a:cubicBezTo>
                    <a:pt x="15298" y="31889"/>
                    <a:pt x="15579" y="32143"/>
                    <a:pt x="15877" y="32398"/>
                  </a:cubicBezTo>
                  <a:lnTo>
                    <a:pt x="17001" y="20096"/>
                  </a:lnTo>
                  <a:cubicBezTo>
                    <a:pt x="17130" y="20221"/>
                    <a:pt x="17260" y="20350"/>
                    <a:pt x="17389" y="20484"/>
                  </a:cubicBezTo>
                  <a:cubicBezTo>
                    <a:pt x="18258" y="21371"/>
                    <a:pt x="19097" y="22308"/>
                    <a:pt x="19917" y="23266"/>
                  </a:cubicBezTo>
                  <a:cubicBezTo>
                    <a:pt x="19797" y="24568"/>
                    <a:pt x="19516" y="27609"/>
                    <a:pt x="18865" y="34748"/>
                  </a:cubicBezTo>
                  <a:cubicBezTo>
                    <a:pt x="19151" y="34952"/>
                    <a:pt x="19445" y="35166"/>
                    <a:pt x="19739" y="35376"/>
                  </a:cubicBezTo>
                  <a:lnTo>
                    <a:pt x="20756" y="24265"/>
                  </a:lnTo>
                  <a:cubicBezTo>
                    <a:pt x="21402" y="25041"/>
                    <a:pt x="22040" y="25829"/>
                    <a:pt x="22677" y="26615"/>
                  </a:cubicBezTo>
                  <a:cubicBezTo>
                    <a:pt x="23020" y="27039"/>
                    <a:pt x="23337" y="27434"/>
                    <a:pt x="23636" y="27805"/>
                  </a:cubicBezTo>
                  <a:cubicBezTo>
                    <a:pt x="23533" y="28889"/>
                    <a:pt x="23302" y="31443"/>
                    <a:pt x="22748" y="37454"/>
                  </a:cubicBezTo>
                  <a:cubicBezTo>
                    <a:pt x="22784" y="37472"/>
                    <a:pt x="22811" y="37493"/>
                    <a:pt x="22847" y="37512"/>
                  </a:cubicBezTo>
                  <a:cubicBezTo>
                    <a:pt x="22994" y="37619"/>
                    <a:pt x="23265" y="37761"/>
                    <a:pt x="23645" y="37931"/>
                  </a:cubicBezTo>
                  <a:lnTo>
                    <a:pt x="24475" y="28848"/>
                  </a:lnTo>
                  <a:cubicBezTo>
                    <a:pt x="26093" y="30864"/>
                    <a:pt x="26922" y="31898"/>
                    <a:pt x="27350" y="32433"/>
                  </a:cubicBezTo>
                  <a:cubicBezTo>
                    <a:pt x="27274" y="33218"/>
                    <a:pt x="27109" y="35038"/>
                    <a:pt x="26716" y="39251"/>
                  </a:cubicBezTo>
                  <a:cubicBezTo>
                    <a:pt x="27016" y="39371"/>
                    <a:pt x="27319" y="39491"/>
                    <a:pt x="27617" y="39617"/>
                  </a:cubicBezTo>
                  <a:lnTo>
                    <a:pt x="28184" y="33463"/>
                  </a:lnTo>
                  <a:cubicBezTo>
                    <a:pt x="29134" y="34618"/>
                    <a:pt x="30093" y="35764"/>
                    <a:pt x="31073" y="36892"/>
                  </a:cubicBezTo>
                  <a:cubicBezTo>
                    <a:pt x="31029" y="37378"/>
                    <a:pt x="30930" y="38452"/>
                    <a:pt x="30712" y="40837"/>
                  </a:cubicBezTo>
                  <a:cubicBezTo>
                    <a:pt x="31011" y="40963"/>
                    <a:pt x="31314" y="41074"/>
                    <a:pt x="31618" y="41191"/>
                  </a:cubicBezTo>
                  <a:lnTo>
                    <a:pt x="31920" y="37847"/>
                  </a:lnTo>
                  <a:cubicBezTo>
                    <a:pt x="32326" y="38296"/>
                    <a:pt x="32736" y="38747"/>
                    <a:pt x="33155" y="39188"/>
                  </a:cubicBezTo>
                  <a:cubicBezTo>
                    <a:pt x="33704" y="39773"/>
                    <a:pt x="34266" y="40343"/>
                    <a:pt x="34841" y="40901"/>
                  </a:cubicBezTo>
                  <a:cubicBezTo>
                    <a:pt x="34822" y="41115"/>
                    <a:pt x="34783" y="41543"/>
                    <a:pt x="34707" y="42403"/>
                  </a:cubicBezTo>
                  <a:cubicBezTo>
                    <a:pt x="35015" y="42523"/>
                    <a:pt x="35318" y="42640"/>
                    <a:pt x="35608" y="42755"/>
                  </a:cubicBezTo>
                  <a:lnTo>
                    <a:pt x="35701" y="41707"/>
                  </a:lnTo>
                  <a:cubicBezTo>
                    <a:pt x="35831" y="41823"/>
                    <a:pt x="35960" y="41940"/>
                    <a:pt x="36089" y="42051"/>
                  </a:cubicBezTo>
                  <a:cubicBezTo>
                    <a:pt x="36999" y="42831"/>
                    <a:pt x="37958" y="43576"/>
                    <a:pt x="39010" y="44155"/>
                  </a:cubicBezTo>
                  <a:cubicBezTo>
                    <a:pt x="39076" y="44182"/>
                    <a:pt x="39135" y="44208"/>
                    <a:pt x="39188" y="44235"/>
                  </a:cubicBezTo>
                  <a:cubicBezTo>
                    <a:pt x="38274" y="43700"/>
                    <a:pt x="37450" y="43037"/>
                    <a:pt x="36664" y="42331"/>
                  </a:cubicBezTo>
                  <a:lnTo>
                    <a:pt x="36664" y="42331"/>
                  </a:lnTo>
                  <a:cubicBezTo>
                    <a:pt x="36843" y="42354"/>
                    <a:pt x="37396" y="42434"/>
                    <a:pt x="39068" y="42679"/>
                  </a:cubicBezTo>
                  <a:cubicBezTo>
                    <a:pt x="38987" y="42345"/>
                    <a:pt x="38903" y="42024"/>
                    <a:pt x="38804" y="41699"/>
                  </a:cubicBezTo>
                  <a:lnTo>
                    <a:pt x="35518" y="41226"/>
                  </a:lnTo>
                  <a:cubicBezTo>
                    <a:pt x="34791" y="40485"/>
                    <a:pt x="34100" y="39724"/>
                    <a:pt x="33431" y="38943"/>
                  </a:cubicBezTo>
                  <a:cubicBezTo>
                    <a:pt x="33026" y="38475"/>
                    <a:pt x="32629" y="37997"/>
                    <a:pt x="32237" y="37520"/>
                  </a:cubicBezTo>
                  <a:lnTo>
                    <a:pt x="32237" y="37520"/>
                  </a:lnTo>
                  <a:cubicBezTo>
                    <a:pt x="32736" y="37592"/>
                    <a:pt x="34079" y="37788"/>
                    <a:pt x="37712" y="38314"/>
                  </a:cubicBezTo>
                  <a:cubicBezTo>
                    <a:pt x="37583" y="37980"/>
                    <a:pt x="37462" y="37654"/>
                    <a:pt x="37333" y="37324"/>
                  </a:cubicBezTo>
                  <a:lnTo>
                    <a:pt x="31381" y="36455"/>
                  </a:lnTo>
                  <a:cubicBezTo>
                    <a:pt x="30435" y="35269"/>
                    <a:pt x="29513" y="34056"/>
                    <a:pt x="28607" y="32834"/>
                  </a:cubicBezTo>
                  <a:lnTo>
                    <a:pt x="28607" y="32834"/>
                  </a:lnTo>
                  <a:cubicBezTo>
                    <a:pt x="29334" y="32941"/>
                    <a:pt x="31176" y="33209"/>
                    <a:pt x="35822" y="33878"/>
                  </a:cubicBezTo>
                  <a:cubicBezTo>
                    <a:pt x="35657" y="33544"/>
                    <a:pt x="35487" y="33204"/>
                    <a:pt x="35318" y="32865"/>
                  </a:cubicBezTo>
                  <a:lnTo>
                    <a:pt x="27831" y="31782"/>
                  </a:lnTo>
                  <a:cubicBezTo>
                    <a:pt x="26663" y="30186"/>
                    <a:pt x="25812" y="29023"/>
                    <a:pt x="25197" y="28179"/>
                  </a:cubicBezTo>
                  <a:lnTo>
                    <a:pt x="25197" y="28179"/>
                  </a:lnTo>
                  <a:cubicBezTo>
                    <a:pt x="26111" y="28313"/>
                    <a:pt x="28278" y="28626"/>
                    <a:pt x="33437" y="29375"/>
                  </a:cubicBezTo>
                  <a:cubicBezTo>
                    <a:pt x="33240" y="29031"/>
                    <a:pt x="33044" y="28692"/>
                    <a:pt x="32843" y="28349"/>
                  </a:cubicBezTo>
                  <a:cubicBezTo>
                    <a:pt x="32843" y="28349"/>
                    <a:pt x="32843" y="28344"/>
                    <a:pt x="24425" y="27123"/>
                  </a:cubicBezTo>
                  <a:lnTo>
                    <a:pt x="23555" y="25936"/>
                  </a:lnTo>
                  <a:cubicBezTo>
                    <a:pt x="22958" y="25129"/>
                    <a:pt x="22365" y="24318"/>
                    <a:pt x="21754" y="23516"/>
                  </a:cubicBezTo>
                  <a:lnTo>
                    <a:pt x="21754" y="23516"/>
                  </a:lnTo>
                  <a:cubicBezTo>
                    <a:pt x="22833" y="23672"/>
                    <a:pt x="25259" y="24024"/>
                    <a:pt x="30708" y="24818"/>
                  </a:cubicBezTo>
                  <a:cubicBezTo>
                    <a:pt x="30498" y="24470"/>
                    <a:pt x="30284" y="24127"/>
                    <a:pt x="30070" y="23783"/>
                  </a:cubicBezTo>
                  <a:lnTo>
                    <a:pt x="20947" y="22459"/>
                  </a:lnTo>
                  <a:cubicBezTo>
                    <a:pt x="20153" y="21438"/>
                    <a:pt x="19338" y="20435"/>
                    <a:pt x="18464" y="19458"/>
                  </a:cubicBezTo>
                  <a:cubicBezTo>
                    <a:pt x="18258" y="19231"/>
                    <a:pt x="18044" y="19003"/>
                    <a:pt x="17826" y="18785"/>
                  </a:cubicBezTo>
                  <a:lnTo>
                    <a:pt x="17826" y="18785"/>
                  </a:lnTo>
                  <a:cubicBezTo>
                    <a:pt x="19195" y="18981"/>
                    <a:pt x="22026" y="19396"/>
                    <a:pt x="27867" y="20243"/>
                  </a:cubicBezTo>
                  <a:cubicBezTo>
                    <a:pt x="27729" y="20015"/>
                    <a:pt x="27586" y="19793"/>
                    <a:pt x="27453" y="19569"/>
                  </a:cubicBezTo>
                  <a:cubicBezTo>
                    <a:pt x="27377" y="19449"/>
                    <a:pt x="27305" y="19328"/>
                    <a:pt x="27225" y="19204"/>
                  </a:cubicBezTo>
                  <a:lnTo>
                    <a:pt x="16653" y="17670"/>
                  </a:lnTo>
                  <a:cubicBezTo>
                    <a:pt x="16229" y="17295"/>
                    <a:pt x="15801" y="16939"/>
                    <a:pt x="15365" y="16595"/>
                  </a:cubicBezTo>
                  <a:cubicBezTo>
                    <a:pt x="14282" y="15727"/>
                    <a:pt x="13180" y="14928"/>
                    <a:pt x="12168" y="14081"/>
                  </a:cubicBezTo>
                  <a:cubicBezTo>
                    <a:pt x="12035" y="13969"/>
                    <a:pt x="11901" y="13858"/>
                    <a:pt x="11767" y="13743"/>
                  </a:cubicBezTo>
                  <a:lnTo>
                    <a:pt x="11767" y="13743"/>
                  </a:lnTo>
                  <a:cubicBezTo>
                    <a:pt x="13613" y="14010"/>
                    <a:pt x="17340" y="14549"/>
                    <a:pt x="24853" y="15642"/>
                  </a:cubicBezTo>
                  <a:cubicBezTo>
                    <a:pt x="24572" y="15276"/>
                    <a:pt x="24282" y="14924"/>
                    <a:pt x="23983" y="14576"/>
                  </a:cubicBezTo>
                  <a:lnTo>
                    <a:pt x="10603" y="12636"/>
                  </a:lnTo>
                  <a:cubicBezTo>
                    <a:pt x="10206" y="12222"/>
                    <a:pt x="9836" y="11790"/>
                    <a:pt x="9488" y="11329"/>
                  </a:cubicBezTo>
                  <a:cubicBezTo>
                    <a:pt x="8940" y="10613"/>
                    <a:pt x="8450" y="9837"/>
                    <a:pt x="7977" y="9029"/>
                  </a:cubicBezTo>
                  <a:lnTo>
                    <a:pt x="7977" y="9029"/>
                  </a:lnTo>
                  <a:cubicBezTo>
                    <a:pt x="9627" y="9270"/>
                    <a:pt x="13002" y="9761"/>
                    <a:pt x="19904" y="10759"/>
                  </a:cubicBezTo>
                  <a:cubicBezTo>
                    <a:pt x="19493" y="10393"/>
                    <a:pt x="19079" y="10024"/>
                    <a:pt x="18674" y="9640"/>
                  </a:cubicBezTo>
                  <a:lnTo>
                    <a:pt x="7392" y="8004"/>
                  </a:lnTo>
                  <a:cubicBezTo>
                    <a:pt x="6773" y="6871"/>
                    <a:pt x="6176" y="5694"/>
                    <a:pt x="5497" y="4508"/>
                  </a:cubicBezTo>
                  <a:lnTo>
                    <a:pt x="5497" y="4508"/>
                  </a:lnTo>
                  <a:cubicBezTo>
                    <a:pt x="7076" y="4740"/>
                    <a:pt x="10019" y="5164"/>
                    <a:pt x="15499" y="5962"/>
                  </a:cubicBezTo>
                  <a:cubicBezTo>
                    <a:pt x="15240" y="5610"/>
                    <a:pt x="14968" y="5252"/>
                    <a:pt x="14710" y="4905"/>
                  </a:cubicBezTo>
                  <a:lnTo>
                    <a:pt x="4896" y="3482"/>
                  </a:lnTo>
                  <a:cubicBezTo>
                    <a:pt x="4338" y="2577"/>
                    <a:pt x="3732" y="1686"/>
                    <a:pt x="3077" y="843"/>
                  </a:cubicBezTo>
                  <a:cubicBezTo>
                    <a:pt x="2858" y="558"/>
                    <a:pt x="2635" y="276"/>
                    <a:pt x="240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2"/>
            <p:cNvSpPr/>
            <p:nvPr/>
          </p:nvSpPr>
          <p:spPr>
            <a:xfrm>
              <a:off x="4046630" y="1634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2"/>
            <p:cNvSpPr/>
            <p:nvPr/>
          </p:nvSpPr>
          <p:spPr>
            <a:xfrm>
              <a:off x="4345443" y="1814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2"/>
            <p:cNvSpPr/>
            <p:nvPr/>
          </p:nvSpPr>
          <p:spPr>
            <a:xfrm>
              <a:off x="1574551" y="2143459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0"/>
                  </a:moveTo>
                  <a:cubicBezTo>
                    <a:pt x="135" y="0"/>
                    <a:pt x="1" y="134"/>
                    <a:pt x="1" y="299"/>
                  </a:cubicBezTo>
                  <a:cubicBezTo>
                    <a:pt x="1" y="464"/>
                    <a:pt x="135" y="597"/>
                    <a:pt x="300" y="597"/>
                  </a:cubicBezTo>
                  <a:cubicBezTo>
                    <a:pt x="464" y="597"/>
                    <a:pt x="598" y="464"/>
                    <a:pt x="598" y="299"/>
                  </a:cubicBezTo>
                  <a:cubicBezTo>
                    <a:pt x="598" y="134"/>
                    <a:pt x="464" y="0"/>
                    <a:pt x="300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2"/>
            <p:cNvSpPr/>
            <p:nvPr/>
          </p:nvSpPr>
          <p:spPr>
            <a:xfrm>
              <a:off x="6727723" y="-344788"/>
              <a:ext cx="1041447" cy="1837065"/>
            </a:xfrm>
            <a:custGeom>
              <a:rect b="b" l="l" r="r" t="t"/>
              <a:pathLst>
                <a:path extrusionOk="0" h="57833" w="32786">
                  <a:moveTo>
                    <a:pt x="7252" y="1"/>
                  </a:moveTo>
                  <a:cubicBezTo>
                    <a:pt x="6715" y="1"/>
                    <a:pt x="6159" y="92"/>
                    <a:pt x="5582" y="288"/>
                  </a:cubicBezTo>
                  <a:cubicBezTo>
                    <a:pt x="4040" y="809"/>
                    <a:pt x="2823" y="2008"/>
                    <a:pt x="1722" y="3208"/>
                  </a:cubicBezTo>
                  <a:cubicBezTo>
                    <a:pt x="1084" y="3904"/>
                    <a:pt x="446" y="4644"/>
                    <a:pt x="197" y="5558"/>
                  </a:cubicBezTo>
                  <a:cubicBezTo>
                    <a:pt x="1" y="6285"/>
                    <a:pt x="71" y="7056"/>
                    <a:pt x="170" y="7796"/>
                  </a:cubicBezTo>
                  <a:cubicBezTo>
                    <a:pt x="884" y="13289"/>
                    <a:pt x="3180" y="17369"/>
                    <a:pt x="5940" y="21926"/>
                  </a:cubicBezTo>
                  <a:cubicBezTo>
                    <a:pt x="6885" y="23491"/>
                    <a:pt x="7737" y="25154"/>
                    <a:pt x="8548" y="26866"/>
                  </a:cubicBezTo>
                  <a:cubicBezTo>
                    <a:pt x="11593" y="33251"/>
                    <a:pt x="14122" y="40273"/>
                    <a:pt x="19133" y="45057"/>
                  </a:cubicBezTo>
                  <a:cubicBezTo>
                    <a:pt x="20747" y="46605"/>
                    <a:pt x="22634" y="47854"/>
                    <a:pt x="24243" y="49410"/>
                  </a:cubicBezTo>
                  <a:cubicBezTo>
                    <a:pt x="26708" y="51803"/>
                    <a:pt x="28435" y="54840"/>
                    <a:pt x="30129" y="57832"/>
                  </a:cubicBezTo>
                  <a:cubicBezTo>
                    <a:pt x="30762" y="54840"/>
                    <a:pt x="32041" y="51558"/>
                    <a:pt x="32376" y="48562"/>
                  </a:cubicBezTo>
                  <a:cubicBezTo>
                    <a:pt x="32786" y="44817"/>
                    <a:pt x="30534" y="41553"/>
                    <a:pt x="29915" y="37986"/>
                  </a:cubicBezTo>
                  <a:cubicBezTo>
                    <a:pt x="29375" y="34869"/>
                    <a:pt x="30079" y="31775"/>
                    <a:pt x="29388" y="28716"/>
                  </a:cubicBezTo>
                  <a:cubicBezTo>
                    <a:pt x="28554" y="25029"/>
                    <a:pt x="26276" y="21453"/>
                    <a:pt x="23632" y="18809"/>
                  </a:cubicBezTo>
                  <a:cubicBezTo>
                    <a:pt x="22508" y="17690"/>
                    <a:pt x="21265" y="16683"/>
                    <a:pt x="20239" y="15474"/>
                  </a:cubicBezTo>
                  <a:cubicBezTo>
                    <a:pt x="19294" y="14360"/>
                    <a:pt x="18545" y="13093"/>
                    <a:pt x="17808" y="11831"/>
                  </a:cubicBezTo>
                  <a:cubicBezTo>
                    <a:pt x="15766" y="8338"/>
                    <a:pt x="12403" y="1"/>
                    <a:pt x="72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2"/>
            <p:cNvSpPr/>
            <p:nvPr/>
          </p:nvSpPr>
          <p:spPr>
            <a:xfrm>
              <a:off x="6741858" y="-331860"/>
              <a:ext cx="1014161" cy="1824550"/>
            </a:xfrm>
            <a:custGeom>
              <a:rect b="b" l="l" r="r" t="t"/>
              <a:pathLst>
                <a:path extrusionOk="0" h="57439" w="31927">
                  <a:moveTo>
                    <a:pt x="4830" y="1"/>
                  </a:moveTo>
                  <a:cubicBezTo>
                    <a:pt x="4046" y="317"/>
                    <a:pt x="3350" y="807"/>
                    <a:pt x="2703" y="1375"/>
                  </a:cubicBezTo>
                  <a:cubicBezTo>
                    <a:pt x="2717" y="1396"/>
                    <a:pt x="2725" y="1423"/>
                    <a:pt x="2739" y="1449"/>
                  </a:cubicBezTo>
                  <a:lnTo>
                    <a:pt x="2810" y="1610"/>
                  </a:lnTo>
                  <a:lnTo>
                    <a:pt x="1" y="9070"/>
                  </a:lnTo>
                  <a:cubicBezTo>
                    <a:pt x="87" y="9502"/>
                    <a:pt x="184" y="9935"/>
                    <a:pt x="287" y="10350"/>
                  </a:cubicBezTo>
                  <a:cubicBezTo>
                    <a:pt x="1852" y="6199"/>
                    <a:pt x="2735" y="3863"/>
                    <a:pt x="3229" y="2552"/>
                  </a:cubicBezTo>
                  <a:cubicBezTo>
                    <a:pt x="3497" y="3157"/>
                    <a:pt x="3907" y="4094"/>
                    <a:pt x="4549" y="5543"/>
                  </a:cubicBezTo>
                  <a:cubicBezTo>
                    <a:pt x="4585" y="5619"/>
                    <a:pt x="4621" y="5699"/>
                    <a:pt x="4652" y="5779"/>
                  </a:cubicBezTo>
                  <a:lnTo>
                    <a:pt x="1531" y="14072"/>
                  </a:lnTo>
                  <a:cubicBezTo>
                    <a:pt x="1660" y="14393"/>
                    <a:pt x="1799" y="14710"/>
                    <a:pt x="1937" y="15027"/>
                  </a:cubicBezTo>
                  <a:cubicBezTo>
                    <a:pt x="3649" y="10483"/>
                    <a:pt x="4571" y="8036"/>
                    <a:pt x="5071" y="6715"/>
                  </a:cubicBezTo>
                  <a:cubicBezTo>
                    <a:pt x="5508" y="7697"/>
                    <a:pt x="5954" y="8678"/>
                    <a:pt x="6436" y="9654"/>
                  </a:cubicBezTo>
                  <a:cubicBezTo>
                    <a:pt x="6467" y="9721"/>
                    <a:pt x="6498" y="9783"/>
                    <a:pt x="6529" y="9845"/>
                  </a:cubicBezTo>
                  <a:lnTo>
                    <a:pt x="3448" y="18019"/>
                  </a:lnTo>
                  <a:cubicBezTo>
                    <a:pt x="3604" y="18295"/>
                    <a:pt x="3756" y="18571"/>
                    <a:pt x="3912" y="18844"/>
                  </a:cubicBezTo>
                  <a:cubicBezTo>
                    <a:pt x="5624" y="14305"/>
                    <a:pt x="6511" y="11946"/>
                    <a:pt x="6975" y="10720"/>
                  </a:cubicBezTo>
                  <a:cubicBezTo>
                    <a:pt x="7465" y="11656"/>
                    <a:pt x="7991" y="12579"/>
                    <a:pt x="8576" y="13471"/>
                  </a:cubicBezTo>
                  <a:lnTo>
                    <a:pt x="5522" y="21573"/>
                  </a:lnTo>
                  <a:cubicBezTo>
                    <a:pt x="5686" y="21835"/>
                    <a:pt x="5843" y="22102"/>
                    <a:pt x="5994" y="22370"/>
                  </a:cubicBezTo>
                  <a:cubicBezTo>
                    <a:pt x="7773" y="17653"/>
                    <a:pt x="8642" y="15344"/>
                    <a:pt x="9070" y="14210"/>
                  </a:cubicBezTo>
                  <a:cubicBezTo>
                    <a:pt x="9632" y="15027"/>
                    <a:pt x="10220" y="15807"/>
                    <a:pt x="10819" y="16574"/>
                  </a:cubicBezTo>
                  <a:lnTo>
                    <a:pt x="7537" y="25286"/>
                  </a:lnTo>
                  <a:cubicBezTo>
                    <a:pt x="7684" y="25580"/>
                    <a:pt x="7831" y="25880"/>
                    <a:pt x="7973" y="26174"/>
                  </a:cubicBezTo>
                  <a:cubicBezTo>
                    <a:pt x="9994" y="20814"/>
                    <a:pt x="10916" y="18357"/>
                    <a:pt x="11340" y="17239"/>
                  </a:cubicBezTo>
                  <a:cubicBezTo>
                    <a:pt x="11362" y="17266"/>
                    <a:pt x="11385" y="17292"/>
                    <a:pt x="11407" y="17319"/>
                  </a:cubicBezTo>
                  <a:cubicBezTo>
                    <a:pt x="11986" y="18050"/>
                    <a:pt x="12566" y="18777"/>
                    <a:pt x="13124" y="19507"/>
                  </a:cubicBezTo>
                  <a:cubicBezTo>
                    <a:pt x="9432" y="29317"/>
                    <a:pt x="9428" y="29317"/>
                    <a:pt x="9428" y="29317"/>
                  </a:cubicBezTo>
                  <a:cubicBezTo>
                    <a:pt x="9570" y="29625"/>
                    <a:pt x="9708" y="29932"/>
                    <a:pt x="9856" y="30245"/>
                  </a:cubicBezTo>
                  <a:cubicBezTo>
                    <a:pt x="12196" y="24020"/>
                    <a:pt x="13204" y="21345"/>
                    <a:pt x="13636" y="20194"/>
                  </a:cubicBezTo>
                  <a:cubicBezTo>
                    <a:pt x="14243" y="21015"/>
                    <a:pt x="14813" y="21849"/>
                    <a:pt x="15330" y="22713"/>
                  </a:cubicBezTo>
                  <a:cubicBezTo>
                    <a:pt x="11300" y="33402"/>
                    <a:pt x="11300" y="33406"/>
                    <a:pt x="11300" y="33406"/>
                  </a:cubicBezTo>
                  <a:cubicBezTo>
                    <a:pt x="11443" y="33704"/>
                    <a:pt x="11590" y="34003"/>
                    <a:pt x="11733" y="34302"/>
                  </a:cubicBezTo>
                  <a:cubicBezTo>
                    <a:pt x="14287" y="27529"/>
                    <a:pt x="15353" y="24707"/>
                    <a:pt x="15795" y="23530"/>
                  </a:cubicBezTo>
                  <a:cubicBezTo>
                    <a:pt x="15982" y="23878"/>
                    <a:pt x="16160" y="24230"/>
                    <a:pt x="16330" y="24586"/>
                  </a:cubicBezTo>
                  <a:cubicBezTo>
                    <a:pt x="16655" y="25265"/>
                    <a:pt x="16962" y="25960"/>
                    <a:pt x="17252" y="26664"/>
                  </a:cubicBezTo>
                  <a:lnTo>
                    <a:pt x="13257" y="37271"/>
                  </a:lnTo>
                  <a:cubicBezTo>
                    <a:pt x="13409" y="37548"/>
                    <a:pt x="13560" y="37824"/>
                    <a:pt x="13717" y="38096"/>
                  </a:cubicBezTo>
                  <a:cubicBezTo>
                    <a:pt x="16196" y="31515"/>
                    <a:pt x="17225" y="28782"/>
                    <a:pt x="17653" y="27650"/>
                  </a:cubicBezTo>
                  <a:cubicBezTo>
                    <a:pt x="18104" y="28782"/>
                    <a:pt x="18536" y="29932"/>
                    <a:pt x="19001" y="31078"/>
                  </a:cubicBezTo>
                  <a:lnTo>
                    <a:pt x="15371" y="40718"/>
                  </a:lnTo>
                  <a:cubicBezTo>
                    <a:pt x="15536" y="40959"/>
                    <a:pt x="15700" y="41195"/>
                    <a:pt x="15875" y="41423"/>
                  </a:cubicBezTo>
                  <a:cubicBezTo>
                    <a:pt x="18135" y="35417"/>
                    <a:pt x="19040" y="33013"/>
                    <a:pt x="19406" y="32054"/>
                  </a:cubicBezTo>
                  <a:cubicBezTo>
                    <a:pt x="19518" y="32318"/>
                    <a:pt x="19629" y="32577"/>
                    <a:pt x="19744" y="32840"/>
                  </a:cubicBezTo>
                  <a:cubicBezTo>
                    <a:pt x="20088" y="33620"/>
                    <a:pt x="20472" y="34387"/>
                    <a:pt x="20882" y="35141"/>
                  </a:cubicBezTo>
                  <a:lnTo>
                    <a:pt x="17684" y="43634"/>
                  </a:lnTo>
                  <a:cubicBezTo>
                    <a:pt x="17863" y="43825"/>
                    <a:pt x="18046" y="44018"/>
                    <a:pt x="18238" y="44210"/>
                  </a:cubicBezTo>
                  <a:cubicBezTo>
                    <a:pt x="20293" y="38756"/>
                    <a:pt x="21061" y="36719"/>
                    <a:pt x="21345" y="35956"/>
                  </a:cubicBezTo>
                  <a:cubicBezTo>
                    <a:pt x="21520" y="36250"/>
                    <a:pt x="21693" y="36544"/>
                    <a:pt x="21872" y="36830"/>
                  </a:cubicBezTo>
                  <a:cubicBezTo>
                    <a:pt x="22242" y="37432"/>
                    <a:pt x="22617" y="38030"/>
                    <a:pt x="22981" y="38623"/>
                  </a:cubicBezTo>
                  <a:lnTo>
                    <a:pt x="20209" y="45988"/>
                  </a:lnTo>
                  <a:cubicBezTo>
                    <a:pt x="20400" y="46144"/>
                    <a:pt x="20600" y="46309"/>
                    <a:pt x="20797" y="46465"/>
                  </a:cubicBezTo>
                  <a:cubicBezTo>
                    <a:pt x="22567" y="41765"/>
                    <a:pt x="23222" y="40036"/>
                    <a:pt x="23459" y="39398"/>
                  </a:cubicBezTo>
                  <a:cubicBezTo>
                    <a:pt x="23713" y="39813"/>
                    <a:pt x="23963" y="40228"/>
                    <a:pt x="24208" y="40647"/>
                  </a:cubicBezTo>
                  <a:cubicBezTo>
                    <a:pt x="24502" y="41142"/>
                    <a:pt x="24788" y="41641"/>
                    <a:pt x="25064" y="42140"/>
                  </a:cubicBezTo>
                  <a:lnTo>
                    <a:pt x="22817" y="48115"/>
                  </a:lnTo>
                  <a:cubicBezTo>
                    <a:pt x="23014" y="48280"/>
                    <a:pt x="23209" y="48454"/>
                    <a:pt x="23397" y="48624"/>
                  </a:cubicBezTo>
                  <a:cubicBezTo>
                    <a:pt x="24801" y="44896"/>
                    <a:pt x="25327" y="43504"/>
                    <a:pt x="25519" y="42983"/>
                  </a:cubicBezTo>
                  <a:cubicBezTo>
                    <a:pt x="26054" y="43991"/>
                    <a:pt x="26553" y="45016"/>
                    <a:pt x="27004" y="46060"/>
                  </a:cubicBezTo>
                  <a:lnTo>
                    <a:pt x="25288" y="50621"/>
                  </a:lnTo>
                  <a:cubicBezTo>
                    <a:pt x="25465" y="50835"/>
                    <a:pt x="25644" y="51054"/>
                    <a:pt x="25809" y="51272"/>
                  </a:cubicBezTo>
                  <a:cubicBezTo>
                    <a:pt x="26856" y="48503"/>
                    <a:pt x="27258" y="47437"/>
                    <a:pt x="27410" y="47031"/>
                  </a:cubicBezTo>
                  <a:cubicBezTo>
                    <a:pt x="27628" y="47580"/>
                    <a:pt x="27838" y="48133"/>
                    <a:pt x="28025" y="48690"/>
                  </a:cubicBezTo>
                  <a:cubicBezTo>
                    <a:pt x="28257" y="49369"/>
                    <a:pt x="28466" y="50050"/>
                    <a:pt x="28653" y="50741"/>
                  </a:cubicBezTo>
                  <a:lnTo>
                    <a:pt x="27517" y="53746"/>
                  </a:lnTo>
                  <a:cubicBezTo>
                    <a:pt x="27681" y="54005"/>
                    <a:pt x="27842" y="54259"/>
                    <a:pt x="28002" y="54518"/>
                  </a:cubicBezTo>
                  <a:cubicBezTo>
                    <a:pt x="28613" y="52895"/>
                    <a:pt x="28858" y="52240"/>
                    <a:pt x="28957" y="51976"/>
                  </a:cubicBezTo>
                  <a:cubicBezTo>
                    <a:pt x="29363" y="53765"/>
                    <a:pt x="29608" y="55597"/>
                    <a:pt x="29670" y="57438"/>
                  </a:cubicBezTo>
                  <a:cubicBezTo>
                    <a:pt x="29665" y="56837"/>
                    <a:pt x="29643" y="56234"/>
                    <a:pt x="29603" y="55629"/>
                  </a:cubicBezTo>
                  <a:lnTo>
                    <a:pt x="29603" y="55629"/>
                  </a:lnTo>
                  <a:lnTo>
                    <a:pt x="30071" y="55806"/>
                  </a:lnTo>
                  <a:cubicBezTo>
                    <a:pt x="30134" y="55575"/>
                    <a:pt x="30196" y="55343"/>
                    <a:pt x="30264" y="55106"/>
                  </a:cubicBezTo>
                  <a:cubicBezTo>
                    <a:pt x="29746" y="54915"/>
                    <a:pt x="29589" y="54853"/>
                    <a:pt x="29541" y="54835"/>
                  </a:cubicBezTo>
                  <a:cubicBezTo>
                    <a:pt x="29451" y="53898"/>
                    <a:pt x="29318" y="52962"/>
                    <a:pt x="29140" y="52034"/>
                  </a:cubicBezTo>
                  <a:lnTo>
                    <a:pt x="29140" y="52034"/>
                  </a:lnTo>
                  <a:lnTo>
                    <a:pt x="30937" y="52721"/>
                  </a:lnTo>
                  <a:cubicBezTo>
                    <a:pt x="31003" y="52485"/>
                    <a:pt x="31070" y="52258"/>
                    <a:pt x="31132" y="52026"/>
                  </a:cubicBezTo>
                  <a:cubicBezTo>
                    <a:pt x="29634" y="51455"/>
                    <a:pt x="29135" y="51268"/>
                    <a:pt x="28970" y="51201"/>
                  </a:cubicBezTo>
                  <a:cubicBezTo>
                    <a:pt x="28774" y="50326"/>
                    <a:pt x="28546" y="49462"/>
                    <a:pt x="28284" y="48606"/>
                  </a:cubicBezTo>
                  <a:cubicBezTo>
                    <a:pt x="28243" y="48490"/>
                    <a:pt x="28208" y="48369"/>
                    <a:pt x="28167" y="48249"/>
                  </a:cubicBezTo>
                  <a:lnTo>
                    <a:pt x="28167" y="48249"/>
                  </a:lnTo>
                  <a:lnTo>
                    <a:pt x="31703" y="49595"/>
                  </a:lnTo>
                  <a:cubicBezTo>
                    <a:pt x="31756" y="49355"/>
                    <a:pt x="31797" y="49114"/>
                    <a:pt x="31832" y="48873"/>
                  </a:cubicBezTo>
                  <a:cubicBezTo>
                    <a:pt x="29130" y="47848"/>
                    <a:pt x="28194" y="47491"/>
                    <a:pt x="27873" y="47371"/>
                  </a:cubicBezTo>
                  <a:cubicBezTo>
                    <a:pt x="27498" y="46309"/>
                    <a:pt x="27080" y="45270"/>
                    <a:pt x="26616" y="44245"/>
                  </a:cubicBezTo>
                  <a:lnTo>
                    <a:pt x="26616" y="44245"/>
                  </a:lnTo>
                  <a:lnTo>
                    <a:pt x="31926" y="46260"/>
                  </a:lnTo>
                  <a:cubicBezTo>
                    <a:pt x="31895" y="45992"/>
                    <a:pt x="31859" y="45721"/>
                    <a:pt x="31806" y="45449"/>
                  </a:cubicBezTo>
                  <a:cubicBezTo>
                    <a:pt x="28033" y="44013"/>
                    <a:pt x="26673" y="43496"/>
                    <a:pt x="26183" y="43309"/>
                  </a:cubicBezTo>
                  <a:cubicBezTo>
                    <a:pt x="25710" y="42319"/>
                    <a:pt x="25202" y="41343"/>
                    <a:pt x="24677" y="40384"/>
                  </a:cubicBezTo>
                  <a:cubicBezTo>
                    <a:pt x="24609" y="40263"/>
                    <a:pt x="24538" y="40139"/>
                    <a:pt x="24471" y="40014"/>
                  </a:cubicBezTo>
                  <a:lnTo>
                    <a:pt x="24471" y="40014"/>
                  </a:lnTo>
                  <a:lnTo>
                    <a:pt x="30976" y="42488"/>
                  </a:lnTo>
                  <a:cubicBezTo>
                    <a:pt x="30873" y="42194"/>
                    <a:pt x="30772" y="41895"/>
                    <a:pt x="30659" y="41596"/>
                  </a:cubicBezTo>
                  <a:cubicBezTo>
                    <a:pt x="26259" y="39925"/>
                    <a:pt x="24565" y="39278"/>
                    <a:pt x="23914" y="39032"/>
                  </a:cubicBezTo>
                  <a:cubicBezTo>
                    <a:pt x="23428" y="38181"/>
                    <a:pt x="22933" y="37338"/>
                    <a:pt x="22446" y="36491"/>
                  </a:cubicBezTo>
                  <a:cubicBezTo>
                    <a:pt x="22286" y="36215"/>
                    <a:pt x="22125" y="35933"/>
                    <a:pt x="21975" y="35653"/>
                  </a:cubicBezTo>
                  <a:lnTo>
                    <a:pt x="21975" y="35653"/>
                  </a:lnTo>
                  <a:lnTo>
                    <a:pt x="29684" y="38578"/>
                  </a:lnTo>
                  <a:cubicBezTo>
                    <a:pt x="29616" y="38302"/>
                    <a:pt x="29554" y="38020"/>
                    <a:pt x="29496" y="37736"/>
                  </a:cubicBezTo>
                  <a:cubicBezTo>
                    <a:pt x="24284" y="35756"/>
                    <a:pt x="22265" y="34989"/>
                    <a:pt x="21479" y="34690"/>
                  </a:cubicBezTo>
                  <a:cubicBezTo>
                    <a:pt x="21131" y="33981"/>
                    <a:pt x="20810" y="33254"/>
                    <a:pt x="20526" y="32509"/>
                  </a:cubicBezTo>
                  <a:cubicBezTo>
                    <a:pt x="20400" y="32188"/>
                    <a:pt x="20275" y="31867"/>
                    <a:pt x="20160" y="31546"/>
                  </a:cubicBezTo>
                  <a:lnTo>
                    <a:pt x="20160" y="31546"/>
                  </a:lnTo>
                  <a:lnTo>
                    <a:pt x="29247" y="35002"/>
                  </a:lnTo>
                  <a:cubicBezTo>
                    <a:pt x="29247" y="34744"/>
                    <a:pt x="29247" y="34480"/>
                    <a:pt x="29242" y="34227"/>
                  </a:cubicBezTo>
                  <a:cubicBezTo>
                    <a:pt x="23098" y="31885"/>
                    <a:pt x="20740" y="30990"/>
                    <a:pt x="19834" y="30646"/>
                  </a:cubicBezTo>
                  <a:cubicBezTo>
                    <a:pt x="19487" y="29647"/>
                    <a:pt x="19152" y="28630"/>
                    <a:pt x="18804" y="27613"/>
                  </a:cubicBezTo>
                  <a:lnTo>
                    <a:pt x="18804" y="27613"/>
                  </a:lnTo>
                  <a:lnTo>
                    <a:pt x="29268" y="31591"/>
                  </a:lnTo>
                  <a:cubicBezTo>
                    <a:pt x="29268" y="31332"/>
                    <a:pt x="29260" y="31070"/>
                    <a:pt x="29251" y="30815"/>
                  </a:cubicBezTo>
                  <a:cubicBezTo>
                    <a:pt x="22282" y="28162"/>
                    <a:pt x="19557" y="27128"/>
                    <a:pt x="18497" y="26722"/>
                  </a:cubicBezTo>
                  <a:cubicBezTo>
                    <a:pt x="18180" y="25835"/>
                    <a:pt x="17850" y="24948"/>
                    <a:pt x="17470" y="24065"/>
                  </a:cubicBezTo>
                  <a:cubicBezTo>
                    <a:pt x="17408" y="23917"/>
                    <a:pt x="17342" y="23766"/>
                    <a:pt x="17275" y="23614"/>
                  </a:cubicBezTo>
                  <a:lnTo>
                    <a:pt x="17275" y="23614"/>
                  </a:lnTo>
                  <a:lnTo>
                    <a:pt x="28877" y="28029"/>
                  </a:lnTo>
                  <a:cubicBezTo>
                    <a:pt x="28805" y="27739"/>
                    <a:pt x="28725" y="27453"/>
                    <a:pt x="28636" y="27164"/>
                  </a:cubicBezTo>
                  <a:cubicBezTo>
                    <a:pt x="21212" y="24341"/>
                    <a:pt x="18122" y="23164"/>
                    <a:pt x="16834" y="22674"/>
                  </a:cubicBezTo>
                  <a:cubicBezTo>
                    <a:pt x="16379" y="21760"/>
                    <a:pt x="15865" y="20872"/>
                    <a:pt x="15317" y="20021"/>
                  </a:cubicBezTo>
                  <a:cubicBezTo>
                    <a:pt x="15153" y="19766"/>
                    <a:pt x="14988" y="19517"/>
                    <a:pt x="14818" y="19267"/>
                  </a:cubicBezTo>
                  <a:lnTo>
                    <a:pt x="14818" y="19267"/>
                  </a:lnTo>
                  <a:lnTo>
                    <a:pt x="27334" y="24024"/>
                  </a:lnTo>
                  <a:cubicBezTo>
                    <a:pt x="27165" y="23695"/>
                    <a:pt x="26982" y="23365"/>
                    <a:pt x="26790" y="23048"/>
                  </a:cubicBezTo>
                  <a:cubicBezTo>
                    <a:pt x="19152" y="20141"/>
                    <a:pt x="15674" y="18821"/>
                    <a:pt x="14095" y="18219"/>
                  </a:cubicBezTo>
                  <a:cubicBezTo>
                    <a:pt x="13641" y="17577"/>
                    <a:pt x="13181" y="16945"/>
                    <a:pt x="12731" y="16315"/>
                  </a:cubicBezTo>
                  <a:cubicBezTo>
                    <a:pt x="12321" y="15741"/>
                    <a:pt x="11911" y="15165"/>
                    <a:pt x="11514" y="14590"/>
                  </a:cubicBezTo>
                  <a:lnTo>
                    <a:pt x="11514" y="14590"/>
                  </a:lnTo>
                  <a:lnTo>
                    <a:pt x="24110" y="19383"/>
                  </a:lnTo>
                  <a:cubicBezTo>
                    <a:pt x="23811" y="19044"/>
                    <a:pt x="23499" y="18719"/>
                    <a:pt x="23187" y="18402"/>
                  </a:cubicBezTo>
                  <a:cubicBezTo>
                    <a:pt x="23107" y="18326"/>
                    <a:pt x="23026" y="18246"/>
                    <a:pt x="22946" y="18170"/>
                  </a:cubicBezTo>
                  <a:cubicBezTo>
                    <a:pt x="15785" y="15446"/>
                    <a:pt x="12420" y="14167"/>
                    <a:pt x="10832" y="13560"/>
                  </a:cubicBezTo>
                  <a:cubicBezTo>
                    <a:pt x="10640" y="13266"/>
                    <a:pt x="10453" y="12967"/>
                    <a:pt x="10274" y="12664"/>
                  </a:cubicBezTo>
                  <a:cubicBezTo>
                    <a:pt x="9798" y="11870"/>
                    <a:pt x="9370" y="11049"/>
                    <a:pt x="8963" y="10207"/>
                  </a:cubicBezTo>
                  <a:lnTo>
                    <a:pt x="8963" y="10207"/>
                  </a:lnTo>
                  <a:lnTo>
                    <a:pt x="18987" y="14019"/>
                  </a:lnTo>
                  <a:cubicBezTo>
                    <a:pt x="18750" y="13681"/>
                    <a:pt x="18519" y="13337"/>
                    <a:pt x="18300" y="12985"/>
                  </a:cubicBezTo>
                  <a:cubicBezTo>
                    <a:pt x="12553" y="10800"/>
                    <a:pt x="9825" y="9761"/>
                    <a:pt x="8531" y="9271"/>
                  </a:cubicBezTo>
                  <a:cubicBezTo>
                    <a:pt x="8455" y="9106"/>
                    <a:pt x="8384" y="8946"/>
                    <a:pt x="8312" y="8780"/>
                  </a:cubicBezTo>
                  <a:cubicBezTo>
                    <a:pt x="7934" y="7911"/>
                    <a:pt x="7572" y="7024"/>
                    <a:pt x="7220" y="6131"/>
                  </a:cubicBezTo>
                  <a:lnTo>
                    <a:pt x="7220" y="6131"/>
                  </a:lnTo>
                  <a:lnTo>
                    <a:pt x="16374" y="9609"/>
                  </a:lnTo>
                  <a:cubicBezTo>
                    <a:pt x="16213" y="9302"/>
                    <a:pt x="16040" y="8977"/>
                    <a:pt x="15865" y="8646"/>
                  </a:cubicBezTo>
                  <a:cubicBezTo>
                    <a:pt x="10747" y="6698"/>
                    <a:pt x="8166" y="5717"/>
                    <a:pt x="6864" y="5222"/>
                  </a:cubicBezTo>
                  <a:cubicBezTo>
                    <a:pt x="6796" y="5040"/>
                    <a:pt x="6726" y="4857"/>
                    <a:pt x="6654" y="4669"/>
                  </a:cubicBezTo>
                  <a:lnTo>
                    <a:pt x="5660" y="2118"/>
                  </a:lnTo>
                  <a:lnTo>
                    <a:pt x="13957" y="5275"/>
                  </a:lnTo>
                  <a:cubicBezTo>
                    <a:pt x="13739" y="4927"/>
                    <a:pt x="13516" y="4585"/>
                    <a:pt x="13284" y="4246"/>
                  </a:cubicBezTo>
                  <a:cubicBezTo>
                    <a:pt x="8955" y="2600"/>
                    <a:pt x="6592" y="1700"/>
                    <a:pt x="5303" y="1214"/>
                  </a:cubicBezTo>
                  <a:cubicBezTo>
                    <a:pt x="5218" y="990"/>
                    <a:pt x="5125" y="750"/>
                    <a:pt x="5026" y="496"/>
                  </a:cubicBezTo>
                  <a:lnTo>
                    <a:pt x="4830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0" name="Google Shape;1260;p12"/>
          <p:cNvSpPr/>
          <p:nvPr/>
        </p:nvSpPr>
        <p:spPr>
          <a:xfrm flipH="1" rot="10138768">
            <a:off x="-15851" y="-72307"/>
            <a:ext cx="1058108" cy="712108"/>
          </a:xfrm>
          <a:custGeom>
            <a:rect b="b" l="l" r="r" t="t"/>
            <a:pathLst>
              <a:path extrusionOk="0" h="10836" w="16101">
                <a:moveTo>
                  <a:pt x="0" y="1"/>
                </a:moveTo>
                <a:lnTo>
                  <a:pt x="0" y="1"/>
                </a:lnTo>
                <a:cubicBezTo>
                  <a:pt x="103" y="157"/>
                  <a:pt x="205" y="303"/>
                  <a:pt x="317" y="451"/>
                </a:cubicBezTo>
                <a:lnTo>
                  <a:pt x="165" y="486"/>
                </a:lnTo>
                <a:cubicBezTo>
                  <a:pt x="187" y="554"/>
                  <a:pt x="210" y="624"/>
                  <a:pt x="231" y="696"/>
                </a:cubicBezTo>
                <a:cubicBezTo>
                  <a:pt x="397" y="661"/>
                  <a:pt x="445" y="647"/>
                  <a:pt x="464" y="643"/>
                </a:cubicBezTo>
                <a:cubicBezTo>
                  <a:pt x="642" y="871"/>
                  <a:pt x="830" y="1085"/>
                  <a:pt x="1025" y="1289"/>
                </a:cubicBezTo>
                <a:lnTo>
                  <a:pt x="455" y="1414"/>
                </a:lnTo>
                <a:cubicBezTo>
                  <a:pt x="477" y="1486"/>
                  <a:pt x="499" y="1552"/>
                  <a:pt x="521" y="1624"/>
                </a:cubicBezTo>
                <a:cubicBezTo>
                  <a:pt x="994" y="1521"/>
                  <a:pt x="1155" y="1486"/>
                  <a:pt x="1208" y="1476"/>
                </a:cubicBezTo>
                <a:cubicBezTo>
                  <a:pt x="1400" y="1664"/>
                  <a:pt x="1601" y="1847"/>
                  <a:pt x="1810" y="2021"/>
                </a:cubicBezTo>
                <a:cubicBezTo>
                  <a:pt x="1837" y="2048"/>
                  <a:pt x="1869" y="2069"/>
                  <a:pt x="1895" y="2092"/>
                </a:cubicBezTo>
                <a:lnTo>
                  <a:pt x="776" y="2332"/>
                </a:lnTo>
                <a:cubicBezTo>
                  <a:pt x="803" y="2404"/>
                  <a:pt x="830" y="2470"/>
                  <a:pt x="861" y="2538"/>
                </a:cubicBezTo>
                <a:cubicBezTo>
                  <a:pt x="1721" y="2355"/>
                  <a:pt x="2015" y="2293"/>
                  <a:pt x="2118" y="2270"/>
                </a:cubicBezTo>
                <a:cubicBezTo>
                  <a:pt x="2385" y="2476"/>
                  <a:pt x="2666" y="2672"/>
                  <a:pt x="2952" y="2859"/>
                </a:cubicBezTo>
                <a:lnTo>
                  <a:pt x="1270" y="3219"/>
                </a:lnTo>
                <a:cubicBezTo>
                  <a:pt x="1320" y="3283"/>
                  <a:pt x="1373" y="3345"/>
                  <a:pt x="1431" y="3407"/>
                </a:cubicBezTo>
                <a:cubicBezTo>
                  <a:pt x="2631" y="3149"/>
                  <a:pt x="3063" y="3055"/>
                  <a:pt x="3215" y="3024"/>
                </a:cubicBezTo>
                <a:cubicBezTo>
                  <a:pt x="3501" y="3198"/>
                  <a:pt x="3789" y="3363"/>
                  <a:pt x="4079" y="3519"/>
                </a:cubicBezTo>
                <a:cubicBezTo>
                  <a:pt x="4120" y="3540"/>
                  <a:pt x="4155" y="3559"/>
                  <a:pt x="4196" y="3581"/>
                </a:cubicBezTo>
                <a:lnTo>
                  <a:pt x="2131" y="4022"/>
                </a:lnTo>
                <a:cubicBezTo>
                  <a:pt x="2207" y="4081"/>
                  <a:pt x="2283" y="4139"/>
                  <a:pt x="2359" y="4196"/>
                </a:cubicBezTo>
                <a:cubicBezTo>
                  <a:pt x="3754" y="3898"/>
                  <a:pt x="4293" y="3781"/>
                  <a:pt x="4499" y="3737"/>
                </a:cubicBezTo>
                <a:cubicBezTo>
                  <a:pt x="4762" y="3875"/>
                  <a:pt x="5030" y="4009"/>
                  <a:pt x="5293" y="4143"/>
                </a:cubicBezTo>
                <a:cubicBezTo>
                  <a:pt x="5377" y="4188"/>
                  <a:pt x="5462" y="4232"/>
                  <a:pt x="5551" y="4277"/>
                </a:cubicBezTo>
                <a:cubicBezTo>
                  <a:pt x="3108" y="4803"/>
                  <a:pt x="3104" y="4803"/>
                  <a:pt x="3104" y="4803"/>
                </a:cubicBezTo>
                <a:cubicBezTo>
                  <a:pt x="3170" y="4861"/>
                  <a:pt x="3233" y="4923"/>
                  <a:pt x="3291" y="4985"/>
                </a:cubicBezTo>
                <a:cubicBezTo>
                  <a:pt x="4945" y="4633"/>
                  <a:pt x="5587" y="4495"/>
                  <a:pt x="5832" y="4442"/>
                </a:cubicBezTo>
                <a:cubicBezTo>
                  <a:pt x="6042" y="4567"/>
                  <a:pt x="6242" y="4696"/>
                  <a:pt x="6434" y="4839"/>
                </a:cubicBezTo>
                <a:cubicBezTo>
                  <a:pt x="6524" y="4901"/>
                  <a:pt x="6604" y="4958"/>
                  <a:pt x="6688" y="5022"/>
                </a:cubicBezTo>
                <a:lnTo>
                  <a:pt x="3808" y="5641"/>
                </a:lnTo>
                <a:cubicBezTo>
                  <a:pt x="3848" y="5707"/>
                  <a:pt x="3892" y="5775"/>
                  <a:pt x="3937" y="5837"/>
                </a:cubicBezTo>
                <a:cubicBezTo>
                  <a:pt x="5886" y="5423"/>
                  <a:pt x="6631" y="5262"/>
                  <a:pt x="6920" y="5199"/>
                </a:cubicBezTo>
                <a:cubicBezTo>
                  <a:pt x="7174" y="5396"/>
                  <a:pt x="7424" y="5600"/>
                  <a:pt x="7683" y="5802"/>
                </a:cubicBezTo>
                <a:lnTo>
                  <a:pt x="4365" y="6515"/>
                </a:lnTo>
                <a:cubicBezTo>
                  <a:pt x="4405" y="6577"/>
                  <a:pt x="4450" y="6644"/>
                  <a:pt x="4495" y="6707"/>
                </a:cubicBezTo>
                <a:cubicBezTo>
                  <a:pt x="6706" y="6234"/>
                  <a:pt x="7567" y="6047"/>
                  <a:pt x="7905" y="5975"/>
                </a:cubicBezTo>
                <a:cubicBezTo>
                  <a:pt x="8133" y="6149"/>
                  <a:pt x="8364" y="6323"/>
                  <a:pt x="8605" y="6483"/>
                </a:cubicBezTo>
                <a:cubicBezTo>
                  <a:pt x="8646" y="6510"/>
                  <a:pt x="8685" y="6537"/>
                  <a:pt x="8730" y="6564"/>
                </a:cubicBezTo>
                <a:lnTo>
                  <a:pt x="5052" y="7353"/>
                </a:lnTo>
                <a:cubicBezTo>
                  <a:pt x="5114" y="7415"/>
                  <a:pt x="5186" y="7478"/>
                  <a:pt x="5252" y="7536"/>
                </a:cubicBezTo>
                <a:cubicBezTo>
                  <a:pt x="7607" y="7032"/>
                  <a:pt x="8588" y="6818"/>
                  <a:pt x="8998" y="6734"/>
                </a:cubicBezTo>
                <a:cubicBezTo>
                  <a:pt x="9261" y="6890"/>
                  <a:pt x="9541" y="7032"/>
                  <a:pt x="9818" y="7157"/>
                </a:cubicBezTo>
                <a:cubicBezTo>
                  <a:pt x="9903" y="7193"/>
                  <a:pt x="9988" y="7232"/>
                  <a:pt x="10072" y="7269"/>
                </a:cubicBezTo>
                <a:lnTo>
                  <a:pt x="6104" y="8121"/>
                </a:lnTo>
                <a:cubicBezTo>
                  <a:pt x="6203" y="8174"/>
                  <a:pt x="6300" y="8228"/>
                  <a:pt x="6403" y="8276"/>
                </a:cubicBezTo>
                <a:cubicBezTo>
                  <a:pt x="8824" y="7759"/>
                  <a:pt x="9925" y="7522"/>
                  <a:pt x="10429" y="7415"/>
                </a:cubicBezTo>
                <a:cubicBezTo>
                  <a:pt x="10648" y="7505"/>
                  <a:pt x="10870" y="7590"/>
                  <a:pt x="11089" y="7674"/>
                </a:cubicBezTo>
                <a:cubicBezTo>
                  <a:pt x="11290" y="7755"/>
                  <a:pt x="11486" y="7831"/>
                  <a:pt x="11681" y="7911"/>
                </a:cubicBezTo>
                <a:lnTo>
                  <a:pt x="7687" y="8771"/>
                </a:lnTo>
                <a:cubicBezTo>
                  <a:pt x="7821" y="8806"/>
                  <a:pt x="7954" y="8837"/>
                  <a:pt x="8084" y="8864"/>
                </a:cubicBezTo>
                <a:cubicBezTo>
                  <a:pt x="8115" y="8874"/>
                  <a:pt x="8150" y="8878"/>
                  <a:pt x="8182" y="8887"/>
                </a:cubicBezTo>
                <a:cubicBezTo>
                  <a:pt x="10456" y="8401"/>
                  <a:pt x="11521" y="8169"/>
                  <a:pt x="12025" y="8062"/>
                </a:cubicBezTo>
                <a:cubicBezTo>
                  <a:pt x="12123" y="8107"/>
                  <a:pt x="12222" y="8152"/>
                  <a:pt x="12315" y="8201"/>
                </a:cubicBezTo>
                <a:cubicBezTo>
                  <a:pt x="12570" y="8321"/>
                  <a:pt x="12810" y="8459"/>
                  <a:pt x="13056" y="8606"/>
                </a:cubicBezTo>
                <a:lnTo>
                  <a:pt x="9876" y="9288"/>
                </a:lnTo>
                <a:cubicBezTo>
                  <a:pt x="9992" y="9337"/>
                  <a:pt x="10108" y="9386"/>
                  <a:pt x="10220" y="9440"/>
                </a:cubicBezTo>
                <a:cubicBezTo>
                  <a:pt x="12043" y="9047"/>
                  <a:pt x="12908" y="8860"/>
                  <a:pt x="13319" y="8775"/>
                </a:cubicBezTo>
                <a:cubicBezTo>
                  <a:pt x="13363" y="8802"/>
                  <a:pt x="13408" y="8833"/>
                  <a:pt x="13457" y="8864"/>
                </a:cubicBezTo>
                <a:cubicBezTo>
                  <a:pt x="13693" y="9020"/>
                  <a:pt x="13934" y="9185"/>
                  <a:pt x="14169" y="9355"/>
                </a:cubicBezTo>
                <a:lnTo>
                  <a:pt x="11267" y="9979"/>
                </a:lnTo>
                <a:cubicBezTo>
                  <a:pt x="11356" y="10033"/>
                  <a:pt x="11455" y="10086"/>
                  <a:pt x="11557" y="10144"/>
                </a:cubicBezTo>
                <a:cubicBezTo>
                  <a:pt x="13180" y="9792"/>
                  <a:pt x="13996" y="9619"/>
                  <a:pt x="14410" y="9529"/>
                </a:cubicBezTo>
                <a:cubicBezTo>
                  <a:pt x="14459" y="9565"/>
                  <a:pt x="14504" y="9600"/>
                  <a:pt x="14554" y="9636"/>
                </a:cubicBezTo>
                <a:lnTo>
                  <a:pt x="15227" y="10117"/>
                </a:lnTo>
                <a:lnTo>
                  <a:pt x="12596" y="10683"/>
                </a:lnTo>
                <a:cubicBezTo>
                  <a:pt x="12708" y="10737"/>
                  <a:pt x="12823" y="10786"/>
                  <a:pt x="12935" y="10835"/>
                </a:cubicBezTo>
                <a:cubicBezTo>
                  <a:pt x="14309" y="10541"/>
                  <a:pt x="15058" y="10381"/>
                  <a:pt x="15468" y="10292"/>
                </a:cubicBezTo>
                <a:cubicBezTo>
                  <a:pt x="15525" y="10336"/>
                  <a:pt x="15587" y="10381"/>
                  <a:pt x="15655" y="10430"/>
                </a:cubicBezTo>
                <a:lnTo>
                  <a:pt x="15789" y="10523"/>
                </a:lnTo>
                <a:cubicBezTo>
                  <a:pt x="15935" y="10314"/>
                  <a:pt x="16034" y="10073"/>
                  <a:pt x="16101" y="9823"/>
                </a:cubicBezTo>
                <a:cubicBezTo>
                  <a:pt x="16096" y="9819"/>
                  <a:pt x="16087" y="9814"/>
                  <a:pt x="16083" y="9810"/>
                </a:cubicBezTo>
                <a:lnTo>
                  <a:pt x="16034" y="9779"/>
                </a:lnTo>
                <a:lnTo>
                  <a:pt x="15521" y="7420"/>
                </a:lnTo>
                <a:cubicBezTo>
                  <a:pt x="15427" y="7322"/>
                  <a:pt x="15334" y="7228"/>
                  <a:pt x="15235" y="7139"/>
                </a:cubicBezTo>
                <a:lnTo>
                  <a:pt x="15235" y="7139"/>
                </a:lnTo>
                <a:cubicBezTo>
                  <a:pt x="15525" y="8454"/>
                  <a:pt x="15686" y="9195"/>
                  <a:pt x="15775" y="9609"/>
                </a:cubicBezTo>
                <a:cubicBezTo>
                  <a:pt x="15606" y="9498"/>
                  <a:pt x="15347" y="9329"/>
                  <a:pt x="14945" y="9065"/>
                </a:cubicBezTo>
                <a:cubicBezTo>
                  <a:pt x="14924" y="9052"/>
                  <a:pt x="14901" y="9039"/>
                  <a:pt x="14879" y="9025"/>
                </a:cubicBezTo>
                <a:lnTo>
                  <a:pt x="14309" y="6399"/>
                </a:lnTo>
                <a:cubicBezTo>
                  <a:pt x="14223" y="6337"/>
                  <a:pt x="14134" y="6279"/>
                  <a:pt x="14045" y="6225"/>
                </a:cubicBezTo>
                <a:lnTo>
                  <a:pt x="14045" y="6225"/>
                </a:lnTo>
                <a:cubicBezTo>
                  <a:pt x="14362" y="7660"/>
                  <a:pt x="14527" y="8436"/>
                  <a:pt x="14620" y="8851"/>
                </a:cubicBezTo>
                <a:cubicBezTo>
                  <a:pt x="14348" y="8677"/>
                  <a:pt x="14072" y="8499"/>
                  <a:pt x="13786" y="8329"/>
                </a:cubicBezTo>
                <a:cubicBezTo>
                  <a:pt x="13768" y="8321"/>
                  <a:pt x="13751" y="8308"/>
                  <a:pt x="13733" y="8298"/>
                </a:cubicBezTo>
                <a:lnTo>
                  <a:pt x="13167" y="5713"/>
                </a:lnTo>
                <a:cubicBezTo>
                  <a:pt x="13087" y="5664"/>
                  <a:pt x="13002" y="5619"/>
                  <a:pt x="12917" y="5579"/>
                </a:cubicBezTo>
                <a:lnTo>
                  <a:pt x="12917" y="5579"/>
                </a:lnTo>
                <a:cubicBezTo>
                  <a:pt x="13229" y="7014"/>
                  <a:pt x="13389" y="7759"/>
                  <a:pt x="13474" y="8147"/>
                </a:cubicBezTo>
                <a:cubicBezTo>
                  <a:pt x="13198" y="7991"/>
                  <a:pt x="12908" y="7843"/>
                  <a:pt x="12614" y="7714"/>
                </a:cubicBezTo>
                <a:lnTo>
                  <a:pt x="12056" y="5146"/>
                </a:lnTo>
                <a:cubicBezTo>
                  <a:pt x="11971" y="5106"/>
                  <a:pt x="11887" y="5065"/>
                  <a:pt x="11802" y="5022"/>
                </a:cubicBezTo>
                <a:lnTo>
                  <a:pt x="11802" y="5022"/>
                </a:lnTo>
                <a:cubicBezTo>
                  <a:pt x="12128" y="6515"/>
                  <a:pt x="12288" y="7246"/>
                  <a:pt x="12368" y="7607"/>
                </a:cubicBezTo>
                <a:cubicBezTo>
                  <a:pt x="12088" y="7491"/>
                  <a:pt x="11811" y="7389"/>
                  <a:pt x="11531" y="7295"/>
                </a:cubicBezTo>
                <a:lnTo>
                  <a:pt x="10932" y="4536"/>
                </a:lnTo>
                <a:cubicBezTo>
                  <a:pt x="10844" y="4486"/>
                  <a:pt x="10759" y="4433"/>
                  <a:pt x="10675" y="4379"/>
                </a:cubicBezTo>
                <a:lnTo>
                  <a:pt x="10675" y="4379"/>
                </a:lnTo>
                <a:cubicBezTo>
                  <a:pt x="11045" y="6078"/>
                  <a:pt x="11214" y="6854"/>
                  <a:pt x="11290" y="7211"/>
                </a:cubicBezTo>
                <a:cubicBezTo>
                  <a:pt x="11280" y="7206"/>
                  <a:pt x="11272" y="7201"/>
                  <a:pt x="11259" y="7201"/>
                </a:cubicBezTo>
                <a:cubicBezTo>
                  <a:pt x="10991" y="7108"/>
                  <a:pt x="10724" y="7018"/>
                  <a:pt x="10460" y="6925"/>
                </a:cubicBezTo>
                <a:lnTo>
                  <a:pt x="9787" y="3822"/>
                </a:lnTo>
                <a:cubicBezTo>
                  <a:pt x="9698" y="3764"/>
                  <a:pt x="9613" y="3711"/>
                  <a:pt x="9524" y="3657"/>
                </a:cubicBezTo>
                <a:lnTo>
                  <a:pt x="9524" y="3657"/>
                </a:lnTo>
                <a:cubicBezTo>
                  <a:pt x="9956" y="5627"/>
                  <a:pt x="10139" y="6475"/>
                  <a:pt x="10220" y="6836"/>
                </a:cubicBezTo>
                <a:cubicBezTo>
                  <a:pt x="9930" y="6729"/>
                  <a:pt x="9648" y="6608"/>
                  <a:pt x="9372" y="6475"/>
                </a:cubicBezTo>
                <a:lnTo>
                  <a:pt x="8637" y="3091"/>
                </a:lnTo>
                <a:cubicBezTo>
                  <a:pt x="8551" y="3038"/>
                  <a:pt x="8463" y="2984"/>
                  <a:pt x="8378" y="2935"/>
                </a:cubicBezTo>
                <a:lnTo>
                  <a:pt x="8378" y="2935"/>
                </a:lnTo>
                <a:cubicBezTo>
                  <a:pt x="8846" y="5079"/>
                  <a:pt x="9038" y="5971"/>
                  <a:pt x="9119" y="6345"/>
                </a:cubicBezTo>
                <a:cubicBezTo>
                  <a:pt x="9016" y="6287"/>
                  <a:pt x="8913" y="6225"/>
                  <a:pt x="8810" y="6162"/>
                </a:cubicBezTo>
                <a:cubicBezTo>
                  <a:pt x="8615" y="6042"/>
                  <a:pt x="8423" y="5917"/>
                  <a:pt x="8230" y="5788"/>
                </a:cubicBezTo>
                <a:lnTo>
                  <a:pt x="7500" y="2431"/>
                </a:lnTo>
                <a:cubicBezTo>
                  <a:pt x="7415" y="2382"/>
                  <a:pt x="7330" y="2337"/>
                  <a:pt x="7246" y="2297"/>
                </a:cubicBezTo>
                <a:lnTo>
                  <a:pt x="7246" y="2297"/>
                </a:lnTo>
                <a:cubicBezTo>
                  <a:pt x="7701" y="4379"/>
                  <a:pt x="7892" y="5244"/>
                  <a:pt x="7968" y="5600"/>
                </a:cubicBezTo>
                <a:cubicBezTo>
                  <a:pt x="7664" y="5386"/>
                  <a:pt x="7366" y="5164"/>
                  <a:pt x="7059" y="4950"/>
                </a:cubicBezTo>
                <a:lnTo>
                  <a:pt x="6394" y="1900"/>
                </a:lnTo>
                <a:cubicBezTo>
                  <a:pt x="6314" y="1869"/>
                  <a:pt x="6234" y="1834"/>
                  <a:pt x="6149" y="1802"/>
                </a:cubicBezTo>
                <a:lnTo>
                  <a:pt x="6149" y="1802"/>
                </a:lnTo>
                <a:cubicBezTo>
                  <a:pt x="6563" y="3706"/>
                  <a:pt x="6728" y="4464"/>
                  <a:pt x="6795" y="4767"/>
                </a:cubicBezTo>
                <a:cubicBezTo>
                  <a:pt x="6724" y="4723"/>
                  <a:pt x="6652" y="4674"/>
                  <a:pt x="6581" y="4625"/>
                </a:cubicBezTo>
                <a:cubicBezTo>
                  <a:pt x="6367" y="4482"/>
                  <a:pt x="6139" y="4353"/>
                  <a:pt x="5913" y="4228"/>
                </a:cubicBezTo>
                <a:lnTo>
                  <a:pt x="5324" y="1539"/>
                </a:lnTo>
                <a:cubicBezTo>
                  <a:pt x="5248" y="1521"/>
                  <a:pt x="5168" y="1503"/>
                  <a:pt x="5092" y="1486"/>
                </a:cubicBezTo>
                <a:lnTo>
                  <a:pt x="5092" y="1486"/>
                </a:lnTo>
                <a:cubicBezTo>
                  <a:pt x="5466" y="3211"/>
                  <a:pt x="5604" y="3857"/>
                  <a:pt x="5658" y="4098"/>
                </a:cubicBezTo>
                <a:cubicBezTo>
                  <a:pt x="5565" y="4049"/>
                  <a:pt x="5475" y="4005"/>
                  <a:pt x="5382" y="3960"/>
                </a:cubicBezTo>
                <a:cubicBezTo>
                  <a:pt x="5186" y="3871"/>
                  <a:pt x="4993" y="3777"/>
                  <a:pt x="4802" y="3688"/>
                </a:cubicBezTo>
                <a:lnTo>
                  <a:pt x="4293" y="1356"/>
                </a:lnTo>
                <a:cubicBezTo>
                  <a:pt x="4218" y="1347"/>
                  <a:pt x="4143" y="1343"/>
                  <a:pt x="4067" y="1334"/>
                </a:cubicBezTo>
                <a:lnTo>
                  <a:pt x="4067" y="1334"/>
                </a:lnTo>
                <a:cubicBezTo>
                  <a:pt x="4392" y="2818"/>
                  <a:pt x="4508" y="3367"/>
                  <a:pt x="4552" y="3567"/>
                </a:cubicBezTo>
                <a:cubicBezTo>
                  <a:pt x="4423" y="3505"/>
                  <a:pt x="4289" y="3443"/>
                  <a:pt x="4155" y="3376"/>
                </a:cubicBezTo>
                <a:cubicBezTo>
                  <a:pt x="4003" y="3300"/>
                  <a:pt x="3848" y="3219"/>
                  <a:pt x="3692" y="3135"/>
                </a:cubicBezTo>
                <a:lnTo>
                  <a:pt x="3281" y="1245"/>
                </a:lnTo>
                <a:cubicBezTo>
                  <a:pt x="3206" y="1236"/>
                  <a:pt x="3126" y="1223"/>
                  <a:pt x="3050" y="1213"/>
                </a:cubicBezTo>
                <a:lnTo>
                  <a:pt x="3050" y="1213"/>
                </a:lnTo>
                <a:cubicBezTo>
                  <a:pt x="3308" y="2390"/>
                  <a:pt x="3402" y="2832"/>
                  <a:pt x="3437" y="2997"/>
                </a:cubicBezTo>
                <a:cubicBezTo>
                  <a:pt x="3139" y="2828"/>
                  <a:pt x="2840" y="2649"/>
                  <a:pt x="2555" y="2458"/>
                </a:cubicBezTo>
                <a:lnTo>
                  <a:pt x="2238" y="1017"/>
                </a:lnTo>
                <a:lnTo>
                  <a:pt x="1997" y="937"/>
                </a:lnTo>
                <a:lnTo>
                  <a:pt x="1997" y="937"/>
                </a:lnTo>
                <a:cubicBezTo>
                  <a:pt x="2190" y="1815"/>
                  <a:pt x="2265" y="2149"/>
                  <a:pt x="2291" y="2279"/>
                </a:cubicBezTo>
                <a:cubicBezTo>
                  <a:pt x="2145" y="2176"/>
                  <a:pt x="2002" y="2069"/>
                  <a:pt x="1859" y="1958"/>
                </a:cubicBezTo>
                <a:cubicBezTo>
                  <a:pt x="1690" y="1824"/>
                  <a:pt x="1525" y="1686"/>
                  <a:pt x="1365" y="1539"/>
                </a:cubicBezTo>
                <a:lnTo>
                  <a:pt x="1155" y="589"/>
                </a:lnTo>
                <a:cubicBezTo>
                  <a:pt x="1075" y="550"/>
                  <a:pt x="990" y="509"/>
                  <a:pt x="906" y="469"/>
                </a:cubicBezTo>
                <a:lnTo>
                  <a:pt x="906" y="469"/>
                </a:lnTo>
                <a:cubicBezTo>
                  <a:pt x="1017" y="986"/>
                  <a:pt x="1066" y="1192"/>
                  <a:pt x="1083" y="1276"/>
                </a:cubicBezTo>
                <a:cubicBezTo>
                  <a:pt x="682" y="888"/>
                  <a:pt x="321" y="460"/>
                  <a:pt x="0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12"/>
          <p:cNvSpPr/>
          <p:nvPr/>
        </p:nvSpPr>
        <p:spPr>
          <a:xfrm flipH="1" rot="9238755">
            <a:off x="558913" y="-128102"/>
            <a:ext cx="1148962" cy="974692"/>
          </a:xfrm>
          <a:custGeom>
            <a:rect b="b" l="l" r="r" t="t"/>
            <a:pathLst>
              <a:path extrusionOk="0" h="13577" w="16004">
                <a:moveTo>
                  <a:pt x="3853" y="1"/>
                </a:moveTo>
                <a:cubicBezTo>
                  <a:pt x="3736" y="5"/>
                  <a:pt x="3621" y="5"/>
                  <a:pt x="3500" y="5"/>
                </a:cubicBezTo>
                <a:cubicBezTo>
                  <a:pt x="3862" y="883"/>
                  <a:pt x="4201" y="1770"/>
                  <a:pt x="4517" y="2667"/>
                </a:cubicBezTo>
                <a:cubicBezTo>
                  <a:pt x="3880" y="2310"/>
                  <a:pt x="3246" y="1958"/>
                  <a:pt x="2609" y="1601"/>
                </a:cubicBezTo>
                <a:lnTo>
                  <a:pt x="1927" y="50"/>
                </a:lnTo>
                <a:cubicBezTo>
                  <a:pt x="1810" y="58"/>
                  <a:pt x="1695" y="63"/>
                  <a:pt x="1583" y="67"/>
                </a:cubicBezTo>
                <a:cubicBezTo>
                  <a:pt x="1841" y="655"/>
                  <a:pt x="2020" y="1062"/>
                  <a:pt x="2141" y="1342"/>
                </a:cubicBezTo>
                <a:cubicBezTo>
                  <a:pt x="1494" y="982"/>
                  <a:pt x="847" y="620"/>
                  <a:pt x="201" y="250"/>
                </a:cubicBezTo>
                <a:cubicBezTo>
                  <a:pt x="197" y="250"/>
                  <a:pt x="197" y="246"/>
                  <a:pt x="192" y="246"/>
                </a:cubicBezTo>
                <a:cubicBezTo>
                  <a:pt x="170" y="232"/>
                  <a:pt x="149" y="226"/>
                  <a:pt x="129" y="226"/>
                </a:cubicBezTo>
                <a:cubicBezTo>
                  <a:pt x="83" y="226"/>
                  <a:pt x="46" y="260"/>
                  <a:pt x="28" y="303"/>
                </a:cubicBezTo>
                <a:cubicBezTo>
                  <a:pt x="1" y="366"/>
                  <a:pt x="9" y="451"/>
                  <a:pt x="81" y="495"/>
                </a:cubicBezTo>
                <a:cubicBezTo>
                  <a:pt x="870" y="982"/>
                  <a:pt x="1650" y="1485"/>
                  <a:pt x="2417" y="1998"/>
                </a:cubicBezTo>
                <a:lnTo>
                  <a:pt x="370" y="2279"/>
                </a:lnTo>
                <a:cubicBezTo>
                  <a:pt x="406" y="2386"/>
                  <a:pt x="437" y="2488"/>
                  <a:pt x="473" y="2591"/>
                </a:cubicBezTo>
                <a:cubicBezTo>
                  <a:pt x="2131" y="2363"/>
                  <a:pt x="2654" y="2293"/>
                  <a:pt x="2818" y="2270"/>
                </a:cubicBezTo>
                <a:cubicBezTo>
                  <a:pt x="3420" y="2676"/>
                  <a:pt x="4018" y="3090"/>
                  <a:pt x="4615" y="3509"/>
                </a:cubicBezTo>
                <a:cubicBezTo>
                  <a:pt x="3393" y="3666"/>
                  <a:pt x="2168" y="3791"/>
                  <a:pt x="941" y="3888"/>
                </a:cubicBezTo>
                <a:cubicBezTo>
                  <a:pt x="977" y="3995"/>
                  <a:pt x="1017" y="4098"/>
                  <a:pt x="1061" y="4201"/>
                </a:cubicBezTo>
                <a:cubicBezTo>
                  <a:pt x="2376" y="4098"/>
                  <a:pt x="3697" y="3960"/>
                  <a:pt x="5003" y="3785"/>
                </a:cubicBezTo>
                <a:cubicBezTo>
                  <a:pt x="5765" y="4326"/>
                  <a:pt x="6523" y="4874"/>
                  <a:pt x="7282" y="5417"/>
                </a:cubicBezTo>
                <a:cubicBezTo>
                  <a:pt x="5502" y="5654"/>
                  <a:pt x="3724" y="5935"/>
                  <a:pt x="1948" y="6256"/>
                </a:cubicBezTo>
                <a:cubicBezTo>
                  <a:pt x="1998" y="6359"/>
                  <a:pt x="2051" y="6461"/>
                  <a:pt x="2100" y="6559"/>
                </a:cubicBezTo>
                <a:cubicBezTo>
                  <a:pt x="3946" y="6225"/>
                  <a:pt x="5806" y="5935"/>
                  <a:pt x="7661" y="5695"/>
                </a:cubicBezTo>
                <a:cubicBezTo>
                  <a:pt x="8360" y="6203"/>
                  <a:pt x="9060" y="6707"/>
                  <a:pt x="9765" y="7210"/>
                </a:cubicBezTo>
                <a:cubicBezTo>
                  <a:pt x="7599" y="7567"/>
                  <a:pt x="5444" y="8071"/>
                  <a:pt x="3349" y="8730"/>
                </a:cubicBezTo>
                <a:cubicBezTo>
                  <a:pt x="3411" y="8825"/>
                  <a:pt x="3473" y="8918"/>
                  <a:pt x="3536" y="9012"/>
                </a:cubicBezTo>
                <a:cubicBezTo>
                  <a:pt x="5685" y="8343"/>
                  <a:pt x="7879" y="7830"/>
                  <a:pt x="10095" y="7483"/>
                </a:cubicBezTo>
                <a:lnTo>
                  <a:pt x="10095" y="7487"/>
                </a:lnTo>
                <a:cubicBezTo>
                  <a:pt x="10113" y="7487"/>
                  <a:pt x="10130" y="7483"/>
                  <a:pt x="10144" y="7477"/>
                </a:cubicBezTo>
                <a:cubicBezTo>
                  <a:pt x="10416" y="7670"/>
                  <a:pt x="10684" y="7861"/>
                  <a:pt x="10955" y="8053"/>
                </a:cubicBezTo>
                <a:cubicBezTo>
                  <a:pt x="11348" y="8329"/>
                  <a:pt x="11740" y="8611"/>
                  <a:pt x="12128" y="8895"/>
                </a:cubicBezTo>
                <a:lnTo>
                  <a:pt x="5881" y="11597"/>
                </a:lnTo>
                <a:cubicBezTo>
                  <a:pt x="5979" y="11677"/>
                  <a:pt x="6068" y="11753"/>
                  <a:pt x="6162" y="11829"/>
                </a:cubicBezTo>
                <a:cubicBezTo>
                  <a:pt x="10175" y="10095"/>
                  <a:pt x="11785" y="9395"/>
                  <a:pt x="12431" y="9119"/>
                </a:cubicBezTo>
                <a:cubicBezTo>
                  <a:pt x="13077" y="9596"/>
                  <a:pt x="13719" y="10082"/>
                  <a:pt x="14353" y="10572"/>
                </a:cubicBezTo>
                <a:cubicBezTo>
                  <a:pt x="12596" y="11615"/>
                  <a:pt x="10772" y="12574"/>
                  <a:pt x="8914" y="13430"/>
                </a:cubicBezTo>
                <a:cubicBezTo>
                  <a:pt x="9065" y="13488"/>
                  <a:pt x="9212" y="13533"/>
                  <a:pt x="9364" y="13577"/>
                </a:cubicBezTo>
                <a:cubicBezTo>
                  <a:pt x="11165" y="12735"/>
                  <a:pt x="12927" y="11798"/>
                  <a:pt x="14629" y="10782"/>
                </a:cubicBezTo>
                <a:cubicBezTo>
                  <a:pt x="14861" y="10960"/>
                  <a:pt x="15094" y="11142"/>
                  <a:pt x="15325" y="11321"/>
                </a:cubicBezTo>
                <a:cubicBezTo>
                  <a:pt x="15565" y="10960"/>
                  <a:pt x="15793" y="10559"/>
                  <a:pt x="16003" y="10109"/>
                </a:cubicBezTo>
                <a:cubicBezTo>
                  <a:pt x="15588" y="9810"/>
                  <a:pt x="15174" y="9516"/>
                  <a:pt x="14759" y="9222"/>
                </a:cubicBezTo>
                <a:cubicBezTo>
                  <a:pt x="14678" y="8397"/>
                  <a:pt x="14639" y="7567"/>
                  <a:pt x="14598" y="6755"/>
                </a:cubicBezTo>
                <a:cubicBezTo>
                  <a:pt x="14540" y="5681"/>
                  <a:pt x="14482" y="4579"/>
                  <a:pt x="14340" y="3487"/>
                </a:cubicBezTo>
                <a:cubicBezTo>
                  <a:pt x="14224" y="3384"/>
                  <a:pt x="14099" y="3277"/>
                  <a:pt x="13974" y="3184"/>
                </a:cubicBezTo>
                <a:lnTo>
                  <a:pt x="13974" y="3184"/>
                </a:lnTo>
                <a:cubicBezTo>
                  <a:pt x="14153" y="4379"/>
                  <a:pt x="14215" y="5592"/>
                  <a:pt x="14268" y="6769"/>
                </a:cubicBezTo>
                <a:cubicBezTo>
                  <a:pt x="14308" y="7491"/>
                  <a:pt x="14344" y="8236"/>
                  <a:pt x="14411" y="8975"/>
                </a:cubicBezTo>
                <a:cubicBezTo>
                  <a:pt x="13832" y="8570"/>
                  <a:pt x="13248" y="8164"/>
                  <a:pt x="12672" y="7763"/>
                </a:cubicBezTo>
                <a:cubicBezTo>
                  <a:pt x="12217" y="5788"/>
                  <a:pt x="11883" y="3773"/>
                  <a:pt x="11673" y="1748"/>
                </a:cubicBezTo>
                <a:cubicBezTo>
                  <a:pt x="11558" y="1694"/>
                  <a:pt x="11441" y="1637"/>
                  <a:pt x="11326" y="1579"/>
                </a:cubicBezTo>
                <a:lnTo>
                  <a:pt x="11326" y="1579"/>
                </a:lnTo>
                <a:cubicBezTo>
                  <a:pt x="11531" y="3567"/>
                  <a:pt x="11847" y="5547"/>
                  <a:pt x="12280" y="7495"/>
                </a:cubicBezTo>
                <a:cubicBezTo>
                  <a:pt x="11923" y="7250"/>
                  <a:pt x="11571" y="7005"/>
                  <a:pt x="11219" y="6760"/>
                </a:cubicBezTo>
                <a:cubicBezTo>
                  <a:pt x="10857" y="6510"/>
                  <a:pt x="10496" y="6265"/>
                  <a:pt x="10130" y="6024"/>
                </a:cubicBezTo>
                <a:cubicBezTo>
                  <a:pt x="9752" y="4213"/>
                  <a:pt x="9332" y="2404"/>
                  <a:pt x="8873" y="616"/>
                </a:cubicBezTo>
                <a:cubicBezTo>
                  <a:pt x="8753" y="575"/>
                  <a:pt x="8632" y="540"/>
                  <a:pt x="8512" y="500"/>
                </a:cubicBezTo>
                <a:lnTo>
                  <a:pt x="8512" y="500"/>
                </a:lnTo>
                <a:cubicBezTo>
                  <a:pt x="8963" y="2248"/>
                  <a:pt x="9373" y="4009"/>
                  <a:pt x="9747" y="5770"/>
                </a:cubicBezTo>
                <a:cubicBezTo>
                  <a:pt x="9002" y="5293"/>
                  <a:pt x="8249" y="4829"/>
                  <a:pt x="7491" y="4374"/>
                </a:cubicBezTo>
                <a:cubicBezTo>
                  <a:pt x="7027" y="2929"/>
                  <a:pt x="6550" y="1476"/>
                  <a:pt x="6064" y="36"/>
                </a:cubicBezTo>
                <a:cubicBezTo>
                  <a:pt x="5961" y="32"/>
                  <a:pt x="5841" y="27"/>
                  <a:pt x="5720" y="23"/>
                </a:cubicBezTo>
                <a:lnTo>
                  <a:pt x="5720" y="23"/>
                </a:lnTo>
                <a:cubicBezTo>
                  <a:pt x="6175" y="1387"/>
                  <a:pt x="6630" y="2760"/>
                  <a:pt x="7068" y="4125"/>
                </a:cubicBezTo>
                <a:cubicBezTo>
                  <a:pt x="6363" y="3715"/>
                  <a:pt x="5654" y="3309"/>
                  <a:pt x="4945" y="2908"/>
                </a:cubicBezTo>
                <a:cubicBezTo>
                  <a:pt x="4602" y="1935"/>
                  <a:pt x="4241" y="959"/>
                  <a:pt x="3853" y="1"/>
                </a:cubicBezTo>
                <a:close/>
              </a:path>
            </a:pathLst>
          </a:cu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 + character ">
  <p:cSld name="CUSTOM_11_1_2_1_1_1">
    <p:bg>
      <p:bgPr>
        <a:solidFill>
          <a:srgbClr val="7C7754"/>
        </a:solidFill>
      </p:bgPr>
    </p:bg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13"/>
          <p:cNvGrpSpPr/>
          <p:nvPr/>
        </p:nvGrpSpPr>
        <p:grpSpPr>
          <a:xfrm>
            <a:off x="41848" y="-248477"/>
            <a:ext cx="8331578" cy="3274801"/>
            <a:chOff x="47035" y="-248477"/>
            <a:chExt cx="8331578" cy="3274801"/>
          </a:xfrm>
        </p:grpSpPr>
        <p:grpSp>
          <p:nvGrpSpPr>
            <p:cNvPr id="1265" name="Google Shape;1265;p13"/>
            <p:cNvGrpSpPr/>
            <p:nvPr/>
          </p:nvGrpSpPr>
          <p:grpSpPr>
            <a:xfrm>
              <a:off x="47035" y="-248477"/>
              <a:ext cx="8331578" cy="2532179"/>
              <a:chOff x="47035" y="-248477"/>
              <a:chExt cx="8331578" cy="2532179"/>
            </a:xfrm>
          </p:grpSpPr>
          <p:sp>
            <p:nvSpPr>
              <p:cNvPr id="1266" name="Google Shape;1266;p13"/>
              <p:cNvSpPr/>
              <p:nvPr/>
            </p:nvSpPr>
            <p:spPr>
              <a:xfrm>
                <a:off x="6058244" y="-25359"/>
                <a:ext cx="639906" cy="953712"/>
              </a:xfrm>
              <a:custGeom>
                <a:rect b="b" l="l" r="r" t="t"/>
                <a:pathLst>
                  <a:path extrusionOk="0" h="30024" w="20145">
                    <a:moveTo>
                      <a:pt x="9980" y="1"/>
                    </a:moveTo>
                    <a:cubicBezTo>
                      <a:pt x="9334" y="1"/>
                      <a:pt x="8723" y="72"/>
                      <a:pt x="8146" y="206"/>
                    </a:cubicBezTo>
                    <a:cubicBezTo>
                      <a:pt x="8141" y="206"/>
                      <a:pt x="8137" y="206"/>
                      <a:pt x="8133" y="210"/>
                    </a:cubicBezTo>
                    <a:cubicBezTo>
                      <a:pt x="8084" y="219"/>
                      <a:pt x="8034" y="233"/>
                      <a:pt x="7991" y="241"/>
                    </a:cubicBezTo>
                    <a:cubicBezTo>
                      <a:pt x="7972" y="246"/>
                      <a:pt x="7954" y="250"/>
                      <a:pt x="7937" y="254"/>
                    </a:cubicBezTo>
                    <a:cubicBezTo>
                      <a:pt x="7896" y="268"/>
                      <a:pt x="7857" y="277"/>
                      <a:pt x="7816" y="291"/>
                    </a:cubicBezTo>
                    <a:cubicBezTo>
                      <a:pt x="7781" y="299"/>
                      <a:pt x="7750" y="308"/>
                      <a:pt x="7713" y="317"/>
                    </a:cubicBezTo>
                    <a:cubicBezTo>
                      <a:pt x="7691" y="326"/>
                      <a:pt x="7674" y="330"/>
                      <a:pt x="7651" y="340"/>
                    </a:cubicBezTo>
                    <a:cubicBezTo>
                      <a:pt x="7616" y="348"/>
                      <a:pt x="7584" y="357"/>
                      <a:pt x="7549" y="371"/>
                    </a:cubicBezTo>
                    <a:cubicBezTo>
                      <a:pt x="7544" y="371"/>
                      <a:pt x="7536" y="375"/>
                      <a:pt x="7530" y="375"/>
                    </a:cubicBezTo>
                    <a:cubicBezTo>
                      <a:pt x="2105" y="2141"/>
                      <a:pt x="0" y="9805"/>
                      <a:pt x="990" y="16627"/>
                    </a:cubicBezTo>
                    <a:cubicBezTo>
                      <a:pt x="1667" y="21255"/>
                      <a:pt x="3389" y="25661"/>
                      <a:pt x="5301" y="29923"/>
                    </a:cubicBezTo>
                    <a:cubicBezTo>
                      <a:pt x="5333" y="29991"/>
                      <a:pt x="5397" y="30024"/>
                      <a:pt x="5490" y="30024"/>
                    </a:cubicBezTo>
                    <a:cubicBezTo>
                      <a:pt x="5864" y="30024"/>
                      <a:pt x="6699" y="29509"/>
                      <a:pt x="7705" y="28760"/>
                    </a:cubicBezTo>
                    <a:cubicBezTo>
                      <a:pt x="7816" y="28675"/>
                      <a:pt x="7932" y="28591"/>
                      <a:pt x="8048" y="28501"/>
                    </a:cubicBezTo>
                    <a:lnTo>
                      <a:pt x="8048" y="28505"/>
                    </a:lnTo>
                    <a:cubicBezTo>
                      <a:pt x="8355" y="28269"/>
                      <a:pt x="8676" y="28019"/>
                      <a:pt x="9002" y="27761"/>
                    </a:cubicBezTo>
                    <a:lnTo>
                      <a:pt x="9002" y="27752"/>
                    </a:lnTo>
                    <a:cubicBezTo>
                      <a:pt x="9403" y="27431"/>
                      <a:pt x="9814" y="27092"/>
                      <a:pt x="10215" y="26749"/>
                    </a:cubicBezTo>
                    <a:lnTo>
                      <a:pt x="10220" y="26753"/>
                    </a:lnTo>
                    <a:cubicBezTo>
                      <a:pt x="10639" y="26397"/>
                      <a:pt x="11057" y="26035"/>
                      <a:pt x="11459" y="25683"/>
                    </a:cubicBezTo>
                    <a:cubicBezTo>
                      <a:pt x="12837" y="24475"/>
                      <a:pt x="13956" y="23418"/>
                      <a:pt x="14161" y="23168"/>
                    </a:cubicBezTo>
                    <a:cubicBezTo>
                      <a:pt x="16070" y="20827"/>
                      <a:pt x="17612" y="18067"/>
                      <a:pt x="18704" y="15231"/>
                    </a:cubicBezTo>
                    <a:cubicBezTo>
                      <a:pt x="18838" y="14888"/>
                      <a:pt x="18963" y="14540"/>
                      <a:pt x="19079" y="14188"/>
                    </a:cubicBezTo>
                    <a:lnTo>
                      <a:pt x="19079" y="14192"/>
                    </a:lnTo>
                    <a:cubicBezTo>
                      <a:pt x="19083" y="14179"/>
                      <a:pt x="19083" y="14171"/>
                      <a:pt x="19087" y="14157"/>
                    </a:cubicBezTo>
                    <a:cubicBezTo>
                      <a:pt x="19449" y="13069"/>
                      <a:pt x="19721" y="11955"/>
                      <a:pt x="19869" y="10848"/>
                    </a:cubicBezTo>
                    <a:cubicBezTo>
                      <a:pt x="19873" y="10835"/>
                      <a:pt x="19873" y="10817"/>
                      <a:pt x="19877" y="10800"/>
                    </a:cubicBezTo>
                    <a:cubicBezTo>
                      <a:pt x="19886" y="10728"/>
                      <a:pt x="19895" y="10657"/>
                      <a:pt x="19904" y="10586"/>
                    </a:cubicBezTo>
                    <a:lnTo>
                      <a:pt x="19904" y="10572"/>
                    </a:lnTo>
                    <a:cubicBezTo>
                      <a:pt x="20145" y="8504"/>
                      <a:pt x="19935" y="6483"/>
                      <a:pt x="19021" y="4771"/>
                    </a:cubicBezTo>
                    <a:cubicBezTo>
                      <a:pt x="19013" y="4758"/>
                      <a:pt x="19007" y="4749"/>
                      <a:pt x="19003" y="4736"/>
                    </a:cubicBezTo>
                    <a:cubicBezTo>
                      <a:pt x="18994" y="4722"/>
                      <a:pt x="18986" y="4705"/>
                      <a:pt x="18976" y="4687"/>
                    </a:cubicBezTo>
                    <a:cubicBezTo>
                      <a:pt x="18223" y="3322"/>
                      <a:pt x="17015" y="2154"/>
                      <a:pt x="15222" y="1320"/>
                    </a:cubicBezTo>
                    <a:cubicBezTo>
                      <a:pt x="15138" y="1280"/>
                      <a:pt x="15057" y="1244"/>
                      <a:pt x="14973" y="1205"/>
                    </a:cubicBezTo>
                    <a:cubicBezTo>
                      <a:pt x="14968" y="1205"/>
                      <a:pt x="14959" y="1200"/>
                      <a:pt x="14955" y="1196"/>
                    </a:cubicBezTo>
                    <a:cubicBezTo>
                      <a:pt x="13113" y="371"/>
                      <a:pt x="11456" y="1"/>
                      <a:pt x="998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3"/>
              <p:cNvSpPr/>
              <p:nvPr/>
            </p:nvSpPr>
            <p:spPr>
              <a:xfrm>
                <a:off x="6224629" y="903259"/>
                <a:ext cx="4479" cy="3081"/>
              </a:xfrm>
              <a:custGeom>
                <a:rect b="b" l="l" r="r" t="t"/>
                <a:pathLst>
                  <a:path extrusionOk="0" h="97" w="141">
                    <a:moveTo>
                      <a:pt x="69" y="1"/>
                    </a:moveTo>
                    <a:cubicBezTo>
                      <a:pt x="23" y="1"/>
                      <a:pt x="1" y="69"/>
                      <a:pt x="55" y="92"/>
                    </a:cubicBezTo>
                    <a:cubicBezTo>
                      <a:pt x="62" y="95"/>
                      <a:pt x="68" y="97"/>
                      <a:pt x="75" y="97"/>
                    </a:cubicBezTo>
                    <a:cubicBezTo>
                      <a:pt x="117" y="97"/>
                      <a:pt x="141" y="27"/>
                      <a:pt x="94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3"/>
              <p:cNvSpPr/>
              <p:nvPr/>
            </p:nvSpPr>
            <p:spPr>
              <a:xfrm>
                <a:off x="6085816" y="-12622"/>
                <a:ext cx="602868" cy="939609"/>
              </a:xfrm>
              <a:custGeom>
                <a:rect b="b" l="l" r="r" t="t"/>
                <a:pathLst>
                  <a:path extrusionOk="0" h="29580" w="18979">
                    <a:moveTo>
                      <a:pt x="11911" y="1"/>
                    </a:moveTo>
                    <a:cubicBezTo>
                      <a:pt x="11821" y="469"/>
                      <a:pt x="11728" y="933"/>
                      <a:pt x="11634" y="1396"/>
                    </a:cubicBezTo>
                    <a:cubicBezTo>
                      <a:pt x="8487" y="1950"/>
                      <a:pt x="5351" y="2676"/>
                      <a:pt x="2271" y="3545"/>
                    </a:cubicBezTo>
                    <a:cubicBezTo>
                      <a:pt x="2141" y="3759"/>
                      <a:pt x="2007" y="3973"/>
                      <a:pt x="1888" y="4201"/>
                    </a:cubicBezTo>
                    <a:cubicBezTo>
                      <a:pt x="5049" y="3278"/>
                      <a:pt x="8281" y="2520"/>
                      <a:pt x="11523" y="1940"/>
                    </a:cubicBezTo>
                    <a:lnTo>
                      <a:pt x="11523" y="1940"/>
                    </a:lnTo>
                    <a:cubicBezTo>
                      <a:pt x="11264" y="3211"/>
                      <a:pt x="11002" y="4477"/>
                      <a:pt x="10716" y="5739"/>
                    </a:cubicBezTo>
                    <a:cubicBezTo>
                      <a:pt x="9632" y="6082"/>
                      <a:pt x="6935" y="6930"/>
                      <a:pt x="225" y="9048"/>
                    </a:cubicBezTo>
                    <a:cubicBezTo>
                      <a:pt x="188" y="9243"/>
                      <a:pt x="157" y="9431"/>
                      <a:pt x="126" y="9628"/>
                    </a:cubicBezTo>
                    <a:lnTo>
                      <a:pt x="10582" y="6327"/>
                    </a:lnTo>
                    <a:lnTo>
                      <a:pt x="10582" y="6327"/>
                    </a:lnTo>
                    <a:cubicBezTo>
                      <a:pt x="10408" y="7086"/>
                      <a:pt x="10230" y="7839"/>
                      <a:pt x="10043" y="8593"/>
                    </a:cubicBezTo>
                    <a:cubicBezTo>
                      <a:pt x="9913" y="9110"/>
                      <a:pt x="9784" y="9628"/>
                      <a:pt x="9659" y="10144"/>
                    </a:cubicBezTo>
                    <a:cubicBezTo>
                      <a:pt x="9637" y="10158"/>
                      <a:pt x="9615" y="10171"/>
                      <a:pt x="9592" y="10185"/>
                    </a:cubicBezTo>
                    <a:lnTo>
                      <a:pt x="9592" y="10194"/>
                    </a:lnTo>
                    <a:cubicBezTo>
                      <a:pt x="6529" y="12106"/>
                      <a:pt x="3318" y="13801"/>
                      <a:pt x="1" y="15254"/>
                    </a:cubicBezTo>
                    <a:cubicBezTo>
                      <a:pt x="19" y="15433"/>
                      <a:pt x="42" y="15616"/>
                      <a:pt x="64" y="15793"/>
                    </a:cubicBezTo>
                    <a:cubicBezTo>
                      <a:pt x="3314" y="14385"/>
                      <a:pt x="6467" y="12731"/>
                      <a:pt x="9481" y="10875"/>
                    </a:cubicBezTo>
                    <a:lnTo>
                      <a:pt x="9481" y="10875"/>
                    </a:lnTo>
                    <a:cubicBezTo>
                      <a:pt x="9156" y="12227"/>
                      <a:pt x="8839" y="13583"/>
                      <a:pt x="8518" y="14942"/>
                    </a:cubicBezTo>
                    <a:cubicBezTo>
                      <a:pt x="6003" y="16600"/>
                      <a:pt x="3435" y="18211"/>
                      <a:pt x="840" y="19753"/>
                    </a:cubicBezTo>
                    <a:cubicBezTo>
                      <a:pt x="880" y="19927"/>
                      <a:pt x="929" y="20105"/>
                      <a:pt x="978" y="20279"/>
                    </a:cubicBezTo>
                    <a:cubicBezTo>
                      <a:pt x="3466" y="18799"/>
                      <a:pt x="5936" y="17261"/>
                      <a:pt x="8343" y="15678"/>
                    </a:cubicBezTo>
                    <a:lnTo>
                      <a:pt x="8343" y="15678"/>
                    </a:lnTo>
                    <a:cubicBezTo>
                      <a:pt x="8000" y="17141"/>
                      <a:pt x="7658" y="18602"/>
                      <a:pt x="7296" y="20065"/>
                    </a:cubicBezTo>
                    <a:cubicBezTo>
                      <a:pt x="5522" y="21234"/>
                      <a:pt x="3773" y="22455"/>
                      <a:pt x="2061" y="23722"/>
                    </a:cubicBezTo>
                    <a:cubicBezTo>
                      <a:pt x="2120" y="23891"/>
                      <a:pt x="2178" y="24060"/>
                      <a:pt x="2244" y="24230"/>
                    </a:cubicBezTo>
                    <a:cubicBezTo>
                      <a:pt x="3840" y="23053"/>
                      <a:pt x="5468" y="21911"/>
                      <a:pt x="7113" y="20810"/>
                    </a:cubicBezTo>
                    <a:lnTo>
                      <a:pt x="7113" y="20810"/>
                    </a:lnTo>
                    <a:cubicBezTo>
                      <a:pt x="6833" y="21947"/>
                      <a:pt x="6543" y="23084"/>
                      <a:pt x="6240" y="24216"/>
                    </a:cubicBezTo>
                    <a:cubicBezTo>
                      <a:pt x="6016" y="24364"/>
                      <a:pt x="5303" y="24827"/>
                      <a:pt x="3046" y="26299"/>
                    </a:cubicBezTo>
                    <a:cubicBezTo>
                      <a:pt x="3110" y="26459"/>
                      <a:pt x="3180" y="26624"/>
                      <a:pt x="3248" y="26784"/>
                    </a:cubicBezTo>
                    <a:cubicBezTo>
                      <a:pt x="3248" y="26784"/>
                      <a:pt x="3252" y="26784"/>
                      <a:pt x="6034" y="24970"/>
                    </a:cubicBezTo>
                    <a:lnTo>
                      <a:pt x="6034" y="24970"/>
                    </a:lnTo>
                    <a:cubicBezTo>
                      <a:pt x="5641" y="26410"/>
                      <a:pt x="5227" y="27842"/>
                      <a:pt x="4777" y="29264"/>
                    </a:cubicBezTo>
                    <a:cubicBezTo>
                      <a:pt x="4736" y="29393"/>
                      <a:pt x="4812" y="29509"/>
                      <a:pt x="4911" y="29558"/>
                    </a:cubicBezTo>
                    <a:cubicBezTo>
                      <a:pt x="4942" y="29572"/>
                      <a:pt x="4975" y="29580"/>
                      <a:pt x="5007" y="29580"/>
                    </a:cubicBezTo>
                    <a:cubicBezTo>
                      <a:pt x="5077" y="29580"/>
                      <a:pt x="5144" y="29543"/>
                      <a:pt x="5178" y="29451"/>
                    </a:cubicBezTo>
                    <a:cubicBezTo>
                      <a:pt x="5178" y="29447"/>
                      <a:pt x="5178" y="29442"/>
                      <a:pt x="5182" y="29437"/>
                    </a:cubicBezTo>
                    <a:cubicBezTo>
                      <a:pt x="5579" y="28309"/>
                      <a:pt x="5985" y="27181"/>
                      <a:pt x="6391" y="26058"/>
                    </a:cubicBezTo>
                    <a:cubicBezTo>
                      <a:pt x="6538" y="26531"/>
                      <a:pt x="6748" y="27213"/>
                      <a:pt x="7055" y="28198"/>
                    </a:cubicBezTo>
                    <a:cubicBezTo>
                      <a:pt x="7193" y="28087"/>
                      <a:pt x="7345" y="27970"/>
                      <a:pt x="7497" y="27863"/>
                    </a:cubicBezTo>
                    <a:lnTo>
                      <a:pt x="6689" y="25247"/>
                    </a:lnTo>
                    <a:cubicBezTo>
                      <a:pt x="7086" y="24145"/>
                      <a:pt x="7487" y="23048"/>
                      <a:pt x="7884" y="21947"/>
                    </a:cubicBezTo>
                    <a:cubicBezTo>
                      <a:pt x="8446" y="23364"/>
                      <a:pt x="8968" y="24805"/>
                      <a:pt x="9459" y="26254"/>
                    </a:cubicBezTo>
                    <a:cubicBezTo>
                      <a:pt x="9605" y="26130"/>
                      <a:pt x="9744" y="26009"/>
                      <a:pt x="9887" y="25889"/>
                    </a:cubicBezTo>
                    <a:cubicBezTo>
                      <a:pt x="9347" y="24310"/>
                      <a:pt x="8763" y="22741"/>
                      <a:pt x="8152" y="21197"/>
                    </a:cubicBezTo>
                    <a:cubicBezTo>
                      <a:pt x="8598" y="19958"/>
                      <a:pt x="9031" y="18719"/>
                      <a:pt x="9454" y="17475"/>
                    </a:cubicBezTo>
                    <a:cubicBezTo>
                      <a:pt x="10360" y="19602"/>
                      <a:pt x="11255" y="21746"/>
                      <a:pt x="12138" y="23891"/>
                    </a:cubicBezTo>
                    <a:cubicBezTo>
                      <a:pt x="12286" y="23757"/>
                      <a:pt x="12424" y="23628"/>
                      <a:pt x="12544" y="23512"/>
                    </a:cubicBezTo>
                    <a:cubicBezTo>
                      <a:pt x="11617" y="21242"/>
                      <a:pt x="10667" y="18973"/>
                      <a:pt x="9704" y="16726"/>
                    </a:cubicBezTo>
                    <a:cubicBezTo>
                      <a:pt x="10150" y="15375"/>
                      <a:pt x="10578" y="14015"/>
                      <a:pt x="10975" y="12646"/>
                    </a:cubicBezTo>
                    <a:cubicBezTo>
                      <a:pt x="12379" y="15182"/>
                      <a:pt x="13739" y="17760"/>
                      <a:pt x="15032" y="20364"/>
                    </a:cubicBezTo>
                    <a:cubicBezTo>
                      <a:pt x="15139" y="20185"/>
                      <a:pt x="15250" y="20020"/>
                      <a:pt x="15357" y="19843"/>
                    </a:cubicBezTo>
                    <a:cubicBezTo>
                      <a:pt x="14025" y="17180"/>
                      <a:pt x="12624" y="14532"/>
                      <a:pt x="11179" y="11933"/>
                    </a:cubicBezTo>
                    <a:cubicBezTo>
                      <a:pt x="11367" y="11255"/>
                      <a:pt x="11554" y="10572"/>
                      <a:pt x="11728" y="9885"/>
                    </a:cubicBezTo>
                    <a:cubicBezTo>
                      <a:pt x="11897" y="9222"/>
                      <a:pt x="12066" y="8548"/>
                      <a:pt x="12241" y="7879"/>
                    </a:cubicBezTo>
                    <a:cubicBezTo>
                      <a:pt x="13770" y="10702"/>
                      <a:pt x="15469" y="13444"/>
                      <a:pt x="17324" y="16079"/>
                    </a:cubicBezTo>
                    <a:cubicBezTo>
                      <a:pt x="17404" y="15888"/>
                      <a:pt x="17484" y="15700"/>
                      <a:pt x="17565" y="15509"/>
                    </a:cubicBezTo>
                    <a:cubicBezTo>
                      <a:pt x="15683" y="12824"/>
                      <a:pt x="13966" y="10019"/>
                      <a:pt x="12432" y="7135"/>
                    </a:cubicBezTo>
                    <a:cubicBezTo>
                      <a:pt x="12714" y="6033"/>
                      <a:pt x="12994" y="4932"/>
                      <a:pt x="13270" y="3822"/>
                    </a:cubicBezTo>
                    <a:cubicBezTo>
                      <a:pt x="13975" y="4794"/>
                      <a:pt x="14711" y="5739"/>
                      <a:pt x="15429" y="6658"/>
                    </a:cubicBezTo>
                    <a:cubicBezTo>
                      <a:pt x="16606" y="8152"/>
                      <a:pt x="17810" y="9694"/>
                      <a:pt x="18853" y="11335"/>
                    </a:cubicBezTo>
                    <a:cubicBezTo>
                      <a:pt x="18902" y="11085"/>
                      <a:pt x="18942" y="10827"/>
                      <a:pt x="18978" y="10577"/>
                    </a:cubicBezTo>
                    <a:cubicBezTo>
                      <a:pt x="18001" y="9097"/>
                      <a:pt x="16909" y="7701"/>
                      <a:pt x="15844" y="6333"/>
                    </a:cubicBezTo>
                    <a:cubicBezTo>
                      <a:pt x="15036" y="5302"/>
                      <a:pt x="14212" y="4250"/>
                      <a:pt x="13436" y="3158"/>
                    </a:cubicBezTo>
                    <a:cubicBezTo>
                      <a:pt x="13636" y="2364"/>
                      <a:pt x="13828" y="1565"/>
                      <a:pt x="14015" y="763"/>
                    </a:cubicBezTo>
                    <a:cubicBezTo>
                      <a:pt x="13284" y="442"/>
                      <a:pt x="12584" y="188"/>
                      <a:pt x="1191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3"/>
              <p:cNvSpPr/>
              <p:nvPr/>
            </p:nvSpPr>
            <p:spPr>
              <a:xfrm>
                <a:off x="5462396" y="-248477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6030" y="0"/>
                    </a:moveTo>
                    <a:cubicBezTo>
                      <a:pt x="5569" y="0"/>
                      <a:pt x="5117" y="160"/>
                      <a:pt x="4682" y="328"/>
                    </a:cubicBezTo>
                    <a:cubicBezTo>
                      <a:pt x="3826" y="662"/>
                      <a:pt x="2943" y="1050"/>
                      <a:pt x="2350" y="1754"/>
                    </a:cubicBezTo>
                    <a:cubicBezTo>
                      <a:pt x="0" y="4537"/>
                      <a:pt x="4338" y="8581"/>
                      <a:pt x="5903" y="10565"/>
                    </a:cubicBezTo>
                    <a:cubicBezTo>
                      <a:pt x="6417" y="11211"/>
                      <a:pt x="6925" y="11867"/>
                      <a:pt x="7316" y="12593"/>
                    </a:cubicBezTo>
                    <a:cubicBezTo>
                      <a:pt x="7740" y="13383"/>
                      <a:pt x="8016" y="14244"/>
                      <a:pt x="8374" y="15069"/>
                    </a:cubicBezTo>
                    <a:cubicBezTo>
                      <a:pt x="9216" y="17003"/>
                      <a:pt x="10630" y="18938"/>
                      <a:pt x="12395" y="20138"/>
                    </a:cubicBezTo>
                    <a:cubicBezTo>
                      <a:pt x="13862" y="21128"/>
                      <a:pt x="15637" y="21395"/>
                      <a:pt x="17161" y="22323"/>
                    </a:cubicBezTo>
                    <a:cubicBezTo>
                      <a:pt x="18910" y="23383"/>
                      <a:pt x="20162" y="25239"/>
                      <a:pt x="22218" y="25796"/>
                    </a:cubicBezTo>
                    <a:cubicBezTo>
                      <a:pt x="23859" y="26237"/>
                      <a:pt x="25852" y="26242"/>
                      <a:pt x="27555" y="26527"/>
                    </a:cubicBezTo>
                    <a:cubicBezTo>
                      <a:pt x="26333" y="25021"/>
                      <a:pt x="25090" y="23486"/>
                      <a:pt x="24341" y="21694"/>
                    </a:cubicBezTo>
                    <a:cubicBezTo>
                      <a:pt x="23854" y="20526"/>
                      <a:pt x="23582" y="19277"/>
                      <a:pt x="23105" y="18109"/>
                    </a:cubicBezTo>
                    <a:cubicBezTo>
                      <a:pt x="21621" y="14489"/>
                      <a:pt x="18450" y="11711"/>
                      <a:pt x="15717" y="8795"/>
                    </a:cubicBezTo>
                    <a:cubicBezTo>
                      <a:pt x="14986" y="8015"/>
                      <a:pt x="14286" y="7220"/>
                      <a:pt x="13657" y="6405"/>
                    </a:cubicBezTo>
                    <a:cubicBezTo>
                      <a:pt x="11829" y="4014"/>
                      <a:pt x="10157" y="1964"/>
                      <a:pt x="7419" y="456"/>
                    </a:cubicBezTo>
                    <a:cubicBezTo>
                      <a:pt x="7049" y="252"/>
                      <a:pt x="6657" y="55"/>
                      <a:pt x="6234" y="11"/>
                    </a:cubicBezTo>
                    <a:cubicBezTo>
                      <a:pt x="6165" y="4"/>
                      <a:pt x="6097" y="0"/>
                      <a:pt x="603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3"/>
              <p:cNvSpPr/>
              <p:nvPr/>
            </p:nvSpPr>
            <p:spPr>
              <a:xfrm>
                <a:off x="5541110" y="-223637"/>
                <a:ext cx="797016" cy="817663"/>
              </a:xfrm>
              <a:custGeom>
                <a:rect b="b" l="l" r="r" t="t"/>
                <a:pathLst>
                  <a:path extrusionOk="0" h="25741" w="25091">
                    <a:moveTo>
                      <a:pt x="1161" y="1"/>
                    </a:moveTo>
                    <a:cubicBezTo>
                      <a:pt x="728" y="223"/>
                      <a:pt x="327" y="491"/>
                      <a:pt x="1" y="839"/>
                    </a:cubicBezTo>
                    <a:lnTo>
                      <a:pt x="220" y="1044"/>
                    </a:lnTo>
                    <a:cubicBezTo>
                      <a:pt x="335" y="1146"/>
                      <a:pt x="442" y="1244"/>
                      <a:pt x="541" y="1333"/>
                    </a:cubicBezTo>
                    <a:cubicBezTo>
                      <a:pt x="531" y="2114"/>
                      <a:pt x="518" y="3541"/>
                      <a:pt x="492" y="6158"/>
                    </a:cubicBezTo>
                    <a:cubicBezTo>
                      <a:pt x="621" y="6350"/>
                      <a:pt x="755" y="6537"/>
                      <a:pt x="893" y="6724"/>
                    </a:cubicBezTo>
                    <a:lnTo>
                      <a:pt x="947" y="1708"/>
                    </a:lnTo>
                    <a:lnTo>
                      <a:pt x="2079" y="2756"/>
                    </a:lnTo>
                    <a:cubicBezTo>
                      <a:pt x="2163" y="2831"/>
                      <a:pt x="2243" y="2907"/>
                      <a:pt x="2328" y="2983"/>
                    </a:cubicBezTo>
                    <a:cubicBezTo>
                      <a:pt x="2319" y="3768"/>
                      <a:pt x="2301" y="5329"/>
                      <a:pt x="2270" y="8422"/>
                    </a:cubicBezTo>
                    <a:cubicBezTo>
                      <a:pt x="2408" y="8583"/>
                      <a:pt x="2547" y="8739"/>
                      <a:pt x="2676" y="8891"/>
                    </a:cubicBezTo>
                    <a:lnTo>
                      <a:pt x="2729" y="3358"/>
                    </a:lnTo>
                    <a:cubicBezTo>
                      <a:pt x="3131" y="3728"/>
                      <a:pt x="3519" y="4098"/>
                      <a:pt x="3898" y="4477"/>
                    </a:cubicBezTo>
                    <a:cubicBezTo>
                      <a:pt x="3970" y="4549"/>
                      <a:pt x="4040" y="4619"/>
                      <a:pt x="4112" y="4691"/>
                    </a:cubicBezTo>
                    <a:cubicBezTo>
                      <a:pt x="4103" y="5475"/>
                      <a:pt x="4089" y="7125"/>
                      <a:pt x="4050" y="10599"/>
                    </a:cubicBezTo>
                    <a:cubicBezTo>
                      <a:pt x="4192" y="10786"/>
                      <a:pt x="4326" y="10978"/>
                      <a:pt x="4455" y="11169"/>
                    </a:cubicBezTo>
                    <a:lnTo>
                      <a:pt x="4517" y="5115"/>
                    </a:lnTo>
                    <a:cubicBezTo>
                      <a:pt x="4875" y="5502"/>
                      <a:pt x="5217" y="5895"/>
                      <a:pt x="5538" y="6309"/>
                    </a:cubicBezTo>
                    <a:cubicBezTo>
                      <a:pt x="5659" y="6465"/>
                      <a:pt x="5779" y="6626"/>
                      <a:pt x="5896" y="6786"/>
                    </a:cubicBezTo>
                    <a:cubicBezTo>
                      <a:pt x="5886" y="7745"/>
                      <a:pt x="5865" y="9783"/>
                      <a:pt x="5820" y="14108"/>
                    </a:cubicBezTo>
                    <a:cubicBezTo>
                      <a:pt x="5847" y="14170"/>
                      <a:pt x="5869" y="14228"/>
                      <a:pt x="5896" y="14287"/>
                    </a:cubicBezTo>
                    <a:cubicBezTo>
                      <a:pt x="5993" y="14513"/>
                      <a:pt x="6100" y="14741"/>
                      <a:pt x="6217" y="14973"/>
                    </a:cubicBezTo>
                    <a:lnTo>
                      <a:pt x="6297" y="7362"/>
                    </a:lnTo>
                    <a:cubicBezTo>
                      <a:pt x="6515" y="7687"/>
                      <a:pt x="6734" y="8017"/>
                      <a:pt x="6952" y="8356"/>
                    </a:cubicBezTo>
                    <a:cubicBezTo>
                      <a:pt x="7188" y="8722"/>
                      <a:pt x="7429" y="9091"/>
                      <a:pt x="7670" y="9462"/>
                    </a:cubicBezTo>
                    <a:cubicBezTo>
                      <a:pt x="7661" y="10420"/>
                      <a:pt x="7639" y="12521"/>
                      <a:pt x="7594" y="17135"/>
                    </a:cubicBezTo>
                    <a:cubicBezTo>
                      <a:pt x="7723" y="17300"/>
                      <a:pt x="7857" y="17465"/>
                      <a:pt x="7995" y="17625"/>
                    </a:cubicBezTo>
                    <a:lnTo>
                      <a:pt x="8076" y="10064"/>
                    </a:lnTo>
                    <a:cubicBezTo>
                      <a:pt x="8170" y="10202"/>
                      <a:pt x="8267" y="10340"/>
                      <a:pt x="8370" y="10478"/>
                    </a:cubicBezTo>
                    <a:cubicBezTo>
                      <a:pt x="8700" y="10943"/>
                      <a:pt x="9065" y="11397"/>
                      <a:pt x="9450" y="11820"/>
                    </a:cubicBezTo>
                    <a:cubicBezTo>
                      <a:pt x="9444" y="12601"/>
                      <a:pt x="9423" y="14469"/>
                      <a:pt x="9378" y="18954"/>
                    </a:cubicBezTo>
                    <a:cubicBezTo>
                      <a:pt x="9512" y="19061"/>
                      <a:pt x="9645" y="19164"/>
                      <a:pt x="9783" y="19257"/>
                    </a:cubicBezTo>
                    <a:lnTo>
                      <a:pt x="9855" y="12248"/>
                    </a:lnTo>
                    <a:cubicBezTo>
                      <a:pt x="9921" y="12315"/>
                      <a:pt x="9985" y="12382"/>
                      <a:pt x="10051" y="12445"/>
                    </a:cubicBezTo>
                    <a:cubicBezTo>
                      <a:pt x="10434" y="12824"/>
                      <a:pt x="10835" y="13184"/>
                      <a:pt x="11237" y="13532"/>
                    </a:cubicBezTo>
                    <a:cubicBezTo>
                      <a:pt x="11232" y="14174"/>
                      <a:pt x="11215" y="15820"/>
                      <a:pt x="11175" y="20029"/>
                    </a:cubicBezTo>
                    <a:cubicBezTo>
                      <a:pt x="11304" y="20087"/>
                      <a:pt x="11442" y="20145"/>
                      <a:pt x="11576" y="20199"/>
                    </a:cubicBezTo>
                    <a:lnTo>
                      <a:pt x="11643" y="13880"/>
                    </a:lnTo>
                    <a:cubicBezTo>
                      <a:pt x="12107" y="14268"/>
                      <a:pt x="12570" y="14656"/>
                      <a:pt x="13025" y="15044"/>
                    </a:cubicBezTo>
                    <a:cubicBezTo>
                      <a:pt x="13020" y="15592"/>
                      <a:pt x="13008" y="17015"/>
                      <a:pt x="12967" y="20729"/>
                    </a:cubicBezTo>
                    <a:cubicBezTo>
                      <a:pt x="13101" y="20782"/>
                      <a:pt x="13239" y="20841"/>
                      <a:pt x="13373" y="20894"/>
                    </a:cubicBezTo>
                    <a:lnTo>
                      <a:pt x="13430" y="15401"/>
                    </a:lnTo>
                    <a:cubicBezTo>
                      <a:pt x="13578" y="15530"/>
                      <a:pt x="13720" y="15660"/>
                      <a:pt x="13864" y="15793"/>
                    </a:cubicBezTo>
                    <a:cubicBezTo>
                      <a:pt x="14193" y="16096"/>
                      <a:pt x="14510" y="16413"/>
                      <a:pt x="14813" y="16742"/>
                    </a:cubicBezTo>
                    <a:cubicBezTo>
                      <a:pt x="14809" y="17215"/>
                      <a:pt x="14795" y="18438"/>
                      <a:pt x="14759" y="21590"/>
                    </a:cubicBezTo>
                    <a:cubicBezTo>
                      <a:pt x="14897" y="21675"/>
                      <a:pt x="15036" y="21768"/>
                      <a:pt x="15165" y="21862"/>
                    </a:cubicBezTo>
                    <a:cubicBezTo>
                      <a:pt x="15165" y="21862"/>
                      <a:pt x="15165" y="21858"/>
                      <a:pt x="15214" y="17203"/>
                    </a:cubicBezTo>
                    <a:cubicBezTo>
                      <a:pt x="15330" y="17341"/>
                      <a:pt x="15446" y="17479"/>
                      <a:pt x="15562" y="17625"/>
                    </a:cubicBezTo>
                    <a:cubicBezTo>
                      <a:pt x="15905" y="18053"/>
                      <a:pt x="16245" y="18487"/>
                      <a:pt x="16593" y="18919"/>
                    </a:cubicBezTo>
                    <a:cubicBezTo>
                      <a:pt x="16587" y="19311"/>
                      <a:pt x="16579" y="20337"/>
                      <a:pt x="16552" y="22994"/>
                    </a:cubicBezTo>
                    <a:cubicBezTo>
                      <a:pt x="16686" y="23115"/>
                      <a:pt x="16819" y="23230"/>
                      <a:pt x="16957" y="23346"/>
                    </a:cubicBezTo>
                    <a:lnTo>
                      <a:pt x="16998" y="19413"/>
                    </a:lnTo>
                    <a:cubicBezTo>
                      <a:pt x="17047" y="19477"/>
                      <a:pt x="17095" y="19539"/>
                      <a:pt x="17149" y="19596"/>
                    </a:cubicBezTo>
                    <a:cubicBezTo>
                      <a:pt x="17542" y="20074"/>
                      <a:pt x="17952" y="20541"/>
                      <a:pt x="18375" y="20992"/>
                    </a:cubicBezTo>
                    <a:cubicBezTo>
                      <a:pt x="18371" y="21290"/>
                      <a:pt x="18362" y="22111"/>
                      <a:pt x="18340" y="24394"/>
                    </a:cubicBezTo>
                    <a:cubicBezTo>
                      <a:pt x="18474" y="24474"/>
                      <a:pt x="18608" y="24550"/>
                      <a:pt x="18746" y="24622"/>
                    </a:cubicBezTo>
                    <a:lnTo>
                      <a:pt x="18777" y="21416"/>
                    </a:lnTo>
                    <a:cubicBezTo>
                      <a:pt x="19223" y="21866"/>
                      <a:pt x="19682" y="22303"/>
                      <a:pt x="20163" y="22718"/>
                    </a:cubicBezTo>
                    <a:cubicBezTo>
                      <a:pt x="20159" y="22914"/>
                      <a:pt x="20155" y="23480"/>
                      <a:pt x="20137" y="25112"/>
                    </a:cubicBezTo>
                    <a:cubicBezTo>
                      <a:pt x="20270" y="25143"/>
                      <a:pt x="20404" y="25170"/>
                      <a:pt x="20542" y="25192"/>
                    </a:cubicBezTo>
                    <a:lnTo>
                      <a:pt x="20565" y="23056"/>
                    </a:lnTo>
                    <a:cubicBezTo>
                      <a:pt x="20618" y="23101"/>
                      <a:pt x="20672" y="23146"/>
                      <a:pt x="20730" y="23190"/>
                    </a:cubicBezTo>
                    <a:cubicBezTo>
                      <a:pt x="21122" y="23507"/>
                      <a:pt x="21532" y="23805"/>
                      <a:pt x="21952" y="24087"/>
                    </a:cubicBezTo>
                    <a:cubicBezTo>
                      <a:pt x="21952" y="24185"/>
                      <a:pt x="21947" y="24488"/>
                      <a:pt x="21938" y="25393"/>
                    </a:cubicBezTo>
                    <a:cubicBezTo>
                      <a:pt x="22077" y="25406"/>
                      <a:pt x="22205" y="25420"/>
                      <a:pt x="22344" y="25433"/>
                    </a:cubicBezTo>
                    <a:lnTo>
                      <a:pt x="22353" y="24346"/>
                    </a:lnTo>
                    <a:cubicBezTo>
                      <a:pt x="22808" y="24630"/>
                      <a:pt x="23271" y="24893"/>
                      <a:pt x="23744" y="25134"/>
                    </a:cubicBezTo>
                    <a:cubicBezTo>
                      <a:pt x="23744" y="25165"/>
                      <a:pt x="23744" y="25259"/>
                      <a:pt x="23740" y="25571"/>
                    </a:cubicBezTo>
                    <a:cubicBezTo>
                      <a:pt x="23878" y="25585"/>
                      <a:pt x="24012" y="25598"/>
                      <a:pt x="24145" y="25616"/>
                    </a:cubicBezTo>
                    <a:lnTo>
                      <a:pt x="24150" y="25330"/>
                    </a:lnTo>
                    <a:cubicBezTo>
                      <a:pt x="24458" y="25478"/>
                      <a:pt x="24773" y="25611"/>
                      <a:pt x="25090" y="25741"/>
                    </a:cubicBezTo>
                    <a:cubicBezTo>
                      <a:pt x="24131" y="25326"/>
                      <a:pt x="23218" y="24822"/>
                      <a:pt x="22361" y="24239"/>
                    </a:cubicBezTo>
                    <a:lnTo>
                      <a:pt x="22361" y="24239"/>
                    </a:lnTo>
                    <a:cubicBezTo>
                      <a:pt x="22522" y="24243"/>
                      <a:pt x="22919" y="24247"/>
                      <a:pt x="23896" y="24260"/>
                    </a:cubicBezTo>
                    <a:cubicBezTo>
                      <a:pt x="23793" y="24122"/>
                      <a:pt x="23691" y="23984"/>
                      <a:pt x="23588" y="23846"/>
                    </a:cubicBezTo>
                    <a:lnTo>
                      <a:pt x="21773" y="23823"/>
                    </a:lnTo>
                    <a:cubicBezTo>
                      <a:pt x="21452" y="23583"/>
                      <a:pt x="21135" y="23333"/>
                      <a:pt x="20828" y="23074"/>
                    </a:cubicBezTo>
                    <a:cubicBezTo>
                      <a:pt x="20569" y="22856"/>
                      <a:pt x="20324" y="22633"/>
                      <a:pt x="20079" y="22405"/>
                    </a:cubicBezTo>
                    <a:lnTo>
                      <a:pt x="20079" y="22405"/>
                    </a:lnTo>
                    <a:cubicBezTo>
                      <a:pt x="20324" y="22410"/>
                      <a:pt x="20966" y="22419"/>
                      <a:pt x="22643" y="22441"/>
                    </a:cubicBezTo>
                    <a:cubicBezTo>
                      <a:pt x="22563" y="22307"/>
                      <a:pt x="22482" y="22169"/>
                      <a:pt x="22406" y="22031"/>
                    </a:cubicBezTo>
                    <a:lnTo>
                      <a:pt x="19655" y="21991"/>
                    </a:lnTo>
                    <a:cubicBezTo>
                      <a:pt x="19196" y="21541"/>
                      <a:pt x="18759" y="21068"/>
                      <a:pt x="18340" y="20578"/>
                    </a:cubicBezTo>
                    <a:lnTo>
                      <a:pt x="18340" y="20578"/>
                    </a:lnTo>
                    <a:cubicBezTo>
                      <a:pt x="18652" y="20582"/>
                      <a:pt x="19495" y="20595"/>
                      <a:pt x="21746" y="20622"/>
                    </a:cubicBezTo>
                    <a:cubicBezTo>
                      <a:pt x="21693" y="20488"/>
                      <a:pt x="21643" y="20350"/>
                      <a:pt x="21595" y="20212"/>
                    </a:cubicBezTo>
                    <a:lnTo>
                      <a:pt x="17992" y="20163"/>
                    </a:lnTo>
                    <a:cubicBezTo>
                      <a:pt x="17787" y="19913"/>
                      <a:pt x="17582" y="19664"/>
                      <a:pt x="17381" y="19405"/>
                    </a:cubicBezTo>
                    <a:cubicBezTo>
                      <a:pt x="17212" y="19191"/>
                      <a:pt x="17047" y="18973"/>
                      <a:pt x="16881" y="18754"/>
                    </a:cubicBezTo>
                    <a:lnTo>
                      <a:pt x="16881" y="18754"/>
                    </a:lnTo>
                    <a:cubicBezTo>
                      <a:pt x="17266" y="18763"/>
                      <a:pt x="18309" y="18776"/>
                      <a:pt x="21145" y="18812"/>
                    </a:cubicBezTo>
                    <a:cubicBezTo>
                      <a:pt x="21104" y="18678"/>
                      <a:pt x="21060" y="18540"/>
                      <a:pt x="21015" y="18401"/>
                    </a:cubicBezTo>
                    <a:lnTo>
                      <a:pt x="16570" y="18343"/>
                    </a:lnTo>
                    <a:cubicBezTo>
                      <a:pt x="16334" y="18027"/>
                      <a:pt x="16097" y="17711"/>
                      <a:pt x="15856" y="17390"/>
                    </a:cubicBezTo>
                    <a:cubicBezTo>
                      <a:pt x="15741" y="17238"/>
                      <a:pt x="15624" y="17086"/>
                      <a:pt x="15504" y="16935"/>
                    </a:cubicBezTo>
                    <a:lnTo>
                      <a:pt x="15504" y="16935"/>
                    </a:lnTo>
                    <a:cubicBezTo>
                      <a:pt x="15963" y="16939"/>
                      <a:pt x="17194" y="16956"/>
                      <a:pt x="20489" y="17001"/>
                    </a:cubicBezTo>
                    <a:cubicBezTo>
                      <a:pt x="20427" y="16863"/>
                      <a:pt x="20365" y="16725"/>
                      <a:pt x="20297" y="16592"/>
                    </a:cubicBezTo>
                    <a:lnTo>
                      <a:pt x="15169" y="16524"/>
                    </a:lnTo>
                    <a:cubicBezTo>
                      <a:pt x="14862" y="16150"/>
                      <a:pt x="14537" y="15789"/>
                      <a:pt x="14198" y="15450"/>
                    </a:cubicBezTo>
                    <a:cubicBezTo>
                      <a:pt x="14082" y="15334"/>
                      <a:pt x="13971" y="15223"/>
                      <a:pt x="13854" y="15106"/>
                    </a:cubicBezTo>
                    <a:lnTo>
                      <a:pt x="13854" y="15106"/>
                    </a:lnTo>
                    <a:cubicBezTo>
                      <a:pt x="14434" y="15116"/>
                      <a:pt x="15883" y="15133"/>
                      <a:pt x="19509" y="15182"/>
                    </a:cubicBezTo>
                    <a:cubicBezTo>
                      <a:pt x="19423" y="15044"/>
                      <a:pt x="19334" y="14910"/>
                      <a:pt x="19241" y="14772"/>
                    </a:cubicBezTo>
                    <a:lnTo>
                      <a:pt x="13422" y="14696"/>
                    </a:lnTo>
                    <a:cubicBezTo>
                      <a:pt x="12918" y="14215"/>
                      <a:pt x="12401" y="13752"/>
                      <a:pt x="11897" y="13279"/>
                    </a:cubicBezTo>
                    <a:lnTo>
                      <a:pt x="11897" y="13279"/>
                    </a:lnTo>
                    <a:cubicBezTo>
                      <a:pt x="12584" y="13287"/>
                      <a:pt x="14233" y="13310"/>
                      <a:pt x="18202" y="13363"/>
                    </a:cubicBezTo>
                    <a:cubicBezTo>
                      <a:pt x="18091" y="13225"/>
                      <a:pt x="17978" y="13087"/>
                      <a:pt x="17863" y="12953"/>
                    </a:cubicBezTo>
                    <a:lnTo>
                      <a:pt x="11460" y="12863"/>
                    </a:lnTo>
                    <a:cubicBezTo>
                      <a:pt x="11152" y="12569"/>
                      <a:pt x="10849" y="12266"/>
                      <a:pt x="10559" y="11950"/>
                    </a:cubicBezTo>
                    <a:cubicBezTo>
                      <a:pt x="10407" y="11789"/>
                      <a:pt x="10256" y="11624"/>
                      <a:pt x="10113" y="11455"/>
                    </a:cubicBezTo>
                    <a:lnTo>
                      <a:pt x="10113" y="11455"/>
                    </a:lnTo>
                    <a:cubicBezTo>
                      <a:pt x="10823" y="11464"/>
                      <a:pt x="12530" y="11486"/>
                      <a:pt x="16619" y="11540"/>
                    </a:cubicBezTo>
                    <a:cubicBezTo>
                      <a:pt x="16490" y="11402"/>
                      <a:pt x="16365" y="11264"/>
                      <a:pt x="16235" y="11124"/>
                    </a:cubicBezTo>
                    <a:lnTo>
                      <a:pt x="9779" y="11040"/>
                    </a:lnTo>
                    <a:cubicBezTo>
                      <a:pt x="9431" y="10589"/>
                      <a:pt x="9110" y="10117"/>
                      <a:pt x="8802" y="9632"/>
                    </a:cubicBezTo>
                    <a:lnTo>
                      <a:pt x="8802" y="9632"/>
                    </a:lnTo>
                    <a:cubicBezTo>
                      <a:pt x="9498" y="9640"/>
                      <a:pt x="11113" y="9663"/>
                      <a:pt x="14871" y="9712"/>
                    </a:cubicBezTo>
                    <a:cubicBezTo>
                      <a:pt x="14737" y="9573"/>
                      <a:pt x="14603" y="9435"/>
                      <a:pt x="14469" y="9297"/>
                    </a:cubicBezTo>
                    <a:lnTo>
                      <a:pt x="8549" y="9221"/>
                    </a:lnTo>
                    <a:cubicBezTo>
                      <a:pt x="8281" y="8776"/>
                      <a:pt x="8018" y="8321"/>
                      <a:pt x="7755" y="7866"/>
                    </a:cubicBezTo>
                    <a:cubicBezTo>
                      <a:pt x="7742" y="7848"/>
                      <a:pt x="7732" y="7830"/>
                      <a:pt x="7723" y="7812"/>
                    </a:cubicBezTo>
                    <a:lnTo>
                      <a:pt x="7723" y="7812"/>
                    </a:lnTo>
                    <a:cubicBezTo>
                      <a:pt x="8401" y="7821"/>
                      <a:pt x="9882" y="7844"/>
                      <a:pt x="13119" y="7883"/>
                    </a:cubicBezTo>
                    <a:cubicBezTo>
                      <a:pt x="12989" y="7749"/>
                      <a:pt x="12864" y="7611"/>
                      <a:pt x="12740" y="7473"/>
                    </a:cubicBezTo>
                    <a:lnTo>
                      <a:pt x="7483" y="7402"/>
                    </a:lnTo>
                    <a:cubicBezTo>
                      <a:pt x="7202" y="6930"/>
                      <a:pt x="6912" y="6457"/>
                      <a:pt x="6600" y="5993"/>
                    </a:cubicBezTo>
                    <a:lnTo>
                      <a:pt x="6600" y="5993"/>
                    </a:lnTo>
                    <a:cubicBezTo>
                      <a:pt x="7283" y="6002"/>
                      <a:pt x="8678" y="6024"/>
                      <a:pt x="11527" y="6060"/>
                    </a:cubicBezTo>
                    <a:cubicBezTo>
                      <a:pt x="11415" y="5926"/>
                      <a:pt x="11308" y="5788"/>
                      <a:pt x="11201" y="5646"/>
                    </a:cubicBezTo>
                    <a:lnTo>
                      <a:pt x="6314" y="5582"/>
                    </a:lnTo>
                    <a:cubicBezTo>
                      <a:pt x="5962" y="5092"/>
                      <a:pt x="5588" y="4624"/>
                      <a:pt x="5196" y="4174"/>
                    </a:cubicBezTo>
                    <a:lnTo>
                      <a:pt x="5196" y="4174"/>
                    </a:lnTo>
                    <a:cubicBezTo>
                      <a:pt x="5935" y="4183"/>
                      <a:pt x="7358" y="4201"/>
                      <a:pt x="10100" y="4236"/>
                    </a:cubicBezTo>
                    <a:cubicBezTo>
                      <a:pt x="9989" y="4098"/>
                      <a:pt x="9878" y="3964"/>
                      <a:pt x="9761" y="3826"/>
                    </a:cubicBezTo>
                    <a:lnTo>
                      <a:pt x="4830" y="3759"/>
                    </a:lnTo>
                    <a:cubicBezTo>
                      <a:pt x="4803" y="3732"/>
                      <a:pt x="4776" y="3701"/>
                      <a:pt x="4745" y="3670"/>
                    </a:cubicBezTo>
                    <a:cubicBezTo>
                      <a:pt x="4334" y="3215"/>
                      <a:pt x="3906" y="2778"/>
                      <a:pt x="3484" y="2345"/>
                    </a:cubicBezTo>
                    <a:lnTo>
                      <a:pt x="3484" y="2345"/>
                    </a:lnTo>
                    <a:cubicBezTo>
                      <a:pt x="4277" y="2359"/>
                      <a:pt x="5758" y="2376"/>
                      <a:pt x="8499" y="2413"/>
                    </a:cubicBezTo>
                    <a:cubicBezTo>
                      <a:pt x="8361" y="2275"/>
                      <a:pt x="8223" y="2136"/>
                      <a:pt x="8080" y="2002"/>
                    </a:cubicBezTo>
                    <a:lnTo>
                      <a:pt x="3073" y="1936"/>
                    </a:lnTo>
                    <a:cubicBezTo>
                      <a:pt x="3042" y="1900"/>
                      <a:pt x="3006" y="1864"/>
                      <a:pt x="2970" y="1833"/>
                    </a:cubicBezTo>
                    <a:cubicBezTo>
                      <a:pt x="2342" y="1195"/>
                      <a:pt x="1936" y="785"/>
                      <a:pt x="1673" y="522"/>
                    </a:cubicBezTo>
                    <a:lnTo>
                      <a:pt x="1673" y="522"/>
                    </a:lnTo>
                    <a:cubicBezTo>
                      <a:pt x="2462" y="530"/>
                      <a:pt x="3871" y="549"/>
                      <a:pt x="6382" y="580"/>
                    </a:cubicBezTo>
                    <a:cubicBezTo>
                      <a:pt x="6180" y="442"/>
                      <a:pt x="5976" y="299"/>
                      <a:pt x="5766" y="166"/>
                    </a:cubicBezTo>
                    <a:lnTo>
                      <a:pt x="1263" y="108"/>
                    </a:lnTo>
                    <a:lnTo>
                      <a:pt x="1192" y="36"/>
                    </a:lnTo>
                    <a:cubicBezTo>
                      <a:pt x="1183" y="22"/>
                      <a:pt x="1169" y="14"/>
                      <a:pt x="1161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3"/>
              <p:cNvSpPr/>
              <p:nvPr/>
            </p:nvSpPr>
            <p:spPr>
              <a:xfrm>
                <a:off x="5552037" y="387935"/>
                <a:ext cx="528887" cy="385024"/>
              </a:xfrm>
              <a:custGeom>
                <a:rect b="b" l="l" r="r" t="t"/>
                <a:pathLst>
                  <a:path extrusionOk="0" h="12121" w="16650">
                    <a:moveTo>
                      <a:pt x="14229" y="0"/>
                    </a:moveTo>
                    <a:cubicBezTo>
                      <a:pt x="14069" y="0"/>
                      <a:pt x="13913" y="5"/>
                      <a:pt x="13761" y="18"/>
                    </a:cubicBezTo>
                    <a:cubicBezTo>
                      <a:pt x="12623" y="117"/>
                      <a:pt x="11785" y="977"/>
                      <a:pt x="10759" y="1374"/>
                    </a:cubicBezTo>
                    <a:cubicBezTo>
                      <a:pt x="9863" y="1716"/>
                      <a:pt x="8900" y="1690"/>
                      <a:pt x="8035" y="2074"/>
                    </a:cubicBezTo>
                    <a:cubicBezTo>
                      <a:pt x="6987" y="2537"/>
                      <a:pt x="6056" y="3424"/>
                      <a:pt x="5427" y="4370"/>
                    </a:cubicBezTo>
                    <a:cubicBezTo>
                      <a:pt x="5159" y="4772"/>
                      <a:pt x="4932" y="5200"/>
                      <a:pt x="4633" y="5574"/>
                    </a:cubicBezTo>
                    <a:cubicBezTo>
                      <a:pt x="4356" y="5922"/>
                      <a:pt x="4023" y="6216"/>
                      <a:pt x="3692" y="6510"/>
                    </a:cubicBezTo>
                    <a:cubicBezTo>
                      <a:pt x="2675" y="7410"/>
                      <a:pt x="0" y="9132"/>
                      <a:pt x="977" y="10826"/>
                    </a:cubicBezTo>
                    <a:cubicBezTo>
                      <a:pt x="1222" y="11254"/>
                      <a:pt x="1650" y="11544"/>
                      <a:pt x="2074" y="11802"/>
                    </a:cubicBezTo>
                    <a:cubicBezTo>
                      <a:pt x="2319" y="11950"/>
                      <a:pt x="2578" y="12096"/>
                      <a:pt x="2863" y="12119"/>
                    </a:cubicBezTo>
                    <a:cubicBezTo>
                      <a:pt x="2883" y="12120"/>
                      <a:pt x="2903" y="12121"/>
                      <a:pt x="2924" y="12121"/>
                    </a:cubicBezTo>
                    <a:cubicBezTo>
                      <a:pt x="3130" y="12121"/>
                      <a:pt x="3332" y="12059"/>
                      <a:pt x="3527" y="11995"/>
                    </a:cubicBezTo>
                    <a:cubicBezTo>
                      <a:pt x="5119" y="11460"/>
                      <a:pt x="6198" y="10536"/>
                      <a:pt x="7393" y="9448"/>
                    </a:cubicBezTo>
                    <a:cubicBezTo>
                      <a:pt x="7803" y="9073"/>
                      <a:pt x="8244" y="8721"/>
                      <a:pt x="8709" y="8383"/>
                    </a:cubicBezTo>
                    <a:cubicBezTo>
                      <a:pt x="10425" y="7099"/>
                      <a:pt x="12369" y="5935"/>
                      <a:pt x="13497" y="4165"/>
                    </a:cubicBezTo>
                    <a:cubicBezTo>
                      <a:pt x="13858" y="3594"/>
                      <a:pt x="14121" y="2957"/>
                      <a:pt x="14491" y="2391"/>
                    </a:cubicBezTo>
                    <a:cubicBezTo>
                      <a:pt x="15057" y="1516"/>
                      <a:pt x="15856" y="821"/>
                      <a:pt x="16650" y="143"/>
                    </a:cubicBezTo>
                    <a:cubicBezTo>
                      <a:pt x="15878" y="132"/>
                      <a:pt x="15019" y="0"/>
                      <a:pt x="142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3"/>
              <p:cNvSpPr/>
              <p:nvPr/>
            </p:nvSpPr>
            <p:spPr>
              <a:xfrm>
                <a:off x="5584755" y="387903"/>
                <a:ext cx="496328" cy="375240"/>
              </a:xfrm>
              <a:custGeom>
                <a:rect b="b" l="l" r="r" t="t"/>
                <a:pathLst>
                  <a:path extrusionOk="0" h="11813" w="15625">
                    <a:moveTo>
                      <a:pt x="13171" y="1"/>
                    </a:moveTo>
                    <a:cubicBezTo>
                      <a:pt x="13095" y="1"/>
                      <a:pt x="13025" y="5"/>
                      <a:pt x="12949" y="5"/>
                    </a:cubicBezTo>
                    <a:cubicBezTo>
                      <a:pt x="12801" y="871"/>
                      <a:pt x="12752" y="1169"/>
                      <a:pt x="12735" y="1272"/>
                    </a:cubicBezTo>
                    <a:cubicBezTo>
                      <a:pt x="12441" y="1446"/>
                      <a:pt x="12155" y="1633"/>
                      <a:pt x="11879" y="1830"/>
                    </a:cubicBezTo>
                    <a:lnTo>
                      <a:pt x="12169" y="135"/>
                    </a:lnTo>
                    <a:lnTo>
                      <a:pt x="12169" y="135"/>
                    </a:lnTo>
                    <a:cubicBezTo>
                      <a:pt x="12088" y="157"/>
                      <a:pt x="12008" y="184"/>
                      <a:pt x="11932" y="215"/>
                    </a:cubicBezTo>
                    <a:cubicBezTo>
                      <a:pt x="11727" y="1423"/>
                      <a:pt x="11651" y="1856"/>
                      <a:pt x="11624" y="2017"/>
                    </a:cubicBezTo>
                    <a:cubicBezTo>
                      <a:pt x="11361" y="2213"/>
                      <a:pt x="11099" y="2423"/>
                      <a:pt x="10844" y="2637"/>
                    </a:cubicBezTo>
                    <a:cubicBezTo>
                      <a:pt x="10813" y="2663"/>
                      <a:pt x="10778" y="2690"/>
                      <a:pt x="10745" y="2717"/>
                    </a:cubicBezTo>
                    <a:lnTo>
                      <a:pt x="11099" y="639"/>
                    </a:lnTo>
                    <a:lnTo>
                      <a:pt x="11099" y="639"/>
                    </a:lnTo>
                    <a:cubicBezTo>
                      <a:pt x="11018" y="684"/>
                      <a:pt x="10933" y="733"/>
                      <a:pt x="10852" y="781"/>
                    </a:cubicBezTo>
                    <a:cubicBezTo>
                      <a:pt x="10612" y="2190"/>
                      <a:pt x="10523" y="2730"/>
                      <a:pt x="10488" y="2939"/>
                    </a:cubicBezTo>
                    <a:cubicBezTo>
                      <a:pt x="10264" y="3135"/>
                      <a:pt x="10041" y="3332"/>
                      <a:pt x="9819" y="3528"/>
                    </a:cubicBezTo>
                    <a:cubicBezTo>
                      <a:pt x="9743" y="3590"/>
                      <a:pt x="9671" y="3653"/>
                      <a:pt x="9595" y="3715"/>
                    </a:cubicBezTo>
                    <a:lnTo>
                      <a:pt x="10015" y="1250"/>
                    </a:lnTo>
                    <a:lnTo>
                      <a:pt x="10015" y="1250"/>
                    </a:lnTo>
                    <a:cubicBezTo>
                      <a:pt x="9934" y="1289"/>
                      <a:pt x="9854" y="1321"/>
                      <a:pt x="9774" y="1357"/>
                    </a:cubicBezTo>
                    <a:cubicBezTo>
                      <a:pt x="9493" y="3024"/>
                      <a:pt x="9381" y="3670"/>
                      <a:pt x="9337" y="3921"/>
                    </a:cubicBezTo>
                    <a:cubicBezTo>
                      <a:pt x="9150" y="4067"/>
                      <a:pt x="8949" y="4201"/>
                      <a:pt x="8749" y="4331"/>
                    </a:cubicBezTo>
                    <a:cubicBezTo>
                      <a:pt x="8659" y="4388"/>
                      <a:pt x="8570" y="4442"/>
                      <a:pt x="8481" y="4495"/>
                    </a:cubicBezTo>
                    <a:lnTo>
                      <a:pt x="8976" y="1593"/>
                    </a:lnTo>
                    <a:lnTo>
                      <a:pt x="8976" y="1593"/>
                    </a:lnTo>
                    <a:cubicBezTo>
                      <a:pt x="8900" y="1606"/>
                      <a:pt x="8819" y="1624"/>
                      <a:pt x="8744" y="1637"/>
                    </a:cubicBezTo>
                    <a:cubicBezTo>
                      <a:pt x="8409" y="3604"/>
                      <a:pt x="8284" y="4357"/>
                      <a:pt x="8231" y="4647"/>
                    </a:cubicBezTo>
                    <a:cubicBezTo>
                      <a:pt x="7955" y="4808"/>
                      <a:pt x="7674" y="4968"/>
                      <a:pt x="7393" y="5129"/>
                    </a:cubicBezTo>
                    <a:lnTo>
                      <a:pt x="7959" y="1785"/>
                    </a:lnTo>
                    <a:lnTo>
                      <a:pt x="7959" y="1785"/>
                    </a:lnTo>
                    <a:cubicBezTo>
                      <a:pt x="7883" y="1803"/>
                      <a:pt x="7808" y="1820"/>
                      <a:pt x="7732" y="1838"/>
                    </a:cubicBezTo>
                    <a:cubicBezTo>
                      <a:pt x="7353" y="4063"/>
                      <a:pt x="7201" y="4937"/>
                      <a:pt x="7143" y="5275"/>
                    </a:cubicBezTo>
                    <a:cubicBezTo>
                      <a:pt x="6898" y="5423"/>
                      <a:pt x="6652" y="5575"/>
                      <a:pt x="6417" y="5736"/>
                    </a:cubicBezTo>
                    <a:cubicBezTo>
                      <a:pt x="6376" y="5762"/>
                      <a:pt x="6331" y="5793"/>
                      <a:pt x="6292" y="5820"/>
                    </a:cubicBezTo>
                    <a:lnTo>
                      <a:pt x="6925" y="2110"/>
                    </a:lnTo>
                    <a:lnTo>
                      <a:pt x="6925" y="2110"/>
                    </a:lnTo>
                    <a:cubicBezTo>
                      <a:pt x="6840" y="2151"/>
                      <a:pt x="6759" y="2190"/>
                      <a:pt x="6679" y="2235"/>
                    </a:cubicBezTo>
                    <a:cubicBezTo>
                      <a:pt x="6278" y="4607"/>
                      <a:pt x="6109" y="5596"/>
                      <a:pt x="6037" y="6007"/>
                    </a:cubicBezTo>
                    <a:cubicBezTo>
                      <a:pt x="5792" y="6199"/>
                      <a:pt x="5561" y="6399"/>
                      <a:pt x="5337" y="6613"/>
                    </a:cubicBezTo>
                    <a:cubicBezTo>
                      <a:pt x="5275" y="6680"/>
                      <a:pt x="5208" y="6743"/>
                      <a:pt x="5146" y="6806"/>
                    </a:cubicBezTo>
                    <a:lnTo>
                      <a:pt x="5823" y="2806"/>
                    </a:lnTo>
                    <a:lnTo>
                      <a:pt x="5823" y="2806"/>
                    </a:lnTo>
                    <a:cubicBezTo>
                      <a:pt x="5734" y="2877"/>
                      <a:pt x="5650" y="2948"/>
                      <a:pt x="5565" y="3024"/>
                    </a:cubicBezTo>
                    <a:cubicBezTo>
                      <a:pt x="5150" y="5468"/>
                      <a:pt x="4958" y="6578"/>
                      <a:pt x="4874" y="7086"/>
                    </a:cubicBezTo>
                    <a:cubicBezTo>
                      <a:pt x="4709" y="7255"/>
                      <a:pt x="4548" y="7430"/>
                      <a:pt x="4388" y="7603"/>
                    </a:cubicBezTo>
                    <a:cubicBezTo>
                      <a:pt x="4240" y="7759"/>
                      <a:pt x="4094" y="7911"/>
                      <a:pt x="3946" y="8063"/>
                    </a:cubicBezTo>
                    <a:lnTo>
                      <a:pt x="4633" y="4036"/>
                    </a:lnTo>
                    <a:lnTo>
                      <a:pt x="4633" y="4036"/>
                    </a:lnTo>
                    <a:cubicBezTo>
                      <a:pt x="4548" y="4148"/>
                      <a:pt x="4468" y="4259"/>
                      <a:pt x="4397" y="4371"/>
                    </a:cubicBezTo>
                    <a:cubicBezTo>
                      <a:pt x="4374" y="4398"/>
                      <a:pt x="4357" y="4425"/>
                      <a:pt x="4339" y="4456"/>
                    </a:cubicBezTo>
                    <a:cubicBezTo>
                      <a:pt x="3950" y="6743"/>
                      <a:pt x="3768" y="7822"/>
                      <a:pt x="3683" y="8331"/>
                    </a:cubicBezTo>
                    <a:cubicBezTo>
                      <a:pt x="3603" y="8401"/>
                      <a:pt x="3528" y="8477"/>
                      <a:pt x="3447" y="8549"/>
                    </a:cubicBezTo>
                    <a:cubicBezTo>
                      <a:pt x="3238" y="8736"/>
                      <a:pt x="3019" y="8910"/>
                      <a:pt x="2796" y="9080"/>
                    </a:cubicBezTo>
                    <a:lnTo>
                      <a:pt x="3340" y="5878"/>
                    </a:lnTo>
                    <a:lnTo>
                      <a:pt x="3340" y="5878"/>
                    </a:lnTo>
                    <a:cubicBezTo>
                      <a:pt x="3250" y="5967"/>
                      <a:pt x="3162" y="6057"/>
                      <a:pt x="3073" y="6141"/>
                    </a:cubicBezTo>
                    <a:cubicBezTo>
                      <a:pt x="2760" y="7977"/>
                      <a:pt x="2608" y="8852"/>
                      <a:pt x="2542" y="9267"/>
                    </a:cubicBezTo>
                    <a:cubicBezTo>
                      <a:pt x="2497" y="9298"/>
                      <a:pt x="2452" y="9329"/>
                      <a:pt x="2408" y="9360"/>
                    </a:cubicBezTo>
                    <a:cubicBezTo>
                      <a:pt x="2172" y="9525"/>
                      <a:pt x="1931" y="9681"/>
                      <a:pt x="1686" y="9842"/>
                    </a:cubicBezTo>
                    <a:lnTo>
                      <a:pt x="2180" y="6913"/>
                    </a:lnTo>
                    <a:lnTo>
                      <a:pt x="2180" y="6913"/>
                    </a:lnTo>
                    <a:cubicBezTo>
                      <a:pt x="2100" y="6979"/>
                      <a:pt x="2011" y="7051"/>
                      <a:pt x="1922" y="7121"/>
                    </a:cubicBezTo>
                    <a:cubicBezTo>
                      <a:pt x="1645" y="8759"/>
                      <a:pt x="1503" y="9583"/>
                      <a:pt x="1436" y="9998"/>
                    </a:cubicBezTo>
                    <a:cubicBezTo>
                      <a:pt x="1382" y="10029"/>
                      <a:pt x="1334" y="10060"/>
                      <a:pt x="1285" y="10096"/>
                    </a:cubicBezTo>
                    <a:lnTo>
                      <a:pt x="585" y="10541"/>
                    </a:lnTo>
                    <a:lnTo>
                      <a:pt x="1034" y="7884"/>
                    </a:lnTo>
                    <a:lnTo>
                      <a:pt x="1034" y="7884"/>
                    </a:lnTo>
                    <a:cubicBezTo>
                      <a:pt x="941" y="7969"/>
                      <a:pt x="852" y="8058"/>
                      <a:pt x="767" y="8148"/>
                    </a:cubicBezTo>
                    <a:cubicBezTo>
                      <a:pt x="531" y="9529"/>
                      <a:pt x="402" y="10288"/>
                      <a:pt x="334" y="10698"/>
                    </a:cubicBezTo>
                    <a:cubicBezTo>
                      <a:pt x="272" y="10738"/>
                      <a:pt x="205" y="10778"/>
                      <a:pt x="139" y="10823"/>
                    </a:cubicBezTo>
                    <a:lnTo>
                      <a:pt x="1" y="10912"/>
                    </a:lnTo>
                    <a:cubicBezTo>
                      <a:pt x="143" y="11126"/>
                      <a:pt x="330" y="11304"/>
                      <a:pt x="536" y="11461"/>
                    </a:cubicBezTo>
                    <a:cubicBezTo>
                      <a:pt x="540" y="11455"/>
                      <a:pt x="548" y="11451"/>
                      <a:pt x="553" y="11447"/>
                    </a:cubicBezTo>
                    <a:lnTo>
                      <a:pt x="598" y="11416"/>
                    </a:lnTo>
                    <a:lnTo>
                      <a:pt x="2983" y="11813"/>
                    </a:lnTo>
                    <a:cubicBezTo>
                      <a:pt x="3108" y="11763"/>
                      <a:pt x="3228" y="11710"/>
                      <a:pt x="3345" y="11652"/>
                    </a:cubicBezTo>
                    <a:cubicBezTo>
                      <a:pt x="2020" y="11434"/>
                      <a:pt x="1275" y="11309"/>
                      <a:pt x="857" y="11237"/>
                    </a:cubicBezTo>
                    <a:cubicBezTo>
                      <a:pt x="1017" y="11121"/>
                      <a:pt x="1271" y="10943"/>
                      <a:pt x="1663" y="10667"/>
                    </a:cubicBezTo>
                    <a:cubicBezTo>
                      <a:pt x="1686" y="10653"/>
                      <a:pt x="1708" y="10640"/>
                      <a:pt x="1730" y="10622"/>
                    </a:cubicBezTo>
                    <a:lnTo>
                      <a:pt x="4378" y="11064"/>
                    </a:lnTo>
                    <a:cubicBezTo>
                      <a:pt x="4468" y="11006"/>
                      <a:pt x="4553" y="10947"/>
                      <a:pt x="4642" y="10889"/>
                    </a:cubicBezTo>
                    <a:cubicBezTo>
                      <a:pt x="3188" y="10644"/>
                      <a:pt x="2408" y="10515"/>
                      <a:pt x="1985" y="10444"/>
                    </a:cubicBezTo>
                    <a:cubicBezTo>
                      <a:pt x="2252" y="10257"/>
                      <a:pt x="2515" y="10064"/>
                      <a:pt x="2779" y="9864"/>
                    </a:cubicBezTo>
                    <a:cubicBezTo>
                      <a:pt x="2796" y="9850"/>
                      <a:pt x="2814" y="9837"/>
                      <a:pt x="2832" y="9829"/>
                    </a:cubicBezTo>
                    <a:lnTo>
                      <a:pt x="5440" y="10261"/>
                    </a:lnTo>
                    <a:cubicBezTo>
                      <a:pt x="5516" y="10198"/>
                      <a:pt x="5588" y="10140"/>
                      <a:pt x="5658" y="10078"/>
                    </a:cubicBezTo>
                    <a:cubicBezTo>
                      <a:pt x="4209" y="9833"/>
                      <a:pt x="3456" y="9708"/>
                      <a:pt x="3063" y="9641"/>
                    </a:cubicBezTo>
                    <a:cubicBezTo>
                      <a:pt x="3314" y="9440"/>
                      <a:pt x="3559" y="9231"/>
                      <a:pt x="3786" y="9004"/>
                    </a:cubicBezTo>
                    <a:lnTo>
                      <a:pt x="6376" y="9436"/>
                    </a:lnTo>
                    <a:cubicBezTo>
                      <a:pt x="6444" y="9374"/>
                      <a:pt x="6514" y="9311"/>
                      <a:pt x="6586" y="9249"/>
                    </a:cubicBezTo>
                    <a:cubicBezTo>
                      <a:pt x="5079" y="8999"/>
                      <a:pt x="4339" y="8874"/>
                      <a:pt x="3977" y="8816"/>
                    </a:cubicBezTo>
                    <a:cubicBezTo>
                      <a:pt x="4187" y="8598"/>
                      <a:pt x="4384" y="8379"/>
                      <a:pt x="4580" y="8156"/>
                    </a:cubicBezTo>
                    <a:lnTo>
                      <a:pt x="7362" y="8620"/>
                    </a:lnTo>
                    <a:cubicBezTo>
                      <a:pt x="7442" y="8557"/>
                      <a:pt x="7522" y="8495"/>
                      <a:pt x="7603" y="8438"/>
                    </a:cubicBezTo>
                    <a:cubicBezTo>
                      <a:pt x="5886" y="8152"/>
                      <a:pt x="5101" y="8022"/>
                      <a:pt x="4744" y="7960"/>
                    </a:cubicBezTo>
                    <a:cubicBezTo>
                      <a:pt x="4753" y="7951"/>
                      <a:pt x="4758" y="7946"/>
                      <a:pt x="4767" y="7938"/>
                    </a:cubicBezTo>
                    <a:cubicBezTo>
                      <a:pt x="4950" y="7720"/>
                      <a:pt x="5133" y="7506"/>
                      <a:pt x="5315" y="7296"/>
                    </a:cubicBezTo>
                    <a:lnTo>
                      <a:pt x="8450" y="7817"/>
                    </a:lnTo>
                    <a:cubicBezTo>
                      <a:pt x="8535" y="7759"/>
                      <a:pt x="8615" y="7701"/>
                      <a:pt x="8699" y="7639"/>
                    </a:cubicBezTo>
                    <a:cubicBezTo>
                      <a:pt x="6711" y="7309"/>
                      <a:pt x="5855" y="7166"/>
                      <a:pt x="5489" y="7104"/>
                    </a:cubicBezTo>
                    <a:cubicBezTo>
                      <a:pt x="5699" y="6876"/>
                      <a:pt x="5913" y="6658"/>
                      <a:pt x="6140" y="6453"/>
                    </a:cubicBezTo>
                    <a:lnTo>
                      <a:pt x="9556" y="7024"/>
                    </a:lnTo>
                    <a:cubicBezTo>
                      <a:pt x="9636" y="6961"/>
                      <a:pt x="9716" y="6903"/>
                      <a:pt x="9796" y="6841"/>
                    </a:cubicBezTo>
                    <a:cubicBezTo>
                      <a:pt x="7634" y="6479"/>
                      <a:pt x="6728" y="6328"/>
                      <a:pt x="6354" y="6265"/>
                    </a:cubicBezTo>
                    <a:cubicBezTo>
                      <a:pt x="6448" y="6190"/>
                      <a:pt x="6541" y="6119"/>
                      <a:pt x="6639" y="6047"/>
                    </a:cubicBezTo>
                    <a:cubicBezTo>
                      <a:pt x="6818" y="5909"/>
                      <a:pt x="7010" y="5775"/>
                      <a:pt x="7201" y="5650"/>
                    </a:cubicBezTo>
                    <a:lnTo>
                      <a:pt x="10590" y="6212"/>
                    </a:lnTo>
                    <a:cubicBezTo>
                      <a:pt x="10661" y="6150"/>
                      <a:pt x="10737" y="6092"/>
                      <a:pt x="10809" y="6030"/>
                    </a:cubicBezTo>
                    <a:cubicBezTo>
                      <a:pt x="8708" y="5677"/>
                      <a:pt x="7835" y="5534"/>
                      <a:pt x="7469" y="5472"/>
                    </a:cubicBezTo>
                    <a:cubicBezTo>
                      <a:pt x="7781" y="5271"/>
                      <a:pt x="8097" y="5075"/>
                      <a:pt x="8409" y="4870"/>
                    </a:cubicBezTo>
                    <a:lnTo>
                      <a:pt x="11490" y="5382"/>
                    </a:lnTo>
                    <a:cubicBezTo>
                      <a:pt x="11553" y="5320"/>
                      <a:pt x="11611" y="5254"/>
                      <a:pt x="11669" y="5191"/>
                    </a:cubicBezTo>
                    <a:cubicBezTo>
                      <a:pt x="9751" y="4870"/>
                      <a:pt x="8985" y="4740"/>
                      <a:pt x="8677" y="4692"/>
                    </a:cubicBezTo>
                    <a:cubicBezTo>
                      <a:pt x="8749" y="4643"/>
                      <a:pt x="8819" y="4594"/>
                      <a:pt x="8891" y="4545"/>
                    </a:cubicBezTo>
                    <a:cubicBezTo>
                      <a:pt x="9101" y="4398"/>
                      <a:pt x="9310" y="4237"/>
                      <a:pt x="9506" y="4072"/>
                    </a:cubicBezTo>
                    <a:lnTo>
                      <a:pt x="12222" y="4522"/>
                    </a:lnTo>
                    <a:cubicBezTo>
                      <a:pt x="12270" y="4460"/>
                      <a:pt x="12315" y="4393"/>
                      <a:pt x="12360" y="4326"/>
                    </a:cubicBezTo>
                    <a:cubicBezTo>
                      <a:pt x="10617" y="4032"/>
                      <a:pt x="9965" y="3925"/>
                      <a:pt x="9725" y="3884"/>
                    </a:cubicBezTo>
                    <a:cubicBezTo>
                      <a:pt x="9801" y="3818"/>
                      <a:pt x="9877" y="3746"/>
                      <a:pt x="9953" y="3676"/>
                    </a:cubicBezTo>
                    <a:cubicBezTo>
                      <a:pt x="10109" y="3532"/>
                      <a:pt x="10264" y="3386"/>
                      <a:pt x="10420" y="3242"/>
                    </a:cubicBezTo>
                    <a:lnTo>
                      <a:pt x="12774" y="3635"/>
                    </a:lnTo>
                    <a:cubicBezTo>
                      <a:pt x="12811" y="3569"/>
                      <a:pt x="12846" y="3497"/>
                      <a:pt x="12881" y="3430"/>
                    </a:cubicBezTo>
                    <a:cubicBezTo>
                      <a:pt x="11379" y="3180"/>
                      <a:pt x="10826" y="3087"/>
                      <a:pt x="10621" y="3055"/>
                    </a:cubicBezTo>
                    <a:cubicBezTo>
                      <a:pt x="10733" y="2953"/>
                      <a:pt x="10840" y="2855"/>
                      <a:pt x="10951" y="2756"/>
                    </a:cubicBezTo>
                    <a:cubicBezTo>
                      <a:pt x="11080" y="2641"/>
                      <a:pt x="11210" y="2530"/>
                      <a:pt x="11344" y="2413"/>
                    </a:cubicBezTo>
                    <a:lnTo>
                      <a:pt x="13252" y="2734"/>
                    </a:lnTo>
                    <a:cubicBezTo>
                      <a:pt x="13292" y="2663"/>
                      <a:pt x="13332" y="2596"/>
                      <a:pt x="13373" y="2530"/>
                    </a:cubicBezTo>
                    <a:cubicBezTo>
                      <a:pt x="12177" y="2333"/>
                      <a:pt x="11735" y="2258"/>
                      <a:pt x="11566" y="2231"/>
                    </a:cubicBezTo>
                    <a:cubicBezTo>
                      <a:pt x="11838" y="2012"/>
                      <a:pt x="12110" y="1803"/>
                      <a:pt x="12396" y="1606"/>
                    </a:cubicBezTo>
                    <a:lnTo>
                      <a:pt x="13854" y="1851"/>
                    </a:lnTo>
                    <a:cubicBezTo>
                      <a:pt x="13908" y="1785"/>
                      <a:pt x="13961" y="1717"/>
                      <a:pt x="14015" y="1655"/>
                    </a:cubicBezTo>
                    <a:cubicBezTo>
                      <a:pt x="13132" y="1509"/>
                      <a:pt x="12793" y="1450"/>
                      <a:pt x="12659" y="1433"/>
                    </a:cubicBezTo>
                    <a:cubicBezTo>
                      <a:pt x="12811" y="1334"/>
                      <a:pt x="12962" y="1241"/>
                      <a:pt x="13118" y="1151"/>
                    </a:cubicBezTo>
                    <a:cubicBezTo>
                      <a:pt x="13305" y="1040"/>
                      <a:pt x="13497" y="937"/>
                      <a:pt x="13694" y="844"/>
                    </a:cubicBezTo>
                    <a:lnTo>
                      <a:pt x="14651" y="1005"/>
                    </a:lnTo>
                    <a:cubicBezTo>
                      <a:pt x="14719" y="942"/>
                      <a:pt x="14785" y="879"/>
                      <a:pt x="14853" y="813"/>
                    </a:cubicBezTo>
                    <a:cubicBezTo>
                      <a:pt x="14336" y="728"/>
                      <a:pt x="14126" y="692"/>
                      <a:pt x="14041" y="679"/>
                    </a:cubicBezTo>
                    <a:cubicBezTo>
                      <a:pt x="14550" y="456"/>
                      <a:pt x="15079" y="273"/>
                      <a:pt x="15624" y="149"/>
                    </a:cubicBezTo>
                    <a:lnTo>
                      <a:pt x="15624" y="149"/>
                    </a:lnTo>
                    <a:cubicBezTo>
                      <a:pt x="15445" y="184"/>
                      <a:pt x="15267" y="225"/>
                      <a:pt x="15089" y="273"/>
                    </a:cubicBezTo>
                    <a:lnTo>
                      <a:pt x="15116" y="122"/>
                    </a:lnTo>
                    <a:cubicBezTo>
                      <a:pt x="15040" y="118"/>
                      <a:pt x="14968" y="112"/>
                      <a:pt x="14892" y="108"/>
                    </a:cubicBezTo>
                    <a:cubicBezTo>
                      <a:pt x="14865" y="273"/>
                      <a:pt x="14857" y="322"/>
                      <a:pt x="14857" y="340"/>
                    </a:cubicBezTo>
                    <a:cubicBezTo>
                      <a:pt x="14581" y="420"/>
                      <a:pt x="14313" y="514"/>
                      <a:pt x="14046" y="621"/>
                    </a:cubicBezTo>
                    <a:lnTo>
                      <a:pt x="14143" y="46"/>
                    </a:lnTo>
                    <a:cubicBezTo>
                      <a:pt x="14072" y="42"/>
                      <a:pt x="14001" y="37"/>
                      <a:pt x="13925" y="28"/>
                    </a:cubicBezTo>
                    <a:cubicBezTo>
                      <a:pt x="13844" y="509"/>
                      <a:pt x="13818" y="670"/>
                      <a:pt x="13809" y="723"/>
                    </a:cubicBezTo>
                    <a:cubicBezTo>
                      <a:pt x="13560" y="830"/>
                      <a:pt x="13319" y="951"/>
                      <a:pt x="13078" y="1081"/>
                    </a:cubicBezTo>
                    <a:cubicBezTo>
                      <a:pt x="13046" y="1098"/>
                      <a:pt x="13011" y="1116"/>
                      <a:pt x="12980" y="1134"/>
                    </a:cubicBezTo>
                    <a:lnTo>
                      <a:pt x="13171" y="1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3"/>
              <p:cNvSpPr/>
              <p:nvPr/>
            </p:nvSpPr>
            <p:spPr>
              <a:xfrm>
                <a:off x="5608674" y="-177450"/>
                <a:ext cx="242653" cy="580410"/>
              </a:xfrm>
              <a:custGeom>
                <a:rect b="b" l="l" r="r" t="t"/>
                <a:pathLst>
                  <a:path extrusionOk="0" h="18272" w="7639">
                    <a:moveTo>
                      <a:pt x="5039" y="1"/>
                    </a:moveTo>
                    <a:cubicBezTo>
                      <a:pt x="4811" y="1"/>
                      <a:pt x="4580" y="25"/>
                      <a:pt x="4353" y="53"/>
                    </a:cubicBezTo>
                    <a:cubicBezTo>
                      <a:pt x="4067" y="93"/>
                      <a:pt x="3773" y="138"/>
                      <a:pt x="3537" y="303"/>
                    </a:cubicBezTo>
                    <a:cubicBezTo>
                      <a:pt x="3354" y="432"/>
                      <a:pt x="3220" y="628"/>
                      <a:pt x="3096" y="815"/>
                    </a:cubicBezTo>
                    <a:cubicBezTo>
                      <a:pt x="2190" y="2229"/>
                      <a:pt x="1927" y="3624"/>
                      <a:pt x="1682" y="5221"/>
                    </a:cubicBezTo>
                    <a:cubicBezTo>
                      <a:pt x="1597" y="5770"/>
                      <a:pt x="1468" y="6322"/>
                      <a:pt x="1325" y="6875"/>
                    </a:cubicBezTo>
                    <a:cubicBezTo>
                      <a:pt x="785" y="8953"/>
                      <a:pt x="1" y="11075"/>
                      <a:pt x="233" y="13162"/>
                    </a:cubicBezTo>
                    <a:cubicBezTo>
                      <a:pt x="304" y="13835"/>
                      <a:pt x="501" y="14496"/>
                      <a:pt x="571" y="15169"/>
                    </a:cubicBezTo>
                    <a:cubicBezTo>
                      <a:pt x="674" y="16208"/>
                      <a:pt x="482" y="17247"/>
                      <a:pt x="295" y="18272"/>
                    </a:cubicBezTo>
                    <a:cubicBezTo>
                      <a:pt x="1026" y="17702"/>
                      <a:pt x="1962" y="17188"/>
                      <a:pt x="2623" y="16560"/>
                    </a:cubicBezTo>
                    <a:cubicBezTo>
                      <a:pt x="3448" y="15770"/>
                      <a:pt x="3563" y="14576"/>
                      <a:pt x="4112" y="13626"/>
                    </a:cubicBezTo>
                    <a:cubicBezTo>
                      <a:pt x="4598" y="12796"/>
                      <a:pt x="5364" y="12217"/>
                      <a:pt x="5798" y="11370"/>
                    </a:cubicBezTo>
                    <a:cubicBezTo>
                      <a:pt x="6323" y="10353"/>
                      <a:pt x="6493" y="9078"/>
                      <a:pt x="6395" y="7950"/>
                    </a:cubicBezTo>
                    <a:cubicBezTo>
                      <a:pt x="6350" y="7468"/>
                      <a:pt x="6261" y="6991"/>
                      <a:pt x="6257" y="6514"/>
                    </a:cubicBezTo>
                    <a:cubicBezTo>
                      <a:pt x="6257" y="6068"/>
                      <a:pt x="6327" y="5631"/>
                      <a:pt x="6403" y="5194"/>
                    </a:cubicBezTo>
                    <a:cubicBezTo>
                      <a:pt x="6631" y="3857"/>
                      <a:pt x="7638" y="838"/>
                      <a:pt x="5815" y="129"/>
                    </a:cubicBezTo>
                    <a:cubicBezTo>
                      <a:pt x="5568" y="33"/>
                      <a:pt x="5305" y="1"/>
                      <a:pt x="503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3"/>
              <p:cNvSpPr/>
              <p:nvPr/>
            </p:nvSpPr>
            <p:spPr>
              <a:xfrm>
                <a:off x="5614900" y="-177482"/>
                <a:ext cx="211650" cy="580442"/>
              </a:xfrm>
              <a:custGeom>
                <a:rect b="b" l="l" r="r" t="t"/>
                <a:pathLst>
                  <a:path extrusionOk="0" h="18273" w="6663">
                    <a:moveTo>
                      <a:pt x="4826" y="0"/>
                    </a:moveTo>
                    <a:cubicBezTo>
                      <a:pt x="4807" y="0"/>
                      <a:pt x="4787" y="1"/>
                      <a:pt x="4767" y="1"/>
                    </a:cubicBezTo>
                    <a:cubicBezTo>
                      <a:pt x="4763" y="10"/>
                      <a:pt x="4763" y="19"/>
                      <a:pt x="4758" y="28"/>
                    </a:cubicBezTo>
                    <a:lnTo>
                      <a:pt x="4746" y="81"/>
                    </a:lnTo>
                    <a:lnTo>
                      <a:pt x="2636" y="1263"/>
                    </a:lnTo>
                    <a:cubicBezTo>
                      <a:pt x="2573" y="1378"/>
                      <a:pt x="2511" y="1499"/>
                      <a:pt x="2453" y="1615"/>
                    </a:cubicBezTo>
                    <a:cubicBezTo>
                      <a:pt x="3626" y="955"/>
                      <a:pt x="4285" y="585"/>
                      <a:pt x="4656" y="380"/>
                    </a:cubicBezTo>
                    <a:lnTo>
                      <a:pt x="4656" y="380"/>
                    </a:lnTo>
                    <a:cubicBezTo>
                      <a:pt x="4602" y="571"/>
                      <a:pt x="4513" y="870"/>
                      <a:pt x="4380" y="1330"/>
                    </a:cubicBezTo>
                    <a:cubicBezTo>
                      <a:pt x="4375" y="1357"/>
                      <a:pt x="4366" y="1378"/>
                      <a:pt x="4357" y="1405"/>
                    </a:cubicBezTo>
                    <a:lnTo>
                      <a:pt x="2017" y="2721"/>
                    </a:lnTo>
                    <a:cubicBezTo>
                      <a:pt x="1985" y="2823"/>
                      <a:pt x="1954" y="2921"/>
                      <a:pt x="1927" y="3024"/>
                    </a:cubicBezTo>
                    <a:cubicBezTo>
                      <a:pt x="3207" y="2302"/>
                      <a:pt x="3898" y="1913"/>
                      <a:pt x="4273" y="1705"/>
                    </a:cubicBezTo>
                    <a:lnTo>
                      <a:pt x="4273" y="1705"/>
                    </a:lnTo>
                    <a:cubicBezTo>
                      <a:pt x="4184" y="2016"/>
                      <a:pt x="4094" y="2333"/>
                      <a:pt x="4018" y="2654"/>
                    </a:cubicBezTo>
                    <a:cubicBezTo>
                      <a:pt x="4009" y="2672"/>
                      <a:pt x="4005" y="2694"/>
                      <a:pt x="4001" y="2716"/>
                    </a:cubicBezTo>
                    <a:lnTo>
                      <a:pt x="1690" y="4014"/>
                    </a:lnTo>
                    <a:cubicBezTo>
                      <a:pt x="1673" y="4107"/>
                      <a:pt x="1655" y="4201"/>
                      <a:pt x="1637" y="4294"/>
                    </a:cubicBezTo>
                    <a:cubicBezTo>
                      <a:pt x="2921" y="3572"/>
                      <a:pt x="3586" y="3197"/>
                      <a:pt x="3933" y="3006"/>
                    </a:cubicBezTo>
                    <a:lnTo>
                      <a:pt x="3933" y="3006"/>
                    </a:lnTo>
                    <a:cubicBezTo>
                      <a:pt x="3867" y="3318"/>
                      <a:pt x="3809" y="3635"/>
                      <a:pt x="3769" y="3956"/>
                    </a:cubicBezTo>
                    <a:lnTo>
                      <a:pt x="1482" y="5240"/>
                    </a:lnTo>
                    <a:cubicBezTo>
                      <a:pt x="1468" y="5333"/>
                      <a:pt x="1450" y="5427"/>
                      <a:pt x="1433" y="5516"/>
                    </a:cubicBezTo>
                    <a:cubicBezTo>
                      <a:pt x="2766" y="4771"/>
                      <a:pt x="3421" y="4401"/>
                      <a:pt x="3738" y="4224"/>
                    </a:cubicBezTo>
                    <a:lnTo>
                      <a:pt x="3738" y="4224"/>
                    </a:lnTo>
                    <a:cubicBezTo>
                      <a:pt x="3711" y="4522"/>
                      <a:pt x="3697" y="4821"/>
                      <a:pt x="3684" y="5115"/>
                    </a:cubicBezTo>
                    <a:lnTo>
                      <a:pt x="1223" y="6498"/>
                    </a:lnTo>
                    <a:cubicBezTo>
                      <a:pt x="1200" y="6591"/>
                      <a:pt x="1178" y="6689"/>
                      <a:pt x="1151" y="6788"/>
                    </a:cubicBezTo>
                    <a:cubicBezTo>
                      <a:pt x="2667" y="5936"/>
                      <a:pt x="3359" y="5547"/>
                      <a:pt x="3675" y="5370"/>
                    </a:cubicBezTo>
                    <a:lnTo>
                      <a:pt x="3675" y="5401"/>
                    </a:lnTo>
                    <a:cubicBezTo>
                      <a:pt x="3666" y="5685"/>
                      <a:pt x="3662" y="5967"/>
                      <a:pt x="3649" y="6243"/>
                    </a:cubicBezTo>
                    <a:lnTo>
                      <a:pt x="875" y="7799"/>
                    </a:lnTo>
                    <a:cubicBezTo>
                      <a:pt x="848" y="7897"/>
                      <a:pt x="822" y="8000"/>
                      <a:pt x="795" y="8098"/>
                    </a:cubicBezTo>
                    <a:cubicBezTo>
                      <a:pt x="2552" y="7113"/>
                      <a:pt x="3309" y="6685"/>
                      <a:pt x="3635" y="6502"/>
                    </a:cubicBezTo>
                    <a:lnTo>
                      <a:pt x="3635" y="6502"/>
                    </a:lnTo>
                    <a:cubicBezTo>
                      <a:pt x="3612" y="6809"/>
                      <a:pt x="3581" y="7117"/>
                      <a:pt x="3536" y="7416"/>
                    </a:cubicBezTo>
                    <a:lnTo>
                      <a:pt x="513" y="9115"/>
                    </a:lnTo>
                    <a:cubicBezTo>
                      <a:pt x="487" y="9212"/>
                      <a:pt x="465" y="9311"/>
                      <a:pt x="438" y="9409"/>
                    </a:cubicBezTo>
                    <a:cubicBezTo>
                      <a:pt x="2355" y="8334"/>
                      <a:pt x="3149" y="7884"/>
                      <a:pt x="3483" y="7697"/>
                    </a:cubicBezTo>
                    <a:lnTo>
                      <a:pt x="3483" y="7697"/>
                    </a:lnTo>
                    <a:cubicBezTo>
                      <a:pt x="3461" y="7817"/>
                      <a:pt x="3435" y="7933"/>
                      <a:pt x="3398" y="8049"/>
                    </a:cubicBezTo>
                    <a:cubicBezTo>
                      <a:pt x="3345" y="8267"/>
                      <a:pt x="3278" y="8490"/>
                      <a:pt x="3211" y="8708"/>
                    </a:cubicBezTo>
                    <a:lnTo>
                      <a:pt x="215" y="10394"/>
                    </a:lnTo>
                    <a:cubicBezTo>
                      <a:pt x="198" y="10488"/>
                      <a:pt x="179" y="10581"/>
                      <a:pt x="161" y="10675"/>
                    </a:cubicBezTo>
                    <a:cubicBezTo>
                      <a:pt x="2021" y="9632"/>
                      <a:pt x="2793" y="9195"/>
                      <a:pt x="3114" y="9017"/>
                    </a:cubicBezTo>
                    <a:lnTo>
                      <a:pt x="3114" y="9017"/>
                    </a:lnTo>
                    <a:cubicBezTo>
                      <a:pt x="2993" y="9369"/>
                      <a:pt x="2873" y="9721"/>
                      <a:pt x="2756" y="10073"/>
                    </a:cubicBezTo>
                    <a:lnTo>
                      <a:pt x="32" y="11603"/>
                    </a:lnTo>
                    <a:cubicBezTo>
                      <a:pt x="23" y="11692"/>
                      <a:pt x="19" y="11781"/>
                      <a:pt x="15" y="11865"/>
                    </a:cubicBezTo>
                    <a:cubicBezTo>
                      <a:pt x="1709" y="10916"/>
                      <a:pt x="2386" y="10533"/>
                      <a:pt x="2659" y="10381"/>
                    </a:cubicBezTo>
                    <a:lnTo>
                      <a:pt x="2659" y="10381"/>
                    </a:lnTo>
                    <a:cubicBezTo>
                      <a:pt x="2632" y="10465"/>
                      <a:pt x="2610" y="10546"/>
                      <a:pt x="2587" y="10630"/>
                    </a:cubicBezTo>
                    <a:cubicBezTo>
                      <a:pt x="2511" y="10875"/>
                      <a:pt x="2453" y="11130"/>
                      <a:pt x="2400" y="11384"/>
                    </a:cubicBezTo>
                    <a:lnTo>
                      <a:pt x="1" y="12731"/>
                    </a:lnTo>
                    <a:cubicBezTo>
                      <a:pt x="5" y="12811"/>
                      <a:pt x="10" y="12891"/>
                      <a:pt x="19" y="12976"/>
                    </a:cubicBezTo>
                    <a:cubicBezTo>
                      <a:pt x="1557" y="12111"/>
                      <a:pt x="2132" y="11785"/>
                      <a:pt x="2351" y="11665"/>
                    </a:cubicBezTo>
                    <a:lnTo>
                      <a:pt x="2351" y="11665"/>
                    </a:lnTo>
                    <a:cubicBezTo>
                      <a:pt x="2332" y="11768"/>
                      <a:pt x="2315" y="11871"/>
                      <a:pt x="2301" y="11972"/>
                    </a:cubicBezTo>
                    <a:cubicBezTo>
                      <a:pt x="2270" y="12182"/>
                      <a:pt x="2239" y="12392"/>
                      <a:pt x="2208" y="12601"/>
                    </a:cubicBezTo>
                    <a:lnTo>
                      <a:pt x="130" y="13770"/>
                    </a:lnTo>
                    <a:cubicBezTo>
                      <a:pt x="144" y="13845"/>
                      <a:pt x="157" y="13921"/>
                      <a:pt x="171" y="13997"/>
                    </a:cubicBezTo>
                    <a:cubicBezTo>
                      <a:pt x="1499" y="13252"/>
                      <a:pt x="1990" y="12976"/>
                      <a:pt x="2168" y="12877"/>
                    </a:cubicBezTo>
                    <a:lnTo>
                      <a:pt x="2168" y="12877"/>
                    </a:lnTo>
                    <a:cubicBezTo>
                      <a:pt x="2145" y="13021"/>
                      <a:pt x="2124" y="13167"/>
                      <a:pt x="2101" y="13310"/>
                    </a:cubicBezTo>
                    <a:cubicBezTo>
                      <a:pt x="2070" y="13484"/>
                      <a:pt x="2038" y="13653"/>
                      <a:pt x="2007" y="13828"/>
                    </a:cubicBezTo>
                    <a:lnTo>
                      <a:pt x="317" y="14773"/>
                    </a:lnTo>
                    <a:cubicBezTo>
                      <a:pt x="331" y="14849"/>
                      <a:pt x="344" y="14929"/>
                      <a:pt x="353" y="15005"/>
                    </a:cubicBezTo>
                    <a:cubicBezTo>
                      <a:pt x="1410" y="14412"/>
                      <a:pt x="1803" y="14193"/>
                      <a:pt x="1945" y="14108"/>
                    </a:cubicBezTo>
                    <a:lnTo>
                      <a:pt x="1945" y="14108"/>
                    </a:lnTo>
                    <a:cubicBezTo>
                      <a:pt x="1873" y="14447"/>
                      <a:pt x="1789" y="14781"/>
                      <a:pt x="1690" y="15112"/>
                    </a:cubicBezTo>
                    <a:lnTo>
                      <a:pt x="402" y="15838"/>
                    </a:lnTo>
                    <a:cubicBezTo>
                      <a:pt x="402" y="15923"/>
                      <a:pt x="402" y="16008"/>
                      <a:pt x="398" y="16092"/>
                    </a:cubicBezTo>
                    <a:cubicBezTo>
                      <a:pt x="1182" y="15651"/>
                      <a:pt x="1482" y="15482"/>
                      <a:pt x="1597" y="15419"/>
                    </a:cubicBezTo>
                    <a:lnTo>
                      <a:pt x="1597" y="15419"/>
                    </a:lnTo>
                    <a:cubicBezTo>
                      <a:pt x="1540" y="15589"/>
                      <a:pt x="1482" y="15758"/>
                      <a:pt x="1414" y="15923"/>
                    </a:cubicBezTo>
                    <a:cubicBezTo>
                      <a:pt x="1338" y="16124"/>
                      <a:pt x="1254" y="16324"/>
                      <a:pt x="1161" y="16520"/>
                    </a:cubicBezTo>
                    <a:lnTo>
                      <a:pt x="313" y="16997"/>
                    </a:lnTo>
                    <a:cubicBezTo>
                      <a:pt x="299" y="17092"/>
                      <a:pt x="286" y="17180"/>
                      <a:pt x="273" y="17269"/>
                    </a:cubicBezTo>
                    <a:cubicBezTo>
                      <a:pt x="733" y="17016"/>
                      <a:pt x="915" y="16909"/>
                      <a:pt x="991" y="16868"/>
                    </a:cubicBezTo>
                    <a:lnTo>
                      <a:pt x="991" y="16868"/>
                    </a:lnTo>
                    <a:cubicBezTo>
                      <a:pt x="737" y="17363"/>
                      <a:pt x="438" y="17836"/>
                      <a:pt x="91" y="18273"/>
                    </a:cubicBezTo>
                    <a:cubicBezTo>
                      <a:pt x="210" y="18135"/>
                      <a:pt x="322" y="17987"/>
                      <a:pt x="429" y="17841"/>
                    </a:cubicBezTo>
                    <a:lnTo>
                      <a:pt x="505" y="17974"/>
                    </a:lnTo>
                    <a:cubicBezTo>
                      <a:pt x="563" y="17934"/>
                      <a:pt x="626" y="17890"/>
                      <a:pt x="683" y="17849"/>
                    </a:cubicBezTo>
                    <a:cubicBezTo>
                      <a:pt x="603" y="17703"/>
                      <a:pt x="576" y="17658"/>
                      <a:pt x="567" y="17644"/>
                    </a:cubicBezTo>
                    <a:cubicBezTo>
                      <a:pt x="733" y="17408"/>
                      <a:pt x="884" y="17168"/>
                      <a:pt x="1022" y="16917"/>
                    </a:cubicBezTo>
                    <a:lnTo>
                      <a:pt x="1307" y="17425"/>
                    </a:lnTo>
                    <a:cubicBezTo>
                      <a:pt x="1365" y="17386"/>
                      <a:pt x="1428" y="17345"/>
                      <a:pt x="1486" y="17306"/>
                    </a:cubicBezTo>
                    <a:cubicBezTo>
                      <a:pt x="1250" y="16878"/>
                      <a:pt x="1174" y="16739"/>
                      <a:pt x="1147" y="16690"/>
                    </a:cubicBezTo>
                    <a:cubicBezTo>
                      <a:pt x="1272" y="16449"/>
                      <a:pt x="1388" y="16204"/>
                      <a:pt x="1490" y="15954"/>
                    </a:cubicBezTo>
                    <a:cubicBezTo>
                      <a:pt x="1509" y="15919"/>
                      <a:pt x="1521" y="15883"/>
                      <a:pt x="1535" y="15847"/>
                    </a:cubicBezTo>
                    <a:lnTo>
                      <a:pt x="2092" y="16851"/>
                    </a:lnTo>
                    <a:cubicBezTo>
                      <a:pt x="2155" y="16806"/>
                      <a:pt x="2208" y="16757"/>
                      <a:pt x="2262" y="16707"/>
                    </a:cubicBezTo>
                    <a:cubicBezTo>
                      <a:pt x="1838" y="15941"/>
                      <a:pt x="1690" y="15678"/>
                      <a:pt x="1637" y="15589"/>
                    </a:cubicBezTo>
                    <a:cubicBezTo>
                      <a:pt x="1758" y="15268"/>
                      <a:pt x="1865" y="14942"/>
                      <a:pt x="1954" y="14616"/>
                    </a:cubicBezTo>
                    <a:lnTo>
                      <a:pt x="2797" y="16119"/>
                    </a:lnTo>
                    <a:cubicBezTo>
                      <a:pt x="2841" y="16052"/>
                      <a:pt x="2886" y="15981"/>
                      <a:pt x="2926" y="15910"/>
                    </a:cubicBezTo>
                    <a:cubicBezTo>
                      <a:pt x="2328" y="14840"/>
                      <a:pt x="2114" y="14456"/>
                      <a:pt x="2038" y="14314"/>
                    </a:cubicBezTo>
                    <a:cubicBezTo>
                      <a:pt x="2118" y="13993"/>
                      <a:pt x="2194" y="13667"/>
                      <a:pt x="2258" y="13342"/>
                    </a:cubicBezTo>
                    <a:cubicBezTo>
                      <a:pt x="2266" y="13301"/>
                      <a:pt x="2275" y="13256"/>
                      <a:pt x="2284" y="13217"/>
                    </a:cubicBezTo>
                    <a:lnTo>
                      <a:pt x="3309" y="15058"/>
                    </a:lnTo>
                    <a:cubicBezTo>
                      <a:pt x="3345" y="14968"/>
                      <a:pt x="3376" y="14880"/>
                      <a:pt x="3412" y="14791"/>
                    </a:cubicBezTo>
                    <a:cubicBezTo>
                      <a:pt x="2717" y="13542"/>
                      <a:pt x="2449" y="13065"/>
                      <a:pt x="2346" y="12877"/>
                    </a:cubicBezTo>
                    <a:cubicBezTo>
                      <a:pt x="2400" y="12587"/>
                      <a:pt x="2449" y="12293"/>
                      <a:pt x="2498" y="12004"/>
                    </a:cubicBezTo>
                    <a:cubicBezTo>
                      <a:pt x="2515" y="11906"/>
                      <a:pt x="2534" y="11812"/>
                      <a:pt x="2556" y="11719"/>
                    </a:cubicBezTo>
                    <a:lnTo>
                      <a:pt x="3773" y="13898"/>
                    </a:lnTo>
                    <a:cubicBezTo>
                      <a:pt x="3809" y="13823"/>
                      <a:pt x="3853" y="13743"/>
                      <a:pt x="3894" y="13667"/>
                    </a:cubicBezTo>
                    <a:cubicBezTo>
                      <a:pt x="3069" y="12192"/>
                      <a:pt x="2752" y="11620"/>
                      <a:pt x="2627" y="11398"/>
                    </a:cubicBezTo>
                    <a:cubicBezTo>
                      <a:pt x="2686" y="11165"/>
                      <a:pt x="2752" y="10934"/>
                      <a:pt x="2828" y="10706"/>
                    </a:cubicBezTo>
                    <a:cubicBezTo>
                      <a:pt x="2863" y="10608"/>
                      <a:pt x="2900" y="10506"/>
                      <a:pt x="2935" y="10408"/>
                    </a:cubicBezTo>
                    <a:lnTo>
                      <a:pt x="4371" y="12984"/>
                    </a:lnTo>
                    <a:cubicBezTo>
                      <a:pt x="4419" y="12922"/>
                      <a:pt x="4468" y="12865"/>
                      <a:pt x="4518" y="12801"/>
                    </a:cubicBezTo>
                    <a:cubicBezTo>
                      <a:pt x="3550" y="11063"/>
                      <a:pt x="3176" y="10394"/>
                      <a:pt x="3033" y="10140"/>
                    </a:cubicBezTo>
                    <a:cubicBezTo>
                      <a:pt x="3149" y="9837"/>
                      <a:pt x="3269" y="9538"/>
                      <a:pt x="3385" y="9235"/>
                    </a:cubicBezTo>
                    <a:lnTo>
                      <a:pt x="5040" y="12196"/>
                    </a:lnTo>
                    <a:cubicBezTo>
                      <a:pt x="5088" y="12138"/>
                      <a:pt x="5137" y="12075"/>
                      <a:pt x="5186" y="12013"/>
                    </a:cubicBezTo>
                    <a:cubicBezTo>
                      <a:pt x="4085" y="10037"/>
                      <a:pt x="3657" y="9266"/>
                      <a:pt x="3488" y="8967"/>
                    </a:cubicBezTo>
                    <a:cubicBezTo>
                      <a:pt x="3586" y="8700"/>
                      <a:pt x="3684" y="8428"/>
                      <a:pt x="3769" y="8152"/>
                    </a:cubicBezTo>
                    <a:cubicBezTo>
                      <a:pt x="3782" y="8103"/>
                      <a:pt x="3795" y="8053"/>
                      <a:pt x="3809" y="8009"/>
                    </a:cubicBezTo>
                    <a:lnTo>
                      <a:pt x="5641" y="11295"/>
                    </a:lnTo>
                    <a:cubicBezTo>
                      <a:pt x="5682" y="11210"/>
                      <a:pt x="5717" y="11130"/>
                      <a:pt x="5757" y="11045"/>
                    </a:cubicBezTo>
                    <a:cubicBezTo>
                      <a:pt x="4585" y="8945"/>
                      <a:pt x="4094" y="8066"/>
                      <a:pt x="3889" y="7701"/>
                    </a:cubicBezTo>
                    <a:cubicBezTo>
                      <a:pt x="3964" y="7403"/>
                      <a:pt x="4018" y="7095"/>
                      <a:pt x="4054" y="6792"/>
                    </a:cubicBezTo>
                    <a:cubicBezTo>
                      <a:pt x="4067" y="6698"/>
                      <a:pt x="4077" y="6609"/>
                      <a:pt x="4090" y="6520"/>
                    </a:cubicBezTo>
                    <a:lnTo>
                      <a:pt x="6065" y="10064"/>
                    </a:lnTo>
                    <a:cubicBezTo>
                      <a:pt x="6092" y="9953"/>
                      <a:pt x="6114" y="9842"/>
                      <a:pt x="6127" y="9730"/>
                    </a:cubicBezTo>
                    <a:cubicBezTo>
                      <a:pt x="4923" y="7568"/>
                      <a:pt x="4375" y="6582"/>
                      <a:pt x="4125" y="6132"/>
                    </a:cubicBezTo>
                    <a:cubicBezTo>
                      <a:pt x="4143" y="5895"/>
                      <a:pt x="4161" y="5659"/>
                      <a:pt x="4178" y="5427"/>
                    </a:cubicBezTo>
                    <a:cubicBezTo>
                      <a:pt x="4197" y="5213"/>
                      <a:pt x="4211" y="4999"/>
                      <a:pt x="4232" y="4790"/>
                    </a:cubicBezTo>
                    <a:lnTo>
                      <a:pt x="6221" y="8356"/>
                    </a:lnTo>
                    <a:cubicBezTo>
                      <a:pt x="6217" y="8218"/>
                      <a:pt x="6212" y="8084"/>
                      <a:pt x="6199" y="7951"/>
                    </a:cubicBezTo>
                    <a:cubicBezTo>
                      <a:pt x="6194" y="7915"/>
                      <a:pt x="6194" y="7884"/>
                      <a:pt x="6190" y="7848"/>
                    </a:cubicBezTo>
                    <a:cubicBezTo>
                      <a:pt x="5057" y="5819"/>
                      <a:pt x="4526" y="4866"/>
                      <a:pt x="4277" y="4415"/>
                    </a:cubicBezTo>
                    <a:cubicBezTo>
                      <a:pt x="4291" y="4308"/>
                      <a:pt x="4304" y="4205"/>
                      <a:pt x="4322" y="4098"/>
                    </a:cubicBezTo>
                    <a:cubicBezTo>
                      <a:pt x="4366" y="3822"/>
                      <a:pt x="4425" y="3550"/>
                      <a:pt x="4495" y="3273"/>
                    </a:cubicBezTo>
                    <a:lnTo>
                      <a:pt x="6078" y="6113"/>
                    </a:lnTo>
                    <a:cubicBezTo>
                      <a:pt x="6087" y="5989"/>
                      <a:pt x="6105" y="5864"/>
                      <a:pt x="6123" y="5739"/>
                    </a:cubicBezTo>
                    <a:cubicBezTo>
                      <a:pt x="5213" y="4112"/>
                      <a:pt x="4781" y="3341"/>
                      <a:pt x="4575" y="2970"/>
                    </a:cubicBezTo>
                    <a:cubicBezTo>
                      <a:pt x="4594" y="2921"/>
                      <a:pt x="4606" y="2868"/>
                      <a:pt x="4620" y="2814"/>
                    </a:cubicBezTo>
                    <a:cubicBezTo>
                      <a:pt x="4705" y="2538"/>
                      <a:pt x="4794" y="2266"/>
                      <a:pt x="4888" y="1989"/>
                    </a:cubicBezTo>
                    <a:lnTo>
                      <a:pt x="6333" y="4580"/>
                    </a:lnTo>
                    <a:cubicBezTo>
                      <a:pt x="6355" y="4477"/>
                      <a:pt x="6377" y="4366"/>
                      <a:pt x="6404" y="4259"/>
                    </a:cubicBezTo>
                    <a:cubicBezTo>
                      <a:pt x="5592" y="2806"/>
                      <a:pt x="5186" y="2074"/>
                      <a:pt x="4981" y="1709"/>
                    </a:cubicBezTo>
                    <a:cubicBezTo>
                      <a:pt x="4999" y="1651"/>
                      <a:pt x="5017" y="1592"/>
                      <a:pt x="5040" y="1539"/>
                    </a:cubicBezTo>
                    <a:lnTo>
                      <a:pt x="5307" y="750"/>
                    </a:lnTo>
                    <a:lnTo>
                      <a:pt x="6618" y="3104"/>
                    </a:lnTo>
                    <a:cubicBezTo>
                      <a:pt x="6631" y="2979"/>
                      <a:pt x="6649" y="2855"/>
                      <a:pt x="6662" y="2734"/>
                    </a:cubicBezTo>
                    <a:cubicBezTo>
                      <a:pt x="5976" y="1508"/>
                      <a:pt x="5602" y="839"/>
                      <a:pt x="5400" y="474"/>
                    </a:cubicBezTo>
                    <a:cubicBezTo>
                      <a:pt x="5423" y="402"/>
                      <a:pt x="5450" y="331"/>
                      <a:pt x="5476" y="250"/>
                    </a:cubicBezTo>
                    <a:lnTo>
                      <a:pt x="5526" y="99"/>
                    </a:lnTo>
                    <a:cubicBezTo>
                      <a:pt x="5303" y="25"/>
                      <a:pt x="5066" y="0"/>
                      <a:pt x="482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13"/>
              <p:cNvSpPr/>
              <p:nvPr/>
            </p:nvSpPr>
            <p:spPr>
              <a:xfrm>
                <a:off x="315449" y="-31585"/>
                <a:ext cx="99170" cy="204408"/>
              </a:xfrm>
              <a:custGeom>
                <a:rect b="b" l="l" r="r" t="t"/>
                <a:pathLst>
                  <a:path extrusionOk="0" h="6435" w="3122">
                    <a:moveTo>
                      <a:pt x="0" y="1"/>
                    </a:moveTo>
                    <a:lnTo>
                      <a:pt x="2992" y="6434"/>
                    </a:lnTo>
                    <a:cubicBezTo>
                      <a:pt x="3077" y="5948"/>
                      <a:pt x="3122" y="5471"/>
                      <a:pt x="3122" y="4998"/>
                    </a:cubicBezTo>
                    <a:lnTo>
                      <a:pt x="1132" y="723"/>
                    </a:lnTo>
                    <a:cubicBezTo>
                      <a:pt x="785" y="442"/>
                      <a:pt x="401" y="205"/>
                      <a:pt x="0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13"/>
              <p:cNvSpPr/>
              <p:nvPr/>
            </p:nvSpPr>
            <p:spPr>
              <a:xfrm>
                <a:off x="54151" y="-79773"/>
                <a:ext cx="1041447" cy="1837192"/>
              </a:xfrm>
              <a:custGeom>
                <a:rect b="b" l="l" r="r" t="t"/>
                <a:pathLst>
                  <a:path extrusionOk="0" h="57837" w="32786">
                    <a:moveTo>
                      <a:pt x="7252" y="0"/>
                    </a:moveTo>
                    <a:cubicBezTo>
                      <a:pt x="6715" y="0"/>
                      <a:pt x="6158" y="91"/>
                      <a:pt x="5582" y="287"/>
                    </a:cubicBezTo>
                    <a:cubicBezTo>
                      <a:pt x="4040" y="808"/>
                      <a:pt x="2826" y="2008"/>
                      <a:pt x="1721" y="3208"/>
                    </a:cubicBezTo>
                    <a:cubicBezTo>
                      <a:pt x="1083" y="3907"/>
                      <a:pt x="445" y="4648"/>
                      <a:pt x="196" y="5557"/>
                    </a:cubicBezTo>
                    <a:cubicBezTo>
                      <a:pt x="0" y="6284"/>
                      <a:pt x="71" y="7056"/>
                      <a:pt x="174" y="7799"/>
                    </a:cubicBezTo>
                    <a:cubicBezTo>
                      <a:pt x="883" y="13289"/>
                      <a:pt x="3178" y="17368"/>
                      <a:pt x="5939" y="21930"/>
                    </a:cubicBezTo>
                    <a:cubicBezTo>
                      <a:pt x="6884" y="23490"/>
                      <a:pt x="7736" y="25153"/>
                      <a:pt x="8547" y="26865"/>
                    </a:cubicBezTo>
                    <a:cubicBezTo>
                      <a:pt x="11593" y="33251"/>
                      <a:pt x="14120" y="40273"/>
                      <a:pt x="19133" y="45061"/>
                    </a:cubicBezTo>
                    <a:cubicBezTo>
                      <a:pt x="20746" y="46604"/>
                      <a:pt x="22633" y="47853"/>
                      <a:pt x="24242" y="49409"/>
                    </a:cubicBezTo>
                    <a:cubicBezTo>
                      <a:pt x="26708" y="51803"/>
                      <a:pt x="28433" y="54840"/>
                      <a:pt x="30128" y="57836"/>
                    </a:cubicBezTo>
                    <a:cubicBezTo>
                      <a:pt x="30760" y="54840"/>
                      <a:pt x="32040" y="51558"/>
                      <a:pt x="32375" y="48566"/>
                    </a:cubicBezTo>
                    <a:cubicBezTo>
                      <a:pt x="32785" y="44820"/>
                      <a:pt x="30538" y="41557"/>
                      <a:pt x="29918" y="37990"/>
                    </a:cubicBezTo>
                    <a:cubicBezTo>
                      <a:pt x="29375" y="34869"/>
                      <a:pt x="30079" y="31779"/>
                      <a:pt x="29387" y="28720"/>
                    </a:cubicBezTo>
                    <a:cubicBezTo>
                      <a:pt x="28554" y="25033"/>
                      <a:pt x="26280" y="21453"/>
                      <a:pt x="23631" y="18813"/>
                    </a:cubicBezTo>
                    <a:cubicBezTo>
                      <a:pt x="22508" y="17689"/>
                      <a:pt x="21263" y="16681"/>
                      <a:pt x="20238" y="15473"/>
                    </a:cubicBezTo>
                    <a:cubicBezTo>
                      <a:pt x="19293" y="14359"/>
                      <a:pt x="18544" y="13092"/>
                      <a:pt x="17808" y="11830"/>
                    </a:cubicBezTo>
                    <a:cubicBezTo>
                      <a:pt x="15765" y="8338"/>
                      <a:pt x="12402" y="0"/>
                      <a:pt x="7252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3"/>
              <p:cNvSpPr/>
              <p:nvPr/>
            </p:nvSpPr>
            <p:spPr>
              <a:xfrm>
                <a:off x="68286" y="-66845"/>
                <a:ext cx="1014129" cy="1824645"/>
              </a:xfrm>
              <a:custGeom>
                <a:rect b="b" l="l" r="r" t="t"/>
                <a:pathLst>
                  <a:path extrusionOk="0" h="57442" w="31926">
                    <a:moveTo>
                      <a:pt x="4834" y="0"/>
                    </a:moveTo>
                    <a:cubicBezTo>
                      <a:pt x="4050" y="317"/>
                      <a:pt x="3349" y="807"/>
                      <a:pt x="2707" y="1373"/>
                    </a:cubicBezTo>
                    <a:cubicBezTo>
                      <a:pt x="2716" y="1400"/>
                      <a:pt x="2729" y="1422"/>
                      <a:pt x="2739" y="1449"/>
                    </a:cubicBezTo>
                    <a:lnTo>
                      <a:pt x="2814" y="1614"/>
                    </a:lnTo>
                    <a:lnTo>
                      <a:pt x="0" y="9069"/>
                    </a:lnTo>
                    <a:cubicBezTo>
                      <a:pt x="85" y="9506"/>
                      <a:pt x="183" y="9934"/>
                      <a:pt x="290" y="10353"/>
                    </a:cubicBezTo>
                    <a:cubicBezTo>
                      <a:pt x="1856" y="6198"/>
                      <a:pt x="2733" y="3866"/>
                      <a:pt x="3229" y="2555"/>
                    </a:cubicBezTo>
                    <a:cubicBezTo>
                      <a:pt x="3496" y="3157"/>
                      <a:pt x="3911" y="4093"/>
                      <a:pt x="4548" y="5542"/>
                    </a:cubicBezTo>
                    <a:cubicBezTo>
                      <a:pt x="4585" y="5622"/>
                      <a:pt x="4620" y="5698"/>
                      <a:pt x="4655" y="5779"/>
                    </a:cubicBezTo>
                    <a:lnTo>
                      <a:pt x="1530" y="14072"/>
                    </a:lnTo>
                    <a:cubicBezTo>
                      <a:pt x="1663" y="14393"/>
                      <a:pt x="1797" y="14710"/>
                      <a:pt x="1941" y="15026"/>
                    </a:cubicBezTo>
                    <a:cubicBezTo>
                      <a:pt x="3653" y="10483"/>
                      <a:pt x="4575" y="8034"/>
                      <a:pt x="5071" y="6719"/>
                    </a:cubicBezTo>
                    <a:cubicBezTo>
                      <a:pt x="5507" y="7696"/>
                      <a:pt x="5953" y="8682"/>
                      <a:pt x="6435" y="9658"/>
                    </a:cubicBezTo>
                    <a:cubicBezTo>
                      <a:pt x="6466" y="9720"/>
                      <a:pt x="6497" y="9783"/>
                      <a:pt x="6528" y="9849"/>
                    </a:cubicBezTo>
                    <a:lnTo>
                      <a:pt x="3452" y="18023"/>
                    </a:lnTo>
                    <a:cubicBezTo>
                      <a:pt x="3603" y="18299"/>
                      <a:pt x="3755" y="18571"/>
                      <a:pt x="3911" y="18842"/>
                    </a:cubicBezTo>
                    <a:cubicBezTo>
                      <a:pt x="5623" y="14304"/>
                      <a:pt x="6511" y="11946"/>
                      <a:pt x="6974" y="10719"/>
                    </a:cubicBezTo>
                    <a:cubicBezTo>
                      <a:pt x="7464" y="11656"/>
                      <a:pt x="7991" y="12578"/>
                      <a:pt x="8575" y="13475"/>
                    </a:cubicBezTo>
                    <a:lnTo>
                      <a:pt x="5521" y="21571"/>
                    </a:lnTo>
                    <a:cubicBezTo>
                      <a:pt x="5686" y="21839"/>
                      <a:pt x="5842" y="22102"/>
                      <a:pt x="5993" y="22369"/>
                    </a:cubicBezTo>
                    <a:cubicBezTo>
                      <a:pt x="7773" y="17652"/>
                      <a:pt x="8642" y="15343"/>
                      <a:pt x="9070" y="14210"/>
                    </a:cubicBezTo>
                    <a:cubicBezTo>
                      <a:pt x="9631" y="15026"/>
                      <a:pt x="10224" y="15807"/>
                      <a:pt x="10822" y="16574"/>
                    </a:cubicBezTo>
                    <a:cubicBezTo>
                      <a:pt x="7536" y="25285"/>
                      <a:pt x="7536" y="25290"/>
                      <a:pt x="7536" y="25290"/>
                    </a:cubicBezTo>
                    <a:cubicBezTo>
                      <a:pt x="7683" y="25580"/>
                      <a:pt x="7830" y="25878"/>
                      <a:pt x="7973" y="26178"/>
                    </a:cubicBezTo>
                    <a:cubicBezTo>
                      <a:pt x="9993" y="20814"/>
                      <a:pt x="10915" y="18361"/>
                      <a:pt x="11339" y="17237"/>
                    </a:cubicBezTo>
                    <a:cubicBezTo>
                      <a:pt x="11362" y="17264"/>
                      <a:pt x="11384" y="17291"/>
                      <a:pt x="11407" y="17317"/>
                    </a:cubicBezTo>
                    <a:cubicBezTo>
                      <a:pt x="11990" y="18049"/>
                      <a:pt x="12566" y="18776"/>
                      <a:pt x="13127" y="19511"/>
                    </a:cubicBezTo>
                    <a:lnTo>
                      <a:pt x="9431" y="29321"/>
                    </a:lnTo>
                    <a:cubicBezTo>
                      <a:pt x="9569" y="29629"/>
                      <a:pt x="9712" y="29936"/>
                      <a:pt x="9855" y="30249"/>
                    </a:cubicBezTo>
                    <a:cubicBezTo>
                      <a:pt x="12195" y="24020"/>
                      <a:pt x="13203" y="21344"/>
                      <a:pt x="13640" y="20194"/>
                    </a:cubicBezTo>
                    <a:cubicBezTo>
                      <a:pt x="14242" y="21015"/>
                      <a:pt x="14813" y="21848"/>
                      <a:pt x="15330" y="22713"/>
                    </a:cubicBezTo>
                    <a:lnTo>
                      <a:pt x="11304" y="33405"/>
                    </a:lnTo>
                    <a:cubicBezTo>
                      <a:pt x="11442" y="33704"/>
                      <a:pt x="11589" y="34007"/>
                      <a:pt x="11736" y="34301"/>
                    </a:cubicBezTo>
                    <a:cubicBezTo>
                      <a:pt x="14286" y="27528"/>
                      <a:pt x="15352" y="24707"/>
                      <a:pt x="15794" y="23529"/>
                    </a:cubicBezTo>
                    <a:cubicBezTo>
                      <a:pt x="15981" y="23877"/>
                      <a:pt x="16159" y="24229"/>
                      <a:pt x="16329" y="24586"/>
                    </a:cubicBezTo>
                    <a:cubicBezTo>
                      <a:pt x="16659" y="25268"/>
                      <a:pt x="16962" y="25959"/>
                      <a:pt x="17252" y="26664"/>
                    </a:cubicBezTo>
                    <a:lnTo>
                      <a:pt x="13257" y="37271"/>
                    </a:lnTo>
                    <a:cubicBezTo>
                      <a:pt x="13408" y="37548"/>
                      <a:pt x="13560" y="37824"/>
                      <a:pt x="13716" y="38096"/>
                    </a:cubicBezTo>
                    <a:cubicBezTo>
                      <a:pt x="16195" y="31519"/>
                      <a:pt x="17225" y="28786"/>
                      <a:pt x="17653" y="27649"/>
                    </a:cubicBezTo>
                    <a:cubicBezTo>
                      <a:pt x="18103" y="28781"/>
                      <a:pt x="18536" y="29936"/>
                      <a:pt x="18999" y="31078"/>
                    </a:cubicBezTo>
                    <a:lnTo>
                      <a:pt x="15370" y="40717"/>
                    </a:lnTo>
                    <a:cubicBezTo>
                      <a:pt x="15539" y="40958"/>
                      <a:pt x="15700" y="41195"/>
                      <a:pt x="15874" y="41421"/>
                    </a:cubicBezTo>
                    <a:cubicBezTo>
                      <a:pt x="18139" y="35416"/>
                      <a:pt x="19044" y="33017"/>
                      <a:pt x="19406" y="32054"/>
                    </a:cubicBezTo>
                    <a:cubicBezTo>
                      <a:pt x="19517" y="32317"/>
                      <a:pt x="19628" y="32580"/>
                      <a:pt x="19744" y="32839"/>
                    </a:cubicBezTo>
                    <a:cubicBezTo>
                      <a:pt x="20087" y="33619"/>
                      <a:pt x="20470" y="34391"/>
                      <a:pt x="20886" y="35140"/>
                    </a:cubicBezTo>
                    <a:lnTo>
                      <a:pt x="17684" y="43633"/>
                    </a:lnTo>
                    <a:cubicBezTo>
                      <a:pt x="17863" y="43825"/>
                      <a:pt x="18050" y="44016"/>
                      <a:pt x="18237" y="44213"/>
                    </a:cubicBezTo>
                    <a:cubicBezTo>
                      <a:pt x="20293" y="38756"/>
                      <a:pt x="21059" y="36718"/>
                      <a:pt x="21345" y="35955"/>
                    </a:cubicBezTo>
                    <a:cubicBezTo>
                      <a:pt x="21519" y="36250"/>
                      <a:pt x="21697" y="36544"/>
                      <a:pt x="21876" y="36834"/>
                    </a:cubicBezTo>
                    <a:cubicBezTo>
                      <a:pt x="22241" y="37431"/>
                      <a:pt x="22616" y="38029"/>
                      <a:pt x="22981" y="38626"/>
                    </a:cubicBezTo>
                    <a:lnTo>
                      <a:pt x="20208" y="45988"/>
                    </a:lnTo>
                    <a:cubicBezTo>
                      <a:pt x="20404" y="46148"/>
                      <a:pt x="20600" y="46309"/>
                      <a:pt x="20797" y="46465"/>
                    </a:cubicBezTo>
                    <a:cubicBezTo>
                      <a:pt x="22567" y="41769"/>
                      <a:pt x="23222" y="40040"/>
                      <a:pt x="23462" y="39402"/>
                    </a:cubicBezTo>
                    <a:cubicBezTo>
                      <a:pt x="23713" y="39812"/>
                      <a:pt x="23962" y="40227"/>
                      <a:pt x="24212" y="40646"/>
                    </a:cubicBezTo>
                    <a:cubicBezTo>
                      <a:pt x="24502" y="41141"/>
                      <a:pt x="24787" y="41641"/>
                      <a:pt x="25063" y="42144"/>
                    </a:cubicBezTo>
                    <a:lnTo>
                      <a:pt x="22816" y="48115"/>
                    </a:lnTo>
                    <a:cubicBezTo>
                      <a:pt x="23012" y="48280"/>
                      <a:pt x="23209" y="48453"/>
                      <a:pt x="23396" y="48628"/>
                    </a:cubicBezTo>
                    <a:cubicBezTo>
                      <a:pt x="24800" y="44895"/>
                      <a:pt x="25327" y="43504"/>
                      <a:pt x="25522" y="42987"/>
                    </a:cubicBezTo>
                    <a:cubicBezTo>
                      <a:pt x="26053" y="43990"/>
                      <a:pt x="26553" y="45016"/>
                      <a:pt x="27003" y="46059"/>
                    </a:cubicBezTo>
                    <a:lnTo>
                      <a:pt x="25286" y="50620"/>
                    </a:lnTo>
                    <a:cubicBezTo>
                      <a:pt x="25465" y="50838"/>
                      <a:pt x="25643" y="51058"/>
                      <a:pt x="25812" y="51276"/>
                    </a:cubicBezTo>
                    <a:cubicBezTo>
                      <a:pt x="26856" y="48502"/>
                      <a:pt x="27257" y="47441"/>
                      <a:pt x="27409" y="47031"/>
                    </a:cubicBezTo>
                    <a:cubicBezTo>
                      <a:pt x="27627" y="47580"/>
                      <a:pt x="27837" y="48132"/>
                      <a:pt x="28029" y="48694"/>
                    </a:cubicBezTo>
                    <a:cubicBezTo>
                      <a:pt x="28261" y="49367"/>
                      <a:pt x="28469" y="50050"/>
                      <a:pt x="28652" y="50741"/>
                    </a:cubicBezTo>
                    <a:lnTo>
                      <a:pt x="27520" y="53746"/>
                    </a:lnTo>
                    <a:cubicBezTo>
                      <a:pt x="27681" y="54005"/>
                      <a:pt x="27841" y="54258"/>
                      <a:pt x="28002" y="54522"/>
                    </a:cubicBezTo>
                    <a:cubicBezTo>
                      <a:pt x="28613" y="52898"/>
                      <a:pt x="28858" y="52239"/>
                      <a:pt x="28961" y="51976"/>
                    </a:cubicBezTo>
                    <a:cubicBezTo>
                      <a:pt x="29362" y="53768"/>
                      <a:pt x="29607" y="55596"/>
                      <a:pt x="29669" y="57442"/>
                    </a:cubicBezTo>
                    <a:cubicBezTo>
                      <a:pt x="29665" y="56836"/>
                      <a:pt x="29642" y="56234"/>
                      <a:pt x="29603" y="55632"/>
                    </a:cubicBezTo>
                    <a:lnTo>
                      <a:pt x="29603" y="55632"/>
                    </a:lnTo>
                    <a:cubicBezTo>
                      <a:pt x="30070" y="55806"/>
                      <a:pt x="30075" y="55806"/>
                      <a:pt x="30075" y="55806"/>
                    </a:cubicBezTo>
                    <a:cubicBezTo>
                      <a:pt x="30138" y="55574"/>
                      <a:pt x="30200" y="55342"/>
                      <a:pt x="30262" y="55106"/>
                    </a:cubicBezTo>
                    <a:cubicBezTo>
                      <a:pt x="29745" y="54914"/>
                      <a:pt x="29589" y="54857"/>
                      <a:pt x="29540" y="54838"/>
                    </a:cubicBezTo>
                    <a:cubicBezTo>
                      <a:pt x="29451" y="53898"/>
                      <a:pt x="29317" y="52961"/>
                      <a:pt x="29138" y="52034"/>
                    </a:cubicBezTo>
                    <a:lnTo>
                      <a:pt x="29138" y="52034"/>
                    </a:lnTo>
                    <a:lnTo>
                      <a:pt x="30940" y="52721"/>
                    </a:lnTo>
                    <a:cubicBezTo>
                      <a:pt x="31002" y="52488"/>
                      <a:pt x="31070" y="52256"/>
                      <a:pt x="31132" y="52025"/>
                    </a:cubicBezTo>
                    <a:cubicBezTo>
                      <a:pt x="29638" y="51459"/>
                      <a:pt x="29134" y="51266"/>
                      <a:pt x="28969" y="51204"/>
                    </a:cubicBezTo>
                    <a:cubicBezTo>
                      <a:pt x="28778" y="50330"/>
                      <a:pt x="28545" y="49461"/>
                      <a:pt x="28282" y="48609"/>
                    </a:cubicBezTo>
                    <a:cubicBezTo>
                      <a:pt x="28247" y="48490"/>
                      <a:pt x="28207" y="48369"/>
                      <a:pt x="28171" y="48253"/>
                    </a:cubicBezTo>
                    <a:lnTo>
                      <a:pt x="28171" y="48253"/>
                    </a:lnTo>
                    <a:lnTo>
                      <a:pt x="31702" y="49599"/>
                    </a:lnTo>
                    <a:cubicBezTo>
                      <a:pt x="31756" y="49354"/>
                      <a:pt x="31796" y="49113"/>
                      <a:pt x="31832" y="48873"/>
                    </a:cubicBezTo>
                    <a:cubicBezTo>
                      <a:pt x="29130" y="47847"/>
                      <a:pt x="28198" y="47494"/>
                      <a:pt x="27872" y="47370"/>
                    </a:cubicBezTo>
                    <a:cubicBezTo>
                      <a:pt x="27502" y="46309"/>
                      <a:pt x="27078" y="45270"/>
                      <a:pt x="26615" y="44244"/>
                    </a:cubicBezTo>
                    <a:lnTo>
                      <a:pt x="26615" y="44244"/>
                    </a:lnTo>
                    <a:lnTo>
                      <a:pt x="31926" y="46264"/>
                    </a:lnTo>
                    <a:cubicBezTo>
                      <a:pt x="31894" y="45992"/>
                      <a:pt x="31859" y="45720"/>
                      <a:pt x="31809" y="45448"/>
                    </a:cubicBezTo>
                    <a:cubicBezTo>
                      <a:pt x="28033" y="44012"/>
                      <a:pt x="26673" y="43495"/>
                      <a:pt x="26183" y="43308"/>
                    </a:cubicBezTo>
                    <a:cubicBezTo>
                      <a:pt x="25710" y="42318"/>
                      <a:pt x="25206" y="41347"/>
                      <a:pt x="24676" y="40388"/>
                    </a:cubicBezTo>
                    <a:cubicBezTo>
                      <a:pt x="24609" y="40263"/>
                      <a:pt x="24542" y="40137"/>
                      <a:pt x="24471" y="40018"/>
                    </a:cubicBezTo>
                    <a:lnTo>
                      <a:pt x="24471" y="40018"/>
                    </a:lnTo>
                    <a:lnTo>
                      <a:pt x="30976" y="42487"/>
                    </a:lnTo>
                    <a:cubicBezTo>
                      <a:pt x="30873" y="42193"/>
                      <a:pt x="30770" y="41894"/>
                      <a:pt x="30663" y="41600"/>
                    </a:cubicBezTo>
                    <a:cubicBezTo>
                      <a:pt x="26259" y="39923"/>
                      <a:pt x="24564" y="39281"/>
                      <a:pt x="23917" y="39032"/>
                    </a:cubicBezTo>
                    <a:cubicBezTo>
                      <a:pt x="23427" y="38180"/>
                      <a:pt x="22932" y="37338"/>
                      <a:pt x="22446" y="36495"/>
                    </a:cubicBezTo>
                    <a:cubicBezTo>
                      <a:pt x="22285" y="36214"/>
                      <a:pt x="22129" y="35933"/>
                      <a:pt x="21974" y="35653"/>
                    </a:cubicBezTo>
                    <a:lnTo>
                      <a:pt x="21974" y="35653"/>
                    </a:lnTo>
                    <a:lnTo>
                      <a:pt x="29683" y="38581"/>
                    </a:lnTo>
                    <a:cubicBezTo>
                      <a:pt x="29616" y="38305"/>
                      <a:pt x="29554" y="38020"/>
                      <a:pt x="29500" y="37739"/>
                    </a:cubicBezTo>
                    <a:cubicBezTo>
                      <a:pt x="24283" y="35755"/>
                      <a:pt x="22263" y="34988"/>
                      <a:pt x="21478" y="34689"/>
                    </a:cubicBezTo>
                    <a:cubicBezTo>
                      <a:pt x="21131" y="33980"/>
                      <a:pt x="20814" y="33253"/>
                      <a:pt x="20524" y="32509"/>
                    </a:cubicBezTo>
                    <a:cubicBezTo>
                      <a:pt x="20400" y="32192"/>
                      <a:pt x="20275" y="31871"/>
                      <a:pt x="20159" y="31546"/>
                    </a:cubicBezTo>
                    <a:lnTo>
                      <a:pt x="20159" y="31546"/>
                    </a:lnTo>
                    <a:lnTo>
                      <a:pt x="29251" y="35001"/>
                    </a:lnTo>
                    <a:cubicBezTo>
                      <a:pt x="29245" y="34747"/>
                      <a:pt x="29245" y="34484"/>
                      <a:pt x="29245" y="34225"/>
                    </a:cubicBezTo>
                    <a:cubicBezTo>
                      <a:pt x="23098" y="31889"/>
                      <a:pt x="20738" y="30993"/>
                      <a:pt x="19838" y="30650"/>
                    </a:cubicBezTo>
                    <a:cubicBezTo>
                      <a:pt x="19486" y="29646"/>
                      <a:pt x="19151" y="28630"/>
                      <a:pt x="18808" y="27617"/>
                    </a:cubicBezTo>
                    <a:lnTo>
                      <a:pt x="18808" y="27617"/>
                    </a:lnTo>
                    <a:lnTo>
                      <a:pt x="29268" y="31590"/>
                    </a:lnTo>
                    <a:cubicBezTo>
                      <a:pt x="29268" y="31336"/>
                      <a:pt x="29259" y="31074"/>
                      <a:pt x="29251" y="30815"/>
                    </a:cubicBezTo>
                    <a:cubicBezTo>
                      <a:pt x="22281" y="28166"/>
                      <a:pt x="19561" y="27127"/>
                      <a:pt x="18496" y="26726"/>
                    </a:cubicBezTo>
                    <a:cubicBezTo>
                      <a:pt x="18184" y="25834"/>
                      <a:pt x="17849" y="24947"/>
                      <a:pt x="17470" y="24069"/>
                    </a:cubicBezTo>
                    <a:cubicBezTo>
                      <a:pt x="17408" y="23917"/>
                      <a:pt x="17340" y="23765"/>
                      <a:pt x="17274" y="23618"/>
                    </a:cubicBezTo>
                    <a:lnTo>
                      <a:pt x="17274" y="23618"/>
                    </a:lnTo>
                    <a:lnTo>
                      <a:pt x="28876" y="28028"/>
                    </a:lnTo>
                    <a:cubicBezTo>
                      <a:pt x="28804" y="27742"/>
                      <a:pt x="28724" y="27452"/>
                      <a:pt x="28635" y="27168"/>
                    </a:cubicBezTo>
                    <a:cubicBezTo>
                      <a:pt x="21215" y="24341"/>
                      <a:pt x="18122" y="23163"/>
                      <a:pt x="16832" y="22678"/>
                    </a:cubicBezTo>
                    <a:cubicBezTo>
                      <a:pt x="16377" y="21764"/>
                      <a:pt x="15865" y="20871"/>
                      <a:pt x="15317" y="20025"/>
                    </a:cubicBezTo>
                    <a:cubicBezTo>
                      <a:pt x="15152" y="19770"/>
                      <a:pt x="14986" y="19517"/>
                      <a:pt x="14821" y="19270"/>
                    </a:cubicBezTo>
                    <a:lnTo>
                      <a:pt x="14821" y="19270"/>
                    </a:lnTo>
                    <a:lnTo>
                      <a:pt x="27337" y="24024"/>
                    </a:lnTo>
                    <a:cubicBezTo>
                      <a:pt x="27164" y="23698"/>
                      <a:pt x="26981" y="23364"/>
                      <a:pt x="26789" y="23048"/>
                    </a:cubicBezTo>
                    <a:cubicBezTo>
                      <a:pt x="19151" y="20140"/>
                      <a:pt x="15677" y="18821"/>
                      <a:pt x="14095" y="18219"/>
                    </a:cubicBezTo>
                    <a:cubicBezTo>
                      <a:pt x="13640" y="17576"/>
                      <a:pt x="13181" y="16943"/>
                      <a:pt x="12730" y="16315"/>
                    </a:cubicBezTo>
                    <a:cubicBezTo>
                      <a:pt x="12321" y="15739"/>
                      <a:pt x="11910" y="15169"/>
                      <a:pt x="11518" y="14594"/>
                    </a:cubicBezTo>
                    <a:lnTo>
                      <a:pt x="11518" y="14594"/>
                    </a:lnTo>
                    <a:lnTo>
                      <a:pt x="24109" y="19383"/>
                    </a:lnTo>
                    <a:cubicBezTo>
                      <a:pt x="23810" y="19044"/>
                      <a:pt x="23503" y="18718"/>
                      <a:pt x="23186" y="18406"/>
                    </a:cubicBezTo>
                    <a:cubicBezTo>
                      <a:pt x="23110" y="18326"/>
                      <a:pt x="23030" y="18245"/>
                      <a:pt x="22950" y="18169"/>
                    </a:cubicBezTo>
                    <a:cubicBezTo>
                      <a:pt x="15789" y="15445"/>
                      <a:pt x="12418" y="14166"/>
                      <a:pt x="10831" y="13564"/>
                    </a:cubicBezTo>
                    <a:cubicBezTo>
                      <a:pt x="10639" y="13265"/>
                      <a:pt x="10452" y="12966"/>
                      <a:pt x="10273" y="12663"/>
                    </a:cubicBezTo>
                    <a:cubicBezTo>
                      <a:pt x="9802" y="11870"/>
                      <a:pt x="9368" y="11049"/>
                      <a:pt x="8967" y="10207"/>
                    </a:cubicBezTo>
                    <a:lnTo>
                      <a:pt x="8967" y="10207"/>
                    </a:lnTo>
                    <a:lnTo>
                      <a:pt x="18986" y="14018"/>
                    </a:lnTo>
                    <a:cubicBezTo>
                      <a:pt x="18750" y="13685"/>
                      <a:pt x="18523" y="13341"/>
                      <a:pt x="18303" y="12984"/>
                    </a:cubicBezTo>
                    <a:cubicBezTo>
                      <a:pt x="12552" y="10800"/>
                      <a:pt x="9823" y="9765"/>
                      <a:pt x="8530" y="9270"/>
                    </a:cubicBezTo>
                    <a:cubicBezTo>
                      <a:pt x="8454" y="9110"/>
                      <a:pt x="8384" y="8944"/>
                      <a:pt x="8312" y="8779"/>
                    </a:cubicBezTo>
                    <a:cubicBezTo>
                      <a:pt x="7933" y="7910"/>
                      <a:pt x="7571" y="7027"/>
                      <a:pt x="7219" y="6131"/>
                    </a:cubicBezTo>
                    <a:lnTo>
                      <a:pt x="7219" y="6131"/>
                    </a:lnTo>
                    <a:cubicBezTo>
                      <a:pt x="16373" y="9613"/>
                      <a:pt x="16377" y="9613"/>
                      <a:pt x="16377" y="9613"/>
                    </a:cubicBezTo>
                    <a:cubicBezTo>
                      <a:pt x="16213" y="9301"/>
                      <a:pt x="16043" y="8976"/>
                      <a:pt x="15865" y="8645"/>
                    </a:cubicBezTo>
                    <a:cubicBezTo>
                      <a:pt x="10746" y="6697"/>
                      <a:pt x="8170" y="5717"/>
                      <a:pt x="6867" y="5221"/>
                    </a:cubicBezTo>
                    <a:cubicBezTo>
                      <a:pt x="6796" y="5038"/>
                      <a:pt x="6725" y="4856"/>
                      <a:pt x="6653" y="4673"/>
                    </a:cubicBezTo>
                    <a:lnTo>
                      <a:pt x="5659" y="2122"/>
                    </a:lnTo>
                    <a:lnTo>
                      <a:pt x="13957" y="5275"/>
                    </a:lnTo>
                    <a:cubicBezTo>
                      <a:pt x="13738" y="4931"/>
                      <a:pt x="13515" y="4583"/>
                      <a:pt x="13284" y="4245"/>
                    </a:cubicBezTo>
                    <a:cubicBezTo>
                      <a:pt x="8954" y="2599"/>
                      <a:pt x="6591" y="1704"/>
                      <a:pt x="5302" y="1212"/>
                    </a:cubicBezTo>
                    <a:cubicBezTo>
                      <a:pt x="5217" y="990"/>
                      <a:pt x="5124" y="749"/>
                      <a:pt x="5026" y="500"/>
                    </a:cubicBezTo>
                    <a:lnTo>
                      <a:pt x="4834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3"/>
              <p:cNvSpPr/>
              <p:nvPr/>
            </p:nvSpPr>
            <p:spPr>
              <a:xfrm>
                <a:off x="699679" y="178350"/>
                <a:ext cx="1476977" cy="1828457"/>
              </a:xfrm>
              <a:custGeom>
                <a:rect b="b" l="l" r="r" t="t"/>
                <a:pathLst>
                  <a:path extrusionOk="0" h="57562" w="46497">
                    <a:moveTo>
                      <a:pt x="38181" y="0"/>
                    </a:moveTo>
                    <a:cubicBezTo>
                      <a:pt x="33064" y="0"/>
                      <a:pt x="28156" y="6924"/>
                      <a:pt x="25362" y="9804"/>
                    </a:cubicBezTo>
                    <a:cubicBezTo>
                      <a:pt x="24243" y="10968"/>
                      <a:pt x="23106" y="12127"/>
                      <a:pt x="21787" y="13045"/>
                    </a:cubicBezTo>
                    <a:cubicBezTo>
                      <a:pt x="20355" y="14035"/>
                      <a:pt x="18732" y="14718"/>
                      <a:pt x="17212" y="15574"/>
                    </a:cubicBezTo>
                    <a:cubicBezTo>
                      <a:pt x="13636" y="17593"/>
                      <a:pt x="10247" y="20813"/>
                      <a:pt x="8432" y="24697"/>
                    </a:cubicBezTo>
                    <a:cubicBezTo>
                      <a:pt x="6934" y="27920"/>
                      <a:pt x="6974" y="31706"/>
                      <a:pt x="5623" y="35050"/>
                    </a:cubicBezTo>
                    <a:cubicBezTo>
                      <a:pt x="4077" y="38880"/>
                      <a:pt x="795" y="41751"/>
                      <a:pt x="348" y="46169"/>
                    </a:cubicBezTo>
                    <a:cubicBezTo>
                      <a:pt x="1" y="49696"/>
                      <a:pt x="638" y="53915"/>
                      <a:pt x="626" y="57561"/>
                    </a:cubicBezTo>
                    <a:cubicBezTo>
                      <a:pt x="3225" y="54783"/>
                      <a:pt x="5873" y="51970"/>
                      <a:pt x="9191" y="50173"/>
                    </a:cubicBezTo>
                    <a:cubicBezTo>
                      <a:pt x="11353" y="49001"/>
                      <a:pt x="13747" y="48283"/>
                      <a:pt x="15914" y="47132"/>
                    </a:cubicBezTo>
                    <a:cubicBezTo>
                      <a:pt x="22638" y="43561"/>
                      <a:pt x="27132" y="36512"/>
                      <a:pt x="32050" y="30381"/>
                    </a:cubicBezTo>
                    <a:cubicBezTo>
                      <a:pt x="33365" y="28736"/>
                      <a:pt x="34713" y="27162"/>
                      <a:pt x="36139" y="25740"/>
                    </a:cubicBezTo>
                    <a:cubicBezTo>
                      <a:pt x="40300" y="21579"/>
                      <a:pt x="43835" y="17799"/>
                      <a:pt x="45944" y="11815"/>
                    </a:cubicBezTo>
                    <a:cubicBezTo>
                      <a:pt x="46229" y="11008"/>
                      <a:pt x="46497" y="10152"/>
                      <a:pt x="46453" y="9256"/>
                    </a:cubicBezTo>
                    <a:cubicBezTo>
                      <a:pt x="46394" y="8123"/>
                      <a:pt x="45864" y="7040"/>
                      <a:pt x="45320" y="6009"/>
                    </a:cubicBezTo>
                    <a:cubicBezTo>
                      <a:pt x="44383" y="4231"/>
                      <a:pt x="43323" y="2412"/>
                      <a:pt x="41730" y="1239"/>
                    </a:cubicBezTo>
                    <a:cubicBezTo>
                      <a:pt x="40552" y="368"/>
                      <a:pt x="39361" y="0"/>
                      <a:pt x="38181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3"/>
              <p:cNvSpPr/>
              <p:nvPr/>
            </p:nvSpPr>
            <p:spPr>
              <a:xfrm>
                <a:off x="707779" y="225743"/>
                <a:ext cx="1428790" cy="1781635"/>
              </a:xfrm>
              <a:custGeom>
                <a:rect b="b" l="l" r="r" t="t"/>
                <a:pathLst>
                  <a:path extrusionOk="0" h="56088" w="44980">
                    <a:moveTo>
                      <a:pt x="41788" y="0"/>
                    </a:moveTo>
                    <a:lnTo>
                      <a:pt x="41453" y="496"/>
                    </a:lnTo>
                    <a:cubicBezTo>
                      <a:pt x="41280" y="745"/>
                      <a:pt x="41119" y="982"/>
                      <a:pt x="40971" y="1204"/>
                    </a:cubicBezTo>
                    <a:cubicBezTo>
                      <a:pt x="39420" y="1280"/>
                      <a:pt x="36580" y="1418"/>
                      <a:pt x="31367" y="1673"/>
                    </a:cubicBezTo>
                    <a:cubicBezTo>
                      <a:pt x="31033" y="1967"/>
                      <a:pt x="30698" y="2280"/>
                      <a:pt x="30373" y="2591"/>
                    </a:cubicBezTo>
                    <a:lnTo>
                      <a:pt x="40356" y="2105"/>
                    </a:lnTo>
                    <a:lnTo>
                      <a:pt x="40356" y="2105"/>
                    </a:lnTo>
                    <a:lnTo>
                      <a:pt x="38640" y="4634"/>
                    </a:lnTo>
                    <a:cubicBezTo>
                      <a:pt x="38514" y="4816"/>
                      <a:pt x="38395" y="4999"/>
                      <a:pt x="38269" y="5182"/>
                    </a:cubicBezTo>
                    <a:cubicBezTo>
                      <a:pt x="36705" y="5258"/>
                      <a:pt x="33602" y="5410"/>
                      <a:pt x="27439" y="5713"/>
                    </a:cubicBezTo>
                    <a:cubicBezTo>
                      <a:pt x="27167" y="6025"/>
                      <a:pt x="26895" y="6332"/>
                      <a:pt x="26642" y="6622"/>
                    </a:cubicBezTo>
                    <a:cubicBezTo>
                      <a:pt x="26642" y="6622"/>
                      <a:pt x="26646" y="6622"/>
                      <a:pt x="37658" y="6083"/>
                    </a:cubicBezTo>
                    <a:lnTo>
                      <a:pt x="37658" y="6083"/>
                    </a:lnTo>
                    <a:cubicBezTo>
                      <a:pt x="37053" y="6970"/>
                      <a:pt x="36442" y="7844"/>
                      <a:pt x="35808" y="8691"/>
                    </a:cubicBezTo>
                    <a:cubicBezTo>
                      <a:pt x="35688" y="8851"/>
                      <a:pt x="35567" y="9012"/>
                      <a:pt x="35448" y="9168"/>
                    </a:cubicBezTo>
                    <a:cubicBezTo>
                      <a:pt x="33892" y="9244"/>
                      <a:pt x="30605" y="9405"/>
                      <a:pt x="23689" y="9738"/>
                    </a:cubicBezTo>
                    <a:cubicBezTo>
                      <a:pt x="23364" y="10059"/>
                      <a:pt x="23025" y="10368"/>
                      <a:pt x="22682" y="10662"/>
                    </a:cubicBezTo>
                    <a:lnTo>
                      <a:pt x="34738" y="10073"/>
                    </a:lnTo>
                    <a:lnTo>
                      <a:pt x="34738" y="10073"/>
                    </a:lnTo>
                    <a:cubicBezTo>
                      <a:pt x="34087" y="10880"/>
                      <a:pt x="33414" y="11652"/>
                      <a:pt x="32696" y="12378"/>
                    </a:cubicBezTo>
                    <a:cubicBezTo>
                      <a:pt x="32424" y="12654"/>
                      <a:pt x="32143" y="12922"/>
                      <a:pt x="31858" y="13189"/>
                    </a:cubicBezTo>
                    <a:cubicBezTo>
                      <a:pt x="29949" y="13284"/>
                      <a:pt x="25897" y="13484"/>
                      <a:pt x="17282" y="13903"/>
                    </a:cubicBezTo>
                    <a:cubicBezTo>
                      <a:pt x="17175" y="13961"/>
                      <a:pt x="17064" y="14019"/>
                      <a:pt x="16957" y="14082"/>
                    </a:cubicBezTo>
                    <a:cubicBezTo>
                      <a:pt x="16533" y="14323"/>
                      <a:pt x="16114" y="14576"/>
                      <a:pt x="15694" y="14848"/>
                    </a:cubicBezTo>
                    <a:lnTo>
                      <a:pt x="30850" y="14109"/>
                    </a:lnTo>
                    <a:lnTo>
                      <a:pt x="30850" y="14109"/>
                    </a:lnTo>
                    <a:cubicBezTo>
                      <a:pt x="30275" y="14617"/>
                      <a:pt x="29682" y="15116"/>
                      <a:pt x="29085" y="15615"/>
                    </a:cubicBezTo>
                    <a:cubicBezTo>
                      <a:pt x="28434" y="16164"/>
                      <a:pt x="27770" y="16708"/>
                      <a:pt x="27114" y="17270"/>
                    </a:cubicBezTo>
                    <a:cubicBezTo>
                      <a:pt x="25210" y="17363"/>
                      <a:pt x="21028" y="17568"/>
                      <a:pt x="11838" y="18019"/>
                    </a:cubicBezTo>
                    <a:cubicBezTo>
                      <a:pt x="11548" y="18309"/>
                      <a:pt x="11267" y="18616"/>
                      <a:pt x="10996" y="18924"/>
                    </a:cubicBezTo>
                    <a:lnTo>
                      <a:pt x="26053" y="18198"/>
                    </a:lnTo>
                    <a:lnTo>
                      <a:pt x="26053" y="18198"/>
                    </a:lnTo>
                    <a:cubicBezTo>
                      <a:pt x="25807" y="18416"/>
                      <a:pt x="25562" y="18638"/>
                      <a:pt x="25321" y="18866"/>
                    </a:cubicBezTo>
                    <a:cubicBezTo>
                      <a:pt x="24506" y="19628"/>
                      <a:pt x="23726" y="20449"/>
                      <a:pt x="22998" y="21318"/>
                    </a:cubicBezTo>
                    <a:cubicBezTo>
                      <a:pt x="21446" y="21394"/>
                      <a:pt x="17728" y="21577"/>
                      <a:pt x="8798" y="22014"/>
                    </a:cubicBezTo>
                    <a:cubicBezTo>
                      <a:pt x="8632" y="22308"/>
                      <a:pt x="8471" y="22606"/>
                      <a:pt x="8325" y="22906"/>
                    </a:cubicBezTo>
                    <a:lnTo>
                      <a:pt x="22281" y="22223"/>
                    </a:lnTo>
                    <a:lnTo>
                      <a:pt x="22281" y="22223"/>
                    </a:lnTo>
                    <a:cubicBezTo>
                      <a:pt x="22169" y="22371"/>
                      <a:pt x="22062" y="22518"/>
                      <a:pt x="21955" y="22665"/>
                    </a:cubicBezTo>
                    <a:cubicBezTo>
                      <a:pt x="21326" y="23526"/>
                      <a:pt x="20738" y="24413"/>
                      <a:pt x="20176" y="25304"/>
                    </a:cubicBezTo>
                    <a:cubicBezTo>
                      <a:pt x="18896" y="25367"/>
                      <a:pt x="15624" y="25528"/>
                      <a:pt x="7236" y="25938"/>
                    </a:cubicBezTo>
                    <a:cubicBezTo>
                      <a:pt x="7166" y="26228"/>
                      <a:pt x="7094" y="26526"/>
                      <a:pt x="7032" y="26816"/>
                    </a:cubicBezTo>
                    <a:lnTo>
                      <a:pt x="19619" y="26205"/>
                    </a:lnTo>
                    <a:lnTo>
                      <a:pt x="19619" y="26205"/>
                    </a:lnTo>
                    <a:cubicBezTo>
                      <a:pt x="18990" y="27230"/>
                      <a:pt x="18375" y="28261"/>
                      <a:pt x="17746" y="29273"/>
                    </a:cubicBezTo>
                    <a:cubicBezTo>
                      <a:pt x="16658" y="29321"/>
                      <a:pt x="13822" y="29465"/>
                      <a:pt x="6425" y="29825"/>
                    </a:cubicBezTo>
                    <a:cubicBezTo>
                      <a:pt x="6363" y="30115"/>
                      <a:pt x="6296" y="30414"/>
                      <a:pt x="6234" y="30704"/>
                    </a:cubicBezTo>
                    <a:lnTo>
                      <a:pt x="17171" y="30173"/>
                    </a:lnTo>
                    <a:lnTo>
                      <a:pt x="17171" y="30173"/>
                    </a:lnTo>
                    <a:cubicBezTo>
                      <a:pt x="16961" y="30494"/>
                      <a:pt x="16752" y="30815"/>
                      <a:pt x="16533" y="31132"/>
                    </a:cubicBezTo>
                    <a:cubicBezTo>
                      <a:pt x="16034" y="31872"/>
                      <a:pt x="15507" y="32576"/>
                      <a:pt x="14945" y="33259"/>
                    </a:cubicBezTo>
                    <a:cubicBezTo>
                      <a:pt x="14005" y="33303"/>
                      <a:pt x="11575" y="33420"/>
                      <a:pt x="5302" y="33727"/>
                    </a:cubicBezTo>
                    <a:cubicBezTo>
                      <a:pt x="5172" y="34025"/>
                      <a:pt x="5034" y="34324"/>
                      <a:pt x="4892" y="34614"/>
                    </a:cubicBezTo>
                    <a:lnTo>
                      <a:pt x="14165" y="34163"/>
                    </a:lnTo>
                    <a:lnTo>
                      <a:pt x="14165" y="34163"/>
                    </a:lnTo>
                    <a:cubicBezTo>
                      <a:pt x="13929" y="34431"/>
                      <a:pt x="13688" y="34690"/>
                      <a:pt x="13439" y="34945"/>
                    </a:cubicBezTo>
                    <a:cubicBezTo>
                      <a:pt x="12694" y="35729"/>
                      <a:pt x="11941" y="36501"/>
                      <a:pt x="11196" y="37285"/>
                    </a:cubicBezTo>
                    <a:cubicBezTo>
                      <a:pt x="10416" y="37326"/>
                      <a:pt x="8378" y="37423"/>
                      <a:pt x="3081" y="37686"/>
                    </a:cubicBezTo>
                    <a:cubicBezTo>
                      <a:pt x="2890" y="37980"/>
                      <a:pt x="2702" y="38283"/>
                      <a:pt x="2515" y="38583"/>
                    </a:cubicBezTo>
                    <a:cubicBezTo>
                      <a:pt x="2515" y="38583"/>
                      <a:pt x="2519" y="38583"/>
                      <a:pt x="10344" y="38199"/>
                    </a:cubicBezTo>
                    <a:lnTo>
                      <a:pt x="10344" y="38199"/>
                    </a:lnTo>
                    <a:cubicBezTo>
                      <a:pt x="10237" y="38315"/>
                      <a:pt x="10130" y="38427"/>
                      <a:pt x="10028" y="38542"/>
                    </a:cubicBezTo>
                    <a:cubicBezTo>
                      <a:pt x="9207" y="39439"/>
                      <a:pt x="8413" y="40357"/>
                      <a:pt x="7647" y="41306"/>
                    </a:cubicBezTo>
                    <a:cubicBezTo>
                      <a:pt x="7059" y="41338"/>
                      <a:pt x="5421" y="41419"/>
                      <a:pt x="883" y="41637"/>
                    </a:cubicBezTo>
                    <a:cubicBezTo>
                      <a:pt x="758" y="41927"/>
                      <a:pt x="651" y="42221"/>
                      <a:pt x="552" y="42520"/>
                    </a:cubicBezTo>
                    <a:lnTo>
                      <a:pt x="6942" y="42212"/>
                    </a:lnTo>
                    <a:lnTo>
                      <a:pt x="6942" y="42212"/>
                    </a:lnTo>
                    <a:cubicBezTo>
                      <a:pt x="6184" y="43201"/>
                      <a:pt x="5462" y="44232"/>
                      <a:pt x="4793" y="45298"/>
                    </a:cubicBezTo>
                    <a:cubicBezTo>
                      <a:pt x="4405" y="45315"/>
                      <a:pt x="3281" y="45368"/>
                      <a:pt x="31" y="45529"/>
                    </a:cubicBezTo>
                    <a:cubicBezTo>
                      <a:pt x="13" y="45815"/>
                      <a:pt x="0" y="46105"/>
                      <a:pt x="0" y="46399"/>
                    </a:cubicBezTo>
                    <a:lnTo>
                      <a:pt x="4254" y="46189"/>
                    </a:lnTo>
                    <a:lnTo>
                      <a:pt x="4254" y="46189"/>
                    </a:lnTo>
                    <a:cubicBezTo>
                      <a:pt x="4182" y="46309"/>
                      <a:pt x="4111" y="46430"/>
                      <a:pt x="4044" y="46555"/>
                    </a:cubicBezTo>
                    <a:cubicBezTo>
                      <a:pt x="3544" y="47424"/>
                      <a:pt x="3081" y="48325"/>
                      <a:pt x="2657" y="49248"/>
                    </a:cubicBezTo>
                    <a:cubicBezTo>
                      <a:pt x="2457" y="49261"/>
                      <a:pt x="1855" y="49288"/>
                      <a:pt x="54" y="49377"/>
                    </a:cubicBezTo>
                    <a:cubicBezTo>
                      <a:pt x="67" y="49667"/>
                      <a:pt x="85" y="49947"/>
                      <a:pt x="103" y="50242"/>
                    </a:cubicBezTo>
                    <a:lnTo>
                      <a:pt x="2270" y="50130"/>
                    </a:lnTo>
                    <a:lnTo>
                      <a:pt x="2270" y="50130"/>
                    </a:lnTo>
                    <a:cubicBezTo>
                      <a:pt x="1846" y="51120"/>
                      <a:pt x="1476" y="52137"/>
                      <a:pt x="1151" y="53172"/>
                    </a:cubicBezTo>
                    <a:cubicBezTo>
                      <a:pt x="1093" y="53176"/>
                      <a:pt x="900" y="53180"/>
                      <a:pt x="281" y="53207"/>
                    </a:cubicBezTo>
                    <a:cubicBezTo>
                      <a:pt x="295" y="53501"/>
                      <a:pt x="307" y="53787"/>
                      <a:pt x="326" y="54077"/>
                    </a:cubicBezTo>
                    <a:lnTo>
                      <a:pt x="887" y="54050"/>
                    </a:lnTo>
                    <a:lnTo>
                      <a:pt x="887" y="54050"/>
                    </a:lnTo>
                    <a:cubicBezTo>
                      <a:pt x="696" y="54723"/>
                      <a:pt x="526" y="55401"/>
                      <a:pt x="379" y="56088"/>
                    </a:cubicBezTo>
                    <a:cubicBezTo>
                      <a:pt x="892" y="54014"/>
                      <a:pt x="1601" y="52021"/>
                      <a:pt x="2484" y="50130"/>
                    </a:cubicBezTo>
                    <a:cubicBezTo>
                      <a:pt x="2528" y="50474"/>
                      <a:pt x="2649" y="51312"/>
                      <a:pt x="2933" y="53386"/>
                    </a:cubicBezTo>
                    <a:cubicBezTo>
                      <a:pt x="3174" y="53149"/>
                      <a:pt x="3415" y="52922"/>
                      <a:pt x="3661" y="52686"/>
                    </a:cubicBezTo>
                    <a:lnTo>
                      <a:pt x="3116" y="48842"/>
                    </a:lnTo>
                    <a:cubicBezTo>
                      <a:pt x="3491" y="48128"/>
                      <a:pt x="3888" y="47424"/>
                      <a:pt x="4307" y="46742"/>
                    </a:cubicBezTo>
                    <a:cubicBezTo>
                      <a:pt x="4655" y="46181"/>
                      <a:pt x="5016" y="45627"/>
                      <a:pt x="5390" y="45084"/>
                    </a:cubicBezTo>
                    <a:cubicBezTo>
                      <a:pt x="5462" y="45605"/>
                      <a:pt x="5654" y="46965"/>
                      <a:pt x="6153" y="50515"/>
                    </a:cubicBezTo>
                    <a:cubicBezTo>
                      <a:pt x="6390" y="50327"/>
                      <a:pt x="6639" y="50144"/>
                      <a:pt x="6889" y="49966"/>
                    </a:cubicBezTo>
                    <a:lnTo>
                      <a:pt x="6073" y="44134"/>
                    </a:lnTo>
                    <a:cubicBezTo>
                      <a:pt x="6827" y="43113"/>
                      <a:pt x="7629" y="42131"/>
                      <a:pt x="8463" y="41186"/>
                    </a:cubicBezTo>
                    <a:cubicBezTo>
                      <a:pt x="8557" y="41851"/>
                      <a:pt x="8806" y="43630"/>
                      <a:pt x="9471" y="48401"/>
                    </a:cubicBezTo>
                    <a:cubicBezTo>
                      <a:pt x="9720" y="48276"/>
                      <a:pt x="9983" y="48151"/>
                      <a:pt x="10237" y="48035"/>
                    </a:cubicBezTo>
                    <a:lnTo>
                      <a:pt x="9172" y="40397"/>
                    </a:lnTo>
                    <a:cubicBezTo>
                      <a:pt x="9600" y="39929"/>
                      <a:pt x="10037" y="39470"/>
                      <a:pt x="10483" y="39015"/>
                    </a:cubicBezTo>
                    <a:cubicBezTo>
                      <a:pt x="10858" y="38631"/>
                      <a:pt x="11232" y="38252"/>
                      <a:pt x="11615" y="37878"/>
                    </a:cubicBezTo>
                    <a:cubicBezTo>
                      <a:pt x="11727" y="38694"/>
                      <a:pt x="12039" y="40905"/>
                      <a:pt x="12877" y="46916"/>
                    </a:cubicBezTo>
                    <a:cubicBezTo>
                      <a:pt x="13136" y="46809"/>
                      <a:pt x="13394" y="46698"/>
                      <a:pt x="13653" y="46590"/>
                    </a:cubicBezTo>
                    <a:lnTo>
                      <a:pt x="12333" y="37174"/>
                    </a:lnTo>
                    <a:cubicBezTo>
                      <a:pt x="12885" y="36634"/>
                      <a:pt x="13439" y="36095"/>
                      <a:pt x="13996" y="35546"/>
                    </a:cubicBezTo>
                    <a:cubicBezTo>
                      <a:pt x="14264" y="35287"/>
                      <a:pt x="14527" y="35020"/>
                      <a:pt x="14790" y="34748"/>
                    </a:cubicBezTo>
                    <a:cubicBezTo>
                      <a:pt x="14928" y="35720"/>
                      <a:pt x="15293" y="38328"/>
                      <a:pt x="16270" y="45306"/>
                    </a:cubicBezTo>
                    <a:cubicBezTo>
                      <a:pt x="16524" y="45154"/>
                      <a:pt x="16774" y="45008"/>
                      <a:pt x="17019" y="44856"/>
                    </a:cubicBezTo>
                    <a:lnTo>
                      <a:pt x="15503" y="33990"/>
                    </a:lnTo>
                    <a:cubicBezTo>
                      <a:pt x="16141" y="33290"/>
                      <a:pt x="16752" y="32558"/>
                      <a:pt x="17318" y="31796"/>
                    </a:cubicBezTo>
                    <a:cubicBezTo>
                      <a:pt x="17514" y="31547"/>
                      <a:pt x="17701" y="31292"/>
                      <a:pt x="17888" y="31033"/>
                    </a:cubicBezTo>
                    <a:cubicBezTo>
                      <a:pt x="18058" y="32264"/>
                      <a:pt x="18491" y="35332"/>
                      <a:pt x="19565" y="43019"/>
                    </a:cubicBezTo>
                    <a:cubicBezTo>
                      <a:pt x="19810" y="42823"/>
                      <a:pt x="20051" y="42613"/>
                      <a:pt x="20296" y="42403"/>
                    </a:cubicBezTo>
                    <a:lnTo>
                      <a:pt x="18571" y="30076"/>
                    </a:lnTo>
                    <a:cubicBezTo>
                      <a:pt x="19360" y="28942"/>
                      <a:pt x="20118" y="27796"/>
                      <a:pt x="20894" y="26673"/>
                    </a:cubicBezTo>
                    <a:cubicBezTo>
                      <a:pt x="21094" y="28127"/>
                      <a:pt x="21585" y="31622"/>
                      <a:pt x="22762" y="40036"/>
                    </a:cubicBezTo>
                    <a:cubicBezTo>
                      <a:pt x="22998" y="39787"/>
                      <a:pt x="23234" y="39528"/>
                      <a:pt x="23471" y="39269"/>
                    </a:cubicBezTo>
                    <a:lnTo>
                      <a:pt x="21576" y="25701"/>
                    </a:lnTo>
                    <a:cubicBezTo>
                      <a:pt x="22067" y="25010"/>
                      <a:pt x="22570" y="24337"/>
                      <a:pt x="23101" y="23686"/>
                    </a:cubicBezTo>
                    <a:cubicBezTo>
                      <a:pt x="23372" y="23338"/>
                      <a:pt x="23654" y="23003"/>
                      <a:pt x="23948" y="22678"/>
                    </a:cubicBezTo>
                    <a:cubicBezTo>
                      <a:pt x="24158" y="24185"/>
                      <a:pt x="24662" y="27796"/>
                      <a:pt x="25879" y="36460"/>
                    </a:cubicBezTo>
                    <a:cubicBezTo>
                      <a:pt x="26111" y="36175"/>
                      <a:pt x="26347" y="35889"/>
                      <a:pt x="26574" y="35600"/>
                    </a:cubicBezTo>
                    <a:lnTo>
                      <a:pt x="24662" y="21925"/>
                    </a:lnTo>
                    <a:cubicBezTo>
                      <a:pt x="25442" y="21131"/>
                      <a:pt x="26280" y="20396"/>
                      <a:pt x="27145" y="19690"/>
                    </a:cubicBezTo>
                    <a:cubicBezTo>
                      <a:pt x="27350" y="21162"/>
                      <a:pt x="27832" y="24586"/>
                      <a:pt x="28942" y="32545"/>
                    </a:cubicBezTo>
                    <a:cubicBezTo>
                      <a:pt x="29178" y="32247"/>
                      <a:pt x="29406" y="31948"/>
                      <a:pt x="29638" y="31649"/>
                    </a:cubicBezTo>
                    <a:lnTo>
                      <a:pt x="27881" y="19102"/>
                    </a:lnTo>
                    <a:cubicBezTo>
                      <a:pt x="28679" y="18478"/>
                      <a:pt x="29495" y="17867"/>
                      <a:pt x="30320" y="17252"/>
                    </a:cubicBezTo>
                    <a:cubicBezTo>
                      <a:pt x="30351" y="17229"/>
                      <a:pt x="30382" y="17208"/>
                      <a:pt x="30408" y="17185"/>
                    </a:cubicBezTo>
                    <a:cubicBezTo>
                      <a:pt x="30610" y="18620"/>
                      <a:pt x="31050" y="21760"/>
                      <a:pt x="32009" y="28617"/>
                    </a:cubicBezTo>
                    <a:cubicBezTo>
                      <a:pt x="32241" y="28331"/>
                      <a:pt x="32474" y="28051"/>
                      <a:pt x="32705" y="27770"/>
                    </a:cubicBezTo>
                    <a:lnTo>
                      <a:pt x="31149" y="16623"/>
                    </a:lnTo>
                    <a:cubicBezTo>
                      <a:pt x="31996" y="15977"/>
                      <a:pt x="32843" y="15308"/>
                      <a:pt x="33664" y="14590"/>
                    </a:cubicBezTo>
                    <a:cubicBezTo>
                      <a:pt x="33865" y="16039"/>
                      <a:pt x="34279" y="18995"/>
                      <a:pt x="35122" y="25028"/>
                    </a:cubicBezTo>
                    <a:cubicBezTo>
                      <a:pt x="35358" y="24779"/>
                      <a:pt x="35594" y="24538"/>
                      <a:pt x="35839" y="24297"/>
                    </a:cubicBezTo>
                    <a:lnTo>
                      <a:pt x="34390" y="13934"/>
                    </a:lnTo>
                    <a:cubicBezTo>
                      <a:pt x="35251" y="13136"/>
                      <a:pt x="36063" y="12280"/>
                      <a:pt x="36829" y="11397"/>
                    </a:cubicBezTo>
                    <a:cubicBezTo>
                      <a:pt x="37053" y="12967"/>
                      <a:pt x="37471" y="15986"/>
                      <a:pt x="38288" y="21795"/>
                    </a:cubicBezTo>
                    <a:cubicBezTo>
                      <a:pt x="38524" y="21542"/>
                      <a:pt x="38761" y="21287"/>
                      <a:pt x="38996" y="21028"/>
                    </a:cubicBezTo>
                    <a:lnTo>
                      <a:pt x="37534" y="10573"/>
                    </a:lnTo>
                    <a:cubicBezTo>
                      <a:pt x="37583" y="10510"/>
                      <a:pt x="37637" y="10452"/>
                      <a:pt x="37685" y="10390"/>
                    </a:cubicBezTo>
                    <a:cubicBezTo>
                      <a:pt x="38452" y="9458"/>
                      <a:pt x="39189" y="8508"/>
                      <a:pt x="39911" y="7559"/>
                    </a:cubicBezTo>
                    <a:cubicBezTo>
                      <a:pt x="40142" y="9244"/>
                      <a:pt x="40584" y="12374"/>
                      <a:pt x="41395" y="18184"/>
                    </a:cubicBezTo>
                    <a:cubicBezTo>
                      <a:pt x="41627" y="17881"/>
                      <a:pt x="41854" y="17568"/>
                      <a:pt x="42082" y="17252"/>
                    </a:cubicBezTo>
                    <a:lnTo>
                      <a:pt x="40597" y="6645"/>
                    </a:lnTo>
                    <a:cubicBezTo>
                      <a:pt x="40655" y="6564"/>
                      <a:pt x="40714" y="6489"/>
                      <a:pt x="40771" y="6413"/>
                    </a:cubicBezTo>
                    <a:cubicBezTo>
                      <a:pt x="41827" y="5003"/>
                      <a:pt x="42514" y="4094"/>
                      <a:pt x="42955" y="3505"/>
                    </a:cubicBezTo>
                    <a:cubicBezTo>
                      <a:pt x="43192" y="5182"/>
                      <a:pt x="43611" y="8170"/>
                      <a:pt x="44352" y="13479"/>
                    </a:cubicBezTo>
                    <a:cubicBezTo>
                      <a:pt x="44570" y="13043"/>
                      <a:pt x="44784" y="12592"/>
                      <a:pt x="44980" y="12129"/>
                    </a:cubicBezTo>
                    <a:lnTo>
                      <a:pt x="43647" y="2591"/>
                    </a:lnTo>
                    <a:lnTo>
                      <a:pt x="43768" y="2431"/>
                    </a:lnTo>
                    <a:cubicBezTo>
                      <a:pt x="43785" y="2404"/>
                      <a:pt x="43803" y="2381"/>
                      <a:pt x="43821" y="2360"/>
                    </a:cubicBezTo>
                    <a:cubicBezTo>
                      <a:pt x="43241" y="1472"/>
                      <a:pt x="42581" y="656"/>
                      <a:pt x="41788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3"/>
              <p:cNvSpPr/>
              <p:nvPr/>
            </p:nvSpPr>
            <p:spPr>
              <a:xfrm>
                <a:off x="1048109" y="77686"/>
                <a:ext cx="666843" cy="789424"/>
              </a:xfrm>
              <a:custGeom>
                <a:rect b="b" l="l" r="r" t="t"/>
                <a:pathLst>
                  <a:path extrusionOk="0" h="24852" w="20993">
                    <a:moveTo>
                      <a:pt x="4706" y="1"/>
                    </a:moveTo>
                    <a:cubicBezTo>
                      <a:pt x="3982" y="1"/>
                      <a:pt x="3179" y="229"/>
                      <a:pt x="2270" y="765"/>
                    </a:cubicBezTo>
                    <a:cubicBezTo>
                      <a:pt x="1120" y="1447"/>
                      <a:pt x="228" y="2646"/>
                      <a:pt x="152" y="3980"/>
                    </a:cubicBezTo>
                    <a:cubicBezTo>
                      <a:pt x="0" y="6561"/>
                      <a:pt x="2595" y="8300"/>
                      <a:pt x="4205" y="10320"/>
                    </a:cubicBezTo>
                    <a:cubicBezTo>
                      <a:pt x="5163" y="11524"/>
                      <a:pt x="5810" y="12946"/>
                      <a:pt x="6773" y="14146"/>
                    </a:cubicBezTo>
                    <a:cubicBezTo>
                      <a:pt x="7460" y="15006"/>
                      <a:pt x="8298" y="15733"/>
                      <a:pt x="9132" y="16459"/>
                    </a:cubicBezTo>
                    <a:cubicBezTo>
                      <a:pt x="13006" y="19826"/>
                      <a:pt x="16208" y="22983"/>
                      <a:pt x="20992" y="24851"/>
                    </a:cubicBezTo>
                    <a:cubicBezTo>
                      <a:pt x="20859" y="24802"/>
                      <a:pt x="19276" y="16509"/>
                      <a:pt x="18865" y="15613"/>
                    </a:cubicBezTo>
                    <a:cubicBezTo>
                      <a:pt x="17706" y="13089"/>
                      <a:pt x="16507" y="10503"/>
                      <a:pt x="14492" y="8590"/>
                    </a:cubicBezTo>
                    <a:cubicBezTo>
                      <a:pt x="14376" y="8479"/>
                      <a:pt x="14255" y="8367"/>
                      <a:pt x="14130" y="8256"/>
                    </a:cubicBezTo>
                    <a:cubicBezTo>
                      <a:pt x="13252" y="7489"/>
                      <a:pt x="12284" y="6820"/>
                      <a:pt x="11464" y="5991"/>
                    </a:cubicBezTo>
                    <a:cubicBezTo>
                      <a:pt x="9315" y="3816"/>
                      <a:pt x="7669" y="1"/>
                      <a:pt x="470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3"/>
              <p:cNvSpPr/>
              <p:nvPr/>
            </p:nvSpPr>
            <p:spPr>
              <a:xfrm>
                <a:off x="1063547" y="134673"/>
                <a:ext cx="18297" cy="153012"/>
              </a:xfrm>
              <a:custGeom>
                <a:rect b="b" l="l" r="r" t="t"/>
                <a:pathLst>
                  <a:path extrusionOk="0" h="4817" w="576">
                    <a:moveTo>
                      <a:pt x="576" y="1"/>
                    </a:moveTo>
                    <a:lnTo>
                      <a:pt x="576" y="1"/>
                    </a:lnTo>
                    <a:cubicBezTo>
                      <a:pt x="380" y="237"/>
                      <a:pt x="205" y="492"/>
                      <a:pt x="67" y="759"/>
                    </a:cubicBezTo>
                    <a:lnTo>
                      <a:pt x="0" y="3960"/>
                    </a:lnTo>
                    <a:cubicBezTo>
                      <a:pt x="134" y="4254"/>
                      <a:pt x="294" y="4540"/>
                      <a:pt x="477" y="4816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3"/>
              <p:cNvSpPr/>
              <p:nvPr/>
            </p:nvSpPr>
            <p:spPr>
              <a:xfrm>
                <a:off x="1083527" y="98842"/>
                <a:ext cx="629995" cy="763440"/>
              </a:xfrm>
              <a:custGeom>
                <a:rect b="b" l="l" r="r" t="t"/>
                <a:pathLst>
                  <a:path extrusionOk="0" h="24034" w="19833">
                    <a:moveTo>
                      <a:pt x="1324" y="1"/>
                    </a:moveTo>
                    <a:cubicBezTo>
                      <a:pt x="1270" y="32"/>
                      <a:pt x="1222" y="59"/>
                      <a:pt x="1169" y="90"/>
                    </a:cubicBezTo>
                    <a:cubicBezTo>
                      <a:pt x="731" y="349"/>
                      <a:pt x="330" y="684"/>
                      <a:pt x="0" y="1067"/>
                    </a:cubicBezTo>
                    <a:cubicBezTo>
                      <a:pt x="125" y="1209"/>
                      <a:pt x="254" y="1352"/>
                      <a:pt x="383" y="1490"/>
                    </a:cubicBezTo>
                    <a:cubicBezTo>
                      <a:pt x="762" y="1905"/>
                      <a:pt x="1173" y="2297"/>
                      <a:pt x="1597" y="2663"/>
                    </a:cubicBezTo>
                    <a:lnTo>
                      <a:pt x="1490" y="7893"/>
                    </a:lnTo>
                    <a:cubicBezTo>
                      <a:pt x="1645" y="8058"/>
                      <a:pt x="1811" y="8228"/>
                      <a:pt x="1971" y="8397"/>
                    </a:cubicBezTo>
                    <a:cubicBezTo>
                      <a:pt x="2029" y="5477"/>
                      <a:pt x="2060" y="3907"/>
                      <a:pt x="2078" y="3065"/>
                    </a:cubicBezTo>
                    <a:cubicBezTo>
                      <a:pt x="2640" y="3519"/>
                      <a:pt x="3197" y="3933"/>
                      <a:pt x="3732" y="4353"/>
                    </a:cubicBezTo>
                    <a:lnTo>
                      <a:pt x="3612" y="10368"/>
                    </a:lnTo>
                    <a:cubicBezTo>
                      <a:pt x="3772" y="10609"/>
                      <a:pt x="3933" y="10858"/>
                      <a:pt x="4085" y="11103"/>
                    </a:cubicBezTo>
                    <a:cubicBezTo>
                      <a:pt x="4160" y="7425"/>
                      <a:pt x="4200" y="5623"/>
                      <a:pt x="4219" y="4745"/>
                    </a:cubicBezTo>
                    <a:cubicBezTo>
                      <a:pt x="4597" y="5061"/>
                      <a:pt x="4958" y="5387"/>
                      <a:pt x="5283" y="5734"/>
                    </a:cubicBezTo>
                    <a:cubicBezTo>
                      <a:pt x="5493" y="5954"/>
                      <a:pt x="5685" y="6185"/>
                      <a:pt x="5863" y="6426"/>
                    </a:cubicBezTo>
                    <a:lnTo>
                      <a:pt x="5717" y="13556"/>
                    </a:lnTo>
                    <a:cubicBezTo>
                      <a:pt x="5872" y="13743"/>
                      <a:pt x="6028" y="13921"/>
                      <a:pt x="6198" y="14099"/>
                    </a:cubicBezTo>
                    <a:cubicBezTo>
                      <a:pt x="6279" y="10095"/>
                      <a:pt x="6322" y="8111"/>
                      <a:pt x="6341" y="7126"/>
                    </a:cubicBezTo>
                    <a:cubicBezTo>
                      <a:pt x="6390" y="7206"/>
                      <a:pt x="6439" y="7286"/>
                      <a:pt x="6483" y="7366"/>
                    </a:cubicBezTo>
                    <a:cubicBezTo>
                      <a:pt x="6835" y="7964"/>
                      <a:pt x="7156" y="8607"/>
                      <a:pt x="7513" y="9249"/>
                    </a:cubicBezTo>
                    <a:cubicBezTo>
                      <a:pt x="7656" y="9502"/>
                      <a:pt x="7803" y="9757"/>
                      <a:pt x="7964" y="10011"/>
                    </a:cubicBezTo>
                    <a:lnTo>
                      <a:pt x="7847" y="15642"/>
                    </a:lnTo>
                    <a:cubicBezTo>
                      <a:pt x="7901" y="15696"/>
                      <a:pt x="7959" y="15745"/>
                      <a:pt x="8017" y="15793"/>
                    </a:cubicBezTo>
                    <a:cubicBezTo>
                      <a:pt x="8119" y="15883"/>
                      <a:pt x="8222" y="15976"/>
                      <a:pt x="8329" y="16066"/>
                    </a:cubicBezTo>
                    <a:cubicBezTo>
                      <a:pt x="8396" y="12953"/>
                      <a:pt x="8423" y="11447"/>
                      <a:pt x="8440" y="10716"/>
                    </a:cubicBezTo>
                    <a:cubicBezTo>
                      <a:pt x="8534" y="10849"/>
                      <a:pt x="8633" y="10978"/>
                      <a:pt x="8734" y="11107"/>
                    </a:cubicBezTo>
                    <a:cubicBezTo>
                      <a:pt x="9168" y="11642"/>
                      <a:pt x="9623" y="12155"/>
                      <a:pt x="10082" y="12659"/>
                    </a:cubicBezTo>
                    <a:lnTo>
                      <a:pt x="9983" y="17519"/>
                    </a:lnTo>
                    <a:cubicBezTo>
                      <a:pt x="10144" y="17662"/>
                      <a:pt x="10304" y="17800"/>
                      <a:pt x="10465" y="17943"/>
                    </a:cubicBezTo>
                    <a:cubicBezTo>
                      <a:pt x="10523" y="15036"/>
                      <a:pt x="10549" y="13747"/>
                      <a:pt x="10563" y="13172"/>
                    </a:cubicBezTo>
                    <a:cubicBezTo>
                      <a:pt x="10928" y="13556"/>
                      <a:pt x="11298" y="13935"/>
                      <a:pt x="11664" y="14318"/>
                    </a:cubicBezTo>
                    <a:lnTo>
                      <a:pt x="12208" y="14871"/>
                    </a:lnTo>
                    <a:lnTo>
                      <a:pt x="12115" y="19357"/>
                    </a:lnTo>
                    <a:cubicBezTo>
                      <a:pt x="12280" y="19491"/>
                      <a:pt x="12436" y="19624"/>
                      <a:pt x="12601" y="19753"/>
                    </a:cubicBezTo>
                    <a:cubicBezTo>
                      <a:pt x="12659" y="17007"/>
                      <a:pt x="12681" y="15852"/>
                      <a:pt x="12690" y="15365"/>
                    </a:cubicBezTo>
                    <a:cubicBezTo>
                      <a:pt x="13078" y="15758"/>
                      <a:pt x="13609" y="16302"/>
                      <a:pt x="14335" y="17046"/>
                    </a:cubicBezTo>
                    <a:lnTo>
                      <a:pt x="14255" y="21037"/>
                    </a:lnTo>
                    <a:cubicBezTo>
                      <a:pt x="14416" y="21153"/>
                      <a:pt x="14576" y="21273"/>
                      <a:pt x="14737" y="21385"/>
                    </a:cubicBezTo>
                    <a:cubicBezTo>
                      <a:pt x="14790" y="18911"/>
                      <a:pt x="14813" y="17929"/>
                      <a:pt x="14821" y="17542"/>
                    </a:cubicBezTo>
                    <a:cubicBezTo>
                      <a:pt x="15374" y="18117"/>
                      <a:pt x="15927" y="18701"/>
                      <a:pt x="16462" y="19298"/>
                    </a:cubicBezTo>
                    <a:lnTo>
                      <a:pt x="16400" y="22469"/>
                    </a:lnTo>
                    <a:cubicBezTo>
                      <a:pt x="16560" y="22567"/>
                      <a:pt x="16721" y="22656"/>
                      <a:pt x="16881" y="22754"/>
                    </a:cubicBezTo>
                    <a:cubicBezTo>
                      <a:pt x="16921" y="20819"/>
                      <a:pt x="16935" y="20100"/>
                      <a:pt x="16943" y="19838"/>
                    </a:cubicBezTo>
                    <a:cubicBezTo>
                      <a:pt x="17157" y="20083"/>
                      <a:pt x="17367" y="20328"/>
                      <a:pt x="17577" y="20578"/>
                    </a:cubicBezTo>
                    <a:cubicBezTo>
                      <a:pt x="17924" y="20997"/>
                      <a:pt x="18264" y="21421"/>
                      <a:pt x="18585" y="21862"/>
                    </a:cubicBezTo>
                    <a:lnTo>
                      <a:pt x="18548" y="23615"/>
                    </a:lnTo>
                    <a:cubicBezTo>
                      <a:pt x="18709" y="23695"/>
                      <a:pt x="18869" y="23766"/>
                      <a:pt x="19034" y="23837"/>
                    </a:cubicBezTo>
                    <a:cubicBezTo>
                      <a:pt x="19052" y="22946"/>
                      <a:pt x="19057" y="22652"/>
                      <a:pt x="19061" y="22557"/>
                    </a:cubicBezTo>
                    <a:cubicBezTo>
                      <a:pt x="19361" y="23026"/>
                      <a:pt x="19637" y="23512"/>
                      <a:pt x="19832" y="24033"/>
                    </a:cubicBezTo>
                    <a:cubicBezTo>
                      <a:pt x="19824" y="24002"/>
                      <a:pt x="19815" y="23971"/>
                      <a:pt x="19806" y="23931"/>
                    </a:cubicBezTo>
                    <a:cubicBezTo>
                      <a:pt x="19596" y="23338"/>
                      <a:pt x="19293" y="22771"/>
                      <a:pt x="18968" y="22232"/>
                    </a:cubicBezTo>
                    <a:cubicBezTo>
                      <a:pt x="18919" y="22156"/>
                      <a:pt x="18869" y="22076"/>
                      <a:pt x="18820" y="22000"/>
                    </a:cubicBezTo>
                    <a:lnTo>
                      <a:pt x="18820" y="22000"/>
                    </a:lnTo>
                    <a:lnTo>
                      <a:pt x="19373" y="22041"/>
                    </a:lnTo>
                    <a:cubicBezTo>
                      <a:pt x="19338" y="21880"/>
                      <a:pt x="19307" y="21715"/>
                      <a:pt x="19266" y="21545"/>
                    </a:cubicBezTo>
                    <a:cubicBezTo>
                      <a:pt x="18812" y="21510"/>
                      <a:pt x="18589" y="21492"/>
                      <a:pt x="18478" y="21483"/>
                    </a:cubicBezTo>
                    <a:cubicBezTo>
                      <a:pt x="18237" y="21135"/>
                      <a:pt x="17987" y="20792"/>
                      <a:pt x="17729" y="20458"/>
                    </a:cubicBezTo>
                    <a:cubicBezTo>
                      <a:pt x="17536" y="20203"/>
                      <a:pt x="17340" y="19950"/>
                      <a:pt x="17140" y="19699"/>
                    </a:cubicBezTo>
                    <a:lnTo>
                      <a:pt x="17140" y="19699"/>
                    </a:lnTo>
                    <a:lnTo>
                      <a:pt x="18906" y="19829"/>
                    </a:lnTo>
                    <a:cubicBezTo>
                      <a:pt x="18869" y="19664"/>
                      <a:pt x="18838" y="19495"/>
                      <a:pt x="18799" y="19330"/>
                    </a:cubicBezTo>
                    <a:cubicBezTo>
                      <a:pt x="17541" y="19236"/>
                      <a:pt x="16970" y="19196"/>
                      <a:pt x="16716" y="19178"/>
                    </a:cubicBezTo>
                    <a:cubicBezTo>
                      <a:pt x="16212" y="18567"/>
                      <a:pt x="15700" y="17970"/>
                      <a:pt x="15182" y="17377"/>
                    </a:cubicBezTo>
                    <a:lnTo>
                      <a:pt x="15182" y="17377"/>
                    </a:lnTo>
                    <a:lnTo>
                      <a:pt x="18433" y="17613"/>
                    </a:lnTo>
                    <a:cubicBezTo>
                      <a:pt x="18392" y="17448"/>
                      <a:pt x="18357" y="17279"/>
                      <a:pt x="18317" y="17114"/>
                    </a:cubicBezTo>
                    <a:cubicBezTo>
                      <a:pt x="16091" y="16953"/>
                      <a:pt x="15134" y="16882"/>
                      <a:pt x="14718" y="16851"/>
                    </a:cubicBezTo>
                    <a:cubicBezTo>
                      <a:pt x="14478" y="16583"/>
                      <a:pt x="14010" y="16061"/>
                      <a:pt x="13100" y="15044"/>
                    </a:cubicBezTo>
                    <a:lnTo>
                      <a:pt x="13100" y="15044"/>
                    </a:lnTo>
                    <a:lnTo>
                      <a:pt x="17898" y="15402"/>
                    </a:lnTo>
                    <a:cubicBezTo>
                      <a:pt x="17844" y="15188"/>
                      <a:pt x="17791" y="15036"/>
                      <a:pt x="17750" y="14947"/>
                    </a:cubicBezTo>
                    <a:cubicBezTo>
                      <a:pt x="17746" y="14929"/>
                      <a:pt x="17733" y="14911"/>
                      <a:pt x="17729" y="14893"/>
                    </a:cubicBezTo>
                    <a:cubicBezTo>
                      <a:pt x="14554" y="14661"/>
                      <a:pt x="13202" y="14558"/>
                      <a:pt x="12632" y="14519"/>
                    </a:cubicBezTo>
                    <a:cubicBezTo>
                      <a:pt x="12463" y="14332"/>
                      <a:pt x="12284" y="14130"/>
                      <a:pt x="12092" y="13916"/>
                    </a:cubicBezTo>
                    <a:cubicBezTo>
                      <a:pt x="11740" y="13519"/>
                      <a:pt x="11388" y="13118"/>
                      <a:pt x="11035" y="12713"/>
                    </a:cubicBezTo>
                    <a:lnTo>
                      <a:pt x="11035" y="12713"/>
                    </a:lnTo>
                    <a:lnTo>
                      <a:pt x="16908" y="13145"/>
                    </a:lnTo>
                    <a:cubicBezTo>
                      <a:pt x="16823" y="12976"/>
                      <a:pt x="16739" y="12807"/>
                      <a:pt x="16653" y="12637"/>
                    </a:cubicBezTo>
                    <a:cubicBezTo>
                      <a:pt x="12886" y="12360"/>
                      <a:pt x="11276" y="12241"/>
                      <a:pt x="10590" y="12191"/>
                    </a:cubicBezTo>
                    <a:cubicBezTo>
                      <a:pt x="10162" y="11683"/>
                      <a:pt x="9747" y="11165"/>
                      <a:pt x="9364" y="10635"/>
                    </a:cubicBezTo>
                    <a:cubicBezTo>
                      <a:pt x="9306" y="10559"/>
                      <a:pt x="9248" y="10479"/>
                      <a:pt x="9195" y="10399"/>
                    </a:cubicBezTo>
                    <a:lnTo>
                      <a:pt x="9195" y="10399"/>
                    </a:lnTo>
                    <a:lnTo>
                      <a:pt x="15690" y="10881"/>
                    </a:lnTo>
                    <a:cubicBezTo>
                      <a:pt x="15583" y="10702"/>
                      <a:pt x="15476" y="10533"/>
                      <a:pt x="15365" y="10363"/>
                    </a:cubicBezTo>
                    <a:cubicBezTo>
                      <a:pt x="11303" y="10064"/>
                      <a:pt x="9591" y="9940"/>
                      <a:pt x="8868" y="9886"/>
                    </a:cubicBezTo>
                    <a:cubicBezTo>
                      <a:pt x="8547" y="9333"/>
                      <a:pt x="8280" y="8740"/>
                      <a:pt x="8008" y="8138"/>
                    </a:cubicBezTo>
                    <a:lnTo>
                      <a:pt x="8008" y="8138"/>
                    </a:lnTo>
                    <a:lnTo>
                      <a:pt x="14014" y="8580"/>
                    </a:lnTo>
                    <a:cubicBezTo>
                      <a:pt x="13850" y="8397"/>
                      <a:pt x="13679" y="8218"/>
                      <a:pt x="13506" y="8049"/>
                    </a:cubicBezTo>
                    <a:cubicBezTo>
                      <a:pt x="10068" y="7794"/>
                      <a:pt x="8499" y="7679"/>
                      <a:pt x="7781" y="7625"/>
                    </a:cubicBezTo>
                    <a:cubicBezTo>
                      <a:pt x="7664" y="7372"/>
                      <a:pt x="7544" y="7113"/>
                      <a:pt x="7415" y="6858"/>
                    </a:cubicBezTo>
                    <a:cubicBezTo>
                      <a:pt x="7254" y="6528"/>
                      <a:pt x="7071" y="6199"/>
                      <a:pt x="6871" y="5874"/>
                    </a:cubicBezTo>
                    <a:lnTo>
                      <a:pt x="6871" y="5874"/>
                    </a:lnTo>
                    <a:lnTo>
                      <a:pt x="11321" y="6199"/>
                    </a:lnTo>
                    <a:cubicBezTo>
                      <a:pt x="11111" y="6024"/>
                      <a:pt x="10901" y="5851"/>
                      <a:pt x="10701" y="5664"/>
                    </a:cubicBezTo>
                    <a:cubicBezTo>
                      <a:pt x="8446" y="5499"/>
                      <a:pt x="7205" y="5405"/>
                      <a:pt x="6524" y="5356"/>
                    </a:cubicBezTo>
                    <a:cubicBezTo>
                      <a:pt x="6421" y="5213"/>
                      <a:pt x="6310" y="5071"/>
                      <a:pt x="6198" y="4937"/>
                    </a:cubicBezTo>
                    <a:cubicBezTo>
                      <a:pt x="5783" y="4429"/>
                      <a:pt x="5328" y="3974"/>
                      <a:pt x="4869" y="3550"/>
                    </a:cubicBezTo>
                    <a:lnTo>
                      <a:pt x="4869" y="3550"/>
                    </a:lnTo>
                    <a:lnTo>
                      <a:pt x="9100" y="3862"/>
                    </a:lnTo>
                    <a:lnTo>
                      <a:pt x="9100" y="3862"/>
                    </a:lnTo>
                    <a:lnTo>
                      <a:pt x="8699" y="3341"/>
                    </a:lnTo>
                    <a:cubicBezTo>
                      <a:pt x="6448" y="3176"/>
                      <a:pt x="5096" y="3073"/>
                      <a:pt x="4281" y="3015"/>
                    </a:cubicBezTo>
                    <a:cubicBezTo>
                      <a:pt x="3853" y="2631"/>
                      <a:pt x="3429" y="2266"/>
                      <a:pt x="3032" y="1892"/>
                    </a:cubicBezTo>
                    <a:cubicBezTo>
                      <a:pt x="2783" y="1659"/>
                      <a:pt x="2546" y="1423"/>
                      <a:pt x="2319" y="1182"/>
                    </a:cubicBezTo>
                    <a:lnTo>
                      <a:pt x="2319" y="1182"/>
                    </a:lnTo>
                    <a:lnTo>
                      <a:pt x="7304" y="1552"/>
                    </a:lnTo>
                    <a:cubicBezTo>
                      <a:pt x="7147" y="1365"/>
                      <a:pt x="6991" y="1192"/>
                      <a:pt x="6831" y="1022"/>
                    </a:cubicBezTo>
                    <a:cubicBezTo>
                      <a:pt x="4223" y="830"/>
                      <a:pt x="2715" y="719"/>
                      <a:pt x="1850" y="657"/>
                    </a:cubicBezTo>
                    <a:cubicBezTo>
                      <a:pt x="1774" y="567"/>
                      <a:pt x="1704" y="482"/>
                      <a:pt x="1632" y="394"/>
                    </a:cubicBezTo>
                    <a:cubicBezTo>
                      <a:pt x="1529" y="264"/>
                      <a:pt x="1422" y="135"/>
                      <a:pt x="1324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3"/>
              <p:cNvSpPr/>
              <p:nvPr/>
            </p:nvSpPr>
            <p:spPr>
              <a:xfrm>
                <a:off x="570237" y="-76723"/>
                <a:ext cx="531174" cy="725290"/>
              </a:xfrm>
              <a:custGeom>
                <a:rect b="b" l="l" r="r" t="t"/>
                <a:pathLst>
                  <a:path extrusionOk="0" h="22833" w="16722">
                    <a:moveTo>
                      <a:pt x="10902" y="1"/>
                    </a:moveTo>
                    <a:cubicBezTo>
                      <a:pt x="10599" y="1"/>
                      <a:pt x="10297" y="44"/>
                      <a:pt x="10006" y="138"/>
                    </a:cubicBezTo>
                    <a:cubicBezTo>
                      <a:pt x="7938" y="807"/>
                      <a:pt x="7366" y="3375"/>
                      <a:pt x="6274" y="5247"/>
                    </a:cubicBezTo>
                    <a:cubicBezTo>
                      <a:pt x="5623" y="6366"/>
                      <a:pt x="4705" y="7307"/>
                      <a:pt x="4058" y="8426"/>
                    </a:cubicBezTo>
                    <a:cubicBezTo>
                      <a:pt x="3594" y="9228"/>
                      <a:pt x="3277" y="10102"/>
                      <a:pt x="2966" y="10977"/>
                    </a:cubicBezTo>
                    <a:cubicBezTo>
                      <a:pt x="1503" y="15043"/>
                      <a:pt x="9" y="18517"/>
                      <a:pt x="1" y="22832"/>
                    </a:cubicBezTo>
                    <a:cubicBezTo>
                      <a:pt x="1" y="22711"/>
                      <a:pt x="6016" y="18949"/>
                      <a:pt x="6595" y="18351"/>
                    </a:cubicBezTo>
                    <a:cubicBezTo>
                      <a:pt x="8218" y="16675"/>
                      <a:pt x="9877" y="14945"/>
                      <a:pt x="10764" y="12782"/>
                    </a:cubicBezTo>
                    <a:cubicBezTo>
                      <a:pt x="10817" y="12658"/>
                      <a:pt x="10867" y="12528"/>
                      <a:pt x="10916" y="12395"/>
                    </a:cubicBezTo>
                    <a:cubicBezTo>
                      <a:pt x="11250" y="11475"/>
                      <a:pt x="11478" y="10512"/>
                      <a:pt x="11879" y="9617"/>
                    </a:cubicBezTo>
                    <a:cubicBezTo>
                      <a:pt x="13185" y="6696"/>
                      <a:pt x="16721" y="3610"/>
                      <a:pt x="13172" y="819"/>
                    </a:cubicBezTo>
                    <a:cubicBezTo>
                      <a:pt x="12529" y="313"/>
                      <a:pt x="11712" y="1"/>
                      <a:pt x="10902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3"/>
              <p:cNvSpPr/>
              <p:nvPr/>
            </p:nvSpPr>
            <p:spPr>
              <a:xfrm>
                <a:off x="570808" y="-70116"/>
                <a:ext cx="449729" cy="716142"/>
              </a:xfrm>
              <a:custGeom>
                <a:rect b="b" l="l" r="r" t="t"/>
                <a:pathLst>
                  <a:path extrusionOk="0" h="22545" w="14158">
                    <a:moveTo>
                      <a:pt x="12044" y="0"/>
                    </a:moveTo>
                    <a:cubicBezTo>
                      <a:pt x="11968" y="144"/>
                      <a:pt x="11896" y="286"/>
                      <a:pt x="11830" y="428"/>
                    </a:cubicBezTo>
                    <a:cubicBezTo>
                      <a:pt x="11620" y="856"/>
                      <a:pt x="11437" y="1298"/>
                      <a:pt x="11281" y="1739"/>
                    </a:cubicBezTo>
                    <a:lnTo>
                      <a:pt x="7148" y="3247"/>
                    </a:lnTo>
                    <a:cubicBezTo>
                      <a:pt x="7068" y="3425"/>
                      <a:pt x="6983" y="3603"/>
                      <a:pt x="6898" y="3777"/>
                    </a:cubicBezTo>
                    <a:cubicBezTo>
                      <a:pt x="9208" y="2935"/>
                      <a:pt x="10447" y="2484"/>
                      <a:pt x="11112" y="2239"/>
                    </a:cubicBezTo>
                    <a:lnTo>
                      <a:pt x="11112" y="2239"/>
                    </a:lnTo>
                    <a:cubicBezTo>
                      <a:pt x="10924" y="2814"/>
                      <a:pt x="10773" y="3381"/>
                      <a:pt x="10603" y="3929"/>
                    </a:cubicBezTo>
                    <a:lnTo>
                      <a:pt x="5854" y="5663"/>
                    </a:lnTo>
                    <a:cubicBezTo>
                      <a:pt x="5716" y="5863"/>
                      <a:pt x="5570" y="6065"/>
                      <a:pt x="5422" y="6260"/>
                    </a:cubicBezTo>
                    <a:cubicBezTo>
                      <a:pt x="8329" y="5200"/>
                      <a:pt x="9752" y="4682"/>
                      <a:pt x="10447" y="4428"/>
                    </a:cubicBezTo>
                    <a:lnTo>
                      <a:pt x="10447" y="4428"/>
                    </a:lnTo>
                    <a:cubicBezTo>
                      <a:pt x="10313" y="4820"/>
                      <a:pt x="10171" y="5204"/>
                      <a:pt x="9997" y="5565"/>
                    </a:cubicBezTo>
                    <a:cubicBezTo>
                      <a:pt x="9890" y="5793"/>
                      <a:pt x="9766" y="6015"/>
                      <a:pt x="9632" y="6229"/>
                    </a:cubicBezTo>
                    <a:lnTo>
                      <a:pt x="4000" y="8289"/>
                    </a:lnTo>
                    <a:cubicBezTo>
                      <a:pt x="3901" y="8468"/>
                      <a:pt x="3808" y="8646"/>
                      <a:pt x="3719" y="8829"/>
                    </a:cubicBezTo>
                    <a:cubicBezTo>
                      <a:pt x="6881" y="7674"/>
                      <a:pt x="8449" y="7104"/>
                      <a:pt x="9225" y="6818"/>
                    </a:cubicBezTo>
                    <a:lnTo>
                      <a:pt x="9225" y="6818"/>
                    </a:lnTo>
                    <a:cubicBezTo>
                      <a:pt x="9181" y="6880"/>
                      <a:pt x="9132" y="6939"/>
                      <a:pt x="9083" y="7001"/>
                    </a:cubicBezTo>
                    <a:cubicBezTo>
                      <a:pt x="8722" y="7460"/>
                      <a:pt x="8316" y="7906"/>
                      <a:pt x="7924" y="8384"/>
                    </a:cubicBezTo>
                    <a:cubicBezTo>
                      <a:pt x="7768" y="8571"/>
                      <a:pt x="7611" y="8767"/>
                      <a:pt x="7459" y="8967"/>
                    </a:cubicBezTo>
                    <a:lnTo>
                      <a:pt x="3010" y="10594"/>
                    </a:lnTo>
                    <a:cubicBezTo>
                      <a:pt x="2988" y="10652"/>
                      <a:pt x="2965" y="10711"/>
                      <a:pt x="2948" y="10769"/>
                    </a:cubicBezTo>
                    <a:cubicBezTo>
                      <a:pt x="2907" y="10880"/>
                      <a:pt x="2868" y="10991"/>
                      <a:pt x="2827" y="11103"/>
                    </a:cubicBezTo>
                    <a:cubicBezTo>
                      <a:pt x="5288" y="10203"/>
                      <a:pt x="6479" y="9765"/>
                      <a:pt x="7054" y="9555"/>
                    </a:cubicBezTo>
                    <a:lnTo>
                      <a:pt x="7054" y="9555"/>
                    </a:lnTo>
                    <a:cubicBezTo>
                      <a:pt x="6978" y="9672"/>
                      <a:pt x="6907" y="9787"/>
                      <a:pt x="6840" y="9908"/>
                    </a:cubicBezTo>
                    <a:cubicBezTo>
                      <a:pt x="6550" y="10411"/>
                      <a:pt x="6282" y="10920"/>
                      <a:pt x="6033" y="11433"/>
                    </a:cubicBezTo>
                    <a:lnTo>
                      <a:pt x="2195" y="12837"/>
                    </a:lnTo>
                    <a:cubicBezTo>
                      <a:pt x="2131" y="13006"/>
                      <a:pt x="2069" y="13176"/>
                      <a:pt x="2007" y="13346"/>
                    </a:cubicBezTo>
                    <a:cubicBezTo>
                      <a:pt x="4303" y="12508"/>
                      <a:pt x="5325" y="12133"/>
                      <a:pt x="5779" y="11968"/>
                    </a:cubicBezTo>
                    <a:lnTo>
                      <a:pt x="5779" y="11968"/>
                    </a:lnTo>
                    <a:cubicBezTo>
                      <a:pt x="5587" y="12370"/>
                      <a:pt x="5400" y="12775"/>
                      <a:pt x="5218" y="13181"/>
                    </a:cubicBezTo>
                    <a:lnTo>
                      <a:pt x="4945" y="13774"/>
                    </a:lnTo>
                    <a:lnTo>
                      <a:pt x="1405" y="15072"/>
                    </a:lnTo>
                    <a:cubicBezTo>
                      <a:pt x="1347" y="15236"/>
                      <a:pt x="1294" y="15401"/>
                      <a:pt x="1240" y="15570"/>
                    </a:cubicBezTo>
                    <a:cubicBezTo>
                      <a:pt x="3411" y="14777"/>
                      <a:pt x="4321" y="14442"/>
                      <a:pt x="4709" y="14304"/>
                    </a:cubicBezTo>
                    <a:lnTo>
                      <a:pt x="4709" y="14304"/>
                    </a:lnTo>
                    <a:cubicBezTo>
                      <a:pt x="4517" y="14728"/>
                      <a:pt x="4255" y="15307"/>
                      <a:pt x="3893" y="16105"/>
                    </a:cubicBezTo>
                    <a:lnTo>
                      <a:pt x="736" y="17256"/>
                    </a:lnTo>
                    <a:cubicBezTo>
                      <a:pt x="696" y="17420"/>
                      <a:pt x="651" y="17581"/>
                      <a:pt x="611" y="17742"/>
                    </a:cubicBezTo>
                    <a:cubicBezTo>
                      <a:pt x="2569" y="17029"/>
                      <a:pt x="3345" y="16747"/>
                      <a:pt x="3652" y="16636"/>
                    </a:cubicBezTo>
                    <a:lnTo>
                      <a:pt x="3652" y="16636"/>
                    </a:lnTo>
                    <a:cubicBezTo>
                      <a:pt x="3366" y="17247"/>
                      <a:pt x="3077" y="17858"/>
                      <a:pt x="2773" y="18460"/>
                    </a:cubicBezTo>
                    <a:lnTo>
                      <a:pt x="268" y="19373"/>
                    </a:lnTo>
                    <a:cubicBezTo>
                      <a:pt x="242" y="19530"/>
                      <a:pt x="219" y="19682"/>
                      <a:pt x="192" y="19842"/>
                    </a:cubicBezTo>
                    <a:cubicBezTo>
                      <a:pt x="1722" y="19280"/>
                      <a:pt x="2288" y="19075"/>
                      <a:pt x="2497" y="18999"/>
                    </a:cubicBezTo>
                    <a:lnTo>
                      <a:pt x="2497" y="18999"/>
                    </a:lnTo>
                    <a:cubicBezTo>
                      <a:pt x="2372" y="19240"/>
                      <a:pt x="2243" y="19486"/>
                      <a:pt x="2109" y="19721"/>
                    </a:cubicBezTo>
                    <a:cubicBezTo>
                      <a:pt x="1891" y="20122"/>
                      <a:pt x="1660" y="20520"/>
                      <a:pt x="1409" y="20904"/>
                    </a:cubicBezTo>
                    <a:lnTo>
                      <a:pt x="28" y="21407"/>
                    </a:lnTo>
                    <a:cubicBezTo>
                      <a:pt x="14" y="21559"/>
                      <a:pt x="5" y="21706"/>
                      <a:pt x="1" y="21857"/>
                    </a:cubicBezTo>
                    <a:cubicBezTo>
                      <a:pt x="705" y="21599"/>
                      <a:pt x="937" y="21514"/>
                      <a:pt x="1012" y="21487"/>
                    </a:cubicBezTo>
                    <a:lnTo>
                      <a:pt x="1012" y="21487"/>
                    </a:lnTo>
                    <a:cubicBezTo>
                      <a:pt x="736" y="21867"/>
                      <a:pt x="437" y="22227"/>
                      <a:pt x="90" y="22544"/>
                    </a:cubicBezTo>
                    <a:cubicBezTo>
                      <a:pt x="112" y="22526"/>
                      <a:pt x="135" y="22513"/>
                      <a:pt x="161" y="22491"/>
                    </a:cubicBezTo>
                    <a:cubicBezTo>
                      <a:pt x="567" y="22147"/>
                      <a:pt x="915" y="21737"/>
                      <a:pt x="1240" y="21314"/>
                    </a:cubicBezTo>
                    <a:cubicBezTo>
                      <a:pt x="1285" y="21256"/>
                      <a:pt x="1329" y="21193"/>
                      <a:pt x="1374" y="21131"/>
                    </a:cubicBezTo>
                    <a:lnTo>
                      <a:pt x="1512" y="21577"/>
                    </a:lnTo>
                    <a:cubicBezTo>
                      <a:pt x="1623" y="21501"/>
                      <a:pt x="1748" y="21421"/>
                      <a:pt x="1868" y="21340"/>
                    </a:cubicBezTo>
                    <a:cubicBezTo>
                      <a:pt x="1757" y="20974"/>
                      <a:pt x="1703" y="20791"/>
                      <a:pt x="1677" y="20702"/>
                    </a:cubicBezTo>
                    <a:cubicBezTo>
                      <a:pt x="1874" y="20408"/>
                      <a:pt x="2065" y="20110"/>
                      <a:pt x="2252" y="19807"/>
                    </a:cubicBezTo>
                    <a:cubicBezTo>
                      <a:pt x="2395" y="19575"/>
                      <a:pt x="2528" y="19342"/>
                      <a:pt x="2666" y="19111"/>
                    </a:cubicBezTo>
                    <a:lnTo>
                      <a:pt x="3099" y="20538"/>
                    </a:lnTo>
                    <a:cubicBezTo>
                      <a:pt x="3220" y="20457"/>
                      <a:pt x="3340" y="20381"/>
                      <a:pt x="3461" y="20301"/>
                    </a:cubicBezTo>
                    <a:cubicBezTo>
                      <a:pt x="3152" y="19285"/>
                      <a:pt x="3010" y="18826"/>
                      <a:pt x="2948" y="18620"/>
                    </a:cubicBezTo>
                    <a:cubicBezTo>
                      <a:pt x="3273" y="18041"/>
                      <a:pt x="3580" y="17457"/>
                      <a:pt x="3889" y="16868"/>
                    </a:cubicBezTo>
                    <a:lnTo>
                      <a:pt x="4691" y="19490"/>
                    </a:lnTo>
                    <a:lnTo>
                      <a:pt x="5052" y="19249"/>
                    </a:lnTo>
                    <a:cubicBezTo>
                      <a:pt x="4500" y="17457"/>
                      <a:pt x="4263" y="16681"/>
                      <a:pt x="4160" y="16346"/>
                    </a:cubicBezTo>
                    <a:cubicBezTo>
                      <a:pt x="4294" y="16074"/>
                      <a:pt x="4562" y="15548"/>
                      <a:pt x="5084" y="14527"/>
                    </a:cubicBezTo>
                    <a:lnTo>
                      <a:pt x="6265" y="18397"/>
                    </a:lnTo>
                    <a:cubicBezTo>
                      <a:pt x="6416" y="18286"/>
                      <a:pt x="6519" y="18202"/>
                      <a:pt x="6577" y="18143"/>
                    </a:cubicBezTo>
                    <a:cubicBezTo>
                      <a:pt x="6591" y="18130"/>
                      <a:pt x="6599" y="18116"/>
                      <a:pt x="6613" y="18107"/>
                    </a:cubicBezTo>
                    <a:cubicBezTo>
                      <a:pt x="5828" y="15548"/>
                      <a:pt x="5494" y="14461"/>
                      <a:pt x="5351" y="14002"/>
                    </a:cubicBezTo>
                    <a:cubicBezTo>
                      <a:pt x="5444" y="13814"/>
                      <a:pt x="5547" y="13613"/>
                      <a:pt x="5658" y="13395"/>
                    </a:cubicBezTo>
                    <a:cubicBezTo>
                      <a:pt x="5864" y="12998"/>
                      <a:pt x="6068" y="12596"/>
                      <a:pt x="6278" y="12199"/>
                    </a:cubicBezTo>
                    <a:lnTo>
                      <a:pt x="7732" y="16930"/>
                    </a:lnTo>
                    <a:cubicBezTo>
                      <a:pt x="7839" y="16815"/>
                      <a:pt x="7946" y="16694"/>
                      <a:pt x="8053" y="16578"/>
                    </a:cubicBezTo>
                    <a:cubicBezTo>
                      <a:pt x="7121" y="13541"/>
                      <a:pt x="6724" y="12244"/>
                      <a:pt x="6555" y="11691"/>
                    </a:cubicBezTo>
                    <a:cubicBezTo>
                      <a:pt x="6823" y="11201"/>
                      <a:pt x="7103" y="10720"/>
                      <a:pt x="7397" y="10251"/>
                    </a:cubicBezTo>
                    <a:cubicBezTo>
                      <a:pt x="7442" y="10184"/>
                      <a:pt x="7486" y="10117"/>
                      <a:pt x="7531" y="10051"/>
                    </a:cubicBezTo>
                    <a:lnTo>
                      <a:pt x="9136" y="15290"/>
                    </a:lnTo>
                    <a:cubicBezTo>
                      <a:pt x="9243" y="15152"/>
                      <a:pt x="9342" y="15018"/>
                      <a:pt x="9439" y="14875"/>
                    </a:cubicBezTo>
                    <a:cubicBezTo>
                      <a:pt x="8436" y="11598"/>
                      <a:pt x="8013" y="10220"/>
                      <a:pt x="7834" y="9641"/>
                    </a:cubicBezTo>
                    <a:cubicBezTo>
                      <a:pt x="8173" y="9221"/>
                      <a:pt x="8552" y="8829"/>
                      <a:pt x="8945" y="8432"/>
                    </a:cubicBezTo>
                    <a:lnTo>
                      <a:pt x="10429" y="13270"/>
                    </a:lnTo>
                    <a:cubicBezTo>
                      <a:pt x="10519" y="13087"/>
                      <a:pt x="10608" y="12899"/>
                      <a:pt x="10688" y="12712"/>
                    </a:cubicBezTo>
                    <a:cubicBezTo>
                      <a:pt x="9840" y="9939"/>
                      <a:pt x="9449" y="8678"/>
                      <a:pt x="9274" y="8098"/>
                    </a:cubicBezTo>
                    <a:cubicBezTo>
                      <a:pt x="9439" y="7929"/>
                      <a:pt x="9605" y="7754"/>
                      <a:pt x="9766" y="7576"/>
                    </a:cubicBezTo>
                    <a:cubicBezTo>
                      <a:pt x="9974" y="7353"/>
                      <a:pt x="10180" y="7108"/>
                      <a:pt x="10371" y="6849"/>
                    </a:cubicBezTo>
                    <a:lnTo>
                      <a:pt x="11468" y="10438"/>
                    </a:lnTo>
                    <a:cubicBezTo>
                      <a:pt x="11544" y="10220"/>
                      <a:pt x="11620" y="10001"/>
                      <a:pt x="11705" y="9787"/>
                    </a:cubicBezTo>
                    <a:cubicBezTo>
                      <a:pt x="11143" y="7968"/>
                      <a:pt x="10840" y="6970"/>
                      <a:pt x="10670" y="6421"/>
                    </a:cubicBezTo>
                    <a:cubicBezTo>
                      <a:pt x="10750" y="6297"/>
                      <a:pt x="10826" y="6167"/>
                      <a:pt x="10902" y="6038"/>
                    </a:cubicBezTo>
                    <a:cubicBezTo>
                      <a:pt x="11170" y="5561"/>
                      <a:pt x="11388" y="5066"/>
                      <a:pt x="11585" y="4575"/>
                    </a:cubicBezTo>
                    <a:lnTo>
                      <a:pt x="12628" y="7982"/>
                    </a:lnTo>
                    <a:cubicBezTo>
                      <a:pt x="12721" y="7826"/>
                      <a:pt x="12820" y="7670"/>
                      <a:pt x="12913" y="7509"/>
                    </a:cubicBezTo>
                    <a:cubicBezTo>
                      <a:pt x="12361" y="5699"/>
                      <a:pt x="12026" y="4606"/>
                      <a:pt x="11820" y="3951"/>
                    </a:cubicBezTo>
                    <a:cubicBezTo>
                      <a:pt x="11990" y="3501"/>
                      <a:pt x="12151" y="3054"/>
                      <a:pt x="12320" y="2626"/>
                    </a:cubicBezTo>
                    <a:cubicBezTo>
                      <a:pt x="12427" y="2364"/>
                      <a:pt x="12538" y="2105"/>
                      <a:pt x="12659" y="1856"/>
                    </a:cubicBezTo>
                    <a:lnTo>
                      <a:pt x="13890" y="5873"/>
                    </a:lnTo>
                    <a:cubicBezTo>
                      <a:pt x="13987" y="5694"/>
                      <a:pt x="14077" y="5516"/>
                      <a:pt x="14157" y="5342"/>
                    </a:cubicBezTo>
                    <a:cubicBezTo>
                      <a:pt x="13515" y="3237"/>
                      <a:pt x="13145" y="2025"/>
                      <a:pt x="12931" y="1325"/>
                    </a:cubicBezTo>
                    <a:cubicBezTo>
                      <a:pt x="12976" y="1241"/>
                      <a:pt x="13020" y="1160"/>
                      <a:pt x="13069" y="1075"/>
                    </a:cubicBezTo>
                    <a:cubicBezTo>
                      <a:pt x="13136" y="955"/>
                      <a:pt x="13207" y="834"/>
                      <a:pt x="13283" y="714"/>
                    </a:cubicBezTo>
                    <a:cubicBezTo>
                      <a:pt x="13243" y="683"/>
                      <a:pt x="13203" y="652"/>
                      <a:pt x="13163" y="620"/>
                    </a:cubicBezTo>
                    <a:cubicBezTo>
                      <a:pt x="12828" y="352"/>
                      <a:pt x="12445" y="144"/>
                      <a:pt x="12044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3"/>
              <p:cNvSpPr/>
              <p:nvPr/>
            </p:nvSpPr>
            <p:spPr>
              <a:xfrm>
                <a:off x="1822858" y="-182183"/>
                <a:ext cx="981253" cy="1239216"/>
              </a:xfrm>
              <a:custGeom>
                <a:rect b="b" l="l" r="r" t="t"/>
                <a:pathLst>
                  <a:path extrusionOk="0" h="39012" w="30891">
                    <a:moveTo>
                      <a:pt x="10133" y="0"/>
                    </a:moveTo>
                    <a:cubicBezTo>
                      <a:pt x="8627" y="0"/>
                      <a:pt x="7118" y="634"/>
                      <a:pt x="5970" y="1633"/>
                    </a:cubicBezTo>
                    <a:cubicBezTo>
                      <a:pt x="0" y="6819"/>
                      <a:pt x="6447" y="11912"/>
                      <a:pt x="8985" y="16914"/>
                    </a:cubicBezTo>
                    <a:cubicBezTo>
                      <a:pt x="9756" y="18443"/>
                      <a:pt x="10238" y="20106"/>
                      <a:pt x="10907" y="21689"/>
                    </a:cubicBezTo>
                    <a:cubicBezTo>
                      <a:pt x="11000" y="21912"/>
                      <a:pt x="11098" y="22135"/>
                      <a:pt x="11201" y="22349"/>
                    </a:cubicBezTo>
                    <a:cubicBezTo>
                      <a:pt x="12934" y="26054"/>
                      <a:pt x="15990" y="28939"/>
                      <a:pt x="18972" y="31735"/>
                    </a:cubicBezTo>
                    <a:cubicBezTo>
                      <a:pt x="20033" y="32729"/>
                      <a:pt x="30877" y="38802"/>
                      <a:pt x="30891" y="39012"/>
                    </a:cubicBezTo>
                    <a:cubicBezTo>
                      <a:pt x="30502" y="31458"/>
                      <a:pt x="27591" y="25510"/>
                      <a:pt x="24693" y="18528"/>
                    </a:cubicBezTo>
                    <a:cubicBezTo>
                      <a:pt x="24069" y="17030"/>
                      <a:pt x="23440" y="15523"/>
                      <a:pt x="22561" y="14159"/>
                    </a:cubicBezTo>
                    <a:cubicBezTo>
                      <a:pt x="21335" y="12259"/>
                      <a:pt x="19649" y="10685"/>
                      <a:pt x="18414" y="8790"/>
                    </a:cubicBezTo>
                    <a:cubicBezTo>
                      <a:pt x="16342" y="5602"/>
                      <a:pt x="15120" y="1166"/>
                      <a:pt x="11450" y="171"/>
                    </a:cubicBezTo>
                    <a:cubicBezTo>
                      <a:pt x="11018" y="55"/>
                      <a:pt x="10575" y="0"/>
                      <a:pt x="1013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3"/>
              <p:cNvSpPr/>
              <p:nvPr/>
            </p:nvSpPr>
            <p:spPr>
              <a:xfrm>
                <a:off x="1969421" y="-167285"/>
                <a:ext cx="831576" cy="1220221"/>
              </a:xfrm>
              <a:custGeom>
                <a:rect b="b" l="l" r="r" t="t"/>
                <a:pathLst>
                  <a:path extrusionOk="0" h="38414" w="26179">
                    <a:moveTo>
                      <a:pt x="3247" y="1"/>
                    </a:moveTo>
                    <a:cubicBezTo>
                      <a:pt x="2551" y="281"/>
                      <a:pt x="1900" y="688"/>
                      <a:pt x="1338" y="1174"/>
                    </a:cubicBezTo>
                    <a:cubicBezTo>
                      <a:pt x="1272" y="1236"/>
                      <a:pt x="1204" y="1294"/>
                      <a:pt x="1138" y="1351"/>
                    </a:cubicBezTo>
                    <a:cubicBezTo>
                      <a:pt x="1276" y="1557"/>
                      <a:pt x="1410" y="1758"/>
                      <a:pt x="1543" y="1967"/>
                    </a:cubicBezTo>
                    <a:cubicBezTo>
                      <a:pt x="1632" y="2106"/>
                      <a:pt x="1722" y="2248"/>
                      <a:pt x="1807" y="2391"/>
                    </a:cubicBezTo>
                    <a:cubicBezTo>
                      <a:pt x="1494" y="3631"/>
                      <a:pt x="946" y="5784"/>
                      <a:pt x="0" y="9521"/>
                    </a:cubicBezTo>
                    <a:cubicBezTo>
                      <a:pt x="157" y="9819"/>
                      <a:pt x="331" y="10126"/>
                      <a:pt x="514" y="10426"/>
                    </a:cubicBezTo>
                    <a:lnTo>
                      <a:pt x="2324" y="3296"/>
                    </a:lnTo>
                    <a:cubicBezTo>
                      <a:pt x="2556" y="3724"/>
                      <a:pt x="2774" y="4166"/>
                      <a:pt x="2984" y="4621"/>
                    </a:cubicBezTo>
                    <a:cubicBezTo>
                      <a:pt x="3318" y="5351"/>
                      <a:pt x="3634" y="6113"/>
                      <a:pt x="3969" y="6889"/>
                    </a:cubicBezTo>
                    <a:cubicBezTo>
                      <a:pt x="3671" y="8053"/>
                      <a:pt x="3180" y="9988"/>
                      <a:pt x="2364" y="13212"/>
                    </a:cubicBezTo>
                    <a:cubicBezTo>
                      <a:pt x="2547" y="13480"/>
                      <a:pt x="2729" y="13747"/>
                      <a:pt x="2903" y="14011"/>
                    </a:cubicBezTo>
                    <a:lnTo>
                      <a:pt x="4441" y="7959"/>
                    </a:lnTo>
                    <a:cubicBezTo>
                      <a:pt x="4821" y="8803"/>
                      <a:pt x="5244" y="9650"/>
                      <a:pt x="5757" y="10461"/>
                    </a:cubicBezTo>
                    <a:cubicBezTo>
                      <a:pt x="5896" y="10684"/>
                      <a:pt x="6042" y="10898"/>
                      <a:pt x="6194" y="11112"/>
                    </a:cubicBezTo>
                    <a:cubicBezTo>
                      <a:pt x="5949" y="12089"/>
                      <a:pt x="5499" y="13863"/>
                      <a:pt x="4678" y="17092"/>
                    </a:cubicBezTo>
                    <a:cubicBezTo>
                      <a:pt x="4843" y="17456"/>
                      <a:pt x="4994" y="17831"/>
                      <a:pt x="5137" y="18206"/>
                    </a:cubicBezTo>
                    <a:lnTo>
                      <a:pt x="6756" y="11838"/>
                    </a:lnTo>
                    <a:cubicBezTo>
                      <a:pt x="7112" y="12272"/>
                      <a:pt x="7491" y="12682"/>
                      <a:pt x="7875" y="13056"/>
                    </a:cubicBezTo>
                    <a:cubicBezTo>
                      <a:pt x="8174" y="13355"/>
                      <a:pt x="8477" y="13645"/>
                      <a:pt x="8781" y="13925"/>
                    </a:cubicBezTo>
                    <a:cubicBezTo>
                      <a:pt x="8522" y="14951"/>
                      <a:pt x="7951" y="17199"/>
                      <a:pt x="6698" y="22121"/>
                    </a:cubicBezTo>
                    <a:cubicBezTo>
                      <a:pt x="6859" y="22442"/>
                      <a:pt x="7028" y="22763"/>
                      <a:pt x="7206" y="23074"/>
                    </a:cubicBezTo>
                    <a:lnTo>
                      <a:pt x="9386" y="14483"/>
                    </a:lnTo>
                    <a:cubicBezTo>
                      <a:pt x="10104" y="15147"/>
                      <a:pt x="10804" y="15794"/>
                      <a:pt x="11429" y="16499"/>
                    </a:cubicBezTo>
                    <a:cubicBezTo>
                      <a:pt x="11166" y="17532"/>
                      <a:pt x="10546" y="19981"/>
                      <a:pt x="9069" y="25799"/>
                    </a:cubicBezTo>
                    <a:cubicBezTo>
                      <a:pt x="9252" y="26035"/>
                      <a:pt x="9440" y="26263"/>
                      <a:pt x="9637" y="26495"/>
                    </a:cubicBezTo>
                    <a:lnTo>
                      <a:pt x="11995" y="17194"/>
                    </a:lnTo>
                    <a:cubicBezTo>
                      <a:pt x="12080" y="17306"/>
                      <a:pt x="12164" y="17421"/>
                      <a:pt x="12244" y="17537"/>
                    </a:cubicBezTo>
                    <a:cubicBezTo>
                      <a:pt x="12806" y="18322"/>
                      <a:pt x="13333" y="19142"/>
                      <a:pt x="13845" y="19981"/>
                    </a:cubicBezTo>
                    <a:cubicBezTo>
                      <a:pt x="13596" y="20961"/>
                      <a:pt x="13012" y="23267"/>
                      <a:pt x="11643" y="28657"/>
                    </a:cubicBezTo>
                    <a:cubicBezTo>
                      <a:pt x="11839" y="28853"/>
                      <a:pt x="12035" y="29054"/>
                      <a:pt x="12236" y="29250"/>
                    </a:cubicBezTo>
                    <a:lnTo>
                      <a:pt x="14372" y="20850"/>
                    </a:lnTo>
                    <a:cubicBezTo>
                      <a:pt x="14773" y="21523"/>
                      <a:pt x="15165" y="22206"/>
                      <a:pt x="15557" y="22883"/>
                    </a:cubicBezTo>
                    <a:cubicBezTo>
                      <a:pt x="15767" y="23253"/>
                      <a:pt x="15963" y="23597"/>
                      <a:pt x="16146" y="23913"/>
                    </a:cubicBezTo>
                    <a:cubicBezTo>
                      <a:pt x="15936" y="24733"/>
                      <a:pt x="15450" y="26665"/>
                      <a:pt x="14296" y="31207"/>
                    </a:cubicBezTo>
                    <a:cubicBezTo>
                      <a:pt x="14318" y="31225"/>
                      <a:pt x="14335" y="31248"/>
                      <a:pt x="14358" y="31266"/>
                    </a:cubicBezTo>
                    <a:cubicBezTo>
                      <a:pt x="14461" y="31363"/>
                      <a:pt x="14652" y="31507"/>
                      <a:pt x="14920" y="31685"/>
                    </a:cubicBezTo>
                    <a:lnTo>
                      <a:pt x="16663" y="24819"/>
                    </a:lnTo>
                    <a:cubicBezTo>
                      <a:pt x="17657" y="26562"/>
                      <a:pt x="18171" y="27458"/>
                      <a:pt x="18433" y="27917"/>
                    </a:cubicBezTo>
                    <a:cubicBezTo>
                      <a:pt x="18282" y="28511"/>
                      <a:pt x="17930" y="29888"/>
                      <a:pt x="17122" y="33067"/>
                    </a:cubicBezTo>
                    <a:cubicBezTo>
                      <a:pt x="17332" y="33201"/>
                      <a:pt x="17550" y="33330"/>
                      <a:pt x="17769" y="33460"/>
                    </a:cubicBezTo>
                    <a:lnTo>
                      <a:pt x="18951" y="28809"/>
                    </a:lnTo>
                    <a:cubicBezTo>
                      <a:pt x="19535" y="29812"/>
                      <a:pt x="20132" y="30806"/>
                      <a:pt x="20747" y="31792"/>
                    </a:cubicBezTo>
                    <a:cubicBezTo>
                      <a:pt x="20653" y="32157"/>
                      <a:pt x="20449" y="32973"/>
                      <a:pt x="19990" y="34775"/>
                    </a:cubicBezTo>
                    <a:cubicBezTo>
                      <a:pt x="20208" y="34904"/>
                      <a:pt x="20426" y="35029"/>
                      <a:pt x="20640" y="35158"/>
                    </a:cubicBezTo>
                    <a:cubicBezTo>
                      <a:pt x="20640" y="35158"/>
                      <a:pt x="20640" y="35154"/>
                      <a:pt x="21283" y="32625"/>
                    </a:cubicBezTo>
                    <a:cubicBezTo>
                      <a:pt x="21536" y="33022"/>
                      <a:pt x="21799" y="33415"/>
                      <a:pt x="22063" y="33808"/>
                    </a:cubicBezTo>
                    <a:cubicBezTo>
                      <a:pt x="22415" y="34320"/>
                      <a:pt x="22776" y="34828"/>
                      <a:pt x="23151" y="35323"/>
                    </a:cubicBezTo>
                    <a:cubicBezTo>
                      <a:pt x="23110" y="35488"/>
                      <a:pt x="23030" y="35809"/>
                      <a:pt x="22865" y="36460"/>
                    </a:cubicBezTo>
                    <a:cubicBezTo>
                      <a:pt x="23088" y="36594"/>
                      <a:pt x="23307" y="36718"/>
                      <a:pt x="23512" y="36843"/>
                    </a:cubicBezTo>
                    <a:cubicBezTo>
                      <a:pt x="23512" y="36843"/>
                      <a:pt x="23512" y="36839"/>
                      <a:pt x="23713" y="36049"/>
                    </a:cubicBezTo>
                    <a:cubicBezTo>
                      <a:pt x="23797" y="36152"/>
                      <a:pt x="23882" y="36255"/>
                      <a:pt x="23966" y="36358"/>
                    </a:cubicBezTo>
                    <a:cubicBezTo>
                      <a:pt x="24569" y="37066"/>
                      <a:pt x="25215" y="37757"/>
                      <a:pt x="25950" y="38329"/>
                    </a:cubicBezTo>
                    <a:cubicBezTo>
                      <a:pt x="26000" y="38360"/>
                      <a:pt x="26040" y="38387"/>
                      <a:pt x="26080" y="38413"/>
                    </a:cubicBezTo>
                    <a:cubicBezTo>
                      <a:pt x="25442" y="37891"/>
                      <a:pt x="24890" y="37280"/>
                      <a:pt x="24377" y="36643"/>
                    </a:cubicBezTo>
                    <a:lnTo>
                      <a:pt x="24377" y="36643"/>
                    </a:lnTo>
                    <a:cubicBezTo>
                      <a:pt x="24511" y="36683"/>
                      <a:pt x="24921" y="36812"/>
                      <a:pt x="26178" y="37205"/>
                    </a:cubicBezTo>
                    <a:cubicBezTo>
                      <a:pt x="26156" y="36938"/>
                      <a:pt x="26129" y="36679"/>
                      <a:pt x="26098" y="36420"/>
                    </a:cubicBezTo>
                    <a:lnTo>
                      <a:pt x="23628" y="35654"/>
                    </a:lnTo>
                    <a:cubicBezTo>
                      <a:pt x="23164" y="35002"/>
                      <a:pt x="22727" y="34329"/>
                      <a:pt x="22308" y="33651"/>
                    </a:cubicBezTo>
                    <a:cubicBezTo>
                      <a:pt x="22054" y="33240"/>
                      <a:pt x="21809" y="32831"/>
                      <a:pt x="21563" y="32416"/>
                    </a:cubicBezTo>
                    <a:lnTo>
                      <a:pt x="21563" y="32416"/>
                    </a:lnTo>
                    <a:cubicBezTo>
                      <a:pt x="21937" y="32532"/>
                      <a:pt x="22945" y="32845"/>
                      <a:pt x="25670" y="33691"/>
                    </a:cubicBezTo>
                    <a:cubicBezTo>
                      <a:pt x="25612" y="33419"/>
                      <a:pt x="25554" y="33152"/>
                      <a:pt x="25496" y="32884"/>
                    </a:cubicBezTo>
                    <a:lnTo>
                      <a:pt x="21037" y="31493"/>
                    </a:lnTo>
                    <a:cubicBezTo>
                      <a:pt x="20453" y="30468"/>
                      <a:pt x="19896" y="29424"/>
                      <a:pt x="19348" y="28381"/>
                    </a:cubicBezTo>
                    <a:lnTo>
                      <a:pt x="19348" y="28381"/>
                    </a:lnTo>
                    <a:cubicBezTo>
                      <a:pt x="19896" y="28550"/>
                      <a:pt x="21278" y="28978"/>
                      <a:pt x="24756" y="30057"/>
                    </a:cubicBezTo>
                    <a:cubicBezTo>
                      <a:pt x="24672" y="29781"/>
                      <a:pt x="24582" y="29500"/>
                      <a:pt x="24497" y="29219"/>
                    </a:cubicBezTo>
                    <a:cubicBezTo>
                      <a:pt x="24497" y="29219"/>
                      <a:pt x="24493" y="29219"/>
                      <a:pt x="18883" y="27476"/>
                    </a:cubicBezTo>
                    <a:cubicBezTo>
                      <a:pt x="18179" y="26107"/>
                      <a:pt x="17671" y="25113"/>
                      <a:pt x="17301" y="24395"/>
                    </a:cubicBezTo>
                    <a:lnTo>
                      <a:pt x="17301" y="24395"/>
                    </a:lnTo>
                    <a:cubicBezTo>
                      <a:pt x="17983" y="24605"/>
                      <a:pt x="19610" y="25108"/>
                      <a:pt x="23476" y="26312"/>
                    </a:cubicBezTo>
                    <a:cubicBezTo>
                      <a:pt x="23369" y="26023"/>
                      <a:pt x="23258" y="25741"/>
                      <a:pt x="23147" y="25451"/>
                    </a:cubicBezTo>
                    <a:lnTo>
                      <a:pt x="16837" y="23490"/>
                    </a:lnTo>
                    <a:lnTo>
                      <a:pt x="16315" y="22473"/>
                    </a:lnTo>
                    <a:cubicBezTo>
                      <a:pt x="15954" y="21778"/>
                      <a:pt x="15597" y="21086"/>
                      <a:pt x="15228" y="20395"/>
                    </a:cubicBezTo>
                    <a:lnTo>
                      <a:pt x="15228" y="20395"/>
                    </a:lnTo>
                    <a:cubicBezTo>
                      <a:pt x="16035" y="20645"/>
                      <a:pt x="17854" y="21211"/>
                      <a:pt x="21937" y="22482"/>
                    </a:cubicBezTo>
                    <a:cubicBezTo>
                      <a:pt x="21818" y="22192"/>
                      <a:pt x="21697" y="21903"/>
                      <a:pt x="21573" y="21613"/>
                    </a:cubicBezTo>
                    <a:lnTo>
                      <a:pt x="14737" y="19485"/>
                    </a:lnTo>
                    <a:cubicBezTo>
                      <a:pt x="14251" y="18607"/>
                      <a:pt x="13747" y="17738"/>
                      <a:pt x="13195" y="16882"/>
                    </a:cubicBezTo>
                    <a:cubicBezTo>
                      <a:pt x="13065" y="16681"/>
                      <a:pt x="12927" y="16485"/>
                      <a:pt x="12788" y="16289"/>
                    </a:cubicBezTo>
                    <a:lnTo>
                      <a:pt x="12788" y="16289"/>
                    </a:lnTo>
                    <a:cubicBezTo>
                      <a:pt x="13814" y="16606"/>
                      <a:pt x="15936" y="17265"/>
                      <a:pt x="20315" y="18629"/>
                    </a:cubicBezTo>
                    <a:cubicBezTo>
                      <a:pt x="20239" y="18438"/>
                      <a:pt x="20155" y="18250"/>
                      <a:pt x="20079" y="18059"/>
                    </a:cubicBezTo>
                    <a:cubicBezTo>
                      <a:pt x="20034" y="17960"/>
                      <a:pt x="19994" y="17858"/>
                      <a:pt x="19949" y="17756"/>
                    </a:cubicBezTo>
                    <a:lnTo>
                      <a:pt x="12026" y="15290"/>
                    </a:lnTo>
                    <a:cubicBezTo>
                      <a:pt x="11745" y="14951"/>
                      <a:pt x="11460" y="14626"/>
                      <a:pt x="11166" y="14309"/>
                    </a:cubicBezTo>
                    <a:cubicBezTo>
                      <a:pt x="10439" y="13511"/>
                      <a:pt x="9694" y="12766"/>
                      <a:pt x="9021" y="11990"/>
                    </a:cubicBezTo>
                    <a:cubicBezTo>
                      <a:pt x="8927" y="11888"/>
                      <a:pt x="8843" y="11785"/>
                      <a:pt x="8754" y="11683"/>
                    </a:cubicBezTo>
                    <a:lnTo>
                      <a:pt x="8754" y="11683"/>
                    </a:lnTo>
                    <a:cubicBezTo>
                      <a:pt x="10140" y="12116"/>
                      <a:pt x="12931" y="12980"/>
                      <a:pt x="18562" y="14733"/>
                    </a:cubicBezTo>
                    <a:cubicBezTo>
                      <a:pt x="18389" y="14416"/>
                      <a:pt x="18210" y="14112"/>
                      <a:pt x="18023" y="13810"/>
                    </a:cubicBezTo>
                    <a:lnTo>
                      <a:pt x="7995" y="10693"/>
                    </a:lnTo>
                    <a:cubicBezTo>
                      <a:pt x="7741" y="10323"/>
                      <a:pt x="7509" y="9949"/>
                      <a:pt x="7299" y="9556"/>
                    </a:cubicBezTo>
                    <a:cubicBezTo>
                      <a:pt x="6966" y="8936"/>
                      <a:pt x="6684" y="8280"/>
                      <a:pt x="6417" y="7607"/>
                    </a:cubicBezTo>
                    <a:lnTo>
                      <a:pt x="6417" y="7607"/>
                    </a:lnTo>
                    <a:cubicBezTo>
                      <a:pt x="7657" y="7991"/>
                      <a:pt x="10184" y="8776"/>
                      <a:pt x="15362" y="10385"/>
                    </a:cubicBezTo>
                    <a:cubicBezTo>
                      <a:pt x="15089" y="10056"/>
                      <a:pt x="14813" y="9716"/>
                      <a:pt x="14554" y="9377"/>
                    </a:cubicBezTo>
                    <a:lnTo>
                      <a:pt x="6096" y="6747"/>
                    </a:lnTo>
                    <a:cubicBezTo>
                      <a:pt x="5757" y="5802"/>
                      <a:pt x="5445" y="4829"/>
                      <a:pt x="5066" y="3835"/>
                    </a:cubicBezTo>
                    <a:lnTo>
                      <a:pt x="5066" y="3835"/>
                    </a:lnTo>
                    <a:cubicBezTo>
                      <a:pt x="6252" y="4205"/>
                      <a:pt x="8454" y="4892"/>
                      <a:pt x="12565" y="6167"/>
                    </a:cubicBezTo>
                    <a:cubicBezTo>
                      <a:pt x="12405" y="5864"/>
                      <a:pt x="12244" y="5561"/>
                      <a:pt x="12084" y="5263"/>
                    </a:cubicBezTo>
                    <a:lnTo>
                      <a:pt x="4731" y="2975"/>
                    </a:lnTo>
                    <a:cubicBezTo>
                      <a:pt x="4414" y="2213"/>
                      <a:pt x="4054" y="1458"/>
                      <a:pt x="3657" y="732"/>
                    </a:cubicBezTo>
                    <a:cubicBezTo>
                      <a:pt x="3523" y="487"/>
                      <a:pt x="3389" y="242"/>
                      <a:pt x="3247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3"/>
              <p:cNvSpPr/>
              <p:nvPr/>
            </p:nvSpPr>
            <p:spPr>
              <a:xfrm>
                <a:off x="2944702" y="-23231"/>
                <a:ext cx="597881" cy="859307"/>
              </a:xfrm>
              <a:custGeom>
                <a:rect b="b" l="l" r="r" t="t"/>
                <a:pathLst>
                  <a:path extrusionOk="0" h="27052" w="18822">
                    <a:moveTo>
                      <a:pt x="9395" y="0"/>
                    </a:moveTo>
                    <a:cubicBezTo>
                      <a:pt x="7734" y="0"/>
                      <a:pt x="5877" y="569"/>
                      <a:pt x="3845" y="1878"/>
                    </a:cubicBezTo>
                    <a:cubicBezTo>
                      <a:pt x="3835" y="1882"/>
                      <a:pt x="3831" y="1887"/>
                      <a:pt x="3826" y="1887"/>
                    </a:cubicBezTo>
                    <a:cubicBezTo>
                      <a:pt x="3755" y="1936"/>
                      <a:pt x="3684" y="1980"/>
                      <a:pt x="3612" y="2025"/>
                    </a:cubicBezTo>
                    <a:cubicBezTo>
                      <a:pt x="2083" y="3041"/>
                      <a:pt x="1133" y="4280"/>
                      <a:pt x="634" y="5641"/>
                    </a:cubicBezTo>
                    <a:cubicBezTo>
                      <a:pt x="625" y="5659"/>
                      <a:pt x="620" y="5672"/>
                      <a:pt x="616" y="5690"/>
                    </a:cubicBezTo>
                    <a:cubicBezTo>
                      <a:pt x="612" y="5698"/>
                      <a:pt x="607" y="5712"/>
                      <a:pt x="603" y="5721"/>
                    </a:cubicBezTo>
                    <a:cubicBezTo>
                      <a:pt x="1" y="7424"/>
                      <a:pt x="85" y="9306"/>
                      <a:pt x="594" y="11174"/>
                    </a:cubicBezTo>
                    <a:lnTo>
                      <a:pt x="594" y="11183"/>
                    </a:lnTo>
                    <a:cubicBezTo>
                      <a:pt x="612" y="11250"/>
                      <a:pt x="630" y="11316"/>
                      <a:pt x="647" y="11379"/>
                    </a:cubicBezTo>
                    <a:cubicBezTo>
                      <a:pt x="651" y="11392"/>
                      <a:pt x="657" y="11410"/>
                      <a:pt x="661" y="11423"/>
                    </a:cubicBezTo>
                    <a:cubicBezTo>
                      <a:pt x="951" y="12419"/>
                      <a:pt x="1357" y="13403"/>
                      <a:pt x="1838" y="14353"/>
                    </a:cubicBezTo>
                    <a:cubicBezTo>
                      <a:pt x="1842" y="14366"/>
                      <a:pt x="1847" y="14376"/>
                      <a:pt x="1851" y="14384"/>
                    </a:cubicBezTo>
                    <a:cubicBezTo>
                      <a:pt x="2007" y="14687"/>
                      <a:pt x="2172" y="14991"/>
                      <a:pt x="2342" y="15290"/>
                    </a:cubicBezTo>
                    <a:cubicBezTo>
                      <a:pt x="3733" y="17742"/>
                      <a:pt x="5534" y="20064"/>
                      <a:pt x="7607" y="21951"/>
                    </a:cubicBezTo>
                    <a:cubicBezTo>
                      <a:pt x="7831" y="22151"/>
                      <a:pt x="9008" y="22968"/>
                      <a:pt x="10443" y="23886"/>
                    </a:cubicBezTo>
                    <a:cubicBezTo>
                      <a:pt x="10858" y="24153"/>
                      <a:pt x="11295" y="24430"/>
                      <a:pt x="11727" y="24698"/>
                    </a:cubicBezTo>
                    <a:lnTo>
                      <a:pt x="11727" y="24693"/>
                    </a:lnTo>
                    <a:cubicBezTo>
                      <a:pt x="12146" y="24952"/>
                      <a:pt x="12570" y="25206"/>
                      <a:pt x="12984" y="25447"/>
                    </a:cubicBezTo>
                    <a:lnTo>
                      <a:pt x="12984" y="25451"/>
                    </a:lnTo>
                    <a:cubicBezTo>
                      <a:pt x="13319" y="25647"/>
                      <a:pt x="13649" y="25830"/>
                      <a:pt x="13961" y="26009"/>
                    </a:cubicBezTo>
                    <a:lnTo>
                      <a:pt x="13966" y="26003"/>
                    </a:lnTo>
                    <a:cubicBezTo>
                      <a:pt x="14081" y="26067"/>
                      <a:pt x="14202" y="26133"/>
                      <a:pt x="14313" y="26191"/>
                    </a:cubicBezTo>
                    <a:cubicBezTo>
                      <a:pt x="15277" y="26705"/>
                      <a:pt x="16072" y="27052"/>
                      <a:pt x="16452" y="27052"/>
                    </a:cubicBezTo>
                    <a:cubicBezTo>
                      <a:pt x="16580" y="27052"/>
                      <a:pt x="16661" y="27012"/>
                      <a:pt x="16686" y="26927"/>
                    </a:cubicBezTo>
                    <a:cubicBezTo>
                      <a:pt x="17849" y="22749"/>
                      <a:pt x="18822" y="18465"/>
                      <a:pt x="18804" y="14121"/>
                    </a:cubicBezTo>
                    <a:cubicBezTo>
                      <a:pt x="18773" y="7714"/>
                      <a:pt x="15776" y="968"/>
                      <a:pt x="10550" y="98"/>
                    </a:cubicBezTo>
                    <a:cubicBezTo>
                      <a:pt x="10541" y="94"/>
                      <a:pt x="10537" y="94"/>
                      <a:pt x="10528" y="94"/>
                    </a:cubicBezTo>
                    <a:cubicBezTo>
                      <a:pt x="10496" y="90"/>
                      <a:pt x="10465" y="86"/>
                      <a:pt x="10434" y="76"/>
                    </a:cubicBezTo>
                    <a:cubicBezTo>
                      <a:pt x="10412" y="76"/>
                      <a:pt x="10389" y="72"/>
                      <a:pt x="10372" y="67"/>
                    </a:cubicBezTo>
                    <a:cubicBezTo>
                      <a:pt x="10341" y="63"/>
                      <a:pt x="10305" y="63"/>
                      <a:pt x="10274" y="59"/>
                    </a:cubicBezTo>
                    <a:cubicBezTo>
                      <a:pt x="10234" y="54"/>
                      <a:pt x="10198" y="45"/>
                      <a:pt x="10158" y="45"/>
                    </a:cubicBezTo>
                    <a:cubicBezTo>
                      <a:pt x="10140" y="41"/>
                      <a:pt x="10127" y="41"/>
                      <a:pt x="10109" y="36"/>
                    </a:cubicBezTo>
                    <a:cubicBezTo>
                      <a:pt x="10064" y="32"/>
                      <a:pt x="10020" y="27"/>
                      <a:pt x="9975" y="27"/>
                    </a:cubicBezTo>
                    <a:cubicBezTo>
                      <a:pt x="9967" y="27"/>
                      <a:pt x="9961" y="22"/>
                      <a:pt x="9957" y="22"/>
                    </a:cubicBezTo>
                    <a:cubicBezTo>
                      <a:pt x="9772" y="8"/>
                      <a:pt x="9585" y="0"/>
                      <a:pt x="9395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3"/>
              <p:cNvSpPr/>
              <p:nvPr/>
            </p:nvSpPr>
            <p:spPr>
              <a:xfrm>
                <a:off x="3469555" y="812093"/>
                <a:ext cx="4161" cy="2827"/>
              </a:xfrm>
              <a:custGeom>
                <a:rect b="b" l="l" r="r" t="t"/>
                <a:pathLst>
                  <a:path extrusionOk="0" h="89" w="131">
                    <a:moveTo>
                      <a:pt x="66" y="1"/>
                    </a:moveTo>
                    <a:cubicBezTo>
                      <a:pt x="57" y="1"/>
                      <a:pt x="48" y="4"/>
                      <a:pt x="38" y="10"/>
                    </a:cubicBezTo>
                    <a:cubicBezTo>
                      <a:pt x="0" y="33"/>
                      <a:pt x="28" y="89"/>
                      <a:pt x="64" y="89"/>
                    </a:cubicBezTo>
                    <a:cubicBezTo>
                      <a:pt x="71" y="89"/>
                      <a:pt x="79" y="86"/>
                      <a:pt x="87" y="81"/>
                    </a:cubicBezTo>
                    <a:cubicBezTo>
                      <a:pt x="130" y="56"/>
                      <a:pt x="106" y="1"/>
                      <a:pt x="6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3"/>
              <p:cNvSpPr/>
              <p:nvPr/>
            </p:nvSpPr>
            <p:spPr>
              <a:xfrm>
                <a:off x="2966938" y="3674"/>
                <a:ext cx="574946" cy="832751"/>
              </a:xfrm>
              <a:custGeom>
                <a:rect b="b" l="l" r="r" t="t"/>
                <a:pathLst>
                  <a:path extrusionOk="0" h="26216" w="18100">
                    <a:moveTo>
                      <a:pt x="5030" y="1"/>
                    </a:moveTo>
                    <a:cubicBezTo>
                      <a:pt x="4437" y="264"/>
                      <a:pt x="3830" y="593"/>
                      <a:pt x="3202" y="990"/>
                    </a:cubicBezTo>
                    <a:cubicBezTo>
                      <a:pt x="3488" y="1700"/>
                      <a:pt x="3773" y="2408"/>
                      <a:pt x="4067" y="3112"/>
                    </a:cubicBezTo>
                    <a:cubicBezTo>
                      <a:pt x="3505" y="4219"/>
                      <a:pt x="2894" y="5302"/>
                      <a:pt x="2293" y="6359"/>
                    </a:cubicBezTo>
                    <a:cubicBezTo>
                      <a:pt x="1503" y="7763"/>
                      <a:pt x="696" y="9195"/>
                      <a:pt x="1" y="10693"/>
                    </a:cubicBezTo>
                    <a:cubicBezTo>
                      <a:pt x="68" y="10916"/>
                      <a:pt x="139" y="11148"/>
                      <a:pt x="224" y="11370"/>
                    </a:cubicBezTo>
                    <a:cubicBezTo>
                      <a:pt x="955" y="9720"/>
                      <a:pt x="1842" y="8138"/>
                      <a:pt x="2721" y="6604"/>
                    </a:cubicBezTo>
                    <a:cubicBezTo>
                      <a:pt x="3252" y="5654"/>
                      <a:pt x="3799" y="4691"/>
                      <a:pt x="4308" y="3697"/>
                    </a:cubicBezTo>
                    <a:cubicBezTo>
                      <a:pt x="4719" y="4678"/>
                      <a:pt x="5129" y="5654"/>
                      <a:pt x="5538" y="6622"/>
                    </a:cubicBezTo>
                    <a:cubicBezTo>
                      <a:pt x="4526" y="9489"/>
                      <a:pt x="3340" y="12302"/>
                      <a:pt x="1985" y="15027"/>
                    </a:cubicBezTo>
                    <a:cubicBezTo>
                      <a:pt x="2083" y="15192"/>
                      <a:pt x="2186" y="15352"/>
                      <a:pt x="2284" y="15517"/>
                    </a:cubicBezTo>
                    <a:cubicBezTo>
                      <a:pt x="3622" y="12842"/>
                      <a:pt x="4803" y="10086"/>
                      <a:pt x="5816" y="7281"/>
                    </a:cubicBezTo>
                    <a:cubicBezTo>
                      <a:pt x="6069" y="7874"/>
                      <a:pt x="6318" y="8463"/>
                      <a:pt x="6569" y="9057"/>
                    </a:cubicBezTo>
                    <a:cubicBezTo>
                      <a:pt x="6823" y="9658"/>
                      <a:pt x="7086" y="10261"/>
                      <a:pt x="7353" y="10858"/>
                    </a:cubicBezTo>
                    <a:cubicBezTo>
                      <a:pt x="6386" y="13448"/>
                      <a:pt x="5468" y="16070"/>
                      <a:pt x="4612" y="18701"/>
                    </a:cubicBezTo>
                    <a:cubicBezTo>
                      <a:pt x="4732" y="18848"/>
                      <a:pt x="4857" y="18986"/>
                      <a:pt x="4981" y="19137"/>
                    </a:cubicBezTo>
                    <a:cubicBezTo>
                      <a:pt x="5810" y="16565"/>
                      <a:pt x="6698" y="14010"/>
                      <a:pt x="7639" y="11486"/>
                    </a:cubicBezTo>
                    <a:cubicBezTo>
                      <a:pt x="8197" y="12690"/>
                      <a:pt x="8775" y="13877"/>
                      <a:pt x="9374" y="15058"/>
                    </a:cubicBezTo>
                    <a:cubicBezTo>
                      <a:pt x="8798" y="17256"/>
                      <a:pt x="8240" y="19472"/>
                      <a:pt x="7701" y="21684"/>
                    </a:cubicBezTo>
                    <a:cubicBezTo>
                      <a:pt x="7826" y="21773"/>
                      <a:pt x="7973" y="21871"/>
                      <a:pt x="8125" y="21973"/>
                    </a:cubicBezTo>
                    <a:cubicBezTo>
                      <a:pt x="8642" y="19882"/>
                      <a:pt x="9168" y="17791"/>
                      <a:pt x="9708" y="15709"/>
                    </a:cubicBezTo>
                    <a:cubicBezTo>
                      <a:pt x="10265" y="16797"/>
                      <a:pt x="10835" y="17875"/>
                      <a:pt x="11415" y="18950"/>
                    </a:cubicBezTo>
                    <a:cubicBezTo>
                      <a:pt x="11068" y="20453"/>
                      <a:pt x="10747" y="21973"/>
                      <a:pt x="10470" y="23498"/>
                    </a:cubicBezTo>
                    <a:cubicBezTo>
                      <a:pt x="10621" y="23588"/>
                      <a:pt x="10765" y="23681"/>
                      <a:pt x="10916" y="23775"/>
                    </a:cubicBezTo>
                    <a:cubicBezTo>
                      <a:pt x="11166" y="22374"/>
                      <a:pt x="11446" y="20979"/>
                      <a:pt x="11763" y="19602"/>
                    </a:cubicBezTo>
                    <a:cubicBezTo>
                      <a:pt x="12280" y="20555"/>
                      <a:pt x="12802" y="21510"/>
                      <a:pt x="13323" y="22468"/>
                    </a:cubicBezTo>
                    <a:cubicBezTo>
                      <a:pt x="12940" y="24979"/>
                      <a:pt x="12940" y="24983"/>
                      <a:pt x="12940" y="24983"/>
                    </a:cubicBezTo>
                    <a:cubicBezTo>
                      <a:pt x="13092" y="25059"/>
                      <a:pt x="13247" y="25148"/>
                      <a:pt x="13395" y="25228"/>
                    </a:cubicBezTo>
                    <a:cubicBezTo>
                      <a:pt x="13537" y="24279"/>
                      <a:pt x="13636" y="23623"/>
                      <a:pt x="13702" y="23172"/>
                    </a:cubicBezTo>
                    <a:cubicBezTo>
                      <a:pt x="14233" y="24149"/>
                      <a:pt x="14764" y="25125"/>
                      <a:pt x="15286" y="26107"/>
                    </a:cubicBezTo>
                    <a:cubicBezTo>
                      <a:pt x="15286" y="26111"/>
                      <a:pt x="15290" y="26115"/>
                      <a:pt x="15290" y="26115"/>
                    </a:cubicBezTo>
                    <a:cubicBezTo>
                      <a:pt x="15327" y="26187"/>
                      <a:pt x="15381" y="26216"/>
                      <a:pt x="15436" y="26216"/>
                    </a:cubicBezTo>
                    <a:cubicBezTo>
                      <a:pt x="15475" y="26216"/>
                      <a:pt x="15514" y="26202"/>
                      <a:pt x="15548" y="26178"/>
                    </a:cubicBezTo>
                    <a:cubicBezTo>
                      <a:pt x="15634" y="26120"/>
                      <a:pt x="15687" y="26004"/>
                      <a:pt x="15634" y="25893"/>
                    </a:cubicBezTo>
                    <a:cubicBezTo>
                      <a:pt x="15023" y="24648"/>
                      <a:pt x="14443" y="23386"/>
                      <a:pt x="13881" y="22121"/>
                    </a:cubicBezTo>
                    <a:lnTo>
                      <a:pt x="13881" y="22121"/>
                    </a:lnTo>
                    <a:lnTo>
                      <a:pt x="16690" y="23405"/>
                    </a:lnTo>
                    <a:cubicBezTo>
                      <a:pt x="16735" y="23244"/>
                      <a:pt x="16774" y="23084"/>
                      <a:pt x="16811" y="22932"/>
                    </a:cubicBezTo>
                    <a:cubicBezTo>
                      <a:pt x="14537" y="21888"/>
                      <a:pt x="13819" y="21563"/>
                      <a:pt x="13591" y="21456"/>
                    </a:cubicBezTo>
                    <a:cubicBezTo>
                      <a:pt x="13154" y="20462"/>
                      <a:pt x="12731" y="19458"/>
                      <a:pt x="12316" y="18451"/>
                    </a:cubicBezTo>
                    <a:lnTo>
                      <a:pt x="12316" y="18451"/>
                    </a:lnTo>
                    <a:cubicBezTo>
                      <a:pt x="13979" y="19236"/>
                      <a:pt x="15634" y="20056"/>
                      <a:pt x="17260" y="20917"/>
                    </a:cubicBezTo>
                    <a:cubicBezTo>
                      <a:pt x="17297" y="20752"/>
                      <a:pt x="17332" y="20591"/>
                      <a:pt x="17359" y="20427"/>
                    </a:cubicBezTo>
                    <a:cubicBezTo>
                      <a:pt x="15611" y="19499"/>
                      <a:pt x="13836" y="18620"/>
                      <a:pt x="12044" y="17791"/>
                    </a:cubicBezTo>
                    <a:cubicBezTo>
                      <a:pt x="11514" y="16498"/>
                      <a:pt x="10992" y="15200"/>
                      <a:pt x="10475" y="13903"/>
                    </a:cubicBezTo>
                    <a:lnTo>
                      <a:pt x="10475" y="13903"/>
                    </a:lnTo>
                    <a:cubicBezTo>
                      <a:pt x="12909" y="15027"/>
                      <a:pt x="15388" y="16097"/>
                      <a:pt x="17881" y="17114"/>
                    </a:cubicBezTo>
                    <a:cubicBezTo>
                      <a:pt x="17898" y="16943"/>
                      <a:pt x="17921" y="16779"/>
                      <a:pt x="17934" y="16614"/>
                    </a:cubicBezTo>
                    <a:cubicBezTo>
                      <a:pt x="15334" y="15552"/>
                      <a:pt x="12753" y="14434"/>
                      <a:pt x="10212" y="13252"/>
                    </a:cubicBezTo>
                    <a:cubicBezTo>
                      <a:pt x="9734" y="12053"/>
                      <a:pt x="9253" y="10849"/>
                      <a:pt x="8767" y="9654"/>
                    </a:cubicBezTo>
                    <a:lnTo>
                      <a:pt x="8767" y="9654"/>
                    </a:lnTo>
                    <a:cubicBezTo>
                      <a:pt x="11794" y="10938"/>
                      <a:pt x="14916" y="12021"/>
                      <a:pt x="18099" y="12868"/>
                    </a:cubicBezTo>
                    <a:cubicBezTo>
                      <a:pt x="18095" y="12699"/>
                      <a:pt x="18085" y="12529"/>
                      <a:pt x="18081" y="12360"/>
                    </a:cubicBezTo>
                    <a:cubicBezTo>
                      <a:pt x="14831" y="11486"/>
                      <a:pt x="11648" y="10376"/>
                      <a:pt x="8571" y="9043"/>
                    </a:cubicBezTo>
                    <a:lnTo>
                      <a:pt x="8571" y="9034"/>
                    </a:lnTo>
                    <a:cubicBezTo>
                      <a:pt x="8544" y="9025"/>
                      <a:pt x="8522" y="9016"/>
                      <a:pt x="8504" y="9008"/>
                    </a:cubicBezTo>
                    <a:cubicBezTo>
                      <a:pt x="8316" y="8548"/>
                      <a:pt x="8125" y="8088"/>
                      <a:pt x="7938" y="7634"/>
                    </a:cubicBezTo>
                    <a:cubicBezTo>
                      <a:pt x="7656" y="6970"/>
                      <a:pt x="7389" y="6301"/>
                      <a:pt x="7126" y="5627"/>
                    </a:cubicBezTo>
                    <a:lnTo>
                      <a:pt x="7126" y="5627"/>
                    </a:lnTo>
                    <a:lnTo>
                      <a:pt x="17190" y="7211"/>
                    </a:lnTo>
                    <a:cubicBezTo>
                      <a:pt x="17132" y="7036"/>
                      <a:pt x="17073" y="6867"/>
                      <a:pt x="17015" y="6693"/>
                    </a:cubicBezTo>
                    <a:cubicBezTo>
                      <a:pt x="10559" y="5676"/>
                      <a:pt x="7964" y="5271"/>
                      <a:pt x="6921" y="5106"/>
                    </a:cubicBezTo>
                    <a:cubicBezTo>
                      <a:pt x="6489" y="3982"/>
                      <a:pt x="6069" y="2859"/>
                      <a:pt x="5655" y="1731"/>
                    </a:cubicBezTo>
                    <a:lnTo>
                      <a:pt x="5655" y="1731"/>
                    </a:lnTo>
                    <a:cubicBezTo>
                      <a:pt x="8713" y="1815"/>
                      <a:pt x="11786" y="2060"/>
                      <a:pt x="14822" y="2470"/>
                    </a:cubicBezTo>
                    <a:cubicBezTo>
                      <a:pt x="14675" y="2279"/>
                      <a:pt x="14527" y="2101"/>
                      <a:pt x="14376" y="1922"/>
                    </a:cubicBezTo>
                    <a:cubicBezTo>
                      <a:pt x="11424" y="1548"/>
                      <a:pt x="8446" y="1316"/>
                      <a:pt x="5476" y="1240"/>
                    </a:cubicBezTo>
                    <a:cubicBezTo>
                      <a:pt x="5329" y="830"/>
                      <a:pt x="5178" y="416"/>
                      <a:pt x="503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3"/>
              <p:cNvSpPr/>
              <p:nvPr/>
            </p:nvSpPr>
            <p:spPr>
              <a:xfrm>
                <a:off x="877881" y="-133487"/>
                <a:ext cx="532572" cy="825414"/>
              </a:xfrm>
              <a:custGeom>
                <a:rect b="b" l="l" r="r" t="t"/>
                <a:pathLst>
                  <a:path extrusionOk="0" h="25985" w="16766">
                    <a:moveTo>
                      <a:pt x="8416" y="1"/>
                    </a:moveTo>
                    <a:cubicBezTo>
                      <a:pt x="7684" y="1"/>
                      <a:pt x="6894" y="79"/>
                      <a:pt x="6042" y="244"/>
                    </a:cubicBezTo>
                    <a:cubicBezTo>
                      <a:pt x="6032" y="244"/>
                      <a:pt x="6028" y="248"/>
                      <a:pt x="6019" y="248"/>
                    </a:cubicBezTo>
                    <a:cubicBezTo>
                      <a:pt x="5943" y="261"/>
                      <a:pt x="5872" y="279"/>
                      <a:pt x="5792" y="293"/>
                    </a:cubicBezTo>
                    <a:cubicBezTo>
                      <a:pt x="4147" y="635"/>
                      <a:pt x="2916" y="1367"/>
                      <a:pt x="2029" y="2357"/>
                    </a:cubicBezTo>
                    <a:cubicBezTo>
                      <a:pt x="2019" y="2370"/>
                      <a:pt x="2007" y="2380"/>
                      <a:pt x="1998" y="2392"/>
                    </a:cubicBezTo>
                    <a:cubicBezTo>
                      <a:pt x="1988" y="2401"/>
                      <a:pt x="1984" y="2411"/>
                      <a:pt x="1976" y="2415"/>
                    </a:cubicBezTo>
                    <a:cubicBezTo>
                      <a:pt x="883" y="3658"/>
                      <a:pt x="317" y="5290"/>
                      <a:pt x="116" y="7056"/>
                    </a:cubicBezTo>
                    <a:lnTo>
                      <a:pt x="116" y="7065"/>
                    </a:lnTo>
                    <a:cubicBezTo>
                      <a:pt x="107" y="7123"/>
                      <a:pt x="103" y="7185"/>
                      <a:pt x="93" y="7248"/>
                    </a:cubicBezTo>
                    <a:cubicBezTo>
                      <a:pt x="93" y="7261"/>
                      <a:pt x="89" y="7275"/>
                      <a:pt x="89" y="7292"/>
                    </a:cubicBezTo>
                    <a:cubicBezTo>
                      <a:pt x="0" y="8233"/>
                      <a:pt x="9" y="9214"/>
                      <a:pt x="93" y="10182"/>
                    </a:cubicBezTo>
                    <a:cubicBezTo>
                      <a:pt x="93" y="10196"/>
                      <a:pt x="99" y="10204"/>
                      <a:pt x="99" y="10213"/>
                    </a:cubicBezTo>
                    <a:cubicBezTo>
                      <a:pt x="125" y="10525"/>
                      <a:pt x="161" y="10838"/>
                      <a:pt x="206" y="11149"/>
                    </a:cubicBezTo>
                    <a:cubicBezTo>
                      <a:pt x="558" y="13713"/>
                      <a:pt x="1302" y="16299"/>
                      <a:pt x="2430" y="18609"/>
                    </a:cubicBezTo>
                    <a:cubicBezTo>
                      <a:pt x="2550" y="18859"/>
                      <a:pt x="3272" y="19946"/>
                      <a:pt x="4182" y="21218"/>
                    </a:cubicBezTo>
                    <a:lnTo>
                      <a:pt x="4182" y="21222"/>
                    </a:lnTo>
                    <a:cubicBezTo>
                      <a:pt x="4445" y="21588"/>
                      <a:pt x="4721" y="21971"/>
                      <a:pt x="5003" y="22345"/>
                    </a:cubicBezTo>
                    <a:cubicBezTo>
                      <a:pt x="5270" y="22706"/>
                      <a:pt x="5546" y="23068"/>
                      <a:pt x="5814" y="23411"/>
                    </a:cubicBezTo>
                    <a:lnTo>
                      <a:pt x="5814" y="23416"/>
                    </a:lnTo>
                    <a:cubicBezTo>
                      <a:pt x="6032" y="23696"/>
                      <a:pt x="6252" y="23963"/>
                      <a:pt x="6456" y="24222"/>
                    </a:cubicBezTo>
                    <a:cubicBezTo>
                      <a:pt x="6460" y="24222"/>
                      <a:pt x="6460" y="24218"/>
                      <a:pt x="6460" y="24218"/>
                    </a:cubicBezTo>
                    <a:cubicBezTo>
                      <a:pt x="6541" y="24311"/>
                      <a:pt x="6617" y="24405"/>
                      <a:pt x="6697" y="24498"/>
                    </a:cubicBezTo>
                    <a:cubicBezTo>
                      <a:pt x="7433" y="25373"/>
                      <a:pt x="8058" y="25984"/>
                      <a:pt x="8346" y="25984"/>
                    </a:cubicBezTo>
                    <a:cubicBezTo>
                      <a:pt x="8395" y="25984"/>
                      <a:pt x="8434" y="25967"/>
                      <a:pt x="8462" y="25930"/>
                    </a:cubicBezTo>
                    <a:cubicBezTo>
                      <a:pt x="10875" y="22769"/>
                      <a:pt x="13158" y="19452"/>
                      <a:pt x="14616" y="15746"/>
                    </a:cubicBezTo>
                    <a:cubicBezTo>
                      <a:pt x="16765" y="10284"/>
                      <a:pt x="16506" y="3520"/>
                      <a:pt x="12356" y="1005"/>
                    </a:cubicBezTo>
                    <a:cubicBezTo>
                      <a:pt x="12346" y="1001"/>
                      <a:pt x="12342" y="1001"/>
                      <a:pt x="12337" y="997"/>
                    </a:cubicBezTo>
                    <a:cubicBezTo>
                      <a:pt x="12311" y="979"/>
                      <a:pt x="12284" y="966"/>
                      <a:pt x="12261" y="952"/>
                    </a:cubicBezTo>
                    <a:cubicBezTo>
                      <a:pt x="12244" y="939"/>
                      <a:pt x="12226" y="930"/>
                      <a:pt x="12212" y="921"/>
                    </a:cubicBezTo>
                    <a:cubicBezTo>
                      <a:pt x="12185" y="908"/>
                      <a:pt x="12159" y="894"/>
                      <a:pt x="12132" y="876"/>
                    </a:cubicBezTo>
                    <a:cubicBezTo>
                      <a:pt x="12101" y="863"/>
                      <a:pt x="12070" y="845"/>
                      <a:pt x="12039" y="828"/>
                    </a:cubicBezTo>
                    <a:cubicBezTo>
                      <a:pt x="12025" y="818"/>
                      <a:pt x="12012" y="814"/>
                      <a:pt x="11998" y="805"/>
                    </a:cubicBezTo>
                    <a:cubicBezTo>
                      <a:pt x="11963" y="787"/>
                      <a:pt x="11923" y="769"/>
                      <a:pt x="11887" y="752"/>
                    </a:cubicBezTo>
                    <a:cubicBezTo>
                      <a:pt x="11883" y="748"/>
                      <a:pt x="11878" y="748"/>
                      <a:pt x="11874" y="742"/>
                    </a:cubicBezTo>
                    <a:cubicBezTo>
                      <a:pt x="10911" y="266"/>
                      <a:pt x="9763" y="1"/>
                      <a:pt x="8416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3"/>
              <p:cNvSpPr/>
              <p:nvPr/>
            </p:nvSpPr>
            <p:spPr>
              <a:xfrm>
                <a:off x="1148645" y="671851"/>
                <a:ext cx="3653" cy="2668"/>
              </a:xfrm>
              <a:custGeom>
                <a:rect b="b" l="l" r="r" t="t"/>
                <a:pathLst>
                  <a:path extrusionOk="0" h="84" w="115">
                    <a:moveTo>
                      <a:pt x="53" y="1"/>
                    </a:moveTo>
                    <a:cubicBezTo>
                      <a:pt x="51" y="1"/>
                      <a:pt x="48" y="1"/>
                      <a:pt x="46" y="2"/>
                    </a:cubicBezTo>
                    <a:cubicBezTo>
                      <a:pt x="0" y="14"/>
                      <a:pt x="12" y="83"/>
                      <a:pt x="53" y="83"/>
                    </a:cubicBezTo>
                    <a:cubicBezTo>
                      <a:pt x="56" y="83"/>
                      <a:pt x="60" y="83"/>
                      <a:pt x="64" y="82"/>
                    </a:cubicBezTo>
                    <a:cubicBezTo>
                      <a:pt x="114" y="74"/>
                      <a:pt x="101" y="1"/>
                      <a:pt x="5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3"/>
              <p:cNvSpPr/>
              <p:nvPr/>
            </p:nvSpPr>
            <p:spPr>
              <a:xfrm>
                <a:off x="879310" y="-133265"/>
                <a:ext cx="504492" cy="821506"/>
              </a:xfrm>
              <a:custGeom>
                <a:rect b="b" l="l" r="r" t="t"/>
                <a:pathLst>
                  <a:path extrusionOk="0" h="25862" w="15882">
                    <a:moveTo>
                      <a:pt x="7950" y="0"/>
                    </a:moveTo>
                    <a:cubicBezTo>
                      <a:pt x="7357" y="27"/>
                      <a:pt x="6728" y="99"/>
                      <a:pt x="6059" y="223"/>
                    </a:cubicBezTo>
                    <a:cubicBezTo>
                      <a:pt x="6059" y="923"/>
                      <a:pt x="6063" y="1623"/>
                      <a:pt x="6073" y="2319"/>
                    </a:cubicBezTo>
                    <a:cubicBezTo>
                      <a:pt x="5221" y="3072"/>
                      <a:pt x="4334" y="3785"/>
                      <a:pt x="3464" y="4486"/>
                    </a:cubicBezTo>
                    <a:cubicBezTo>
                      <a:pt x="2314" y="5413"/>
                      <a:pt x="1137" y="6359"/>
                      <a:pt x="40" y="7392"/>
                    </a:cubicBezTo>
                    <a:cubicBezTo>
                      <a:pt x="21" y="7611"/>
                      <a:pt x="4" y="7830"/>
                      <a:pt x="0" y="8048"/>
                    </a:cubicBezTo>
                    <a:cubicBezTo>
                      <a:pt x="1181" y="6894"/>
                      <a:pt x="2474" y="5845"/>
                      <a:pt x="3740" y="4834"/>
                    </a:cubicBezTo>
                    <a:cubicBezTo>
                      <a:pt x="4516" y="4209"/>
                      <a:pt x="5310" y="3571"/>
                      <a:pt x="6081" y="2902"/>
                    </a:cubicBezTo>
                    <a:cubicBezTo>
                      <a:pt x="6094" y="3875"/>
                      <a:pt x="6112" y="4847"/>
                      <a:pt x="6135" y="5810"/>
                    </a:cubicBezTo>
                    <a:cubicBezTo>
                      <a:pt x="4302" y="7905"/>
                      <a:pt x="2332" y="9899"/>
                      <a:pt x="254" y="11757"/>
                    </a:cubicBezTo>
                    <a:cubicBezTo>
                      <a:pt x="285" y="11932"/>
                      <a:pt x="316" y="12101"/>
                      <a:pt x="342" y="12275"/>
                    </a:cubicBezTo>
                    <a:cubicBezTo>
                      <a:pt x="2390" y="10452"/>
                      <a:pt x="4334" y="8512"/>
                      <a:pt x="6148" y="6466"/>
                    </a:cubicBezTo>
                    <a:cubicBezTo>
                      <a:pt x="6162" y="7054"/>
                      <a:pt x="6175" y="7643"/>
                      <a:pt x="6184" y="8231"/>
                    </a:cubicBezTo>
                    <a:cubicBezTo>
                      <a:pt x="6197" y="8833"/>
                      <a:pt x="6215" y="9435"/>
                      <a:pt x="6242" y="10032"/>
                    </a:cubicBezTo>
                    <a:cubicBezTo>
                      <a:pt x="4538" y="11909"/>
                      <a:pt x="2867" y="13831"/>
                      <a:pt x="1244" y="15780"/>
                    </a:cubicBezTo>
                    <a:cubicBezTo>
                      <a:pt x="1297" y="15945"/>
                      <a:pt x="1355" y="16105"/>
                      <a:pt x="1408" y="16274"/>
                    </a:cubicBezTo>
                    <a:cubicBezTo>
                      <a:pt x="2987" y="14366"/>
                      <a:pt x="4614" y="12494"/>
                      <a:pt x="6273" y="10660"/>
                    </a:cubicBezTo>
                    <a:cubicBezTo>
                      <a:pt x="6335" y="11878"/>
                      <a:pt x="6425" y="13086"/>
                      <a:pt x="6536" y="14294"/>
                    </a:cubicBezTo>
                    <a:cubicBezTo>
                      <a:pt x="5301" y="15967"/>
                      <a:pt x="4071" y="17665"/>
                      <a:pt x="2863" y="19365"/>
                    </a:cubicBezTo>
                    <a:cubicBezTo>
                      <a:pt x="2937" y="19484"/>
                      <a:pt x="3032" y="19618"/>
                      <a:pt x="3120" y="19756"/>
                    </a:cubicBezTo>
                    <a:cubicBezTo>
                      <a:pt x="4271" y="18151"/>
                      <a:pt x="5431" y="16546"/>
                      <a:pt x="6598" y="14959"/>
                    </a:cubicBezTo>
                    <a:cubicBezTo>
                      <a:pt x="6701" y="16074"/>
                      <a:pt x="6822" y="17188"/>
                      <a:pt x="6950" y="18299"/>
                    </a:cubicBezTo>
                    <a:cubicBezTo>
                      <a:pt x="6144" y="19462"/>
                      <a:pt x="5355" y="20649"/>
                      <a:pt x="4602" y="21853"/>
                    </a:cubicBezTo>
                    <a:cubicBezTo>
                      <a:pt x="4699" y="21977"/>
                      <a:pt x="4789" y="22106"/>
                      <a:pt x="4886" y="22240"/>
                    </a:cubicBezTo>
                    <a:cubicBezTo>
                      <a:pt x="5573" y="21130"/>
                      <a:pt x="6287" y="20038"/>
                      <a:pt x="7026" y="18972"/>
                    </a:cubicBezTo>
                    <a:cubicBezTo>
                      <a:pt x="7143" y="19962"/>
                      <a:pt x="7259" y="20952"/>
                      <a:pt x="7378" y="21941"/>
                    </a:cubicBezTo>
                    <a:lnTo>
                      <a:pt x="6201" y="23952"/>
                    </a:lnTo>
                    <a:cubicBezTo>
                      <a:pt x="6304" y="24073"/>
                      <a:pt x="6407" y="24197"/>
                      <a:pt x="6501" y="24318"/>
                    </a:cubicBezTo>
                    <a:cubicBezTo>
                      <a:pt x="6946" y="23555"/>
                      <a:pt x="7254" y="23034"/>
                      <a:pt x="7464" y="22672"/>
                    </a:cubicBezTo>
                    <a:cubicBezTo>
                      <a:pt x="7584" y="23680"/>
                      <a:pt x="7705" y="24693"/>
                      <a:pt x="7812" y="25705"/>
                    </a:cubicBezTo>
                    <a:cubicBezTo>
                      <a:pt x="7812" y="25709"/>
                      <a:pt x="7812" y="25714"/>
                      <a:pt x="7816" y="25718"/>
                    </a:cubicBezTo>
                    <a:cubicBezTo>
                      <a:pt x="7823" y="25817"/>
                      <a:pt x="7891" y="25862"/>
                      <a:pt x="7965" y="25862"/>
                    </a:cubicBezTo>
                    <a:cubicBezTo>
                      <a:pt x="7980" y="25862"/>
                      <a:pt x="7996" y="25860"/>
                      <a:pt x="8012" y="25856"/>
                    </a:cubicBezTo>
                    <a:cubicBezTo>
                      <a:pt x="8106" y="25839"/>
                      <a:pt x="8191" y="25758"/>
                      <a:pt x="8181" y="25638"/>
                    </a:cubicBezTo>
                    <a:cubicBezTo>
                      <a:pt x="8088" y="24376"/>
                      <a:pt x="8020" y="23106"/>
                      <a:pt x="7972" y="21834"/>
                    </a:cubicBezTo>
                    <a:lnTo>
                      <a:pt x="7972" y="21834"/>
                    </a:lnTo>
                    <a:lnTo>
                      <a:pt x="9930" y="23886"/>
                    </a:lnTo>
                    <a:cubicBezTo>
                      <a:pt x="10018" y="23761"/>
                      <a:pt x="10107" y="23641"/>
                      <a:pt x="10193" y="23520"/>
                    </a:cubicBezTo>
                    <a:cubicBezTo>
                      <a:pt x="8605" y="21861"/>
                      <a:pt x="8106" y="21340"/>
                      <a:pt x="7950" y="21174"/>
                    </a:cubicBezTo>
                    <a:cubicBezTo>
                      <a:pt x="7919" y="20176"/>
                      <a:pt x="7901" y="19177"/>
                      <a:pt x="7887" y="18183"/>
                    </a:cubicBezTo>
                    <a:lnTo>
                      <a:pt x="7887" y="18183"/>
                    </a:lnTo>
                    <a:cubicBezTo>
                      <a:pt x="9037" y="19414"/>
                      <a:pt x="10166" y="20675"/>
                      <a:pt x="11258" y="21960"/>
                    </a:cubicBezTo>
                    <a:cubicBezTo>
                      <a:pt x="11347" y="21830"/>
                      <a:pt x="11428" y="21705"/>
                      <a:pt x="11508" y="21571"/>
                    </a:cubicBezTo>
                    <a:cubicBezTo>
                      <a:pt x="10335" y="20194"/>
                      <a:pt x="9127" y="18842"/>
                      <a:pt x="7878" y="17527"/>
                    </a:cubicBezTo>
                    <a:cubicBezTo>
                      <a:pt x="7865" y="16247"/>
                      <a:pt x="7865" y="14968"/>
                      <a:pt x="7865" y="13683"/>
                    </a:cubicBezTo>
                    <a:lnTo>
                      <a:pt x="7865" y="13683"/>
                    </a:lnTo>
                    <a:cubicBezTo>
                      <a:pt x="9555" y="15467"/>
                      <a:pt x="11298" y="17224"/>
                      <a:pt x="13077" y="18932"/>
                    </a:cubicBezTo>
                    <a:cubicBezTo>
                      <a:pt x="13148" y="18799"/>
                      <a:pt x="13224" y="18659"/>
                      <a:pt x="13291" y="18526"/>
                    </a:cubicBezTo>
                    <a:cubicBezTo>
                      <a:pt x="11441" y="16739"/>
                      <a:pt x="9626" y="14910"/>
                      <a:pt x="7860" y="13041"/>
                    </a:cubicBezTo>
                    <a:cubicBezTo>
                      <a:pt x="7860" y="11856"/>
                      <a:pt x="7860" y="10670"/>
                      <a:pt x="7851" y="9489"/>
                    </a:cubicBezTo>
                    <a:lnTo>
                      <a:pt x="7851" y="9489"/>
                    </a:lnTo>
                    <a:cubicBezTo>
                      <a:pt x="9992" y="11611"/>
                      <a:pt x="12284" y="13590"/>
                      <a:pt x="14704" y="15391"/>
                    </a:cubicBezTo>
                    <a:cubicBezTo>
                      <a:pt x="14758" y="15245"/>
                      <a:pt x="14811" y="15101"/>
                      <a:pt x="14861" y="14955"/>
                    </a:cubicBezTo>
                    <a:cubicBezTo>
                      <a:pt x="12395" y="13109"/>
                      <a:pt x="10059" y="11080"/>
                      <a:pt x="7892" y="8900"/>
                    </a:cubicBezTo>
                    <a:lnTo>
                      <a:pt x="7896" y="8890"/>
                    </a:lnTo>
                    <a:cubicBezTo>
                      <a:pt x="7878" y="8878"/>
                      <a:pt x="7865" y="8859"/>
                      <a:pt x="7847" y="8847"/>
                    </a:cubicBezTo>
                    <a:cubicBezTo>
                      <a:pt x="7843" y="8392"/>
                      <a:pt x="7839" y="7941"/>
                      <a:pt x="7833" y="7487"/>
                    </a:cubicBezTo>
                    <a:cubicBezTo>
                      <a:pt x="7820" y="6826"/>
                      <a:pt x="7820" y="6166"/>
                      <a:pt x="7825" y="5503"/>
                    </a:cubicBezTo>
                    <a:lnTo>
                      <a:pt x="7825" y="5503"/>
                    </a:lnTo>
                    <a:lnTo>
                      <a:pt x="15850" y="10269"/>
                    </a:lnTo>
                    <a:cubicBezTo>
                      <a:pt x="15859" y="10099"/>
                      <a:pt x="15873" y="9938"/>
                      <a:pt x="15881" y="9769"/>
                    </a:cubicBezTo>
                    <a:cubicBezTo>
                      <a:pt x="10732" y="6711"/>
                      <a:pt x="8658" y="5484"/>
                      <a:pt x="7829" y="4989"/>
                    </a:cubicBezTo>
                    <a:cubicBezTo>
                      <a:pt x="7839" y="3888"/>
                      <a:pt x="7865" y="2787"/>
                      <a:pt x="7896" y="1686"/>
                    </a:cubicBezTo>
                    <a:cubicBezTo>
                      <a:pt x="10469" y="2795"/>
                      <a:pt x="13002" y="4048"/>
                      <a:pt x="15445" y="5427"/>
                    </a:cubicBezTo>
                    <a:cubicBezTo>
                      <a:pt x="15391" y="5217"/>
                      <a:pt x="15320" y="5011"/>
                      <a:pt x="15253" y="4811"/>
                    </a:cubicBezTo>
                    <a:cubicBezTo>
                      <a:pt x="12868" y="3491"/>
                      <a:pt x="10411" y="2278"/>
                      <a:pt x="7909" y="1208"/>
                    </a:cubicBezTo>
                    <a:cubicBezTo>
                      <a:pt x="7923" y="807"/>
                      <a:pt x="7936" y="406"/>
                      <a:pt x="795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3"/>
              <p:cNvSpPr/>
              <p:nvPr/>
            </p:nvSpPr>
            <p:spPr>
              <a:xfrm>
                <a:off x="5439144" y="646566"/>
                <a:ext cx="761725" cy="666398"/>
              </a:xfrm>
              <a:custGeom>
                <a:rect b="b" l="l" r="r" t="t"/>
                <a:pathLst>
                  <a:path extrusionOk="0" h="20979" w="23980">
                    <a:moveTo>
                      <a:pt x="23646" y="0"/>
                    </a:moveTo>
                    <a:cubicBezTo>
                      <a:pt x="23644" y="0"/>
                      <a:pt x="23643" y="0"/>
                      <a:pt x="23641" y="0"/>
                    </a:cubicBezTo>
                    <a:cubicBezTo>
                      <a:pt x="19455" y="143"/>
                      <a:pt x="15228" y="490"/>
                      <a:pt x="11232" y="1775"/>
                    </a:cubicBezTo>
                    <a:cubicBezTo>
                      <a:pt x="5346" y="3665"/>
                      <a:pt x="0" y="8387"/>
                      <a:pt x="723" y="13451"/>
                    </a:cubicBezTo>
                    <a:lnTo>
                      <a:pt x="723" y="13470"/>
                    </a:lnTo>
                    <a:cubicBezTo>
                      <a:pt x="728" y="13501"/>
                      <a:pt x="732" y="13532"/>
                      <a:pt x="736" y="13564"/>
                    </a:cubicBezTo>
                    <a:cubicBezTo>
                      <a:pt x="741" y="13585"/>
                      <a:pt x="745" y="13603"/>
                      <a:pt x="749" y="13626"/>
                    </a:cubicBezTo>
                    <a:cubicBezTo>
                      <a:pt x="755" y="13653"/>
                      <a:pt x="759" y="13684"/>
                      <a:pt x="763" y="13715"/>
                    </a:cubicBezTo>
                    <a:cubicBezTo>
                      <a:pt x="772" y="13755"/>
                      <a:pt x="776" y="13791"/>
                      <a:pt x="786" y="13826"/>
                    </a:cubicBezTo>
                    <a:cubicBezTo>
                      <a:pt x="790" y="13844"/>
                      <a:pt x="794" y="13858"/>
                      <a:pt x="794" y="13875"/>
                    </a:cubicBezTo>
                    <a:cubicBezTo>
                      <a:pt x="803" y="13916"/>
                      <a:pt x="812" y="13960"/>
                      <a:pt x="825" y="14005"/>
                    </a:cubicBezTo>
                    <a:lnTo>
                      <a:pt x="825" y="14019"/>
                    </a:lnTo>
                    <a:cubicBezTo>
                      <a:pt x="1218" y="15717"/>
                      <a:pt x="2311" y="17447"/>
                      <a:pt x="4313" y="19110"/>
                    </a:cubicBezTo>
                    <a:cubicBezTo>
                      <a:pt x="4317" y="19114"/>
                      <a:pt x="4321" y="19119"/>
                      <a:pt x="4326" y="19123"/>
                    </a:cubicBezTo>
                    <a:cubicBezTo>
                      <a:pt x="4388" y="19172"/>
                      <a:pt x="4451" y="19226"/>
                      <a:pt x="4517" y="19275"/>
                    </a:cubicBezTo>
                    <a:cubicBezTo>
                      <a:pt x="5895" y="20390"/>
                      <a:pt x="7313" y="20907"/>
                      <a:pt x="8709" y="20969"/>
                    </a:cubicBezTo>
                    <a:cubicBezTo>
                      <a:pt x="8727" y="20969"/>
                      <a:pt x="8744" y="20969"/>
                      <a:pt x="8762" y="20974"/>
                    </a:cubicBezTo>
                    <a:lnTo>
                      <a:pt x="8793" y="20974"/>
                    </a:lnTo>
                    <a:cubicBezTo>
                      <a:pt x="8872" y="20977"/>
                      <a:pt x="8951" y="20978"/>
                      <a:pt x="9030" y="20978"/>
                    </a:cubicBezTo>
                    <a:cubicBezTo>
                      <a:pt x="10691" y="20978"/>
                      <a:pt x="12316" y="20361"/>
                      <a:pt x="13818" y="19396"/>
                    </a:cubicBezTo>
                    <a:cubicBezTo>
                      <a:pt x="13823" y="19396"/>
                      <a:pt x="13823" y="19391"/>
                      <a:pt x="13827" y="19391"/>
                    </a:cubicBezTo>
                    <a:cubicBezTo>
                      <a:pt x="13881" y="19355"/>
                      <a:pt x="13934" y="19320"/>
                      <a:pt x="13988" y="19284"/>
                    </a:cubicBezTo>
                    <a:cubicBezTo>
                      <a:pt x="14001" y="19275"/>
                      <a:pt x="14014" y="19266"/>
                      <a:pt x="14028" y="19257"/>
                    </a:cubicBezTo>
                    <a:cubicBezTo>
                      <a:pt x="14858" y="18705"/>
                      <a:pt x="15646" y="18044"/>
                      <a:pt x="16382" y="17326"/>
                    </a:cubicBezTo>
                    <a:cubicBezTo>
                      <a:pt x="16391" y="17318"/>
                      <a:pt x="16400" y="17309"/>
                      <a:pt x="16405" y="17304"/>
                    </a:cubicBezTo>
                    <a:cubicBezTo>
                      <a:pt x="16640" y="17073"/>
                      <a:pt x="16873" y="16832"/>
                      <a:pt x="17100" y="16591"/>
                    </a:cubicBezTo>
                    <a:cubicBezTo>
                      <a:pt x="18951" y="14593"/>
                      <a:pt x="20564" y="12262"/>
                      <a:pt x="21697" y="9800"/>
                    </a:cubicBezTo>
                    <a:cubicBezTo>
                      <a:pt x="21818" y="9537"/>
                      <a:pt x="22227" y="8218"/>
                      <a:pt x="22655" y="6630"/>
                    </a:cubicBezTo>
                    <a:cubicBezTo>
                      <a:pt x="22781" y="6171"/>
                      <a:pt x="22906" y="5689"/>
                      <a:pt x="23030" y="5212"/>
                    </a:cubicBezTo>
                    <a:lnTo>
                      <a:pt x="23026" y="5212"/>
                    </a:lnTo>
                    <a:cubicBezTo>
                      <a:pt x="23141" y="4748"/>
                      <a:pt x="23254" y="4285"/>
                      <a:pt x="23355" y="3834"/>
                    </a:cubicBezTo>
                    <a:lnTo>
                      <a:pt x="23361" y="3834"/>
                    </a:lnTo>
                    <a:cubicBezTo>
                      <a:pt x="23441" y="3469"/>
                      <a:pt x="23516" y="3112"/>
                      <a:pt x="23587" y="2773"/>
                    </a:cubicBezTo>
                    <a:lnTo>
                      <a:pt x="23579" y="2773"/>
                    </a:lnTo>
                    <a:cubicBezTo>
                      <a:pt x="23606" y="2643"/>
                      <a:pt x="23632" y="2519"/>
                      <a:pt x="23655" y="2394"/>
                    </a:cubicBezTo>
                    <a:cubicBezTo>
                      <a:pt x="23912" y="1018"/>
                      <a:pt x="23980" y="0"/>
                      <a:pt x="2364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3"/>
              <p:cNvSpPr/>
              <p:nvPr/>
            </p:nvSpPr>
            <p:spPr>
              <a:xfrm>
                <a:off x="6171835" y="653395"/>
                <a:ext cx="4034" cy="2795"/>
              </a:xfrm>
              <a:custGeom>
                <a:rect b="b" l="l" r="r" t="t"/>
                <a:pathLst>
                  <a:path extrusionOk="0" h="88" w="127">
                    <a:moveTo>
                      <a:pt x="62" y="0"/>
                    </a:moveTo>
                    <a:cubicBezTo>
                      <a:pt x="26" y="0"/>
                      <a:pt x="0" y="48"/>
                      <a:pt x="36" y="80"/>
                    </a:cubicBezTo>
                    <a:cubicBezTo>
                      <a:pt x="44" y="85"/>
                      <a:pt x="52" y="88"/>
                      <a:pt x="60" y="88"/>
                    </a:cubicBezTo>
                    <a:cubicBezTo>
                      <a:pt x="97" y="88"/>
                      <a:pt x="127" y="38"/>
                      <a:pt x="93" y="12"/>
                    </a:cubicBezTo>
                    <a:cubicBezTo>
                      <a:pt x="83" y="4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13"/>
              <p:cNvSpPr/>
              <p:nvPr/>
            </p:nvSpPr>
            <p:spPr>
              <a:xfrm>
                <a:off x="5498354" y="650504"/>
                <a:ext cx="702102" cy="605663"/>
              </a:xfrm>
              <a:custGeom>
                <a:rect b="b" l="l" r="r" t="t"/>
                <a:pathLst>
                  <a:path extrusionOk="0" h="19067" w="22103">
                    <a:moveTo>
                      <a:pt x="19106" y="0"/>
                    </a:moveTo>
                    <a:lnTo>
                      <a:pt x="19106" y="0"/>
                    </a:lnTo>
                    <a:cubicBezTo>
                      <a:pt x="18945" y="10"/>
                      <a:pt x="18789" y="19"/>
                      <a:pt x="18634" y="27"/>
                    </a:cubicBezTo>
                    <a:cubicBezTo>
                      <a:pt x="18340" y="2431"/>
                      <a:pt x="18246" y="3184"/>
                      <a:pt x="18219" y="3425"/>
                    </a:cubicBezTo>
                    <a:cubicBezTo>
                      <a:pt x="17425" y="4112"/>
                      <a:pt x="16622" y="4793"/>
                      <a:pt x="15820" y="5472"/>
                    </a:cubicBezTo>
                    <a:cubicBezTo>
                      <a:pt x="16056" y="3710"/>
                      <a:pt x="16333" y="1949"/>
                      <a:pt x="16649" y="202"/>
                    </a:cubicBezTo>
                    <a:lnTo>
                      <a:pt x="16649" y="202"/>
                    </a:lnTo>
                    <a:cubicBezTo>
                      <a:pt x="16489" y="214"/>
                      <a:pt x="16333" y="233"/>
                      <a:pt x="16167" y="255"/>
                    </a:cubicBezTo>
                    <a:cubicBezTo>
                      <a:pt x="15825" y="2132"/>
                      <a:pt x="15531" y="4023"/>
                      <a:pt x="15290" y="5913"/>
                    </a:cubicBezTo>
                    <a:cubicBezTo>
                      <a:pt x="14255" y="6778"/>
                      <a:pt x="13212" y="7635"/>
                      <a:pt x="12169" y="8491"/>
                    </a:cubicBezTo>
                    <a:cubicBezTo>
                      <a:pt x="12494" y="5922"/>
                      <a:pt x="12761" y="3327"/>
                      <a:pt x="12971" y="737"/>
                    </a:cubicBezTo>
                    <a:lnTo>
                      <a:pt x="12971" y="737"/>
                    </a:lnTo>
                    <a:cubicBezTo>
                      <a:pt x="12811" y="768"/>
                      <a:pt x="12650" y="799"/>
                      <a:pt x="12494" y="834"/>
                    </a:cubicBezTo>
                    <a:cubicBezTo>
                      <a:pt x="12271" y="3536"/>
                      <a:pt x="11990" y="6238"/>
                      <a:pt x="11642" y="8919"/>
                    </a:cubicBezTo>
                    <a:cubicBezTo>
                      <a:pt x="10679" y="9712"/>
                      <a:pt x="9712" y="10501"/>
                      <a:pt x="8753" y="11300"/>
                    </a:cubicBezTo>
                    <a:cubicBezTo>
                      <a:pt x="9057" y="8137"/>
                      <a:pt x="9141" y="4945"/>
                      <a:pt x="8998" y="1770"/>
                    </a:cubicBezTo>
                    <a:lnTo>
                      <a:pt x="8998" y="1770"/>
                    </a:lnTo>
                    <a:cubicBezTo>
                      <a:pt x="8843" y="1824"/>
                      <a:pt x="8691" y="1877"/>
                      <a:pt x="8534" y="1936"/>
                    </a:cubicBezTo>
                    <a:cubicBezTo>
                      <a:pt x="8677" y="5178"/>
                      <a:pt x="8579" y="8437"/>
                      <a:pt x="8244" y="11656"/>
                    </a:cubicBezTo>
                    <a:lnTo>
                      <a:pt x="8236" y="11660"/>
                    </a:lnTo>
                    <a:cubicBezTo>
                      <a:pt x="8236" y="11683"/>
                      <a:pt x="8236" y="11709"/>
                      <a:pt x="8232" y="11732"/>
                    </a:cubicBezTo>
                    <a:cubicBezTo>
                      <a:pt x="7866" y="12035"/>
                      <a:pt x="7500" y="12343"/>
                      <a:pt x="7135" y="12650"/>
                    </a:cubicBezTo>
                    <a:cubicBezTo>
                      <a:pt x="6604" y="13101"/>
                      <a:pt x="6065" y="13542"/>
                      <a:pt x="5525" y="13979"/>
                    </a:cubicBezTo>
                    <a:lnTo>
                      <a:pt x="4054" y="4254"/>
                    </a:lnTo>
                    <a:cubicBezTo>
                      <a:pt x="3911" y="4357"/>
                      <a:pt x="3768" y="4460"/>
                      <a:pt x="3626" y="4562"/>
                    </a:cubicBezTo>
                    <a:cubicBezTo>
                      <a:pt x="4571" y="10804"/>
                      <a:pt x="4950" y="13310"/>
                      <a:pt x="5102" y="14323"/>
                    </a:cubicBezTo>
                    <a:cubicBezTo>
                      <a:pt x="4196" y="15045"/>
                      <a:pt x="3278" y="15762"/>
                      <a:pt x="2359" y="16467"/>
                    </a:cubicBezTo>
                    <a:cubicBezTo>
                      <a:pt x="1548" y="13627"/>
                      <a:pt x="883" y="10724"/>
                      <a:pt x="375" y="7812"/>
                    </a:cubicBezTo>
                    <a:cubicBezTo>
                      <a:pt x="241" y="7999"/>
                      <a:pt x="121" y="8191"/>
                      <a:pt x="0" y="8384"/>
                    </a:cubicBezTo>
                    <a:cubicBezTo>
                      <a:pt x="517" y="11210"/>
                      <a:pt x="1169" y="14019"/>
                      <a:pt x="1962" y="16774"/>
                    </a:cubicBezTo>
                    <a:cubicBezTo>
                      <a:pt x="1628" y="17033"/>
                      <a:pt x="1289" y="17287"/>
                      <a:pt x="951" y="17546"/>
                    </a:cubicBezTo>
                    <a:cubicBezTo>
                      <a:pt x="1365" y="18015"/>
                      <a:pt x="1846" y="18478"/>
                      <a:pt x="2395" y="18941"/>
                    </a:cubicBezTo>
                    <a:cubicBezTo>
                      <a:pt x="2966" y="18474"/>
                      <a:pt x="3532" y="18001"/>
                      <a:pt x="4093" y="17528"/>
                    </a:cubicBezTo>
                    <a:cubicBezTo>
                      <a:pt x="5279" y="17725"/>
                      <a:pt x="6452" y="17974"/>
                      <a:pt x="7602" y="18215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5" y="18937"/>
                      <a:pt x="12636" y="18803"/>
                      <a:pt x="12819" y="18665"/>
                    </a:cubicBezTo>
                    <a:cubicBezTo>
                      <a:pt x="11084" y="18474"/>
                      <a:pt x="9368" y="18112"/>
                      <a:pt x="7701" y="17756"/>
                    </a:cubicBezTo>
                    <a:cubicBezTo>
                      <a:pt x="6676" y="17537"/>
                      <a:pt x="5627" y="17319"/>
                      <a:pt x="4566" y="17136"/>
                    </a:cubicBezTo>
                    <a:cubicBezTo>
                      <a:pt x="5347" y="16476"/>
                      <a:pt x="6127" y="15811"/>
                      <a:pt x="6898" y="15152"/>
                    </a:cubicBezTo>
                    <a:cubicBezTo>
                      <a:pt x="9832" y="15249"/>
                      <a:pt x="12766" y="15527"/>
                      <a:pt x="15673" y="15981"/>
                    </a:cubicBezTo>
                    <a:cubicBezTo>
                      <a:pt x="15793" y="15842"/>
                      <a:pt x="15914" y="15700"/>
                      <a:pt x="16034" y="15562"/>
                    </a:cubicBezTo>
                    <a:cubicBezTo>
                      <a:pt x="13181" y="15111"/>
                      <a:pt x="10304" y="14821"/>
                      <a:pt x="7425" y="14706"/>
                    </a:cubicBezTo>
                    <a:cubicBezTo>
                      <a:pt x="7897" y="14300"/>
                      <a:pt x="8370" y="13899"/>
                      <a:pt x="8837" y="13498"/>
                    </a:cubicBezTo>
                    <a:cubicBezTo>
                      <a:pt x="9324" y="13087"/>
                      <a:pt x="9800" y="12668"/>
                      <a:pt x="10273" y="12249"/>
                    </a:cubicBezTo>
                    <a:cubicBezTo>
                      <a:pt x="12936" y="12387"/>
                      <a:pt x="15620" y="12467"/>
                      <a:pt x="18291" y="12494"/>
                    </a:cubicBezTo>
                    <a:cubicBezTo>
                      <a:pt x="18393" y="12338"/>
                      <a:pt x="18482" y="12182"/>
                      <a:pt x="18585" y="12026"/>
                    </a:cubicBezTo>
                    <a:cubicBezTo>
                      <a:pt x="15976" y="12012"/>
                      <a:pt x="13364" y="11932"/>
                      <a:pt x="10763" y="11803"/>
                    </a:cubicBezTo>
                    <a:cubicBezTo>
                      <a:pt x="11714" y="10942"/>
                      <a:pt x="12636" y="10059"/>
                      <a:pt x="13551" y="9168"/>
                    </a:cubicBezTo>
                    <a:cubicBezTo>
                      <a:pt x="15739" y="9057"/>
                      <a:pt x="17943" y="8927"/>
                      <a:pt x="20137" y="8780"/>
                    </a:cubicBezTo>
                    <a:cubicBezTo>
                      <a:pt x="20180" y="8637"/>
                      <a:pt x="20230" y="8472"/>
                      <a:pt x="20283" y="8303"/>
                    </a:cubicBezTo>
                    <a:lnTo>
                      <a:pt x="20283" y="8303"/>
                    </a:lnTo>
                    <a:cubicBezTo>
                      <a:pt x="18206" y="8441"/>
                      <a:pt x="16128" y="8561"/>
                      <a:pt x="14054" y="8673"/>
                    </a:cubicBezTo>
                    <a:cubicBezTo>
                      <a:pt x="14893" y="7843"/>
                      <a:pt x="15718" y="7001"/>
                      <a:pt x="16542" y="6158"/>
                    </a:cubicBezTo>
                    <a:cubicBezTo>
                      <a:pt x="18027" y="6038"/>
                      <a:pt x="19521" y="5890"/>
                      <a:pt x="21005" y="5703"/>
                    </a:cubicBezTo>
                    <a:cubicBezTo>
                      <a:pt x="21042" y="5538"/>
                      <a:pt x="21086" y="5378"/>
                      <a:pt x="21131" y="5209"/>
                    </a:cubicBezTo>
                    <a:lnTo>
                      <a:pt x="21131" y="5209"/>
                    </a:lnTo>
                    <a:cubicBezTo>
                      <a:pt x="19766" y="5392"/>
                      <a:pt x="18402" y="5534"/>
                      <a:pt x="17037" y="5645"/>
                    </a:cubicBezTo>
                    <a:cubicBezTo>
                      <a:pt x="17768" y="4892"/>
                      <a:pt x="18495" y="4134"/>
                      <a:pt x="19227" y="3376"/>
                    </a:cubicBezTo>
                    <a:lnTo>
                      <a:pt x="21647" y="2997"/>
                    </a:lnTo>
                    <a:cubicBezTo>
                      <a:pt x="21679" y="2832"/>
                      <a:pt x="21711" y="2667"/>
                      <a:pt x="21746" y="2507"/>
                    </a:cubicBezTo>
                    <a:lnTo>
                      <a:pt x="21746" y="2507"/>
                    </a:lnTo>
                    <a:cubicBezTo>
                      <a:pt x="20832" y="2649"/>
                      <a:pt x="20199" y="2752"/>
                      <a:pt x="19762" y="2819"/>
                    </a:cubicBezTo>
                    <a:cubicBezTo>
                      <a:pt x="20507" y="2048"/>
                      <a:pt x="21250" y="1276"/>
                      <a:pt x="22005" y="513"/>
                    </a:cubicBezTo>
                    <a:cubicBezTo>
                      <a:pt x="22009" y="509"/>
                      <a:pt x="22009" y="504"/>
                      <a:pt x="22013" y="504"/>
                    </a:cubicBezTo>
                    <a:cubicBezTo>
                      <a:pt x="22102" y="411"/>
                      <a:pt x="22071" y="309"/>
                      <a:pt x="21995" y="246"/>
                    </a:cubicBezTo>
                    <a:cubicBezTo>
                      <a:pt x="21954" y="216"/>
                      <a:pt x="21902" y="197"/>
                      <a:pt x="21850" y="197"/>
                    </a:cubicBezTo>
                    <a:cubicBezTo>
                      <a:pt x="21800" y="197"/>
                      <a:pt x="21749" y="214"/>
                      <a:pt x="21705" y="255"/>
                    </a:cubicBezTo>
                    <a:cubicBezTo>
                      <a:pt x="20738" y="1178"/>
                      <a:pt x="19748" y="2079"/>
                      <a:pt x="18741" y="2961"/>
                    </a:cubicBez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3"/>
              <p:cNvSpPr/>
              <p:nvPr/>
            </p:nvSpPr>
            <p:spPr>
              <a:xfrm>
                <a:off x="5094684" y="47097"/>
                <a:ext cx="560493" cy="869599"/>
              </a:xfrm>
              <a:custGeom>
                <a:rect b="b" l="l" r="r" t="t"/>
                <a:pathLst>
                  <a:path extrusionOk="0" h="27376" w="17645">
                    <a:moveTo>
                      <a:pt x="8995" y="0"/>
                    </a:moveTo>
                    <a:cubicBezTo>
                      <a:pt x="8944" y="0"/>
                      <a:pt x="8904" y="18"/>
                      <a:pt x="8874" y="56"/>
                    </a:cubicBezTo>
                    <a:cubicBezTo>
                      <a:pt x="6310" y="3369"/>
                      <a:pt x="3876" y="6842"/>
                      <a:pt x="2310" y="10734"/>
                    </a:cubicBezTo>
                    <a:cubicBezTo>
                      <a:pt x="1" y="16473"/>
                      <a:pt x="215" y="23598"/>
                      <a:pt x="4571" y="26283"/>
                    </a:cubicBezTo>
                    <a:cubicBezTo>
                      <a:pt x="4576" y="26287"/>
                      <a:pt x="4584" y="26291"/>
                      <a:pt x="4589" y="26296"/>
                    </a:cubicBezTo>
                    <a:cubicBezTo>
                      <a:pt x="4616" y="26310"/>
                      <a:pt x="4643" y="26327"/>
                      <a:pt x="4670" y="26341"/>
                    </a:cubicBezTo>
                    <a:cubicBezTo>
                      <a:pt x="4687" y="26353"/>
                      <a:pt x="4705" y="26363"/>
                      <a:pt x="4723" y="26372"/>
                    </a:cubicBezTo>
                    <a:cubicBezTo>
                      <a:pt x="4750" y="26390"/>
                      <a:pt x="4777" y="26403"/>
                      <a:pt x="4803" y="26421"/>
                    </a:cubicBezTo>
                    <a:cubicBezTo>
                      <a:pt x="4835" y="26438"/>
                      <a:pt x="4870" y="26456"/>
                      <a:pt x="4901" y="26474"/>
                    </a:cubicBezTo>
                    <a:cubicBezTo>
                      <a:pt x="4915" y="26483"/>
                      <a:pt x="4932" y="26487"/>
                      <a:pt x="4946" y="26497"/>
                    </a:cubicBezTo>
                    <a:cubicBezTo>
                      <a:pt x="4981" y="26518"/>
                      <a:pt x="5022" y="26536"/>
                      <a:pt x="5061" y="26559"/>
                    </a:cubicBezTo>
                    <a:cubicBezTo>
                      <a:pt x="5066" y="26559"/>
                      <a:pt x="5071" y="26563"/>
                      <a:pt x="5075" y="26563"/>
                    </a:cubicBezTo>
                    <a:cubicBezTo>
                      <a:pt x="6106" y="27083"/>
                      <a:pt x="7344" y="27376"/>
                      <a:pt x="8806" y="27376"/>
                    </a:cubicBezTo>
                    <a:cubicBezTo>
                      <a:pt x="9550" y="27376"/>
                      <a:pt x="10352" y="27300"/>
                      <a:pt x="11214" y="27139"/>
                    </a:cubicBezTo>
                    <a:cubicBezTo>
                      <a:pt x="11224" y="27139"/>
                      <a:pt x="11233" y="27133"/>
                      <a:pt x="11237" y="27133"/>
                    </a:cubicBezTo>
                    <a:cubicBezTo>
                      <a:pt x="11317" y="27121"/>
                      <a:pt x="11397" y="27102"/>
                      <a:pt x="11478" y="27090"/>
                    </a:cubicBezTo>
                    <a:cubicBezTo>
                      <a:pt x="13217" y="26742"/>
                      <a:pt x="14519" y="25979"/>
                      <a:pt x="15460" y="24945"/>
                    </a:cubicBezTo>
                    <a:cubicBezTo>
                      <a:pt x="15472" y="24931"/>
                      <a:pt x="15482" y="24918"/>
                      <a:pt x="15495" y="24909"/>
                    </a:cubicBezTo>
                    <a:cubicBezTo>
                      <a:pt x="15499" y="24900"/>
                      <a:pt x="15509" y="24892"/>
                      <a:pt x="15517" y="24882"/>
                    </a:cubicBezTo>
                    <a:cubicBezTo>
                      <a:pt x="16676" y="23581"/>
                      <a:pt x="17287" y="21863"/>
                      <a:pt x="17515" y="20009"/>
                    </a:cubicBezTo>
                    <a:lnTo>
                      <a:pt x="17515" y="20000"/>
                    </a:lnTo>
                    <a:cubicBezTo>
                      <a:pt x="17524" y="19937"/>
                      <a:pt x="17532" y="19871"/>
                      <a:pt x="17538" y="19809"/>
                    </a:cubicBezTo>
                    <a:cubicBezTo>
                      <a:pt x="17542" y="19790"/>
                      <a:pt x="17542" y="19777"/>
                      <a:pt x="17542" y="19764"/>
                    </a:cubicBezTo>
                    <a:cubicBezTo>
                      <a:pt x="17645" y="18770"/>
                      <a:pt x="17645" y="17739"/>
                      <a:pt x="17559" y="16714"/>
                    </a:cubicBezTo>
                    <a:lnTo>
                      <a:pt x="17559" y="16683"/>
                    </a:lnTo>
                    <a:cubicBezTo>
                      <a:pt x="17532" y="16352"/>
                      <a:pt x="17497" y="16023"/>
                      <a:pt x="17452" y="15693"/>
                    </a:cubicBezTo>
                    <a:cubicBezTo>
                      <a:pt x="17100" y="12995"/>
                      <a:pt x="16338" y="10262"/>
                      <a:pt x="15170" y="7818"/>
                    </a:cubicBezTo>
                    <a:cubicBezTo>
                      <a:pt x="15044" y="7556"/>
                      <a:pt x="14291" y="6400"/>
                      <a:pt x="13346" y="5054"/>
                    </a:cubicBezTo>
                    <a:cubicBezTo>
                      <a:pt x="13070" y="4661"/>
                      <a:pt x="12780" y="4260"/>
                      <a:pt x="12490" y="3859"/>
                    </a:cubicBezTo>
                    <a:lnTo>
                      <a:pt x="12490" y="3864"/>
                    </a:lnTo>
                    <a:cubicBezTo>
                      <a:pt x="12209" y="3480"/>
                      <a:pt x="11924" y="3097"/>
                      <a:pt x="11643" y="2731"/>
                    </a:cubicBezTo>
                    <a:lnTo>
                      <a:pt x="11643" y="2727"/>
                    </a:lnTo>
                    <a:cubicBezTo>
                      <a:pt x="11416" y="2428"/>
                      <a:pt x="11188" y="2147"/>
                      <a:pt x="10969" y="1871"/>
                    </a:cubicBezTo>
                    <a:lnTo>
                      <a:pt x="10969" y="1875"/>
                    </a:lnTo>
                    <a:cubicBezTo>
                      <a:pt x="10885" y="1777"/>
                      <a:pt x="10805" y="1675"/>
                      <a:pt x="10724" y="1581"/>
                    </a:cubicBezTo>
                    <a:cubicBezTo>
                      <a:pt x="9951" y="651"/>
                      <a:pt x="9297" y="0"/>
                      <a:pt x="89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3"/>
              <p:cNvSpPr/>
              <p:nvPr/>
            </p:nvSpPr>
            <p:spPr>
              <a:xfrm>
                <a:off x="5370595" y="65266"/>
                <a:ext cx="3780" cy="2795"/>
              </a:xfrm>
              <a:custGeom>
                <a:rect b="b" l="l" r="r" t="t"/>
                <a:pathLst>
                  <a:path extrusionOk="0" h="88" w="119">
                    <a:moveTo>
                      <a:pt x="63" y="1"/>
                    </a:moveTo>
                    <a:cubicBezTo>
                      <a:pt x="60" y="1"/>
                      <a:pt x="57" y="1"/>
                      <a:pt x="54" y="2"/>
                    </a:cubicBezTo>
                    <a:cubicBezTo>
                      <a:pt x="1" y="14"/>
                      <a:pt x="12" y="87"/>
                      <a:pt x="60" y="87"/>
                    </a:cubicBezTo>
                    <a:cubicBezTo>
                      <a:pt x="64" y="87"/>
                      <a:pt x="67" y="87"/>
                      <a:pt x="72" y="86"/>
                    </a:cubicBezTo>
                    <a:cubicBezTo>
                      <a:pt x="118" y="77"/>
                      <a:pt x="109" y="1"/>
                      <a:pt x="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3"/>
              <p:cNvSpPr/>
              <p:nvPr/>
            </p:nvSpPr>
            <p:spPr>
              <a:xfrm>
                <a:off x="5122606" y="51004"/>
                <a:ext cx="531143" cy="865501"/>
              </a:xfrm>
              <a:custGeom>
                <a:rect b="b" l="l" r="r" t="t"/>
                <a:pathLst>
                  <a:path extrusionOk="0" h="27247" w="16721">
                    <a:moveTo>
                      <a:pt x="8462" y="0"/>
                    </a:moveTo>
                    <a:cubicBezTo>
                      <a:pt x="8448" y="0"/>
                      <a:pt x="8433" y="2"/>
                      <a:pt x="8419" y="4"/>
                    </a:cubicBezTo>
                    <a:cubicBezTo>
                      <a:pt x="8325" y="27"/>
                      <a:pt x="8232" y="111"/>
                      <a:pt x="8240" y="231"/>
                    </a:cubicBezTo>
                    <a:cubicBezTo>
                      <a:pt x="8333" y="1565"/>
                      <a:pt x="8392" y="2902"/>
                      <a:pt x="8432" y="4244"/>
                    </a:cubicBezTo>
                    <a:lnTo>
                      <a:pt x="6386" y="2069"/>
                    </a:lnTo>
                    <a:cubicBezTo>
                      <a:pt x="6292" y="2198"/>
                      <a:pt x="6193" y="2323"/>
                      <a:pt x="6104" y="2447"/>
                    </a:cubicBezTo>
                    <a:cubicBezTo>
                      <a:pt x="7763" y="4209"/>
                      <a:pt x="8285" y="4766"/>
                      <a:pt x="8450" y="4940"/>
                    </a:cubicBezTo>
                    <a:cubicBezTo>
                      <a:pt x="8472" y="5993"/>
                      <a:pt x="8485" y="7045"/>
                      <a:pt x="8490" y="8092"/>
                    </a:cubicBezTo>
                    <a:cubicBezTo>
                      <a:pt x="7290" y="6786"/>
                      <a:pt x="6113" y="5448"/>
                      <a:pt x="4972" y="4084"/>
                    </a:cubicBezTo>
                    <a:cubicBezTo>
                      <a:pt x="4878" y="4217"/>
                      <a:pt x="4789" y="4351"/>
                      <a:pt x="4705" y="4490"/>
                    </a:cubicBezTo>
                    <a:cubicBezTo>
                      <a:pt x="5926" y="5952"/>
                      <a:pt x="7193" y="7388"/>
                      <a:pt x="8494" y="8783"/>
                    </a:cubicBezTo>
                    <a:cubicBezTo>
                      <a:pt x="8499" y="10130"/>
                      <a:pt x="8490" y="11481"/>
                      <a:pt x="8481" y="12832"/>
                    </a:cubicBezTo>
                    <a:cubicBezTo>
                      <a:pt x="6715" y="10938"/>
                      <a:pt x="4888" y="9078"/>
                      <a:pt x="3028" y="7259"/>
                    </a:cubicBezTo>
                    <a:cubicBezTo>
                      <a:pt x="2952" y="7401"/>
                      <a:pt x="2872" y="7549"/>
                      <a:pt x="2801" y="7687"/>
                    </a:cubicBezTo>
                    <a:cubicBezTo>
                      <a:pt x="4736" y="9582"/>
                      <a:pt x="6635" y="11526"/>
                      <a:pt x="8477" y="13510"/>
                    </a:cubicBezTo>
                    <a:cubicBezTo>
                      <a:pt x="8467" y="14758"/>
                      <a:pt x="8459" y="16007"/>
                      <a:pt x="8454" y="17255"/>
                    </a:cubicBezTo>
                    <a:cubicBezTo>
                      <a:pt x="6220" y="14999"/>
                      <a:pt x="3822" y="12895"/>
                      <a:pt x="1285" y="10977"/>
                    </a:cubicBezTo>
                    <a:cubicBezTo>
                      <a:pt x="1231" y="11129"/>
                      <a:pt x="1173" y="11280"/>
                      <a:pt x="1115" y="11436"/>
                    </a:cubicBezTo>
                    <a:cubicBezTo>
                      <a:pt x="3701" y="13403"/>
                      <a:pt x="6145" y="15556"/>
                      <a:pt x="8409" y="17871"/>
                    </a:cubicBezTo>
                    <a:lnTo>
                      <a:pt x="8405" y="17879"/>
                    </a:lnTo>
                    <a:cubicBezTo>
                      <a:pt x="8423" y="17898"/>
                      <a:pt x="8440" y="17915"/>
                      <a:pt x="8454" y="17929"/>
                    </a:cubicBezTo>
                    <a:cubicBezTo>
                      <a:pt x="8459" y="18406"/>
                      <a:pt x="8459" y="18883"/>
                      <a:pt x="8463" y="19359"/>
                    </a:cubicBezTo>
                    <a:cubicBezTo>
                      <a:pt x="8467" y="20060"/>
                      <a:pt x="8463" y="20756"/>
                      <a:pt x="8454" y="21451"/>
                    </a:cubicBezTo>
                    <a:lnTo>
                      <a:pt x="36" y="16363"/>
                    </a:lnTo>
                    <a:cubicBezTo>
                      <a:pt x="23" y="16542"/>
                      <a:pt x="9" y="16711"/>
                      <a:pt x="0" y="16889"/>
                    </a:cubicBezTo>
                    <a:cubicBezTo>
                      <a:pt x="5400" y="20153"/>
                      <a:pt x="7571" y="21464"/>
                      <a:pt x="8446" y="21995"/>
                    </a:cubicBezTo>
                    <a:cubicBezTo>
                      <a:pt x="8427" y="23154"/>
                      <a:pt x="8392" y="24314"/>
                      <a:pt x="8347" y="25473"/>
                    </a:cubicBezTo>
                    <a:cubicBezTo>
                      <a:pt x="5645" y="24282"/>
                      <a:pt x="2988" y="22940"/>
                      <a:pt x="424" y="21468"/>
                    </a:cubicBezTo>
                    <a:lnTo>
                      <a:pt x="424" y="21468"/>
                    </a:lnTo>
                    <a:cubicBezTo>
                      <a:pt x="482" y="21692"/>
                      <a:pt x="554" y="21906"/>
                      <a:pt x="620" y="22120"/>
                    </a:cubicBezTo>
                    <a:cubicBezTo>
                      <a:pt x="3126" y="23533"/>
                      <a:pt x="5703" y="24826"/>
                      <a:pt x="8329" y="25973"/>
                    </a:cubicBezTo>
                    <a:cubicBezTo>
                      <a:pt x="8312" y="26395"/>
                      <a:pt x="8294" y="26823"/>
                      <a:pt x="8276" y="27247"/>
                    </a:cubicBezTo>
                    <a:cubicBezTo>
                      <a:pt x="8900" y="27225"/>
                      <a:pt x="9564" y="27154"/>
                      <a:pt x="10269" y="27029"/>
                    </a:cubicBezTo>
                    <a:cubicBezTo>
                      <a:pt x="10273" y="26288"/>
                      <a:pt x="10278" y="25553"/>
                      <a:pt x="10273" y="24817"/>
                    </a:cubicBezTo>
                    <a:cubicBezTo>
                      <a:pt x="11179" y="24032"/>
                      <a:pt x="12119" y="23288"/>
                      <a:pt x="13042" y="22561"/>
                    </a:cubicBezTo>
                    <a:cubicBezTo>
                      <a:pt x="14260" y="21594"/>
                      <a:pt x="15503" y="20608"/>
                      <a:pt x="16672" y="19525"/>
                    </a:cubicBezTo>
                    <a:cubicBezTo>
                      <a:pt x="16694" y="19297"/>
                      <a:pt x="16712" y="19065"/>
                      <a:pt x="16721" y="18834"/>
                    </a:cubicBezTo>
                    <a:lnTo>
                      <a:pt x="16721" y="18834"/>
                    </a:lnTo>
                    <a:cubicBezTo>
                      <a:pt x="15463" y="20042"/>
                      <a:pt x="14090" y="21135"/>
                      <a:pt x="12747" y="22186"/>
                    </a:cubicBezTo>
                    <a:cubicBezTo>
                      <a:pt x="11928" y="22837"/>
                      <a:pt x="11089" y="23506"/>
                      <a:pt x="10269" y="24207"/>
                    </a:cubicBezTo>
                    <a:cubicBezTo>
                      <a:pt x="10260" y="23181"/>
                      <a:pt x="10251" y="22160"/>
                      <a:pt x="10238" y="21143"/>
                    </a:cubicBezTo>
                    <a:cubicBezTo>
                      <a:pt x="12186" y="18949"/>
                      <a:pt x="14272" y="16867"/>
                      <a:pt x="16480" y="14924"/>
                    </a:cubicBezTo>
                    <a:cubicBezTo>
                      <a:pt x="16449" y="14741"/>
                      <a:pt x="16418" y="14562"/>
                      <a:pt x="16391" y="14379"/>
                    </a:cubicBezTo>
                    <a:cubicBezTo>
                      <a:pt x="14219" y="16283"/>
                      <a:pt x="12159" y="18312"/>
                      <a:pt x="10228" y="20452"/>
                    </a:cubicBezTo>
                    <a:cubicBezTo>
                      <a:pt x="10220" y="19828"/>
                      <a:pt x="10211" y="19208"/>
                      <a:pt x="10202" y="18593"/>
                    </a:cubicBezTo>
                    <a:cubicBezTo>
                      <a:pt x="10197" y="17955"/>
                      <a:pt x="10179" y="17322"/>
                      <a:pt x="10158" y="16689"/>
                    </a:cubicBezTo>
                    <a:cubicBezTo>
                      <a:pt x="11967" y="14731"/>
                      <a:pt x="13747" y="12720"/>
                      <a:pt x="15472" y="10679"/>
                    </a:cubicBezTo>
                    <a:cubicBezTo>
                      <a:pt x="15414" y="10504"/>
                      <a:pt x="15356" y="10335"/>
                      <a:pt x="15299" y="10156"/>
                    </a:cubicBezTo>
                    <a:cubicBezTo>
                      <a:pt x="13622" y="12154"/>
                      <a:pt x="11891" y="14112"/>
                      <a:pt x="10131" y="16029"/>
                    </a:cubicBezTo>
                    <a:cubicBezTo>
                      <a:pt x="10072" y="14749"/>
                      <a:pt x="9988" y="13474"/>
                      <a:pt x="9885" y="12204"/>
                    </a:cubicBezTo>
                    <a:cubicBezTo>
                      <a:pt x="11201" y="10446"/>
                      <a:pt x="12507" y="8672"/>
                      <a:pt x="13796" y="6888"/>
                    </a:cubicBezTo>
                    <a:cubicBezTo>
                      <a:pt x="13716" y="6764"/>
                      <a:pt x="13622" y="6621"/>
                      <a:pt x="13523" y="6474"/>
                    </a:cubicBezTo>
                    <a:cubicBezTo>
                      <a:pt x="12302" y="8155"/>
                      <a:pt x="11067" y="9835"/>
                      <a:pt x="9823" y="11499"/>
                    </a:cubicBezTo>
                    <a:cubicBezTo>
                      <a:pt x="9720" y="10322"/>
                      <a:pt x="9605" y="9149"/>
                      <a:pt x="9479" y="7977"/>
                    </a:cubicBezTo>
                    <a:cubicBezTo>
                      <a:pt x="10340" y="6759"/>
                      <a:pt x="11179" y="5515"/>
                      <a:pt x="11981" y="4254"/>
                    </a:cubicBezTo>
                    <a:cubicBezTo>
                      <a:pt x="11883" y="4120"/>
                      <a:pt x="11790" y="3982"/>
                      <a:pt x="11687" y="3843"/>
                    </a:cubicBezTo>
                    <a:cubicBezTo>
                      <a:pt x="10951" y="5007"/>
                      <a:pt x="10193" y="6149"/>
                      <a:pt x="9403" y="7267"/>
                    </a:cubicBezTo>
                    <a:cubicBezTo>
                      <a:pt x="9292" y="6224"/>
                      <a:pt x="9172" y="5180"/>
                      <a:pt x="9056" y="4137"/>
                    </a:cubicBezTo>
                    <a:lnTo>
                      <a:pt x="10313" y="2029"/>
                    </a:lnTo>
                    <a:cubicBezTo>
                      <a:pt x="10206" y="1900"/>
                      <a:pt x="10099" y="1770"/>
                      <a:pt x="10002" y="1641"/>
                    </a:cubicBezTo>
                    <a:cubicBezTo>
                      <a:pt x="9524" y="2439"/>
                      <a:pt x="9199" y="2987"/>
                      <a:pt x="8971" y="3367"/>
                    </a:cubicBezTo>
                    <a:cubicBezTo>
                      <a:pt x="8856" y="2301"/>
                      <a:pt x="8740" y="1235"/>
                      <a:pt x="8633" y="165"/>
                    </a:cubicBezTo>
                    <a:cubicBezTo>
                      <a:pt x="8628" y="165"/>
                      <a:pt x="8628" y="161"/>
                      <a:pt x="8628" y="156"/>
                    </a:cubicBezTo>
                    <a:cubicBezTo>
                      <a:pt x="8617" y="46"/>
                      <a:pt x="8544" y="0"/>
                      <a:pt x="84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13"/>
              <p:cNvSpPr/>
              <p:nvPr/>
            </p:nvSpPr>
            <p:spPr>
              <a:xfrm>
                <a:off x="2961283" y="556480"/>
                <a:ext cx="891898" cy="1389528"/>
              </a:xfrm>
              <a:custGeom>
                <a:rect b="b" l="l" r="r" t="t"/>
                <a:pathLst>
                  <a:path extrusionOk="0" h="43744" w="28078">
                    <a:moveTo>
                      <a:pt x="1244" y="1"/>
                    </a:moveTo>
                    <a:cubicBezTo>
                      <a:pt x="942" y="2382"/>
                      <a:pt x="152" y="5025"/>
                      <a:pt x="81" y="7389"/>
                    </a:cubicBezTo>
                    <a:cubicBezTo>
                      <a:pt x="1" y="10340"/>
                      <a:pt x="1967" y="12743"/>
                      <a:pt x="2676" y="15495"/>
                    </a:cubicBezTo>
                    <a:cubicBezTo>
                      <a:pt x="3300" y="17893"/>
                      <a:pt x="2948" y="20359"/>
                      <a:pt x="3683" y="22704"/>
                    </a:cubicBezTo>
                    <a:cubicBezTo>
                      <a:pt x="4570" y="25531"/>
                      <a:pt x="6577" y="28180"/>
                      <a:pt x="8811" y="30079"/>
                    </a:cubicBezTo>
                    <a:cubicBezTo>
                      <a:pt x="9766" y="30882"/>
                      <a:pt x="10799" y="31590"/>
                      <a:pt x="11678" y="32468"/>
                    </a:cubicBezTo>
                    <a:cubicBezTo>
                      <a:pt x="12489" y="33281"/>
                      <a:pt x="13154" y="34221"/>
                      <a:pt x="13810" y="35162"/>
                    </a:cubicBezTo>
                    <a:cubicBezTo>
                      <a:pt x="15585" y="37693"/>
                      <a:pt x="18628" y="43744"/>
                      <a:pt x="22510" y="43744"/>
                    </a:cubicBezTo>
                    <a:cubicBezTo>
                      <a:pt x="23026" y="43744"/>
                      <a:pt x="23556" y="43637"/>
                      <a:pt x="24100" y="43402"/>
                    </a:cubicBezTo>
                    <a:cubicBezTo>
                      <a:pt x="25273" y="42893"/>
                      <a:pt x="26143" y="41877"/>
                      <a:pt x="26927" y="40873"/>
                    </a:cubicBezTo>
                    <a:cubicBezTo>
                      <a:pt x="27382" y="40284"/>
                      <a:pt x="27837" y="39665"/>
                      <a:pt x="27970" y="38938"/>
                    </a:cubicBezTo>
                    <a:cubicBezTo>
                      <a:pt x="28077" y="38358"/>
                      <a:pt x="27970" y="37757"/>
                      <a:pt x="27845" y="37187"/>
                    </a:cubicBezTo>
                    <a:cubicBezTo>
                      <a:pt x="26941" y="32941"/>
                      <a:pt x="24885" y="29900"/>
                      <a:pt x="22437" y="26512"/>
                    </a:cubicBezTo>
                    <a:cubicBezTo>
                      <a:pt x="21599" y="25352"/>
                      <a:pt x="20827" y="24109"/>
                      <a:pt x="20083" y="22820"/>
                    </a:cubicBezTo>
                    <a:cubicBezTo>
                      <a:pt x="17296" y="18026"/>
                      <a:pt x="14875" y="12698"/>
                      <a:pt x="10653" y="9278"/>
                    </a:cubicBezTo>
                    <a:cubicBezTo>
                      <a:pt x="9293" y="8177"/>
                      <a:pt x="7741" y="7321"/>
                      <a:pt x="6385" y="6207"/>
                    </a:cubicBezTo>
                    <a:cubicBezTo>
                      <a:pt x="4303" y="4495"/>
                      <a:pt x="2761" y="2230"/>
                      <a:pt x="124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13"/>
              <p:cNvSpPr/>
              <p:nvPr/>
            </p:nvSpPr>
            <p:spPr>
              <a:xfrm>
                <a:off x="2964841" y="556035"/>
                <a:ext cx="870774" cy="1375456"/>
              </a:xfrm>
              <a:custGeom>
                <a:rect b="b" l="l" r="r" t="t"/>
                <a:pathLst>
                  <a:path extrusionOk="0" h="43301" w="27413">
                    <a:moveTo>
                      <a:pt x="1146" y="1"/>
                    </a:moveTo>
                    <a:lnTo>
                      <a:pt x="1146" y="1"/>
                    </a:lnTo>
                    <a:cubicBezTo>
                      <a:pt x="1186" y="474"/>
                      <a:pt x="1239" y="946"/>
                      <a:pt x="1311" y="1414"/>
                    </a:cubicBezTo>
                    <a:cubicBezTo>
                      <a:pt x="932" y="1307"/>
                      <a:pt x="932" y="1303"/>
                      <a:pt x="932" y="1303"/>
                    </a:cubicBezTo>
                    <a:cubicBezTo>
                      <a:pt x="900" y="1490"/>
                      <a:pt x="865" y="1677"/>
                      <a:pt x="830" y="1865"/>
                    </a:cubicBezTo>
                    <a:cubicBezTo>
                      <a:pt x="1244" y="1980"/>
                      <a:pt x="1373" y="2016"/>
                      <a:pt x="1414" y="2030"/>
                    </a:cubicBezTo>
                    <a:cubicBezTo>
                      <a:pt x="1542" y="2756"/>
                      <a:pt x="1708" y="3478"/>
                      <a:pt x="1904" y="4192"/>
                    </a:cubicBezTo>
                    <a:lnTo>
                      <a:pt x="455" y="3768"/>
                    </a:lnTo>
                    <a:cubicBezTo>
                      <a:pt x="419" y="3960"/>
                      <a:pt x="379" y="4143"/>
                      <a:pt x="348" y="4326"/>
                    </a:cubicBezTo>
                    <a:cubicBezTo>
                      <a:pt x="1552" y="4678"/>
                      <a:pt x="1953" y="4794"/>
                      <a:pt x="2091" y="4834"/>
                    </a:cubicBezTo>
                    <a:cubicBezTo>
                      <a:pt x="2297" y="5503"/>
                      <a:pt x="2528" y="6162"/>
                      <a:pt x="2791" y="6814"/>
                    </a:cubicBezTo>
                    <a:cubicBezTo>
                      <a:pt x="2826" y="6907"/>
                      <a:pt x="2867" y="6997"/>
                      <a:pt x="2902" y="7086"/>
                    </a:cubicBezTo>
                    <a:lnTo>
                      <a:pt x="54" y="6261"/>
                    </a:lnTo>
                    <a:cubicBezTo>
                      <a:pt x="31" y="6452"/>
                      <a:pt x="13" y="6644"/>
                      <a:pt x="0" y="6831"/>
                    </a:cubicBezTo>
                    <a:cubicBezTo>
                      <a:pt x="2176" y="7465"/>
                      <a:pt x="2929" y="7683"/>
                      <a:pt x="3192" y="7759"/>
                    </a:cubicBezTo>
                    <a:cubicBezTo>
                      <a:pt x="3549" y="8561"/>
                      <a:pt x="3946" y="9346"/>
                      <a:pt x="4369" y="10117"/>
                    </a:cubicBezTo>
                    <a:lnTo>
                      <a:pt x="93" y="8882"/>
                    </a:lnTo>
                    <a:lnTo>
                      <a:pt x="93" y="8882"/>
                    </a:lnTo>
                    <a:cubicBezTo>
                      <a:pt x="134" y="9092"/>
                      <a:pt x="183" y="9302"/>
                      <a:pt x="237" y="9512"/>
                    </a:cubicBezTo>
                    <a:cubicBezTo>
                      <a:pt x="3277" y="10389"/>
                      <a:pt x="4374" y="10706"/>
                      <a:pt x="4771" y="10823"/>
                    </a:cubicBezTo>
                    <a:cubicBezTo>
                      <a:pt x="5203" y="11566"/>
                      <a:pt x="5658" y="12294"/>
                      <a:pt x="6135" y="13011"/>
                    </a:cubicBezTo>
                    <a:cubicBezTo>
                      <a:pt x="6193" y="13101"/>
                      <a:pt x="6256" y="13194"/>
                      <a:pt x="6318" y="13288"/>
                    </a:cubicBezTo>
                    <a:lnTo>
                      <a:pt x="1079" y="11767"/>
                    </a:lnTo>
                    <a:lnTo>
                      <a:pt x="1079" y="11767"/>
                    </a:lnTo>
                    <a:cubicBezTo>
                      <a:pt x="1177" y="11994"/>
                      <a:pt x="1275" y="12222"/>
                      <a:pt x="1377" y="12445"/>
                    </a:cubicBezTo>
                    <a:cubicBezTo>
                      <a:pt x="4927" y="13471"/>
                      <a:pt x="6291" y="13867"/>
                      <a:pt x="6813" y="14019"/>
                    </a:cubicBezTo>
                    <a:cubicBezTo>
                      <a:pt x="7250" y="14652"/>
                      <a:pt x="7691" y="15281"/>
                      <a:pt x="8123" y="15910"/>
                    </a:cubicBezTo>
                    <a:cubicBezTo>
                      <a:pt x="8271" y="16120"/>
                      <a:pt x="8409" y="16324"/>
                      <a:pt x="8547" y="16538"/>
                    </a:cubicBezTo>
                    <a:lnTo>
                      <a:pt x="2336" y="14741"/>
                    </a:lnTo>
                    <a:lnTo>
                      <a:pt x="2336" y="14741"/>
                    </a:lnTo>
                    <a:cubicBezTo>
                      <a:pt x="2408" y="14951"/>
                      <a:pt x="2474" y="15169"/>
                      <a:pt x="2537" y="15388"/>
                    </a:cubicBezTo>
                    <a:cubicBezTo>
                      <a:pt x="6738" y="16605"/>
                      <a:pt x="8364" y="17073"/>
                      <a:pt x="8993" y="17256"/>
                    </a:cubicBezTo>
                    <a:cubicBezTo>
                      <a:pt x="9314" y="17791"/>
                      <a:pt x="9609" y="18335"/>
                      <a:pt x="9881" y="18896"/>
                    </a:cubicBezTo>
                    <a:cubicBezTo>
                      <a:pt x="10001" y="19143"/>
                      <a:pt x="10117" y="19383"/>
                      <a:pt x="10228" y="19628"/>
                    </a:cubicBezTo>
                    <a:cubicBezTo>
                      <a:pt x="2912" y="17512"/>
                      <a:pt x="2902" y="17511"/>
                      <a:pt x="2902" y="17511"/>
                    </a:cubicBezTo>
                    <a:lnTo>
                      <a:pt x="2902" y="17511"/>
                    </a:lnTo>
                    <a:cubicBezTo>
                      <a:pt x="2921" y="17711"/>
                      <a:pt x="2939" y="17916"/>
                      <a:pt x="2956" y="18112"/>
                    </a:cubicBezTo>
                    <a:cubicBezTo>
                      <a:pt x="7909" y="19548"/>
                      <a:pt x="9809" y="20100"/>
                      <a:pt x="10536" y="20310"/>
                    </a:cubicBezTo>
                    <a:cubicBezTo>
                      <a:pt x="10875" y="21073"/>
                      <a:pt x="11200" y="21845"/>
                      <a:pt x="11535" y="22615"/>
                    </a:cubicBezTo>
                    <a:lnTo>
                      <a:pt x="3108" y="20176"/>
                    </a:lnTo>
                    <a:lnTo>
                      <a:pt x="3108" y="20176"/>
                    </a:lnTo>
                    <a:cubicBezTo>
                      <a:pt x="3126" y="20377"/>
                      <a:pt x="3147" y="20582"/>
                      <a:pt x="3170" y="20779"/>
                    </a:cubicBezTo>
                    <a:cubicBezTo>
                      <a:pt x="8784" y="22406"/>
                      <a:pt x="10977" y="23043"/>
                      <a:pt x="11833" y="23289"/>
                    </a:cubicBezTo>
                    <a:cubicBezTo>
                      <a:pt x="12136" y="23967"/>
                      <a:pt x="12453" y="24640"/>
                      <a:pt x="12805" y="25300"/>
                    </a:cubicBezTo>
                    <a:cubicBezTo>
                      <a:pt x="12864" y="25416"/>
                      <a:pt x="12926" y="25527"/>
                      <a:pt x="12988" y="25643"/>
                    </a:cubicBezTo>
                    <a:lnTo>
                      <a:pt x="3643" y="22936"/>
                    </a:lnTo>
                    <a:lnTo>
                      <a:pt x="3643" y="22936"/>
                    </a:lnTo>
                    <a:cubicBezTo>
                      <a:pt x="3715" y="23155"/>
                      <a:pt x="3799" y="23374"/>
                      <a:pt x="3884" y="23592"/>
                    </a:cubicBezTo>
                    <a:cubicBezTo>
                      <a:pt x="9862" y="25327"/>
                      <a:pt x="12356" y="26049"/>
                      <a:pt x="13394" y="26348"/>
                    </a:cubicBezTo>
                    <a:cubicBezTo>
                      <a:pt x="13809" y="27035"/>
                      <a:pt x="14264" y="27694"/>
                      <a:pt x="14749" y="28323"/>
                    </a:cubicBezTo>
                    <a:cubicBezTo>
                      <a:pt x="14892" y="28515"/>
                      <a:pt x="15035" y="28698"/>
                      <a:pt x="15182" y="28881"/>
                    </a:cubicBezTo>
                    <a:lnTo>
                      <a:pt x="5100" y="25964"/>
                    </a:lnTo>
                    <a:lnTo>
                      <a:pt x="5100" y="25964"/>
                    </a:lnTo>
                    <a:cubicBezTo>
                      <a:pt x="5257" y="26210"/>
                      <a:pt x="5417" y="26455"/>
                      <a:pt x="5587" y="26691"/>
                    </a:cubicBezTo>
                    <a:cubicBezTo>
                      <a:pt x="11745" y="28474"/>
                      <a:pt x="14544" y="29286"/>
                      <a:pt x="15820" y="29656"/>
                    </a:cubicBezTo>
                    <a:cubicBezTo>
                      <a:pt x="16212" y="30128"/>
                      <a:pt x="16614" y="30593"/>
                      <a:pt x="17005" y="31056"/>
                    </a:cubicBezTo>
                    <a:cubicBezTo>
                      <a:pt x="17363" y="31480"/>
                      <a:pt x="17719" y="31898"/>
                      <a:pt x="18063" y="32326"/>
                    </a:cubicBezTo>
                    <a:lnTo>
                      <a:pt x="7915" y="29389"/>
                    </a:lnTo>
                    <a:lnTo>
                      <a:pt x="7915" y="29389"/>
                    </a:lnTo>
                    <a:cubicBezTo>
                      <a:pt x="8173" y="29634"/>
                      <a:pt x="8436" y="29865"/>
                      <a:pt x="8699" y="30093"/>
                    </a:cubicBezTo>
                    <a:cubicBezTo>
                      <a:pt x="8765" y="30146"/>
                      <a:pt x="8833" y="30204"/>
                      <a:pt x="8905" y="30262"/>
                    </a:cubicBezTo>
                    <a:cubicBezTo>
                      <a:pt x="14674" y="31930"/>
                      <a:pt x="17385" y="32719"/>
                      <a:pt x="18664" y="33085"/>
                    </a:cubicBezTo>
                    <a:cubicBezTo>
                      <a:pt x="18834" y="33308"/>
                      <a:pt x="18999" y="33530"/>
                      <a:pt x="19159" y="33754"/>
                    </a:cubicBezTo>
                    <a:cubicBezTo>
                      <a:pt x="19579" y="34342"/>
                      <a:pt x="19966" y="34958"/>
                      <a:pt x="20337" y="35586"/>
                    </a:cubicBezTo>
                    <a:lnTo>
                      <a:pt x="12266" y="33250"/>
                    </a:lnTo>
                    <a:lnTo>
                      <a:pt x="12266" y="33250"/>
                    </a:lnTo>
                    <a:cubicBezTo>
                      <a:pt x="12471" y="33499"/>
                      <a:pt x="12671" y="33754"/>
                      <a:pt x="12864" y="34017"/>
                    </a:cubicBezTo>
                    <a:cubicBezTo>
                      <a:pt x="17496" y="35355"/>
                      <a:pt x="19694" y="35991"/>
                      <a:pt x="20738" y="36295"/>
                    </a:cubicBezTo>
                    <a:cubicBezTo>
                      <a:pt x="20804" y="36415"/>
                      <a:pt x="20872" y="36540"/>
                      <a:pt x="20938" y="36660"/>
                    </a:cubicBezTo>
                    <a:cubicBezTo>
                      <a:pt x="21291" y="37316"/>
                      <a:pt x="21629" y="37985"/>
                      <a:pt x="21960" y="38662"/>
                    </a:cubicBezTo>
                    <a:lnTo>
                      <a:pt x="14585" y="36526"/>
                    </a:lnTo>
                    <a:lnTo>
                      <a:pt x="14585" y="36526"/>
                    </a:lnTo>
                    <a:cubicBezTo>
                      <a:pt x="14731" y="36759"/>
                      <a:pt x="14888" y="37004"/>
                      <a:pt x="15044" y="37249"/>
                    </a:cubicBezTo>
                    <a:cubicBezTo>
                      <a:pt x="19168" y="38444"/>
                      <a:pt x="21246" y="39046"/>
                      <a:pt x="22294" y="39349"/>
                    </a:cubicBezTo>
                    <a:cubicBezTo>
                      <a:pt x="22361" y="39487"/>
                      <a:pt x="22432" y="39630"/>
                      <a:pt x="22499" y="39769"/>
                    </a:cubicBezTo>
                    <a:lnTo>
                      <a:pt x="23436" y="41695"/>
                    </a:lnTo>
                    <a:lnTo>
                      <a:pt x="16752" y="39759"/>
                    </a:lnTo>
                    <a:lnTo>
                      <a:pt x="16752" y="39759"/>
                    </a:lnTo>
                    <a:cubicBezTo>
                      <a:pt x="16943" y="40018"/>
                      <a:pt x="17139" y="40272"/>
                      <a:pt x="17340" y="40522"/>
                    </a:cubicBezTo>
                    <a:cubicBezTo>
                      <a:pt x="20831" y="41534"/>
                      <a:pt x="22736" y="42082"/>
                      <a:pt x="23769" y="42385"/>
                    </a:cubicBezTo>
                    <a:cubicBezTo>
                      <a:pt x="23854" y="42551"/>
                      <a:pt x="23944" y="42733"/>
                      <a:pt x="24037" y="42926"/>
                    </a:cubicBezTo>
                    <a:lnTo>
                      <a:pt x="24220" y="43300"/>
                    </a:lnTo>
                    <a:cubicBezTo>
                      <a:pt x="24808" y="43000"/>
                      <a:pt x="25325" y="42578"/>
                      <a:pt x="25794" y="42091"/>
                    </a:cubicBezTo>
                    <a:cubicBezTo>
                      <a:pt x="25780" y="42074"/>
                      <a:pt x="25772" y="42056"/>
                      <a:pt x="25763" y="42037"/>
                    </a:cubicBezTo>
                    <a:cubicBezTo>
                      <a:pt x="25763" y="42037"/>
                      <a:pt x="25763" y="42033"/>
                      <a:pt x="25691" y="41913"/>
                    </a:cubicBezTo>
                    <a:lnTo>
                      <a:pt x="27412" y="35907"/>
                    </a:lnTo>
                    <a:cubicBezTo>
                      <a:pt x="27319" y="35573"/>
                      <a:pt x="27216" y="35242"/>
                      <a:pt x="27109" y="34921"/>
                    </a:cubicBezTo>
                    <a:cubicBezTo>
                      <a:pt x="26150" y="38265"/>
                      <a:pt x="25611" y="40148"/>
                      <a:pt x="25308" y="41204"/>
                    </a:cubicBezTo>
                    <a:cubicBezTo>
                      <a:pt x="25063" y="40749"/>
                      <a:pt x="24679" y="40045"/>
                      <a:pt x="24086" y="38952"/>
                    </a:cubicBezTo>
                    <a:cubicBezTo>
                      <a:pt x="24051" y="38894"/>
                      <a:pt x="24020" y="38832"/>
                      <a:pt x="23988" y="38774"/>
                    </a:cubicBezTo>
                    <a:lnTo>
                      <a:pt x="25901" y="32095"/>
                    </a:lnTo>
                    <a:cubicBezTo>
                      <a:pt x="25776" y="31854"/>
                      <a:pt x="25652" y="31614"/>
                      <a:pt x="25522" y="31377"/>
                    </a:cubicBezTo>
                    <a:cubicBezTo>
                      <a:pt x="24469" y="35034"/>
                      <a:pt x="23907" y="37004"/>
                      <a:pt x="23605" y="38065"/>
                    </a:cubicBezTo>
                    <a:cubicBezTo>
                      <a:pt x="23199" y="37329"/>
                      <a:pt x="22789" y="36590"/>
                      <a:pt x="22347" y="35858"/>
                    </a:cubicBezTo>
                    <a:cubicBezTo>
                      <a:pt x="22320" y="35809"/>
                      <a:pt x="22289" y="35764"/>
                      <a:pt x="22263" y="35715"/>
                    </a:cubicBezTo>
                    <a:lnTo>
                      <a:pt x="24148" y="29130"/>
                    </a:lnTo>
                    <a:cubicBezTo>
                      <a:pt x="24010" y="28924"/>
                      <a:pt x="23876" y="28720"/>
                      <a:pt x="23734" y="28519"/>
                    </a:cubicBezTo>
                    <a:cubicBezTo>
                      <a:pt x="22686" y="32175"/>
                      <a:pt x="22142" y="34075"/>
                      <a:pt x="21861" y="35060"/>
                    </a:cubicBezTo>
                    <a:cubicBezTo>
                      <a:pt x="21415" y="34359"/>
                      <a:pt x="20948" y="33673"/>
                      <a:pt x="20435" y="33013"/>
                    </a:cubicBezTo>
                    <a:lnTo>
                      <a:pt x="22302" y="26490"/>
                    </a:lnTo>
                    <a:cubicBezTo>
                      <a:pt x="22156" y="26290"/>
                      <a:pt x="22018" y="26093"/>
                      <a:pt x="21884" y="25893"/>
                    </a:cubicBezTo>
                    <a:cubicBezTo>
                      <a:pt x="20796" y="29692"/>
                      <a:pt x="20261" y="31556"/>
                      <a:pt x="20002" y="32465"/>
                    </a:cubicBezTo>
                    <a:cubicBezTo>
                      <a:pt x="19511" y="31863"/>
                      <a:pt x="18995" y="31293"/>
                      <a:pt x="18482" y="30731"/>
                    </a:cubicBezTo>
                    <a:lnTo>
                      <a:pt x="20488" y="23712"/>
                    </a:lnTo>
                    <a:cubicBezTo>
                      <a:pt x="20355" y="23494"/>
                      <a:pt x="20225" y="23271"/>
                      <a:pt x="20091" y="23048"/>
                    </a:cubicBezTo>
                    <a:cubicBezTo>
                      <a:pt x="18857" y="27368"/>
                      <a:pt x="18289" y="29344"/>
                      <a:pt x="18032" y="30249"/>
                    </a:cubicBezTo>
                    <a:cubicBezTo>
                      <a:pt x="18013" y="30227"/>
                      <a:pt x="17995" y="30208"/>
                      <a:pt x="17978" y="30186"/>
                    </a:cubicBezTo>
                    <a:cubicBezTo>
                      <a:pt x="17474" y="29651"/>
                      <a:pt x="16974" y="29121"/>
                      <a:pt x="16493" y="28586"/>
                    </a:cubicBezTo>
                    <a:lnTo>
                      <a:pt x="18754" y="20685"/>
                    </a:lnTo>
                    <a:cubicBezTo>
                      <a:pt x="18624" y="20453"/>
                      <a:pt x="18495" y="20221"/>
                      <a:pt x="18365" y="19985"/>
                    </a:cubicBezTo>
                    <a:cubicBezTo>
                      <a:pt x="16930" y="25001"/>
                      <a:pt x="16315" y="27159"/>
                      <a:pt x="16048" y="28082"/>
                    </a:cubicBezTo>
                    <a:cubicBezTo>
                      <a:pt x="15525" y="27480"/>
                      <a:pt x="15026" y="26864"/>
                      <a:pt x="14567" y="26222"/>
                    </a:cubicBezTo>
                    <a:lnTo>
                      <a:pt x="17032" y="17612"/>
                    </a:lnTo>
                    <a:cubicBezTo>
                      <a:pt x="16904" y="17385"/>
                      <a:pt x="16765" y="17163"/>
                      <a:pt x="16636" y="16939"/>
                    </a:cubicBezTo>
                    <a:cubicBezTo>
                      <a:pt x="15071" y="22392"/>
                      <a:pt x="14420" y="24666"/>
                      <a:pt x="14148" y="25617"/>
                    </a:cubicBezTo>
                    <a:cubicBezTo>
                      <a:pt x="13982" y="25358"/>
                      <a:pt x="13817" y="25090"/>
                      <a:pt x="13667" y="24823"/>
                    </a:cubicBezTo>
                    <a:cubicBezTo>
                      <a:pt x="13367" y="24314"/>
                      <a:pt x="13082" y="23788"/>
                      <a:pt x="12810" y="23257"/>
                    </a:cubicBezTo>
                    <a:lnTo>
                      <a:pt x="15254" y="14715"/>
                    </a:lnTo>
                    <a:cubicBezTo>
                      <a:pt x="15120" y="14509"/>
                      <a:pt x="14982" y="14305"/>
                      <a:pt x="14844" y="14099"/>
                    </a:cubicBezTo>
                    <a:cubicBezTo>
                      <a:pt x="13327" y="19396"/>
                      <a:pt x="12698" y="21598"/>
                      <a:pt x="12436" y="22513"/>
                    </a:cubicBezTo>
                    <a:cubicBezTo>
                      <a:pt x="12012" y="21657"/>
                      <a:pt x="11597" y="20787"/>
                      <a:pt x="11165" y="19923"/>
                    </a:cubicBezTo>
                    <a:lnTo>
                      <a:pt x="13385" y="12155"/>
                    </a:lnTo>
                    <a:cubicBezTo>
                      <a:pt x="13239" y="11981"/>
                      <a:pt x="13095" y="11807"/>
                      <a:pt x="12949" y="11638"/>
                    </a:cubicBezTo>
                    <a:cubicBezTo>
                      <a:pt x="11562" y="16476"/>
                      <a:pt x="11008" y="18411"/>
                      <a:pt x="10786" y="19182"/>
                    </a:cubicBezTo>
                    <a:cubicBezTo>
                      <a:pt x="10683" y="18986"/>
                      <a:pt x="10576" y="18789"/>
                      <a:pt x="10469" y="18594"/>
                    </a:cubicBezTo>
                    <a:cubicBezTo>
                      <a:pt x="10152" y="18005"/>
                      <a:pt x="9800" y="17425"/>
                      <a:pt x="9430" y="16869"/>
                    </a:cubicBezTo>
                    <a:cubicBezTo>
                      <a:pt x="11393" y="10029"/>
                      <a:pt x="11393" y="10024"/>
                      <a:pt x="11393" y="10024"/>
                    </a:cubicBezTo>
                    <a:cubicBezTo>
                      <a:pt x="11236" y="9886"/>
                      <a:pt x="11080" y="9747"/>
                      <a:pt x="10924" y="9609"/>
                    </a:cubicBezTo>
                    <a:cubicBezTo>
                      <a:pt x="9662" y="14006"/>
                      <a:pt x="9194" y="15647"/>
                      <a:pt x="9020" y="16258"/>
                    </a:cubicBezTo>
                    <a:cubicBezTo>
                      <a:pt x="8864" y="16039"/>
                      <a:pt x="8708" y="15820"/>
                      <a:pt x="8551" y="15606"/>
                    </a:cubicBezTo>
                    <a:cubicBezTo>
                      <a:pt x="8222" y="15161"/>
                      <a:pt x="7897" y="14719"/>
                      <a:pt x="7571" y="14278"/>
                    </a:cubicBezTo>
                    <a:lnTo>
                      <a:pt x="9269" y="8347"/>
                    </a:lnTo>
                    <a:cubicBezTo>
                      <a:pt x="9105" y="8236"/>
                      <a:pt x="8940" y="8125"/>
                      <a:pt x="8775" y="8014"/>
                    </a:cubicBezTo>
                    <a:cubicBezTo>
                      <a:pt x="7691" y="11794"/>
                      <a:pt x="7294" y="13190"/>
                      <a:pt x="7147" y="13702"/>
                    </a:cubicBezTo>
                    <a:cubicBezTo>
                      <a:pt x="6925" y="13395"/>
                      <a:pt x="6701" y="13087"/>
                      <a:pt x="6483" y="12776"/>
                    </a:cubicBezTo>
                    <a:cubicBezTo>
                      <a:pt x="6220" y="12410"/>
                      <a:pt x="5966" y="12039"/>
                      <a:pt x="5716" y="11660"/>
                    </a:cubicBezTo>
                    <a:lnTo>
                      <a:pt x="7094" y="6854"/>
                    </a:lnTo>
                    <a:cubicBezTo>
                      <a:pt x="6929" y="6734"/>
                      <a:pt x="6769" y="6613"/>
                      <a:pt x="6608" y="6489"/>
                    </a:cubicBezTo>
                    <a:cubicBezTo>
                      <a:pt x="5748" y="9494"/>
                      <a:pt x="5427" y="10617"/>
                      <a:pt x="5310" y="11031"/>
                    </a:cubicBezTo>
                    <a:cubicBezTo>
                      <a:pt x="4829" y="10278"/>
                      <a:pt x="4374" y="9512"/>
                      <a:pt x="3950" y="8722"/>
                    </a:cubicBezTo>
                    <a:lnTo>
                      <a:pt x="5003" y="5053"/>
                    </a:lnTo>
                    <a:cubicBezTo>
                      <a:pt x="4851" y="4892"/>
                      <a:pt x="4699" y="4736"/>
                      <a:pt x="4552" y="4575"/>
                    </a:cubicBezTo>
                    <a:cubicBezTo>
                      <a:pt x="3915" y="6810"/>
                      <a:pt x="3670" y="7666"/>
                      <a:pt x="3575" y="7991"/>
                    </a:cubicBezTo>
                    <a:cubicBezTo>
                      <a:pt x="3367" y="7576"/>
                      <a:pt x="3170" y="7157"/>
                      <a:pt x="2987" y="6734"/>
                    </a:cubicBezTo>
                    <a:cubicBezTo>
                      <a:pt x="2760" y="6221"/>
                      <a:pt x="2555" y="5699"/>
                      <a:pt x="2363" y="5172"/>
                    </a:cubicBezTo>
                    <a:lnTo>
                      <a:pt x="3059" y="2752"/>
                    </a:lnTo>
                    <a:cubicBezTo>
                      <a:pt x="2916" y="2560"/>
                      <a:pt x="2773" y="2373"/>
                      <a:pt x="2635" y="2176"/>
                    </a:cubicBezTo>
                    <a:cubicBezTo>
                      <a:pt x="2260" y="3483"/>
                      <a:pt x="2109" y="4014"/>
                      <a:pt x="2046" y="4228"/>
                    </a:cubicBezTo>
                    <a:cubicBezTo>
                      <a:pt x="1618" y="2855"/>
                      <a:pt x="1311" y="1437"/>
                      <a:pt x="1146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13"/>
              <p:cNvSpPr/>
              <p:nvPr/>
            </p:nvSpPr>
            <p:spPr>
              <a:xfrm>
                <a:off x="2388084" y="856278"/>
                <a:ext cx="642638" cy="1001296"/>
              </a:xfrm>
              <a:custGeom>
                <a:rect b="b" l="l" r="r" t="t"/>
                <a:pathLst>
                  <a:path extrusionOk="0" h="31522" w="20231">
                    <a:moveTo>
                      <a:pt x="898" y="1"/>
                    </a:moveTo>
                    <a:cubicBezTo>
                      <a:pt x="678" y="1718"/>
                      <a:pt x="108" y="3626"/>
                      <a:pt x="59" y="5325"/>
                    </a:cubicBezTo>
                    <a:cubicBezTo>
                      <a:pt x="1" y="7452"/>
                      <a:pt x="1419" y="9187"/>
                      <a:pt x="1931" y="11166"/>
                    </a:cubicBezTo>
                    <a:cubicBezTo>
                      <a:pt x="2377" y="12896"/>
                      <a:pt x="2123" y="14671"/>
                      <a:pt x="2654" y="16361"/>
                    </a:cubicBezTo>
                    <a:cubicBezTo>
                      <a:pt x="3291" y="18398"/>
                      <a:pt x="4740" y="20306"/>
                      <a:pt x="6350" y="21676"/>
                    </a:cubicBezTo>
                    <a:cubicBezTo>
                      <a:pt x="7037" y="22255"/>
                      <a:pt x="7782" y="22763"/>
                      <a:pt x="8415" y="23396"/>
                    </a:cubicBezTo>
                    <a:cubicBezTo>
                      <a:pt x="8998" y="23981"/>
                      <a:pt x="9475" y="24658"/>
                      <a:pt x="9948" y="25335"/>
                    </a:cubicBezTo>
                    <a:cubicBezTo>
                      <a:pt x="11227" y="27162"/>
                      <a:pt x="13424" y="31522"/>
                      <a:pt x="16218" y="31522"/>
                    </a:cubicBezTo>
                    <a:cubicBezTo>
                      <a:pt x="16590" y="31522"/>
                      <a:pt x="16972" y="31445"/>
                      <a:pt x="17363" y="31275"/>
                    </a:cubicBezTo>
                    <a:cubicBezTo>
                      <a:pt x="18211" y="30910"/>
                      <a:pt x="18839" y="30178"/>
                      <a:pt x="19401" y="29451"/>
                    </a:cubicBezTo>
                    <a:cubicBezTo>
                      <a:pt x="19731" y="29027"/>
                      <a:pt x="20057" y="28582"/>
                      <a:pt x="20154" y="28056"/>
                    </a:cubicBezTo>
                    <a:cubicBezTo>
                      <a:pt x="20230" y="27642"/>
                      <a:pt x="20154" y="27208"/>
                      <a:pt x="20065" y="26794"/>
                    </a:cubicBezTo>
                    <a:cubicBezTo>
                      <a:pt x="19410" y="23736"/>
                      <a:pt x="17929" y="21546"/>
                      <a:pt x="16168" y="19107"/>
                    </a:cubicBezTo>
                    <a:cubicBezTo>
                      <a:pt x="15562" y="18269"/>
                      <a:pt x="15009" y="17373"/>
                      <a:pt x="14470" y="16445"/>
                    </a:cubicBezTo>
                    <a:cubicBezTo>
                      <a:pt x="12463" y="12990"/>
                      <a:pt x="10720" y="9156"/>
                      <a:pt x="7675" y="6689"/>
                    </a:cubicBezTo>
                    <a:cubicBezTo>
                      <a:pt x="6693" y="5896"/>
                      <a:pt x="5579" y="5276"/>
                      <a:pt x="4598" y="4474"/>
                    </a:cubicBezTo>
                    <a:cubicBezTo>
                      <a:pt x="3100" y="3243"/>
                      <a:pt x="1989" y="1611"/>
                      <a:pt x="898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13"/>
              <p:cNvSpPr/>
              <p:nvPr/>
            </p:nvSpPr>
            <p:spPr>
              <a:xfrm>
                <a:off x="2390657" y="856151"/>
                <a:ext cx="627454" cy="990877"/>
              </a:xfrm>
              <a:custGeom>
                <a:rect b="b" l="l" r="r" t="t"/>
                <a:pathLst>
                  <a:path extrusionOk="0" h="31194" w="19753">
                    <a:moveTo>
                      <a:pt x="825" y="1"/>
                    </a:moveTo>
                    <a:lnTo>
                      <a:pt x="825" y="1"/>
                    </a:lnTo>
                    <a:cubicBezTo>
                      <a:pt x="856" y="340"/>
                      <a:pt x="897" y="679"/>
                      <a:pt x="945" y="1013"/>
                    </a:cubicBezTo>
                    <a:lnTo>
                      <a:pt x="673" y="937"/>
                    </a:lnTo>
                    <a:cubicBezTo>
                      <a:pt x="646" y="1071"/>
                      <a:pt x="624" y="1204"/>
                      <a:pt x="597" y="1338"/>
                    </a:cubicBezTo>
                    <a:cubicBezTo>
                      <a:pt x="897" y="1423"/>
                      <a:pt x="990" y="1449"/>
                      <a:pt x="1017" y="1459"/>
                    </a:cubicBezTo>
                    <a:cubicBezTo>
                      <a:pt x="1111" y="1985"/>
                      <a:pt x="1231" y="2502"/>
                      <a:pt x="1373" y="3019"/>
                    </a:cubicBezTo>
                    <a:lnTo>
                      <a:pt x="325" y="2716"/>
                    </a:lnTo>
                    <a:cubicBezTo>
                      <a:pt x="299" y="2850"/>
                      <a:pt x="272" y="2980"/>
                      <a:pt x="249" y="3113"/>
                    </a:cubicBezTo>
                    <a:cubicBezTo>
                      <a:pt x="1119" y="3367"/>
                      <a:pt x="1409" y="3452"/>
                      <a:pt x="1507" y="3478"/>
                    </a:cubicBezTo>
                    <a:cubicBezTo>
                      <a:pt x="1654" y="3960"/>
                      <a:pt x="1823" y="4437"/>
                      <a:pt x="2011" y="4910"/>
                    </a:cubicBezTo>
                    <a:cubicBezTo>
                      <a:pt x="2038" y="4972"/>
                      <a:pt x="2064" y="5040"/>
                      <a:pt x="2091" y="5102"/>
                    </a:cubicBezTo>
                    <a:lnTo>
                      <a:pt x="41" y="4509"/>
                    </a:lnTo>
                    <a:cubicBezTo>
                      <a:pt x="23" y="4647"/>
                      <a:pt x="9" y="4785"/>
                      <a:pt x="0" y="4923"/>
                    </a:cubicBezTo>
                    <a:cubicBezTo>
                      <a:pt x="1570" y="5374"/>
                      <a:pt x="2113" y="5534"/>
                      <a:pt x="2301" y="5588"/>
                    </a:cubicBezTo>
                    <a:cubicBezTo>
                      <a:pt x="2560" y="6168"/>
                      <a:pt x="2844" y="6734"/>
                      <a:pt x="3148" y="7287"/>
                    </a:cubicBezTo>
                    <a:lnTo>
                      <a:pt x="67" y="6394"/>
                    </a:lnTo>
                    <a:lnTo>
                      <a:pt x="67" y="6394"/>
                    </a:lnTo>
                    <a:cubicBezTo>
                      <a:pt x="98" y="6546"/>
                      <a:pt x="130" y="6698"/>
                      <a:pt x="174" y="6849"/>
                    </a:cubicBezTo>
                    <a:cubicBezTo>
                      <a:pt x="2363" y="7483"/>
                      <a:pt x="3153" y="7710"/>
                      <a:pt x="3438" y="7795"/>
                    </a:cubicBezTo>
                    <a:cubicBezTo>
                      <a:pt x="3750" y="8330"/>
                      <a:pt x="4080" y="8856"/>
                      <a:pt x="4419" y="9374"/>
                    </a:cubicBezTo>
                    <a:cubicBezTo>
                      <a:pt x="4463" y="9436"/>
                      <a:pt x="4508" y="9502"/>
                      <a:pt x="4552" y="9569"/>
                    </a:cubicBezTo>
                    <a:lnTo>
                      <a:pt x="776" y="8477"/>
                    </a:lnTo>
                    <a:lnTo>
                      <a:pt x="776" y="8477"/>
                    </a:lnTo>
                    <a:cubicBezTo>
                      <a:pt x="848" y="8637"/>
                      <a:pt x="918" y="8802"/>
                      <a:pt x="994" y="8963"/>
                    </a:cubicBezTo>
                    <a:cubicBezTo>
                      <a:pt x="3550" y="9703"/>
                      <a:pt x="4535" y="9989"/>
                      <a:pt x="4910" y="10100"/>
                    </a:cubicBezTo>
                    <a:cubicBezTo>
                      <a:pt x="5225" y="10555"/>
                      <a:pt x="5542" y="11005"/>
                      <a:pt x="5855" y="11460"/>
                    </a:cubicBezTo>
                    <a:cubicBezTo>
                      <a:pt x="5957" y="11611"/>
                      <a:pt x="6060" y="11759"/>
                      <a:pt x="6157" y="11910"/>
                    </a:cubicBezTo>
                    <a:lnTo>
                      <a:pt x="1685" y="10617"/>
                    </a:lnTo>
                    <a:lnTo>
                      <a:pt x="1685" y="10617"/>
                    </a:lnTo>
                    <a:cubicBezTo>
                      <a:pt x="1735" y="10769"/>
                      <a:pt x="1784" y="10929"/>
                      <a:pt x="1828" y="11086"/>
                    </a:cubicBezTo>
                    <a:cubicBezTo>
                      <a:pt x="4856" y="11959"/>
                      <a:pt x="6028" y="12298"/>
                      <a:pt x="6483" y="12432"/>
                    </a:cubicBezTo>
                    <a:cubicBezTo>
                      <a:pt x="6711" y="12815"/>
                      <a:pt x="6925" y="13208"/>
                      <a:pt x="7121" y="13613"/>
                    </a:cubicBezTo>
                    <a:cubicBezTo>
                      <a:pt x="7205" y="13788"/>
                      <a:pt x="7291" y="13961"/>
                      <a:pt x="7371" y="14140"/>
                    </a:cubicBezTo>
                    <a:cubicBezTo>
                      <a:pt x="2099" y="12616"/>
                      <a:pt x="2091" y="12615"/>
                      <a:pt x="2091" y="12615"/>
                    </a:cubicBezTo>
                    <a:lnTo>
                      <a:pt x="2091" y="12615"/>
                    </a:lnTo>
                    <a:cubicBezTo>
                      <a:pt x="2105" y="12757"/>
                      <a:pt x="2118" y="12905"/>
                      <a:pt x="2132" y="13047"/>
                    </a:cubicBezTo>
                    <a:cubicBezTo>
                      <a:pt x="5698" y="14082"/>
                      <a:pt x="7067" y="14478"/>
                      <a:pt x="7594" y="14630"/>
                    </a:cubicBezTo>
                    <a:cubicBezTo>
                      <a:pt x="7839" y="15179"/>
                      <a:pt x="8071" y="15735"/>
                      <a:pt x="8312" y="16289"/>
                    </a:cubicBezTo>
                    <a:lnTo>
                      <a:pt x="2239" y="14531"/>
                    </a:lnTo>
                    <a:lnTo>
                      <a:pt x="2239" y="14531"/>
                    </a:lnTo>
                    <a:cubicBezTo>
                      <a:pt x="2252" y="14679"/>
                      <a:pt x="2270" y="14826"/>
                      <a:pt x="2288" y="14969"/>
                    </a:cubicBezTo>
                    <a:cubicBezTo>
                      <a:pt x="6332" y="16142"/>
                      <a:pt x="7910" y="16601"/>
                      <a:pt x="8526" y="16779"/>
                    </a:cubicBezTo>
                    <a:cubicBezTo>
                      <a:pt x="8744" y="17266"/>
                      <a:pt x="8976" y="17751"/>
                      <a:pt x="9225" y="18229"/>
                    </a:cubicBezTo>
                    <a:cubicBezTo>
                      <a:pt x="9270" y="18309"/>
                      <a:pt x="9314" y="18389"/>
                      <a:pt x="9359" y="18474"/>
                    </a:cubicBezTo>
                    <a:lnTo>
                      <a:pt x="2622" y="16521"/>
                    </a:lnTo>
                    <a:lnTo>
                      <a:pt x="2622" y="16521"/>
                    </a:lnTo>
                    <a:cubicBezTo>
                      <a:pt x="2680" y="16681"/>
                      <a:pt x="2737" y="16838"/>
                      <a:pt x="2801" y="16998"/>
                    </a:cubicBezTo>
                    <a:cubicBezTo>
                      <a:pt x="7108" y="18246"/>
                      <a:pt x="8904" y="18764"/>
                      <a:pt x="9649" y="18982"/>
                    </a:cubicBezTo>
                    <a:cubicBezTo>
                      <a:pt x="9948" y="19472"/>
                      <a:pt x="10277" y="19954"/>
                      <a:pt x="10625" y="20404"/>
                    </a:cubicBezTo>
                    <a:cubicBezTo>
                      <a:pt x="10728" y="20542"/>
                      <a:pt x="10835" y="20676"/>
                      <a:pt x="10942" y="20805"/>
                    </a:cubicBezTo>
                    <a:lnTo>
                      <a:pt x="3674" y="18705"/>
                    </a:lnTo>
                    <a:lnTo>
                      <a:pt x="3674" y="18705"/>
                    </a:lnTo>
                    <a:cubicBezTo>
                      <a:pt x="3786" y="18879"/>
                      <a:pt x="3906" y="19058"/>
                      <a:pt x="4027" y="19227"/>
                    </a:cubicBezTo>
                    <a:cubicBezTo>
                      <a:pt x="8462" y="20515"/>
                      <a:pt x="10479" y="21100"/>
                      <a:pt x="11397" y="21363"/>
                    </a:cubicBezTo>
                    <a:cubicBezTo>
                      <a:pt x="11682" y="21706"/>
                      <a:pt x="11967" y="22040"/>
                      <a:pt x="12253" y="22375"/>
                    </a:cubicBezTo>
                    <a:cubicBezTo>
                      <a:pt x="12512" y="22678"/>
                      <a:pt x="12765" y="22981"/>
                      <a:pt x="13016" y="23289"/>
                    </a:cubicBezTo>
                    <a:lnTo>
                      <a:pt x="5703" y="21171"/>
                    </a:lnTo>
                    <a:lnTo>
                      <a:pt x="5703" y="21171"/>
                    </a:lnTo>
                    <a:cubicBezTo>
                      <a:pt x="5890" y="21345"/>
                      <a:pt x="6077" y="21514"/>
                      <a:pt x="6269" y="21680"/>
                    </a:cubicBezTo>
                    <a:cubicBezTo>
                      <a:pt x="6318" y="21719"/>
                      <a:pt x="6367" y="21760"/>
                      <a:pt x="6416" y="21800"/>
                    </a:cubicBezTo>
                    <a:cubicBezTo>
                      <a:pt x="10572" y="23003"/>
                      <a:pt x="12529" y="23570"/>
                      <a:pt x="13448" y="23837"/>
                    </a:cubicBezTo>
                    <a:cubicBezTo>
                      <a:pt x="13568" y="23993"/>
                      <a:pt x="13689" y="24154"/>
                      <a:pt x="13804" y="24314"/>
                    </a:cubicBezTo>
                    <a:cubicBezTo>
                      <a:pt x="14107" y="24742"/>
                      <a:pt x="14389" y="25184"/>
                      <a:pt x="14652" y="25639"/>
                    </a:cubicBezTo>
                    <a:lnTo>
                      <a:pt x="8837" y="23954"/>
                    </a:lnTo>
                    <a:lnTo>
                      <a:pt x="8837" y="23954"/>
                    </a:lnTo>
                    <a:cubicBezTo>
                      <a:pt x="8985" y="24131"/>
                      <a:pt x="9131" y="24314"/>
                      <a:pt x="9270" y="24506"/>
                    </a:cubicBezTo>
                    <a:cubicBezTo>
                      <a:pt x="12605" y="25469"/>
                      <a:pt x="14187" y="25928"/>
                      <a:pt x="14942" y="26147"/>
                    </a:cubicBezTo>
                    <a:cubicBezTo>
                      <a:pt x="14990" y="26236"/>
                      <a:pt x="15039" y="26321"/>
                      <a:pt x="15084" y="26410"/>
                    </a:cubicBezTo>
                    <a:cubicBezTo>
                      <a:pt x="15338" y="26883"/>
                      <a:pt x="15584" y="27364"/>
                      <a:pt x="15825" y="27854"/>
                    </a:cubicBezTo>
                    <a:lnTo>
                      <a:pt x="10510" y="26316"/>
                    </a:lnTo>
                    <a:lnTo>
                      <a:pt x="10510" y="26316"/>
                    </a:lnTo>
                    <a:cubicBezTo>
                      <a:pt x="10612" y="26481"/>
                      <a:pt x="10724" y="26656"/>
                      <a:pt x="10839" y="26833"/>
                    </a:cubicBezTo>
                    <a:cubicBezTo>
                      <a:pt x="13809" y="27694"/>
                      <a:pt x="15307" y="28131"/>
                      <a:pt x="16066" y="28350"/>
                    </a:cubicBezTo>
                    <a:cubicBezTo>
                      <a:pt x="16114" y="28448"/>
                      <a:pt x="16159" y="28550"/>
                      <a:pt x="16208" y="28648"/>
                    </a:cubicBezTo>
                    <a:lnTo>
                      <a:pt x="16885" y="30039"/>
                    </a:lnTo>
                    <a:lnTo>
                      <a:pt x="16885" y="30039"/>
                    </a:lnTo>
                    <a:lnTo>
                      <a:pt x="12070" y="28644"/>
                    </a:lnTo>
                    <a:lnTo>
                      <a:pt x="12070" y="28644"/>
                    </a:lnTo>
                    <a:cubicBezTo>
                      <a:pt x="12208" y="28831"/>
                      <a:pt x="12351" y="29014"/>
                      <a:pt x="12494" y="29192"/>
                    </a:cubicBezTo>
                    <a:cubicBezTo>
                      <a:pt x="15008" y="29919"/>
                      <a:pt x="16381" y="30315"/>
                      <a:pt x="17126" y="30535"/>
                    </a:cubicBezTo>
                    <a:cubicBezTo>
                      <a:pt x="17189" y="30655"/>
                      <a:pt x="17251" y="30784"/>
                      <a:pt x="17318" y="30922"/>
                    </a:cubicBezTo>
                    <a:lnTo>
                      <a:pt x="17447" y="31194"/>
                    </a:lnTo>
                    <a:cubicBezTo>
                      <a:pt x="17875" y="30980"/>
                      <a:pt x="18245" y="30673"/>
                      <a:pt x="18585" y="30325"/>
                    </a:cubicBezTo>
                    <a:cubicBezTo>
                      <a:pt x="18575" y="30311"/>
                      <a:pt x="18566" y="30298"/>
                      <a:pt x="18562" y="30284"/>
                    </a:cubicBezTo>
                    <a:lnTo>
                      <a:pt x="18513" y="30196"/>
                    </a:lnTo>
                    <a:lnTo>
                      <a:pt x="19752" y="25866"/>
                    </a:lnTo>
                    <a:cubicBezTo>
                      <a:pt x="19686" y="25625"/>
                      <a:pt x="19610" y="25389"/>
                      <a:pt x="19529" y="25158"/>
                    </a:cubicBezTo>
                    <a:cubicBezTo>
                      <a:pt x="18842" y="27570"/>
                      <a:pt x="18455" y="28924"/>
                      <a:pt x="18237" y="29683"/>
                    </a:cubicBezTo>
                    <a:cubicBezTo>
                      <a:pt x="18058" y="29358"/>
                      <a:pt x="17782" y="28849"/>
                      <a:pt x="17354" y="28064"/>
                    </a:cubicBezTo>
                    <a:cubicBezTo>
                      <a:pt x="17331" y="28020"/>
                      <a:pt x="17305" y="27975"/>
                      <a:pt x="17282" y="27934"/>
                    </a:cubicBezTo>
                    <a:lnTo>
                      <a:pt x="18661" y="23119"/>
                    </a:lnTo>
                    <a:cubicBezTo>
                      <a:pt x="18571" y="22946"/>
                      <a:pt x="18482" y="22771"/>
                      <a:pt x="18388" y="22602"/>
                    </a:cubicBezTo>
                    <a:cubicBezTo>
                      <a:pt x="17630" y="25238"/>
                      <a:pt x="17224" y="26660"/>
                      <a:pt x="17006" y="27422"/>
                    </a:cubicBezTo>
                    <a:cubicBezTo>
                      <a:pt x="16716" y="26891"/>
                      <a:pt x="16418" y="26361"/>
                      <a:pt x="16101" y="25835"/>
                    </a:cubicBezTo>
                    <a:cubicBezTo>
                      <a:pt x="16083" y="25800"/>
                      <a:pt x="16060" y="25763"/>
                      <a:pt x="16039" y="25728"/>
                    </a:cubicBezTo>
                    <a:lnTo>
                      <a:pt x="17398" y="20988"/>
                    </a:lnTo>
                    <a:cubicBezTo>
                      <a:pt x="17300" y="20836"/>
                      <a:pt x="17202" y="20690"/>
                      <a:pt x="17099" y="20542"/>
                    </a:cubicBezTo>
                    <a:cubicBezTo>
                      <a:pt x="16346" y="23178"/>
                      <a:pt x="15953" y="24547"/>
                      <a:pt x="15749" y="25259"/>
                    </a:cubicBezTo>
                    <a:cubicBezTo>
                      <a:pt x="15432" y="24756"/>
                      <a:pt x="15093" y="24257"/>
                      <a:pt x="14723" y="23784"/>
                    </a:cubicBezTo>
                    <a:cubicBezTo>
                      <a:pt x="16070" y="19085"/>
                      <a:pt x="16070" y="19079"/>
                      <a:pt x="16070" y="19079"/>
                    </a:cubicBezTo>
                    <a:cubicBezTo>
                      <a:pt x="15963" y="18941"/>
                      <a:pt x="15864" y="18799"/>
                      <a:pt x="15766" y="18651"/>
                    </a:cubicBezTo>
                    <a:cubicBezTo>
                      <a:pt x="14982" y="21390"/>
                      <a:pt x="14598" y="22732"/>
                      <a:pt x="14411" y="23387"/>
                    </a:cubicBezTo>
                    <a:cubicBezTo>
                      <a:pt x="14059" y="22954"/>
                      <a:pt x="13689" y="22544"/>
                      <a:pt x="13314" y="22139"/>
                    </a:cubicBezTo>
                    <a:lnTo>
                      <a:pt x="14763" y="17083"/>
                    </a:lnTo>
                    <a:cubicBezTo>
                      <a:pt x="14665" y="16926"/>
                      <a:pt x="14572" y="16766"/>
                      <a:pt x="14477" y="16605"/>
                    </a:cubicBezTo>
                    <a:cubicBezTo>
                      <a:pt x="13586" y="19713"/>
                      <a:pt x="13181" y="21139"/>
                      <a:pt x="12993" y="21791"/>
                    </a:cubicBezTo>
                    <a:cubicBezTo>
                      <a:pt x="12979" y="21777"/>
                      <a:pt x="12966" y="21760"/>
                      <a:pt x="12953" y="21746"/>
                    </a:cubicBezTo>
                    <a:cubicBezTo>
                      <a:pt x="12592" y="21363"/>
                      <a:pt x="12230" y="20979"/>
                      <a:pt x="11882" y="20591"/>
                    </a:cubicBezTo>
                    <a:cubicBezTo>
                      <a:pt x="13510" y="14902"/>
                      <a:pt x="13514" y="14902"/>
                      <a:pt x="13514" y="14902"/>
                    </a:cubicBezTo>
                    <a:cubicBezTo>
                      <a:pt x="13421" y="14733"/>
                      <a:pt x="13327" y="14568"/>
                      <a:pt x="13230" y="14398"/>
                    </a:cubicBezTo>
                    <a:cubicBezTo>
                      <a:pt x="12199" y="18009"/>
                      <a:pt x="11753" y="19566"/>
                      <a:pt x="11561" y="20230"/>
                    </a:cubicBezTo>
                    <a:cubicBezTo>
                      <a:pt x="11187" y="19797"/>
                      <a:pt x="10826" y="19357"/>
                      <a:pt x="10496" y="18892"/>
                    </a:cubicBezTo>
                    <a:lnTo>
                      <a:pt x="12271" y="12686"/>
                    </a:lnTo>
                    <a:cubicBezTo>
                      <a:pt x="12177" y="12525"/>
                      <a:pt x="12079" y="12360"/>
                      <a:pt x="11985" y="12200"/>
                    </a:cubicBezTo>
                    <a:cubicBezTo>
                      <a:pt x="10862" y="16132"/>
                      <a:pt x="10389" y="17768"/>
                      <a:pt x="10193" y="18451"/>
                    </a:cubicBezTo>
                    <a:cubicBezTo>
                      <a:pt x="10073" y="18264"/>
                      <a:pt x="9956" y="18077"/>
                      <a:pt x="9845" y="17881"/>
                    </a:cubicBezTo>
                    <a:cubicBezTo>
                      <a:pt x="9631" y="17515"/>
                      <a:pt x="9426" y="17136"/>
                      <a:pt x="9230" y="16757"/>
                    </a:cubicBezTo>
                    <a:lnTo>
                      <a:pt x="10991" y="10599"/>
                    </a:lnTo>
                    <a:cubicBezTo>
                      <a:pt x="10893" y="10452"/>
                      <a:pt x="10795" y="10300"/>
                      <a:pt x="10697" y="10158"/>
                    </a:cubicBezTo>
                    <a:cubicBezTo>
                      <a:pt x="9604" y="13975"/>
                      <a:pt x="9149" y="15562"/>
                      <a:pt x="8958" y="16217"/>
                    </a:cubicBezTo>
                    <a:cubicBezTo>
                      <a:pt x="8655" y="15602"/>
                      <a:pt x="8355" y="14973"/>
                      <a:pt x="8044" y="14350"/>
                    </a:cubicBezTo>
                    <a:lnTo>
                      <a:pt x="9645" y="8758"/>
                    </a:lnTo>
                    <a:cubicBezTo>
                      <a:pt x="9538" y="8629"/>
                      <a:pt x="9435" y="8504"/>
                      <a:pt x="9328" y="8384"/>
                    </a:cubicBezTo>
                    <a:cubicBezTo>
                      <a:pt x="8329" y="11870"/>
                      <a:pt x="7933" y="13261"/>
                      <a:pt x="7772" y="13819"/>
                    </a:cubicBezTo>
                    <a:cubicBezTo>
                      <a:pt x="7696" y="13675"/>
                      <a:pt x="7620" y="13533"/>
                      <a:pt x="7544" y="13395"/>
                    </a:cubicBezTo>
                    <a:cubicBezTo>
                      <a:pt x="7317" y="12967"/>
                      <a:pt x="7063" y="12552"/>
                      <a:pt x="6795" y="12150"/>
                    </a:cubicBezTo>
                    <a:lnTo>
                      <a:pt x="8209" y="7219"/>
                    </a:lnTo>
                    <a:cubicBezTo>
                      <a:pt x="8098" y="7121"/>
                      <a:pt x="7986" y="7024"/>
                      <a:pt x="7870" y="6921"/>
                    </a:cubicBezTo>
                    <a:cubicBezTo>
                      <a:pt x="6964" y="10086"/>
                      <a:pt x="6626" y="11268"/>
                      <a:pt x="6497" y="11714"/>
                    </a:cubicBezTo>
                    <a:cubicBezTo>
                      <a:pt x="6390" y="11553"/>
                      <a:pt x="6274" y="11397"/>
                      <a:pt x="6162" y="11241"/>
                    </a:cubicBezTo>
                    <a:cubicBezTo>
                      <a:pt x="5926" y="10920"/>
                      <a:pt x="5690" y="10604"/>
                      <a:pt x="5453" y="10283"/>
                    </a:cubicBezTo>
                    <a:lnTo>
                      <a:pt x="6680" y="6011"/>
                    </a:lnTo>
                    <a:cubicBezTo>
                      <a:pt x="6559" y="5931"/>
                      <a:pt x="6443" y="5851"/>
                      <a:pt x="6322" y="5771"/>
                    </a:cubicBezTo>
                    <a:cubicBezTo>
                      <a:pt x="5542" y="8495"/>
                      <a:pt x="5257" y="9498"/>
                      <a:pt x="5150" y="9868"/>
                    </a:cubicBezTo>
                    <a:cubicBezTo>
                      <a:pt x="4990" y="9650"/>
                      <a:pt x="4829" y="9427"/>
                      <a:pt x="4673" y="9203"/>
                    </a:cubicBezTo>
                    <a:cubicBezTo>
                      <a:pt x="4486" y="8936"/>
                      <a:pt x="4299" y="8668"/>
                      <a:pt x="4120" y="8401"/>
                    </a:cubicBezTo>
                    <a:lnTo>
                      <a:pt x="5110" y="4937"/>
                    </a:lnTo>
                    <a:cubicBezTo>
                      <a:pt x="4994" y="4852"/>
                      <a:pt x="4873" y="4763"/>
                      <a:pt x="4762" y="4674"/>
                    </a:cubicBezTo>
                    <a:cubicBezTo>
                      <a:pt x="4142" y="6841"/>
                      <a:pt x="3910" y="7647"/>
                      <a:pt x="3826" y="7946"/>
                    </a:cubicBezTo>
                    <a:cubicBezTo>
                      <a:pt x="3478" y="7402"/>
                      <a:pt x="3153" y="6849"/>
                      <a:pt x="2850" y="6283"/>
                    </a:cubicBezTo>
                    <a:lnTo>
                      <a:pt x="3607" y="3635"/>
                    </a:lnTo>
                    <a:cubicBezTo>
                      <a:pt x="3496" y="3523"/>
                      <a:pt x="3385" y="3408"/>
                      <a:pt x="3282" y="3291"/>
                    </a:cubicBezTo>
                    <a:cubicBezTo>
                      <a:pt x="2818" y="4901"/>
                      <a:pt x="2644" y="5521"/>
                      <a:pt x="2577" y="5757"/>
                    </a:cubicBezTo>
                    <a:cubicBezTo>
                      <a:pt x="2426" y="5458"/>
                      <a:pt x="2283" y="5155"/>
                      <a:pt x="2154" y="4847"/>
                    </a:cubicBezTo>
                    <a:cubicBezTo>
                      <a:pt x="1988" y="4478"/>
                      <a:pt x="1842" y="4103"/>
                      <a:pt x="1704" y="3723"/>
                    </a:cubicBezTo>
                    <a:lnTo>
                      <a:pt x="2208" y="1980"/>
                    </a:lnTo>
                    <a:cubicBezTo>
                      <a:pt x="2101" y="1842"/>
                      <a:pt x="2002" y="1704"/>
                      <a:pt x="1899" y="1566"/>
                    </a:cubicBezTo>
                    <a:cubicBezTo>
                      <a:pt x="1628" y="2507"/>
                      <a:pt x="1521" y="2890"/>
                      <a:pt x="1476" y="3042"/>
                    </a:cubicBezTo>
                    <a:cubicBezTo>
                      <a:pt x="1169" y="2052"/>
                      <a:pt x="945" y="1035"/>
                      <a:pt x="82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13"/>
              <p:cNvSpPr/>
              <p:nvPr/>
            </p:nvSpPr>
            <p:spPr>
              <a:xfrm>
                <a:off x="3300057" y="-133360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21526" y="1"/>
                    </a:moveTo>
                    <a:cubicBezTo>
                      <a:pt x="21458" y="1"/>
                      <a:pt x="21390" y="4"/>
                      <a:pt x="21322" y="12"/>
                    </a:cubicBezTo>
                    <a:cubicBezTo>
                      <a:pt x="20904" y="57"/>
                      <a:pt x="20511" y="252"/>
                      <a:pt x="20141" y="458"/>
                    </a:cubicBezTo>
                    <a:cubicBezTo>
                      <a:pt x="17399" y="1965"/>
                      <a:pt x="15727" y="4016"/>
                      <a:pt x="13899" y="6406"/>
                    </a:cubicBezTo>
                    <a:cubicBezTo>
                      <a:pt x="13270" y="7226"/>
                      <a:pt x="12574" y="8015"/>
                      <a:pt x="11839" y="8796"/>
                    </a:cubicBezTo>
                    <a:cubicBezTo>
                      <a:pt x="9110" y="11712"/>
                      <a:pt x="5935" y="14489"/>
                      <a:pt x="4451" y="18110"/>
                    </a:cubicBezTo>
                    <a:cubicBezTo>
                      <a:pt x="3974" y="19278"/>
                      <a:pt x="3706" y="20531"/>
                      <a:pt x="3221" y="21695"/>
                    </a:cubicBezTo>
                    <a:cubicBezTo>
                      <a:pt x="2466" y="23488"/>
                      <a:pt x="1227" y="25021"/>
                      <a:pt x="1" y="26528"/>
                    </a:cubicBezTo>
                    <a:cubicBezTo>
                      <a:pt x="1709" y="26243"/>
                      <a:pt x="3697" y="26239"/>
                      <a:pt x="5338" y="25797"/>
                    </a:cubicBezTo>
                    <a:cubicBezTo>
                      <a:pt x="7394" y="25239"/>
                      <a:pt x="8646" y="23385"/>
                      <a:pt x="10395" y="22323"/>
                    </a:cubicBezTo>
                    <a:cubicBezTo>
                      <a:pt x="11924" y="21397"/>
                      <a:pt x="13694" y="21129"/>
                      <a:pt x="15161" y="20139"/>
                    </a:cubicBezTo>
                    <a:cubicBezTo>
                      <a:pt x="16926" y="18940"/>
                      <a:pt x="18340" y="17004"/>
                      <a:pt x="19187" y="15069"/>
                    </a:cubicBezTo>
                    <a:cubicBezTo>
                      <a:pt x="19544" y="14244"/>
                      <a:pt x="19816" y="13384"/>
                      <a:pt x="20240" y="12595"/>
                    </a:cubicBezTo>
                    <a:cubicBezTo>
                      <a:pt x="20631" y="11867"/>
                      <a:pt x="21145" y="11212"/>
                      <a:pt x="21657" y="10566"/>
                    </a:cubicBezTo>
                    <a:cubicBezTo>
                      <a:pt x="23218" y="8582"/>
                      <a:pt x="27556" y="4537"/>
                      <a:pt x="25206" y="1755"/>
                    </a:cubicBezTo>
                    <a:cubicBezTo>
                      <a:pt x="24613" y="1051"/>
                      <a:pt x="23730" y="663"/>
                      <a:pt x="22874" y="328"/>
                    </a:cubicBezTo>
                    <a:cubicBezTo>
                      <a:pt x="22439" y="161"/>
                      <a:pt x="21986" y="1"/>
                      <a:pt x="2152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3"/>
              <p:cNvSpPr/>
              <p:nvPr/>
            </p:nvSpPr>
            <p:spPr>
              <a:xfrm>
                <a:off x="3299803" y="-108488"/>
                <a:ext cx="796984" cy="817663"/>
              </a:xfrm>
              <a:custGeom>
                <a:rect b="b" l="l" r="r" t="t"/>
                <a:pathLst>
                  <a:path extrusionOk="0" h="25741" w="25090">
                    <a:moveTo>
                      <a:pt x="23930" y="0"/>
                    </a:moveTo>
                    <a:cubicBezTo>
                      <a:pt x="23917" y="14"/>
                      <a:pt x="23908" y="23"/>
                      <a:pt x="23894" y="36"/>
                    </a:cubicBezTo>
                    <a:lnTo>
                      <a:pt x="23823" y="107"/>
                    </a:lnTo>
                    <a:lnTo>
                      <a:pt x="19324" y="165"/>
                    </a:lnTo>
                    <a:cubicBezTo>
                      <a:pt x="19110" y="299"/>
                      <a:pt x="18906" y="442"/>
                      <a:pt x="18709" y="584"/>
                    </a:cubicBezTo>
                    <a:cubicBezTo>
                      <a:pt x="21215" y="549"/>
                      <a:pt x="22624" y="531"/>
                      <a:pt x="23413" y="522"/>
                    </a:cubicBezTo>
                    <a:lnTo>
                      <a:pt x="23413" y="522"/>
                    </a:lnTo>
                    <a:cubicBezTo>
                      <a:pt x="23154" y="785"/>
                      <a:pt x="22744" y="1195"/>
                      <a:pt x="22116" y="1833"/>
                    </a:cubicBezTo>
                    <a:cubicBezTo>
                      <a:pt x="22080" y="1864"/>
                      <a:pt x="22048" y="1900"/>
                      <a:pt x="22013" y="1935"/>
                    </a:cubicBezTo>
                    <a:lnTo>
                      <a:pt x="17006" y="2002"/>
                    </a:lnTo>
                    <a:cubicBezTo>
                      <a:pt x="16867" y="2136"/>
                      <a:pt x="16725" y="2274"/>
                      <a:pt x="16591" y="2412"/>
                    </a:cubicBezTo>
                    <a:cubicBezTo>
                      <a:pt x="19334" y="2377"/>
                      <a:pt x="20809" y="2359"/>
                      <a:pt x="21602" y="2346"/>
                    </a:cubicBezTo>
                    <a:lnTo>
                      <a:pt x="21602" y="2346"/>
                    </a:lnTo>
                    <a:cubicBezTo>
                      <a:pt x="21180" y="2778"/>
                      <a:pt x="20756" y="3215"/>
                      <a:pt x="20341" y="3670"/>
                    </a:cubicBezTo>
                    <a:cubicBezTo>
                      <a:pt x="20314" y="3701"/>
                      <a:pt x="20287" y="3733"/>
                      <a:pt x="20260" y="3759"/>
                    </a:cubicBezTo>
                    <a:lnTo>
                      <a:pt x="15325" y="3826"/>
                    </a:lnTo>
                    <a:cubicBezTo>
                      <a:pt x="15214" y="3964"/>
                      <a:pt x="15097" y="4098"/>
                      <a:pt x="14986" y="4236"/>
                    </a:cubicBezTo>
                    <a:cubicBezTo>
                      <a:pt x="17728" y="4200"/>
                      <a:pt x="19151" y="4182"/>
                      <a:pt x="19890" y="4174"/>
                    </a:cubicBezTo>
                    <a:lnTo>
                      <a:pt x="19890" y="4174"/>
                    </a:lnTo>
                    <a:cubicBezTo>
                      <a:pt x="19503" y="4624"/>
                      <a:pt x="19124" y="5092"/>
                      <a:pt x="18776" y="5583"/>
                    </a:cubicBezTo>
                    <a:lnTo>
                      <a:pt x="13885" y="5649"/>
                    </a:lnTo>
                    <a:cubicBezTo>
                      <a:pt x="13778" y="5787"/>
                      <a:pt x="13671" y="5926"/>
                      <a:pt x="13564" y="6060"/>
                    </a:cubicBezTo>
                    <a:cubicBezTo>
                      <a:pt x="16408" y="6024"/>
                      <a:pt x="17803" y="6007"/>
                      <a:pt x="18486" y="5997"/>
                    </a:cubicBezTo>
                    <a:lnTo>
                      <a:pt x="18486" y="5997"/>
                    </a:lnTo>
                    <a:cubicBezTo>
                      <a:pt x="18174" y="6461"/>
                      <a:pt x="17884" y="6933"/>
                      <a:pt x="17608" y="7402"/>
                    </a:cubicBezTo>
                    <a:lnTo>
                      <a:pt x="12346" y="7473"/>
                    </a:lnTo>
                    <a:cubicBezTo>
                      <a:pt x="12222" y="7612"/>
                      <a:pt x="12097" y="7750"/>
                      <a:pt x="11971" y="7884"/>
                    </a:cubicBezTo>
                    <a:cubicBezTo>
                      <a:pt x="15204" y="7843"/>
                      <a:pt x="16689" y="7820"/>
                      <a:pt x="17367" y="7812"/>
                    </a:cubicBezTo>
                    <a:lnTo>
                      <a:pt x="17367" y="7812"/>
                    </a:lnTo>
                    <a:cubicBezTo>
                      <a:pt x="17354" y="7830"/>
                      <a:pt x="17344" y="7847"/>
                      <a:pt x="17336" y="7865"/>
                    </a:cubicBezTo>
                    <a:cubicBezTo>
                      <a:pt x="17068" y="8320"/>
                      <a:pt x="16809" y="8775"/>
                      <a:pt x="16537" y="9221"/>
                    </a:cubicBezTo>
                    <a:lnTo>
                      <a:pt x="10617" y="9302"/>
                    </a:lnTo>
                    <a:cubicBezTo>
                      <a:pt x="10483" y="9435"/>
                      <a:pt x="10349" y="9573"/>
                      <a:pt x="10215" y="9711"/>
                    </a:cubicBezTo>
                    <a:cubicBezTo>
                      <a:pt x="13973" y="9662"/>
                      <a:pt x="15588" y="9640"/>
                      <a:pt x="16284" y="9631"/>
                    </a:cubicBezTo>
                    <a:lnTo>
                      <a:pt x="16284" y="9631"/>
                    </a:lnTo>
                    <a:cubicBezTo>
                      <a:pt x="15976" y="10117"/>
                      <a:pt x="15655" y="10590"/>
                      <a:pt x="15307" y="11040"/>
                    </a:cubicBezTo>
                    <a:lnTo>
                      <a:pt x="8855" y="11125"/>
                    </a:lnTo>
                    <a:cubicBezTo>
                      <a:pt x="8726" y="11263"/>
                      <a:pt x="8596" y="11401"/>
                      <a:pt x="8472" y="11539"/>
                    </a:cubicBezTo>
                    <a:cubicBezTo>
                      <a:pt x="12560" y="11486"/>
                      <a:pt x="14263" y="11464"/>
                      <a:pt x="14973" y="11455"/>
                    </a:cubicBezTo>
                    <a:lnTo>
                      <a:pt x="14973" y="11455"/>
                    </a:lnTo>
                    <a:cubicBezTo>
                      <a:pt x="14830" y="11625"/>
                      <a:pt x="14683" y="11789"/>
                      <a:pt x="14527" y="11950"/>
                    </a:cubicBezTo>
                    <a:cubicBezTo>
                      <a:pt x="14237" y="12267"/>
                      <a:pt x="13934" y="12570"/>
                      <a:pt x="13626" y="12868"/>
                    </a:cubicBezTo>
                    <a:lnTo>
                      <a:pt x="7223" y="12953"/>
                    </a:lnTo>
                    <a:cubicBezTo>
                      <a:pt x="7112" y="13086"/>
                      <a:pt x="6995" y="13224"/>
                      <a:pt x="6884" y="13364"/>
                    </a:cubicBezTo>
                    <a:cubicBezTo>
                      <a:pt x="10857" y="13310"/>
                      <a:pt x="12506" y="13288"/>
                      <a:pt x="13189" y="13278"/>
                    </a:cubicBezTo>
                    <a:lnTo>
                      <a:pt x="13189" y="13278"/>
                    </a:lnTo>
                    <a:cubicBezTo>
                      <a:pt x="12685" y="13751"/>
                      <a:pt x="12172" y="14214"/>
                      <a:pt x="11664" y="14696"/>
                    </a:cubicBezTo>
                    <a:lnTo>
                      <a:pt x="5845" y="14772"/>
                    </a:lnTo>
                    <a:cubicBezTo>
                      <a:pt x="5756" y="14910"/>
                      <a:pt x="5663" y="15044"/>
                      <a:pt x="5577" y="15183"/>
                    </a:cubicBezTo>
                    <a:cubicBezTo>
                      <a:pt x="9203" y="15138"/>
                      <a:pt x="10656" y="15115"/>
                      <a:pt x="11232" y="15111"/>
                    </a:cubicBezTo>
                    <a:lnTo>
                      <a:pt x="11232" y="15111"/>
                    </a:lnTo>
                    <a:cubicBezTo>
                      <a:pt x="11121" y="15222"/>
                      <a:pt x="11004" y="15334"/>
                      <a:pt x="10893" y="15450"/>
                    </a:cubicBezTo>
                    <a:cubicBezTo>
                      <a:pt x="10549" y="15788"/>
                      <a:pt x="10228" y="16150"/>
                      <a:pt x="9917" y="16525"/>
                    </a:cubicBezTo>
                    <a:lnTo>
                      <a:pt x="4789" y="16591"/>
                    </a:lnTo>
                    <a:cubicBezTo>
                      <a:pt x="4727" y="16725"/>
                      <a:pt x="4664" y="16863"/>
                      <a:pt x="4602" y="17002"/>
                    </a:cubicBezTo>
                    <a:cubicBezTo>
                      <a:pt x="7892" y="16957"/>
                      <a:pt x="9123" y="16939"/>
                      <a:pt x="9582" y="16935"/>
                    </a:cubicBezTo>
                    <a:lnTo>
                      <a:pt x="9582" y="16935"/>
                    </a:lnTo>
                    <a:cubicBezTo>
                      <a:pt x="9462" y="17086"/>
                      <a:pt x="9345" y="17237"/>
                      <a:pt x="9230" y="17394"/>
                    </a:cubicBezTo>
                    <a:cubicBezTo>
                      <a:pt x="8989" y="17710"/>
                      <a:pt x="8752" y="18027"/>
                      <a:pt x="8516" y="18344"/>
                    </a:cubicBezTo>
                    <a:lnTo>
                      <a:pt x="4071" y="18402"/>
                    </a:lnTo>
                    <a:cubicBezTo>
                      <a:pt x="4031" y="18540"/>
                      <a:pt x="3986" y="18678"/>
                      <a:pt x="3941" y="18811"/>
                    </a:cubicBezTo>
                    <a:cubicBezTo>
                      <a:pt x="6777" y="18776"/>
                      <a:pt x="7820" y="18762"/>
                      <a:pt x="8209" y="18758"/>
                    </a:cubicBezTo>
                    <a:lnTo>
                      <a:pt x="8209" y="18758"/>
                    </a:lnTo>
                    <a:cubicBezTo>
                      <a:pt x="8044" y="18976"/>
                      <a:pt x="7874" y="19190"/>
                      <a:pt x="7705" y="19404"/>
                    </a:cubicBezTo>
                    <a:cubicBezTo>
                      <a:pt x="7509" y="19663"/>
                      <a:pt x="7304" y="19918"/>
                      <a:pt x="7094" y="20167"/>
                    </a:cubicBezTo>
                    <a:lnTo>
                      <a:pt x="3491" y="20212"/>
                    </a:lnTo>
                    <a:cubicBezTo>
                      <a:pt x="3447" y="20350"/>
                      <a:pt x="3393" y="20488"/>
                      <a:pt x="3344" y="20622"/>
                    </a:cubicBezTo>
                    <a:cubicBezTo>
                      <a:pt x="5596" y="20595"/>
                      <a:pt x="6434" y="20581"/>
                      <a:pt x="6746" y="20577"/>
                    </a:cubicBezTo>
                    <a:lnTo>
                      <a:pt x="6746" y="20577"/>
                    </a:lnTo>
                    <a:cubicBezTo>
                      <a:pt x="6327" y="21068"/>
                      <a:pt x="5890" y="21540"/>
                      <a:pt x="5435" y="21995"/>
                    </a:cubicBezTo>
                    <a:lnTo>
                      <a:pt x="2684" y="22031"/>
                    </a:lnTo>
                    <a:cubicBezTo>
                      <a:pt x="2608" y="22169"/>
                      <a:pt x="2528" y="22307"/>
                      <a:pt x="2447" y="22441"/>
                    </a:cubicBezTo>
                    <a:cubicBezTo>
                      <a:pt x="4120" y="22419"/>
                      <a:pt x="4762" y="22410"/>
                      <a:pt x="5007" y="22406"/>
                    </a:cubicBezTo>
                    <a:lnTo>
                      <a:pt x="5007" y="22406"/>
                    </a:lnTo>
                    <a:cubicBezTo>
                      <a:pt x="4766" y="22633"/>
                      <a:pt x="4517" y="22855"/>
                      <a:pt x="4262" y="23075"/>
                    </a:cubicBezTo>
                    <a:cubicBezTo>
                      <a:pt x="3955" y="23333"/>
                      <a:pt x="3638" y="23587"/>
                      <a:pt x="3313" y="23824"/>
                    </a:cubicBezTo>
                    <a:lnTo>
                      <a:pt x="1498" y="23845"/>
                    </a:lnTo>
                    <a:cubicBezTo>
                      <a:pt x="1395" y="23989"/>
                      <a:pt x="1297" y="24122"/>
                      <a:pt x="1190" y="24260"/>
                    </a:cubicBezTo>
                    <a:cubicBezTo>
                      <a:pt x="2171" y="24247"/>
                      <a:pt x="2568" y="24242"/>
                      <a:pt x="2729" y="24238"/>
                    </a:cubicBezTo>
                    <a:lnTo>
                      <a:pt x="2729" y="24238"/>
                    </a:lnTo>
                    <a:cubicBezTo>
                      <a:pt x="1868" y="24822"/>
                      <a:pt x="955" y="25326"/>
                      <a:pt x="0" y="25740"/>
                    </a:cubicBezTo>
                    <a:cubicBezTo>
                      <a:pt x="317" y="25616"/>
                      <a:pt x="628" y="25477"/>
                      <a:pt x="936" y="25331"/>
                    </a:cubicBezTo>
                    <a:lnTo>
                      <a:pt x="941" y="25616"/>
                    </a:lnTo>
                    <a:cubicBezTo>
                      <a:pt x="1079" y="25602"/>
                      <a:pt x="1212" y="25584"/>
                      <a:pt x="1351" y="25571"/>
                    </a:cubicBezTo>
                    <a:cubicBezTo>
                      <a:pt x="1346" y="25259"/>
                      <a:pt x="1342" y="25166"/>
                      <a:pt x="1342" y="25135"/>
                    </a:cubicBezTo>
                    <a:cubicBezTo>
                      <a:pt x="1819" y="24894"/>
                      <a:pt x="2283" y="24631"/>
                      <a:pt x="2733" y="24345"/>
                    </a:cubicBezTo>
                    <a:lnTo>
                      <a:pt x="2742" y="25433"/>
                    </a:lnTo>
                    <a:cubicBezTo>
                      <a:pt x="2881" y="25419"/>
                      <a:pt x="3015" y="25407"/>
                      <a:pt x="3148" y="25393"/>
                    </a:cubicBezTo>
                    <a:cubicBezTo>
                      <a:pt x="3139" y="24487"/>
                      <a:pt x="3139" y="24184"/>
                      <a:pt x="3134" y="24086"/>
                    </a:cubicBezTo>
                    <a:cubicBezTo>
                      <a:pt x="3554" y="23806"/>
                      <a:pt x="3964" y="23507"/>
                      <a:pt x="4361" y="23190"/>
                    </a:cubicBezTo>
                    <a:cubicBezTo>
                      <a:pt x="4414" y="23145"/>
                      <a:pt x="4468" y="23102"/>
                      <a:pt x="4521" y="23057"/>
                    </a:cubicBezTo>
                    <a:lnTo>
                      <a:pt x="4544" y="25192"/>
                    </a:lnTo>
                    <a:cubicBezTo>
                      <a:pt x="4682" y="25170"/>
                      <a:pt x="4816" y="25143"/>
                      <a:pt x="4949" y="25112"/>
                    </a:cubicBezTo>
                    <a:cubicBezTo>
                      <a:pt x="4931" y="23480"/>
                      <a:pt x="4927" y="22914"/>
                      <a:pt x="4927" y="22717"/>
                    </a:cubicBezTo>
                    <a:cubicBezTo>
                      <a:pt x="5404" y="22303"/>
                      <a:pt x="5867" y="21866"/>
                      <a:pt x="6309" y="21416"/>
                    </a:cubicBezTo>
                    <a:lnTo>
                      <a:pt x="6345" y="24621"/>
                    </a:lnTo>
                    <a:cubicBezTo>
                      <a:pt x="6478" y="24550"/>
                      <a:pt x="6617" y="24474"/>
                      <a:pt x="6746" y="24394"/>
                    </a:cubicBezTo>
                    <a:cubicBezTo>
                      <a:pt x="6724" y="22112"/>
                      <a:pt x="6715" y="21291"/>
                      <a:pt x="6711" y="20992"/>
                    </a:cubicBezTo>
                    <a:cubicBezTo>
                      <a:pt x="7134" y="20542"/>
                      <a:pt x="7544" y="20073"/>
                      <a:pt x="7941" y="19597"/>
                    </a:cubicBezTo>
                    <a:cubicBezTo>
                      <a:pt x="7991" y="19538"/>
                      <a:pt x="8044" y="19476"/>
                      <a:pt x="8092" y="19414"/>
                    </a:cubicBezTo>
                    <a:lnTo>
                      <a:pt x="8133" y="23347"/>
                    </a:lnTo>
                    <a:cubicBezTo>
                      <a:pt x="8267" y="23230"/>
                      <a:pt x="8400" y="23114"/>
                      <a:pt x="8534" y="22999"/>
                    </a:cubicBezTo>
                    <a:cubicBezTo>
                      <a:pt x="8507" y="20336"/>
                      <a:pt x="8499" y="19311"/>
                      <a:pt x="8493" y="18918"/>
                    </a:cubicBezTo>
                    <a:cubicBezTo>
                      <a:pt x="8841" y="18486"/>
                      <a:pt x="9185" y="18054"/>
                      <a:pt x="9528" y="17626"/>
                    </a:cubicBezTo>
                    <a:cubicBezTo>
                      <a:pt x="9640" y="17483"/>
                      <a:pt x="9756" y="17340"/>
                      <a:pt x="9872" y="17202"/>
                    </a:cubicBezTo>
                    <a:lnTo>
                      <a:pt x="9921" y="21861"/>
                    </a:lnTo>
                    <a:cubicBezTo>
                      <a:pt x="10055" y="21768"/>
                      <a:pt x="10189" y="21674"/>
                      <a:pt x="10327" y="21589"/>
                    </a:cubicBezTo>
                    <a:cubicBezTo>
                      <a:pt x="10296" y="18437"/>
                      <a:pt x="10282" y="17216"/>
                      <a:pt x="10277" y="16743"/>
                    </a:cubicBezTo>
                    <a:cubicBezTo>
                      <a:pt x="10576" y="16413"/>
                      <a:pt x="10893" y="16097"/>
                      <a:pt x="11228" y="15793"/>
                    </a:cubicBezTo>
                    <a:cubicBezTo>
                      <a:pt x="11366" y="15659"/>
                      <a:pt x="11512" y="15531"/>
                      <a:pt x="11656" y="15401"/>
                    </a:cubicBezTo>
                    <a:lnTo>
                      <a:pt x="11713" y="20894"/>
                    </a:lnTo>
                    <a:cubicBezTo>
                      <a:pt x="11847" y="20840"/>
                      <a:pt x="11985" y="20787"/>
                      <a:pt x="12119" y="20733"/>
                    </a:cubicBezTo>
                    <a:cubicBezTo>
                      <a:pt x="12084" y="17015"/>
                      <a:pt x="12070" y="15593"/>
                      <a:pt x="12061" y="15044"/>
                    </a:cubicBezTo>
                    <a:cubicBezTo>
                      <a:pt x="12516" y="14656"/>
                      <a:pt x="12984" y="14273"/>
                      <a:pt x="13448" y="13880"/>
                    </a:cubicBezTo>
                    <a:cubicBezTo>
                      <a:pt x="13510" y="20198"/>
                      <a:pt x="13510" y="20203"/>
                      <a:pt x="13510" y="20203"/>
                    </a:cubicBezTo>
                    <a:cubicBezTo>
                      <a:pt x="13644" y="20145"/>
                      <a:pt x="13782" y="20087"/>
                      <a:pt x="13916" y="20029"/>
                    </a:cubicBezTo>
                    <a:cubicBezTo>
                      <a:pt x="13871" y="15819"/>
                      <a:pt x="13858" y="14175"/>
                      <a:pt x="13849" y="13533"/>
                    </a:cubicBezTo>
                    <a:cubicBezTo>
                      <a:pt x="14255" y="13185"/>
                      <a:pt x="14652" y="12823"/>
                      <a:pt x="15035" y="12444"/>
                    </a:cubicBezTo>
                    <a:cubicBezTo>
                      <a:pt x="15101" y="12382"/>
                      <a:pt x="15169" y="12315"/>
                      <a:pt x="15235" y="12249"/>
                    </a:cubicBezTo>
                    <a:lnTo>
                      <a:pt x="15303" y="19258"/>
                    </a:lnTo>
                    <a:cubicBezTo>
                      <a:pt x="15441" y="19164"/>
                      <a:pt x="15574" y="19062"/>
                      <a:pt x="15708" y="18955"/>
                    </a:cubicBezTo>
                    <a:cubicBezTo>
                      <a:pt x="15663" y="14469"/>
                      <a:pt x="15646" y="12601"/>
                      <a:pt x="15636" y="11825"/>
                    </a:cubicBezTo>
                    <a:cubicBezTo>
                      <a:pt x="16025" y="11397"/>
                      <a:pt x="16385" y="10942"/>
                      <a:pt x="16720" y="10479"/>
                    </a:cubicBezTo>
                    <a:cubicBezTo>
                      <a:pt x="16819" y="10341"/>
                      <a:pt x="16916" y="10201"/>
                      <a:pt x="17015" y="10063"/>
                    </a:cubicBezTo>
                    <a:lnTo>
                      <a:pt x="17095" y="17626"/>
                    </a:lnTo>
                    <a:cubicBezTo>
                      <a:pt x="17229" y="17465"/>
                      <a:pt x="17367" y="17305"/>
                      <a:pt x="17492" y="17136"/>
                    </a:cubicBezTo>
                    <a:cubicBezTo>
                      <a:pt x="17447" y="12520"/>
                      <a:pt x="17425" y="10421"/>
                      <a:pt x="17416" y="9466"/>
                    </a:cubicBezTo>
                    <a:cubicBezTo>
                      <a:pt x="17661" y="9096"/>
                      <a:pt x="17898" y="8722"/>
                      <a:pt x="18138" y="8356"/>
                    </a:cubicBezTo>
                    <a:cubicBezTo>
                      <a:pt x="18352" y="8022"/>
                      <a:pt x="18571" y="7687"/>
                      <a:pt x="18793" y="7361"/>
                    </a:cubicBezTo>
                    <a:lnTo>
                      <a:pt x="18869" y="14973"/>
                    </a:lnTo>
                    <a:cubicBezTo>
                      <a:pt x="18986" y="14745"/>
                      <a:pt x="19093" y="14514"/>
                      <a:pt x="19195" y="14286"/>
                    </a:cubicBezTo>
                    <a:cubicBezTo>
                      <a:pt x="19217" y="14228"/>
                      <a:pt x="19244" y="14170"/>
                      <a:pt x="19266" y="14113"/>
                    </a:cubicBezTo>
                    <a:cubicBezTo>
                      <a:pt x="19221" y="9783"/>
                      <a:pt x="19204" y="7746"/>
                      <a:pt x="19195" y="6787"/>
                    </a:cubicBezTo>
                    <a:cubicBezTo>
                      <a:pt x="19311" y="6626"/>
                      <a:pt x="19427" y="6466"/>
                      <a:pt x="19552" y="6310"/>
                    </a:cubicBezTo>
                    <a:cubicBezTo>
                      <a:pt x="19869" y="5894"/>
                      <a:pt x="20211" y="5503"/>
                      <a:pt x="20573" y="5114"/>
                    </a:cubicBezTo>
                    <a:lnTo>
                      <a:pt x="20635" y="11170"/>
                    </a:lnTo>
                    <a:cubicBezTo>
                      <a:pt x="20760" y="10977"/>
                      <a:pt x="20894" y="10786"/>
                      <a:pt x="21036" y="10598"/>
                    </a:cubicBezTo>
                    <a:cubicBezTo>
                      <a:pt x="21001" y="7125"/>
                      <a:pt x="20983" y="5476"/>
                      <a:pt x="20974" y="4696"/>
                    </a:cubicBezTo>
                    <a:cubicBezTo>
                      <a:pt x="21046" y="4620"/>
                      <a:pt x="21116" y="4548"/>
                      <a:pt x="21188" y="4476"/>
                    </a:cubicBezTo>
                    <a:cubicBezTo>
                      <a:pt x="21567" y="4098"/>
                      <a:pt x="21960" y="3727"/>
                      <a:pt x="22357" y="3358"/>
                    </a:cubicBezTo>
                    <a:lnTo>
                      <a:pt x="22414" y="8891"/>
                    </a:lnTo>
                    <a:cubicBezTo>
                      <a:pt x="22544" y="8740"/>
                      <a:pt x="22678" y="8583"/>
                      <a:pt x="22816" y="8423"/>
                    </a:cubicBezTo>
                    <a:cubicBezTo>
                      <a:pt x="22785" y="5328"/>
                      <a:pt x="22771" y="3772"/>
                      <a:pt x="22762" y="2984"/>
                    </a:cubicBezTo>
                    <a:cubicBezTo>
                      <a:pt x="22843" y="2908"/>
                      <a:pt x="22927" y="2832"/>
                      <a:pt x="23007" y="2760"/>
                    </a:cubicBezTo>
                    <a:lnTo>
                      <a:pt x="24144" y="1708"/>
                    </a:lnTo>
                    <a:lnTo>
                      <a:pt x="24193" y="6724"/>
                    </a:lnTo>
                    <a:cubicBezTo>
                      <a:pt x="24331" y="6536"/>
                      <a:pt x="24470" y="6349"/>
                      <a:pt x="24599" y="6158"/>
                    </a:cubicBezTo>
                    <a:cubicBezTo>
                      <a:pt x="24572" y="3540"/>
                      <a:pt x="24555" y="2114"/>
                      <a:pt x="24550" y="1338"/>
                    </a:cubicBezTo>
                    <a:cubicBezTo>
                      <a:pt x="24648" y="1245"/>
                      <a:pt x="24755" y="1146"/>
                      <a:pt x="24866" y="1044"/>
                    </a:cubicBezTo>
                    <a:lnTo>
                      <a:pt x="25090" y="838"/>
                    </a:lnTo>
                    <a:cubicBezTo>
                      <a:pt x="24759" y="490"/>
                      <a:pt x="24358" y="223"/>
                      <a:pt x="2393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13"/>
              <p:cNvSpPr/>
              <p:nvPr/>
            </p:nvSpPr>
            <p:spPr>
              <a:xfrm>
                <a:off x="2726445" y="751930"/>
                <a:ext cx="460084" cy="1071942"/>
              </a:xfrm>
              <a:custGeom>
                <a:rect b="b" l="l" r="r" t="t"/>
                <a:pathLst>
                  <a:path extrusionOk="0" h="33746" w="14484">
                    <a:moveTo>
                      <a:pt x="14162" y="1"/>
                    </a:moveTo>
                    <a:cubicBezTo>
                      <a:pt x="12784" y="1039"/>
                      <a:pt x="11032" y="1958"/>
                      <a:pt x="9788" y="3108"/>
                    </a:cubicBezTo>
                    <a:cubicBezTo>
                      <a:pt x="8232" y="4549"/>
                      <a:pt x="7983" y="6759"/>
                      <a:pt x="6930" y="8503"/>
                    </a:cubicBezTo>
                    <a:cubicBezTo>
                      <a:pt x="6011" y="10027"/>
                      <a:pt x="4571" y="11080"/>
                      <a:pt x="3737" y="12632"/>
                    </a:cubicBezTo>
                    <a:cubicBezTo>
                      <a:pt x="2734" y="14509"/>
                      <a:pt x="2377" y="16863"/>
                      <a:pt x="2529" y="18963"/>
                    </a:cubicBezTo>
                    <a:cubicBezTo>
                      <a:pt x="2591" y="19855"/>
                      <a:pt x="2748" y="20738"/>
                      <a:pt x="2739" y="21629"/>
                    </a:cubicBezTo>
                    <a:cubicBezTo>
                      <a:pt x="2729" y="22455"/>
                      <a:pt x="2578" y="23266"/>
                      <a:pt x="2427" y="24073"/>
                    </a:cubicBezTo>
                    <a:cubicBezTo>
                      <a:pt x="1963" y="26543"/>
                      <a:pt x="1" y="32112"/>
                      <a:pt x="3363" y="33481"/>
                    </a:cubicBezTo>
                    <a:cubicBezTo>
                      <a:pt x="3850" y="33681"/>
                      <a:pt x="4374" y="33745"/>
                      <a:pt x="4904" y="33745"/>
                    </a:cubicBezTo>
                    <a:cubicBezTo>
                      <a:pt x="5296" y="33745"/>
                      <a:pt x="5691" y="33710"/>
                      <a:pt x="6078" y="33668"/>
                    </a:cubicBezTo>
                    <a:cubicBezTo>
                      <a:pt x="6604" y="33606"/>
                      <a:pt x="7148" y="33526"/>
                      <a:pt x="7590" y="33232"/>
                    </a:cubicBezTo>
                    <a:cubicBezTo>
                      <a:pt x="7942" y="32995"/>
                      <a:pt x="8197" y="32639"/>
                      <a:pt x="8428" y="32291"/>
                    </a:cubicBezTo>
                    <a:cubicBezTo>
                      <a:pt x="10149" y="29696"/>
                      <a:pt x="10679" y="27118"/>
                      <a:pt x="11187" y="24162"/>
                    </a:cubicBezTo>
                    <a:cubicBezTo>
                      <a:pt x="11362" y="23150"/>
                      <a:pt x="11616" y="22134"/>
                      <a:pt x="11901" y="21103"/>
                    </a:cubicBezTo>
                    <a:cubicBezTo>
                      <a:pt x="12963" y="17269"/>
                      <a:pt x="14483" y="13359"/>
                      <a:pt x="14117" y="9480"/>
                    </a:cubicBezTo>
                    <a:cubicBezTo>
                      <a:pt x="14002" y="8226"/>
                      <a:pt x="13663" y="7000"/>
                      <a:pt x="13551" y="5747"/>
                    </a:cubicBezTo>
                    <a:cubicBezTo>
                      <a:pt x="13387" y="3821"/>
                      <a:pt x="13774" y="1895"/>
                      <a:pt x="14162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13"/>
              <p:cNvSpPr/>
              <p:nvPr/>
            </p:nvSpPr>
            <p:spPr>
              <a:xfrm>
                <a:off x="2774473" y="751930"/>
                <a:ext cx="402113" cy="1071910"/>
              </a:xfrm>
              <a:custGeom>
                <a:rect b="b" l="l" r="r" t="t"/>
                <a:pathLst>
                  <a:path extrusionOk="0" h="33745" w="12659">
                    <a:moveTo>
                      <a:pt x="12659" y="1"/>
                    </a:moveTo>
                    <a:lnTo>
                      <a:pt x="12659" y="1"/>
                    </a:lnTo>
                    <a:cubicBezTo>
                      <a:pt x="12436" y="259"/>
                      <a:pt x="12222" y="522"/>
                      <a:pt x="12017" y="794"/>
                    </a:cubicBezTo>
                    <a:lnTo>
                      <a:pt x="11883" y="544"/>
                    </a:lnTo>
                    <a:cubicBezTo>
                      <a:pt x="11772" y="620"/>
                      <a:pt x="11661" y="696"/>
                      <a:pt x="11544" y="771"/>
                    </a:cubicBezTo>
                    <a:cubicBezTo>
                      <a:pt x="11696" y="1044"/>
                      <a:pt x="11741" y="1129"/>
                      <a:pt x="11754" y="1155"/>
                    </a:cubicBezTo>
                    <a:cubicBezTo>
                      <a:pt x="11446" y="1583"/>
                      <a:pt x="11156" y="2034"/>
                      <a:pt x="10889" y="2493"/>
                    </a:cubicBezTo>
                    <a:lnTo>
                      <a:pt x="10381" y="1534"/>
                    </a:lnTo>
                    <a:cubicBezTo>
                      <a:pt x="10264" y="1610"/>
                      <a:pt x="10153" y="1681"/>
                      <a:pt x="10041" y="1757"/>
                    </a:cubicBezTo>
                    <a:cubicBezTo>
                      <a:pt x="10465" y="2551"/>
                      <a:pt x="10608" y="2818"/>
                      <a:pt x="10657" y="2907"/>
                    </a:cubicBezTo>
                    <a:cubicBezTo>
                      <a:pt x="10416" y="3349"/>
                      <a:pt x="10193" y="3799"/>
                      <a:pt x="9988" y="4263"/>
                    </a:cubicBezTo>
                    <a:cubicBezTo>
                      <a:pt x="9961" y="4325"/>
                      <a:pt x="9934" y="4388"/>
                      <a:pt x="9908" y="4454"/>
                    </a:cubicBezTo>
                    <a:lnTo>
                      <a:pt x="8905" y="2577"/>
                    </a:lnTo>
                    <a:cubicBezTo>
                      <a:pt x="8788" y="2662"/>
                      <a:pt x="8686" y="2751"/>
                      <a:pt x="8584" y="2841"/>
                    </a:cubicBezTo>
                    <a:cubicBezTo>
                      <a:pt x="9350" y="4271"/>
                      <a:pt x="9618" y="4767"/>
                      <a:pt x="9708" y="4936"/>
                    </a:cubicBezTo>
                    <a:cubicBezTo>
                      <a:pt x="9475" y="5524"/>
                      <a:pt x="9270" y="6122"/>
                      <a:pt x="9087" y="6728"/>
                    </a:cubicBezTo>
                    <a:lnTo>
                      <a:pt x="7580" y="3915"/>
                    </a:lnTo>
                    <a:cubicBezTo>
                      <a:pt x="7491" y="4040"/>
                      <a:pt x="7407" y="4169"/>
                      <a:pt x="7327" y="4302"/>
                    </a:cubicBezTo>
                    <a:cubicBezTo>
                      <a:pt x="8401" y="6305"/>
                      <a:pt x="8788" y="7023"/>
                      <a:pt x="8926" y="7286"/>
                    </a:cubicBezTo>
                    <a:cubicBezTo>
                      <a:pt x="8762" y="7879"/>
                      <a:pt x="8619" y="8481"/>
                      <a:pt x="8490" y="9083"/>
                    </a:cubicBezTo>
                    <a:cubicBezTo>
                      <a:pt x="8472" y="9159"/>
                      <a:pt x="8454" y="9239"/>
                      <a:pt x="8441" y="9315"/>
                    </a:cubicBezTo>
                    <a:lnTo>
                      <a:pt x="6590" y="5868"/>
                    </a:lnTo>
                    <a:cubicBezTo>
                      <a:pt x="6524" y="6029"/>
                      <a:pt x="6457" y="6193"/>
                      <a:pt x="6395" y="6358"/>
                    </a:cubicBezTo>
                    <a:cubicBezTo>
                      <a:pt x="7648" y="8695"/>
                      <a:pt x="8129" y="9591"/>
                      <a:pt x="8311" y="9939"/>
                    </a:cubicBezTo>
                    <a:cubicBezTo>
                      <a:pt x="8204" y="10478"/>
                      <a:pt x="8107" y="11017"/>
                      <a:pt x="8000" y="11558"/>
                    </a:cubicBezTo>
                    <a:cubicBezTo>
                      <a:pt x="7969" y="11735"/>
                      <a:pt x="7928" y="11910"/>
                      <a:pt x="7893" y="12087"/>
                    </a:cubicBezTo>
                    <a:lnTo>
                      <a:pt x="5699" y="8004"/>
                    </a:lnTo>
                    <a:cubicBezTo>
                      <a:pt x="5623" y="8146"/>
                      <a:pt x="5547" y="8289"/>
                      <a:pt x="5467" y="8428"/>
                    </a:cubicBezTo>
                    <a:cubicBezTo>
                      <a:pt x="6947" y="11192"/>
                      <a:pt x="7522" y="12262"/>
                      <a:pt x="7745" y="12676"/>
                    </a:cubicBezTo>
                    <a:cubicBezTo>
                      <a:pt x="7634" y="13109"/>
                      <a:pt x="7500" y="13532"/>
                      <a:pt x="7348" y="13956"/>
                    </a:cubicBezTo>
                    <a:cubicBezTo>
                      <a:pt x="7286" y="14139"/>
                      <a:pt x="7220" y="14318"/>
                      <a:pt x="7148" y="14500"/>
                    </a:cubicBezTo>
                    <a:lnTo>
                      <a:pt x="4561" y="9680"/>
                    </a:lnTo>
                    <a:cubicBezTo>
                      <a:pt x="4468" y="9792"/>
                      <a:pt x="4374" y="9903"/>
                      <a:pt x="4281" y="10010"/>
                    </a:cubicBezTo>
                    <a:cubicBezTo>
                      <a:pt x="6029" y="13274"/>
                      <a:pt x="6697" y="14522"/>
                      <a:pt x="6956" y="14999"/>
                    </a:cubicBezTo>
                    <a:cubicBezTo>
                      <a:pt x="6733" y="15557"/>
                      <a:pt x="6502" y="16110"/>
                      <a:pt x="6274" y="16667"/>
                    </a:cubicBezTo>
                    <a:lnTo>
                      <a:pt x="3296" y="11120"/>
                    </a:lnTo>
                    <a:cubicBezTo>
                      <a:pt x="3201" y="11231"/>
                      <a:pt x="3108" y="11348"/>
                      <a:pt x="3019" y="11459"/>
                    </a:cubicBezTo>
                    <a:cubicBezTo>
                      <a:pt x="4999" y="15151"/>
                      <a:pt x="5775" y="16596"/>
                      <a:pt x="6078" y="17162"/>
                    </a:cubicBezTo>
                    <a:cubicBezTo>
                      <a:pt x="5882" y="17652"/>
                      <a:pt x="5695" y="18152"/>
                      <a:pt x="5529" y="18664"/>
                    </a:cubicBezTo>
                    <a:cubicBezTo>
                      <a:pt x="5502" y="18754"/>
                      <a:pt x="5475" y="18843"/>
                      <a:pt x="5449" y="18927"/>
                    </a:cubicBezTo>
                    <a:lnTo>
                      <a:pt x="2149" y="12779"/>
                    </a:lnTo>
                    <a:cubicBezTo>
                      <a:pt x="2073" y="12926"/>
                      <a:pt x="2003" y="13077"/>
                      <a:pt x="1931" y="13233"/>
                    </a:cubicBezTo>
                    <a:cubicBezTo>
                      <a:pt x="4045" y="17170"/>
                      <a:pt x="4923" y="18812"/>
                      <a:pt x="5288" y="19494"/>
                    </a:cubicBezTo>
                    <a:cubicBezTo>
                      <a:pt x="5146" y="20047"/>
                      <a:pt x="5034" y="20613"/>
                      <a:pt x="4954" y="21179"/>
                    </a:cubicBezTo>
                    <a:cubicBezTo>
                      <a:pt x="4932" y="21344"/>
                      <a:pt x="4909" y="21514"/>
                      <a:pt x="4887" y="21683"/>
                    </a:cubicBezTo>
                    <a:lnTo>
                      <a:pt x="1329" y="15048"/>
                    </a:lnTo>
                    <a:cubicBezTo>
                      <a:pt x="1281" y="15250"/>
                      <a:pt x="1236" y="15458"/>
                      <a:pt x="1200" y="15664"/>
                    </a:cubicBezTo>
                    <a:cubicBezTo>
                      <a:pt x="3371" y="19712"/>
                      <a:pt x="4357" y="21554"/>
                      <a:pt x="4806" y="22397"/>
                    </a:cubicBezTo>
                    <a:cubicBezTo>
                      <a:pt x="4763" y="22833"/>
                      <a:pt x="4726" y="23270"/>
                      <a:pt x="4687" y="23703"/>
                    </a:cubicBezTo>
                    <a:cubicBezTo>
                      <a:pt x="4646" y="24099"/>
                      <a:pt x="4611" y="24496"/>
                      <a:pt x="4566" y="24885"/>
                    </a:cubicBezTo>
                    <a:lnTo>
                      <a:pt x="986" y="18205"/>
                    </a:lnTo>
                    <a:lnTo>
                      <a:pt x="986" y="18205"/>
                    </a:lnTo>
                    <a:cubicBezTo>
                      <a:pt x="986" y="18464"/>
                      <a:pt x="999" y="18713"/>
                      <a:pt x="1017" y="18963"/>
                    </a:cubicBezTo>
                    <a:cubicBezTo>
                      <a:pt x="1022" y="19026"/>
                      <a:pt x="1026" y="19088"/>
                      <a:pt x="1030" y="19150"/>
                    </a:cubicBezTo>
                    <a:cubicBezTo>
                      <a:pt x="3068" y="22949"/>
                      <a:pt x="4026" y="24733"/>
                      <a:pt x="4477" y="25576"/>
                    </a:cubicBezTo>
                    <a:cubicBezTo>
                      <a:pt x="4450" y="25772"/>
                      <a:pt x="4415" y="25968"/>
                      <a:pt x="4384" y="26159"/>
                    </a:cubicBezTo>
                    <a:cubicBezTo>
                      <a:pt x="4290" y="26673"/>
                      <a:pt x="4170" y="27181"/>
                      <a:pt x="4031" y="27684"/>
                    </a:cubicBezTo>
                    <a:lnTo>
                      <a:pt x="1182" y="22374"/>
                    </a:lnTo>
                    <a:cubicBezTo>
                      <a:pt x="1160" y="22606"/>
                      <a:pt x="1129" y="22833"/>
                      <a:pt x="1093" y="23066"/>
                    </a:cubicBezTo>
                    <a:cubicBezTo>
                      <a:pt x="2725" y="26111"/>
                      <a:pt x="3505" y="27560"/>
                      <a:pt x="3870" y="28246"/>
                    </a:cubicBezTo>
                    <a:cubicBezTo>
                      <a:pt x="3843" y="28340"/>
                      <a:pt x="3812" y="28439"/>
                      <a:pt x="3781" y="28532"/>
                    </a:cubicBezTo>
                    <a:cubicBezTo>
                      <a:pt x="3625" y="29044"/>
                      <a:pt x="3452" y="29553"/>
                      <a:pt x="3269" y="30061"/>
                    </a:cubicBezTo>
                    <a:lnTo>
                      <a:pt x="665" y="25206"/>
                    </a:lnTo>
                    <a:cubicBezTo>
                      <a:pt x="620" y="25397"/>
                      <a:pt x="575" y="25603"/>
                      <a:pt x="526" y="25803"/>
                    </a:cubicBezTo>
                    <a:cubicBezTo>
                      <a:pt x="1980" y="28519"/>
                      <a:pt x="2716" y="29887"/>
                      <a:pt x="3086" y="30579"/>
                    </a:cubicBezTo>
                    <a:cubicBezTo>
                      <a:pt x="3046" y="30680"/>
                      <a:pt x="3010" y="30787"/>
                      <a:pt x="2970" y="30890"/>
                    </a:cubicBezTo>
                    <a:lnTo>
                      <a:pt x="2452" y="32339"/>
                    </a:lnTo>
                    <a:lnTo>
                      <a:pt x="94" y="27939"/>
                    </a:lnTo>
                    <a:cubicBezTo>
                      <a:pt x="58" y="28166"/>
                      <a:pt x="27" y="28398"/>
                      <a:pt x="1" y="28626"/>
                    </a:cubicBezTo>
                    <a:cubicBezTo>
                      <a:pt x="1231" y="30921"/>
                      <a:pt x="1904" y="32174"/>
                      <a:pt x="2270" y="32857"/>
                    </a:cubicBezTo>
                    <a:cubicBezTo>
                      <a:pt x="2225" y="32981"/>
                      <a:pt x="2176" y="33120"/>
                      <a:pt x="2123" y="33263"/>
                    </a:cubicBezTo>
                    <a:lnTo>
                      <a:pt x="2024" y="33543"/>
                    </a:lnTo>
                    <a:cubicBezTo>
                      <a:pt x="2457" y="33693"/>
                      <a:pt x="2915" y="33744"/>
                      <a:pt x="3377" y="33744"/>
                    </a:cubicBezTo>
                    <a:cubicBezTo>
                      <a:pt x="3396" y="33744"/>
                      <a:pt x="3415" y="33744"/>
                      <a:pt x="3434" y="33744"/>
                    </a:cubicBezTo>
                    <a:cubicBezTo>
                      <a:pt x="3438" y="33730"/>
                      <a:pt x="3442" y="33717"/>
                      <a:pt x="3447" y="33699"/>
                    </a:cubicBezTo>
                    <a:lnTo>
                      <a:pt x="3474" y="33606"/>
                    </a:lnTo>
                    <a:lnTo>
                      <a:pt x="7420" y="31474"/>
                    </a:lnTo>
                    <a:cubicBezTo>
                      <a:pt x="7545" y="31260"/>
                      <a:pt x="7660" y="31042"/>
                      <a:pt x="7767" y="30824"/>
                    </a:cubicBezTo>
                    <a:lnTo>
                      <a:pt x="7767" y="30824"/>
                    </a:lnTo>
                    <a:cubicBezTo>
                      <a:pt x="5574" y="32009"/>
                      <a:pt x="4339" y="32678"/>
                      <a:pt x="3643" y="33053"/>
                    </a:cubicBezTo>
                    <a:cubicBezTo>
                      <a:pt x="3755" y="32696"/>
                      <a:pt x="3924" y="32148"/>
                      <a:pt x="4187" y="31296"/>
                    </a:cubicBezTo>
                    <a:cubicBezTo>
                      <a:pt x="4201" y="31252"/>
                      <a:pt x="4214" y="31203"/>
                      <a:pt x="4228" y="31158"/>
                    </a:cubicBezTo>
                    <a:cubicBezTo>
                      <a:pt x="8615" y="28791"/>
                      <a:pt x="8615" y="28786"/>
                      <a:pt x="8615" y="28786"/>
                    </a:cubicBezTo>
                    <a:cubicBezTo>
                      <a:pt x="8677" y="28603"/>
                      <a:pt x="8735" y="28416"/>
                      <a:pt x="8793" y="28233"/>
                    </a:cubicBezTo>
                    <a:lnTo>
                      <a:pt x="8793" y="28233"/>
                    </a:lnTo>
                    <a:cubicBezTo>
                      <a:pt x="6390" y="29530"/>
                      <a:pt x="5096" y="30226"/>
                      <a:pt x="4397" y="30605"/>
                    </a:cubicBezTo>
                    <a:cubicBezTo>
                      <a:pt x="4575" y="30030"/>
                      <a:pt x="4744" y="29446"/>
                      <a:pt x="4901" y="28853"/>
                    </a:cubicBezTo>
                    <a:cubicBezTo>
                      <a:pt x="4914" y="28817"/>
                      <a:pt x="4923" y="28777"/>
                      <a:pt x="4932" y="28737"/>
                    </a:cubicBezTo>
                    <a:lnTo>
                      <a:pt x="9253" y="26405"/>
                    </a:lnTo>
                    <a:cubicBezTo>
                      <a:pt x="9292" y="26231"/>
                      <a:pt x="9328" y="26058"/>
                      <a:pt x="9364" y="25883"/>
                    </a:cubicBezTo>
                    <a:lnTo>
                      <a:pt x="9364" y="25883"/>
                    </a:lnTo>
                    <a:cubicBezTo>
                      <a:pt x="6961" y="27181"/>
                      <a:pt x="5712" y="27854"/>
                      <a:pt x="5065" y="28202"/>
                    </a:cubicBezTo>
                    <a:cubicBezTo>
                      <a:pt x="5204" y="27626"/>
                      <a:pt x="5320" y="27038"/>
                      <a:pt x="5400" y="26445"/>
                    </a:cubicBezTo>
                    <a:lnTo>
                      <a:pt x="9685" y="24131"/>
                    </a:lnTo>
                    <a:cubicBezTo>
                      <a:pt x="9712" y="23957"/>
                      <a:pt x="9743" y="23788"/>
                      <a:pt x="9778" y="23618"/>
                    </a:cubicBezTo>
                    <a:lnTo>
                      <a:pt x="9778" y="23618"/>
                    </a:lnTo>
                    <a:cubicBezTo>
                      <a:pt x="7286" y="24965"/>
                      <a:pt x="6064" y="25624"/>
                      <a:pt x="5462" y="25951"/>
                    </a:cubicBezTo>
                    <a:cubicBezTo>
                      <a:pt x="5525" y="25393"/>
                      <a:pt x="5565" y="24844"/>
                      <a:pt x="5592" y="24300"/>
                    </a:cubicBezTo>
                    <a:lnTo>
                      <a:pt x="10198" y="21812"/>
                    </a:lnTo>
                    <a:cubicBezTo>
                      <a:pt x="10243" y="21629"/>
                      <a:pt x="10291" y="21451"/>
                      <a:pt x="10340" y="21273"/>
                    </a:cubicBezTo>
                    <a:lnTo>
                      <a:pt x="10340" y="21273"/>
                    </a:lnTo>
                    <a:cubicBezTo>
                      <a:pt x="7504" y="22807"/>
                      <a:pt x="6207" y="23506"/>
                      <a:pt x="5614" y="23827"/>
                    </a:cubicBezTo>
                    <a:cubicBezTo>
                      <a:pt x="5619" y="23805"/>
                      <a:pt x="5619" y="23788"/>
                      <a:pt x="5619" y="23770"/>
                    </a:cubicBezTo>
                    <a:cubicBezTo>
                      <a:pt x="5641" y="23243"/>
                      <a:pt x="5663" y="22722"/>
                      <a:pt x="5695" y="22205"/>
                    </a:cubicBezTo>
                    <a:lnTo>
                      <a:pt x="10879" y="19400"/>
                    </a:lnTo>
                    <a:cubicBezTo>
                      <a:pt x="10938" y="19217"/>
                      <a:pt x="10992" y="19039"/>
                      <a:pt x="11045" y="18852"/>
                    </a:cubicBezTo>
                    <a:lnTo>
                      <a:pt x="11045" y="18852"/>
                    </a:lnTo>
                    <a:cubicBezTo>
                      <a:pt x="7755" y="20631"/>
                      <a:pt x="6337" y="21393"/>
                      <a:pt x="5730" y="21724"/>
                    </a:cubicBezTo>
                    <a:cubicBezTo>
                      <a:pt x="5775" y="21152"/>
                      <a:pt x="5841" y="20590"/>
                      <a:pt x="5940" y="20029"/>
                    </a:cubicBezTo>
                    <a:lnTo>
                      <a:pt x="11593" y="16979"/>
                    </a:lnTo>
                    <a:cubicBezTo>
                      <a:pt x="11647" y="16796"/>
                      <a:pt x="11692" y="16614"/>
                      <a:pt x="11741" y="16435"/>
                    </a:cubicBezTo>
                    <a:lnTo>
                      <a:pt x="11741" y="16435"/>
                    </a:lnTo>
                    <a:cubicBezTo>
                      <a:pt x="8160" y="18370"/>
                      <a:pt x="6666" y="19177"/>
                      <a:pt x="6047" y="19512"/>
                    </a:cubicBezTo>
                    <a:cubicBezTo>
                      <a:pt x="6091" y="19298"/>
                      <a:pt x="6149" y="19079"/>
                      <a:pt x="6207" y="18865"/>
                    </a:cubicBezTo>
                    <a:cubicBezTo>
                      <a:pt x="6319" y="18455"/>
                      <a:pt x="6448" y="18049"/>
                      <a:pt x="6582" y="17643"/>
                    </a:cubicBezTo>
                    <a:lnTo>
                      <a:pt x="12190" y="14612"/>
                    </a:lnTo>
                    <a:cubicBezTo>
                      <a:pt x="12227" y="14442"/>
                      <a:pt x="12262" y="14268"/>
                      <a:pt x="12297" y="14094"/>
                    </a:cubicBezTo>
                    <a:lnTo>
                      <a:pt x="12297" y="14094"/>
                    </a:lnTo>
                    <a:cubicBezTo>
                      <a:pt x="8819" y="15972"/>
                      <a:pt x="7375" y="16756"/>
                      <a:pt x="6773" y="17077"/>
                    </a:cubicBezTo>
                    <a:cubicBezTo>
                      <a:pt x="7000" y="16431"/>
                      <a:pt x="7241" y="15785"/>
                      <a:pt x="7469" y="15124"/>
                    </a:cubicBezTo>
                    <a:cubicBezTo>
                      <a:pt x="12560" y="12373"/>
                      <a:pt x="12565" y="12373"/>
                      <a:pt x="12565" y="12373"/>
                    </a:cubicBezTo>
                    <a:cubicBezTo>
                      <a:pt x="12579" y="12208"/>
                      <a:pt x="12597" y="12048"/>
                      <a:pt x="12610" y="11887"/>
                    </a:cubicBezTo>
                    <a:lnTo>
                      <a:pt x="12610" y="11887"/>
                    </a:lnTo>
                    <a:cubicBezTo>
                      <a:pt x="9435" y="13604"/>
                      <a:pt x="8164" y="14286"/>
                      <a:pt x="7656" y="14563"/>
                    </a:cubicBezTo>
                    <a:cubicBezTo>
                      <a:pt x="7705" y="14411"/>
                      <a:pt x="7755" y="14254"/>
                      <a:pt x="7799" y="14103"/>
                    </a:cubicBezTo>
                    <a:cubicBezTo>
                      <a:pt x="7942" y="13644"/>
                      <a:pt x="8062" y="13176"/>
                      <a:pt x="8164" y="12708"/>
                    </a:cubicBezTo>
                    <a:lnTo>
                      <a:pt x="12655" y="10282"/>
                    </a:lnTo>
                    <a:cubicBezTo>
                      <a:pt x="12650" y="10130"/>
                      <a:pt x="12641" y="9984"/>
                      <a:pt x="12636" y="9832"/>
                    </a:cubicBezTo>
                    <a:cubicBezTo>
                      <a:pt x="9751" y="11392"/>
                      <a:pt x="8673" y="11972"/>
                      <a:pt x="8271" y="12190"/>
                    </a:cubicBezTo>
                    <a:cubicBezTo>
                      <a:pt x="8307" y="11999"/>
                      <a:pt x="8338" y="11811"/>
                      <a:pt x="8370" y="11624"/>
                    </a:cubicBezTo>
                    <a:cubicBezTo>
                      <a:pt x="8432" y="11231"/>
                      <a:pt x="8494" y="10844"/>
                      <a:pt x="8557" y="10451"/>
                    </a:cubicBezTo>
                    <a:lnTo>
                      <a:pt x="12453" y="8352"/>
                    </a:lnTo>
                    <a:cubicBezTo>
                      <a:pt x="12427" y="8214"/>
                      <a:pt x="12404" y="8070"/>
                      <a:pt x="12377" y="7928"/>
                    </a:cubicBezTo>
                    <a:cubicBezTo>
                      <a:pt x="9895" y="9270"/>
                      <a:pt x="8980" y="9765"/>
                      <a:pt x="8642" y="9947"/>
                    </a:cubicBezTo>
                    <a:cubicBezTo>
                      <a:pt x="8686" y="9680"/>
                      <a:pt x="8735" y="9412"/>
                      <a:pt x="8784" y="9145"/>
                    </a:cubicBezTo>
                    <a:cubicBezTo>
                      <a:pt x="8842" y="8824"/>
                      <a:pt x="8905" y="8508"/>
                      <a:pt x="8971" y="8191"/>
                    </a:cubicBezTo>
                    <a:lnTo>
                      <a:pt x="12128" y="6488"/>
                    </a:lnTo>
                    <a:cubicBezTo>
                      <a:pt x="12106" y="6345"/>
                      <a:pt x="12089" y="6198"/>
                      <a:pt x="12070" y="6055"/>
                    </a:cubicBezTo>
                    <a:cubicBezTo>
                      <a:pt x="10099" y="7121"/>
                      <a:pt x="9364" y="7518"/>
                      <a:pt x="9087" y="7665"/>
                    </a:cubicBezTo>
                    <a:cubicBezTo>
                      <a:pt x="9235" y="7041"/>
                      <a:pt x="9399" y="6426"/>
                      <a:pt x="9595" y="5814"/>
                    </a:cubicBezTo>
                    <a:lnTo>
                      <a:pt x="12003" y="4512"/>
                    </a:lnTo>
                    <a:cubicBezTo>
                      <a:pt x="12008" y="4352"/>
                      <a:pt x="12013" y="4195"/>
                      <a:pt x="12021" y="4040"/>
                    </a:cubicBezTo>
                    <a:lnTo>
                      <a:pt x="12021" y="4040"/>
                    </a:lnTo>
                    <a:cubicBezTo>
                      <a:pt x="10558" y="4833"/>
                      <a:pt x="9997" y="5137"/>
                      <a:pt x="9778" y="5253"/>
                    </a:cubicBezTo>
                    <a:cubicBezTo>
                      <a:pt x="9889" y="4940"/>
                      <a:pt x="10006" y="4629"/>
                      <a:pt x="10130" y="4321"/>
                    </a:cubicBezTo>
                    <a:cubicBezTo>
                      <a:pt x="10282" y="3946"/>
                      <a:pt x="10443" y="3580"/>
                      <a:pt x="10621" y="3219"/>
                    </a:cubicBezTo>
                    <a:lnTo>
                      <a:pt x="12208" y="2363"/>
                    </a:lnTo>
                    <a:cubicBezTo>
                      <a:pt x="12235" y="2189"/>
                      <a:pt x="12262" y="2024"/>
                      <a:pt x="12289" y="1855"/>
                    </a:cubicBezTo>
                    <a:lnTo>
                      <a:pt x="12289" y="1855"/>
                    </a:lnTo>
                    <a:cubicBezTo>
                      <a:pt x="11433" y="2318"/>
                      <a:pt x="11085" y="2506"/>
                      <a:pt x="10947" y="2582"/>
                    </a:cubicBezTo>
                    <a:cubicBezTo>
                      <a:pt x="11433" y="1672"/>
                      <a:pt x="12003" y="807"/>
                      <a:pt x="1265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13"/>
              <p:cNvSpPr/>
              <p:nvPr/>
            </p:nvSpPr>
            <p:spPr>
              <a:xfrm>
                <a:off x="2564570" y="-31458"/>
                <a:ext cx="288966" cy="854955"/>
              </a:xfrm>
              <a:custGeom>
                <a:rect b="b" l="l" r="r" t="t"/>
                <a:pathLst>
                  <a:path extrusionOk="0" h="26915" w="9097">
                    <a:moveTo>
                      <a:pt x="3840" y="1"/>
                    </a:moveTo>
                    <a:cubicBezTo>
                      <a:pt x="3194" y="1"/>
                      <a:pt x="2567" y="259"/>
                      <a:pt x="1980" y="536"/>
                    </a:cubicBezTo>
                    <a:cubicBezTo>
                      <a:pt x="1610" y="710"/>
                      <a:pt x="1236" y="901"/>
                      <a:pt x="991" y="1222"/>
                    </a:cubicBezTo>
                    <a:cubicBezTo>
                      <a:pt x="794" y="1477"/>
                      <a:pt x="696" y="1798"/>
                      <a:pt x="612" y="2110"/>
                    </a:cubicBezTo>
                    <a:cubicBezTo>
                      <a:pt x="1" y="4411"/>
                      <a:pt x="250" y="6408"/>
                      <a:pt x="602" y="8673"/>
                    </a:cubicBezTo>
                    <a:cubicBezTo>
                      <a:pt x="723" y="9449"/>
                      <a:pt x="789" y="10252"/>
                      <a:pt x="834" y="11063"/>
                    </a:cubicBezTo>
                    <a:cubicBezTo>
                      <a:pt x="1003" y="14104"/>
                      <a:pt x="865" y="17310"/>
                      <a:pt x="2078" y="20034"/>
                    </a:cubicBezTo>
                    <a:cubicBezTo>
                      <a:pt x="2471" y="20912"/>
                      <a:pt x="3014" y="21715"/>
                      <a:pt x="3403" y="22597"/>
                    </a:cubicBezTo>
                    <a:cubicBezTo>
                      <a:pt x="3991" y="23953"/>
                      <a:pt x="4183" y="25443"/>
                      <a:pt x="4370" y="26914"/>
                    </a:cubicBezTo>
                    <a:cubicBezTo>
                      <a:pt x="5111" y="25822"/>
                      <a:pt x="6154" y="24725"/>
                      <a:pt x="6773" y="23587"/>
                    </a:cubicBezTo>
                    <a:cubicBezTo>
                      <a:pt x="7549" y="22165"/>
                      <a:pt x="7188" y="20502"/>
                      <a:pt x="7523" y="18977"/>
                    </a:cubicBezTo>
                    <a:cubicBezTo>
                      <a:pt x="7817" y="17648"/>
                      <a:pt x="8601" y="16534"/>
                      <a:pt x="8829" y="15205"/>
                    </a:cubicBezTo>
                    <a:cubicBezTo>
                      <a:pt x="9097" y="13600"/>
                      <a:pt x="8776" y="11808"/>
                      <a:pt x="8151" y="10323"/>
                    </a:cubicBezTo>
                    <a:cubicBezTo>
                      <a:pt x="7889" y="9690"/>
                      <a:pt x="7558" y="9087"/>
                      <a:pt x="7348" y="8441"/>
                    </a:cubicBezTo>
                    <a:cubicBezTo>
                      <a:pt x="7152" y="7840"/>
                      <a:pt x="7063" y="7215"/>
                      <a:pt x="6974" y="6595"/>
                    </a:cubicBezTo>
                    <a:cubicBezTo>
                      <a:pt x="6706" y="4691"/>
                      <a:pt x="6760" y="174"/>
                      <a:pt x="3991" y="5"/>
                    </a:cubicBezTo>
                    <a:cubicBezTo>
                      <a:pt x="3941" y="2"/>
                      <a:pt x="3890" y="1"/>
                      <a:pt x="384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13"/>
              <p:cNvSpPr/>
              <p:nvPr/>
            </p:nvSpPr>
            <p:spPr>
              <a:xfrm>
                <a:off x="2572226" y="-31427"/>
                <a:ext cx="274799" cy="854923"/>
              </a:xfrm>
              <a:custGeom>
                <a:rect b="b" l="l" r="r" t="t"/>
                <a:pathLst>
                  <a:path extrusionOk="0" h="26914" w="8651">
                    <a:moveTo>
                      <a:pt x="3612" y="0"/>
                    </a:moveTo>
                    <a:cubicBezTo>
                      <a:pt x="3246" y="0"/>
                      <a:pt x="2890" y="80"/>
                      <a:pt x="2542" y="200"/>
                    </a:cubicBezTo>
                    <a:lnTo>
                      <a:pt x="2542" y="237"/>
                    </a:lnTo>
                    <a:lnTo>
                      <a:pt x="2542" y="312"/>
                    </a:lnTo>
                    <a:lnTo>
                      <a:pt x="205" y="2822"/>
                    </a:lnTo>
                    <a:cubicBezTo>
                      <a:pt x="170" y="3009"/>
                      <a:pt x="139" y="3197"/>
                      <a:pt x="112" y="3379"/>
                    </a:cubicBezTo>
                    <a:cubicBezTo>
                      <a:pt x="1414" y="1980"/>
                      <a:pt x="2145" y="1194"/>
                      <a:pt x="2555" y="753"/>
                    </a:cubicBezTo>
                    <a:cubicBezTo>
                      <a:pt x="2565" y="1039"/>
                      <a:pt x="2573" y="1480"/>
                      <a:pt x="2596" y="2157"/>
                    </a:cubicBezTo>
                    <a:lnTo>
                      <a:pt x="2596" y="2270"/>
                    </a:lnTo>
                    <a:lnTo>
                      <a:pt x="1" y="5061"/>
                    </a:lnTo>
                    <a:cubicBezTo>
                      <a:pt x="1" y="5213"/>
                      <a:pt x="1" y="5359"/>
                      <a:pt x="5" y="5507"/>
                    </a:cubicBezTo>
                    <a:cubicBezTo>
                      <a:pt x="1431" y="3982"/>
                      <a:pt x="2194" y="3157"/>
                      <a:pt x="2608" y="2711"/>
                    </a:cubicBezTo>
                    <a:cubicBezTo>
                      <a:pt x="2622" y="3174"/>
                      <a:pt x="2639" y="3638"/>
                      <a:pt x="2672" y="4106"/>
                    </a:cubicBezTo>
                    <a:cubicBezTo>
                      <a:pt x="2676" y="4137"/>
                      <a:pt x="2676" y="4164"/>
                      <a:pt x="2680" y="4196"/>
                    </a:cubicBezTo>
                    <a:lnTo>
                      <a:pt x="120" y="6946"/>
                    </a:lnTo>
                    <a:cubicBezTo>
                      <a:pt x="134" y="7080"/>
                      <a:pt x="151" y="7214"/>
                      <a:pt x="170" y="7347"/>
                    </a:cubicBezTo>
                    <a:cubicBezTo>
                      <a:pt x="1592" y="5823"/>
                      <a:pt x="2328" y="5030"/>
                      <a:pt x="2715" y="4614"/>
                    </a:cubicBezTo>
                    <a:cubicBezTo>
                      <a:pt x="2756" y="5069"/>
                      <a:pt x="2814" y="5524"/>
                      <a:pt x="2903" y="5974"/>
                    </a:cubicBezTo>
                    <a:lnTo>
                      <a:pt x="365" y="8699"/>
                    </a:lnTo>
                    <a:cubicBezTo>
                      <a:pt x="384" y="8833"/>
                      <a:pt x="406" y="8962"/>
                      <a:pt x="419" y="9092"/>
                    </a:cubicBezTo>
                    <a:cubicBezTo>
                      <a:pt x="1900" y="7508"/>
                      <a:pt x="2622" y="6728"/>
                      <a:pt x="2979" y="6349"/>
                    </a:cubicBezTo>
                    <a:cubicBezTo>
                      <a:pt x="3067" y="6764"/>
                      <a:pt x="3174" y="7170"/>
                      <a:pt x="3291" y="7575"/>
                    </a:cubicBezTo>
                    <a:cubicBezTo>
                      <a:pt x="562" y="10504"/>
                      <a:pt x="558" y="10504"/>
                      <a:pt x="558" y="10504"/>
                    </a:cubicBezTo>
                    <a:cubicBezTo>
                      <a:pt x="571" y="10648"/>
                      <a:pt x="579" y="10790"/>
                      <a:pt x="589" y="10928"/>
                    </a:cubicBezTo>
                    <a:cubicBezTo>
                      <a:pt x="2265" y="9127"/>
                      <a:pt x="3036" y="8302"/>
                      <a:pt x="3388" y="7923"/>
                    </a:cubicBezTo>
                    <a:cubicBezTo>
                      <a:pt x="3394" y="7936"/>
                      <a:pt x="3398" y="7950"/>
                      <a:pt x="3398" y="7968"/>
                    </a:cubicBezTo>
                    <a:cubicBezTo>
                      <a:pt x="3514" y="8351"/>
                      <a:pt x="3625" y="8734"/>
                      <a:pt x="3728" y="9118"/>
                    </a:cubicBezTo>
                    <a:lnTo>
                      <a:pt x="655" y="12418"/>
                    </a:lnTo>
                    <a:cubicBezTo>
                      <a:pt x="660" y="12564"/>
                      <a:pt x="665" y="12712"/>
                      <a:pt x="674" y="12858"/>
                    </a:cubicBezTo>
                    <a:cubicBezTo>
                      <a:pt x="2622" y="10763"/>
                      <a:pt x="3460" y="9862"/>
                      <a:pt x="3822" y="9475"/>
                    </a:cubicBezTo>
                    <a:cubicBezTo>
                      <a:pt x="3924" y="9899"/>
                      <a:pt x="4018" y="10327"/>
                      <a:pt x="4080" y="10755"/>
                    </a:cubicBezTo>
                    <a:lnTo>
                      <a:pt x="731" y="14352"/>
                    </a:lnTo>
                    <a:cubicBezTo>
                      <a:pt x="740" y="14490"/>
                      <a:pt x="750" y="14638"/>
                      <a:pt x="758" y="14780"/>
                    </a:cubicBezTo>
                    <a:cubicBezTo>
                      <a:pt x="2880" y="12498"/>
                      <a:pt x="3763" y="11548"/>
                      <a:pt x="4133" y="11156"/>
                    </a:cubicBezTo>
                    <a:cubicBezTo>
                      <a:pt x="4151" y="11321"/>
                      <a:pt x="4164" y="11490"/>
                      <a:pt x="4174" y="11664"/>
                    </a:cubicBezTo>
                    <a:cubicBezTo>
                      <a:pt x="4191" y="11985"/>
                      <a:pt x="4201" y="12311"/>
                      <a:pt x="4201" y="12640"/>
                    </a:cubicBezTo>
                    <a:lnTo>
                      <a:pt x="879" y="16208"/>
                    </a:lnTo>
                    <a:cubicBezTo>
                      <a:pt x="896" y="16346"/>
                      <a:pt x="910" y="16480"/>
                      <a:pt x="927" y="16613"/>
                    </a:cubicBezTo>
                    <a:cubicBezTo>
                      <a:pt x="2987" y="14397"/>
                      <a:pt x="3843" y="13479"/>
                      <a:pt x="4201" y="13095"/>
                    </a:cubicBezTo>
                    <a:lnTo>
                      <a:pt x="4201" y="13095"/>
                    </a:lnTo>
                    <a:cubicBezTo>
                      <a:pt x="4196" y="13621"/>
                      <a:pt x="4178" y="14152"/>
                      <a:pt x="4178" y="14683"/>
                    </a:cubicBezTo>
                    <a:lnTo>
                      <a:pt x="1159" y="17924"/>
                    </a:lnTo>
                    <a:cubicBezTo>
                      <a:pt x="1186" y="18048"/>
                      <a:pt x="1213" y="18169"/>
                      <a:pt x="1244" y="18289"/>
                    </a:cubicBezTo>
                    <a:cubicBezTo>
                      <a:pt x="3126" y="16266"/>
                      <a:pt x="3880" y="15459"/>
                      <a:pt x="4178" y="15138"/>
                    </a:cubicBezTo>
                    <a:cubicBezTo>
                      <a:pt x="4178" y="15258"/>
                      <a:pt x="4183" y="15383"/>
                      <a:pt x="4187" y="15503"/>
                    </a:cubicBezTo>
                    <a:cubicBezTo>
                      <a:pt x="4196" y="15869"/>
                      <a:pt x="4223" y="16239"/>
                      <a:pt x="4263" y="16604"/>
                    </a:cubicBezTo>
                    <a:lnTo>
                      <a:pt x="1606" y="19462"/>
                    </a:lnTo>
                    <a:cubicBezTo>
                      <a:pt x="1645" y="19569"/>
                      <a:pt x="1686" y="19676"/>
                      <a:pt x="1730" y="19783"/>
                    </a:cubicBezTo>
                    <a:cubicBezTo>
                      <a:pt x="3438" y="17947"/>
                      <a:pt x="4075" y="17260"/>
                      <a:pt x="4316" y="17005"/>
                    </a:cubicBezTo>
                    <a:cubicBezTo>
                      <a:pt x="4334" y="17153"/>
                      <a:pt x="4357" y="17295"/>
                      <a:pt x="4384" y="17438"/>
                    </a:cubicBezTo>
                    <a:cubicBezTo>
                      <a:pt x="4428" y="17741"/>
                      <a:pt x="4481" y="18036"/>
                      <a:pt x="4530" y="18334"/>
                    </a:cubicBezTo>
                    <a:lnTo>
                      <a:pt x="2225" y="20814"/>
                    </a:lnTo>
                    <a:cubicBezTo>
                      <a:pt x="2275" y="20907"/>
                      <a:pt x="2328" y="21005"/>
                      <a:pt x="2382" y="21098"/>
                    </a:cubicBezTo>
                    <a:cubicBezTo>
                      <a:pt x="3853" y="19520"/>
                      <a:pt x="4392" y="18937"/>
                      <a:pt x="4592" y="18723"/>
                    </a:cubicBezTo>
                    <a:cubicBezTo>
                      <a:pt x="4629" y="18927"/>
                      <a:pt x="4660" y="19132"/>
                      <a:pt x="4687" y="19338"/>
                    </a:cubicBezTo>
                    <a:cubicBezTo>
                      <a:pt x="4722" y="19583"/>
                      <a:pt x="4758" y="19828"/>
                      <a:pt x="4785" y="20073"/>
                    </a:cubicBezTo>
                    <a:lnTo>
                      <a:pt x="2917" y="22084"/>
                    </a:lnTo>
                    <a:cubicBezTo>
                      <a:pt x="2966" y="22182"/>
                      <a:pt x="3014" y="22285"/>
                      <a:pt x="3063" y="22382"/>
                    </a:cubicBezTo>
                    <a:cubicBezTo>
                      <a:pt x="4232" y="21125"/>
                      <a:pt x="4664" y="20657"/>
                      <a:pt x="4829" y="20483"/>
                    </a:cubicBezTo>
                    <a:cubicBezTo>
                      <a:pt x="4878" y="20974"/>
                      <a:pt x="4909" y="21460"/>
                      <a:pt x="4919" y="21950"/>
                    </a:cubicBezTo>
                    <a:lnTo>
                      <a:pt x="3487" y="23485"/>
                    </a:lnTo>
                    <a:cubicBezTo>
                      <a:pt x="3528" y="23600"/>
                      <a:pt x="3559" y="23716"/>
                      <a:pt x="3590" y="23832"/>
                    </a:cubicBezTo>
                    <a:cubicBezTo>
                      <a:pt x="4459" y="22896"/>
                      <a:pt x="4794" y="22539"/>
                      <a:pt x="4919" y="22405"/>
                    </a:cubicBezTo>
                    <a:lnTo>
                      <a:pt x="4919" y="22405"/>
                    </a:lnTo>
                    <a:cubicBezTo>
                      <a:pt x="4919" y="22655"/>
                      <a:pt x="4909" y="22909"/>
                      <a:pt x="4896" y="23163"/>
                    </a:cubicBezTo>
                    <a:cubicBezTo>
                      <a:pt x="4878" y="23471"/>
                      <a:pt x="4847" y="23779"/>
                      <a:pt x="4812" y="24082"/>
                    </a:cubicBezTo>
                    <a:lnTo>
                      <a:pt x="3866" y="25094"/>
                    </a:lnTo>
                    <a:cubicBezTo>
                      <a:pt x="3888" y="25223"/>
                      <a:pt x="3911" y="25348"/>
                      <a:pt x="3933" y="25481"/>
                    </a:cubicBezTo>
                    <a:cubicBezTo>
                      <a:pt x="4441" y="24933"/>
                      <a:pt x="4646" y="24710"/>
                      <a:pt x="4731" y="24621"/>
                    </a:cubicBezTo>
                    <a:lnTo>
                      <a:pt x="4731" y="24621"/>
                    </a:lnTo>
                    <a:cubicBezTo>
                      <a:pt x="4598" y="25401"/>
                      <a:pt x="4397" y="26168"/>
                      <a:pt x="4120" y="26913"/>
                    </a:cubicBezTo>
                    <a:cubicBezTo>
                      <a:pt x="4218" y="26672"/>
                      <a:pt x="4308" y="26432"/>
                      <a:pt x="4388" y="26181"/>
                    </a:cubicBezTo>
                    <a:lnTo>
                      <a:pt x="4548" y="26329"/>
                    </a:lnTo>
                    <a:cubicBezTo>
                      <a:pt x="4611" y="26249"/>
                      <a:pt x="4673" y="26164"/>
                      <a:pt x="4736" y="26084"/>
                    </a:cubicBezTo>
                    <a:cubicBezTo>
                      <a:pt x="4561" y="25923"/>
                      <a:pt x="4508" y="25870"/>
                      <a:pt x="4495" y="25856"/>
                    </a:cubicBezTo>
                    <a:cubicBezTo>
                      <a:pt x="4611" y="25468"/>
                      <a:pt x="4709" y="25076"/>
                      <a:pt x="4794" y="24674"/>
                    </a:cubicBezTo>
                    <a:lnTo>
                      <a:pt x="5395" y="25245"/>
                    </a:lnTo>
                    <a:cubicBezTo>
                      <a:pt x="5458" y="25160"/>
                      <a:pt x="5524" y="25080"/>
                      <a:pt x="5588" y="25000"/>
                    </a:cubicBezTo>
                    <a:cubicBezTo>
                      <a:pt x="5084" y="24528"/>
                      <a:pt x="4913" y="24372"/>
                      <a:pt x="4860" y="24318"/>
                    </a:cubicBezTo>
                    <a:cubicBezTo>
                      <a:pt x="4927" y="23939"/>
                      <a:pt x="4977" y="23555"/>
                      <a:pt x="5008" y="23172"/>
                    </a:cubicBezTo>
                    <a:cubicBezTo>
                      <a:pt x="5016" y="23119"/>
                      <a:pt x="5020" y="23065"/>
                      <a:pt x="5020" y="23012"/>
                    </a:cubicBezTo>
                    <a:lnTo>
                      <a:pt x="6211" y="24127"/>
                    </a:lnTo>
                    <a:cubicBezTo>
                      <a:pt x="6269" y="24037"/>
                      <a:pt x="6327" y="23948"/>
                      <a:pt x="6376" y="23859"/>
                    </a:cubicBezTo>
                    <a:cubicBezTo>
                      <a:pt x="5471" y="23007"/>
                      <a:pt x="5160" y="22713"/>
                      <a:pt x="5047" y="22615"/>
                    </a:cubicBezTo>
                    <a:cubicBezTo>
                      <a:pt x="5074" y="22129"/>
                      <a:pt x="5074" y="21647"/>
                      <a:pt x="5061" y="21166"/>
                    </a:cubicBezTo>
                    <a:lnTo>
                      <a:pt x="5061" y="21166"/>
                    </a:lnTo>
                    <a:lnTo>
                      <a:pt x="6845" y="22833"/>
                    </a:lnTo>
                    <a:cubicBezTo>
                      <a:pt x="6876" y="22722"/>
                      <a:pt x="6903" y="22606"/>
                      <a:pt x="6929" y="22489"/>
                    </a:cubicBezTo>
                    <a:cubicBezTo>
                      <a:pt x="5662" y="21304"/>
                      <a:pt x="5203" y="20876"/>
                      <a:pt x="5039" y="20719"/>
                    </a:cubicBezTo>
                    <a:cubicBezTo>
                      <a:pt x="5012" y="20252"/>
                      <a:pt x="4972" y="19779"/>
                      <a:pt x="4919" y="19311"/>
                    </a:cubicBezTo>
                    <a:cubicBezTo>
                      <a:pt x="4909" y="19252"/>
                      <a:pt x="4901" y="19190"/>
                      <a:pt x="4896" y="19132"/>
                    </a:cubicBezTo>
                    <a:lnTo>
                      <a:pt x="4896" y="19132"/>
                    </a:lnTo>
                    <a:lnTo>
                      <a:pt x="7080" y="21178"/>
                    </a:lnTo>
                    <a:cubicBezTo>
                      <a:pt x="7090" y="21040"/>
                      <a:pt x="7094" y="20907"/>
                      <a:pt x="7099" y="20773"/>
                    </a:cubicBezTo>
                    <a:cubicBezTo>
                      <a:pt x="5623" y="19386"/>
                      <a:pt x="5053" y="18851"/>
                      <a:pt x="4833" y="18651"/>
                    </a:cubicBezTo>
                    <a:cubicBezTo>
                      <a:pt x="4780" y="18231"/>
                      <a:pt x="4722" y="17813"/>
                      <a:pt x="4664" y="17398"/>
                    </a:cubicBezTo>
                    <a:cubicBezTo>
                      <a:pt x="4646" y="17260"/>
                      <a:pt x="4629" y="17126"/>
                      <a:pt x="4615" y="16988"/>
                    </a:cubicBezTo>
                    <a:lnTo>
                      <a:pt x="4615" y="16988"/>
                    </a:lnTo>
                    <a:lnTo>
                      <a:pt x="7206" y="19409"/>
                    </a:lnTo>
                    <a:cubicBezTo>
                      <a:pt x="7224" y="19289"/>
                      <a:pt x="7241" y="19168"/>
                      <a:pt x="7268" y="19044"/>
                    </a:cubicBezTo>
                    <a:cubicBezTo>
                      <a:pt x="5516" y="17406"/>
                      <a:pt x="4838" y="16770"/>
                      <a:pt x="4575" y="16524"/>
                    </a:cubicBezTo>
                    <a:cubicBezTo>
                      <a:pt x="4553" y="16185"/>
                      <a:pt x="4544" y="15842"/>
                      <a:pt x="4548" y="15498"/>
                    </a:cubicBezTo>
                    <a:cubicBezTo>
                      <a:pt x="4553" y="15352"/>
                      <a:pt x="4557" y="15204"/>
                      <a:pt x="4561" y="15057"/>
                    </a:cubicBezTo>
                    <a:lnTo>
                      <a:pt x="7615" y="17915"/>
                    </a:lnTo>
                    <a:cubicBezTo>
                      <a:pt x="7656" y="17813"/>
                      <a:pt x="7701" y="17710"/>
                      <a:pt x="7741" y="17608"/>
                    </a:cubicBezTo>
                    <a:cubicBezTo>
                      <a:pt x="5676" y="15673"/>
                      <a:pt x="4882" y="14932"/>
                      <a:pt x="4580" y="14647"/>
                    </a:cubicBezTo>
                    <a:cubicBezTo>
                      <a:pt x="4602" y="14192"/>
                      <a:pt x="4637" y="13733"/>
                      <a:pt x="4664" y="13274"/>
                    </a:cubicBezTo>
                    <a:lnTo>
                      <a:pt x="8177" y="16560"/>
                    </a:lnTo>
                    <a:cubicBezTo>
                      <a:pt x="8222" y="16457"/>
                      <a:pt x="8263" y="16354"/>
                      <a:pt x="8298" y="16247"/>
                    </a:cubicBezTo>
                    <a:cubicBezTo>
                      <a:pt x="5957" y="14058"/>
                      <a:pt x="5043" y="13202"/>
                      <a:pt x="4687" y="12868"/>
                    </a:cubicBezTo>
                    <a:cubicBezTo>
                      <a:pt x="4709" y="12462"/>
                      <a:pt x="4718" y="12052"/>
                      <a:pt x="4713" y="11642"/>
                    </a:cubicBezTo>
                    <a:cubicBezTo>
                      <a:pt x="4713" y="11570"/>
                      <a:pt x="4709" y="11499"/>
                      <a:pt x="4709" y="11432"/>
                    </a:cubicBezTo>
                    <a:lnTo>
                      <a:pt x="4709" y="11432"/>
                    </a:lnTo>
                    <a:lnTo>
                      <a:pt x="8605" y="15079"/>
                    </a:lnTo>
                    <a:cubicBezTo>
                      <a:pt x="8623" y="14955"/>
                      <a:pt x="8637" y="14825"/>
                      <a:pt x="8650" y="14696"/>
                    </a:cubicBezTo>
                    <a:cubicBezTo>
                      <a:pt x="6158" y="12360"/>
                      <a:pt x="5119" y="11387"/>
                      <a:pt x="4687" y="10981"/>
                    </a:cubicBezTo>
                    <a:cubicBezTo>
                      <a:pt x="4655" y="10545"/>
                      <a:pt x="4592" y="10108"/>
                      <a:pt x="4517" y="9680"/>
                    </a:cubicBezTo>
                    <a:cubicBezTo>
                      <a:pt x="4491" y="9551"/>
                      <a:pt x="4468" y="9426"/>
                      <a:pt x="4441" y="9300"/>
                    </a:cubicBezTo>
                    <a:lnTo>
                      <a:pt x="4441" y="9300"/>
                    </a:lnTo>
                    <a:lnTo>
                      <a:pt x="8646" y="13233"/>
                    </a:lnTo>
                    <a:cubicBezTo>
                      <a:pt x="8632" y="13078"/>
                      <a:pt x="8611" y="12912"/>
                      <a:pt x="8588" y="12757"/>
                    </a:cubicBezTo>
                    <a:cubicBezTo>
                      <a:pt x="6024" y="10353"/>
                      <a:pt x="4856" y="9261"/>
                      <a:pt x="4325" y="8761"/>
                    </a:cubicBezTo>
                    <a:cubicBezTo>
                      <a:pt x="4250" y="8431"/>
                      <a:pt x="4170" y="8106"/>
                      <a:pt x="4094" y="7785"/>
                    </a:cubicBezTo>
                    <a:cubicBezTo>
                      <a:pt x="4022" y="7487"/>
                      <a:pt x="3950" y="7192"/>
                      <a:pt x="3888" y="6898"/>
                    </a:cubicBezTo>
                    <a:lnTo>
                      <a:pt x="3888" y="6898"/>
                    </a:lnTo>
                    <a:lnTo>
                      <a:pt x="8119" y="10862"/>
                    </a:lnTo>
                    <a:cubicBezTo>
                      <a:pt x="8057" y="10679"/>
                      <a:pt x="7986" y="10496"/>
                      <a:pt x="7910" y="10322"/>
                    </a:cubicBezTo>
                    <a:cubicBezTo>
                      <a:pt x="7893" y="10277"/>
                      <a:pt x="7874" y="10232"/>
                      <a:pt x="7856" y="10189"/>
                    </a:cubicBezTo>
                    <a:cubicBezTo>
                      <a:pt x="5448" y="7936"/>
                      <a:pt x="4316" y="6876"/>
                      <a:pt x="3785" y="6376"/>
                    </a:cubicBezTo>
                    <a:cubicBezTo>
                      <a:pt x="3759" y="6229"/>
                      <a:pt x="3732" y="6077"/>
                      <a:pt x="3710" y="5930"/>
                    </a:cubicBezTo>
                    <a:cubicBezTo>
                      <a:pt x="3652" y="5534"/>
                      <a:pt x="3612" y="5137"/>
                      <a:pt x="3590" y="4740"/>
                    </a:cubicBezTo>
                    <a:lnTo>
                      <a:pt x="3590" y="4740"/>
                    </a:lnTo>
                    <a:lnTo>
                      <a:pt x="6956" y="7888"/>
                    </a:lnTo>
                    <a:cubicBezTo>
                      <a:pt x="6916" y="7718"/>
                      <a:pt x="6880" y="7544"/>
                      <a:pt x="6853" y="7366"/>
                    </a:cubicBezTo>
                    <a:cubicBezTo>
                      <a:pt x="4923" y="5560"/>
                      <a:pt x="4004" y="4699"/>
                      <a:pt x="3567" y="4293"/>
                    </a:cubicBezTo>
                    <a:cubicBezTo>
                      <a:pt x="3567" y="4217"/>
                      <a:pt x="3563" y="4142"/>
                      <a:pt x="3563" y="4062"/>
                    </a:cubicBezTo>
                    <a:cubicBezTo>
                      <a:pt x="3554" y="3656"/>
                      <a:pt x="3554" y="3241"/>
                      <a:pt x="3559" y="2832"/>
                    </a:cubicBezTo>
                    <a:lnTo>
                      <a:pt x="3559" y="2832"/>
                    </a:lnTo>
                    <a:lnTo>
                      <a:pt x="6635" y="5711"/>
                    </a:lnTo>
                    <a:cubicBezTo>
                      <a:pt x="6621" y="5560"/>
                      <a:pt x="6608" y="5404"/>
                      <a:pt x="6590" y="5244"/>
                    </a:cubicBezTo>
                    <a:cubicBezTo>
                      <a:pt x="4874" y="3634"/>
                      <a:pt x="4004" y="2818"/>
                      <a:pt x="3567" y="2412"/>
                    </a:cubicBezTo>
                    <a:cubicBezTo>
                      <a:pt x="3567" y="2328"/>
                      <a:pt x="3571" y="2243"/>
                      <a:pt x="3571" y="2157"/>
                    </a:cubicBezTo>
                    <a:lnTo>
                      <a:pt x="3594" y="980"/>
                    </a:lnTo>
                    <a:lnTo>
                      <a:pt x="6380" y="3589"/>
                    </a:lnTo>
                    <a:cubicBezTo>
                      <a:pt x="6349" y="3415"/>
                      <a:pt x="6318" y="3241"/>
                      <a:pt x="6283" y="3072"/>
                    </a:cubicBezTo>
                    <a:cubicBezTo>
                      <a:pt x="4825" y="1708"/>
                      <a:pt x="4031" y="967"/>
                      <a:pt x="3598" y="562"/>
                    </a:cubicBezTo>
                    <a:cubicBezTo>
                      <a:pt x="3603" y="459"/>
                      <a:pt x="3603" y="348"/>
                      <a:pt x="3608" y="231"/>
                    </a:cubicBez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13"/>
              <p:cNvSpPr/>
              <p:nvPr/>
            </p:nvSpPr>
            <p:spPr>
              <a:xfrm>
                <a:off x="341211" y="1252165"/>
                <a:ext cx="71567" cy="71408"/>
              </a:xfrm>
              <a:custGeom>
                <a:rect b="b" l="l" r="r" t="t"/>
                <a:pathLst>
                  <a:path extrusionOk="0" h="2248" w="2253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9"/>
                      <a:pt x="504" y="2247"/>
                      <a:pt x="1124" y="2247"/>
                    </a:cubicBezTo>
                    <a:cubicBezTo>
                      <a:pt x="1749" y="2247"/>
                      <a:pt x="2253" y="1749"/>
                      <a:pt x="2253" y="1124"/>
                    </a:cubicBezTo>
                    <a:cubicBezTo>
                      <a:pt x="2253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13"/>
              <p:cNvSpPr/>
              <p:nvPr/>
            </p:nvSpPr>
            <p:spPr>
              <a:xfrm>
                <a:off x="1518358" y="1483160"/>
                <a:ext cx="71535" cy="71567"/>
              </a:xfrm>
              <a:custGeom>
                <a:rect b="b" l="l" r="r" t="t"/>
                <a:pathLst>
                  <a:path extrusionOk="0" h="2253" w="2252">
                    <a:moveTo>
                      <a:pt x="1128" y="1"/>
                    </a:moveTo>
                    <a:cubicBezTo>
                      <a:pt x="503" y="1"/>
                      <a:pt x="0" y="505"/>
                      <a:pt x="0" y="1129"/>
                    </a:cubicBezTo>
                    <a:cubicBezTo>
                      <a:pt x="0" y="1748"/>
                      <a:pt x="503" y="2252"/>
                      <a:pt x="1128" y="2252"/>
                    </a:cubicBezTo>
                    <a:cubicBezTo>
                      <a:pt x="1747" y="2252"/>
                      <a:pt x="2252" y="1748"/>
                      <a:pt x="2252" y="1129"/>
                    </a:cubicBezTo>
                    <a:cubicBezTo>
                      <a:pt x="2252" y="505"/>
                      <a:pt x="1747" y="1"/>
                      <a:pt x="1128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13"/>
              <p:cNvSpPr/>
              <p:nvPr/>
            </p:nvSpPr>
            <p:spPr>
              <a:xfrm>
                <a:off x="2897404" y="481832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9" y="1"/>
                    </a:moveTo>
                    <a:cubicBezTo>
                      <a:pt x="504" y="1"/>
                      <a:pt x="0" y="505"/>
                      <a:pt x="0" y="1129"/>
                    </a:cubicBezTo>
                    <a:cubicBezTo>
                      <a:pt x="0" y="1748"/>
                      <a:pt x="504" y="2252"/>
                      <a:pt x="1129" y="2252"/>
                    </a:cubicBezTo>
                    <a:cubicBezTo>
                      <a:pt x="1749" y="2252"/>
                      <a:pt x="2253" y="1748"/>
                      <a:pt x="2253" y="1129"/>
                    </a:cubicBezTo>
                    <a:cubicBezTo>
                      <a:pt x="2253" y="505"/>
                      <a:pt x="1749" y="1"/>
                      <a:pt x="112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13"/>
              <p:cNvSpPr/>
              <p:nvPr/>
            </p:nvSpPr>
            <p:spPr>
              <a:xfrm>
                <a:off x="6953636" y="638751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4" y="0"/>
                    </a:moveTo>
                    <a:cubicBezTo>
                      <a:pt x="504" y="0"/>
                      <a:pt x="1" y="504"/>
                      <a:pt x="1" y="1129"/>
                    </a:cubicBezTo>
                    <a:cubicBezTo>
                      <a:pt x="1" y="1749"/>
                      <a:pt x="504" y="2253"/>
                      <a:pt x="1124" y="2253"/>
                    </a:cubicBezTo>
                    <a:cubicBezTo>
                      <a:pt x="1748" y="2253"/>
                      <a:pt x="2252" y="1749"/>
                      <a:pt x="2252" y="1129"/>
                    </a:cubicBezTo>
                    <a:cubicBezTo>
                      <a:pt x="2252" y="504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13"/>
              <p:cNvSpPr/>
              <p:nvPr/>
            </p:nvSpPr>
            <p:spPr>
              <a:xfrm>
                <a:off x="7464512" y="89948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13"/>
              <p:cNvSpPr/>
              <p:nvPr/>
            </p:nvSpPr>
            <p:spPr>
              <a:xfrm>
                <a:off x="8307079" y="108784"/>
                <a:ext cx="71535" cy="7153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13"/>
              <p:cNvSpPr/>
              <p:nvPr/>
            </p:nvSpPr>
            <p:spPr>
              <a:xfrm>
                <a:off x="552385" y="1839659"/>
                <a:ext cx="35736" cy="35736"/>
              </a:xfrm>
              <a:custGeom>
                <a:rect b="b" l="l" r="r" t="t"/>
                <a:pathLst>
                  <a:path extrusionOk="0" h="1125" w="1125">
                    <a:moveTo>
                      <a:pt x="563" y="1"/>
                    </a:moveTo>
                    <a:cubicBezTo>
                      <a:pt x="250" y="1"/>
                      <a:pt x="1" y="250"/>
                      <a:pt x="1" y="563"/>
                    </a:cubicBezTo>
                    <a:cubicBezTo>
                      <a:pt x="1" y="874"/>
                      <a:pt x="250" y="1124"/>
                      <a:pt x="563" y="1124"/>
                    </a:cubicBezTo>
                    <a:cubicBezTo>
                      <a:pt x="875" y="1124"/>
                      <a:pt x="1124" y="874"/>
                      <a:pt x="1124" y="563"/>
                    </a:cubicBezTo>
                    <a:cubicBezTo>
                      <a:pt x="1124" y="250"/>
                      <a:pt x="875" y="1"/>
                      <a:pt x="563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13"/>
              <p:cNvSpPr/>
              <p:nvPr/>
            </p:nvSpPr>
            <p:spPr>
              <a:xfrm>
                <a:off x="2765007" y="1049505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0"/>
                    </a:moveTo>
                    <a:cubicBezTo>
                      <a:pt x="134" y="0"/>
                      <a:pt x="0" y="134"/>
                      <a:pt x="0" y="299"/>
                    </a:cubicBezTo>
                    <a:cubicBezTo>
                      <a:pt x="0" y="459"/>
                      <a:pt x="134" y="593"/>
                      <a:pt x="299" y="593"/>
                    </a:cubicBezTo>
                    <a:cubicBezTo>
                      <a:pt x="463" y="593"/>
                      <a:pt x="597" y="459"/>
                      <a:pt x="597" y="299"/>
                    </a:cubicBez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13"/>
              <p:cNvSpPr/>
              <p:nvPr/>
            </p:nvSpPr>
            <p:spPr>
              <a:xfrm>
                <a:off x="2329192" y="1342092"/>
                <a:ext cx="18995" cy="18995"/>
              </a:xfrm>
              <a:custGeom>
                <a:rect b="b" l="l" r="r" t="t"/>
                <a:pathLst>
                  <a:path extrusionOk="0" h="598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299" y="598"/>
                    </a:cubicBezTo>
                    <a:cubicBezTo>
                      <a:pt x="464" y="598"/>
                      <a:pt x="597" y="464"/>
                      <a:pt x="597" y="299"/>
                    </a:cubicBezTo>
                    <a:cubicBezTo>
                      <a:pt x="597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13"/>
              <p:cNvSpPr/>
              <p:nvPr/>
            </p:nvSpPr>
            <p:spPr>
              <a:xfrm>
                <a:off x="3574666" y="125651"/>
                <a:ext cx="19059" cy="18837"/>
              </a:xfrm>
              <a:custGeom>
                <a:rect b="b" l="l" r="r" t="t"/>
                <a:pathLst>
                  <a:path extrusionOk="0" h="593" w="600">
                    <a:moveTo>
                      <a:pt x="301" y="0"/>
                    </a:moveTo>
                    <a:cubicBezTo>
                      <a:pt x="135" y="0"/>
                      <a:pt x="1" y="134"/>
                      <a:pt x="1" y="299"/>
                    </a:cubicBezTo>
                    <a:cubicBezTo>
                      <a:pt x="1" y="463"/>
                      <a:pt x="135" y="593"/>
                      <a:pt x="301" y="593"/>
                    </a:cubicBezTo>
                    <a:cubicBezTo>
                      <a:pt x="465" y="593"/>
                      <a:pt x="599" y="463"/>
                      <a:pt x="599" y="299"/>
                    </a:cubicBezTo>
                    <a:cubicBezTo>
                      <a:pt x="599" y="134"/>
                      <a:pt x="465" y="0"/>
                      <a:pt x="301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13"/>
              <p:cNvSpPr/>
              <p:nvPr/>
            </p:nvSpPr>
            <p:spPr>
              <a:xfrm>
                <a:off x="588088" y="135117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5"/>
                    </a:cubicBezTo>
                    <a:cubicBezTo>
                      <a:pt x="0" y="460"/>
                      <a:pt x="134" y="593"/>
                      <a:pt x="299" y="593"/>
                    </a:cubicBezTo>
                    <a:cubicBezTo>
                      <a:pt x="464" y="593"/>
                      <a:pt x="598" y="460"/>
                      <a:pt x="598" y="295"/>
                    </a:cubicBezTo>
                    <a:cubicBezTo>
                      <a:pt x="598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3"/>
              <p:cNvSpPr/>
              <p:nvPr/>
            </p:nvSpPr>
            <p:spPr>
              <a:xfrm>
                <a:off x="6328596" y="979685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9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7"/>
                      <a:pt x="299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13"/>
              <p:cNvSpPr/>
              <p:nvPr/>
            </p:nvSpPr>
            <p:spPr>
              <a:xfrm>
                <a:off x="4851936" y="1040007"/>
                <a:ext cx="19027" cy="18995"/>
              </a:xfrm>
              <a:custGeom>
                <a:rect b="b" l="l" r="r" t="t"/>
                <a:pathLst>
                  <a:path extrusionOk="0" h="598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300" y="598"/>
                    </a:cubicBezTo>
                    <a:cubicBezTo>
                      <a:pt x="465" y="598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13"/>
              <p:cNvSpPr/>
              <p:nvPr/>
            </p:nvSpPr>
            <p:spPr>
              <a:xfrm>
                <a:off x="355505" y="1107158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299" y="0"/>
                    </a:moveTo>
                    <a:cubicBezTo>
                      <a:pt x="135" y="0"/>
                      <a:pt x="1" y="134"/>
                      <a:pt x="1" y="294"/>
                    </a:cubicBezTo>
                    <a:cubicBezTo>
                      <a:pt x="1" y="459"/>
                      <a:pt x="135" y="593"/>
                      <a:pt x="299" y="593"/>
                    </a:cubicBezTo>
                    <a:cubicBezTo>
                      <a:pt x="465" y="593"/>
                      <a:pt x="599" y="459"/>
                      <a:pt x="599" y="294"/>
                    </a:cubicBezTo>
                    <a:cubicBezTo>
                      <a:pt x="599" y="134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13"/>
              <p:cNvSpPr/>
              <p:nvPr/>
            </p:nvSpPr>
            <p:spPr>
              <a:xfrm>
                <a:off x="47035" y="2264706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5" y="0"/>
                    </a:moveTo>
                    <a:cubicBezTo>
                      <a:pt x="130" y="0"/>
                      <a:pt x="1" y="134"/>
                      <a:pt x="1" y="299"/>
                    </a:cubicBezTo>
                    <a:cubicBezTo>
                      <a:pt x="1" y="464"/>
                      <a:pt x="130" y="597"/>
                      <a:pt x="295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13"/>
              <p:cNvSpPr/>
              <p:nvPr/>
            </p:nvSpPr>
            <p:spPr>
              <a:xfrm>
                <a:off x="2685531" y="970156"/>
                <a:ext cx="18868" cy="19027"/>
              </a:xfrm>
              <a:custGeom>
                <a:rect b="b" l="l" r="r" t="t"/>
                <a:pathLst>
                  <a:path extrusionOk="0" h="599" w="594">
                    <a:moveTo>
                      <a:pt x="294" y="1"/>
                    </a:moveTo>
                    <a:cubicBezTo>
                      <a:pt x="134" y="1"/>
                      <a:pt x="0" y="134"/>
                      <a:pt x="0" y="300"/>
                    </a:cubicBezTo>
                    <a:cubicBezTo>
                      <a:pt x="0" y="465"/>
                      <a:pt x="134" y="599"/>
                      <a:pt x="294" y="599"/>
                    </a:cubicBezTo>
                    <a:cubicBezTo>
                      <a:pt x="459" y="599"/>
                      <a:pt x="593" y="465"/>
                      <a:pt x="593" y="300"/>
                    </a:cubicBezTo>
                    <a:cubicBezTo>
                      <a:pt x="593" y="134"/>
                      <a:pt x="459" y="1"/>
                      <a:pt x="29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13"/>
              <p:cNvSpPr/>
              <p:nvPr/>
            </p:nvSpPr>
            <p:spPr>
              <a:xfrm>
                <a:off x="2923737" y="386664"/>
                <a:ext cx="18900" cy="18868"/>
              </a:xfrm>
              <a:custGeom>
                <a:rect b="b" l="l" r="r" t="t"/>
                <a:pathLst>
                  <a:path extrusionOk="0" h="594" w="595">
                    <a:moveTo>
                      <a:pt x="300" y="0"/>
                    </a:moveTo>
                    <a:cubicBezTo>
                      <a:pt x="134" y="0"/>
                      <a:pt x="0" y="130"/>
                      <a:pt x="0" y="295"/>
                    </a:cubicBezTo>
                    <a:cubicBezTo>
                      <a:pt x="0" y="459"/>
                      <a:pt x="134" y="593"/>
                      <a:pt x="300" y="593"/>
                    </a:cubicBezTo>
                    <a:cubicBezTo>
                      <a:pt x="461" y="593"/>
                      <a:pt x="594" y="459"/>
                      <a:pt x="594" y="295"/>
                    </a:cubicBezTo>
                    <a:cubicBezTo>
                      <a:pt x="594" y="130"/>
                      <a:pt x="461" y="0"/>
                      <a:pt x="30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13"/>
              <p:cNvSpPr/>
              <p:nvPr/>
            </p:nvSpPr>
            <p:spPr>
              <a:xfrm>
                <a:off x="1461245" y="1592781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4"/>
                      <a:pt x="300" y="594"/>
                    </a:cubicBezTo>
                    <a:cubicBezTo>
                      <a:pt x="465" y="594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13"/>
              <p:cNvSpPr/>
              <p:nvPr/>
            </p:nvSpPr>
            <p:spPr>
              <a:xfrm>
                <a:off x="1028161" y="1560349"/>
                <a:ext cx="340934" cy="465453"/>
              </a:xfrm>
              <a:custGeom>
                <a:rect b="b" l="l" r="r" t="t"/>
                <a:pathLst>
                  <a:path extrusionOk="0" h="14653" w="10733">
                    <a:moveTo>
                      <a:pt x="6996" y="1"/>
                    </a:moveTo>
                    <a:cubicBezTo>
                      <a:pt x="6801" y="1"/>
                      <a:pt x="6607" y="29"/>
                      <a:pt x="6421" y="90"/>
                    </a:cubicBezTo>
                    <a:cubicBezTo>
                      <a:pt x="5096" y="518"/>
                      <a:pt x="4726" y="2163"/>
                      <a:pt x="4026" y="3367"/>
                    </a:cubicBezTo>
                    <a:cubicBezTo>
                      <a:pt x="3607" y="4085"/>
                      <a:pt x="3019" y="4691"/>
                      <a:pt x="2604" y="5409"/>
                    </a:cubicBezTo>
                    <a:cubicBezTo>
                      <a:pt x="2305" y="5922"/>
                      <a:pt x="2104" y="6483"/>
                      <a:pt x="1904" y="7045"/>
                    </a:cubicBezTo>
                    <a:cubicBezTo>
                      <a:pt x="967" y="9654"/>
                      <a:pt x="9" y="11883"/>
                      <a:pt x="0" y="14653"/>
                    </a:cubicBezTo>
                    <a:cubicBezTo>
                      <a:pt x="0" y="14577"/>
                      <a:pt x="3861" y="12159"/>
                      <a:pt x="4231" y="11776"/>
                    </a:cubicBezTo>
                    <a:cubicBezTo>
                      <a:pt x="5275" y="10702"/>
                      <a:pt x="6340" y="9591"/>
                      <a:pt x="6911" y="8205"/>
                    </a:cubicBezTo>
                    <a:cubicBezTo>
                      <a:pt x="6942" y="8120"/>
                      <a:pt x="6973" y="8039"/>
                      <a:pt x="7005" y="7955"/>
                    </a:cubicBezTo>
                    <a:cubicBezTo>
                      <a:pt x="7219" y="7362"/>
                      <a:pt x="7366" y="6747"/>
                      <a:pt x="7625" y="6172"/>
                    </a:cubicBezTo>
                    <a:cubicBezTo>
                      <a:pt x="8462" y="4299"/>
                      <a:pt x="10732" y="2320"/>
                      <a:pt x="8454" y="527"/>
                    </a:cubicBezTo>
                    <a:cubicBezTo>
                      <a:pt x="8042" y="203"/>
                      <a:pt x="7516" y="1"/>
                      <a:pt x="699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13"/>
              <p:cNvSpPr/>
              <p:nvPr/>
            </p:nvSpPr>
            <p:spPr>
              <a:xfrm>
                <a:off x="1195118" y="1560762"/>
                <a:ext cx="77665" cy="31797"/>
              </a:xfrm>
              <a:custGeom>
                <a:rect b="b" l="l" r="r" t="t"/>
                <a:pathLst>
                  <a:path extrusionOk="0" h="1001" w="2445">
                    <a:moveTo>
                      <a:pt x="1963" y="1"/>
                    </a:moveTo>
                    <a:lnTo>
                      <a:pt x="340" y="595"/>
                    </a:lnTo>
                    <a:cubicBezTo>
                      <a:pt x="214" y="719"/>
                      <a:pt x="103" y="852"/>
                      <a:pt x="0" y="1000"/>
                    </a:cubicBezTo>
                    <a:lnTo>
                      <a:pt x="2445" y="108"/>
                    </a:lnTo>
                    <a:cubicBezTo>
                      <a:pt x="2284" y="54"/>
                      <a:pt x="2123" y="19"/>
                      <a:pt x="19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13"/>
              <p:cNvSpPr/>
              <p:nvPr/>
            </p:nvSpPr>
            <p:spPr>
              <a:xfrm>
                <a:off x="1028542" y="1564606"/>
                <a:ext cx="288712" cy="459640"/>
              </a:xfrm>
              <a:custGeom>
                <a:rect b="b" l="l" r="r" t="t"/>
                <a:pathLst>
                  <a:path extrusionOk="0" h="14470" w="9089">
                    <a:moveTo>
                      <a:pt x="7728" y="1"/>
                    </a:moveTo>
                    <a:cubicBezTo>
                      <a:pt x="7679" y="94"/>
                      <a:pt x="7635" y="184"/>
                      <a:pt x="7590" y="277"/>
                    </a:cubicBezTo>
                    <a:cubicBezTo>
                      <a:pt x="7456" y="548"/>
                      <a:pt x="7341" y="834"/>
                      <a:pt x="7238" y="1116"/>
                    </a:cubicBezTo>
                    <a:lnTo>
                      <a:pt x="4589" y="2087"/>
                    </a:lnTo>
                    <a:cubicBezTo>
                      <a:pt x="4536" y="2199"/>
                      <a:pt x="4482" y="2310"/>
                      <a:pt x="4429" y="2426"/>
                    </a:cubicBezTo>
                    <a:cubicBezTo>
                      <a:pt x="5909" y="1882"/>
                      <a:pt x="6703" y="1592"/>
                      <a:pt x="7131" y="1437"/>
                    </a:cubicBezTo>
                    <a:lnTo>
                      <a:pt x="7131" y="1437"/>
                    </a:lnTo>
                    <a:cubicBezTo>
                      <a:pt x="7010" y="1806"/>
                      <a:pt x="6913" y="2172"/>
                      <a:pt x="6806" y="2524"/>
                    </a:cubicBezTo>
                    <a:lnTo>
                      <a:pt x="3760" y="3635"/>
                    </a:lnTo>
                    <a:cubicBezTo>
                      <a:pt x="3666" y="3764"/>
                      <a:pt x="3573" y="3893"/>
                      <a:pt x="3479" y="4018"/>
                    </a:cubicBezTo>
                    <a:cubicBezTo>
                      <a:pt x="5347" y="3336"/>
                      <a:pt x="6257" y="3005"/>
                      <a:pt x="6703" y="2841"/>
                    </a:cubicBezTo>
                    <a:lnTo>
                      <a:pt x="6703" y="2841"/>
                    </a:lnTo>
                    <a:cubicBezTo>
                      <a:pt x="6618" y="3095"/>
                      <a:pt x="6524" y="3340"/>
                      <a:pt x="6417" y="3572"/>
                    </a:cubicBezTo>
                    <a:cubicBezTo>
                      <a:pt x="6346" y="3719"/>
                      <a:pt x="6265" y="3862"/>
                      <a:pt x="6181" y="4000"/>
                    </a:cubicBezTo>
                    <a:lnTo>
                      <a:pt x="2565" y="5320"/>
                    </a:lnTo>
                    <a:cubicBezTo>
                      <a:pt x="2503" y="5431"/>
                      <a:pt x="2445" y="5547"/>
                      <a:pt x="2386" y="5668"/>
                    </a:cubicBezTo>
                    <a:cubicBezTo>
                      <a:pt x="4415" y="4927"/>
                      <a:pt x="5423" y="4557"/>
                      <a:pt x="5923" y="4374"/>
                    </a:cubicBezTo>
                    <a:lnTo>
                      <a:pt x="5923" y="4374"/>
                    </a:lnTo>
                    <a:cubicBezTo>
                      <a:pt x="5891" y="4415"/>
                      <a:pt x="5860" y="4454"/>
                      <a:pt x="5829" y="4495"/>
                    </a:cubicBezTo>
                    <a:cubicBezTo>
                      <a:pt x="5596" y="4789"/>
                      <a:pt x="5339" y="5075"/>
                      <a:pt x="5084" y="5382"/>
                    </a:cubicBezTo>
                    <a:cubicBezTo>
                      <a:pt x="4981" y="5498"/>
                      <a:pt x="4884" y="5627"/>
                      <a:pt x="4790" y="5757"/>
                    </a:cubicBezTo>
                    <a:lnTo>
                      <a:pt x="1931" y="6800"/>
                    </a:lnTo>
                    <a:cubicBezTo>
                      <a:pt x="1919" y="6835"/>
                      <a:pt x="1905" y="6876"/>
                      <a:pt x="1892" y="6911"/>
                    </a:cubicBezTo>
                    <a:cubicBezTo>
                      <a:pt x="1865" y="6983"/>
                      <a:pt x="1838" y="7055"/>
                      <a:pt x="1816" y="7125"/>
                    </a:cubicBezTo>
                    <a:cubicBezTo>
                      <a:pt x="3394" y="6546"/>
                      <a:pt x="4157" y="6269"/>
                      <a:pt x="4526" y="6131"/>
                    </a:cubicBezTo>
                    <a:lnTo>
                      <a:pt x="4526" y="6131"/>
                    </a:lnTo>
                    <a:cubicBezTo>
                      <a:pt x="4478" y="6207"/>
                      <a:pt x="4433" y="6283"/>
                      <a:pt x="4388" y="6359"/>
                    </a:cubicBezTo>
                    <a:cubicBezTo>
                      <a:pt x="4201" y="6680"/>
                      <a:pt x="4032" y="7010"/>
                      <a:pt x="3871" y="7339"/>
                    </a:cubicBezTo>
                    <a:lnTo>
                      <a:pt x="1406" y="8240"/>
                    </a:lnTo>
                    <a:cubicBezTo>
                      <a:pt x="1365" y="8347"/>
                      <a:pt x="1326" y="8454"/>
                      <a:pt x="1289" y="8566"/>
                    </a:cubicBezTo>
                    <a:cubicBezTo>
                      <a:pt x="2761" y="8026"/>
                      <a:pt x="3417" y="7786"/>
                      <a:pt x="3707" y="7679"/>
                    </a:cubicBezTo>
                    <a:lnTo>
                      <a:pt x="3707" y="7679"/>
                    </a:lnTo>
                    <a:cubicBezTo>
                      <a:pt x="3586" y="7938"/>
                      <a:pt x="3466" y="8200"/>
                      <a:pt x="3345" y="8459"/>
                    </a:cubicBezTo>
                    <a:lnTo>
                      <a:pt x="3176" y="8842"/>
                    </a:lnTo>
                    <a:lnTo>
                      <a:pt x="902" y="9671"/>
                    </a:lnTo>
                    <a:cubicBezTo>
                      <a:pt x="867" y="9778"/>
                      <a:pt x="830" y="9885"/>
                      <a:pt x="795" y="9992"/>
                    </a:cubicBezTo>
                    <a:cubicBezTo>
                      <a:pt x="2186" y="9484"/>
                      <a:pt x="2775" y="9270"/>
                      <a:pt x="3020" y="9181"/>
                    </a:cubicBezTo>
                    <a:lnTo>
                      <a:pt x="3020" y="9181"/>
                    </a:lnTo>
                    <a:cubicBezTo>
                      <a:pt x="2900" y="9448"/>
                      <a:pt x="2730" y="9823"/>
                      <a:pt x="2499" y="10336"/>
                    </a:cubicBezTo>
                    <a:lnTo>
                      <a:pt x="474" y="11076"/>
                    </a:lnTo>
                    <a:cubicBezTo>
                      <a:pt x="447" y="11179"/>
                      <a:pt x="420" y="11286"/>
                      <a:pt x="394" y="11383"/>
                    </a:cubicBezTo>
                    <a:cubicBezTo>
                      <a:pt x="1647" y="10928"/>
                      <a:pt x="2145" y="10747"/>
                      <a:pt x="2342" y="10675"/>
                    </a:cubicBezTo>
                    <a:lnTo>
                      <a:pt x="2342" y="10675"/>
                    </a:lnTo>
                    <a:cubicBezTo>
                      <a:pt x="2159" y="11068"/>
                      <a:pt x="1976" y="11459"/>
                      <a:pt x="1780" y="11848"/>
                    </a:cubicBezTo>
                    <a:lnTo>
                      <a:pt x="175" y="12436"/>
                    </a:lnTo>
                    <a:cubicBezTo>
                      <a:pt x="157" y="12534"/>
                      <a:pt x="139" y="12632"/>
                      <a:pt x="126" y="12735"/>
                    </a:cubicBezTo>
                    <a:cubicBezTo>
                      <a:pt x="1107" y="12373"/>
                      <a:pt x="1468" y="12239"/>
                      <a:pt x="1602" y="12191"/>
                    </a:cubicBezTo>
                    <a:lnTo>
                      <a:pt x="1602" y="12191"/>
                    </a:lnTo>
                    <a:cubicBezTo>
                      <a:pt x="1521" y="12346"/>
                      <a:pt x="1441" y="12503"/>
                      <a:pt x="1352" y="12659"/>
                    </a:cubicBezTo>
                    <a:cubicBezTo>
                      <a:pt x="1214" y="12913"/>
                      <a:pt x="1062" y="13167"/>
                      <a:pt x="906" y="13412"/>
                    </a:cubicBezTo>
                    <a:cubicBezTo>
                      <a:pt x="19" y="13737"/>
                      <a:pt x="15" y="13737"/>
                      <a:pt x="15" y="13737"/>
                    </a:cubicBezTo>
                    <a:cubicBezTo>
                      <a:pt x="11" y="13836"/>
                      <a:pt x="5" y="13930"/>
                      <a:pt x="1" y="14027"/>
                    </a:cubicBezTo>
                    <a:cubicBezTo>
                      <a:pt x="451" y="13863"/>
                      <a:pt x="603" y="13809"/>
                      <a:pt x="653" y="13791"/>
                    </a:cubicBezTo>
                    <a:lnTo>
                      <a:pt x="653" y="13791"/>
                    </a:lnTo>
                    <a:cubicBezTo>
                      <a:pt x="477" y="14028"/>
                      <a:pt x="289" y="14256"/>
                      <a:pt x="70" y="14459"/>
                    </a:cubicBezTo>
                    <a:lnTo>
                      <a:pt x="70" y="14459"/>
                    </a:lnTo>
                    <a:cubicBezTo>
                      <a:pt x="80" y="14450"/>
                      <a:pt x="90" y="14443"/>
                      <a:pt x="104" y="14433"/>
                    </a:cubicBezTo>
                    <a:cubicBezTo>
                      <a:pt x="363" y="14210"/>
                      <a:pt x="585" y="13947"/>
                      <a:pt x="795" y="13680"/>
                    </a:cubicBezTo>
                    <a:cubicBezTo>
                      <a:pt x="826" y="13640"/>
                      <a:pt x="853" y="13599"/>
                      <a:pt x="884" y="13560"/>
                    </a:cubicBezTo>
                    <a:lnTo>
                      <a:pt x="968" y="13844"/>
                    </a:lnTo>
                    <a:cubicBezTo>
                      <a:pt x="1044" y="13796"/>
                      <a:pt x="1120" y="13747"/>
                      <a:pt x="1200" y="13698"/>
                    </a:cubicBezTo>
                    <a:cubicBezTo>
                      <a:pt x="1129" y="13461"/>
                      <a:pt x="1093" y="13346"/>
                      <a:pt x="1075" y="13288"/>
                    </a:cubicBezTo>
                    <a:cubicBezTo>
                      <a:pt x="1205" y="13095"/>
                      <a:pt x="1326" y="12904"/>
                      <a:pt x="1446" y="12708"/>
                    </a:cubicBezTo>
                    <a:cubicBezTo>
                      <a:pt x="1535" y="12560"/>
                      <a:pt x="1624" y="12414"/>
                      <a:pt x="1709" y="12262"/>
                    </a:cubicBezTo>
                    <a:lnTo>
                      <a:pt x="1990" y="13181"/>
                    </a:lnTo>
                    <a:cubicBezTo>
                      <a:pt x="2065" y="13127"/>
                      <a:pt x="2145" y="13078"/>
                      <a:pt x="2221" y="13029"/>
                    </a:cubicBezTo>
                    <a:cubicBezTo>
                      <a:pt x="2021" y="12378"/>
                      <a:pt x="1931" y="12084"/>
                      <a:pt x="1892" y="11950"/>
                    </a:cubicBezTo>
                    <a:cubicBezTo>
                      <a:pt x="2101" y="11580"/>
                      <a:pt x="2297" y="11201"/>
                      <a:pt x="2499" y="10827"/>
                    </a:cubicBezTo>
                    <a:lnTo>
                      <a:pt x="3011" y="12507"/>
                    </a:lnTo>
                    <a:cubicBezTo>
                      <a:pt x="3091" y="12453"/>
                      <a:pt x="3167" y="12405"/>
                      <a:pt x="3242" y="12352"/>
                    </a:cubicBezTo>
                    <a:cubicBezTo>
                      <a:pt x="2886" y="11201"/>
                      <a:pt x="2734" y="10706"/>
                      <a:pt x="2668" y="10488"/>
                    </a:cubicBezTo>
                    <a:cubicBezTo>
                      <a:pt x="2756" y="10318"/>
                      <a:pt x="2927" y="9979"/>
                      <a:pt x="3260" y="9323"/>
                    </a:cubicBezTo>
                    <a:lnTo>
                      <a:pt x="4023" y="11807"/>
                    </a:lnTo>
                    <a:cubicBezTo>
                      <a:pt x="4117" y="11736"/>
                      <a:pt x="4184" y="11683"/>
                      <a:pt x="4219" y="11642"/>
                    </a:cubicBezTo>
                    <a:cubicBezTo>
                      <a:pt x="4228" y="11638"/>
                      <a:pt x="4232" y="11629"/>
                      <a:pt x="4242" y="11620"/>
                    </a:cubicBezTo>
                    <a:cubicBezTo>
                      <a:pt x="3738" y="9979"/>
                      <a:pt x="3524" y="9279"/>
                      <a:pt x="3435" y="8985"/>
                    </a:cubicBezTo>
                    <a:cubicBezTo>
                      <a:pt x="3497" y="8864"/>
                      <a:pt x="3559" y="8735"/>
                      <a:pt x="3631" y="8597"/>
                    </a:cubicBezTo>
                    <a:cubicBezTo>
                      <a:pt x="3764" y="8343"/>
                      <a:pt x="3894" y="8084"/>
                      <a:pt x="4032" y="7831"/>
                    </a:cubicBezTo>
                    <a:lnTo>
                      <a:pt x="4960" y="10866"/>
                    </a:lnTo>
                    <a:cubicBezTo>
                      <a:pt x="5030" y="10790"/>
                      <a:pt x="5102" y="10714"/>
                      <a:pt x="5168" y="10640"/>
                    </a:cubicBezTo>
                    <a:cubicBezTo>
                      <a:pt x="4571" y="8691"/>
                      <a:pt x="4312" y="7857"/>
                      <a:pt x="4205" y="7504"/>
                    </a:cubicBezTo>
                    <a:cubicBezTo>
                      <a:pt x="4380" y="7188"/>
                      <a:pt x="4558" y="6880"/>
                      <a:pt x="4750" y="6582"/>
                    </a:cubicBezTo>
                    <a:cubicBezTo>
                      <a:pt x="4777" y="6537"/>
                      <a:pt x="4804" y="6493"/>
                      <a:pt x="4835" y="6448"/>
                    </a:cubicBezTo>
                    <a:lnTo>
                      <a:pt x="5864" y="9810"/>
                    </a:lnTo>
                    <a:cubicBezTo>
                      <a:pt x="5931" y="9725"/>
                      <a:pt x="5993" y="9636"/>
                      <a:pt x="6057" y="9547"/>
                    </a:cubicBezTo>
                    <a:cubicBezTo>
                      <a:pt x="5415" y="7442"/>
                      <a:pt x="5142" y="6559"/>
                      <a:pt x="5030" y="6185"/>
                    </a:cubicBezTo>
                    <a:cubicBezTo>
                      <a:pt x="5244" y="5917"/>
                      <a:pt x="5489" y="5668"/>
                      <a:pt x="5740" y="5413"/>
                    </a:cubicBezTo>
                    <a:lnTo>
                      <a:pt x="6693" y="8516"/>
                    </a:lnTo>
                    <a:cubicBezTo>
                      <a:pt x="6752" y="8401"/>
                      <a:pt x="6806" y="8280"/>
                      <a:pt x="6859" y="8160"/>
                    </a:cubicBezTo>
                    <a:cubicBezTo>
                      <a:pt x="6314" y="6381"/>
                      <a:pt x="6065" y="5569"/>
                      <a:pt x="5950" y="5199"/>
                    </a:cubicBezTo>
                    <a:cubicBezTo>
                      <a:pt x="6057" y="5088"/>
                      <a:pt x="6164" y="4977"/>
                      <a:pt x="6265" y="4865"/>
                    </a:cubicBezTo>
                    <a:cubicBezTo>
                      <a:pt x="6399" y="4718"/>
                      <a:pt x="6533" y="4561"/>
                      <a:pt x="6654" y="4397"/>
                    </a:cubicBezTo>
                    <a:lnTo>
                      <a:pt x="7362" y="6697"/>
                    </a:lnTo>
                    <a:cubicBezTo>
                      <a:pt x="7407" y="6559"/>
                      <a:pt x="7456" y="6417"/>
                      <a:pt x="7510" y="6283"/>
                    </a:cubicBezTo>
                    <a:cubicBezTo>
                      <a:pt x="7153" y="5115"/>
                      <a:pt x="6957" y="4473"/>
                      <a:pt x="6845" y="4120"/>
                    </a:cubicBezTo>
                    <a:cubicBezTo>
                      <a:pt x="6899" y="4040"/>
                      <a:pt x="6948" y="3960"/>
                      <a:pt x="6997" y="3875"/>
                    </a:cubicBezTo>
                    <a:cubicBezTo>
                      <a:pt x="7166" y="3567"/>
                      <a:pt x="7309" y="3250"/>
                      <a:pt x="7434" y="2935"/>
                    </a:cubicBezTo>
                    <a:lnTo>
                      <a:pt x="8103" y="5123"/>
                    </a:lnTo>
                    <a:cubicBezTo>
                      <a:pt x="8165" y="5021"/>
                      <a:pt x="8228" y="4923"/>
                      <a:pt x="8286" y="4820"/>
                    </a:cubicBezTo>
                    <a:cubicBezTo>
                      <a:pt x="7929" y="3657"/>
                      <a:pt x="7715" y="2956"/>
                      <a:pt x="7586" y="2538"/>
                    </a:cubicBezTo>
                    <a:cubicBezTo>
                      <a:pt x="7693" y="2248"/>
                      <a:pt x="7796" y="1962"/>
                      <a:pt x="7907" y="1686"/>
                    </a:cubicBezTo>
                    <a:cubicBezTo>
                      <a:pt x="7973" y="1517"/>
                      <a:pt x="8045" y="1351"/>
                      <a:pt x="8125" y="1191"/>
                    </a:cubicBezTo>
                    <a:lnTo>
                      <a:pt x="8914" y="3768"/>
                    </a:lnTo>
                    <a:cubicBezTo>
                      <a:pt x="8977" y="3657"/>
                      <a:pt x="9035" y="3540"/>
                      <a:pt x="9088" y="3429"/>
                    </a:cubicBezTo>
                    <a:cubicBezTo>
                      <a:pt x="8673" y="2079"/>
                      <a:pt x="8432" y="1298"/>
                      <a:pt x="8298" y="852"/>
                    </a:cubicBezTo>
                    <a:cubicBezTo>
                      <a:pt x="8325" y="799"/>
                      <a:pt x="8357" y="745"/>
                      <a:pt x="8388" y="692"/>
                    </a:cubicBezTo>
                    <a:cubicBezTo>
                      <a:pt x="8432" y="612"/>
                      <a:pt x="8477" y="536"/>
                      <a:pt x="8522" y="460"/>
                    </a:cubicBezTo>
                    <a:cubicBezTo>
                      <a:pt x="8500" y="437"/>
                      <a:pt x="8473" y="420"/>
                      <a:pt x="8446" y="398"/>
                    </a:cubicBezTo>
                    <a:cubicBezTo>
                      <a:pt x="8232" y="227"/>
                      <a:pt x="7987" y="94"/>
                      <a:pt x="7728" y="1"/>
                    </a:cubicBezTo>
                    <a:close/>
                    <a:moveTo>
                      <a:pt x="70" y="14459"/>
                    </a:moveTo>
                    <a:cubicBezTo>
                      <a:pt x="66" y="14462"/>
                      <a:pt x="62" y="14466"/>
                      <a:pt x="59" y="14469"/>
                    </a:cubicBezTo>
                    <a:cubicBezTo>
                      <a:pt x="62" y="14466"/>
                      <a:pt x="66" y="14462"/>
                      <a:pt x="70" y="14459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13"/>
              <p:cNvSpPr/>
              <p:nvPr/>
            </p:nvSpPr>
            <p:spPr>
              <a:xfrm>
                <a:off x="5281653" y="105557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40" y="594"/>
                    </a:lnTo>
                    <a:cubicBezTo>
                      <a:pt x="219" y="719"/>
                      <a:pt x="107" y="853"/>
                      <a:pt x="0" y="999"/>
                    </a:cubicBezTo>
                    <a:lnTo>
                      <a:pt x="2443" y="108"/>
                    </a:lnTo>
                    <a:cubicBezTo>
                      <a:pt x="2288" y="54"/>
                      <a:pt x="2128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13"/>
              <p:cNvSpPr/>
              <p:nvPr/>
            </p:nvSpPr>
            <p:spPr>
              <a:xfrm>
                <a:off x="7155883" y="65460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39" y="594"/>
                    </a:lnTo>
                    <a:cubicBezTo>
                      <a:pt x="219" y="719"/>
                      <a:pt x="108" y="853"/>
                      <a:pt x="1" y="999"/>
                    </a:cubicBezTo>
                    <a:lnTo>
                      <a:pt x="2444" y="108"/>
                    </a:lnTo>
                    <a:cubicBezTo>
                      <a:pt x="2288" y="54"/>
                      <a:pt x="2127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13"/>
              <p:cNvSpPr/>
              <p:nvPr/>
            </p:nvSpPr>
            <p:spPr>
              <a:xfrm>
                <a:off x="506008" y="1386468"/>
                <a:ext cx="3971" cy="2795"/>
              </a:xfrm>
              <a:custGeom>
                <a:rect b="b" l="l" r="r" t="t"/>
                <a:pathLst>
                  <a:path extrusionOk="0" h="88" w="125">
                    <a:moveTo>
                      <a:pt x="60" y="0"/>
                    </a:moveTo>
                    <a:cubicBezTo>
                      <a:pt x="25" y="0"/>
                      <a:pt x="0" y="48"/>
                      <a:pt x="39" y="79"/>
                    </a:cubicBezTo>
                    <a:cubicBezTo>
                      <a:pt x="46" y="85"/>
                      <a:pt x="54" y="87"/>
                      <a:pt x="61" y="87"/>
                    </a:cubicBezTo>
                    <a:cubicBezTo>
                      <a:pt x="95" y="87"/>
                      <a:pt x="125" y="38"/>
                      <a:pt x="92" y="13"/>
                    </a:cubicBezTo>
                    <a:cubicBezTo>
                      <a:pt x="81" y="4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13"/>
              <p:cNvSpPr/>
              <p:nvPr/>
            </p:nvSpPr>
            <p:spPr>
              <a:xfrm>
                <a:off x="7775873" y="30960"/>
                <a:ext cx="2382" cy="1842"/>
              </a:xfrm>
              <a:custGeom>
                <a:rect b="b" l="l" r="r" t="t"/>
                <a:pathLst>
                  <a:path extrusionOk="0" h="58" w="75">
                    <a:moveTo>
                      <a:pt x="35" y="1"/>
                    </a:moveTo>
                    <a:cubicBezTo>
                      <a:pt x="26" y="1"/>
                      <a:pt x="17" y="5"/>
                      <a:pt x="12" y="16"/>
                    </a:cubicBezTo>
                    <a:cubicBezTo>
                      <a:pt x="0" y="39"/>
                      <a:pt x="19" y="58"/>
                      <a:pt x="38" y="58"/>
                    </a:cubicBezTo>
                    <a:cubicBezTo>
                      <a:pt x="49" y="58"/>
                      <a:pt x="59" y="52"/>
                      <a:pt x="66" y="38"/>
                    </a:cubicBezTo>
                    <a:cubicBezTo>
                      <a:pt x="74" y="17"/>
                      <a:pt x="54" y="1"/>
                      <a:pt x="3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13"/>
              <p:cNvSpPr/>
              <p:nvPr/>
            </p:nvSpPr>
            <p:spPr>
              <a:xfrm>
                <a:off x="5447975" y="1549168"/>
                <a:ext cx="1652" cy="1175"/>
              </a:xfrm>
              <a:custGeom>
                <a:rect b="b" l="l" r="r" t="t"/>
                <a:pathLst>
                  <a:path extrusionOk="0" h="37" w="52">
                    <a:moveTo>
                      <a:pt x="21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9"/>
                      <a:pt x="7" y="36"/>
                      <a:pt x="26" y="36"/>
                    </a:cubicBezTo>
                    <a:cubicBezTo>
                      <a:pt x="28" y="36"/>
                      <a:pt x="29" y="36"/>
                      <a:pt x="30" y="36"/>
                    </a:cubicBezTo>
                    <a:cubicBezTo>
                      <a:pt x="51" y="28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13"/>
              <p:cNvSpPr/>
              <p:nvPr/>
            </p:nvSpPr>
            <p:spPr>
              <a:xfrm>
                <a:off x="759874" y="2081422"/>
                <a:ext cx="71567" cy="71535"/>
              </a:xfrm>
              <a:custGeom>
                <a:rect b="b" l="l" r="r" t="t"/>
                <a:pathLst>
                  <a:path extrusionOk="0" h="2252" w="2253">
                    <a:moveTo>
                      <a:pt x="1129" y="0"/>
                    </a:moveTo>
                    <a:cubicBezTo>
                      <a:pt x="505" y="0"/>
                      <a:pt x="1" y="504"/>
                      <a:pt x="1" y="1128"/>
                    </a:cubicBezTo>
                    <a:cubicBezTo>
                      <a:pt x="1" y="1748"/>
                      <a:pt x="505" y="2252"/>
                      <a:pt x="1129" y="2252"/>
                    </a:cubicBezTo>
                    <a:cubicBezTo>
                      <a:pt x="1748" y="2252"/>
                      <a:pt x="2252" y="1748"/>
                      <a:pt x="2252" y="1128"/>
                    </a:cubicBezTo>
                    <a:cubicBezTo>
                      <a:pt x="2252" y="504"/>
                      <a:pt x="1748" y="0"/>
                      <a:pt x="11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6" name="Google Shape;1336;p13"/>
            <p:cNvGrpSpPr/>
            <p:nvPr/>
          </p:nvGrpSpPr>
          <p:grpSpPr>
            <a:xfrm>
              <a:off x="90200" y="2304141"/>
              <a:ext cx="1094154" cy="722183"/>
              <a:chOff x="7666880" y="38993"/>
              <a:chExt cx="711738" cy="469774"/>
            </a:xfrm>
          </p:grpSpPr>
          <p:sp>
            <p:nvSpPr>
              <p:cNvPr id="1337" name="Google Shape;1337;p13"/>
              <p:cNvSpPr/>
              <p:nvPr/>
            </p:nvSpPr>
            <p:spPr>
              <a:xfrm>
                <a:off x="7666880" y="437359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13"/>
              <p:cNvSpPr/>
              <p:nvPr/>
            </p:nvSpPr>
            <p:spPr>
              <a:xfrm flipH="1" rot="10800000">
                <a:off x="8307077" y="38993"/>
                <a:ext cx="71540" cy="7140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39" name="Google Shape;1339;p13"/>
          <p:cNvSpPr txBox="1"/>
          <p:nvPr>
            <p:ph idx="1" type="subTitle"/>
          </p:nvPr>
        </p:nvSpPr>
        <p:spPr>
          <a:xfrm flipH="1">
            <a:off x="1300538" y="2057526"/>
            <a:ext cx="5671500" cy="17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340" name="Google Shape;1340;p13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13"/>
          <p:cNvSpPr/>
          <p:nvPr/>
        </p:nvSpPr>
        <p:spPr>
          <a:xfrm flipH="1">
            <a:off x="-2518" y="-125"/>
            <a:ext cx="9144245" cy="5143750"/>
          </a:xfrm>
          <a:custGeom>
            <a:rect b="b" l="l" r="r" t="t"/>
            <a:pathLst>
              <a:path extrusionOk="0" h="143021" w="254254">
                <a:moveTo>
                  <a:pt x="26515" y="102210"/>
                </a:moveTo>
                <a:cubicBezTo>
                  <a:pt x="27068" y="102210"/>
                  <a:pt x="27520" y="102653"/>
                  <a:pt x="27520" y="103214"/>
                </a:cubicBezTo>
                <a:cubicBezTo>
                  <a:pt x="27520" y="103776"/>
                  <a:pt x="27068" y="104228"/>
                  <a:pt x="26515" y="104228"/>
                </a:cubicBezTo>
                <a:cubicBezTo>
                  <a:pt x="25955" y="104228"/>
                  <a:pt x="25511" y="103776"/>
                  <a:pt x="25511" y="103214"/>
                </a:cubicBezTo>
                <a:cubicBezTo>
                  <a:pt x="25511" y="102653"/>
                  <a:pt x="25955" y="102210"/>
                  <a:pt x="26515" y="102210"/>
                </a:cubicBezTo>
                <a:close/>
                <a:moveTo>
                  <a:pt x="48796" y="103959"/>
                </a:moveTo>
                <a:cubicBezTo>
                  <a:pt x="48947" y="103959"/>
                  <a:pt x="49063" y="104078"/>
                  <a:pt x="49063" y="104228"/>
                </a:cubicBezTo>
                <a:cubicBezTo>
                  <a:pt x="49063" y="104379"/>
                  <a:pt x="48947" y="104487"/>
                  <a:pt x="48796" y="104487"/>
                </a:cubicBezTo>
                <a:cubicBezTo>
                  <a:pt x="48654" y="104487"/>
                  <a:pt x="48527" y="104379"/>
                  <a:pt x="48527" y="104228"/>
                </a:cubicBezTo>
                <a:cubicBezTo>
                  <a:pt x="48527" y="104078"/>
                  <a:pt x="48654" y="103959"/>
                  <a:pt x="48796" y="103959"/>
                </a:cubicBezTo>
                <a:close/>
                <a:moveTo>
                  <a:pt x="5617" y="107392"/>
                </a:moveTo>
                <a:cubicBezTo>
                  <a:pt x="5767" y="107392"/>
                  <a:pt x="5884" y="107509"/>
                  <a:pt x="5884" y="107659"/>
                </a:cubicBezTo>
                <a:cubicBezTo>
                  <a:pt x="5884" y="107802"/>
                  <a:pt x="5767" y="107926"/>
                  <a:pt x="5617" y="107926"/>
                </a:cubicBezTo>
                <a:cubicBezTo>
                  <a:pt x="5474" y="107926"/>
                  <a:pt x="5350" y="107802"/>
                  <a:pt x="5350" y="107659"/>
                </a:cubicBezTo>
                <a:cubicBezTo>
                  <a:pt x="5350" y="107509"/>
                  <a:pt x="5474" y="107392"/>
                  <a:pt x="5617" y="107392"/>
                </a:cubicBezTo>
                <a:close/>
                <a:moveTo>
                  <a:pt x="0" y="0"/>
                </a:moveTo>
                <a:lnTo>
                  <a:pt x="0" y="143021"/>
                </a:lnTo>
                <a:lnTo>
                  <a:pt x="254254" y="143021"/>
                </a:lnTo>
                <a:lnTo>
                  <a:pt x="254254" y="0"/>
                </a:lnTo>
                <a:cubicBezTo>
                  <a:pt x="254254" y="0"/>
                  <a:pt x="229731" y="40819"/>
                  <a:pt x="201583" y="40819"/>
                </a:cubicBezTo>
                <a:cubicBezTo>
                  <a:pt x="179998" y="40819"/>
                  <a:pt x="174524" y="21134"/>
                  <a:pt x="147055" y="21134"/>
                </a:cubicBezTo>
                <a:cubicBezTo>
                  <a:pt x="119577" y="21134"/>
                  <a:pt x="83605" y="31402"/>
                  <a:pt x="50009" y="31402"/>
                </a:cubicBezTo>
                <a:cubicBezTo>
                  <a:pt x="16422" y="31402"/>
                  <a:pt x="0" y="0"/>
                  <a:pt x="0" y="0"/>
                </a:cubicBezTo>
                <a:close/>
              </a:path>
            </a:pathLst>
          </a:custGeom>
          <a:solidFill>
            <a:srgbClr val="FD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13"/>
          <p:cNvSpPr txBox="1"/>
          <p:nvPr>
            <p:ph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43" name="Google Shape;1343;p13"/>
          <p:cNvSpPr/>
          <p:nvPr/>
        </p:nvSpPr>
        <p:spPr>
          <a:xfrm rot="-10138768">
            <a:off x="8087622" y="-97313"/>
            <a:ext cx="1072500" cy="735372"/>
          </a:xfrm>
          <a:custGeom>
            <a:rect b="b" l="l" r="r" t="t"/>
            <a:pathLst>
              <a:path extrusionOk="0" h="11190" w="16320">
                <a:moveTo>
                  <a:pt x="0" y="0"/>
                </a:moveTo>
                <a:lnTo>
                  <a:pt x="0" y="0"/>
                </a:lnTo>
                <a:cubicBezTo>
                  <a:pt x="330" y="866"/>
                  <a:pt x="548" y="1914"/>
                  <a:pt x="954" y="2729"/>
                </a:cubicBezTo>
                <a:cubicBezTo>
                  <a:pt x="1467" y="3751"/>
                  <a:pt x="2577" y="4210"/>
                  <a:pt x="3326" y="5013"/>
                </a:cubicBezTo>
                <a:cubicBezTo>
                  <a:pt x="3977" y="5717"/>
                  <a:pt x="4307" y="6622"/>
                  <a:pt x="4985" y="7286"/>
                </a:cubicBezTo>
                <a:cubicBezTo>
                  <a:pt x="5806" y="8085"/>
                  <a:pt x="6973" y="8620"/>
                  <a:pt x="8084" y="8855"/>
                </a:cubicBezTo>
                <a:cubicBezTo>
                  <a:pt x="8557" y="8958"/>
                  <a:pt x="9038" y="9007"/>
                  <a:pt x="9497" y="9145"/>
                </a:cubicBezTo>
                <a:cubicBezTo>
                  <a:pt x="9921" y="9275"/>
                  <a:pt x="10322" y="9476"/>
                  <a:pt x="10714" y="9672"/>
                </a:cubicBezTo>
                <a:cubicBezTo>
                  <a:pt x="11587" y="10111"/>
                  <a:pt x="13171" y="11189"/>
                  <a:pt x="14444" y="11189"/>
                </a:cubicBezTo>
                <a:cubicBezTo>
                  <a:pt x="14941" y="11189"/>
                  <a:pt x="15390" y="11025"/>
                  <a:pt x="15731" y="10594"/>
                </a:cubicBezTo>
                <a:cubicBezTo>
                  <a:pt x="16038" y="10207"/>
                  <a:pt x="16149" y="9703"/>
                  <a:pt x="16229" y="9217"/>
                </a:cubicBezTo>
                <a:cubicBezTo>
                  <a:pt x="16279" y="8931"/>
                  <a:pt x="16319" y="8637"/>
                  <a:pt x="16229" y="8365"/>
                </a:cubicBezTo>
                <a:cubicBezTo>
                  <a:pt x="16163" y="8151"/>
                  <a:pt x="16015" y="7964"/>
                  <a:pt x="15869" y="7790"/>
                </a:cubicBezTo>
                <a:cubicBezTo>
                  <a:pt x="14781" y="6511"/>
                  <a:pt x="13523" y="5855"/>
                  <a:pt x="12070" y="5146"/>
                </a:cubicBezTo>
                <a:cubicBezTo>
                  <a:pt x="11574" y="4906"/>
                  <a:pt x="11084" y="4624"/>
                  <a:pt x="10594" y="4321"/>
                </a:cubicBezTo>
                <a:cubicBezTo>
                  <a:pt x="8765" y="3198"/>
                  <a:pt x="6964" y="1829"/>
                  <a:pt x="4900" y="1436"/>
                </a:cubicBezTo>
                <a:cubicBezTo>
                  <a:pt x="4236" y="1311"/>
                  <a:pt x="3549" y="1302"/>
                  <a:pt x="2885" y="1173"/>
                </a:cubicBezTo>
                <a:cubicBezTo>
                  <a:pt x="1863" y="973"/>
                  <a:pt x="923" y="482"/>
                  <a:pt x="0" y="0"/>
                </a:cubicBezTo>
                <a:close/>
              </a:path>
            </a:pathLst>
          </a:custGeom>
          <a:solidFill>
            <a:srgbClr val="A19A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13"/>
          <p:cNvSpPr/>
          <p:nvPr/>
        </p:nvSpPr>
        <p:spPr>
          <a:xfrm rot="-10138768">
            <a:off x="8099545" y="-72307"/>
            <a:ext cx="1058108" cy="712108"/>
          </a:xfrm>
          <a:custGeom>
            <a:rect b="b" l="l" r="r" t="t"/>
            <a:pathLst>
              <a:path extrusionOk="0" h="10836" w="16101">
                <a:moveTo>
                  <a:pt x="0" y="1"/>
                </a:moveTo>
                <a:lnTo>
                  <a:pt x="0" y="1"/>
                </a:lnTo>
                <a:cubicBezTo>
                  <a:pt x="103" y="157"/>
                  <a:pt x="205" y="303"/>
                  <a:pt x="317" y="451"/>
                </a:cubicBezTo>
                <a:lnTo>
                  <a:pt x="165" y="486"/>
                </a:lnTo>
                <a:cubicBezTo>
                  <a:pt x="187" y="554"/>
                  <a:pt x="210" y="624"/>
                  <a:pt x="231" y="696"/>
                </a:cubicBezTo>
                <a:cubicBezTo>
                  <a:pt x="397" y="661"/>
                  <a:pt x="445" y="647"/>
                  <a:pt x="464" y="643"/>
                </a:cubicBezTo>
                <a:cubicBezTo>
                  <a:pt x="642" y="871"/>
                  <a:pt x="830" y="1085"/>
                  <a:pt x="1025" y="1289"/>
                </a:cubicBezTo>
                <a:lnTo>
                  <a:pt x="455" y="1414"/>
                </a:lnTo>
                <a:cubicBezTo>
                  <a:pt x="477" y="1486"/>
                  <a:pt x="499" y="1552"/>
                  <a:pt x="521" y="1624"/>
                </a:cubicBezTo>
                <a:cubicBezTo>
                  <a:pt x="994" y="1521"/>
                  <a:pt x="1155" y="1486"/>
                  <a:pt x="1208" y="1476"/>
                </a:cubicBezTo>
                <a:cubicBezTo>
                  <a:pt x="1400" y="1664"/>
                  <a:pt x="1601" y="1847"/>
                  <a:pt x="1810" y="2021"/>
                </a:cubicBezTo>
                <a:cubicBezTo>
                  <a:pt x="1837" y="2048"/>
                  <a:pt x="1869" y="2069"/>
                  <a:pt x="1895" y="2092"/>
                </a:cubicBezTo>
                <a:lnTo>
                  <a:pt x="776" y="2332"/>
                </a:lnTo>
                <a:cubicBezTo>
                  <a:pt x="803" y="2404"/>
                  <a:pt x="830" y="2470"/>
                  <a:pt x="861" y="2538"/>
                </a:cubicBezTo>
                <a:cubicBezTo>
                  <a:pt x="1721" y="2355"/>
                  <a:pt x="2015" y="2293"/>
                  <a:pt x="2118" y="2270"/>
                </a:cubicBezTo>
                <a:cubicBezTo>
                  <a:pt x="2385" y="2476"/>
                  <a:pt x="2666" y="2672"/>
                  <a:pt x="2952" y="2859"/>
                </a:cubicBezTo>
                <a:lnTo>
                  <a:pt x="1270" y="3219"/>
                </a:lnTo>
                <a:cubicBezTo>
                  <a:pt x="1320" y="3283"/>
                  <a:pt x="1373" y="3345"/>
                  <a:pt x="1431" y="3407"/>
                </a:cubicBezTo>
                <a:cubicBezTo>
                  <a:pt x="2631" y="3149"/>
                  <a:pt x="3063" y="3055"/>
                  <a:pt x="3215" y="3024"/>
                </a:cubicBezTo>
                <a:cubicBezTo>
                  <a:pt x="3501" y="3198"/>
                  <a:pt x="3789" y="3363"/>
                  <a:pt x="4079" y="3519"/>
                </a:cubicBezTo>
                <a:cubicBezTo>
                  <a:pt x="4120" y="3540"/>
                  <a:pt x="4155" y="3559"/>
                  <a:pt x="4196" y="3581"/>
                </a:cubicBezTo>
                <a:lnTo>
                  <a:pt x="2131" y="4022"/>
                </a:lnTo>
                <a:cubicBezTo>
                  <a:pt x="2207" y="4081"/>
                  <a:pt x="2283" y="4139"/>
                  <a:pt x="2359" y="4196"/>
                </a:cubicBezTo>
                <a:cubicBezTo>
                  <a:pt x="3754" y="3898"/>
                  <a:pt x="4293" y="3781"/>
                  <a:pt x="4499" y="3737"/>
                </a:cubicBezTo>
                <a:cubicBezTo>
                  <a:pt x="4762" y="3875"/>
                  <a:pt x="5030" y="4009"/>
                  <a:pt x="5293" y="4143"/>
                </a:cubicBezTo>
                <a:cubicBezTo>
                  <a:pt x="5377" y="4188"/>
                  <a:pt x="5462" y="4232"/>
                  <a:pt x="5551" y="4277"/>
                </a:cubicBezTo>
                <a:cubicBezTo>
                  <a:pt x="3108" y="4803"/>
                  <a:pt x="3104" y="4803"/>
                  <a:pt x="3104" y="4803"/>
                </a:cubicBezTo>
                <a:cubicBezTo>
                  <a:pt x="3170" y="4861"/>
                  <a:pt x="3233" y="4923"/>
                  <a:pt x="3291" y="4985"/>
                </a:cubicBezTo>
                <a:cubicBezTo>
                  <a:pt x="4945" y="4633"/>
                  <a:pt x="5587" y="4495"/>
                  <a:pt x="5832" y="4442"/>
                </a:cubicBezTo>
                <a:cubicBezTo>
                  <a:pt x="6042" y="4567"/>
                  <a:pt x="6242" y="4696"/>
                  <a:pt x="6434" y="4839"/>
                </a:cubicBezTo>
                <a:cubicBezTo>
                  <a:pt x="6524" y="4901"/>
                  <a:pt x="6604" y="4958"/>
                  <a:pt x="6688" y="5022"/>
                </a:cubicBezTo>
                <a:lnTo>
                  <a:pt x="3808" y="5641"/>
                </a:lnTo>
                <a:cubicBezTo>
                  <a:pt x="3848" y="5707"/>
                  <a:pt x="3892" y="5775"/>
                  <a:pt x="3937" y="5837"/>
                </a:cubicBezTo>
                <a:cubicBezTo>
                  <a:pt x="5886" y="5423"/>
                  <a:pt x="6631" y="5262"/>
                  <a:pt x="6920" y="5199"/>
                </a:cubicBezTo>
                <a:cubicBezTo>
                  <a:pt x="7174" y="5396"/>
                  <a:pt x="7424" y="5600"/>
                  <a:pt x="7683" y="5802"/>
                </a:cubicBezTo>
                <a:lnTo>
                  <a:pt x="4365" y="6515"/>
                </a:lnTo>
                <a:cubicBezTo>
                  <a:pt x="4405" y="6577"/>
                  <a:pt x="4450" y="6644"/>
                  <a:pt x="4495" y="6707"/>
                </a:cubicBezTo>
                <a:cubicBezTo>
                  <a:pt x="6706" y="6234"/>
                  <a:pt x="7567" y="6047"/>
                  <a:pt x="7905" y="5975"/>
                </a:cubicBezTo>
                <a:cubicBezTo>
                  <a:pt x="8133" y="6149"/>
                  <a:pt x="8364" y="6323"/>
                  <a:pt x="8605" y="6483"/>
                </a:cubicBezTo>
                <a:cubicBezTo>
                  <a:pt x="8646" y="6510"/>
                  <a:pt x="8685" y="6537"/>
                  <a:pt x="8730" y="6564"/>
                </a:cubicBezTo>
                <a:lnTo>
                  <a:pt x="5052" y="7353"/>
                </a:lnTo>
                <a:cubicBezTo>
                  <a:pt x="5114" y="7415"/>
                  <a:pt x="5186" y="7478"/>
                  <a:pt x="5252" y="7536"/>
                </a:cubicBezTo>
                <a:cubicBezTo>
                  <a:pt x="7607" y="7032"/>
                  <a:pt x="8588" y="6818"/>
                  <a:pt x="8998" y="6734"/>
                </a:cubicBezTo>
                <a:cubicBezTo>
                  <a:pt x="9261" y="6890"/>
                  <a:pt x="9541" y="7032"/>
                  <a:pt x="9818" y="7157"/>
                </a:cubicBezTo>
                <a:cubicBezTo>
                  <a:pt x="9903" y="7193"/>
                  <a:pt x="9988" y="7232"/>
                  <a:pt x="10072" y="7269"/>
                </a:cubicBezTo>
                <a:lnTo>
                  <a:pt x="6104" y="8121"/>
                </a:lnTo>
                <a:cubicBezTo>
                  <a:pt x="6203" y="8174"/>
                  <a:pt x="6300" y="8228"/>
                  <a:pt x="6403" y="8276"/>
                </a:cubicBezTo>
                <a:cubicBezTo>
                  <a:pt x="8824" y="7759"/>
                  <a:pt x="9925" y="7522"/>
                  <a:pt x="10429" y="7415"/>
                </a:cubicBezTo>
                <a:cubicBezTo>
                  <a:pt x="10648" y="7505"/>
                  <a:pt x="10870" y="7590"/>
                  <a:pt x="11089" y="7674"/>
                </a:cubicBezTo>
                <a:cubicBezTo>
                  <a:pt x="11290" y="7755"/>
                  <a:pt x="11486" y="7831"/>
                  <a:pt x="11681" y="7911"/>
                </a:cubicBezTo>
                <a:lnTo>
                  <a:pt x="7687" y="8771"/>
                </a:lnTo>
                <a:cubicBezTo>
                  <a:pt x="7821" y="8806"/>
                  <a:pt x="7954" y="8837"/>
                  <a:pt x="8084" y="8864"/>
                </a:cubicBezTo>
                <a:cubicBezTo>
                  <a:pt x="8115" y="8874"/>
                  <a:pt x="8150" y="8878"/>
                  <a:pt x="8182" y="8887"/>
                </a:cubicBezTo>
                <a:cubicBezTo>
                  <a:pt x="10456" y="8401"/>
                  <a:pt x="11521" y="8169"/>
                  <a:pt x="12025" y="8062"/>
                </a:cubicBezTo>
                <a:cubicBezTo>
                  <a:pt x="12123" y="8107"/>
                  <a:pt x="12222" y="8152"/>
                  <a:pt x="12315" y="8201"/>
                </a:cubicBezTo>
                <a:cubicBezTo>
                  <a:pt x="12570" y="8321"/>
                  <a:pt x="12810" y="8459"/>
                  <a:pt x="13056" y="8606"/>
                </a:cubicBezTo>
                <a:lnTo>
                  <a:pt x="9876" y="9288"/>
                </a:lnTo>
                <a:cubicBezTo>
                  <a:pt x="9992" y="9337"/>
                  <a:pt x="10108" y="9386"/>
                  <a:pt x="10220" y="9440"/>
                </a:cubicBezTo>
                <a:cubicBezTo>
                  <a:pt x="12043" y="9047"/>
                  <a:pt x="12908" y="8860"/>
                  <a:pt x="13319" y="8775"/>
                </a:cubicBezTo>
                <a:cubicBezTo>
                  <a:pt x="13363" y="8802"/>
                  <a:pt x="13408" y="8833"/>
                  <a:pt x="13457" y="8864"/>
                </a:cubicBezTo>
                <a:cubicBezTo>
                  <a:pt x="13693" y="9020"/>
                  <a:pt x="13934" y="9185"/>
                  <a:pt x="14169" y="9355"/>
                </a:cubicBezTo>
                <a:lnTo>
                  <a:pt x="11267" y="9979"/>
                </a:lnTo>
                <a:cubicBezTo>
                  <a:pt x="11356" y="10033"/>
                  <a:pt x="11455" y="10086"/>
                  <a:pt x="11557" y="10144"/>
                </a:cubicBezTo>
                <a:cubicBezTo>
                  <a:pt x="13180" y="9792"/>
                  <a:pt x="13996" y="9619"/>
                  <a:pt x="14410" y="9529"/>
                </a:cubicBezTo>
                <a:cubicBezTo>
                  <a:pt x="14459" y="9565"/>
                  <a:pt x="14504" y="9600"/>
                  <a:pt x="14554" y="9636"/>
                </a:cubicBezTo>
                <a:lnTo>
                  <a:pt x="15227" y="10117"/>
                </a:lnTo>
                <a:lnTo>
                  <a:pt x="12596" y="10683"/>
                </a:lnTo>
                <a:cubicBezTo>
                  <a:pt x="12708" y="10737"/>
                  <a:pt x="12823" y="10786"/>
                  <a:pt x="12935" y="10835"/>
                </a:cubicBezTo>
                <a:cubicBezTo>
                  <a:pt x="14309" y="10541"/>
                  <a:pt x="15058" y="10381"/>
                  <a:pt x="15468" y="10292"/>
                </a:cubicBezTo>
                <a:cubicBezTo>
                  <a:pt x="15525" y="10336"/>
                  <a:pt x="15587" y="10381"/>
                  <a:pt x="15655" y="10430"/>
                </a:cubicBezTo>
                <a:lnTo>
                  <a:pt x="15789" y="10523"/>
                </a:lnTo>
                <a:cubicBezTo>
                  <a:pt x="15935" y="10314"/>
                  <a:pt x="16034" y="10073"/>
                  <a:pt x="16101" y="9823"/>
                </a:cubicBezTo>
                <a:cubicBezTo>
                  <a:pt x="16096" y="9819"/>
                  <a:pt x="16087" y="9814"/>
                  <a:pt x="16083" y="9810"/>
                </a:cubicBezTo>
                <a:lnTo>
                  <a:pt x="16034" y="9779"/>
                </a:lnTo>
                <a:lnTo>
                  <a:pt x="15521" y="7420"/>
                </a:lnTo>
                <a:cubicBezTo>
                  <a:pt x="15427" y="7322"/>
                  <a:pt x="15334" y="7228"/>
                  <a:pt x="15235" y="7139"/>
                </a:cubicBezTo>
                <a:lnTo>
                  <a:pt x="15235" y="7139"/>
                </a:lnTo>
                <a:cubicBezTo>
                  <a:pt x="15525" y="8454"/>
                  <a:pt x="15686" y="9195"/>
                  <a:pt x="15775" y="9609"/>
                </a:cubicBezTo>
                <a:cubicBezTo>
                  <a:pt x="15606" y="9498"/>
                  <a:pt x="15347" y="9329"/>
                  <a:pt x="14945" y="9065"/>
                </a:cubicBezTo>
                <a:cubicBezTo>
                  <a:pt x="14924" y="9052"/>
                  <a:pt x="14901" y="9039"/>
                  <a:pt x="14879" y="9025"/>
                </a:cubicBezTo>
                <a:lnTo>
                  <a:pt x="14309" y="6399"/>
                </a:lnTo>
                <a:cubicBezTo>
                  <a:pt x="14223" y="6337"/>
                  <a:pt x="14134" y="6279"/>
                  <a:pt x="14045" y="6225"/>
                </a:cubicBezTo>
                <a:lnTo>
                  <a:pt x="14045" y="6225"/>
                </a:lnTo>
                <a:cubicBezTo>
                  <a:pt x="14362" y="7660"/>
                  <a:pt x="14527" y="8436"/>
                  <a:pt x="14620" y="8851"/>
                </a:cubicBezTo>
                <a:cubicBezTo>
                  <a:pt x="14348" y="8677"/>
                  <a:pt x="14072" y="8499"/>
                  <a:pt x="13786" y="8329"/>
                </a:cubicBezTo>
                <a:cubicBezTo>
                  <a:pt x="13768" y="8321"/>
                  <a:pt x="13751" y="8308"/>
                  <a:pt x="13733" y="8298"/>
                </a:cubicBezTo>
                <a:lnTo>
                  <a:pt x="13167" y="5713"/>
                </a:lnTo>
                <a:cubicBezTo>
                  <a:pt x="13087" y="5664"/>
                  <a:pt x="13002" y="5619"/>
                  <a:pt x="12917" y="5579"/>
                </a:cubicBezTo>
                <a:lnTo>
                  <a:pt x="12917" y="5579"/>
                </a:lnTo>
                <a:cubicBezTo>
                  <a:pt x="13229" y="7014"/>
                  <a:pt x="13389" y="7759"/>
                  <a:pt x="13474" y="8147"/>
                </a:cubicBezTo>
                <a:cubicBezTo>
                  <a:pt x="13198" y="7991"/>
                  <a:pt x="12908" y="7843"/>
                  <a:pt x="12614" y="7714"/>
                </a:cubicBezTo>
                <a:lnTo>
                  <a:pt x="12056" y="5146"/>
                </a:lnTo>
                <a:cubicBezTo>
                  <a:pt x="11971" y="5106"/>
                  <a:pt x="11887" y="5065"/>
                  <a:pt x="11802" y="5022"/>
                </a:cubicBezTo>
                <a:lnTo>
                  <a:pt x="11802" y="5022"/>
                </a:lnTo>
                <a:cubicBezTo>
                  <a:pt x="12128" y="6515"/>
                  <a:pt x="12288" y="7246"/>
                  <a:pt x="12368" y="7607"/>
                </a:cubicBezTo>
                <a:cubicBezTo>
                  <a:pt x="12088" y="7491"/>
                  <a:pt x="11811" y="7389"/>
                  <a:pt x="11531" y="7295"/>
                </a:cubicBezTo>
                <a:lnTo>
                  <a:pt x="10932" y="4536"/>
                </a:lnTo>
                <a:cubicBezTo>
                  <a:pt x="10844" y="4486"/>
                  <a:pt x="10759" y="4433"/>
                  <a:pt x="10675" y="4379"/>
                </a:cubicBezTo>
                <a:lnTo>
                  <a:pt x="10675" y="4379"/>
                </a:lnTo>
                <a:cubicBezTo>
                  <a:pt x="11045" y="6078"/>
                  <a:pt x="11214" y="6854"/>
                  <a:pt x="11290" y="7211"/>
                </a:cubicBezTo>
                <a:cubicBezTo>
                  <a:pt x="11280" y="7206"/>
                  <a:pt x="11272" y="7201"/>
                  <a:pt x="11259" y="7201"/>
                </a:cubicBezTo>
                <a:cubicBezTo>
                  <a:pt x="10991" y="7108"/>
                  <a:pt x="10724" y="7018"/>
                  <a:pt x="10460" y="6925"/>
                </a:cubicBezTo>
                <a:lnTo>
                  <a:pt x="9787" y="3822"/>
                </a:lnTo>
                <a:cubicBezTo>
                  <a:pt x="9698" y="3764"/>
                  <a:pt x="9613" y="3711"/>
                  <a:pt x="9524" y="3657"/>
                </a:cubicBezTo>
                <a:lnTo>
                  <a:pt x="9524" y="3657"/>
                </a:lnTo>
                <a:cubicBezTo>
                  <a:pt x="9956" y="5627"/>
                  <a:pt x="10139" y="6475"/>
                  <a:pt x="10220" y="6836"/>
                </a:cubicBezTo>
                <a:cubicBezTo>
                  <a:pt x="9930" y="6729"/>
                  <a:pt x="9648" y="6608"/>
                  <a:pt x="9372" y="6475"/>
                </a:cubicBezTo>
                <a:lnTo>
                  <a:pt x="8637" y="3091"/>
                </a:lnTo>
                <a:cubicBezTo>
                  <a:pt x="8551" y="3038"/>
                  <a:pt x="8463" y="2984"/>
                  <a:pt x="8378" y="2935"/>
                </a:cubicBezTo>
                <a:lnTo>
                  <a:pt x="8378" y="2935"/>
                </a:lnTo>
                <a:cubicBezTo>
                  <a:pt x="8846" y="5079"/>
                  <a:pt x="9038" y="5971"/>
                  <a:pt x="9119" y="6345"/>
                </a:cubicBezTo>
                <a:cubicBezTo>
                  <a:pt x="9016" y="6287"/>
                  <a:pt x="8913" y="6225"/>
                  <a:pt x="8810" y="6162"/>
                </a:cubicBezTo>
                <a:cubicBezTo>
                  <a:pt x="8615" y="6042"/>
                  <a:pt x="8423" y="5917"/>
                  <a:pt x="8230" y="5788"/>
                </a:cubicBezTo>
                <a:lnTo>
                  <a:pt x="7500" y="2431"/>
                </a:lnTo>
                <a:cubicBezTo>
                  <a:pt x="7415" y="2382"/>
                  <a:pt x="7330" y="2337"/>
                  <a:pt x="7246" y="2297"/>
                </a:cubicBezTo>
                <a:lnTo>
                  <a:pt x="7246" y="2297"/>
                </a:lnTo>
                <a:cubicBezTo>
                  <a:pt x="7701" y="4379"/>
                  <a:pt x="7892" y="5244"/>
                  <a:pt x="7968" y="5600"/>
                </a:cubicBezTo>
                <a:cubicBezTo>
                  <a:pt x="7664" y="5386"/>
                  <a:pt x="7366" y="5164"/>
                  <a:pt x="7059" y="4950"/>
                </a:cubicBezTo>
                <a:lnTo>
                  <a:pt x="6394" y="1900"/>
                </a:lnTo>
                <a:cubicBezTo>
                  <a:pt x="6314" y="1869"/>
                  <a:pt x="6234" y="1834"/>
                  <a:pt x="6149" y="1802"/>
                </a:cubicBezTo>
                <a:lnTo>
                  <a:pt x="6149" y="1802"/>
                </a:lnTo>
                <a:cubicBezTo>
                  <a:pt x="6563" y="3706"/>
                  <a:pt x="6728" y="4464"/>
                  <a:pt x="6795" y="4767"/>
                </a:cubicBezTo>
                <a:cubicBezTo>
                  <a:pt x="6724" y="4723"/>
                  <a:pt x="6652" y="4674"/>
                  <a:pt x="6581" y="4625"/>
                </a:cubicBezTo>
                <a:cubicBezTo>
                  <a:pt x="6367" y="4482"/>
                  <a:pt x="6139" y="4353"/>
                  <a:pt x="5913" y="4228"/>
                </a:cubicBezTo>
                <a:lnTo>
                  <a:pt x="5324" y="1539"/>
                </a:lnTo>
                <a:cubicBezTo>
                  <a:pt x="5248" y="1521"/>
                  <a:pt x="5168" y="1503"/>
                  <a:pt x="5092" y="1486"/>
                </a:cubicBezTo>
                <a:lnTo>
                  <a:pt x="5092" y="1486"/>
                </a:lnTo>
                <a:cubicBezTo>
                  <a:pt x="5466" y="3211"/>
                  <a:pt x="5604" y="3857"/>
                  <a:pt x="5658" y="4098"/>
                </a:cubicBezTo>
                <a:cubicBezTo>
                  <a:pt x="5565" y="4049"/>
                  <a:pt x="5475" y="4005"/>
                  <a:pt x="5382" y="3960"/>
                </a:cubicBezTo>
                <a:cubicBezTo>
                  <a:pt x="5186" y="3871"/>
                  <a:pt x="4993" y="3777"/>
                  <a:pt x="4802" y="3688"/>
                </a:cubicBezTo>
                <a:lnTo>
                  <a:pt x="4293" y="1356"/>
                </a:lnTo>
                <a:cubicBezTo>
                  <a:pt x="4218" y="1347"/>
                  <a:pt x="4143" y="1343"/>
                  <a:pt x="4067" y="1334"/>
                </a:cubicBezTo>
                <a:lnTo>
                  <a:pt x="4067" y="1334"/>
                </a:lnTo>
                <a:cubicBezTo>
                  <a:pt x="4392" y="2818"/>
                  <a:pt x="4508" y="3367"/>
                  <a:pt x="4552" y="3567"/>
                </a:cubicBezTo>
                <a:cubicBezTo>
                  <a:pt x="4423" y="3505"/>
                  <a:pt x="4289" y="3443"/>
                  <a:pt x="4155" y="3376"/>
                </a:cubicBezTo>
                <a:cubicBezTo>
                  <a:pt x="4003" y="3300"/>
                  <a:pt x="3848" y="3219"/>
                  <a:pt x="3692" y="3135"/>
                </a:cubicBezTo>
                <a:lnTo>
                  <a:pt x="3281" y="1245"/>
                </a:lnTo>
                <a:cubicBezTo>
                  <a:pt x="3206" y="1236"/>
                  <a:pt x="3126" y="1223"/>
                  <a:pt x="3050" y="1213"/>
                </a:cubicBezTo>
                <a:lnTo>
                  <a:pt x="3050" y="1213"/>
                </a:lnTo>
                <a:cubicBezTo>
                  <a:pt x="3308" y="2390"/>
                  <a:pt x="3402" y="2832"/>
                  <a:pt x="3437" y="2997"/>
                </a:cubicBezTo>
                <a:cubicBezTo>
                  <a:pt x="3139" y="2828"/>
                  <a:pt x="2840" y="2649"/>
                  <a:pt x="2555" y="2458"/>
                </a:cubicBezTo>
                <a:lnTo>
                  <a:pt x="2238" y="1017"/>
                </a:lnTo>
                <a:lnTo>
                  <a:pt x="1997" y="937"/>
                </a:lnTo>
                <a:lnTo>
                  <a:pt x="1997" y="937"/>
                </a:lnTo>
                <a:cubicBezTo>
                  <a:pt x="2190" y="1815"/>
                  <a:pt x="2265" y="2149"/>
                  <a:pt x="2291" y="2279"/>
                </a:cubicBezTo>
                <a:cubicBezTo>
                  <a:pt x="2145" y="2176"/>
                  <a:pt x="2002" y="2069"/>
                  <a:pt x="1859" y="1958"/>
                </a:cubicBezTo>
                <a:cubicBezTo>
                  <a:pt x="1690" y="1824"/>
                  <a:pt x="1525" y="1686"/>
                  <a:pt x="1365" y="1539"/>
                </a:cubicBezTo>
                <a:lnTo>
                  <a:pt x="1155" y="589"/>
                </a:lnTo>
                <a:cubicBezTo>
                  <a:pt x="1075" y="550"/>
                  <a:pt x="990" y="509"/>
                  <a:pt x="906" y="469"/>
                </a:cubicBezTo>
                <a:lnTo>
                  <a:pt x="906" y="469"/>
                </a:lnTo>
                <a:cubicBezTo>
                  <a:pt x="1017" y="986"/>
                  <a:pt x="1066" y="1192"/>
                  <a:pt x="1083" y="1276"/>
                </a:cubicBezTo>
                <a:cubicBezTo>
                  <a:pt x="682" y="888"/>
                  <a:pt x="321" y="460"/>
                  <a:pt x="0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5" name="Google Shape;1345;p13"/>
          <p:cNvGrpSpPr/>
          <p:nvPr/>
        </p:nvGrpSpPr>
        <p:grpSpPr>
          <a:xfrm>
            <a:off x="993629" y="4215015"/>
            <a:ext cx="706930" cy="581141"/>
            <a:chOff x="4130179" y="3939165"/>
            <a:chExt cx="706930" cy="581141"/>
          </a:xfrm>
        </p:grpSpPr>
        <p:sp>
          <p:nvSpPr>
            <p:cNvPr id="1346" name="Google Shape;1346;p13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3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3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9" name="Google Shape;1349;p13"/>
          <p:cNvGrpSpPr/>
          <p:nvPr/>
        </p:nvGrpSpPr>
        <p:grpSpPr>
          <a:xfrm rot="5400000">
            <a:off x="8622978" y="713767"/>
            <a:ext cx="474562" cy="390120"/>
            <a:chOff x="4130179" y="3939165"/>
            <a:chExt cx="706930" cy="581141"/>
          </a:xfrm>
        </p:grpSpPr>
        <p:sp>
          <p:nvSpPr>
            <p:cNvPr id="1350" name="Google Shape;1350;p13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3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3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3" name="Google Shape;1353;p13"/>
          <p:cNvSpPr/>
          <p:nvPr/>
        </p:nvSpPr>
        <p:spPr>
          <a:xfrm rot="-9238755">
            <a:off x="7389922" y="-152501"/>
            <a:ext cx="1216519" cy="993214"/>
          </a:xfrm>
          <a:custGeom>
            <a:rect b="b" l="l" r="r" t="t"/>
            <a:pathLst>
              <a:path extrusionOk="0" h="13835" w="16945">
                <a:moveTo>
                  <a:pt x="4343" y="1"/>
                </a:moveTo>
                <a:cubicBezTo>
                  <a:pt x="4117" y="1"/>
                  <a:pt x="3887" y="3"/>
                  <a:pt x="3661" y="3"/>
                </a:cubicBezTo>
                <a:lnTo>
                  <a:pt x="3661" y="7"/>
                </a:lnTo>
                <a:cubicBezTo>
                  <a:pt x="3332" y="11"/>
                  <a:pt x="3001" y="21"/>
                  <a:pt x="2680" y="29"/>
                </a:cubicBezTo>
                <a:cubicBezTo>
                  <a:pt x="2422" y="38"/>
                  <a:pt x="2172" y="52"/>
                  <a:pt x="1931" y="65"/>
                </a:cubicBezTo>
                <a:cubicBezTo>
                  <a:pt x="1842" y="74"/>
                  <a:pt x="1753" y="78"/>
                  <a:pt x="1663" y="87"/>
                </a:cubicBezTo>
                <a:cubicBezTo>
                  <a:pt x="692" y="159"/>
                  <a:pt x="0" y="292"/>
                  <a:pt x="63" y="515"/>
                </a:cubicBezTo>
                <a:cubicBezTo>
                  <a:pt x="901" y="3293"/>
                  <a:pt x="1883" y="6057"/>
                  <a:pt x="3447" y="8506"/>
                </a:cubicBezTo>
                <a:cubicBezTo>
                  <a:pt x="5341" y="11459"/>
                  <a:pt x="8443" y="13835"/>
                  <a:pt x="11295" y="13835"/>
                </a:cubicBezTo>
                <a:cubicBezTo>
                  <a:pt x="11922" y="13835"/>
                  <a:pt x="12536" y="13720"/>
                  <a:pt x="13123" y="13472"/>
                </a:cubicBezTo>
                <a:cubicBezTo>
                  <a:pt x="13127" y="13468"/>
                  <a:pt x="13132" y="13468"/>
                  <a:pt x="13136" y="13468"/>
                </a:cubicBezTo>
                <a:cubicBezTo>
                  <a:pt x="13154" y="13459"/>
                  <a:pt x="13177" y="13450"/>
                  <a:pt x="13194" y="13441"/>
                </a:cubicBezTo>
                <a:cubicBezTo>
                  <a:pt x="13208" y="13432"/>
                  <a:pt x="13220" y="13428"/>
                  <a:pt x="13234" y="13424"/>
                </a:cubicBezTo>
                <a:cubicBezTo>
                  <a:pt x="13253" y="13414"/>
                  <a:pt x="13274" y="13406"/>
                  <a:pt x="13292" y="13397"/>
                </a:cubicBezTo>
                <a:cubicBezTo>
                  <a:pt x="13315" y="13383"/>
                  <a:pt x="13341" y="13374"/>
                  <a:pt x="13364" y="13361"/>
                </a:cubicBezTo>
                <a:cubicBezTo>
                  <a:pt x="13372" y="13356"/>
                  <a:pt x="13381" y="13352"/>
                  <a:pt x="13395" y="13348"/>
                </a:cubicBezTo>
                <a:lnTo>
                  <a:pt x="13475" y="13307"/>
                </a:lnTo>
                <a:cubicBezTo>
                  <a:pt x="13475" y="13303"/>
                  <a:pt x="13479" y="13303"/>
                  <a:pt x="13484" y="13303"/>
                </a:cubicBezTo>
                <a:cubicBezTo>
                  <a:pt x="14549" y="12737"/>
                  <a:pt x="15513" y="11702"/>
                  <a:pt x="16276" y="10070"/>
                </a:cubicBezTo>
                <a:cubicBezTo>
                  <a:pt x="16276" y="10066"/>
                  <a:pt x="16276" y="10061"/>
                  <a:pt x="16280" y="10057"/>
                </a:cubicBezTo>
                <a:cubicBezTo>
                  <a:pt x="16302" y="10004"/>
                  <a:pt x="16324" y="9954"/>
                  <a:pt x="16350" y="9901"/>
                </a:cubicBezTo>
                <a:cubicBezTo>
                  <a:pt x="16850" y="8782"/>
                  <a:pt x="16944" y="7743"/>
                  <a:pt x="16739" y="6793"/>
                </a:cubicBezTo>
                <a:cubicBezTo>
                  <a:pt x="16739" y="6784"/>
                  <a:pt x="16735" y="6771"/>
                  <a:pt x="16735" y="6762"/>
                </a:cubicBezTo>
                <a:cubicBezTo>
                  <a:pt x="16730" y="6753"/>
                  <a:pt x="16730" y="6744"/>
                  <a:pt x="16725" y="6740"/>
                </a:cubicBezTo>
                <a:cubicBezTo>
                  <a:pt x="16457" y="5563"/>
                  <a:pt x="15735" y="4528"/>
                  <a:pt x="14782" y="3654"/>
                </a:cubicBezTo>
                <a:lnTo>
                  <a:pt x="14777" y="3649"/>
                </a:lnTo>
                <a:cubicBezTo>
                  <a:pt x="14745" y="3623"/>
                  <a:pt x="14710" y="3592"/>
                  <a:pt x="14679" y="3561"/>
                </a:cubicBezTo>
                <a:cubicBezTo>
                  <a:pt x="14670" y="3556"/>
                  <a:pt x="14661" y="3547"/>
                  <a:pt x="14652" y="3538"/>
                </a:cubicBezTo>
                <a:cubicBezTo>
                  <a:pt x="14135" y="3083"/>
                  <a:pt x="13555" y="2669"/>
                  <a:pt x="12944" y="2307"/>
                </a:cubicBezTo>
                <a:cubicBezTo>
                  <a:pt x="12936" y="2303"/>
                  <a:pt x="12931" y="2299"/>
                  <a:pt x="12926" y="2295"/>
                </a:cubicBezTo>
                <a:cubicBezTo>
                  <a:pt x="12726" y="2178"/>
                  <a:pt x="12525" y="2067"/>
                  <a:pt x="12325" y="1960"/>
                </a:cubicBezTo>
                <a:cubicBezTo>
                  <a:pt x="10662" y="1073"/>
                  <a:pt x="8816" y="404"/>
                  <a:pt x="6970" y="83"/>
                </a:cubicBezTo>
                <a:cubicBezTo>
                  <a:pt x="6769" y="47"/>
                  <a:pt x="5815" y="7"/>
                  <a:pt x="4678" y="3"/>
                </a:cubicBezTo>
                <a:cubicBezTo>
                  <a:pt x="4568" y="1"/>
                  <a:pt x="4456" y="1"/>
                  <a:pt x="4343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4" name="Google Shape;1354;p13"/>
          <p:cNvGrpSpPr/>
          <p:nvPr/>
        </p:nvGrpSpPr>
        <p:grpSpPr>
          <a:xfrm>
            <a:off x="1192471" y="-344788"/>
            <a:ext cx="6571511" cy="2507243"/>
            <a:chOff x="1197659" y="-344788"/>
            <a:chExt cx="6571511" cy="2507243"/>
          </a:xfrm>
        </p:grpSpPr>
        <p:sp>
          <p:nvSpPr>
            <p:cNvPr id="1355" name="Google Shape;1355;p13"/>
            <p:cNvSpPr/>
            <p:nvPr/>
          </p:nvSpPr>
          <p:spPr>
            <a:xfrm>
              <a:off x="4573643" y="801833"/>
              <a:ext cx="374351" cy="515069"/>
            </a:xfrm>
            <a:custGeom>
              <a:rect b="b" l="l" r="r" t="t"/>
              <a:pathLst>
                <a:path extrusionOk="0" h="16215" w="11785">
                  <a:moveTo>
                    <a:pt x="2097" y="0"/>
                  </a:moveTo>
                  <a:cubicBezTo>
                    <a:pt x="1860" y="0"/>
                    <a:pt x="1620" y="57"/>
                    <a:pt x="1377" y="186"/>
                  </a:cubicBezTo>
                  <a:cubicBezTo>
                    <a:pt x="945" y="418"/>
                    <a:pt x="638" y="837"/>
                    <a:pt x="366" y="1247"/>
                  </a:cubicBezTo>
                  <a:cubicBezTo>
                    <a:pt x="210" y="1488"/>
                    <a:pt x="54" y="1737"/>
                    <a:pt x="23" y="2023"/>
                  </a:cubicBezTo>
                  <a:cubicBezTo>
                    <a:pt x="0" y="2250"/>
                    <a:pt x="58" y="2478"/>
                    <a:pt x="125" y="2696"/>
                  </a:cubicBezTo>
                  <a:cubicBezTo>
                    <a:pt x="607" y="4306"/>
                    <a:pt x="1490" y="5416"/>
                    <a:pt x="2537" y="6647"/>
                  </a:cubicBezTo>
                  <a:cubicBezTo>
                    <a:pt x="2894" y="7065"/>
                    <a:pt x="3233" y="7520"/>
                    <a:pt x="3558" y="7993"/>
                  </a:cubicBezTo>
                  <a:cubicBezTo>
                    <a:pt x="4780" y="9759"/>
                    <a:pt x="5877" y="11738"/>
                    <a:pt x="7607" y="12924"/>
                  </a:cubicBezTo>
                  <a:cubicBezTo>
                    <a:pt x="8164" y="13308"/>
                    <a:pt x="8788" y="13593"/>
                    <a:pt x="9345" y="13981"/>
                  </a:cubicBezTo>
                  <a:cubicBezTo>
                    <a:pt x="10202" y="14579"/>
                    <a:pt x="10866" y="15404"/>
                    <a:pt x="11517" y="16215"/>
                  </a:cubicBezTo>
                  <a:cubicBezTo>
                    <a:pt x="11562" y="15288"/>
                    <a:pt x="11784" y="14245"/>
                    <a:pt x="11740" y="13335"/>
                  </a:cubicBezTo>
                  <a:cubicBezTo>
                    <a:pt x="11683" y="12193"/>
                    <a:pt x="10848" y="11324"/>
                    <a:pt x="10492" y="10290"/>
                  </a:cubicBezTo>
                  <a:cubicBezTo>
                    <a:pt x="10179" y="9380"/>
                    <a:pt x="10238" y="8421"/>
                    <a:pt x="9885" y="7538"/>
                  </a:cubicBezTo>
                  <a:cubicBezTo>
                    <a:pt x="9452" y="6477"/>
                    <a:pt x="8601" y="5514"/>
                    <a:pt x="7683" y="4855"/>
                  </a:cubicBezTo>
                  <a:cubicBezTo>
                    <a:pt x="7290" y="4573"/>
                    <a:pt x="6867" y="4332"/>
                    <a:pt x="6501" y="4021"/>
                  </a:cubicBezTo>
                  <a:cubicBezTo>
                    <a:pt x="6166" y="3731"/>
                    <a:pt x="5882" y="3387"/>
                    <a:pt x="5600" y="3048"/>
                  </a:cubicBezTo>
                  <a:cubicBezTo>
                    <a:pt x="4857" y="2147"/>
                    <a:pt x="3549" y="0"/>
                    <a:pt x="2097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3"/>
            <p:cNvSpPr/>
            <p:nvPr/>
          </p:nvSpPr>
          <p:spPr>
            <a:xfrm>
              <a:off x="4582855" y="809266"/>
              <a:ext cx="363868" cy="507827"/>
            </a:xfrm>
            <a:custGeom>
              <a:rect b="b" l="l" r="r" t="t"/>
              <a:pathLst>
                <a:path extrusionOk="0" h="15987" w="11455">
                  <a:moveTo>
                    <a:pt x="1003" y="1"/>
                  </a:moveTo>
                  <a:cubicBezTo>
                    <a:pt x="785" y="135"/>
                    <a:pt x="602" y="318"/>
                    <a:pt x="437" y="518"/>
                  </a:cubicBezTo>
                  <a:cubicBezTo>
                    <a:pt x="441" y="523"/>
                    <a:pt x="445" y="532"/>
                    <a:pt x="451" y="536"/>
                  </a:cubicBezTo>
                  <a:lnTo>
                    <a:pt x="477" y="585"/>
                  </a:lnTo>
                  <a:lnTo>
                    <a:pt x="0" y="2952"/>
                  </a:lnTo>
                  <a:cubicBezTo>
                    <a:pt x="44" y="3077"/>
                    <a:pt x="98" y="3203"/>
                    <a:pt x="147" y="3322"/>
                  </a:cubicBezTo>
                  <a:cubicBezTo>
                    <a:pt x="414" y="2003"/>
                    <a:pt x="566" y="1263"/>
                    <a:pt x="647" y="844"/>
                  </a:cubicBezTo>
                  <a:cubicBezTo>
                    <a:pt x="758" y="1013"/>
                    <a:pt x="927" y="1272"/>
                    <a:pt x="1190" y="1673"/>
                  </a:cubicBezTo>
                  <a:cubicBezTo>
                    <a:pt x="1204" y="1695"/>
                    <a:pt x="1217" y="1717"/>
                    <a:pt x="1231" y="1740"/>
                  </a:cubicBezTo>
                  <a:lnTo>
                    <a:pt x="700" y="4375"/>
                  </a:lnTo>
                  <a:cubicBezTo>
                    <a:pt x="754" y="4464"/>
                    <a:pt x="811" y="4553"/>
                    <a:pt x="869" y="4638"/>
                  </a:cubicBezTo>
                  <a:cubicBezTo>
                    <a:pt x="1159" y="3198"/>
                    <a:pt x="1315" y="2423"/>
                    <a:pt x="1400" y="2003"/>
                  </a:cubicBezTo>
                  <a:cubicBezTo>
                    <a:pt x="1579" y="2275"/>
                    <a:pt x="1762" y="2547"/>
                    <a:pt x="1953" y="2814"/>
                  </a:cubicBezTo>
                  <a:cubicBezTo>
                    <a:pt x="1966" y="2832"/>
                    <a:pt x="1980" y="2851"/>
                    <a:pt x="1988" y="2868"/>
                  </a:cubicBezTo>
                  <a:lnTo>
                    <a:pt x="1467" y="5463"/>
                  </a:lnTo>
                  <a:cubicBezTo>
                    <a:pt x="1525" y="5539"/>
                    <a:pt x="1583" y="5615"/>
                    <a:pt x="1641" y="5686"/>
                  </a:cubicBezTo>
                  <a:cubicBezTo>
                    <a:pt x="1935" y="4246"/>
                    <a:pt x="2087" y="3497"/>
                    <a:pt x="2167" y="3104"/>
                  </a:cubicBezTo>
                  <a:cubicBezTo>
                    <a:pt x="2359" y="3363"/>
                    <a:pt x="2559" y="3612"/>
                    <a:pt x="2778" y="3853"/>
                  </a:cubicBezTo>
                  <a:lnTo>
                    <a:pt x="2256" y="6426"/>
                  </a:lnTo>
                  <a:cubicBezTo>
                    <a:pt x="2318" y="6497"/>
                    <a:pt x="2381" y="6569"/>
                    <a:pt x="2439" y="6640"/>
                  </a:cubicBezTo>
                  <a:cubicBezTo>
                    <a:pt x="2742" y="5142"/>
                    <a:pt x="2890" y="4411"/>
                    <a:pt x="2960" y="4049"/>
                  </a:cubicBezTo>
                  <a:cubicBezTo>
                    <a:pt x="3170" y="4268"/>
                    <a:pt x="3384" y="4473"/>
                    <a:pt x="3602" y="4674"/>
                  </a:cubicBezTo>
                  <a:lnTo>
                    <a:pt x="3040" y="7438"/>
                  </a:lnTo>
                  <a:cubicBezTo>
                    <a:pt x="3099" y="7518"/>
                    <a:pt x="3157" y="7603"/>
                    <a:pt x="3215" y="7683"/>
                  </a:cubicBezTo>
                  <a:cubicBezTo>
                    <a:pt x="3558" y="5981"/>
                    <a:pt x="3719" y="5199"/>
                    <a:pt x="3789" y="4843"/>
                  </a:cubicBezTo>
                  <a:cubicBezTo>
                    <a:pt x="3795" y="4852"/>
                    <a:pt x="3803" y="4861"/>
                    <a:pt x="3812" y="4866"/>
                  </a:cubicBezTo>
                  <a:cubicBezTo>
                    <a:pt x="4022" y="5057"/>
                    <a:pt x="4231" y="5244"/>
                    <a:pt x="4432" y="5440"/>
                  </a:cubicBezTo>
                  <a:lnTo>
                    <a:pt x="3803" y="8553"/>
                  </a:lnTo>
                  <a:cubicBezTo>
                    <a:pt x="3861" y="8638"/>
                    <a:pt x="3915" y="8722"/>
                    <a:pt x="3972" y="8811"/>
                  </a:cubicBezTo>
                  <a:cubicBezTo>
                    <a:pt x="4374" y="6831"/>
                    <a:pt x="4544" y="5985"/>
                    <a:pt x="4619" y="5619"/>
                  </a:cubicBezTo>
                  <a:cubicBezTo>
                    <a:pt x="4838" y="5833"/>
                    <a:pt x="5052" y="6056"/>
                    <a:pt x="5248" y="6292"/>
                  </a:cubicBezTo>
                  <a:lnTo>
                    <a:pt x="4561" y="9685"/>
                  </a:lnTo>
                  <a:cubicBezTo>
                    <a:pt x="4619" y="9770"/>
                    <a:pt x="4678" y="9850"/>
                    <a:pt x="4735" y="9930"/>
                  </a:cubicBezTo>
                  <a:cubicBezTo>
                    <a:pt x="5168" y="7782"/>
                    <a:pt x="5351" y="6885"/>
                    <a:pt x="5427" y="6510"/>
                  </a:cubicBezTo>
                  <a:cubicBezTo>
                    <a:pt x="5497" y="6609"/>
                    <a:pt x="5569" y="6703"/>
                    <a:pt x="5635" y="6800"/>
                  </a:cubicBezTo>
                  <a:cubicBezTo>
                    <a:pt x="5769" y="6988"/>
                    <a:pt x="5894" y="7184"/>
                    <a:pt x="6015" y="7380"/>
                  </a:cubicBezTo>
                  <a:lnTo>
                    <a:pt x="5333" y="10747"/>
                  </a:lnTo>
                  <a:cubicBezTo>
                    <a:pt x="5395" y="10823"/>
                    <a:pt x="5453" y="10898"/>
                    <a:pt x="5511" y="10969"/>
                  </a:cubicBezTo>
                  <a:cubicBezTo>
                    <a:pt x="5935" y="8883"/>
                    <a:pt x="6108" y="8014"/>
                    <a:pt x="6184" y="7656"/>
                  </a:cubicBezTo>
                  <a:cubicBezTo>
                    <a:pt x="6372" y="7973"/>
                    <a:pt x="6559" y="8294"/>
                    <a:pt x="6750" y="8615"/>
                  </a:cubicBezTo>
                  <a:lnTo>
                    <a:pt x="6135" y="11674"/>
                  </a:lnTo>
                  <a:cubicBezTo>
                    <a:pt x="6193" y="11741"/>
                    <a:pt x="6256" y="11803"/>
                    <a:pt x="6318" y="11861"/>
                  </a:cubicBezTo>
                  <a:cubicBezTo>
                    <a:pt x="6705" y="9957"/>
                    <a:pt x="6857" y="9195"/>
                    <a:pt x="6920" y="8887"/>
                  </a:cubicBezTo>
                  <a:cubicBezTo>
                    <a:pt x="6964" y="8963"/>
                    <a:pt x="7014" y="9035"/>
                    <a:pt x="7063" y="9105"/>
                  </a:cubicBezTo>
                  <a:cubicBezTo>
                    <a:pt x="7201" y="9325"/>
                    <a:pt x="7353" y="9533"/>
                    <a:pt x="7513" y="9739"/>
                  </a:cubicBezTo>
                  <a:lnTo>
                    <a:pt x="6969" y="12437"/>
                  </a:lnTo>
                  <a:cubicBezTo>
                    <a:pt x="7032" y="12486"/>
                    <a:pt x="7094" y="12535"/>
                    <a:pt x="7160" y="12583"/>
                  </a:cubicBezTo>
                  <a:cubicBezTo>
                    <a:pt x="7513" y="10850"/>
                    <a:pt x="7642" y="10202"/>
                    <a:pt x="7691" y="9961"/>
                  </a:cubicBezTo>
                  <a:cubicBezTo>
                    <a:pt x="7758" y="10042"/>
                    <a:pt x="7825" y="10118"/>
                    <a:pt x="7892" y="10198"/>
                  </a:cubicBezTo>
                  <a:cubicBezTo>
                    <a:pt x="8030" y="10358"/>
                    <a:pt x="8173" y="10519"/>
                    <a:pt x="8311" y="10679"/>
                  </a:cubicBezTo>
                  <a:lnTo>
                    <a:pt x="7839" y="13017"/>
                  </a:lnTo>
                  <a:cubicBezTo>
                    <a:pt x="7901" y="13056"/>
                    <a:pt x="7972" y="13097"/>
                    <a:pt x="8035" y="13132"/>
                  </a:cubicBezTo>
                  <a:cubicBezTo>
                    <a:pt x="8337" y="11643"/>
                    <a:pt x="8450" y="11090"/>
                    <a:pt x="8489" y="10889"/>
                  </a:cubicBezTo>
                  <a:cubicBezTo>
                    <a:pt x="8588" y="11000"/>
                    <a:pt x="8681" y="11112"/>
                    <a:pt x="8775" y="11224"/>
                  </a:cubicBezTo>
                  <a:cubicBezTo>
                    <a:pt x="8886" y="11358"/>
                    <a:pt x="8998" y="11496"/>
                    <a:pt x="9105" y="11634"/>
                  </a:cubicBezTo>
                  <a:lnTo>
                    <a:pt x="8722" y="13529"/>
                  </a:lnTo>
                  <a:cubicBezTo>
                    <a:pt x="8788" y="13569"/>
                    <a:pt x="8855" y="13609"/>
                    <a:pt x="8917" y="13653"/>
                  </a:cubicBezTo>
                  <a:cubicBezTo>
                    <a:pt x="9158" y="12468"/>
                    <a:pt x="9247" y="12027"/>
                    <a:pt x="9283" y="11861"/>
                  </a:cubicBezTo>
                  <a:cubicBezTo>
                    <a:pt x="9488" y="12138"/>
                    <a:pt x="9689" y="12418"/>
                    <a:pt x="9876" y="12708"/>
                  </a:cubicBezTo>
                  <a:lnTo>
                    <a:pt x="9582" y="14157"/>
                  </a:lnTo>
                  <a:cubicBezTo>
                    <a:pt x="9644" y="14215"/>
                    <a:pt x="9707" y="14269"/>
                    <a:pt x="9769" y="14327"/>
                  </a:cubicBezTo>
                  <a:cubicBezTo>
                    <a:pt x="9948" y="13449"/>
                    <a:pt x="10014" y="13110"/>
                    <a:pt x="10041" y="12980"/>
                  </a:cubicBezTo>
                  <a:cubicBezTo>
                    <a:pt x="10135" y="13136"/>
                    <a:pt x="10224" y="13288"/>
                    <a:pt x="10309" y="13449"/>
                  </a:cubicBezTo>
                  <a:cubicBezTo>
                    <a:pt x="10411" y="13640"/>
                    <a:pt x="10504" y="13832"/>
                    <a:pt x="10594" y="14033"/>
                  </a:cubicBezTo>
                  <a:lnTo>
                    <a:pt x="10403" y="14987"/>
                  </a:lnTo>
                  <a:cubicBezTo>
                    <a:pt x="10460" y="15054"/>
                    <a:pt x="10523" y="15125"/>
                    <a:pt x="10585" y="15192"/>
                  </a:cubicBezTo>
                  <a:cubicBezTo>
                    <a:pt x="10687" y="14679"/>
                    <a:pt x="10728" y="14470"/>
                    <a:pt x="10745" y="14385"/>
                  </a:cubicBezTo>
                  <a:cubicBezTo>
                    <a:pt x="10955" y="14902"/>
                    <a:pt x="11115" y="15437"/>
                    <a:pt x="11222" y="15986"/>
                  </a:cubicBezTo>
                  <a:cubicBezTo>
                    <a:pt x="11191" y="15807"/>
                    <a:pt x="11156" y="15624"/>
                    <a:pt x="11115" y="15446"/>
                  </a:cubicBezTo>
                  <a:lnTo>
                    <a:pt x="11115" y="15446"/>
                  </a:lnTo>
                  <a:lnTo>
                    <a:pt x="11267" y="15478"/>
                  </a:lnTo>
                  <a:cubicBezTo>
                    <a:pt x="11272" y="15406"/>
                    <a:pt x="11280" y="15334"/>
                    <a:pt x="11290" y="15258"/>
                  </a:cubicBezTo>
                  <a:cubicBezTo>
                    <a:pt x="11125" y="15227"/>
                    <a:pt x="11076" y="15215"/>
                    <a:pt x="11058" y="15215"/>
                  </a:cubicBezTo>
                  <a:cubicBezTo>
                    <a:pt x="10986" y="14937"/>
                    <a:pt x="10901" y="14661"/>
                    <a:pt x="10804" y="14394"/>
                  </a:cubicBezTo>
                  <a:lnTo>
                    <a:pt x="10804" y="14394"/>
                  </a:lnTo>
                  <a:lnTo>
                    <a:pt x="11374" y="14515"/>
                  </a:lnTo>
                  <a:cubicBezTo>
                    <a:pt x="11383" y="14439"/>
                    <a:pt x="11393" y="14367"/>
                    <a:pt x="11401" y="14295"/>
                  </a:cubicBezTo>
                  <a:cubicBezTo>
                    <a:pt x="10924" y="14198"/>
                    <a:pt x="10763" y="14167"/>
                    <a:pt x="10710" y="14153"/>
                  </a:cubicBezTo>
                  <a:cubicBezTo>
                    <a:pt x="10611" y="13904"/>
                    <a:pt x="10500" y="13653"/>
                    <a:pt x="10380" y="13408"/>
                  </a:cubicBezTo>
                  <a:cubicBezTo>
                    <a:pt x="10362" y="13377"/>
                    <a:pt x="10344" y="13342"/>
                    <a:pt x="10331" y="13311"/>
                  </a:cubicBezTo>
                  <a:lnTo>
                    <a:pt x="10331" y="13311"/>
                  </a:lnTo>
                  <a:lnTo>
                    <a:pt x="11450" y="13542"/>
                  </a:lnTo>
                  <a:cubicBezTo>
                    <a:pt x="11455" y="13466"/>
                    <a:pt x="11455" y="13391"/>
                    <a:pt x="11455" y="13319"/>
                  </a:cubicBezTo>
                  <a:cubicBezTo>
                    <a:pt x="10599" y="13141"/>
                    <a:pt x="10300" y="13083"/>
                    <a:pt x="10197" y="13060"/>
                  </a:cubicBezTo>
                  <a:cubicBezTo>
                    <a:pt x="10037" y="12762"/>
                    <a:pt x="9858" y="12472"/>
                    <a:pt x="9671" y="12187"/>
                  </a:cubicBezTo>
                  <a:lnTo>
                    <a:pt x="9671" y="12187"/>
                  </a:lnTo>
                  <a:lnTo>
                    <a:pt x="11356" y="12530"/>
                  </a:lnTo>
                  <a:cubicBezTo>
                    <a:pt x="11334" y="12455"/>
                    <a:pt x="11312" y="12374"/>
                    <a:pt x="11280" y="12294"/>
                  </a:cubicBezTo>
                  <a:cubicBezTo>
                    <a:pt x="10082" y="12048"/>
                    <a:pt x="9648" y="11959"/>
                    <a:pt x="9497" y="11928"/>
                  </a:cubicBezTo>
                  <a:cubicBezTo>
                    <a:pt x="9306" y="11652"/>
                    <a:pt x="9105" y="11389"/>
                    <a:pt x="8905" y="11126"/>
                  </a:cubicBezTo>
                  <a:cubicBezTo>
                    <a:pt x="8878" y="11090"/>
                    <a:pt x="8851" y="11058"/>
                    <a:pt x="8824" y="11023"/>
                  </a:cubicBezTo>
                  <a:lnTo>
                    <a:pt x="8824" y="11023"/>
                  </a:lnTo>
                  <a:lnTo>
                    <a:pt x="10889" y="11447"/>
                  </a:lnTo>
                  <a:cubicBezTo>
                    <a:pt x="10844" y="11366"/>
                    <a:pt x="10799" y="11282"/>
                    <a:pt x="10750" y="11197"/>
                  </a:cubicBezTo>
                  <a:cubicBezTo>
                    <a:pt x="9354" y="10912"/>
                    <a:pt x="8815" y="10800"/>
                    <a:pt x="8610" y="10755"/>
                  </a:cubicBezTo>
                  <a:cubicBezTo>
                    <a:pt x="8423" y="10529"/>
                    <a:pt x="8230" y="10296"/>
                    <a:pt x="8048" y="10068"/>
                  </a:cubicBezTo>
                  <a:cubicBezTo>
                    <a:pt x="7985" y="9993"/>
                    <a:pt x="7923" y="9918"/>
                    <a:pt x="7865" y="9842"/>
                  </a:cubicBezTo>
                  <a:lnTo>
                    <a:pt x="7865" y="9842"/>
                  </a:lnTo>
                  <a:lnTo>
                    <a:pt x="10313" y="10341"/>
                  </a:lnTo>
                  <a:cubicBezTo>
                    <a:pt x="10278" y="10261"/>
                    <a:pt x="10246" y="10181"/>
                    <a:pt x="10215" y="10100"/>
                  </a:cubicBezTo>
                  <a:cubicBezTo>
                    <a:pt x="8561" y="9757"/>
                    <a:pt x="7919" y="9628"/>
                    <a:pt x="7669" y="9574"/>
                  </a:cubicBezTo>
                  <a:cubicBezTo>
                    <a:pt x="7531" y="9382"/>
                    <a:pt x="7401" y="9177"/>
                    <a:pt x="7277" y="8972"/>
                  </a:cubicBezTo>
                  <a:cubicBezTo>
                    <a:pt x="7223" y="8878"/>
                    <a:pt x="7174" y="8790"/>
                    <a:pt x="7121" y="8700"/>
                  </a:cubicBezTo>
                  <a:lnTo>
                    <a:pt x="7121" y="8700"/>
                  </a:lnTo>
                  <a:lnTo>
                    <a:pt x="10010" y="9293"/>
                  </a:lnTo>
                  <a:cubicBezTo>
                    <a:pt x="9996" y="9218"/>
                    <a:pt x="9983" y="9137"/>
                    <a:pt x="9969" y="9061"/>
                  </a:cubicBezTo>
                  <a:cubicBezTo>
                    <a:pt x="8016" y="8660"/>
                    <a:pt x="7267" y="8504"/>
                    <a:pt x="6983" y="8446"/>
                  </a:cubicBezTo>
                  <a:cubicBezTo>
                    <a:pt x="6826" y="8165"/>
                    <a:pt x="6679" y="7875"/>
                    <a:pt x="6528" y="7590"/>
                  </a:cubicBezTo>
                  <a:lnTo>
                    <a:pt x="6528" y="7590"/>
                  </a:lnTo>
                  <a:lnTo>
                    <a:pt x="9849" y="8272"/>
                  </a:lnTo>
                  <a:cubicBezTo>
                    <a:pt x="9836" y="8191"/>
                    <a:pt x="9823" y="8115"/>
                    <a:pt x="9805" y="8041"/>
                  </a:cubicBezTo>
                  <a:cubicBezTo>
                    <a:pt x="7594" y="7586"/>
                    <a:pt x="6728" y="7407"/>
                    <a:pt x="6390" y="7335"/>
                  </a:cubicBezTo>
                  <a:cubicBezTo>
                    <a:pt x="6251" y="7086"/>
                    <a:pt x="6108" y="6837"/>
                    <a:pt x="5952" y="6591"/>
                  </a:cubicBezTo>
                  <a:cubicBezTo>
                    <a:pt x="5930" y="6551"/>
                    <a:pt x="5903" y="6506"/>
                    <a:pt x="5872" y="6466"/>
                  </a:cubicBezTo>
                  <a:lnTo>
                    <a:pt x="5872" y="6466"/>
                  </a:lnTo>
                  <a:lnTo>
                    <a:pt x="9559" y="7224"/>
                  </a:lnTo>
                  <a:cubicBezTo>
                    <a:pt x="9524" y="7140"/>
                    <a:pt x="9483" y="7059"/>
                    <a:pt x="9448" y="6979"/>
                  </a:cubicBezTo>
                  <a:cubicBezTo>
                    <a:pt x="7090" y="6493"/>
                    <a:pt x="6104" y="6292"/>
                    <a:pt x="5694" y="6207"/>
                  </a:cubicBezTo>
                  <a:cubicBezTo>
                    <a:pt x="5516" y="5954"/>
                    <a:pt x="5320" y="5713"/>
                    <a:pt x="5114" y="5485"/>
                  </a:cubicBezTo>
                  <a:cubicBezTo>
                    <a:pt x="5052" y="5419"/>
                    <a:pt x="4989" y="5351"/>
                    <a:pt x="4927" y="5285"/>
                  </a:cubicBezTo>
                  <a:lnTo>
                    <a:pt x="4927" y="5285"/>
                  </a:lnTo>
                  <a:lnTo>
                    <a:pt x="8905" y="6100"/>
                  </a:lnTo>
                  <a:cubicBezTo>
                    <a:pt x="8837" y="6012"/>
                    <a:pt x="8765" y="5922"/>
                    <a:pt x="8695" y="5833"/>
                  </a:cubicBezTo>
                  <a:cubicBezTo>
                    <a:pt x="6269" y="5333"/>
                    <a:pt x="5163" y="5106"/>
                    <a:pt x="4659" y="5004"/>
                  </a:cubicBezTo>
                  <a:cubicBezTo>
                    <a:pt x="4495" y="4835"/>
                    <a:pt x="4325" y="4670"/>
                    <a:pt x="4160" y="4500"/>
                  </a:cubicBezTo>
                  <a:cubicBezTo>
                    <a:pt x="4009" y="4349"/>
                    <a:pt x="3857" y="4197"/>
                    <a:pt x="3715" y="4045"/>
                  </a:cubicBezTo>
                  <a:lnTo>
                    <a:pt x="3715" y="4045"/>
                  </a:lnTo>
                  <a:lnTo>
                    <a:pt x="7714" y="4866"/>
                  </a:lnTo>
                  <a:cubicBezTo>
                    <a:pt x="7607" y="4781"/>
                    <a:pt x="7500" y="4701"/>
                    <a:pt x="7393" y="4621"/>
                  </a:cubicBezTo>
                  <a:cubicBezTo>
                    <a:pt x="7361" y="4598"/>
                    <a:pt x="7335" y="4580"/>
                    <a:pt x="7308" y="4563"/>
                  </a:cubicBezTo>
                  <a:cubicBezTo>
                    <a:pt x="5034" y="4094"/>
                    <a:pt x="3960" y="3876"/>
                    <a:pt x="3456" y="3769"/>
                  </a:cubicBezTo>
                  <a:cubicBezTo>
                    <a:pt x="3384" y="3688"/>
                    <a:pt x="3318" y="3608"/>
                    <a:pt x="3246" y="3528"/>
                  </a:cubicBezTo>
                  <a:cubicBezTo>
                    <a:pt x="3067" y="3314"/>
                    <a:pt x="2898" y="3091"/>
                    <a:pt x="2738" y="2859"/>
                  </a:cubicBezTo>
                  <a:lnTo>
                    <a:pt x="2738" y="2859"/>
                  </a:lnTo>
                  <a:lnTo>
                    <a:pt x="5921" y="3510"/>
                  </a:lnTo>
                  <a:cubicBezTo>
                    <a:pt x="5832" y="3421"/>
                    <a:pt x="5748" y="3332"/>
                    <a:pt x="5667" y="3234"/>
                  </a:cubicBezTo>
                  <a:cubicBezTo>
                    <a:pt x="3839" y="2859"/>
                    <a:pt x="2974" y="2680"/>
                    <a:pt x="2559" y="2596"/>
                  </a:cubicBezTo>
                  <a:cubicBezTo>
                    <a:pt x="2532" y="2551"/>
                    <a:pt x="2501" y="2507"/>
                    <a:pt x="2470" y="2462"/>
                  </a:cubicBezTo>
                  <a:cubicBezTo>
                    <a:pt x="2314" y="2221"/>
                    <a:pt x="2167" y="1972"/>
                    <a:pt x="2015" y="1722"/>
                  </a:cubicBezTo>
                  <a:lnTo>
                    <a:pt x="2015" y="1722"/>
                  </a:lnTo>
                  <a:lnTo>
                    <a:pt x="4927" y="2320"/>
                  </a:lnTo>
                  <a:cubicBezTo>
                    <a:pt x="4860" y="2235"/>
                    <a:pt x="4793" y="2145"/>
                    <a:pt x="4726" y="2057"/>
                  </a:cubicBezTo>
                  <a:cubicBezTo>
                    <a:pt x="3099" y="1722"/>
                    <a:pt x="2278" y="1553"/>
                    <a:pt x="1869" y="1468"/>
                  </a:cubicBezTo>
                  <a:cubicBezTo>
                    <a:pt x="1837" y="1414"/>
                    <a:pt x="1805" y="1365"/>
                    <a:pt x="1774" y="1312"/>
                  </a:cubicBezTo>
                  <a:lnTo>
                    <a:pt x="1355" y="598"/>
                  </a:lnTo>
                  <a:lnTo>
                    <a:pt x="3991" y="1138"/>
                  </a:lnTo>
                  <a:cubicBezTo>
                    <a:pt x="3910" y="1044"/>
                    <a:pt x="3826" y="955"/>
                    <a:pt x="3741" y="861"/>
                  </a:cubicBezTo>
                  <a:cubicBezTo>
                    <a:pt x="2363" y="581"/>
                    <a:pt x="1614" y="429"/>
                    <a:pt x="1204" y="344"/>
                  </a:cubicBezTo>
                  <a:cubicBezTo>
                    <a:pt x="1168" y="282"/>
                    <a:pt x="1128" y="215"/>
                    <a:pt x="1087" y="143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3"/>
            <p:cNvSpPr/>
            <p:nvPr/>
          </p:nvSpPr>
          <p:spPr>
            <a:xfrm>
              <a:off x="3382233" y="-173956"/>
              <a:ext cx="1249349" cy="1785733"/>
            </a:xfrm>
            <a:custGeom>
              <a:rect b="b" l="l" r="r" t="t"/>
              <a:pathLst>
                <a:path extrusionOk="0" h="56217" w="39331">
                  <a:moveTo>
                    <a:pt x="27791" y="0"/>
                  </a:moveTo>
                  <a:cubicBezTo>
                    <a:pt x="27308" y="0"/>
                    <a:pt x="26830" y="57"/>
                    <a:pt x="26374" y="220"/>
                  </a:cubicBezTo>
                  <a:cubicBezTo>
                    <a:pt x="25647" y="483"/>
                    <a:pt x="25041" y="1000"/>
                    <a:pt x="24474" y="1522"/>
                  </a:cubicBezTo>
                  <a:cubicBezTo>
                    <a:pt x="20270" y="5356"/>
                    <a:pt x="18192" y="9690"/>
                    <a:pt x="15976" y="14702"/>
                  </a:cubicBezTo>
                  <a:cubicBezTo>
                    <a:pt x="15218" y="16419"/>
                    <a:pt x="14321" y="18113"/>
                    <a:pt x="13358" y="19807"/>
                  </a:cubicBezTo>
                  <a:cubicBezTo>
                    <a:pt x="9778" y="26134"/>
                    <a:pt x="5351" y="32399"/>
                    <a:pt x="4276" y="39439"/>
                  </a:cubicBezTo>
                  <a:cubicBezTo>
                    <a:pt x="3928" y="41704"/>
                    <a:pt x="3986" y="44032"/>
                    <a:pt x="3625" y="46301"/>
                  </a:cubicBezTo>
                  <a:cubicBezTo>
                    <a:pt x="3063" y="49788"/>
                    <a:pt x="1525" y="53029"/>
                    <a:pt x="0" y="56217"/>
                  </a:cubicBezTo>
                  <a:lnTo>
                    <a:pt x="0" y="56217"/>
                  </a:lnTo>
                  <a:cubicBezTo>
                    <a:pt x="2898" y="54986"/>
                    <a:pt x="6412" y="54130"/>
                    <a:pt x="9127" y="52650"/>
                  </a:cubicBezTo>
                  <a:cubicBezTo>
                    <a:pt x="12525" y="50786"/>
                    <a:pt x="13947" y="46970"/>
                    <a:pt x="16582" y="44348"/>
                  </a:cubicBezTo>
                  <a:cubicBezTo>
                    <a:pt x="18887" y="42056"/>
                    <a:pt x="21910" y="40826"/>
                    <a:pt x="24077" y="38440"/>
                  </a:cubicBezTo>
                  <a:cubicBezTo>
                    <a:pt x="26691" y="35569"/>
                    <a:pt x="28358" y="31542"/>
                    <a:pt x="29027" y="27758"/>
                  </a:cubicBezTo>
                  <a:cubicBezTo>
                    <a:pt x="29307" y="26152"/>
                    <a:pt x="29424" y="24511"/>
                    <a:pt x="29834" y="22937"/>
                  </a:cubicBezTo>
                  <a:cubicBezTo>
                    <a:pt x="30217" y="21484"/>
                    <a:pt x="30842" y="20106"/>
                    <a:pt x="31470" y="18746"/>
                  </a:cubicBezTo>
                  <a:cubicBezTo>
                    <a:pt x="33387" y="14569"/>
                    <a:pt x="39331" y="5566"/>
                    <a:pt x="33984" y="1647"/>
                  </a:cubicBezTo>
                  <a:cubicBezTo>
                    <a:pt x="32634" y="657"/>
                    <a:pt x="30908" y="340"/>
                    <a:pt x="29249" y="122"/>
                  </a:cubicBezTo>
                  <a:cubicBezTo>
                    <a:pt x="28767" y="57"/>
                    <a:pt x="28276" y="0"/>
                    <a:pt x="27791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3"/>
            <p:cNvSpPr/>
            <p:nvPr/>
          </p:nvSpPr>
          <p:spPr>
            <a:xfrm>
              <a:off x="3381630" y="-158645"/>
              <a:ext cx="1115841" cy="1770295"/>
            </a:xfrm>
            <a:custGeom>
              <a:rect b="b" l="l" r="r" t="t"/>
              <a:pathLst>
                <a:path extrusionOk="0" h="55731" w="35128">
                  <a:moveTo>
                    <a:pt x="31315" y="1"/>
                  </a:moveTo>
                  <a:cubicBezTo>
                    <a:pt x="31297" y="23"/>
                    <a:pt x="31284" y="50"/>
                    <a:pt x="31270" y="72"/>
                  </a:cubicBezTo>
                  <a:lnTo>
                    <a:pt x="31172" y="233"/>
                  </a:lnTo>
                  <a:lnTo>
                    <a:pt x="23240" y="2257"/>
                  </a:lnTo>
                  <a:cubicBezTo>
                    <a:pt x="22924" y="2587"/>
                    <a:pt x="22621" y="2921"/>
                    <a:pt x="22331" y="3256"/>
                  </a:cubicBezTo>
                  <a:cubicBezTo>
                    <a:pt x="26749" y="2128"/>
                    <a:pt x="29233" y="1490"/>
                    <a:pt x="30628" y="1133"/>
                  </a:cubicBezTo>
                  <a:lnTo>
                    <a:pt x="30628" y="1133"/>
                  </a:lnTo>
                  <a:cubicBezTo>
                    <a:pt x="30276" y="1717"/>
                    <a:pt x="29733" y="2614"/>
                    <a:pt x="28889" y="4009"/>
                  </a:cubicBezTo>
                  <a:cubicBezTo>
                    <a:pt x="28844" y="4085"/>
                    <a:pt x="28801" y="4161"/>
                    <a:pt x="28751" y="4236"/>
                  </a:cubicBezTo>
                  <a:lnTo>
                    <a:pt x="19932" y="6493"/>
                  </a:lnTo>
                  <a:cubicBezTo>
                    <a:pt x="19740" y="6792"/>
                    <a:pt x="19548" y="7094"/>
                    <a:pt x="19365" y="7398"/>
                  </a:cubicBezTo>
                  <a:cubicBezTo>
                    <a:pt x="24203" y="6162"/>
                    <a:pt x="26807" y="5499"/>
                    <a:pt x="28208" y="5137"/>
                  </a:cubicBezTo>
                  <a:lnTo>
                    <a:pt x="28208" y="5137"/>
                  </a:lnTo>
                  <a:cubicBezTo>
                    <a:pt x="27641" y="6082"/>
                    <a:pt x="27075" y="7041"/>
                    <a:pt x="26539" y="8022"/>
                  </a:cubicBezTo>
                  <a:cubicBezTo>
                    <a:pt x="26504" y="8084"/>
                    <a:pt x="26469" y="8147"/>
                    <a:pt x="26432" y="8214"/>
                  </a:cubicBezTo>
                  <a:lnTo>
                    <a:pt x="17738" y="10434"/>
                  </a:lnTo>
                  <a:cubicBezTo>
                    <a:pt x="17596" y="10724"/>
                    <a:pt x="17453" y="11019"/>
                    <a:pt x="17314" y="11309"/>
                  </a:cubicBezTo>
                  <a:cubicBezTo>
                    <a:pt x="22148" y="10074"/>
                    <a:pt x="24658" y="9432"/>
                    <a:pt x="25961" y="9101"/>
                  </a:cubicBezTo>
                  <a:lnTo>
                    <a:pt x="25961" y="9101"/>
                  </a:lnTo>
                  <a:cubicBezTo>
                    <a:pt x="25461" y="10064"/>
                    <a:pt x="24992" y="11054"/>
                    <a:pt x="24587" y="12070"/>
                  </a:cubicBezTo>
                  <a:lnTo>
                    <a:pt x="15968" y="14274"/>
                  </a:lnTo>
                  <a:cubicBezTo>
                    <a:pt x="15843" y="14568"/>
                    <a:pt x="15709" y="14853"/>
                    <a:pt x="15575" y="15138"/>
                  </a:cubicBezTo>
                  <a:cubicBezTo>
                    <a:pt x="20592" y="13859"/>
                    <a:pt x="23049" y="13230"/>
                    <a:pt x="24257" y="12922"/>
                  </a:cubicBezTo>
                  <a:lnTo>
                    <a:pt x="24257" y="12922"/>
                  </a:lnTo>
                  <a:cubicBezTo>
                    <a:pt x="23901" y="13877"/>
                    <a:pt x="23592" y="14836"/>
                    <a:pt x="23298" y="15789"/>
                  </a:cubicBezTo>
                  <a:lnTo>
                    <a:pt x="14029" y="18157"/>
                  </a:lnTo>
                  <a:cubicBezTo>
                    <a:pt x="13868" y="18456"/>
                    <a:pt x="13702" y="18750"/>
                    <a:pt x="13538" y="19049"/>
                  </a:cubicBezTo>
                  <a:cubicBezTo>
                    <a:pt x="19240" y="17591"/>
                    <a:pt x="21853" y="16922"/>
                    <a:pt x="23049" y="16614"/>
                  </a:cubicBezTo>
                  <a:lnTo>
                    <a:pt x="23049" y="16614"/>
                  </a:lnTo>
                  <a:cubicBezTo>
                    <a:pt x="23035" y="16649"/>
                    <a:pt x="23026" y="16686"/>
                    <a:pt x="23018" y="16717"/>
                  </a:cubicBezTo>
                  <a:cubicBezTo>
                    <a:pt x="22741" y="17639"/>
                    <a:pt x="22473" y="18554"/>
                    <a:pt x="22183" y="19458"/>
                  </a:cubicBezTo>
                  <a:lnTo>
                    <a:pt x="11750" y="22125"/>
                  </a:lnTo>
                  <a:cubicBezTo>
                    <a:pt x="11572" y="22424"/>
                    <a:pt x="11397" y="22722"/>
                    <a:pt x="11220" y="23030"/>
                  </a:cubicBezTo>
                  <a:cubicBezTo>
                    <a:pt x="17841" y="21336"/>
                    <a:pt x="20685" y="20605"/>
                    <a:pt x="21911" y="20293"/>
                  </a:cubicBezTo>
                  <a:lnTo>
                    <a:pt x="21911" y="20293"/>
                  </a:lnTo>
                  <a:cubicBezTo>
                    <a:pt x="21577" y="21283"/>
                    <a:pt x="21211" y="22255"/>
                    <a:pt x="20788" y="23199"/>
                  </a:cubicBezTo>
                  <a:lnTo>
                    <a:pt x="9414" y="26111"/>
                  </a:lnTo>
                  <a:cubicBezTo>
                    <a:pt x="9244" y="26406"/>
                    <a:pt x="9080" y="26704"/>
                    <a:pt x="8909" y="27003"/>
                  </a:cubicBezTo>
                  <a:cubicBezTo>
                    <a:pt x="16120" y="25162"/>
                    <a:pt x="19120" y="24395"/>
                    <a:pt x="20374" y="24074"/>
                  </a:cubicBezTo>
                  <a:lnTo>
                    <a:pt x="20374" y="24074"/>
                  </a:lnTo>
                  <a:cubicBezTo>
                    <a:pt x="20191" y="24434"/>
                    <a:pt x="20003" y="24792"/>
                    <a:pt x="19798" y="25144"/>
                  </a:cubicBezTo>
                  <a:cubicBezTo>
                    <a:pt x="19419" y="25821"/>
                    <a:pt x="19013" y="26486"/>
                    <a:pt x="18594" y="27146"/>
                  </a:cubicBezTo>
                  <a:lnTo>
                    <a:pt x="7309" y="30035"/>
                  </a:lnTo>
                  <a:cubicBezTo>
                    <a:pt x="7166" y="30325"/>
                    <a:pt x="7024" y="30614"/>
                    <a:pt x="6886" y="30908"/>
                  </a:cubicBezTo>
                  <a:cubicBezTo>
                    <a:pt x="13885" y="29116"/>
                    <a:pt x="16793" y="28372"/>
                    <a:pt x="18001" y="28064"/>
                  </a:cubicBezTo>
                  <a:lnTo>
                    <a:pt x="18001" y="28064"/>
                  </a:lnTo>
                  <a:cubicBezTo>
                    <a:pt x="17310" y="29112"/>
                    <a:pt x="16597" y="30155"/>
                    <a:pt x="15906" y="31221"/>
                  </a:cubicBezTo>
                  <a:lnTo>
                    <a:pt x="5655" y="33843"/>
                  </a:lnTo>
                  <a:cubicBezTo>
                    <a:pt x="5553" y="34124"/>
                    <a:pt x="5450" y="34405"/>
                    <a:pt x="5356" y="34681"/>
                  </a:cubicBezTo>
                  <a:cubicBezTo>
                    <a:pt x="11745" y="33049"/>
                    <a:pt x="14301" y="32398"/>
                    <a:pt x="15322" y="32135"/>
                  </a:cubicBezTo>
                  <a:lnTo>
                    <a:pt x="15322" y="32135"/>
                  </a:lnTo>
                  <a:cubicBezTo>
                    <a:pt x="15170" y="32385"/>
                    <a:pt x="15013" y="32635"/>
                    <a:pt x="14867" y="32884"/>
                  </a:cubicBezTo>
                  <a:cubicBezTo>
                    <a:pt x="14408" y="33633"/>
                    <a:pt x="13988" y="34409"/>
                    <a:pt x="13601" y="35199"/>
                  </a:cubicBezTo>
                  <a:lnTo>
                    <a:pt x="4563" y="37508"/>
                  </a:lnTo>
                  <a:cubicBezTo>
                    <a:pt x="4505" y="37775"/>
                    <a:pt x="4456" y="38043"/>
                    <a:pt x="4402" y="38315"/>
                  </a:cubicBezTo>
                  <a:cubicBezTo>
                    <a:pt x="10208" y="36830"/>
                    <a:pt x="12374" y="36277"/>
                    <a:pt x="13186" y="36067"/>
                  </a:cubicBezTo>
                  <a:lnTo>
                    <a:pt x="13186" y="36067"/>
                  </a:lnTo>
                  <a:cubicBezTo>
                    <a:pt x="13039" y="36388"/>
                    <a:pt x="12896" y="36710"/>
                    <a:pt x="12758" y="37026"/>
                  </a:cubicBezTo>
                  <a:cubicBezTo>
                    <a:pt x="12468" y="37695"/>
                    <a:pt x="12187" y="38355"/>
                    <a:pt x="11902" y="39020"/>
                  </a:cubicBezTo>
                  <a:lnTo>
                    <a:pt x="4067" y="41021"/>
                  </a:lnTo>
                  <a:cubicBezTo>
                    <a:pt x="4050" y="41276"/>
                    <a:pt x="4032" y="41543"/>
                    <a:pt x="4014" y="41802"/>
                  </a:cubicBezTo>
                  <a:cubicBezTo>
                    <a:pt x="9012" y="40522"/>
                    <a:pt x="10854" y="40049"/>
                    <a:pt x="11531" y="39880"/>
                  </a:cubicBezTo>
                  <a:lnTo>
                    <a:pt x="11531" y="39880"/>
                  </a:lnTo>
                  <a:cubicBezTo>
                    <a:pt x="11331" y="40335"/>
                    <a:pt x="11130" y="40790"/>
                    <a:pt x="10920" y="41240"/>
                  </a:cubicBezTo>
                  <a:cubicBezTo>
                    <a:pt x="10679" y="41780"/>
                    <a:pt x="10426" y="42315"/>
                    <a:pt x="10167" y="42845"/>
                  </a:cubicBezTo>
                  <a:lnTo>
                    <a:pt x="3814" y="44468"/>
                  </a:lnTo>
                  <a:cubicBezTo>
                    <a:pt x="3791" y="44731"/>
                    <a:pt x="3760" y="44998"/>
                    <a:pt x="3724" y="45257"/>
                  </a:cubicBezTo>
                  <a:lnTo>
                    <a:pt x="3724" y="45257"/>
                  </a:lnTo>
                  <a:cubicBezTo>
                    <a:pt x="7697" y="44245"/>
                    <a:pt x="9173" y="43866"/>
                    <a:pt x="9726" y="43723"/>
                  </a:cubicBezTo>
                  <a:lnTo>
                    <a:pt x="9726" y="43723"/>
                  </a:lnTo>
                  <a:cubicBezTo>
                    <a:pt x="9191" y="44766"/>
                    <a:pt x="8625" y="45788"/>
                    <a:pt x="8010" y="46787"/>
                  </a:cubicBezTo>
                  <a:lnTo>
                    <a:pt x="3158" y="48026"/>
                  </a:lnTo>
                  <a:cubicBezTo>
                    <a:pt x="3082" y="48303"/>
                    <a:pt x="3001" y="48579"/>
                    <a:pt x="2917" y="48851"/>
                  </a:cubicBezTo>
                  <a:cubicBezTo>
                    <a:pt x="5869" y="48098"/>
                    <a:pt x="7001" y="47808"/>
                    <a:pt x="7434" y="47701"/>
                  </a:cubicBezTo>
                  <a:lnTo>
                    <a:pt x="7434" y="47701"/>
                  </a:lnTo>
                  <a:cubicBezTo>
                    <a:pt x="7100" y="48205"/>
                    <a:pt x="6756" y="48704"/>
                    <a:pt x="6399" y="49194"/>
                  </a:cubicBezTo>
                  <a:cubicBezTo>
                    <a:pt x="5967" y="49791"/>
                    <a:pt x="5512" y="50367"/>
                    <a:pt x="5044" y="50933"/>
                  </a:cubicBezTo>
                  <a:lnTo>
                    <a:pt x="1843" y="51744"/>
                  </a:lnTo>
                  <a:cubicBezTo>
                    <a:pt x="1723" y="52034"/>
                    <a:pt x="1602" y="52320"/>
                    <a:pt x="1477" y="52610"/>
                  </a:cubicBezTo>
                  <a:cubicBezTo>
                    <a:pt x="3203" y="52168"/>
                    <a:pt x="3902" y="51985"/>
                    <a:pt x="4184" y="51915"/>
                  </a:cubicBezTo>
                  <a:lnTo>
                    <a:pt x="4184" y="51915"/>
                  </a:lnTo>
                  <a:cubicBezTo>
                    <a:pt x="2913" y="53310"/>
                    <a:pt x="1517" y="54594"/>
                    <a:pt x="1" y="55731"/>
                  </a:cubicBezTo>
                  <a:cubicBezTo>
                    <a:pt x="509" y="55374"/>
                    <a:pt x="1005" y="55000"/>
                    <a:pt x="1486" y="54611"/>
                  </a:cubicBezTo>
                  <a:lnTo>
                    <a:pt x="1616" y="55111"/>
                  </a:lnTo>
                  <a:cubicBezTo>
                    <a:pt x="1847" y="55026"/>
                    <a:pt x="2079" y="54942"/>
                    <a:pt x="2316" y="54862"/>
                  </a:cubicBezTo>
                  <a:cubicBezTo>
                    <a:pt x="2172" y="54308"/>
                    <a:pt x="2133" y="54144"/>
                    <a:pt x="2119" y="54090"/>
                  </a:cubicBezTo>
                  <a:cubicBezTo>
                    <a:pt x="2855" y="53461"/>
                    <a:pt x="3563" y="52797"/>
                    <a:pt x="4242" y="52102"/>
                  </a:cubicBezTo>
                  <a:lnTo>
                    <a:pt x="4723" y="54023"/>
                  </a:lnTo>
                  <a:cubicBezTo>
                    <a:pt x="4960" y="53938"/>
                    <a:pt x="5191" y="53858"/>
                    <a:pt x="5423" y="53773"/>
                  </a:cubicBezTo>
                  <a:cubicBezTo>
                    <a:pt x="5022" y="52182"/>
                    <a:pt x="4884" y="51647"/>
                    <a:pt x="4839" y="51468"/>
                  </a:cubicBezTo>
                  <a:cubicBezTo>
                    <a:pt x="5463" y="50791"/>
                    <a:pt x="6057" y="50086"/>
                    <a:pt x="6618" y="49363"/>
                  </a:cubicBezTo>
                  <a:cubicBezTo>
                    <a:pt x="6699" y="49261"/>
                    <a:pt x="6774" y="49159"/>
                    <a:pt x="6854" y="49056"/>
                  </a:cubicBezTo>
                  <a:lnTo>
                    <a:pt x="7804" y="52824"/>
                  </a:lnTo>
                  <a:cubicBezTo>
                    <a:pt x="8036" y="52726"/>
                    <a:pt x="8263" y="52619"/>
                    <a:pt x="8486" y="52507"/>
                  </a:cubicBezTo>
                  <a:cubicBezTo>
                    <a:pt x="7759" y="49627"/>
                    <a:pt x="7510" y="48633"/>
                    <a:pt x="7421" y="48289"/>
                  </a:cubicBezTo>
                  <a:cubicBezTo>
                    <a:pt x="8094" y="47348"/>
                    <a:pt x="8722" y="46381"/>
                    <a:pt x="9311" y="45391"/>
                  </a:cubicBezTo>
                  <a:lnTo>
                    <a:pt x="10743" y="51049"/>
                  </a:lnTo>
                  <a:cubicBezTo>
                    <a:pt x="10952" y="50862"/>
                    <a:pt x="11157" y="50670"/>
                    <a:pt x="11358" y="50470"/>
                  </a:cubicBezTo>
                  <a:cubicBezTo>
                    <a:pt x="10341" y="46447"/>
                    <a:pt x="9975" y="44994"/>
                    <a:pt x="9842" y="44472"/>
                  </a:cubicBezTo>
                  <a:cubicBezTo>
                    <a:pt x="10399" y="43492"/>
                    <a:pt x="10920" y="42492"/>
                    <a:pt x="11416" y="41481"/>
                  </a:cubicBezTo>
                  <a:cubicBezTo>
                    <a:pt x="11482" y="41352"/>
                    <a:pt x="11545" y="41222"/>
                    <a:pt x="11607" y="41093"/>
                  </a:cubicBezTo>
                  <a:lnTo>
                    <a:pt x="13360" y="48022"/>
                  </a:lnTo>
                  <a:cubicBezTo>
                    <a:pt x="13547" y="47763"/>
                    <a:pt x="13739" y="47500"/>
                    <a:pt x="13922" y="47237"/>
                  </a:cubicBezTo>
                  <a:cubicBezTo>
                    <a:pt x="12739" y="42542"/>
                    <a:pt x="12285" y="40736"/>
                    <a:pt x="12107" y="40045"/>
                  </a:cubicBezTo>
                  <a:cubicBezTo>
                    <a:pt x="12539" y="39131"/>
                    <a:pt x="12953" y="38222"/>
                    <a:pt x="13381" y="37312"/>
                  </a:cubicBezTo>
                  <a:cubicBezTo>
                    <a:pt x="13521" y="37008"/>
                    <a:pt x="13663" y="36714"/>
                    <a:pt x="13809" y="36420"/>
                  </a:cubicBezTo>
                  <a:lnTo>
                    <a:pt x="15888" y="44633"/>
                  </a:lnTo>
                  <a:cubicBezTo>
                    <a:pt x="16079" y="44410"/>
                    <a:pt x="16280" y="44192"/>
                    <a:pt x="16490" y="43982"/>
                  </a:cubicBezTo>
                  <a:cubicBezTo>
                    <a:pt x="15081" y="38422"/>
                    <a:pt x="14537" y="36269"/>
                    <a:pt x="14327" y="35435"/>
                  </a:cubicBezTo>
                  <a:cubicBezTo>
                    <a:pt x="14719" y="34721"/>
                    <a:pt x="15143" y="34026"/>
                    <a:pt x="15598" y="33348"/>
                  </a:cubicBezTo>
                  <a:cubicBezTo>
                    <a:pt x="15795" y="33054"/>
                    <a:pt x="15995" y="32760"/>
                    <a:pt x="16196" y="32470"/>
                  </a:cubicBezTo>
                  <a:lnTo>
                    <a:pt x="18643" y="42158"/>
                  </a:lnTo>
                  <a:cubicBezTo>
                    <a:pt x="18857" y="42007"/>
                    <a:pt x="19080" y="41850"/>
                    <a:pt x="19294" y="41699"/>
                  </a:cubicBezTo>
                  <a:cubicBezTo>
                    <a:pt x="17640" y="35145"/>
                    <a:pt x="17007" y="32630"/>
                    <a:pt x="16762" y="31667"/>
                  </a:cubicBezTo>
                  <a:cubicBezTo>
                    <a:pt x="17400" y="30784"/>
                    <a:pt x="18059" y="29906"/>
                    <a:pt x="18711" y="29014"/>
                  </a:cubicBezTo>
                  <a:lnTo>
                    <a:pt x="21528" y="40165"/>
                  </a:lnTo>
                  <a:cubicBezTo>
                    <a:pt x="21742" y="40014"/>
                    <a:pt x="21956" y="39849"/>
                    <a:pt x="22170" y="39693"/>
                  </a:cubicBezTo>
                  <a:cubicBezTo>
                    <a:pt x="20293" y="32264"/>
                    <a:pt x="19561" y="29362"/>
                    <a:pt x="19277" y="28229"/>
                  </a:cubicBezTo>
                  <a:cubicBezTo>
                    <a:pt x="19838" y="27440"/>
                    <a:pt x="20391" y="26638"/>
                    <a:pt x="20909" y="25799"/>
                  </a:cubicBezTo>
                  <a:cubicBezTo>
                    <a:pt x="20997" y="25661"/>
                    <a:pt x="21086" y="25514"/>
                    <a:pt x="21172" y="25371"/>
                  </a:cubicBezTo>
                  <a:lnTo>
                    <a:pt x="24292" y="37736"/>
                  </a:lnTo>
                  <a:cubicBezTo>
                    <a:pt x="24493" y="37504"/>
                    <a:pt x="24689" y="37267"/>
                    <a:pt x="24881" y="37026"/>
                  </a:cubicBezTo>
                  <a:cubicBezTo>
                    <a:pt x="22884" y="29112"/>
                    <a:pt x="22049" y="25817"/>
                    <a:pt x="21707" y="24444"/>
                  </a:cubicBezTo>
                  <a:cubicBezTo>
                    <a:pt x="22206" y="23521"/>
                    <a:pt x="22652" y="22567"/>
                    <a:pt x="23044" y="21604"/>
                  </a:cubicBezTo>
                  <a:cubicBezTo>
                    <a:pt x="23160" y="21318"/>
                    <a:pt x="23276" y="21028"/>
                    <a:pt x="23387" y="20743"/>
                  </a:cubicBezTo>
                  <a:lnTo>
                    <a:pt x="26758" y="34079"/>
                  </a:lnTo>
                  <a:cubicBezTo>
                    <a:pt x="26932" y="33740"/>
                    <a:pt x="27101" y="33392"/>
                    <a:pt x="27257" y="33044"/>
                  </a:cubicBezTo>
                  <a:cubicBezTo>
                    <a:pt x="25202" y="24903"/>
                    <a:pt x="24270" y="21197"/>
                    <a:pt x="23842" y="19512"/>
                  </a:cubicBezTo>
                  <a:cubicBezTo>
                    <a:pt x="24119" y="18754"/>
                    <a:pt x="24377" y="17997"/>
                    <a:pt x="24640" y="17243"/>
                  </a:cubicBezTo>
                  <a:cubicBezTo>
                    <a:pt x="24881" y="16556"/>
                    <a:pt x="25126" y="15879"/>
                    <a:pt x="25376" y="15205"/>
                  </a:cubicBezTo>
                  <a:lnTo>
                    <a:pt x="28764" y="28630"/>
                  </a:lnTo>
                  <a:cubicBezTo>
                    <a:pt x="28871" y="28175"/>
                    <a:pt x="28965" y="27725"/>
                    <a:pt x="29046" y="27276"/>
                  </a:cubicBezTo>
                  <a:cubicBezTo>
                    <a:pt x="29064" y="27163"/>
                    <a:pt x="29081" y="27052"/>
                    <a:pt x="29103" y="26936"/>
                  </a:cubicBezTo>
                  <a:cubicBezTo>
                    <a:pt x="27173" y="19303"/>
                    <a:pt x="26268" y="15713"/>
                    <a:pt x="25840" y="14023"/>
                  </a:cubicBezTo>
                  <a:cubicBezTo>
                    <a:pt x="25978" y="13685"/>
                    <a:pt x="26121" y="13350"/>
                    <a:pt x="26268" y="13025"/>
                  </a:cubicBezTo>
                  <a:cubicBezTo>
                    <a:pt x="26656" y="12155"/>
                    <a:pt x="27093" y="11309"/>
                    <a:pt x="27566" y="10475"/>
                  </a:cubicBezTo>
                  <a:lnTo>
                    <a:pt x="30258" y="21153"/>
                  </a:lnTo>
                  <a:cubicBezTo>
                    <a:pt x="30406" y="20756"/>
                    <a:pt x="30557" y="20364"/>
                    <a:pt x="30727" y="19972"/>
                  </a:cubicBezTo>
                  <a:cubicBezTo>
                    <a:pt x="29179" y="13846"/>
                    <a:pt x="28443" y="10938"/>
                    <a:pt x="28095" y="9556"/>
                  </a:cubicBezTo>
                  <a:cubicBezTo>
                    <a:pt x="28190" y="9399"/>
                    <a:pt x="28283" y="9239"/>
                    <a:pt x="28381" y="9084"/>
                  </a:cubicBezTo>
                  <a:cubicBezTo>
                    <a:pt x="28889" y="8249"/>
                    <a:pt x="29424" y="7425"/>
                    <a:pt x="29968" y="6604"/>
                  </a:cubicBezTo>
                  <a:lnTo>
                    <a:pt x="32435" y="16360"/>
                  </a:lnTo>
                  <a:cubicBezTo>
                    <a:pt x="32595" y="16044"/>
                    <a:pt x="32773" y="15705"/>
                    <a:pt x="32947" y="15365"/>
                  </a:cubicBezTo>
                  <a:cubicBezTo>
                    <a:pt x="31569" y="9908"/>
                    <a:pt x="30873" y="7158"/>
                    <a:pt x="30526" y="5771"/>
                  </a:cubicBezTo>
                  <a:cubicBezTo>
                    <a:pt x="30637" y="5601"/>
                    <a:pt x="30749" y="5432"/>
                    <a:pt x="30865" y="5267"/>
                  </a:cubicBezTo>
                  <a:lnTo>
                    <a:pt x="32425" y="2925"/>
                  </a:lnTo>
                  <a:lnTo>
                    <a:pt x="34659" y="11772"/>
                  </a:lnTo>
                  <a:cubicBezTo>
                    <a:pt x="34820" y="11385"/>
                    <a:pt x="34980" y="10992"/>
                    <a:pt x="35127" y="10599"/>
                  </a:cubicBezTo>
                  <a:cubicBezTo>
                    <a:pt x="33964" y="5985"/>
                    <a:pt x="33326" y="3466"/>
                    <a:pt x="32978" y="2092"/>
                  </a:cubicBezTo>
                  <a:cubicBezTo>
                    <a:pt x="33116" y="1887"/>
                    <a:pt x="33264" y="1668"/>
                    <a:pt x="33415" y="1437"/>
                  </a:cubicBezTo>
                  <a:lnTo>
                    <a:pt x="33723" y="982"/>
                  </a:lnTo>
                  <a:cubicBezTo>
                    <a:pt x="32991" y="509"/>
                    <a:pt x="32171" y="206"/>
                    <a:pt x="31315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3"/>
            <p:cNvSpPr/>
            <p:nvPr/>
          </p:nvSpPr>
          <p:spPr>
            <a:xfrm>
              <a:off x="6486785" y="-320139"/>
              <a:ext cx="637396" cy="1386542"/>
            </a:xfrm>
            <a:custGeom>
              <a:rect b="b" l="l" r="r" t="t"/>
              <a:pathLst>
                <a:path extrusionOk="0" h="43650" w="20066">
                  <a:moveTo>
                    <a:pt x="12391" y="0"/>
                  </a:moveTo>
                  <a:cubicBezTo>
                    <a:pt x="5770" y="0"/>
                    <a:pt x="6178" y="7614"/>
                    <a:pt x="4281" y="12575"/>
                  </a:cubicBezTo>
                  <a:cubicBezTo>
                    <a:pt x="3666" y="14176"/>
                    <a:pt x="2761" y="15652"/>
                    <a:pt x="2038" y="17208"/>
                  </a:cubicBezTo>
                  <a:cubicBezTo>
                    <a:pt x="1937" y="17432"/>
                    <a:pt x="1838" y="17654"/>
                    <a:pt x="1744" y="17872"/>
                  </a:cubicBezTo>
                  <a:cubicBezTo>
                    <a:pt x="171" y="21649"/>
                    <a:pt x="85" y="25849"/>
                    <a:pt x="23" y="29938"/>
                  </a:cubicBezTo>
                  <a:cubicBezTo>
                    <a:pt x="1" y="31391"/>
                    <a:pt x="2793" y="43501"/>
                    <a:pt x="2645" y="43649"/>
                  </a:cubicBezTo>
                  <a:cubicBezTo>
                    <a:pt x="7977" y="38289"/>
                    <a:pt x="10426" y="32132"/>
                    <a:pt x="13645" y="25291"/>
                  </a:cubicBezTo>
                  <a:cubicBezTo>
                    <a:pt x="14336" y="23820"/>
                    <a:pt x="15032" y="22344"/>
                    <a:pt x="15451" y="20776"/>
                  </a:cubicBezTo>
                  <a:cubicBezTo>
                    <a:pt x="16030" y="18591"/>
                    <a:pt x="16062" y="16286"/>
                    <a:pt x="16637" y="14096"/>
                  </a:cubicBezTo>
                  <a:cubicBezTo>
                    <a:pt x="17604" y="10422"/>
                    <a:pt x="20065" y="6534"/>
                    <a:pt x="18336" y="3146"/>
                  </a:cubicBezTo>
                  <a:cubicBezTo>
                    <a:pt x="17435" y="1393"/>
                    <a:pt x="15522" y="305"/>
                    <a:pt x="13569" y="74"/>
                  </a:cubicBezTo>
                  <a:cubicBezTo>
                    <a:pt x="13153" y="24"/>
                    <a:pt x="12761" y="0"/>
                    <a:pt x="12391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3"/>
            <p:cNvSpPr/>
            <p:nvPr/>
          </p:nvSpPr>
          <p:spPr>
            <a:xfrm>
              <a:off x="6487389" y="-318804"/>
              <a:ext cx="563162" cy="1377807"/>
            </a:xfrm>
            <a:custGeom>
              <a:rect b="b" l="l" r="r" t="t"/>
              <a:pathLst>
                <a:path extrusionOk="0" h="43375" w="17729">
                  <a:moveTo>
                    <a:pt x="13265" y="0"/>
                  </a:moveTo>
                  <a:cubicBezTo>
                    <a:pt x="13207" y="236"/>
                    <a:pt x="13148" y="472"/>
                    <a:pt x="13082" y="709"/>
                  </a:cubicBezTo>
                  <a:cubicBezTo>
                    <a:pt x="13037" y="869"/>
                    <a:pt x="12993" y="1030"/>
                    <a:pt x="12944" y="1190"/>
                  </a:cubicBezTo>
                  <a:cubicBezTo>
                    <a:pt x="11816" y="1793"/>
                    <a:pt x="9854" y="2836"/>
                    <a:pt x="6452" y="4646"/>
                  </a:cubicBezTo>
                  <a:cubicBezTo>
                    <a:pt x="6336" y="4963"/>
                    <a:pt x="6225" y="5297"/>
                    <a:pt x="6126" y="5636"/>
                  </a:cubicBezTo>
                  <a:lnTo>
                    <a:pt x="12623" y="2180"/>
                  </a:lnTo>
                  <a:lnTo>
                    <a:pt x="12623" y="2180"/>
                  </a:lnTo>
                  <a:cubicBezTo>
                    <a:pt x="12463" y="2644"/>
                    <a:pt x="12284" y="3098"/>
                    <a:pt x="12084" y="3559"/>
                  </a:cubicBezTo>
                  <a:cubicBezTo>
                    <a:pt x="11771" y="4298"/>
                    <a:pt x="11419" y="5047"/>
                    <a:pt x="11067" y="5814"/>
                  </a:cubicBezTo>
                  <a:cubicBezTo>
                    <a:pt x="10006" y="6376"/>
                    <a:pt x="8240" y="7317"/>
                    <a:pt x="5306" y="8877"/>
                  </a:cubicBezTo>
                  <a:cubicBezTo>
                    <a:pt x="5230" y="9194"/>
                    <a:pt x="5155" y="9506"/>
                    <a:pt x="5079" y="9813"/>
                  </a:cubicBezTo>
                  <a:lnTo>
                    <a:pt x="10590" y="6884"/>
                  </a:lnTo>
                  <a:lnTo>
                    <a:pt x="10590" y="6884"/>
                  </a:lnTo>
                  <a:cubicBezTo>
                    <a:pt x="10224" y="7732"/>
                    <a:pt x="9885" y="8615"/>
                    <a:pt x="9627" y="9541"/>
                  </a:cubicBezTo>
                  <a:cubicBezTo>
                    <a:pt x="9555" y="9792"/>
                    <a:pt x="9493" y="10046"/>
                    <a:pt x="9439" y="10300"/>
                  </a:cubicBezTo>
                  <a:cubicBezTo>
                    <a:pt x="8552" y="10772"/>
                    <a:pt x="6933" y="11632"/>
                    <a:pt x="3991" y="13194"/>
                  </a:cubicBezTo>
                  <a:cubicBezTo>
                    <a:pt x="3830" y="13564"/>
                    <a:pt x="3657" y="13929"/>
                    <a:pt x="3478" y="14286"/>
                  </a:cubicBezTo>
                  <a:lnTo>
                    <a:pt x="9279" y="11204"/>
                  </a:lnTo>
                  <a:lnTo>
                    <a:pt x="9279" y="11204"/>
                  </a:lnTo>
                  <a:cubicBezTo>
                    <a:pt x="9199" y="11762"/>
                    <a:pt x="9149" y="12315"/>
                    <a:pt x="9127" y="12855"/>
                  </a:cubicBezTo>
                  <a:cubicBezTo>
                    <a:pt x="9109" y="13278"/>
                    <a:pt x="9096" y="13692"/>
                    <a:pt x="9092" y="14108"/>
                  </a:cubicBezTo>
                  <a:cubicBezTo>
                    <a:pt x="8160" y="14607"/>
                    <a:pt x="6113" y="15690"/>
                    <a:pt x="1628" y="18076"/>
                  </a:cubicBezTo>
                  <a:cubicBezTo>
                    <a:pt x="1494" y="18410"/>
                    <a:pt x="1369" y="18749"/>
                    <a:pt x="1262" y="19092"/>
                  </a:cubicBezTo>
                  <a:cubicBezTo>
                    <a:pt x="1262" y="19092"/>
                    <a:pt x="1262" y="19088"/>
                    <a:pt x="9087" y="14933"/>
                  </a:cubicBezTo>
                  <a:lnTo>
                    <a:pt x="9087" y="14933"/>
                  </a:lnTo>
                  <a:cubicBezTo>
                    <a:pt x="9078" y="15909"/>
                    <a:pt x="9069" y="16863"/>
                    <a:pt x="8967" y="17799"/>
                  </a:cubicBezTo>
                  <a:cubicBezTo>
                    <a:pt x="8026" y="18299"/>
                    <a:pt x="5797" y="19485"/>
                    <a:pt x="494" y="22302"/>
                  </a:cubicBezTo>
                  <a:cubicBezTo>
                    <a:pt x="446" y="22597"/>
                    <a:pt x="401" y="22891"/>
                    <a:pt x="366" y="23190"/>
                  </a:cubicBezTo>
                  <a:lnTo>
                    <a:pt x="8837" y="18682"/>
                  </a:lnTo>
                  <a:lnTo>
                    <a:pt x="8837" y="18682"/>
                  </a:lnTo>
                  <a:cubicBezTo>
                    <a:pt x="8810" y="18825"/>
                    <a:pt x="8779" y="18963"/>
                    <a:pt x="8748" y="19102"/>
                  </a:cubicBezTo>
                  <a:cubicBezTo>
                    <a:pt x="8543" y="20042"/>
                    <a:pt x="8289" y="20987"/>
                    <a:pt x="8017" y="21928"/>
                  </a:cubicBezTo>
                  <a:cubicBezTo>
                    <a:pt x="7121" y="22405"/>
                    <a:pt x="5025" y="23520"/>
                    <a:pt x="107" y="26128"/>
                  </a:cubicBezTo>
                  <a:cubicBezTo>
                    <a:pt x="99" y="26405"/>
                    <a:pt x="80" y="26686"/>
                    <a:pt x="72" y="26967"/>
                  </a:cubicBezTo>
                  <a:lnTo>
                    <a:pt x="7727" y="22901"/>
                  </a:lnTo>
                  <a:lnTo>
                    <a:pt x="7727" y="22901"/>
                  </a:lnTo>
                  <a:cubicBezTo>
                    <a:pt x="7495" y="23650"/>
                    <a:pt x="7254" y="24399"/>
                    <a:pt x="7018" y="25148"/>
                  </a:cubicBezTo>
                  <a:cubicBezTo>
                    <a:pt x="6884" y="25549"/>
                    <a:pt x="6764" y="25924"/>
                    <a:pt x="6648" y="26276"/>
                  </a:cubicBezTo>
                  <a:cubicBezTo>
                    <a:pt x="5904" y="26673"/>
                    <a:pt x="4142" y="27609"/>
                    <a:pt x="4" y="29807"/>
                  </a:cubicBezTo>
                  <a:cubicBezTo>
                    <a:pt x="4" y="29838"/>
                    <a:pt x="0" y="29865"/>
                    <a:pt x="4" y="29896"/>
                  </a:cubicBezTo>
                  <a:cubicBezTo>
                    <a:pt x="0" y="30034"/>
                    <a:pt x="23" y="30275"/>
                    <a:pt x="72" y="30591"/>
                  </a:cubicBezTo>
                  <a:lnTo>
                    <a:pt x="6327" y="27266"/>
                  </a:lnTo>
                  <a:lnTo>
                    <a:pt x="6327" y="27266"/>
                  </a:lnTo>
                  <a:cubicBezTo>
                    <a:pt x="5707" y="29174"/>
                    <a:pt x="5386" y="30155"/>
                    <a:pt x="5225" y="30659"/>
                  </a:cubicBezTo>
                  <a:cubicBezTo>
                    <a:pt x="4682" y="30943"/>
                    <a:pt x="3429" y="31612"/>
                    <a:pt x="527" y="33151"/>
                  </a:cubicBezTo>
                  <a:cubicBezTo>
                    <a:pt x="575" y="33396"/>
                    <a:pt x="624" y="33641"/>
                    <a:pt x="673" y="33891"/>
                  </a:cubicBezTo>
                  <a:lnTo>
                    <a:pt x="4909" y="31643"/>
                  </a:lnTo>
                  <a:lnTo>
                    <a:pt x="4909" y="31643"/>
                  </a:lnTo>
                  <a:cubicBezTo>
                    <a:pt x="4561" y="32750"/>
                    <a:pt x="4223" y="33860"/>
                    <a:pt x="3910" y="34975"/>
                  </a:cubicBezTo>
                  <a:cubicBezTo>
                    <a:pt x="3576" y="35153"/>
                    <a:pt x="2836" y="35549"/>
                    <a:pt x="1190" y="36419"/>
                  </a:cubicBezTo>
                  <a:cubicBezTo>
                    <a:pt x="1239" y="36669"/>
                    <a:pt x="1293" y="36914"/>
                    <a:pt x="1346" y="37160"/>
                  </a:cubicBezTo>
                  <a:lnTo>
                    <a:pt x="3651" y="35933"/>
                  </a:lnTo>
                  <a:lnTo>
                    <a:pt x="3651" y="35933"/>
                  </a:lnTo>
                  <a:cubicBezTo>
                    <a:pt x="3531" y="36388"/>
                    <a:pt x="3416" y="36847"/>
                    <a:pt x="3304" y="37306"/>
                  </a:cubicBezTo>
                  <a:cubicBezTo>
                    <a:pt x="3161" y="37913"/>
                    <a:pt x="3027" y="38519"/>
                    <a:pt x="2912" y="39130"/>
                  </a:cubicBezTo>
                  <a:cubicBezTo>
                    <a:pt x="2764" y="39210"/>
                    <a:pt x="2470" y="39366"/>
                    <a:pt x="1877" y="39683"/>
                  </a:cubicBezTo>
                  <a:cubicBezTo>
                    <a:pt x="1931" y="39937"/>
                    <a:pt x="1984" y="40183"/>
                    <a:pt x="2029" y="40418"/>
                  </a:cubicBezTo>
                  <a:lnTo>
                    <a:pt x="2751" y="40035"/>
                  </a:lnTo>
                  <a:lnTo>
                    <a:pt x="2751" y="40035"/>
                  </a:lnTo>
                  <a:cubicBezTo>
                    <a:pt x="2733" y="40169"/>
                    <a:pt x="2711" y="40298"/>
                    <a:pt x="2694" y="40432"/>
                  </a:cubicBezTo>
                  <a:cubicBezTo>
                    <a:pt x="2573" y="41354"/>
                    <a:pt x="2497" y="42296"/>
                    <a:pt x="2568" y="43223"/>
                  </a:cubicBezTo>
                  <a:cubicBezTo>
                    <a:pt x="2577" y="43276"/>
                    <a:pt x="2587" y="43330"/>
                    <a:pt x="2595" y="43375"/>
                  </a:cubicBezTo>
                  <a:cubicBezTo>
                    <a:pt x="2550" y="42554"/>
                    <a:pt x="2630" y="41734"/>
                    <a:pt x="2760" y="40922"/>
                  </a:cubicBezTo>
                  <a:cubicBezTo>
                    <a:pt x="2818" y="41052"/>
                    <a:pt x="3001" y="41444"/>
                    <a:pt x="3554" y="42634"/>
                  </a:cubicBezTo>
                  <a:cubicBezTo>
                    <a:pt x="3737" y="42439"/>
                    <a:pt x="3910" y="42247"/>
                    <a:pt x="4079" y="42046"/>
                  </a:cubicBezTo>
                  <a:lnTo>
                    <a:pt x="2988" y="39705"/>
                  </a:lnTo>
                  <a:cubicBezTo>
                    <a:pt x="3157" y="38925"/>
                    <a:pt x="3362" y="38150"/>
                    <a:pt x="3581" y="37382"/>
                  </a:cubicBezTo>
                  <a:cubicBezTo>
                    <a:pt x="3714" y="36919"/>
                    <a:pt x="3852" y="36459"/>
                    <a:pt x="3999" y="36000"/>
                  </a:cubicBezTo>
                  <a:cubicBezTo>
                    <a:pt x="4165" y="36352"/>
                    <a:pt x="4606" y="37311"/>
                    <a:pt x="5810" y="39897"/>
                  </a:cubicBezTo>
                  <a:cubicBezTo>
                    <a:pt x="5974" y="39669"/>
                    <a:pt x="6135" y="39451"/>
                    <a:pt x="6296" y="39228"/>
                  </a:cubicBezTo>
                  <a:lnTo>
                    <a:pt x="4325" y="34993"/>
                  </a:lnTo>
                  <a:cubicBezTo>
                    <a:pt x="4695" y="33869"/>
                    <a:pt x="5092" y="32754"/>
                    <a:pt x="5497" y="31649"/>
                  </a:cubicBezTo>
                  <a:cubicBezTo>
                    <a:pt x="5738" y="32166"/>
                    <a:pt x="6349" y="33476"/>
                    <a:pt x="7888" y="36780"/>
                  </a:cubicBezTo>
                  <a:cubicBezTo>
                    <a:pt x="8039" y="36530"/>
                    <a:pt x="8186" y="36277"/>
                    <a:pt x="8333" y="36022"/>
                  </a:cubicBezTo>
                  <a:lnTo>
                    <a:pt x="5850" y="30694"/>
                  </a:lnTo>
                  <a:cubicBezTo>
                    <a:pt x="6394" y="29254"/>
                    <a:pt x="6787" y="28210"/>
                    <a:pt x="7071" y="27453"/>
                  </a:cubicBezTo>
                  <a:cubicBezTo>
                    <a:pt x="7375" y="28099"/>
                    <a:pt x="8092" y="29642"/>
                    <a:pt x="9800" y="33312"/>
                  </a:cubicBezTo>
                  <a:cubicBezTo>
                    <a:pt x="9944" y="33040"/>
                    <a:pt x="10077" y="32767"/>
                    <a:pt x="10215" y="32491"/>
                  </a:cubicBezTo>
                  <a:lnTo>
                    <a:pt x="7429" y="26498"/>
                  </a:lnTo>
                  <a:lnTo>
                    <a:pt x="7830" y="25428"/>
                  </a:lnTo>
                  <a:cubicBezTo>
                    <a:pt x="8102" y="24697"/>
                    <a:pt x="8374" y="23965"/>
                    <a:pt x="8637" y="23230"/>
                  </a:cubicBezTo>
                  <a:cubicBezTo>
                    <a:pt x="8993" y="23997"/>
                    <a:pt x="9796" y="25722"/>
                    <a:pt x="11602" y="29602"/>
                  </a:cubicBezTo>
                  <a:cubicBezTo>
                    <a:pt x="11736" y="29316"/>
                    <a:pt x="11870" y="29031"/>
                    <a:pt x="11998" y="28746"/>
                  </a:cubicBezTo>
                  <a:lnTo>
                    <a:pt x="8980" y="22253"/>
                  </a:lnTo>
                  <a:cubicBezTo>
                    <a:pt x="9306" y="21304"/>
                    <a:pt x="9609" y="20345"/>
                    <a:pt x="9872" y="19364"/>
                  </a:cubicBezTo>
                  <a:cubicBezTo>
                    <a:pt x="9934" y="19133"/>
                    <a:pt x="9987" y="18896"/>
                    <a:pt x="10041" y="18660"/>
                  </a:cubicBezTo>
                  <a:cubicBezTo>
                    <a:pt x="10491" y="19637"/>
                    <a:pt x="11428" y="21652"/>
                    <a:pt x="13362" y="25807"/>
                  </a:cubicBezTo>
                  <a:cubicBezTo>
                    <a:pt x="13457" y="25620"/>
                    <a:pt x="13537" y="25432"/>
                    <a:pt x="13626" y="25249"/>
                  </a:cubicBezTo>
                  <a:cubicBezTo>
                    <a:pt x="13675" y="25152"/>
                    <a:pt x="13720" y="25054"/>
                    <a:pt x="13764" y="24951"/>
                  </a:cubicBezTo>
                  <a:lnTo>
                    <a:pt x="10265" y="17429"/>
                  </a:lnTo>
                  <a:cubicBezTo>
                    <a:pt x="10327" y="16993"/>
                    <a:pt x="10376" y="16560"/>
                    <a:pt x="10411" y="16132"/>
                  </a:cubicBezTo>
                  <a:cubicBezTo>
                    <a:pt x="10514" y="15057"/>
                    <a:pt x="10563" y="14001"/>
                    <a:pt x="10683" y="12984"/>
                  </a:cubicBezTo>
                  <a:cubicBezTo>
                    <a:pt x="10701" y="12850"/>
                    <a:pt x="10719" y="12712"/>
                    <a:pt x="10736" y="12578"/>
                  </a:cubicBezTo>
                  <a:cubicBezTo>
                    <a:pt x="11347" y="13894"/>
                    <a:pt x="12582" y="16546"/>
                    <a:pt x="15070" y="21893"/>
                  </a:cubicBezTo>
                  <a:cubicBezTo>
                    <a:pt x="15191" y="21553"/>
                    <a:pt x="15298" y="21215"/>
                    <a:pt x="15391" y="20872"/>
                  </a:cubicBezTo>
                  <a:lnTo>
                    <a:pt x="10960" y="11352"/>
                  </a:lnTo>
                  <a:cubicBezTo>
                    <a:pt x="11062" y="10916"/>
                    <a:pt x="11183" y="10492"/>
                    <a:pt x="11335" y="10072"/>
                  </a:cubicBezTo>
                  <a:cubicBezTo>
                    <a:pt x="11566" y="9412"/>
                    <a:pt x="11860" y="8761"/>
                    <a:pt x="12185" y="8111"/>
                  </a:cubicBezTo>
                  <a:cubicBezTo>
                    <a:pt x="12730" y="9284"/>
                    <a:pt x="13849" y="11686"/>
                    <a:pt x="16136" y="16600"/>
                  </a:cubicBezTo>
                  <a:cubicBezTo>
                    <a:pt x="16198" y="16172"/>
                    <a:pt x="16266" y="15744"/>
                    <a:pt x="16342" y="15324"/>
                  </a:cubicBezTo>
                  <a:lnTo>
                    <a:pt x="12601" y="7294"/>
                  </a:lnTo>
                  <a:cubicBezTo>
                    <a:pt x="13074" y="6411"/>
                    <a:pt x="13586" y="5520"/>
                    <a:pt x="14068" y="4575"/>
                  </a:cubicBezTo>
                  <a:cubicBezTo>
                    <a:pt x="14589" y="5699"/>
                    <a:pt x="15566" y="7794"/>
                    <a:pt x="17381" y="11696"/>
                  </a:cubicBezTo>
                  <a:cubicBezTo>
                    <a:pt x="17496" y="11375"/>
                    <a:pt x="17612" y="11049"/>
                    <a:pt x="17729" y="10728"/>
                  </a:cubicBezTo>
                  <a:lnTo>
                    <a:pt x="14478" y="3746"/>
                  </a:lnTo>
                  <a:cubicBezTo>
                    <a:pt x="14830" y="3001"/>
                    <a:pt x="15146" y="2230"/>
                    <a:pt x="15418" y="1445"/>
                  </a:cubicBezTo>
                  <a:cubicBezTo>
                    <a:pt x="15512" y="1182"/>
                    <a:pt x="15597" y="914"/>
                    <a:pt x="15681" y="651"/>
                  </a:cubicBezTo>
                  <a:cubicBezTo>
                    <a:pt x="15004" y="326"/>
                    <a:pt x="14272" y="116"/>
                    <a:pt x="13528" y="27"/>
                  </a:cubicBezTo>
                  <a:cubicBezTo>
                    <a:pt x="13438" y="18"/>
                    <a:pt x="13350" y="5"/>
                    <a:pt x="1326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3"/>
            <p:cNvSpPr/>
            <p:nvPr/>
          </p:nvSpPr>
          <p:spPr>
            <a:xfrm>
              <a:off x="4682120" y="1252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3"/>
            <p:cNvSpPr/>
            <p:nvPr/>
          </p:nvSpPr>
          <p:spPr>
            <a:xfrm>
              <a:off x="5050499" y="1202739"/>
              <a:ext cx="18868" cy="18995"/>
            </a:xfrm>
            <a:custGeom>
              <a:rect b="b" l="l" r="r" t="t"/>
              <a:pathLst>
                <a:path extrusionOk="0" h="598" w="594">
                  <a:moveTo>
                    <a:pt x="295" y="0"/>
                  </a:moveTo>
                  <a:cubicBezTo>
                    <a:pt x="130" y="0"/>
                    <a:pt x="1" y="134"/>
                    <a:pt x="1" y="299"/>
                  </a:cubicBezTo>
                  <a:cubicBezTo>
                    <a:pt x="1" y="464"/>
                    <a:pt x="130" y="597"/>
                    <a:pt x="295" y="597"/>
                  </a:cubicBezTo>
                  <a:cubicBezTo>
                    <a:pt x="460" y="597"/>
                    <a:pt x="594" y="464"/>
                    <a:pt x="594" y="299"/>
                  </a:cubicBezTo>
                  <a:cubicBezTo>
                    <a:pt x="594" y="134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3"/>
            <p:cNvSpPr/>
            <p:nvPr/>
          </p:nvSpPr>
          <p:spPr>
            <a:xfrm>
              <a:off x="6989022" y="654221"/>
              <a:ext cx="340807" cy="465389"/>
            </a:xfrm>
            <a:custGeom>
              <a:rect b="b" l="l" r="r" t="t"/>
              <a:pathLst>
                <a:path extrusionOk="0" h="14651" w="10729">
                  <a:moveTo>
                    <a:pt x="6995" y="0"/>
                  </a:moveTo>
                  <a:cubicBezTo>
                    <a:pt x="6800" y="0"/>
                    <a:pt x="6607" y="28"/>
                    <a:pt x="6421" y="89"/>
                  </a:cubicBezTo>
                  <a:cubicBezTo>
                    <a:pt x="5093" y="517"/>
                    <a:pt x="4727" y="2162"/>
                    <a:pt x="4023" y="3366"/>
                  </a:cubicBezTo>
                  <a:cubicBezTo>
                    <a:pt x="3608" y="4084"/>
                    <a:pt x="3015" y="4690"/>
                    <a:pt x="2600" y="5408"/>
                  </a:cubicBezTo>
                  <a:cubicBezTo>
                    <a:pt x="2306" y="5921"/>
                    <a:pt x="2101" y="6483"/>
                    <a:pt x="1900" y="7045"/>
                  </a:cubicBezTo>
                  <a:cubicBezTo>
                    <a:pt x="964" y="9652"/>
                    <a:pt x="5" y="11882"/>
                    <a:pt x="1" y="14651"/>
                  </a:cubicBezTo>
                  <a:cubicBezTo>
                    <a:pt x="1" y="14575"/>
                    <a:pt x="3857" y="12159"/>
                    <a:pt x="4228" y="11775"/>
                  </a:cubicBezTo>
                  <a:cubicBezTo>
                    <a:pt x="5271" y="10701"/>
                    <a:pt x="6337" y="9590"/>
                    <a:pt x="6907" y="8203"/>
                  </a:cubicBezTo>
                  <a:cubicBezTo>
                    <a:pt x="6939" y="8119"/>
                    <a:pt x="6975" y="8039"/>
                    <a:pt x="7001" y="7954"/>
                  </a:cubicBezTo>
                  <a:cubicBezTo>
                    <a:pt x="7220" y="7366"/>
                    <a:pt x="7367" y="6746"/>
                    <a:pt x="7621" y="6170"/>
                  </a:cubicBezTo>
                  <a:cubicBezTo>
                    <a:pt x="8459" y="4298"/>
                    <a:pt x="10729" y="2318"/>
                    <a:pt x="8450" y="526"/>
                  </a:cubicBezTo>
                  <a:cubicBezTo>
                    <a:pt x="8038" y="202"/>
                    <a:pt x="7513" y="0"/>
                    <a:pt x="699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3"/>
            <p:cNvSpPr/>
            <p:nvPr/>
          </p:nvSpPr>
          <p:spPr>
            <a:xfrm>
              <a:off x="6989339" y="658446"/>
              <a:ext cx="288649" cy="459608"/>
            </a:xfrm>
            <a:custGeom>
              <a:rect b="b" l="l" r="r" t="t"/>
              <a:pathLst>
                <a:path extrusionOk="0" h="14469" w="9087">
                  <a:moveTo>
                    <a:pt x="7726" y="1"/>
                  </a:moveTo>
                  <a:cubicBezTo>
                    <a:pt x="7683" y="94"/>
                    <a:pt x="7633" y="183"/>
                    <a:pt x="7588" y="277"/>
                  </a:cubicBezTo>
                  <a:cubicBezTo>
                    <a:pt x="7459" y="549"/>
                    <a:pt x="7339" y="834"/>
                    <a:pt x="7236" y="1115"/>
                  </a:cubicBezTo>
                  <a:lnTo>
                    <a:pt x="4588" y="2088"/>
                  </a:lnTo>
                  <a:cubicBezTo>
                    <a:pt x="4534" y="2199"/>
                    <a:pt x="4481" y="2310"/>
                    <a:pt x="4427" y="2426"/>
                  </a:cubicBezTo>
                  <a:cubicBezTo>
                    <a:pt x="5907" y="1886"/>
                    <a:pt x="6701" y="1592"/>
                    <a:pt x="7129" y="1436"/>
                  </a:cubicBezTo>
                  <a:lnTo>
                    <a:pt x="7129" y="1436"/>
                  </a:lnTo>
                  <a:cubicBezTo>
                    <a:pt x="7010" y="1806"/>
                    <a:pt x="6911" y="2172"/>
                    <a:pt x="6804" y="2524"/>
                  </a:cubicBezTo>
                  <a:lnTo>
                    <a:pt x="3759" y="3634"/>
                  </a:lnTo>
                  <a:cubicBezTo>
                    <a:pt x="3670" y="3763"/>
                    <a:pt x="3576" y="3893"/>
                    <a:pt x="3482" y="4018"/>
                  </a:cubicBezTo>
                  <a:cubicBezTo>
                    <a:pt x="5346" y="3335"/>
                    <a:pt x="6255" y="3006"/>
                    <a:pt x="6701" y="2841"/>
                  </a:cubicBezTo>
                  <a:lnTo>
                    <a:pt x="6701" y="2841"/>
                  </a:lnTo>
                  <a:cubicBezTo>
                    <a:pt x="6617" y="3095"/>
                    <a:pt x="6528" y="3340"/>
                    <a:pt x="6416" y="3572"/>
                  </a:cubicBezTo>
                  <a:cubicBezTo>
                    <a:pt x="6345" y="3719"/>
                    <a:pt x="6269" y="3862"/>
                    <a:pt x="6180" y="4000"/>
                  </a:cubicBezTo>
                  <a:lnTo>
                    <a:pt x="2569" y="5319"/>
                  </a:lnTo>
                  <a:cubicBezTo>
                    <a:pt x="2501" y="5432"/>
                    <a:pt x="2443" y="5547"/>
                    <a:pt x="2386" y="5667"/>
                  </a:cubicBezTo>
                  <a:cubicBezTo>
                    <a:pt x="4415" y="4928"/>
                    <a:pt x="5421" y="4557"/>
                    <a:pt x="5921" y="4374"/>
                  </a:cubicBezTo>
                  <a:lnTo>
                    <a:pt x="5921" y="4374"/>
                  </a:lnTo>
                  <a:cubicBezTo>
                    <a:pt x="5890" y="4415"/>
                    <a:pt x="5859" y="4455"/>
                    <a:pt x="5827" y="4495"/>
                  </a:cubicBezTo>
                  <a:cubicBezTo>
                    <a:pt x="5596" y="4790"/>
                    <a:pt x="5337" y="5074"/>
                    <a:pt x="5083" y="5382"/>
                  </a:cubicBezTo>
                  <a:cubicBezTo>
                    <a:pt x="4985" y="5498"/>
                    <a:pt x="4886" y="5627"/>
                    <a:pt x="4789" y="5757"/>
                  </a:cubicBezTo>
                  <a:lnTo>
                    <a:pt x="1931" y="6800"/>
                  </a:lnTo>
                  <a:cubicBezTo>
                    <a:pt x="1917" y="6836"/>
                    <a:pt x="1904" y="6876"/>
                    <a:pt x="1890" y="6912"/>
                  </a:cubicBezTo>
                  <a:cubicBezTo>
                    <a:pt x="1868" y="6983"/>
                    <a:pt x="1841" y="7054"/>
                    <a:pt x="1814" y="7126"/>
                  </a:cubicBezTo>
                  <a:cubicBezTo>
                    <a:pt x="3393" y="6546"/>
                    <a:pt x="4156" y="6270"/>
                    <a:pt x="4526" y="6131"/>
                  </a:cubicBezTo>
                  <a:lnTo>
                    <a:pt x="4526" y="6131"/>
                  </a:lnTo>
                  <a:cubicBezTo>
                    <a:pt x="4481" y="6207"/>
                    <a:pt x="4432" y="6282"/>
                    <a:pt x="4388" y="6358"/>
                  </a:cubicBezTo>
                  <a:cubicBezTo>
                    <a:pt x="4205" y="6679"/>
                    <a:pt x="4035" y="7010"/>
                    <a:pt x="3870" y="7340"/>
                  </a:cubicBezTo>
                  <a:lnTo>
                    <a:pt x="1409" y="8241"/>
                  </a:lnTo>
                  <a:cubicBezTo>
                    <a:pt x="1369" y="8348"/>
                    <a:pt x="1328" y="8455"/>
                    <a:pt x="1289" y="8566"/>
                  </a:cubicBezTo>
                  <a:cubicBezTo>
                    <a:pt x="2760" y="8027"/>
                    <a:pt x="3415" y="7786"/>
                    <a:pt x="3709" y="7679"/>
                  </a:cubicBezTo>
                  <a:lnTo>
                    <a:pt x="3709" y="7679"/>
                  </a:lnTo>
                  <a:cubicBezTo>
                    <a:pt x="3585" y="7937"/>
                    <a:pt x="3464" y="8200"/>
                    <a:pt x="3349" y="8459"/>
                  </a:cubicBezTo>
                  <a:lnTo>
                    <a:pt x="3174" y="8842"/>
                  </a:lnTo>
                  <a:lnTo>
                    <a:pt x="900" y="9671"/>
                  </a:lnTo>
                  <a:cubicBezTo>
                    <a:pt x="865" y="9778"/>
                    <a:pt x="830" y="9885"/>
                    <a:pt x="793" y="9992"/>
                  </a:cubicBezTo>
                  <a:cubicBezTo>
                    <a:pt x="2189" y="9484"/>
                    <a:pt x="2773" y="9270"/>
                    <a:pt x="3023" y="9181"/>
                  </a:cubicBezTo>
                  <a:lnTo>
                    <a:pt x="3023" y="9181"/>
                  </a:lnTo>
                  <a:cubicBezTo>
                    <a:pt x="2898" y="9449"/>
                    <a:pt x="2729" y="9823"/>
                    <a:pt x="2497" y="10336"/>
                  </a:cubicBezTo>
                  <a:lnTo>
                    <a:pt x="472" y="11076"/>
                  </a:lnTo>
                  <a:cubicBezTo>
                    <a:pt x="446" y="11178"/>
                    <a:pt x="419" y="11285"/>
                    <a:pt x="392" y="11388"/>
                  </a:cubicBezTo>
                  <a:cubicBezTo>
                    <a:pt x="1649" y="10929"/>
                    <a:pt x="2145" y="10746"/>
                    <a:pt x="2341" y="10675"/>
                  </a:cubicBezTo>
                  <a:lnTo>
                    <a:pt x="2341" y="10675"/>
                  </a:lnTo>
                  <a:cubicBezTo>
                    <a:pt x="2162" y="11067"/>
                    <a:pt x="1975" y="11459"/>
                    <a:pt x="1779" y="11847"/>
                  </a:cubicBezTo>
                  <a:lnTo>
                    <a:pt x="174" y="12435"/>
                  </a:lnTo>
                  <a:cubicBezTo>
                    <a:pt x="156" y="12534"/>
                    <a:pt x="143" y="12632"/>
                    <a:pt x="124" y="12735"/>
                  </a:cubicBezTo>
                  <a:cubicBezTo>
                    <a:pt x="1106" y="12373"/>
                    <a:pt x="1472" y="12240"/>
                    <a:pt x="1605" y="12190"/>
                  </a:cubicBezTo>
                  <a:lnTo>
                    <a:pt x="1605" y="12190"/>
                  </a:lnTo>
                  <a:cubicBezTo>
                    <a:pt x="1520" y="12347"/>
                    <a:pt x="1440" y="12503"/>
                    <a:pt x="1355" y="12659"/>
                  </a:cubicBezTo>
                  <a:cubicBezTo>
                    <a:pt x="1213" y="12913"/>
                    <a:pt x="1065" y="13167"/>
                    <a:pt x="905" y="13412"/>
                  </a:cubicBezTo>
                  <a:lnTo>
                    <a:pt x="17" y="13738"/>
                  </a:lnTo>
                  <a:cubicBezTo>
                    <a:pt x="9" y="13836"/>
                    <a:pt x="5" y="13929"/>
                    <a:pt x="0" y="14028"/>
                  </a:cubicBezTo>
                  <a:cubicBezTo>
                    <a:pt x="455" y="13863"/>
                    <a:pt x="602" y="13809"/>
                    <a:pt x="651" y="13791"/>
                  </a:cubicBezTo>
                  <a:lnTo>
                    <a:pt x="651" y="13791"/>
                  </a:lnTo>
                  <a:cubicBezTo>
                    <a:pt x="474" y="14030"/>
                    <a:pt x="284" y="14261"/>
                    <a:pt x="63" y="14464"/>
                  </a:cubicBezTo>
                  <a:lnTo>
                    <a:pt x="63" y="14464"/>
                  </a:lnTo>
                  <a:cubicBezTo>
                    <a:pt x="75" y="14454"/>
                    <a:pt x="91" y="14446"/>
                    <a:pt x="102" y="14433"/>
                  </a:cubicBezTo>
                  <a:cubicBezTo>
                    <a:pt x="361" y="14211"/>
                    <a:pt x="589" y="13947"/>
                    <a:pt x="793" y="13680"/>
                  </a:cubicBezTo>
                  <a:cubicBezTo>
                    <a:pt x="824" y="13639"/>
                    <a:pt x="851" y="13600"/>
                    <a:pt x="883" y="13559"/>
                  </a:cubicBezTo>
                  <a:lnTo>
                    <a:pt x="972" y="13845"/>
                  </a:lnTo>
                  <a:cubicBezTo>
                    <a:pt x="1044" y="13796"/>
                    <a:pt x="1119" y="13746"/>
                    <a:pt x="1199" y="13698"/>
                  </a:cubicBezTo>
                  <a:cubicBezTo>
                    <a:pt x="1128" y="13462"/>
                    <a:pt x="1092" y="13345"/>
                    <a:pt x="1075" y="13287"/>
                  </a:cubicBezTo>
                  <a:cubicBezTo>
                    <a:pt x="1204" y="13096"/>
                    <a:pt x="1324" y="12904"/>
                    <a:pt x="1445" y="12708"/>
                  </a:cubicBezTo>
                  <a:cubicBezTo>
                    <a:pt x="1534" y="12561"/>
                    <a:pt x="1623" y="12414"/>
                    <a:pt x="1713" y="12262"/>
                  </a:cubicBezTo>
                  <a:lnTo>
                    <a:pt x="1989" y="13180"/>
                  </a:lnTo>
                  <a:cubicBezTo>
                    <a:pt x="2069" y="13127"/>
                    <a:pt x="2145" y="13077"/>
                    <a:pt x="2221" y="13029"/>
                  </a:cubicBezTo>
                  <a:cubicBezTo>
                    <a:pt x="2024" y="12378"/>
                    <a:pt x="1931" y="12083"/>
                    <a:pt x="1890" y="11950"/>
                  </a:cubicBezTo>
                  <a:cubicBezTo>
                    <a:pt x="2100" y="11579"/>
                    <a:pt x="2301" y="11201"/>
                    <a:pt x="2497" y="10826"/>
                  </a:cubicBezTo>
                  <a:lnTo>
                    <a:pt x="3014" y="12507"/>
                  </a:lnTo>
                  <a:cubicBezTo>
                    <a:pt x="3090" y="12454"/>
                    <a:pt x="3166" y="12404"/>
                    <a:pt x="3242" y="12351"/>
                  </a:cubicBezTo>
                  <a:cubicBezTo>
                    <a:pt x="2890" y="11201"/>
                    <a:pt x="2733" y="10706"/>
                    <a:pt x="2670" y="10488"/>
                  </a:cubicBezTo>
                  <a:cubicBezTo>
                    <a:pt x="2756" y="10318"/>
                    <a:pt x="2929" y="9980"/>
                    <a:pt x="3264" y="9324"/>
                  </a:cubicBezTo>
                  <a:lnTo>
                    <a:pt x="4022" y="11807"/>
                  </a:lnTo>
                  <a:cubicBezTo>
                    <a:pt x="4115" y="11736"/>
                    <a:pt x="4182" y="11682"/>
                    <a:pt x="4218" y="11642"/>
                  </a:cubicBezTo>
                  <a:cubicBezTo>
                    <a:pt x="4227" y="11638"/>
                    <a:pt x="4236" y="11629"/>
                    <a:pt x="4244" y="11620"/>
                  </a:cubicBezTo>
                  <a:cubicBezTo>
                    <a:pt x="3740" y="9980"/>
                    <a:pt x="3526" y="9279"/>
                    <a:pt x="3433" y="8984"/>
                  </a:cubicBezTo>
                  <a:cubicBezTo>
                    <a:pt x="3495" y="8864"/>
                    <a:pt x="3563" y="8735"/>
                    <a:pt x="3629" y="8597"/>
                  </a:cubicBezTo>
                  <a:cubicBezTo>
                    <a:pt x="3763" y="8342"/>
                    <a:pt x="3897" y="8084"/>
                    <a:pt x="4030" y="7830"/>
                  </a:cubicBezTo>
                  <a:lnTo>
                    <a:pt x="4962" y="10867"/>
                  </a:lnTo>
                  <a:cubicBezTo>
                    <a:pt x="5030" y="10791"/>
                    <a:pt x="5100" y="10715"/>
                    <a:pt x="5168" y="10639"/>
                  </a:cubicBezTo>
                  <a:cubicBezTo>
                    <a:pt x="4570" y="8690"/>
                    <a:pt x="4316" y="7856"/>
                    <a:pt x="4205" y="7504"/>
                  </a:cubicBezTo>
                  <a:cubicBezTo>
                    <a:pt x="4378" y="7188"/>
                    <a:pt x="4557" y="6881"/>
                    <a:pt x="4748" y="6582"/>
                  </a:cubicBezTo>
                  <a:cubicBezTo>
                    <a:pt x="4775" y="6537"/>
                    <a:pt x="4802" y="6492"/>
                    <a:pt x="4833" y="6452"/>
                  </a:cubicBezTo>
                  <a:lnTo>
                    <a:pt x="5863" y="9809"/>
                  </a:lnTo>
                  <a:cubicBezTo>
                    <a:pt x="5930" y="9725"/>
                    <a:pt x="5993" y="9636"/>
                    <a:pt x="6059" y="9546"/>
                  </a:cubicBezTo>
                  <a:cubicBezTo>
                    <a:pt x="5413" y="7447"/>
                    <a:pt x="5141" y="6560"/>
                    <a:pt x="5030" y="6185"/>
                  </a:cubicBezTo>
                  <a:cubicBezTo>
                    <a:pt x="5244" y="5917"/>
                    <a:pt x="5489" y="5667"/>
                    <a:pt x="5738" y="5413"/>
                  </a:cubicBezTo>
                  <a:lnTo>
                    <a:pt x="6693" y="8517"/>
                  </a:lnTo>
                  <a:cubicBezTo>
                    <a:pt x="6751" y="8401"/>
                    <a:pt x="6808" y="8280"/>
                    <a:pt x="6862" y="8160"/>
                  </a:cubicBezTo>
                  <a:cubicBezTo>
                    <a:pt x="6314" y="6381"/>
                    <a:pt x="6064" y="5570"/>
                    <a:pt x="5952" y="5199"/>
                  </a:cubicBezTo>
                  <a:cubicBezTo>
                    <a:pt x="6055" y="5088"/>
                    <a:pt x="6162" y="4977"/>
                    <a:pt x="6269" y="4864"/>
                  </a:cubicBezTo>
                  <a:cubicBezTo>
                    <a:pt x="6403" y="4718"/>
                    <a:pt x="6532" y="4562"/>
                    <a:pt x="6656" y="4397"/>
                  </a:cubicBezTo>
                  <a:lnTo>
                    <a:pt x="7362" y="6698"/>
                  </a:lnTo>
                  <a:cubicBezTo>
                    <a:pt x="7405" y="6560"/>
                    <a:pt x="7455" y="6416"/>
                    <a:pt x="7508" y="6282"/>
                  </a:cubicBezTo>
                  <a:cubicBezTo>
                    <a:pt x="7152" y="5115"/>
                    <a:pt x="6956" y="4473"/>
                    <a:pt x="6849" y="4121"/>
                  </a:cubicBezTo>
                  <a:cubicBezTo>
                    <a:pt x="6897" y="4040"/>
                    <a:pt x="6951" y="3960"/>
                    <a:pt x="6996" y="3875"/>
                  </a:cubicBezTo>
                  <a:cubicBezTo>
                    <a:pt x="7170" y="3568"/>
                    <a:pt x="7308" y="3251"/>
                    <a:pt x="7432" y="2934"/>
                  </a:cubicBezTo>
                  <a:lnTo>
                    <a:pt x="8101" y="5123"/>
                  </a:lnTo>
                  <a:cubicBezTo>
                    <a:pt x="8164" y="5021"/>
                    <a:pt x="8226" y="4923"/>
                    <a:pt x="8288" y="4821"/>
                  </a:cubicBezTo>
                  <a:cubicBezTo>
                    <a:pt x="7932" y="3656"/>
                    <a:pt x="7718" y="2956"/>
                    <a:pt x="7588" y="2537"/>
                  </a:cubicBezTo>
                  <a:cubicBezTo>
                    <a:pt x="7695" y="2248"/>
                    <a:pt x="7798" y="1962"/>
                    <a:pt x="7905" y="1686"/>
                  </a:cubicBezTo>
                  <a:cubicBezTo>
                    <a:pt x="7977" y="1516"/>
                    <a:pt x="8048" y="1351"/>
                    <a:pt x="8124" y="1191"/>
                  </a:cubicBezTo>
                  <a:lnTo>
                    <a:pt x="8913" y="3768"/>
                  </a:lnTo>
                  <a:cubicBezTo>
                    <a:pt x="8975" y="3656"/>
                    <a:pt x="9033" y="3541"/>
                    <a:pt x="9087" y="3429"/>
                  </a:cubicBezTo>
                  <a:cubicBezTo>
                    <a:pt x="8672" y="2078"/>
                    <a:pt x="8436" y="1298"/>
                    <a:pt x="8298" y="852"/>
                  </a:cubicBezTo>
                  <a:cubicBezTo>
                    <a:pt x="8325" y="798"/>
                    <a:pt x="8356" y="745"/>
                    <a:pt x="8387" y="691"/>
                  </a:cubicBezTo>
                  <a:cubicBezTo>
                    <a:pt x="8432" y="611"/>
                    <a:pt x="8476" y="536"/>
                    <a:pt x="8525" y="460"/>
                  </a:cubicBezTo>
                  <a:cubicBezTo>
                    <a:pt x="8498" y="437"/>
                    <a:pt x="8471" y="419"/>
                    <a:pt x="8449" y="397"/>
                  </a:cubicBezTo>
                  <a:cubicBezTo>
                    <a:pt x="8231" y="228"/>
                    <a:pt x="7985" y="94"/>
                    <a:pt x="7726" y="1"/>
                  </a:cubicBezTo>
                  <a:close/>
                  <a:moveTo>
                    <a:pt x="63" y="14464"/>
                  </a:moveTo>
                  <a:cubicBezTo>
                    <a:pt x="61" y="14466"/>
                    <a:pt x="60" y="14467"/>
                    <a:pt x="58" y="14469"/>
                  </a:cubicBezTo>
                  <a:cubicBezTo>
                    <a:pt x="60" y="14467"/>
                    <a:pt x="61" y="14466"/>
                    <a:pt x="63" y="14464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3"/>
            <p:cNvSpPr/>
            <p:nvPr/>
          </p:nvSpPr>
          <p:spPr>
            <a:xfrm>
              <a:off x="1197659" y="-195080"/>
              <a:ext cx="1469481" cy="2163959"/>
            </a:xfrm>
            <a:custGeom>
              <a:rect b="b" l="l" r="r" t="t"/>
              <a:pathLst>
                <a:path extrusionOk="0" h="68124" w="46261">
                  <a:moveTo>
                    <a:pt x="13852" y="1"/>
                  </a:moveTo>
                  <a:cubicBezTo>
                    <a:pt x="13309" y="1"/>
                    <a:pt x="12761" y="56"/>
                    <a:pt x="12222" y="118"/>
                  </a:cubicBezTo>
                  <a:cubicBezTo>
                    <a:pt x="10224" y="350"/>
                    <a:pt x="8147" y="697"/>
                    <a:pt x="6502" y="1862"/>
                  </a:cubicBezTo>
                  <a:cubicBezTo>
                    <a:pt x="1" y="6463"/>
                    <a:pt x="6966" y="17405"/>
                    <a:pt x="9186" y="22457"/>
                  </a:cubicBezTo>
                  <a:cubicBezTo>
                    <a:pt x="9913" y="24110"/>
                    <a:pt x="10640" y="25774"/>
                    <a:pt x="11068" y="27526"/>
                  </a:cubicBezTo>
                  <a:cubicBezTo>
                    <a:pt x="11531" y="29429"/>
                    <a:pt x="11638" y="31401"/>
                    <a:pt x="11946" y="33340"/>
                  </a:cubicBezTo>
                  <a:cubicBezTo>
                    <a:pt x="12669" y="37901"/>
                    <a:pt x="14599" y="42770"/>
                    <a:pt x="17680" y="46279"/>
                  </a:cubicBezTo>
                  <a:cubicBezTo>
                    <a:pt x="20240" y="49187"/>
                    <a:pt x="23842" y="50724"/>
                    <a:pt x="26566" y="53525"/>
                  </a:cubicBezTo>
                  <a:cubicBezTo>
                    <a:pt x="29687" y="56731"/>
                    <a:pt x="31319" y="61345"/>
                    <a:pt x="35363" y="63650"/>
                  </a:cubicBezTo>
                  <a:cubicBezTo>
                    <a:pt x="38596" y="65488"/>
                    <a:pt x="42805" y="66589"/>
                    <a:pt x="46260" y="68123"/>
                  </a:cubicBezTo>
                  <a:cubicBezTo>
                    <a:pt x="44495" y="64261"/>
                    <a:pt x="42707" y="60333"/>
                    <a:pt x="42105" y="56133"/>
                  </a:cubicBezTo>
                  <a:cubicBezTo>
                    <a:pt x="41712" y="53395"/>
                    <a:pt x="41829" y="50605"/>
                    <a:pt x="41459" y="47872"/>
                  </a:cubicBezTo>
                  <a:cubicBezTo>
                    <a:pt x="40304" y="39386"/>
                    <a:pt x="35110" y="31771"/>
                    <a:pt x="30931" y="24093"/>
                  </a:cubicBezTo>
                  <a:cubicBezTo>
                    <a:pt x="29813" y="22041"/>
                    <a:pt x="28764" y="19982"/>
                    <a:pt x="27887" y="17909"/>
                  </a:cubicBezTo>
                  <a:cubicBezTo>
                    <a:pt x="25327" y="11840"/>
                    <a:pt x="22915" y="6587"/>
                    <a:pt x="17939" y="1897"/>
                  </a:cubicBezTo>
                  <a:cubicBezTo>
                    <a:pt x="17270" y="1259"/>
                    <a:pt x="16548" y="627"/>
                    <a:pt x="15682" y="296"/>
                  </a:cubicBezTo>
                  <a:cubicBezTo>
                    <a:pt x="15095" y="74"/>
                    <a:pt x="14477" y="1"/>
                    <a:pt x="138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3"/>
            <p:cNvSpPr/>
            <p:nvPr/>
          </p:nvSpPr>
          <p:spPr>
            <a:xfrm>
              <a:off x="1355308" y="-178880"/>
              <a:ext cx="1312657" cy="2147568"/>
            </a:xfrm>
            <a:custGeom>
              <a:rect b="b" l="l" r="r" t="t"/>
              <a:pathLst>
                <a:path extrusionOk="0" h="67608" w="41324">
                  <a:moveTo>
                    <a:pt x="4798" y="0"/>
                  </a:moveTo>
                  <a:cubicBezTo>
                    <a:pt x="3763" y="237"/>
                    <a:pt x="2769" y="580"/>
                    <a:pt x="1882" y="1133"/>
                  </a:cubicBezTo>
                  <a:lnTo>
                    <a:pt x="2238" y="1685"/>
                  </a:lnTo>
                  <a:cubicBezTo>
                    <a:pt x="2421" y="1971"/>
                    <a:pt x="2592" y="2234"/>
                    <a:pt x="2752" y="2484"/>
                  </a:cubicBezTo>
                  <a:cubicBezTo>
                    <a:pt x="2310" y="4130"/>
                    <a:pt x="1495" y="7139"/>
                    <a:pt x="1" y="12664"/>
                  </a:cubicBezTo>
                  <a:cubicBezTo>
                    <a:pt x="170" y="13140"/>
                    <a:pt x="353" y="13613"/>
                    <a:pt x="544" y="14086"/>
                  </a:cubicBezTo>
                  <a:lnTo>
                    <a:pt x="3403" y="3496"/>
                  </a:lnTo>
                  <a:lnTo>
                    <a:pt x="5235" y="6340"/>
                  </a:lnTo>
                  <a:cubicBezTo>
                    <a:pt x="5364" y="6546"/>
                    <a:pt x="5498" y="6746"/>
                    <a:pt x="5632" y="6951"/>
                  </a:cubicBezTo>
                  <a:cubicBezTo>
                    <a:pt x="5181" y="8614"/>
                    <a:pt x="4294" y="11905"/>
                    <a:pt x="2528" y="18437"/>
                  </a:cubicBezTo>
                  <a:cubicBezTo>
                    <a:pt x="2734" y="18852"/>
                    <a:pt x="2934" y="19258"/>
                    <a:pt x="3127" y="19646"/>
                  </a:cubicBezTo>
                  <a:lnTo>
                    <a:pt x="6283" y="7964"/>
                  </a:lnTo>
                  <a:cubicBezTo>
                    <a:pt x="6920" y="8966"/>
                    <a:pt x="7545" y="9966"/>
                    <a:pt x="8142" y="10978"/>
                  </a:cubicBezTo>
                  <a:cubicBezTo>
                    <a:pt x="8253" y="11170"/>
                    <a:pt x="8365" y="11361"/>
                    <a:pt x="8472" y="11553"/>
                  </a:cubicBezTo>
                  <a:cubicBezTo>
                    <a:pt x="8027" y="13203"/>
                    <a:pt x="7086" y="16685"/>
                    <a:pt x="5101" y="24015"/>
                  </a:cubicBezTo>
                  <a:cubicBezTo>
                    <a:pt x="5298" y="24492"/>
                    <a:pt x="5475" y="24970"/>
                    <a:pt x="5641" y="25451"/>
                  </a:cubicBezTo>
                  <a:cubicBezTo>
                    <a:pt x="5641" y="25451"/>
                    <a:pt x="5641" y="25446"/>
                    <a:pt x="9097" y="12668"/>
                  </a:cubicBezTo>
                  <a:cubicBezTo>
                    <a:pt x="9645" y="13680"/>
                    <a:pt x="10153" y="14705"/>
                    <a:pt x="10599" y="15753"/>
                  </a:cubicBezTo>
                  <a:cubicBezTo>
                    <a:pt x="10772" y="16154"/>
                    <a:pt x="10938" y="16556"/>
                    <a:pt x="11093" y="16961"/>
                  </a:cubicBezTo>
                  <a:cubicBezTo>
                    <a:pt x="10550" y="18986"/>
                    <a:pt x="9387" y="23284"/>
                    <a:pt x="6920" y="32420"/>
                  </a:cubicBezTo>
                  <a:cubicBezTo>
                    <a:pt x="6938" y="32558"/>
                    <a:pt x="6961" y="32696"/>
                    <a:pt x="6983" y="32830"/>
                  </a:cubicBezTo>
                  <a:cubicBezTo>
                    <a:pt x="7068" y="33374"/>
                    <a:pt x="7170" y="33918"/>
                    <a:pt x="7290" y="34462"/>
                  </a:cubicBezTo>
                  <a:lnTo>
                    <a:pt x="11629" y="18397"/>
                  </a:lnTo>
                  <a:cubicBezTo>
                    <a:pt x="11919" y="19208"/>
                    <a:pt x="12196" y="20029"/>
                    <a:pt x="12472" y="20858"/>
                  </a:cubicBezTo>
                  <a:cubicBezTo>
                    <a:pt x="12775" y="21768"/>
                    <a:pt x="13073" y="22686"/>
                    <a:pt x="13386" y="23600"/>
                  </a:cubicBezTo>
                  <a:cubicBezTo>
                    <a:pt x="12842" y="25620"/>
                    <a:pt x="11647" y="30057"/>
                    <a:pt x="9016" y="39803"/>
                  </a:cubicBezTo>
                  <a:cubicBezTo>
                    <a:pt x="9194" y="40223"/>
                    <a:pt x="9391" y="40641"/>
                    <a:pt x="9595" y="41052"/>
                  </a:cubicBezTo>
                  <a:lnTo>
                    <a:pt x="13912" y="25090"/>
                  </a:lnTo>
                  <a:cubicBezTo>
                    <a:pt x="14042" y="25437"/>
                    <a:pt x="14170" y="25785"/>
                    <a:pt x="14304" y="26133"/>
                  </a:cubicBezTo>
                  <a:cubicBezTo>
                    <a:pt x="14759" y="27297"/>
                    <a:pt x="15277" y="28456"/>
                    <a:pt x="15861" y="29571"/>
                  </a:cubicBezTo>
                  <a:cubicBezTo>
                    <a:pt x="15415" y="31216"/>
                    <a:pt x="14349" y="35162"/>
                    <a:pt x="11794" y="44633"/>
                  </a:cubicBezTo>
                  <a:cubicBezTo>
                    <a:pt x="12017" y="44927"/>
                    <a:pt x="12249" y="45216"/>
                    <a:pt x="12480" y="45497"/>
                  </a:cubicBezTo>
                  <a:lnTo>
                    <a:pt x="16480" y="30699"/>
                  </a:lnTo>
                  <a:cubicBezTo>
                    <a:pt x="16583" y="30872"/>
                    <a:pt x="16685" y="31047"/>
                    <a:pt x="16788" y="31220"/>
                  </a:cubicBezTo>
                  <a:cubicBezTo>
                    <a:pt x="17394" y="32232"/>
                    <a:pt x="18041" y="33214"/>
                    <a:pt x="18701" y="34173"/>
                  </a:cubicBezTo>
                  <a:cubicBezTo>
                    <a:pt x="18335" y="35527"/>
                    <a:pt x="17399" y="39001"/>
                    <a:pt x="14999" y="47891"/>
                  </a:cubicBezTo>
                  <a:cubicBezTo>
                    <a:pt x="15250" y="48084"/>
                    <a:pt x="15503" y="48284"/>
                    <a:pt x="15762" y="48471"/>
                  </a:cubicBezTo>
                  <a:lnTo>
                    <a:pt x="19370" y="35126"/>
                  </a:lnTo>
                  <a:cubicBezTo>
                    <a:pt x="20132" y="36210"/>
                    <a:pt x="20907" y="37276"/>
                    <a:pt x="21657" y="38355"/>
                  </a:cubicBezTo>
                  <a:cubicBezTo>
                    <a:pt x="21345" y="39505"/>
                    <a:pt x="20533" y="42514"/>
                    <a:pt x="18415" y="50358"/>
                  </a:cubicBezTo>
                  <a:cubicBezTo>
                    <a:pt x="18670" y="50545"/>
                    <a:pt x="18932" y="50737"/>
                    <a:pt x="19187" y="50924"/>
                  </a:cubicBezTo>
                  <a:lnTo>
                    <a:pt x="22321" y="39326"/>
                  </a:lnTo>
                  <a:cubicBezTo>
                    <a:pt x="22558" y="39678"/>
                    <a:pt x="22790" y="40036"/>
                    <a:pt x="23021" y="40392"/>
                  </a:cubicBezTo>
                  <a:cubicBezTo>
                    <a:pt x="23556" y="41221"/>
                    <a:pt x="24047" y="42065"/>
                    <a:pt x="24506" y="42929"/>
                  </a:cubicBezTo>
                  <a:cubicBezTo>
                    <a:pt x="24239" y="43928"/>
                    <a:pt x="23539" y="46505"/>
                    <a:pt x="21741" y="53157"/>
                  </a:cubicBezTo>
                  <a:cubicBezTo>
                    <a:pt x="21982" y="53416"/>
                    <a:pt x="22223" y="53684"/>
                    <a:pt x="22451" y="53951"/>
                  </a:cubicBezTo>
                  <a:lnTo>
                    <a:pt x="25108" y="44119"/>
                  </a:lnTo>
                  <a:cubicBezTo>
                    <a:pt x="25282" y="44477"/>
                    <a:pt x="25447" y="44837"/>
                    <a:pt x="25607" y="45203"/>
                  </a:cubicBezTo>
                  <a:cubicBezTo>
                    <a:pt x="26102" y="46304"/>
                    <a:pt x="26583" y="47410"/>
                    <a:pt x="27083" y="48512"/>
                  </a:cubicBezTo>
                  <a:cubicBezTo>
                    <a:pt x="26860" y="49341"/>
                    <a:pt x="26276" y="51499"/>
                    <a:pt x="24760" y="57117"/>
                  </a:cubicBezTo>
                  <a:cubicBezTo>
                    <a:pt x="24974" y="57442"/>
                    <a:pt x="25202" y="57763"/>
                    <a:pt x="25420" y="58080"/>
                  </a:cubicBezTo>
                  <a:cubicBezTo>
                    <a:pt x="25420" y="58080"/>
                    <a:pt x="25420" y="58075"/>
                    <a:pt x="27663" y="49782"/>
                  </a:cubicBezTo>
                  <a:cubicBezTo>
                    <a:pt x="27739" y="49938"/>
                    <a:pt x="27810" y="50095"/>
                    <a:pt x="27886" y="50255"/>
                  </a:cubicBezTo>
                  <a:cubicBezTo>
                    <a:pt x="28461" y="51476"/>
                    <a:pt x="29067" y="52690"/>
                    <a:pt x="29719" y="53880"/>
                  </a:cubicBezTo>
                  <a:cubicBezTo>
                    <a:pt x="29549" y="54509"/>
                    <a:pt x="29081" y="56243"/>
                    <a:pt x="27779" y="61053"/>
                  </a:cubicBezTo>
                  <a:cubicBezTo>
                    <a:pt x="28011" y="61304"/>
                    <a:pt x="28256" y="61535"/>
                    <a:pt x="28505" y="61763"/>
                  </a:cubicBezTo>
                  <a:lnTo>
                    <a:pt x="30338" y="54990"/>
                  </a:lnTo>
                  <a:cubicBezTo>
                    <a:pt x="31030" y="56194"/>
                    <a:pt x="31765" y="57371"/>
                    <a:pt x="32554" y="58512"/>
                  </a:cubicBezTo>
                  <a:cubicBezTo>
                    <a:pt x="32442" y="58927"/>
                    <a:pt x="32117" y="60117"/>
                    <a:pt x="31190" y="63564"/>
                  </a:cubicBezTo>
                  <a:cubicBezTo>
                    <a:pt x="31452" y="63702"/>
                    <a:pt x="31720" y="63836"/>
                    <a:pt x="32001" y="63961"/>
                  </a:cubicBezTo>
                  <a:lnTo>
                    <a:pt x="33218" y="59448"/>
                  </a:lnTo>
                  <a:cubicBezTo>
                    <a:pt x="33308" y="59574"/>
                    <a:pt x="33401" y="59699"/>
                    <a:pt x="33495" y="59819"/>
                  </a:cubicBezTo>
                  <a:cubicBezTo>
                    <a:pt x="34154" y="60706"/>
                    <a:pt x="34855" y="61562"/>
                    <a:pt x="35590" y="62387"/>
                  </a:cubicBezTo>
                  <a:cubicBezTo>
                    <a:pt x="35533" y="62601"/>
                    <a:pt x="35358" y="63239"/>
                    <a:pt x="34846" y="65147"/>
                  </a:cubicBezTo>
                  <a:cubicBezTo>
                    <a:pt x="35123" y="65254"/>
                    <a:pt x="35399" y="65352"/>
                    <a:pt x="35685" y="65459"/>
                  </a:cubicBezTo>
                  <a:lnTo>
                    <a:pt x="36300" y="63158"/>
                  </a:lnTo>
                  <a:cubicBezTo>
                    <a:pt x="37097" y="64010"/>
                    <a:pt x="37936" y="64821"/>
                    <a:pt x="38809" y="65593"/>
                  </a:cubicBezTo>
                  <a:cubicBezTo>
                    <a:pt x="38792" y="65655"/>
                    <a:pt x="38739" y="65856"/>
                    <a:pt x="38556" y="66511"/>
                  </a:cubicBezTo>
                  <a:cubicBezTo>
                    <a:pt x="38841" y="66618"/>
                    <a:pt x="39117" y="66725"/>
                    <a:pt x="39393" y="66828"/>
                  </a:cubicBezTo>
                  <a:lnTo>
                    <a:pt x="39558" y="66231"/>
                  </a:lnTo>
                  <a:cubicBezTo>
                    <a:pt x="40134" y="66712"/>
                    <a:pt x="40718" y="67171"/>
                    <a:pt x="41324" y="67608"/>
                  </a:cubicBezTo>
                  <a:cubicBezTo>
                    <a:pt x="39523" y="66212"/>
                    <a:pt x="37869" y="64638"/>
                    <a:pt x="36370" y="62936"/>
                  </a:cubicBezTo>
                  <a:lnTo>
                    <a:pt x="36370" y="62936"/>
                  </a:lnTo>
                  <a:cubicBezTo>
                    <a:pt x="36710" y="63029"/>
                    <a:pt x="37543" y="63261"/>
                    <a:pt x="39612" y="63827"/>
                  </a:cubicBezTo>
                  <a:cubicBezTo>
                    <a:pt x="39465" y="63475"/>
                    <a:pt x="39327" y="63132"/>
                    <a:pt x="39184" y="62780"/>
                  </a:cubicBezTo>
                  <a:lnTo>
                    <a:pt x="35358" y="61741"/>
                  </a:lnTo>
                  <a:cubicBezTo>
                    <a:pt x="34802" y="61053"/>
                    <a:pt x="34271" y="60349"/>
                    <a:pt x="33763" y="59627"/>
                  </a:cubicBezTo>
                  <a:cubicBezTo>
                    <a:pt x="33343" y="59030"/>
                    <a:pt x="32938" y="58423"/>
                    <a:pt x="32549" y="57804"/>
                  </a:cubicBezTo>
                  <a:lnTo>
                    <a:pt x="32549" y="57804"/>
                  </a:lnTo>
                  <a:cubicBezTo>
                    <a:pt x="33067" y="57946"/>
                    <a:pt x="34422" y="58316"/>
                    <a:pt x="37953" y="59279"/>
                  </a:cubicBezTo>
                  <a:cubicBezTo>
                    <a:pt x="37856" y="58954"/>
                    <a:pt x="37762" y="58619"/>
                    <a:pt x="37677" y="58285"/>
                  </a:cubicBezTo>
                  <a:lnTo>
                    <a:pt x="31872" y="56698"/>
                  </a:lnTo>
                  <a:cubicBezTo>
                    <a:pt x="31158" y="55485"/>
                    <a:pt x="30494" y="54246"/>
                    <a:pt x="29870" y="52984"/>
                  </a:cubicBezTo>
                  <a:lnTo>
                    <a:pt x="29870" y="52984"/>
                  </a:lnTo>
                  <a:cubicBezTo>
                    <a:pt x="30534" y="53162"/>
                    <a:pt x="32304" y="53648"/>
                    <a:pt x="37053" y="54945"/>
                  </a:cubicBezTo>
                  <a:cubicBezTo>
                    <a:pt x="37017" y="54633"/>
                    <a:pt x="36986" y="54312"/>
                    <a:pt x="36963" y="53996"/>
                  </a:cubicBezTo>
                  <a:lnTo>
                    <a:pt x="29361" y="51918"/>
                  </a:lnTo>
                  <a:cubicBezTo>
                    <a:pt x="29058" y="51276"/>
                    <a:pt x="28768" y="50625"/>
                    <a:pt x="28483" y="49974"/>
                  </a:cubicBezTo>
                  <a:cubicBezTo>
                    <a:pt x="28242" y="49426"/>
                    <a:pt x="28011" y="48877"/>
                    <a:pt x="27779" y="48325"/>
                  </a:cubicBezTo>
                  <a:lnTo>
                    <a:pt x="27779" y="48325"/>
                  </a:lnTo>
                  <a:cubicBezTo>
                    <a:pt x="28590" y="48547"/>
                    <a:pt x="30797" y="49149"/>
                    <a:pt x="36776" y="50786"/>
                  </a:cubicBezTo>
                  <a:cubicBezTo>
                    <a:pt x="36763" y="50473"/>
                    <a:pt x="36745" y="50157"/>
                    <a:pt x="36728" y="49844"/>
                  </a:cubicBezTo>
                  <a:lnTo>
                    <a:pt x="27351" y="47286"/>
                  </a:lnTo>
                  <a:cubicBezTo>
                    <a:pt x="27021" y="46483"/>
                    <a:pt x="26696" y="45680"/>
                    <a:pt x="26365" y="44874"/>
                  </a:cubicBezTo>
                  <a:cubicBezTo>
                    <a:pt x="26204" y="44485"/>
                    <a:pt x="26040" y="44102"/>
                    <a:pt x="25871" y="43714"/>
                  </a:cubicBezTo>
                  <a:lnTo>
                    <a:pt x="25871" y="43714"/>
                  </a:lnTo>
                  <a:cubicBezTo>
                    <a:pt x="26838" y="43977"/>
                    <a:pt x="29433" y="44686"/>
                    <a:pt x="36380" y="46586"/>
                  </a:cubicBezTo>
                  <a:cubicBezTo>
                    <a:pt x="36321" y="46259"/>
                    <a:pt x="36263" y="45934"/>
                    <a:pt x="36201" y="45617"/>
                  </a:cubicBezTo>
                  <a:cubicBezTo>
                    <a:pt x="36201" y="45617"/>
                    <a:pt x="36201" y="45613"/>
                    <a:pt x="25389" y="42657"/>
                  </a:cubicBezTo>
                  <a:cubicBezTo>
                    <a:pt x="24934" y="41703"/>
                    <a:pt x="24448" y="40758"/>
                    <a:pt x="23913" y="39853"/>
                  </a:cubicBezTo>
                  <a:cubicBezTo>
                    <a:pt x="23735" y="39550"/>
                    <a:pt x="23556" y="39246"/>
                    <a:pt x="23378" y="38943"/>
                  </a:cubicBezTo>
                  <a:lnTo>
                    <a:pt x="23378" y="38943"/>
                  </a:lnTo>
                  <a:cubicBezTo>
                    <a:pt x="24599" y="39277"/>
                    <a:pt x="27653" y="40112"/>
                    <a:pt x="35305" y="42203"/>
                  </a:cubicBezTo>
                  <a:cubicBezTo>
                    <a:pt x="35198" y="41863"/>
                    <a:pt x="35082" y="41530"/>
                    <a:pt x="34962" y="41186"/>
                  </a:cubicBezTo>
                  <a:lnTo>
                    <a:pt x="22691" y="37828"/>
                  </a:lnTo>
                  <a:cubicBezTo>
                    <a:pt x="21884" y="36535"/>
                    <a:pt x="21045" y="35269"/>
                    <a:pt x="20239" y="33998"/>
                  </a:cubicBezTo>
                  <a:lnTo>
                    <a:pt x="20239" y="33998"/>
                  </a:lnTo>
                  <a:cubicBezTo>
                    <a:pt x="21683" y="34391"/>
                    <a:pt x="25165" y="35344"/>
                    <a:pt x="33539" y="37637"/>
                  </a:cubicBezTo>
                  <a:cubicBezTo>
                    <a:pt x="33378" y="37280"/>
                    <a:pt x="33214" y="36932"/>
                    <a:pt x="33049" y="36580"/>
                  </a:cubicBezTo>
                  <a:lnTo>
                    <a:pt x="19543" y="32883"/>
                  </a:lnTo>
                  <a:cubicBezTo>
                    <a:pt x="19053" y="32081"/>
                    <a:pt x="18580" y="31274"/>
                    <a:pt x="18139" y="30454"/>
                  </a:cubicBezTo>
                  <a:cubicBezTo>
                    <a:pt x="17898" y="30026"/>
                    <a:pt x="17675" y="29593"/>
                    <a:pt x="17466" y="29152"/>
                  </a:cubicBezTo>
                  <a:lnTo>
                    <a:pt x="17466" y="29152"/>
                  </a:lnTo>
                  <a:cubicBezTo>
                    <a:pt x="18964" y="29562"/>
                    <a:pt x="22558" y="30543"/>
                    <a:pt x="31185" y="32901"/>
                  </a:cubicBezTo>
                  <a:cubicBezTo>
                    <a:pt x="30989" y="32541"/>
                    <a:pt x="30797" y="32175"/>
                    <a:pt x="30596" y="31818"/>
                  </a:cubicBezTo>
                  <a:lnTo>
                    <a:pt x="16984" y="28094"/>
                  </a:lnTo>
                  <a:cubicBezTo>
                    <a:pt x="16493" y="26954"/>
                    <a:pt x="16075" y="25777"/>
                    <a:pt x="15695" y="24577"/>
                  </a:cubicBezTo>
                  <a:lnTo>
                    <a:pt x="15695" y="24577"/>
                  </a:lnTo>
                  <a:cubicBezTo>
                    <a:pt x="17158" y="24978"/>
                    <a:pt x="20564" y="25910"/>
                    <a:pt x="28492" y="28082"/>
                  </a:cubicBezTo>
                  <a:cubicBezTo>
                    <a:pt x="28283" y="27711"/>
                    <a:pt x="28077" y="27345"/>
                    <a:pt x="27873" y="26985"/>
                  </a:cubicBezTo>
                  <a:cubicBezTo>
                    <a:pt x="27873" y="26985"/>
                    <a:pt x="27867" y="26985"/>
                    <a:pt x="15379" y="23569"/>
                  </a:cubicBezTo>
                  <a:cubicBezTo>
                    <a:pt x="15053" y="22482"/>
                    <a:pt x="14746" y="21375"/>
                    <a:pt x="14438" y="20261"/>
                  </a:cubicBezTo>
                  <a:cubicBezTo>
                    <a:pt x="14425" y="20221"/>
                    <a:pt x="14416" y="20181"/>
                    <a:pt x="14402" y="20136"/>
                  </a:cubicBezTo>
                  <a:lnTo>
                    <a:pt x="14402" y="20136"/>
                  </a:lnTo>
                  <a:cubicBezTo>
                    <a:pt x="15834" y="20529"/>
                    <a:pt x="18954" y="21385"/>
                    <a:pt x="25781" y="23248"/>
                  </a:cubicBezTo>
                  <a:cubicBezTo>
                    <a:pt x="25589" y="22892"/>
                    <a:pt x="25398" y="22530"/>
                    <a:pt x="25210" y="22169"/>
                  </a:cubicBezTo>
                  <a:lnTo>
                    <a:pt x="14117" y="19138"/>
                  </a:lnTo>
                  <a:cubicBezTo>
                    <a:pt x="13783" y="17982"/>
                    <a:pt x="13431" y="16827"/>
                    <a:pt x="13025" y="15673"/>
                  </a:cubicBezTo>
                  <a:lnTo>
                    <a:pt x="13025" y="15673"/>
                  </a:lnTo>
                  <a:cubicBezTo>
                    <a:pt x="14464" y="16065"/>
                    <a:pt x="17407" y="16872"/>
                    <a:pt x="23414" y="18513"/>
                  </a:cubicBezTo>
                  <a:cubicBezTo>
                    <a:pt x="23253" y="18165"/>
                    <a:pt x="23101" y="17817"/>
                    <a:pt x="22955" y="17461"/>
                  </a:cubicBezTo>
                  <a:lnTo>
                    <a:pt x="12641" y="14643"/>
                  </a:lnTo>
                  <a:cubicBezTo>
                    <a:pt x="12173" y="13413"/>
                    <a:pt x="11629" y="12213"/>
                    <a:pt x="11050" y="11045"/>
                  </a:cubicBezTo>
                  <a:lnTo>
                    <a:pt x="11050" y="11045"/>
                  </a:lnTo>
                  <a:cubicBezTo>
                    <a:pt x="12610" y="11473"/>
                    <a:pt x="15615" y="12293"/>
                    <a:pt x="21399" y="13872"/>
                  </a:cubicBezTo>
                  <a:cubicBezTo>
                    <a:pt x="21238" y="13520"/>
                    <a:pt x="21072" y="13167"/>
                    <a:pt x="20907" y="12814"/>
                  </a:cubicBezTo>
                  <a:cubicBezTo>
                    <a:pt x="20907" y="12814"/>
                    <a:pt x="20903" y="12814"/>
                    <a:pt x="10501" y="9970"/>
                  </a:cubicBezTo>
                  <a:cubicBezTo>
                    <a:pt x="10457" y="9890"/>
                    <a:pt x="10416" y="9814"/>
                    <a:pt x="10377" y="9738"/>
                  </a:cubicBezTo>
                  <a:cubicBezTo>
                    <a:pt x="9747" y="8548"/>
                    <a:pt x="9092" y="7388"/>
                    <a:pt x="8428" y="6243"/>
                  </a:cubicBezTo>
                  <a:lnTo>
                    <a:pt x="8428" y="6243"/>
                  </a:lnTo>
                  <a:cubicBezTo>
                    <a:pt x="10104" y="6702"/>
                    <a:pt x="13221" y="7549"/>
                    <a:pt x="19008" y="9132"/>
                  </a:cubicBezTo>
                  <a:cubicBezTo>
                    <a:pt x="18794" y="8762"/>
                    <a:pt x="18576" y="8396"/>
                    <a:pt x="18349" y="8030"/>
                  </a:cubicBezTo>
                  <a:lnTo>
                    <a:pt x="7790" y="5146"/>
                  </a:lnTo>
                  <a:cubicBezTo>
                    <a:pt x="7737" y="5052"/>
                    <a:pt x="7683" y="4959"/>
                    <a:pt x="7630" y="4869"/>
                  </a:cubicBezTo>
                  <a:cubicBezTo>
                    <a:pt x="6644" y="3179"/>
                    <a:pt x="6011" y="2087"/>
                    <a:pt x="5596" y="1378"/>
                  </a:cubicBezTo>
                  <a:lnTo>
                    <a:pt x="5596" y="1378"/>
                  </a:lnTo>
                  <a:cubicBezTo>
                    <a:pt x="7268" y="1837"/>
                    <a:pt x="10237" y="2649"/>
                    <a:pt x="15526" y="4093"/>
                  </a:cubicBezTo>
                  <a:cubicBezTo>
                    <a:pt x="15182" y="3688"/>
                    <a:pt x="14826" y="3278"/>
                    <a:pt x="14456" y="2876"/>
                  </a:cubicBezTo>
                  <a:lnTo>
                    <a:pt x="4959" y="281"/>
                  </a:lnTo>
                  <a:lnTo>
                    <a:pt x="4847" y="90"/>
                  </a:lnTo>
                  <a:cubicBezTo>
                    <a:pt x="4829" y="58"/>
                    <a:pt x="4812" y="31"/>
                    <a:pt x="479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3"/>
            <p:cNvSpPr/>
            <p:nvPr/>
          </p:nvSpPr>
          <p:spPr>
            <a:xfrm>
              <a:off x="4078903" y="-305940"/>
              <a:ext cx="870520" cy="2139246"/>
            </a:xfrm>
            <a:custGeom>
              <a:rect b="b" l="l" r="r" t="t"/>
              <a:pathLst>
                <a:path extrusionOk="0" h="67346" w="27405">
                  <a:moveTo>
                    <a:pt x="18729" y="1"/>
                  </a:moveTo>
                  <a:cubicBezTo>
                    <a:pt x="12325" y="1"/>
                    <a:pt x="10402" y="10680"/>
                    <a:pt x="8873" y="15152"/>
                  </a:cubicBezTo>
                  <a:cubicBezTo>
                    <a:pt x="8361" y="16672"/>
                    <a:pt x="7835" y="18197"/>
                    <a:pt x="7064" y="19606"/>
                  </a:cubicBezTo>
                  <a:cubicBezTo>
                    <a:pt x="6225" y="21131"/>
                    <a:pt x="5106" y="22486"/>
                    <a:pt x="4143" y="23940"/>
                  </a:cubicBezTo>
                  <a:cubicBezTo>
                    <a:pt x="1878" y="27365"/>
                    <a:pt x="211" y="31711"/>
                    <a:pt x="121" y="35858"/>
                  </a:cubicBezTo>
                  <a:cubicBezTo>
                    <a:pt x="54" y="39300"/>
                    <a:pt x="1485" y="42474"/>
                    <a:pt x="1588" y="45948"/>
                  </a:cubicBezTo>
                  <a:cubicBezTo>
                    <a:pt x="1703" y="49921"/>
                    <a:pt x="1" y="53924"/>
                    <a:pt x="1263" y="57862"/>
                  </a:cubicBezTo>
                  <a:cubicBezTo>
                    <a:pt x="2279" y="61010"/>
                    <a:pt x="4374" y="64261"/>
                    <a:pt x="5712" y="67346"/>
                  </a:cubicBezTo>
                  <a:cubicBezTo>
                    <a:pt x="6876" y="63752"/>
                    <a:pt x="8066" y="60104"/>
                    <a:pt x="10198" y="56992"/>
                  </a:cubicBezTo>
                  <a:cubicBezTo>
                    <a:pt x="11585" y="54964"/>
                    <a:pt x="13341" y="53202"/>
                    <a:pt x="14742" y="51191"/>
                  </a:cubicBezTo>
                  <a:cubicBezTo>
                    <a:pt x="19084" y="44941"/>
                    <a:pt x="20261" y="36835"/>
                    <a:pt x="22134" y="29295"/>
                  </a:cubicBezTo>
                  <a:cubicBezTo>
                    <a:pt x="22634" y="27275"/>
                    <a:pt x="23186" y="25299"/>
                    <a:pt x="23860" y="23414"/>
                  </a:cubicBezTo>
                  <a:cubicBezTo>
                    <a:pt x="25826" y="17903"/>
                    <a:pt x="27404" y="13007"/>
                    <a:pt x="26968" y="6947"/>
                  </a:cubicBezTo>
                  <a:cubicBezTo>
                    <a:pt x="26910" y="6127"/>
                    <a:pt x="26820" y="5280"/>
                    <a:pt x="26450" y="4539"/>
                  </a:cubicBezTo>
                  <a:cubicBezTo>
                    <a:pt x="25982" y="3613"/>
                    <a:pt x="25130" y="2957"/>
                    <a:pt x="24292" y="2346"/>
                  </a:cubicBezTo>
                  <a:cubicBezTo>
                    <a:pt x="22843" y="1298"/>
                    <a:pt x="21274" y="277"/>
                    <a:pt x="19499" y="50"/>
                  </a:cubicBezTo>
                  <a:cubicBezTo>
                    <a:pt x="19236" y="17"/>
                    <a:pt x="18979" y="1"/>
                    <a:pt x="18729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3"/>
            <p:cNvSpPr/>
            <p:nvPr/>
          </p:nvSpPr>
          <p:spPr>
            <a:xfrm>
              <a:off x="4083160" y="-302255"/>
              <a:ext cx="854796" cy="2135847"/>
            </a:xfrm>
            <a:custGeom>
              <a:rect b="b" l="l" r="r" t="t"/>
              <a:pathLst>
                <a:path extrusionOk="0" h="67239" w="26910">
                  <a:moveTo>
                    <a:pt x="19717" y="1"/>
                  </a:moveTo>
                  <a:lnTo>
                    <a:pt x="19619" y="576"/>
                  </a:lnTo>
                  <a:cubicBezTo>
                    <a:pt x="19570" y="871"/>
                    <a:pt x="19520" y="1147"/>
                    <a:pt x="19477" y="1406"/>
                  </a:cubicBezTo>
                  <a:cubicBezTo>
                    <a:pt x="18201" y="2217"/>
                    <a:pt x="15855" y="3697"/>
                    <a:pt x="11558" y="6421"/>
                  </a:cubicBezTo>
                  <a:cubicBezTo>
                    <a:pt x="11383" y="6831"/>
                    <a:pt x="11219" y="7255"/>
                    <a:pt x="11058" y="7674"/>
                  </a:cubicBezTo>
                  <a:lnTo>
                    <a:pt x="19294" y="2462"/>
                  </a:lnTo>
                  <a:lnTo>
                    <a:pt x="18785" y="5423"/>
                  </a:lnTo>
                  <a:cubicBezTo>
                    <a:pt x="18750" y="5637"/>
                    <a:pt x="18714" y="5851"/>
                    <a:pt x="18678" y="6061"/>
                  </a:cubicBezTo>
                  <a:cubicBezTo>
                    <a:pt x="17386" y="6880"/>
                    <a:pt x="14822" y="8504"/>
                    <a:pt x="9743" y="11718"/>
                  </a:cubicBezTo>
                  <a:cubicBezTo>
                    <a:pt x="9627" y="12111"/>
                    <a:pt x="9515" y="12503"/>
                    <a:pt x="9408" y="12869"/>
                  </a:cubicBezTo>
                  <a:lnTo>
                    <a:pt x="18495" y="7117"/>
                  </a:lnTo>
                  <a:lnTo>
                    <a:pt x="18495" y="7117"/>
                  </a:lnTo>
                  <a:cubicBezTo>
                    <a:pt x="18312" y="8156"/>
                    <a:pt x="18121" y="9191"/>
                    <a:pt x="17902" y="10207"/>
                  </a:cubicBezTo>
                  <a:cubicBezTo>
                    <a:pt x="17858" y="10399"/>
                    <a:pt x="17818" y="10590"/>
                    <a:pt x="17773" y="10782"/>
                  </a:cubicBezTo>
                  <a:cubicBezTo>
                    <a:pt x="16489" y="11598"/>
                    <a:pt x="13778" y="13311"/>
                    <a:pt x="8076" y="16922"/>
                  </a:cubicBezTo>
                  <a:cubicBezTo>
                    <a:pt x="7919" y="17350"/>
                    <a:pt x="7749" y="17769"/>
                    <a:pt x="7567" y="18184"/>
                  </a:cubicBezTo>
                  <a:lnTo>
                    <a:pt x="17510" y="11887"/>
                  </a:lnTo>
                  <a:lnTo>
                    <a:pt x="17510" y="11887"/>
                  </a:lnTo>
                  <a:cubicBezTo>
                    <a:pt x="17260" y="12877"/>
                    <a:pt x="16979" y="13858"/>
                    <a:pt x="16641" y="14813"/>
                  </a:cubicBezTo>
                  <a:cubicBezTo>
                    <a:pt x="16516" y="15178"/>
                    <a:pt x="16382" y="15540"/>
                    <a:pt x="16240" y="15906"/>
                  </a:cubicBezTo>
                  <a:cubicBezTo>
                    <a:pt x="14665" y="16900"/>
                    <a:pt x="11321" y="19017"/>
                    <a:pt x="4214" y="23516"/>
                  </a:cubicBezTo>
                  <a:cubicBezTo>
                    <a:pt x="4147" y="23619"/>
                    <a:pt x="4076" y="23722"/>
                    <a:pt x="4009" y="23824"/>
                  </a:cubicBezTo>
                  <a:cubicBezTo>
                    <a:pt x="3742" y="24230"/>
                    <a:pt x="3479" y="24644"/>
                    <a:pt x="3228" y="25076"/>
                  </a:cubicBezTo>
                  <a:lnTo>
                    <a:pt x="15727" y="17163"/>
                  </a:lnTo>
                  <a:lnTo>
                    <a:pt x="15727" y="17163"/>
                  </a:lnTo>
                  <a:cubicBezTo>
                    <a:pt x="15433" y="17867"/>
                    <a:pt x="15116" y="18571"/>
                    <a:pt x="14799" y="19281"/>
                  </a:cubicBezTo>
                  <a:cubicBezTo>
                    <a:pt x="14451" y="20061"/>
                    <a:pt x="14095" y="20837"/>
                    <a:pt x="13752" y="21631"/>
                  </a:cubicBezTo>
                  <a:cubicBezTo>
                    <a:pt x="12182" y="22625"/>
                    <a:pt x="8731" y="24809"/>
                    <a:pt x="1151" y="29611"/>
                  </a:cubicBezTo>
                  <a:cubicBezTo>
                    <a:pt x="1017" y="29990"/>
                    <a:pt x="892" y="30387"/>
                    <a:pt x="781" y="30780"/>
                  </a:cubicBezTo>
                  <a:lnTo>
                    <a:pt x="13198" y="22919"/>
                  </a:lnTo>
                  <a:lnTo>
                    <a:pt x="13198" y="22919"/>
                  </a:lnTo>
                  <a:cubicBezTo>
                    <a:pt x="13073" y="23222"/>
                    <a:pt x="12949" y="23530"/>
                    <a:pt x="12832" y="23837"/>
                  </a:cubicBezTo>
                  <a:cubicBezTo>
                    <a:pt x="12427" y="24872"/>
                    <a:pt x="12070" y="25942"/>
                    <a:pt x="11780" y="27025"/>
                  </a:cubicBezTo>
                  <a:cubicBezTo>
                    <a:pt x="10505" y="27832"/>
                    <a:pt x="7434" y="29776"/>
                    <a:pt x="67" y="34445"/>
                  </a:cubicBezTo>
                  <a:cubicBezTo>
                    <a:pt x="36" y="34770"/>
                    <a:pt x="14" y="35100"/>
                    <a:pt x="1" y="35421"/>
                  </a:cubicBezTo>
                  <a:lnTo>
                    <a:pt x="11513" y="28136"/>
                  </a:lnTo>
                  <a:lnTo>
                    <a:pt x="11513" y="28136"/>
                  </a:lnTo>
                  <a:cubicBezTo>
                    <a:pt x="11473" y="28309"/>
                    <a:pt x="11437" y="28483"/>
                    <a:pt x="11402" y="28661"/>
                  </a:cubicBezTo>
                  <a:cubicBezTo>
                    <a:pt x="11188" y="29692"/>
                    <a:pt x="11023" y="30717"/>
                    <a:pt x="10879" y="31747"/>
                  </a:cubicBezTo>
                  <a:cubicBezTo>
                    <a:pt x="9823" y="32412"/>
                    <a:pt x="7125" y="34124"/>
                    <a:pt x="210" y="38502"/>
                  </a:cubicBezTo>
                  <a:cubicBezTo>
                    <a:pt x="254" y="38783"/>
                    <a:pt x="304" y="39068"/>
                    <a:pt x="357" y="39341"/>
                  </a:cubicBezTo>
                  <a:lnTo>
                    <a:pt x="10741" y="32772"/>
                  </a:lnTo>
                  <a:lnTo>
                    <a:pt x="10741" y="32772"/>
                  </a:lnTo>
                  <a:cubicBezTo>
                    <a:pt x="10590" y="33941"/>
                    <a:pt x="10457" y="35104"/>
                    <a:pt x="10300" y="36259"/>
                  </a:cubicBezTo>
                  <a:cubicBezTo>
                    <a:pt x="9404" y="36826"/>
                    <a:pt x="7063" y="38310"/>
                    <a:pt x="964" y="42171"/>
                  </a:cubicBezTo>
                  <a:cubicBezTo>
                    <a:pt x="1017" y="42448"/>
                    <a:pt x="1075" y="42733"/>
                    <a:pt x="1129" y="43006"/>
                  </a:cubicBezTo>
                  <a:lnTo>
                    <a:pt x="10148" y="37298"/>
                  </a:lnTo>
                  <a:lnTo>
                    <a:pt x="10148" y="37298"/>
                  </a:lnTo>
                  <a:cubicBezTo>
                    <a:pt x="10095" y="37668"/>
                    <a:pt x="10033" y="38043"/>
                    <a:pt x="9965" y="38413"/>
                  </a:cubicBezTo>
                  <a:cubicBezTo>
                    <a:pt x="9819" y="39278"/>
                    <a:pt x="9636" y="40125"/>
                    <a:pt x="9418" y="40967"/>
                  </a:cubicBezTo>
                  <a:cubicBezTo>
                    <a:pt x="8642" y="41463"/>
                    <a:pt x="6635" y="42729"/>
                    <a:pt x="1458" y="46006"/>
                  </a:cubicBezTo>
                  <a:cubicBezTo>
                    <a:pt x="1462" y="46323"/>
                    <a:pt x="1458" y="46639"/>
                    <a:pt x="1445" y="46951"/>
                  </a:cubicBezTo>
                  <a:lnTo>
                    <a:pt x="9097" y="42109"/>
                  </a:lnTo>
                  <a:lnTo>
                    <a:pt x="9097" y="42109"/>
                  </a:lnTo>
                  <a:cubicBezTo>
                    <a:pt x="8994" y="42448"/>
                    <a:pt x="8887" y="42782"/>
                    <a:pt x="8771" y="43121"/>
                  </a:cubicBezTo>
                  <a:cubicBezTo>
                    <a:pt x="8436" y="44138"/>
                    <a:pt x="8089" y="45150"/>
                    <a:pt x="7749" y="46175"/>
                  </a:cubicBezTo>
                  <a:cubicBezTo>
                    <a:pt x="7103" y="46581"/>
                    <a:pt x="5422" y="47647"/>
                    <a:pt x="1053" y="50416"/>
                  </a:cubicBezTo>
                  <a:cubicBezTo>
                    <a:pt x="1003" y="50754"/>
                    <a:pt x="954" y="51102"/>
                    <a:pt x="915" y="51441"/>
                  </a:cubicBezTo>
                  <a:lnTo>
                    <a:pt x="7366" y="47353"/>
                  </a:lnTo>
                  <a:lnTo>
                    <a:pt x="7366" y="47353"/>
                  </a:lnTo>
                  <a:cubicBezTo>
                    <a:pt x="7321" y="47500"/>
                    <a:pt x="7273" y="47647"/>
                    <a:pt x="7228" y="47799"/>
                  </a:cubicBezTo>
                  <a:cubicBezTo>
                    <a:pt x="6872" y="48945"/>
                    <a:pt x="6541" y="50104"/>
                    <a:pt x="6247" y="51272"/>
                  </a:cubicBezTo>
                  <a:cubicBezTo>
                    <a:pt x="5761" y="51579"/>
                    <a:pt x="4411" y="52436"/>
                    <a:pt x="665" y="54808"/>
                  </a:cubicBezTo>
                  <a:cubicBezTo>
                    <a:pt x="670" y="55111"/>
                    <a:pt x="692" y="55409"/>
                    <a:pt x="719" y="55708"/>
                  </a:cubicBezTo>
                  <a:lnTo>
                    <a:pt x="5989" y="52373"/>
                  </a:lnTo>
                  <a:lnTo>
                    <a:pt x="5989" y="52373"/>
                  </a:lnTo>
                  <a:cubicBezTo>
                    <a:pt x="5716" y="53577"/>
                    <a:pt x="5489" y="54790"/>
                    <a:pt x="5320" y="56012"/>
                  </a:cubicBezTo>
                  <a:cubicBezTo>
                    <a:pt x="4999" y="56212"/>
                    <a:pt x="4071" y="56800"/>
                    <a:pt x="1392" y="58500"/>
                  </a:cubicBezTo>
                  <a:cubicBezTo>
                    <a:pt x="1481" y="58749"/>
                    <a:pt x="1579" y="58998"/>
                    <a:pt x="1686" y="59249"/>
                  </a:cubicBezTo>
                  <a:lnTo>
                    <a:pt x="5195" y="57024"/>
                  </a:lnTo>
                  <a:lnTo>
                    <a:pt x="5195" y="57024"/>
                  </a:lnTo>
                  <a:cubicBezTo>
                    <a:pt x="5181" y="57162"/>
                    <a:pt x="5164" y="57296"/>
                    <a:pt x="5150" y="57434"/>
                  </a:cubicBezTo>
                  <a:cubicBezTo>
                    <a:pt x="5053" y="58410"/>
                    <a:pt x="4999" y="59391"/>
                    <a:pt x="4981" y="60372"/>
                  </a:cubicBezTo>
                  <a:cubicBezTo>
                    <a:pt x="4816" y="60479"/>
                    <a:pt x="4321" y="60796"/>
                    <a:pt x="2836" y="61737"/>
                  </a:cubicBezTo>
                  <a:cubicBezTo>
                    <a:pt x="2952" y="61973"/>
                    <a:pt x="3073" y="62200"/>
                    <a:pt x="3197" y="62441"/>
                  </a:cubicBezTo>
                  <a:lnTo>
                    <a:pt x="4981" y="61309"/>
                  </a:lnTo>
                  <a:cubicBezTo>
                    <a:pt x="4994" y="62343"/>
                    <a:pt x="5057" y="63377"/>
                    <a:pt x="5164" y="64408"/>
                  </a:cubicBezTo>
                  <a:cubicBezTo>
                    <a:pt x="5115" y="64439"/>
                    <a:pt x="4958" y="64536"/>
                    <a:pt x="4446" y="64857"/>
                  </a:cubicBezTo>
                  <a:cubicBezTo>
                    <a:pt x="4566" y="65098"/>
                    <a:pt x="4687" y="65335"/>
                    <a:pt x="4802" y="65571"/>
                  </a:cubicBezTo>
                  <a:lnTo>
                    <a:pt x="5271" y="65277"/>
                  </a:lnTo>
                  <a:cubicBezTo>
                    <a:pt x="5360" y="65937"/>
                    <a:pt x="5467" y="66588"/>
                    <a:pt x="5596" y="67238"/>
                  </a:cubicBezTo>
                  <a:cubicBezTo>
                    <a:pt x="5261" y="65241"/>
                    <a:pt x="5119" y="63221"/>
                    <a:pt x="5164" y="61202"/>
                  </a:cubicBezTo>
                  <a:lnTo>
                    <a:pt x="5164" y="61202"/>
                  </a:lnTo>
                  <a:cubicBezTo>
                    <a:pt x="5329" y="61469"/>
                    <a:pt x="5739" y="62120"/>
                    <a:pt x="6751" y="63734"/>
                  </a:cubicBezTo>
                  <a:cubicBezTo>
                    <a:pt x="6866" y="63418"/>
                    <a:pt x="6983" y="63105"/>
                    <a:pt x="7099" y="62793"/>
                  </a:cubicBezTo>
                  <a:lnTo>
                    <a:pt x="5222" y="59811"/>
                  </a:lnTo>
                  <a:cubicBezTo>
                    <a:pt x="5267" y="59025"/>
                    <a:pt x="5342" y="58245"/>
                    <a:pt x="5444" y="57469"/>
                  </a:cubicBezTo>
                  <a:cubicBezTo>
                    <a:pt x="5529" y="56823"/>
                    <a:pt x="5627" y="56185"/>
                    <a:pt x="5743" y="55547"/>
                  </a:cubicBezTo>
                  <a:cubicBezTo>
                    <a:pt x="5998" y="55949"/>
                    <a:pt x="6662" y="57006"/>
                    <a:pt x="8397" y="59761"/>
                  </a:cubicBezTo>
                  <a:cubicBezTo>
                    <a:pt x="8530" y="59485"/>
                    <a:pt x="8669" y="59212"/>
                    <a:pt x="8815" y="58941"/>
                  </a:cubicBezTo>
                  <a:lnTo>
                    <a:pt x="5967" y="54411"/>
                  </a:lnTo>
                  <a:cubicBezTo>
                    <a:pt x="6224" y="53189"/>
                    <a:pt x="6537" y="51976"/>
                    <a:pt x="6889" y="50777"/>
                  </a:cubicBezTo>
                  <a:cubicBezTo>
                    <a:pt x="7214" y="51294"/>
                    <a:pt x="8084" y="52676"/>
                    <a:pt x="10412" y="56382"/>
                  </a:cubicBezTo>
                  <a:cubicBezTo>
                    <a:pt x="10577" y="56154"/>
                    <a:pt x="10751" y="55922"/>
                    <a:pt x="10924" y="55704"/>
                  </a:cubicBezTo>
                  <a:lnTo>
                    <a:pt x="7193" y="49774"/>
                  </a:lnTo>
                  <a:cubicBezTo>
                    <a:pt x="7384" y="49172"/>
                    <a:pt x="7580" y="48570"/>
                    <a:pt x="7786" y="47972"/>
                  </a:cubicBezTo>
                  <a:cubicBezTo>
                    <a:pt x="7959" y="47473"/>
                    <a:pt x="8138" y="46969"/>
                    <a:pt x="8321" y="46470"/>
                  </a:cubicBezTo>
                  <a:cubicBezTo>
                    <a:pt x="8718" y="47103"/>
                    <a:pt x="9796" y="48824"/>
                    <a:pt x="12735" y="53487"/>
                  </a:cubicBezTo>
                  <a:cubicBezTo>
                    <a:pt x="12908" y="53273"/>
                    <a:pt x="13087" y="53055"/>
                    <a:pt x="13266" y="52841"/>
                  </a:cubicBezTo>
                  <a:lnTo>
                    <a:pt x="8664" y="45529"/>
                  </a:lnTo>
                  <a:cubicBezTo>
                    <a:pt x="8926" y="44811"/>
                    <a:pt x="9199" y="44089"/>
                    <a:pt x="9461" y="43358"/>
                  </a:cubicBezTo>
                  <a:cubicBezTo>
                    <a:pt x="9591" y="43010"/>
                    <a:pt x="9716" y="42658"/>
                    <a:pt x="9836" y="42301"/>
                  </a:cubicBezTo>
                  <a:cubicBezTo>
                    <a:pt x="10313" y="43059"/>
                    <a:pt x="11589" y="45083"/>
                    <a:pt x="14995" y="50501"/>
                  </a:cubicBezTo>
                  <a:cubicBezTo>
                    <a:pt x="15156" y="50250"/>
                    <a:pt x="15312" y="50005"/>
                    <a:pt x="15464" y="49756"/>
                  </a:cubicBezTo>
                  <a:lnTo>
                    <a:pt x="10157" y="41320"/>
                  </a:lnTo>
                  <a:cubicBezTo>
                    <a:pt x="10438" y="40424"/>
                    <a:pt x="10684" y="39510"/>
                    <a:pt x="10875" y="38596"/>
                  </a:cubicBezTo>
                  <a:cubicBezTo>
                    <a:pt x="10947" y="38292"/>
                    <a:pt x="11009" y="37985"/>
                    <a:pt x="11072" y="37682"/>
                  </a:cubicBezTo>
                  <a:cubicBezTo>
                    <a:pt x="11673" y="38631"/>
                    <a:pt x="13172" y="41016"/>
                    <a:pt x="16925" y="46982"/>
                  </a:cubicBezTo>
                  <a:cubicBezTo>
                    <a:pt x="17059" y="46698"/>
                    <a:pt x="17184" y="46408"/>
                    <a:pt x="17314" y="46113"/>
                  </a:cubicBezTo>
                  <a:lnTo>
                    <a:pt x="11295" y="36540"/>
                  </a:lnTo>
                  <a:cubicBezTo>
                    <a:pt x="11540" y="35207"/>
                    <a:pt x="11754" y="33874"/>
                    <a:pt x="11990" y="32554"/>
                  </a:cubicBezTo>
                  <a:cubicBezTo>
                    <a:pt x="12699" y="33682"/>
                    <a:pt x="14406" y="36398"/>
                    <a:pt x="18513" y="42930"/>
                  </a:cubicBezTo>
                  <a:cubicBezTo>
                    <a:pt x="18625" y="42605"/>
                    <a:pt x="18728" y="42274"/>
                    <a:pt x="18830" y="41944"/>
                  </a:cubicBezTo>
                  <a:lnTo>
                    <a:pt x="12204" y="31408"/>
                  </a:lnTo>
                  <a:cubicBezTo>
                    <a:pt x="12365" y="30587"/>
                    <a:pt x="12538" y="29772"/>
                    <a:pt x="12743" y="28969"/>
                  </a:cubicBezTo>
                  <a:cubicBezTo>
                    <a:pt x="12846" y="28546"/>
                    <a:pt x="12958" y="28131"/>
                    <a:pt x="13087" y="27716"/>
                  </a:cubicBezTo>
                  <a:cubicBezTo>
                    <a:pt x="13818" y="28885"/>
                    <a:pt x="15584" y="31689"/>
                    <a:pt x="19815" y="38413"/>
                  </a:cubicBezTo>
                  <a:cubicBezTo>
                    <a:pt x="19909" y="38065"/>
                    <a:pt x="19998" y="37709"/>
                    <a:pt x="20082" y="37351"/>
                  </a:cubicBezTo>
                  <a:lnTo>
                    <a:pt x="13408" y="26735"/>
                  </a:lnTo>
                  <a:cubicBezTo>
                    <a:pt x="13774" y="25692"/>
                    <a:pt x="14206" y="24666"/>
                    <a:pt x="14674" y="23654"/>
                  </a:cubicBezTo>
                  <a:cubicBezTo>
                    <a:pt x="15392" y="24796"/>
                    <a:pt x="17065" y="27453"/>
                    <a:pt x="20952" y="33637"/>
                  </a:cubicBezTo>
                  <a:cubicBezTo>
                    <a:pt x="21037" y="33272"/>
                    <a:pt x="21121" y="32910"/>
                    <a:pt x="21202" y="32550"/>
                  </a:cubicBezTo>
                  <a:lnTo>
                    <a:pt x="15075" y="22808"/>
                  </a:lnTo>
                  <a:cubicBezTo>
                    <a:pt x="15517" y="21893"/>
                    <a:pt x="15981" y="20988"/>
                    <a:pt x="16444" y="20069"/>
                  </a:cubicBezTo>
                  <a:cubicBezTo>
                    <a:pt x="16462" y="20038"/>
                    <a:pt x="16480" y="20003"/>
                    <a:pt x="16497" y="19967"/>
                  </a:cubicBezTo>
                  <a:cubicBezTo>
                    <a:pt x="17198" y="21086"/>
                    <a:pt x="18732" y="23520"/>
                    <a:pt x="22080" y="28844"/>
                  </a:cubicBezTo>
                  <a:cubicBezTo>
                    <a:pt x="22169" y="28496"/>
                    <a:pt x="22259" y="28144"/>
                    <a:pt x="22356" y="27796"/>
                  </a:cubicBezTo>
                  <a:cubicBezTo>
                    <a:pt x="22356" y="27796"/>
                    <a:pt x="22352" y="27796"/>
                    <a:pt x="16913" y="19143"/>
                  </a:cubicBezTo>
                  <a:cubicBezTo>
                    <a:pt x="17386" y="18188"/>
                    <a:pt x="17853" y="17216"/>
                    <a:pt x="18277" y="16217"/>
                  </a:cubicBezTo>
                  <a:cubicBezTo>
                    <a:pt x="18985" y="17341"/>
                    <a:pt x="20430" y="19637"/>
                    <a:pt x="23378" y="24319"/>
                  </a:cubicBezTo>
                  <a:cubicBezTo>
                    <a:pt x="23480" y="23998"/>
                    <a:pt x="23592" y="23677"/>
                    <a:pt x="23708" y="23356"/>
                  </a:cubicBezTo>
                  <a:lnTo>
                    <a:pt x="18647" y="15312"/>
                  </a:lnTo>
                  <a:cubicBezTo>
                    <a:pt x="19080" y="14224"/>
                    <a:pt x="19446" y="13114"/>
                    <a:pt x="19767" y="12000"/>
                  </a:cubicBezTo>
                  <a:cubicBezTo>
                    <a:pt x="20533" y="13216"/>
                    <a:pt x="22004" y="15562"/>
                    <a:pt x="24844" y="20069"/>
                  </a:cubicBezTo>
                  <a:cubicBezTo>
                    <a:pt x="24951" y="19740"/>
                    <a:pt x="25054" y="19410"/>
                    <a:pt x="25157" y="19079"/>
                  </a:cubicBezTo>
                  <a:lnTo>
                    <a:pt x="20051" y="10965"/>
                  </a:lnTo>
                  <a:cubicBezTo>
                    <a:pt x="20074" y="10889"/>
                    <a:pt x="20092" y="10813"/>
                    <a:pt x="20114" y="10737"/>
                  </a:cubicBezTo>
                  <a:cubicBezTo>
                    <a:pt x="20417" y="9582"/>
                    <a:pt x="20680" y="8428"/>
                    <a:pt x="20934" y="7277"/>
                  </a:cubicBezTo>
                  <a:cubicBezTo>
                    <a:pt x="21759" y="8584"/>
                    <a:pt x="23288" y="11018"/>
                    <a:pt x="26128" y="15531"/>
                  </a:cubicBezTo>
                  <a:cubicBezTo>
                    <a:pt x="26209" y="15161"/>
                    <a:pt x="26285" y="14786"/>
                    <a:pt x="26356" y="14412"/>
                  </a:cubicBezTo>
                  <a:lnTo>
                    <a:pt x="21179" y="6176"/>
                  </a:lnTo>
                  <a:cubicBezTo>
                    <a:pt x="21197" y="6082"/>
                    <a:pt x="21220" y="5989"/>
                    <a:pt x="21238" y="5900"/>
                  </a:cubicBezTo>
                  <a:cubicBezTo>
                    <a:pt x="21607" y="4201"/>
                    <a:pt x="21848" y="3104"/>
                    <a:pt x="22004" y="2390"/>
                  </a:cubicBezTo>
                  <a:cubicBezTo>
                    <a:pt x="22825" y="3697"/>
                    <a:pt x="24282" y="6011"/>
                    <a:pt x="26877" y="10140"/>
                  </a:cubicBezTo>
                  <a:cubicBezTo>
                    <a:pt x="26896" y="9667"/>
                    <a:pt x="26910" y="9181"/>
                    <a:pt x="26904" y="8695"/>
                  </a:cubicBezTo>
                  <a:lnTo>
                    <a:pt x="22245" y="1289"/>
                  </a:lnTo>
                  <a:lnTo>
                    <a:pt x="22290" y="1097"/>
                  </a:lnTo>
                  <a:cubicBezTo>
                    <a:pt x="22294" y="1066"/>
                    <a:pt x="22303" y="1040"/>
                    <a:pt x="22308" y="1009"/>
                  </a:cubicBezTo>
                  <a:cubicBezTo>
                    <a:pt x="21492" y="540"/>
                    <a:pt x="20631" y="165"/>
                    <a:pt x="1971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3"/>
            <p:cNvSpPr/>
            <p:nvPr/>
          </p:nvSpPr>
          <p:spPr>
            <a:xfrm>
              <a:off x="4293349" y="-84538"/>
              <a:ext cx="1453757" cy="1445371"/>
            </a:xfrm>
            <a:custGeom>
              <a:rect b="b" l="l" r="r" t="t"/>
              <a:pathLst>
                <a:path extrusionOk="0" h="45502" w="45766">
                  <a:moveTo>
                    <a:pt x="12551" y="1"/>
                  </a:moveTo>
                  <a:cubicBezTo>
                    <a:pt x="10260" y="1"/>
                    <a:pt x="8030" y="1232"/>
                    <a:pt x="6546" y="3000"/>
                  </a:cubicBezTo>
                  <a:cubicBezTo>
                    <a:pt x="0" y="10799"/>
                    <a:pt x="9226" y="15975"/>
                    <a:pt x="13457" y="21821"/>
                  </a:cubicBezTo>
                  <a:cubicBezTo>
                    <a:pt x="14749" y="23613"/>
                    <a:pt x="15700" y="25628"/>
                    <a:pt x="16863" y="27505"/>
                  </a:cubicBezTo>
                  <a:cubicBezTo>
                    <a:pt x="17029" y="27773"/>
                    <a:pt x="17202" y="28036"/>
                    <a:pt x="17371" y="28291"/>
                  </a:cubicBezTo>
                  <a:cubicBezTo>
                    <a:pt x="20328" y="32652"/>
                    <a:pt x="24791" y="35701"/>
                    <a:pt x="29152" y="38653"/>
                  </a:cubicBezTo>
                  <a:cubicBezTo>
                    <a:pt x="30699" y="39705"/>
                    <a:pt x="45712" y="45242"/>
                    <a:pt x="45765" y="45501"/>
                  </a:cubicBezTo>
                  <a:cubicBezTo>
                    <a:pt x="43755" y="35977"/>
                    <a:pt x="38853" y="29004"/>
                    <a:pt x="33758" y="20710"/>
                  </a:cubicBezTo>
                  <a:cubicBezTo>
                    <a:pt x="32661" y="18927"/>
                    <a:pt x="31560" y="17135"/>
                    <a:pt x="30169" y="15579"/>
                  </a:cubicBezTo>
                  <a:cubicBezTo>
                    <a:pt x="28224" y="13412"/>
                    <a:pt x="25763" y="11754"/>
                    <a:pt x="23810" y="9591"/>
                  </a:cubicBezTo>
                  <a:cubicBezTo>
                    <a:pt x="20533" y="5953"/>
                    <a:pt x="18085" y="557"/>
                    <a:pt x="13216" y="36"/>
                  </a:cubicBezTo>
                  <a:cubicBezTo>
                    <a:pt x="12994" y="12"/>
                    <a:pt x="12773" y="1"/>
                    <a:pt x="12551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3"/>
            <p:cNvSpPr/>
            <p:nvPr/>
          </p:nvSpPr>
          <p:spPr>
            <a:xfrm>
              <a:off x="4493627" y="-48294"/>
              <a:ext cx="1244839" cy="1405157"/>
            </a:xfrm>
            <a:custGeom>
              <a:rect b="b" l="l" r="r" t="t"/>
              <a:pathLst>
                <a:path extrusionOk="0" h="44236" w="39189">
                  <a:moveTo>
                    <a:pt x="2408" y="0"/>
                  </a:moveTo>
                  <a:cubicBezTo>
                    <a:pt x="1583" y="500"/>
                    <a:pt x="838" y="1142"/>
                    <a:pt x="218" y="1877"/>
                  </a:cubicBezTo>
                  <a:cubicBezTo>
                    <a:pt x="143" y="1966"/>
                    <a:pt x="71" y="2056"/>
                    <a:pt x="0" y="2145"/>
                  </a:cubicBezTo>
                  <a:cubicBezTo>
                    <a:pt x="218" y="2373"/>
                    <a:pt x="433" y="2604"/>
                    <a:pt x="638" y="2840"/>
                  </a:cubicBezTo>
                  <a:cubicBezTo>
                    <a:pt x="780" y="3001"/>
                    <a:pt x="923" y="3166"/>
                    <a:pt x="1061" y="3326"/>
                  </a:cubicBezTo>
                  <a:cubicBezTo>
                    <a:pt x="910" y="4972"/>
                    <a:pt x="651" y="7816"/>
                    <a:pt x="200" y="12761"/>
                  </a:cubicBezTo>
                  <a:cubicBezTo>
                    <a:pt x="464" y="13109"/>
                    <a:pt x="745" y="13461"/>
                    <a:pt x="1039" y="13809"/>
                  </a:cubicBezTo>
                  <a:lnTo>
                    <a:pt x="1900" y="4374"/>
                  </a:lnTo>
                  <a:cubicBezTo>
                    <a:pt x="2283" y="4874"/>
                    <a:pt x="2649" y="5390"/>
                    <a:pt x="3005" y="5925"/>
                  </a:cubicBezTo>
                  <a:cubicBezTo>
                    <a:pt x="3581" y="6787"/>
                    <a:pt x="4137" y="7691"/>
                    <a:pt x="4713" y="8610"/>
                  </a:cubicBezTo>
                  <a:cubicBezTo>
                    <a:pt x="4575" y="10152"/>
                    <a:pt x="4338" y="12716"/>
                    <a:pt x="3950" y="16974"/>
                  </a:cubicBezTo>
                  <a:cubicBezTo>
                    <a:pt x="4236" y="17282"/>
                    <a:pt x="4521" y="17581"/>
                    <a:pt x="4802" y="17884"/>
                  </a:cubicBezTo>
                  <a:lnTo>
                    <a:pt x="5528" y="9881"/>
                  </a:lnTo>
                  <a:cubicBezTo>
                    <a:pt x="6189" y="10870"/>
                    <a:pt x="6898" y="11865"/>
                    <a:pt x="7714" y="12792"/>
                  </a:cubicBezTo>
                  <a:cubicBezTo>
                    <a:pt x="7932" y="13047"/>
                    <a:pt x="8164" y="13292"/>
                    <a:pt x="8401" y="13533"/>
                  </a:cubicBezTo>
                  <a:cubicBezTo>
                    <a:pt x="8280" y="14821"/>
                    <a:pt x="8066" y="17171"/>
                    <a:pt x="7674" y="21442"/>
                  </a:cubicBezTo>
                  <a:cubicBezTo>
                    <a:pt x="7959" y="21875"/>
                    <a:pt x="8226" y="22320"/>
                    <a:pt x="8485" y="22767"/>
                  </a:cubicBezTo>
                  <a:lnTo>
                    <a:pt x="9261" y="14344"/>
                  </a:lnTo>
                  <a:cubicBezTo>
                    <a:pt x="9800" y="14821"/>
                    <a:pt x="10362" y="15267"/>
                    <a:pt x="10928" y="15669"/>
                  </a:cubicBezTo>
                  <a:cubicBezTo>
                    <a:pt x="11370" y="15990"/>
                    <a:pt x="11811" y="16293"/>
                    <a:pt x="12257" y="16591"/>
                  </a:cubicBezTo>
                  <a:cubicBezTo>
                    <a:pt x="12132" y="17947"/>
                    <a:pt x="11856" y="20921"/>
                    <a:pt x="11259" y="27426"/>
                  </a:cubicBezTo>
                  <a:cubicBezTo>
                    <a:pt x="11531" y="27805"/>
                    <a:pt x="11807" y="28179"/>
                    <a:pt x="12092" y="28541"/>
                  </a:cubicBezTo>
                  <a:lnTo>
                    <a:pt x="13136" y="17180"/>
                  </a:lnTo>
                  <a:cubicBezTo>
                    <a:pt x="14183" y="17875"/>
                    <a:pt x="15204" y="18558"/>
                    <a:pt x="16141" y="19328"/>
                  </a:cubicBezTo>
                  <a:cubicBezTo>
                    <a:pt x="16015" y="20693"/>
                    <a:pt x="15717" y="23935"/>
                    <a:pt x="15013" y="31626"/>
                  </a:cubicBezTo>
                  <a:cubicBezTo>
                    <a:pt x="15298" y="31889"/>
                    <a:pt x="15579" y="32143"/>
                    <a:pt x="15877" y="32398"/>
                  </a:cubicBezTo>
                  <a:lnTo>
                    <a:pt x="17001" y="20096"/>
                  </a:lnTo>
                  <a:cubicBezTo>
                    <a:pt x="17130" y="20221"/>
                    <a:pt x="17260" y="20350"/>
                    <a:pt x="17389" y="20484"/>
                  </a:cubicBezTo>
                  <a:cubicBezTo>
                    <a:pt x="18258" y="21371"/>
                    <a:pt x="19097" y="22308"/>
                    <a:pt x="19917" y="23266"/>
                  </a:cubicBezTo>
                  <a:cubicBezTo>
                    <a:pt x="19797" y="24568"/>
                    <a:pt x="19516" y="27609"/>
                    <a:pt x="18865" y="34748"/>
                  </a:cubicBezTo>
                  <a:cubicBezTo>
                    <a:pt x="19151" y="34952"/>
                    <a:pt x="19445" y="35166"/>
                    <a:pt x="19739" y="35376"/>
                  </a:cubicBezTo>
                  <a:lnTo>
                    <a:pt x="20756" y="24265"/>
                  </a:lnTo>
                  <a:cubicBezTo>
                    <a:pt x="21402" y="25041"/>
                    <a:pt x="22040" y="25829"/>
                    <a:pt x="22677" y="26615"/>
                  </a:cubicBezTo>
                  <a:cubicBezTo>
                    <a:pt x="23020" y="27039"/>
                    <a:pt x="23337" y="27434"/>
                    <a:pt x="23636" y="27805"/>
                  </a:cubicBezTo>
                  <a:cubicBezTo>
                    <a:pt x="23533" y="28889"/>
                    <a:pt x="23302" y="31443"/>
                    <a:pt x="22748" y="37454"/>
                  </a:cubicBezTo>
                  <a:cubicBezTo>
                    <a:pt x="22784" y="37472"/>
                    <a:pt x="22811" y="37493"/>
                    <a:pt x="22847" y="37512"/>
                  </a:cubicBezTo>
                  <a:cubicBezTo>
                    <a:pt x="22994" y="37619"/>
                    <a:pt x="23265" y="37761"/>
                    <a:pt x="23645" y="37931"/>
                  </a:cubicBezTo>
                  <a:lnTo>
                    <a:pt x="24475" y="28848"/>
                  </a:lnTo>
                  <a:cubicBezTo>
                    <a:pt x="26093" y="30864"/>
                    <a:pt x="26922" y="31898"/>
                    <a:pt x="27350" y="32433"/>
                  </a:cubicBezTo>
                  <a:cubicBezTo>
                    <a:pt x="27274" y="33218"/>
                    <a:pt x="27109" y="35038"/>
                    <a:pt x="26716" y="39251"/>
                  </a:cubicBezTo>
                  <a:cubicBezTo>
                    <a:pt x="27016" y="39371"/>
                    <a:pt x="27319" y="39491"/>
                    <a:pt x="27617" y="39617"/>
                  </a:cubicBezTo>
                  <a:lnTo>
                    <a:pt x="28184" y="33463"/>
                  </a:lnTo>
                  <a:cubicBezTo>
                    <a:pt x="29134" y="34618"/>
                    <a:pt x="30093" y="35764"/>
                    <a:pt x="31073" y="36892"/>
                  </a:cubicBezTo>
                  <a:cubicBezTo>
                    <a:pt x="31029" y="37378"/>
                    <a:pt x="30930" y="38452"/>
                    <a:pt x="30712" y="40837"/>
                  </a:cubicBezTo>
                  <a:cubicBezTo>
                    <a:pt x="31011" y="40963"/>
                    <a:pt x="31314" y="41074"/>
                    <a:pt x="31618" y="41191"/>
                  </a:cubicBezTo>
                  <a:lnTo>
                    <a:pt x="31920" y="37847"/>
                  </a:lnTo>
                  <a:cubicBezTo>
                    <a:pt x="32326" y="38296"/>
                    <a:pt x="32736" y="38747"/>
                    <a:pt x="33155" y="39188"/>
                  </a:cubicBezTo>
                  <a:cubicBezTo>
                    <a:pt x="33704" y="39773"/>
                    <a:pt x="34266" y="40343"/>
                    <a:pt x="34841" y="40901"/>
                  </a:cubicBezTo>
                  <a:cubicBezTo>
                    <a:pt x="34822" y="41115"/>
                    <a:pt x="34783" y="41543"/>
                    <a:pt x="34707" y="42403"/>
                  </a:cubicBezTo>
                  <a:cubicBezTo>
                    <a:pt x="35015" y="42523"/>
                    <a:pt x="35318" y="42640"/>
                    <a:pt x="35608" y="42755"/>
                  </a:cubicBezTo>
                  <a:lnTo>
                    <a:pt x="35701" y="41707"/>
                  </a:lnTo>
                  <a:cubicBezTo>
                    <a:pt x="35831" y="41823"/>
                    <a:pt x="35960" y="41940"/>
                    <a:pt x="36089" y="42051"/>
                  </a:cubicBezTo>
                  <a:cubicBezTo>
                    <a:pt x="36999" y="42831"/>
                    <a:pt x="37958" y="43576"/>
                    <a:pt x="39010" y="44155"/>
                  </a:cubicBezTo>
                  <a:cubicBezTo>
                    <a:pt x="39076" y="44182"/>
                    <a:pt x="39135" y="44208"/>
                    <a:pt x="39188" y="44235"/>
                  </a:cubicBezTo>
                  <a:cubicBezTo>
                    <a:pt x="38274" y="43700"/>
                    <a:pt x="37450" y="43037"/>
                    <a:pt x="36664" y="42331"/>
                  </a:cubicBezTo>
                  <a:lnTo>
                    <a:pt x="36664" y="42331"/>
                  </a:lnTo>
                  <a:cubicBezTo>
                    <a:pt x="36843" y="42354"/>
                    <a:pt x="37396" y="42434"/>
                    <a:pt x="39068" y="42679"/>
                  </a:cubicBezTo>
                  <a:cubicBezTo>
                    <a:pt x="38987" y="42345"/>
                    <a:pt x="38903" y="42024"/>
                    <a:pt x="38804" y="41699"/>
                  </a:cubicBezTo>
                  <a:lnTo>
                    <a:pt x="35518" y="41226"/>
                  </a:lnTo>
                  <a:cubicBezTo>
                    <a:pt x="34791" y="40485"/>
                    <a:pt x="34100" y="39724"/>
                    <a:pt x="33431" y="38943"/>
                  </a:cubicBezTo>
                  <a:cubicBezTo>
                    <a:pt x="33026" y="38475"/>
                    <a:pt x="32629" y="37997"/>
                    <a:pt x="32237" y="37520"/>
                  </a:cubicBezTo>
                  <a:lnTo>
                    <a:pt x="32237" y="37520"/>
                  </a:lnTo>
                  <a:cubicBezTo>
                    <a:pt x="32736" y="37592"/>
                    <a:pt x="34079" y="37788"/>
                    <a:pt x="37712" y="38314"/>
                  </a:cubicBezTo>
                  <a:cubicBezTo>
                    <a:pt x="37583" y="37980"/>
                    <a:pt x="37462" y="37654"/>
                    <a:pt x="37333" y="37324"/>
                  </a:cubicBezTo>
                  <a:lnTo>
                    <a:pt x="31381" y="36455"/>
                  </a:lnTo>
                  <a:cubicBezTo>
                    <a:pt x="30435" y="35269"/>
                    <a:pt x="29513" y="34056"/>
                    <a:pt x="28607" y="32834"/>
                  </a:cubicBezTo>
                  <a:lnTo>
                    <a:pt x="28607" y="32834"/>
                  </a:lnTo>
                  <a:cubicBezTo>
                    <a:pt x="29334" y="32941"/>
                    <a:pt x="31176" y="33209"/>
                    <a:pt x="35822" y="33878"/>
                  </a:cubicBezTo>
                  <a:cubicBezTo>
                    <a:pt x="35657" y="33544"/>
                    <a:pt x="35487" y="33204"/>
                    <a:pt x="35318" y="32865"/>
                  </a:cubicBezTo>
                  <a:lnTo>
                    <a:pt x="27831" y="31782"/>
                  </a:lnTo>
                  <a:cubicBezTo>
                    <a:pt x="26663" y="30186"/>
                    <a:pt x="25812" y="29023"/>
                    <a:pt x="25197" y="28179"/>
                  </a:cubicBezTo>
                  <a:lnTo>
                    <a:pt x="25197" y="28179"/>
                  </a:lnTo>
                  <a:cubicBezTo>
                    <a:pt x="26111" y="28313"/>
                    <a:pt x="28278" y="28626"/>
                    <a:pt x="33437" y="29375"/>
                  </a:cubicBezTo>
                  <a:cubicBezTo>
                    <a:pt x="33240" y="29031"/>
                    <a:pt x="33044" y="28692"/>
                    <a:pt x="32843" y="28349"/>
                  </a:cubicBezTo>
                  <a:cubicBezTo>
                    <a:pt x="32843" y="28349"/>
                    <a:pt x="32843" y="28344"/>
                    <a:pt x="24425" y="27123"/>
                  </a:cubicBezTo>
                  <a:lnTo>
                    <a:pt x="23555" y="25936"/>
                  </a:lnTo>
                  <a:cubicBezTo>
                    <a:pt x="22958" y="25129"/>
                    <a:pt x="22365" y="24318"/>
                    <a:pt x="21754" y="23516"/>
                  </a:cubicBezTo>
                  <a:lnTo>
                    <a:pt x="21754" y="23516"/>
                  </a:lnTo>
                  <a:cubicBezTo>
                    <a:pt x="22833" y="23672"/>
                    <a:pt x="25259" y="24024"/>
                    <a:pt x="30708" y="24818"/>
                  </a:cubicBezTo>
                  <a:cubicBezTo>
                    <a:pt x="30498" y="24470"/>
                    <a:pt x="30284" y="24127"/>
                    <a:pt x="30070" y="23783"/>
                  </a:cubicBezTo>
                  <a:lnTo>
                    <a:pt x="20947" y="22459"/>
                  </a:lnTo>
                  <a:cubicBezTo>
                    <a:pt x="20153" y="21438"/>
                    <a:pt x="19338" y="20435"/>
                    <a:pt x="18464" y="19458"/>
                  </a:cubicBezTo>
                  <a:cubicBezTo>
                    <a:pt x="18258" y="19231"/>
                    <a:pt x="18044" y="19003"/>
                    <a:pt x="17826" y="18785"/>
                  </a:cubicBezTo>
                  <a:lnTo>
                    <a:pt x="17826" y="18785"/>
                  </a:lnTo>
                  <a:cubicBezTo>
                    <a:pt x="19195" y="18981"/>
                    <a:pt x="22026" y="19396"/>
                    <a:pt x="27867" y="20243"/>
                  </a:cubicBezTo>
                  <a:cubicBezTo>
                    <a:pt x="27729" y="20015"/>
                    <a:pt x="27586" y="19793"/>
                    <a:pt x="27453" y="19569"/>
                  </a:cubicBezTo>
                  <a:cubicBezTo>
                    <a:pt x="27377" y="19449"/>
                    <a:pt x="27305" y="19328"/>
                    <a:pt x="27225" y="19204"/>
                  </a:cubicBezTo>
                  <a:lnTo>
                    <a:pt x="16653" y="17670"/>
                  </a:lnTo>
                  <a:cubicBezTo>
                    <a:pt x="16229" y="17295"/>
                    <a:pt x="15801" y="16939"/>
                    <a:pt x="15365" y="16595"/>
                  </a:cubicBezTo>
                  <a:cubicBezTo>
                    <a:pt x="14282" y="15727"/>
                    <a:pt x="13180" y="14928"/>
                    <a:pt x="12168" y="14081"/>
                  </a:cubicBezTo>
                  <a:cubicBezTo>
                    <a:pt x="12035" y="13969"/>
                    <a:pt x="11901" y="13858"/>
                    <a:pt x="11767" y="13743"/>
                  </a:cubicBezTo>
                  <a:lnTo>
                    <a:pt x="11767" y="13743"/>
                  </a:lnTo>
                  <a:cubicBezTo>
                    <a:pt x="13613" y="14010"/>
                    <a:pt x="17340" y="14549"/>
                    <a:pt x="24853" y="15642"/>
                  </a:cubicBezTo>
                  <a:cubicBezTo>
                    <a:pt x="24572" y="15276"/>
                    <a:pt x="24282" y="14924"/>
                    <a:pt x="23983" y="14576"/>
                  </a:cubicBezTo>
                  <a:lnTo>
                    <a:pt x="10603" y="12636"/>
                  </a:lnTo>
                  <a:cubicBezTo>
                    <a:pt x="10206" y="12222"/>
                    <a:pt x="9836" y="11790"/>
                    <a:pt x="9488" y="11329"/>
                  </a:cubicBezTo>
                  <a:cubicBezTo>
                    <a:pt x="8940" y="10613"/>
                    <a:pt x="8450" y="9837"/>
                    <a:pt x="7977" y="9029"/>
                  </a:cubicBezTo>
                  <a:lnTo>
                    <a:pt x="7977" y="9029"/>
                  </a:lnTo>
                  <a:cubicBezTo>
                    <a:pt x="9627" y="9270"/>
                    <a:pt x="13002" y="9761"/>
                    <a:pt x="19904" y="10759"/>
                  </a:cubicBezTo>
                  <a:cubicBezTo>
                    <a:pt x="19493" y="10393"/>
                    <a:pt x="19079" y="10024"/>
                    <a:pt x="18674" y="9640"/>
                  </a:cubicBezTo>
                  <a:lnTo>
                    <a:pt x="7392" y="8004"/>
                  </a:lnTo>
                  <a:cubicBezTo>
                    <a:pt x="6773" y="6871"/>
                    <a:pt x="6176" y="5694"/>
                    <a:pt x="5497" y="4508"/>
                  </a:cubicBezTo>
                  <a:lnTo>
                    <a:pt x="5497" y="4508"/>
                  </a:lnTo>
                  <a:cubicBezTo>
                    <a:pt x="7076" y="4740"/>
                    <a:pt x="10019" y="5164"/>
                    <a:pt x="15499" y="5962"/>
                  </a:cubicBezTo>
                  <a:cubicBezTo>
                    <a:pt x="15240" y="5610"/>
                    <a:pt x="14968" y="5252"/>
                    <a:pt x="14710" y="4905"/>
                  </a:cubicBezTo>
                  <a:lnTo>
                    <a:pt x="4896" y="3482"/>
                  </a:lnTo>
                  <a:cubicBezTo>
                    <a:pt x="4338" y="2577"/>
                    <a:pt x="3732" y="1686"/>
                    <a:pt x="3077" y="843"/>
                  </a:cubicBezTo>
                  <a:cubicBezTo>
                    <a:pt x="2858" y="558"/>
                    <a:pt x="2635" y="276"/>
                    <a:pt x="240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3"/>
            <p:cNvSpPr/>
            <p:nvPr/>
          </p:nvSpPr>
          <p:spPr>
            <a:xfrm>
              <a:off x="4046630" y="1634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3"/>
            <p:cNvSpPr/>
            <p:nvPr/>
          </p:nvSpPr>
          <p:spPr>
            <a:xfrm>
              <a:off x="4345443" y="1814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1574551" y="2143459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0"/>
                  </a:moveTo>
                  <a:cubicBezTo>
                    <a:pt x="135" y="0"/>
                    <a:pt x="1" y="134"/>
                    <a:pt x="1" y="299"/>
                  </a:cubicBezTo>
                  <a:cubicBezTo>
                    <a:pt x="1" y="464"/>
                    <a:pt x="135" y="597"/>
                    <a:pt x="300" y="597"/>
                  </a:cubicBezTo>
                  <a:cubicBezTo>
                    <a:pt x="464" y="597"/>
                    <a:pt x="598" y="464"/>
                    <a:pt x="598" y="299"/>
                  </a:cubicBezTo>
                  <a:cubicBezTo>
                    <a:pt x="598" y="134"/>
                    <a:pt x="464" y="0"/>
                    <a:pt x="300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3"/>
            <p:cNvSpPr/>
            <p:nvPr/>
          </p:nvSpPr>
          <p:spPr>
            <a:xfrm>
              <a:off x="6727723" y="-344788"/>
              <a:ext cx="1041447" cy="1837065"/>
            </a:xfrm>
            <a:custGeom>
              <a:rect b="b" l="l" r="r" t="t"/>
              <a:pathLst>
                <a:path extrusionOk="0" h="57833" w="32786">
                  <a:moveTo>
                    <a:pt x="7252" y="1"/>
                  </a:moveTo>
                  <a:cubicBezTo>
                    <a:pt x="6715" y="1"/>
                    <a:pt x="6159" y="92"/>
                    <a:pt x="5582" y="288"/>
                  </a:cubicBezTo>
                  <a:cubicBezTo>
                    <a:pt x="4040" y="809"/>
                    <a:pt x="2823" y="2008"/>
                    <a:pt x="1722" y="3208"/>
                  </a:cubicBezTo>
                  <a:cubicBezTo>
                    <a:pt x="1084" y="3904"/>
                    <a:pt x="446" y="4644"/>
                    <a:pt x="197" y="5558"/>
                  </a:cubicBezTo>
                  <a:cubicBezTo>
                    <a:pt x="1" y="6285"/>
                    <a:pt x="71" y="7056"/>
                    <a:pt x="170" y="7796"/>
                  </a:cubicBezTo>
                  <a:cubicBezTo>
                    <a:pt x="884" y="13289"/>
                    <a:pt x="3180" y="17369"/>
                    <a:pt x="5940" y="21926"/>
                  </a:cubicBezTo>
                  <a:cubicBezTo>
                    <a:pt x="6885" y="23491"/>
                    <a:pt x="7737" y="25154"/>
                    <a:pt x="8548" y="26866"/>
                  </a:cubicBezTo>
                  <a:cubicBezTo>
                    <a:pt x="11593" y="33251"/>
                    <a:pt x="14122" y="40273"/>
                    <a:pt x="19133" y="45057"/>
                  </a:cubicBezTo>
                  <a:cubicBezTo>
                    <a:pt x="20747" y="46605"/>
                    <a:pt x="22634" y="47854"/>
                    <a:pt x="24243" y="49410"/>
                  </a:cubicBezTo>
                  <a:cubicBezTo>
                    <a:pt x="26708" y="51803"/>
                    <a:pt x="28435" y="54840"/>
                    <a:pt x="30129" y="57832"/>
                  </a:cubicBezTo>
                  <a:cubicBezTo>
                    <a:pt x="30762" y="54840"/>
                    <a:pt x="32041" y="51558"/>
                    <a:pt x="32376" y="48562"/>
                  </a:cubicBezTo>
                  <a:cubicBezTo>
                    <a:pt x="32786" y="44817"/>
                    <a:pt x="30534" y="41553"/>
                    <a:pt x="29915" y="37986"/>
                  </a:cubicBezTo>
                  <a:cubicBezTo>
                    <a:pt x="29375" y="34869"/>
                    <a:pt x="30079" y="31775"/>
                    <a:pt x="29388" y="28716"/>
                  </a:cubicBezTo>
                  <a:cubicBezTo>
                    <a:pt x="28554" y="25029"/>
                    <a:pt x="26276" y="21453"/>
                    <a:pt x="23632" y="18809"/>
                  </a:cubicBezTo>
                  <a:cubicBezTo>
                    <a:pt x="22508" y="17690"/>
                    <a:pt x="21265" y="16683"/>
                    <a:pt x="20239" y="15474"/>
                  </a:cubicBezTo>
                  <a:cubicBezTo>
                    <a:pt x="19294" y="14360"/>
                    <a:pt x="18545" y="13093"/>
                    <a:pt x="17808" y="11831"/>
                  </a:cubicBezTo>
                  <a:cubicBezTo>
                    <a:pt x="15766" y="8338"/>
                    <a:pt x="12403" y="1"/>
                    <a:pt x="72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3"/>
            <p:cNvSpPr/>
            <p:nvPr/>
          </p:nvSpPr>
          <p:spPr>
            <a:xfrm>
              <a:off x="6741858" y="-331860"/>
              <a:ext cx="1014161" cy="1824550"/>
            </a:xfrm>
            <a:custGeom>
              <a:rect b="b" l="l" r="r" t="t"/>
              <a:pathLst>
                <a:path extrusionOk="0" h="57439" w="31927">
                  <a:moveTo>
                    <a:pt x="4830" y="1"/>
                  </a:moveTo>
                  <a:cubicBezTo>
                    <a:pt x="4046" y="317"/>
                    <a:pt x="3350" y="807"/>
                    <a:pt x="2703" y="1375"/>
                  </a:cubicBezTo>
                  <a:cubicBezTo>
                    <a:pt x="2717" y="1396"/>
                    <a:pt x="2725" y="1423"/>
                    <a:pt x="2739" y="1449"/>
                  </a:cubicBezTo>
                  <a:lnTo>
                    <a:pt x="2810" y="1610"/>
                  </a:lnTo>
                  <a:lnTo>
                    <a:pt x="1" y="9070"/>
                  </a:lnTo>
                  <a:cubicBezTo>
                    <a:pt x="87" y="9502"/>
                    <a:pt x="184" y="9935"/>
                    <a:pt x="287" y="10350"/>
                  </a:cubicBezTo>
                  <a:cubicBezTo>
                    <a:pt x="1852" y="6199"/>
                    <a:pt x="2735" y="3863"/>
                    <a:pt x="3229" y="2552"/>
                  </a:cubicBezTo>
                  <a:cubicBezTo>
                    <a:pt x="3497" y="3157"/>
                    <a:pt x="3907" y="4094"/>
                    <a:pt x="4549" y="5543"/>
                  </a:cubicBezTo>
                  <a:cubicBezTo>
                    <a:pt x="4585" y="5619"/>
                    <a:pt x="4621" y="5699"/>
                    <a:pt x="4652" y="5779"/>
                  </a:cubicBezTo>
                  <a:lnTo>
                    <a:pt x="1531" y="14072"/>
                  </a:lnTo>
                  <a:cubicBezTo>
                    <a:pt x="1660" y="14393"/>
                    <a:pt x="1799" y="14710"/>
                    <a:pt x="1937" y="15027"/>
                  </a:cubicBezTo>
                  <a:cubicBezTo>
                    <a:pt x="3649" y="10483"/>
                    <a:pt x="4571" y="8036"/>
                    <a:pt x="5071" y="6715"/>
                  </a:cubicBezTo>
                  <a:cubicBezTo>
                    <a:pt x="5508" y="7697"/>
                    <a:pt x="5954" y="8678"/>
                    <a:pt x="6436" y="9654"/>
                  </a:cubicBezTo>
                  <a:cubicBezTo>
                    <a:pt x="6467" y="9721"/>
                    <a:pt x="6498" y="9783"/>
                    <a:pt x="6529" y="9845"/>
                  </a:cubicBezTo>
                  <a:lnTo>
                    <a:pt x="3448" y="18019"/>
                  </a:lnTo>
                  <a:cubicBezTo>
                    <a:pt x="3604" y="18295"/>
                    <a:pt x="3756" y="18571"/>
                    <a:pt x="3912" y="18844"/>
                  </a:cubicBezTo>
                  <a:cubicBezTo>
                    <a:pt x="5624" y="14305"/>
                    <a:pt x="6511" y="11946"/>
                    <a:pt x="6975" y="10720"/>
                  </a:cubicBezTo>
                  <a:cubicBezTo>
                    <a:pt x="7465" y="11656"/>
                    <a:pt x="7991" y="12579"/>
                    <a:pt x="8576" y="13471"/>
                  </a:cubicBezTo>
                  <a:lnTo>
                    <a:pt x="5522" y="21573"/>
                  </a:lnTo>
                  <a:cubicBezTo>
                    <a:pt x="5686" y="21835"/>
                    <a:pt x="5843" y="22102"/>
                    <a:pt x="5994" y="22370"/>
                  </a:cubicBezTo>
                  <a:cubicBezTo>
                    <a:pt x="7773" y="17653"/>
                    <a:pt x="8642" y="15344"/>
                    <a:pt x="9070" y="14210"/>
                  </a:cubicBezTo>
                  <a:cubicBezTo>
                    <a:pt x="9632" y="15027"/>
                    <a:pt x="10220" y="15807"/>
                    <a:pt x="10819" y="16574"/>
                  </a:cubicBezTo>
                  <a:lnTo>
                    <a:pt x="7537" y="25286"/>
                  </a:lnTo>
                  <a:cubicBezTo>
                    <a:pt x="7684" y="25580"/>
                    <a:pt x="7831" y="25880"/>
                    <a:pt x="7973" y="26174"/>
                  </a:cubicBezTo>
                  <a:cubicBezTo>
                    <a:pt x="9994" y="20814"/>
                    <a:pt x="10916" y="18357"/>
                    <a:pt x="11340" y="17239"/>
                  </a:cubicBezTo>
                  <a:cubicBezTo>
                    <a:pt x="11362" y="17266"/>
                    <a:pt x="11385" y="17292"/>
                    <a:pt x="11407" y="17319"/>
                  </a:cubicBezTo>
                  <a:cubicBezTo>
                    <a:pt x="11986" y="18050"/>
                    <a:pt x="12566" y="18777"/>
                    <a:pt x="13124" y="19507"/>
                  </a:cubicBezTo>
                  <a:cubicBezTo>
                    <a:pt x="9432" y="29317"/>
                    <a:pt x="9428" y="29317"/>
                    <a:pt x="9428" y="29317"/>
                  </a:cubicBezTo>
                  <a:cubicBezTo>
                    <a:pt x="9570" y="29625"/>
                    <a:pt x="9708" y="29932"/>
                    <a:pt x="9856" y="30245"/>
                  </a:cubicBezTo>
                  <a:cubicBezTo>
                    <a:pt x="12196" y="24020"/>
                    <a:pt x="13204" y="21345"/>
                    <a:pt x="13636" y="20194"/>
                  </a:cubicBezTo>
                  <a:cubicBezTo>
                    <a:pt x="14243" y="21015"/>
                    <a:pt x="14813" y="21849"/>
                    <a:pt x="15330" y="22713"/>
                  </a:cubicBezTo>
                  <a:cubicBezTo>
                    <a:pt x="11300" y="33402"/>
                    <a:pt x="11300" y="33406"/>
                    <a:pt x="11300" y="33406"/>
                  </a:cubicBezTo>
                  <a:cubicBezTo>
                    <a:pt x="11443" y="33704"/>
                    <a:pt x="11590" y="34003"/>
                    <a:pt x="11733" y="34302"/>
                  </a:cubicBezTo>
                  <a:cubicBezTo>
                    <a:pt x="14287" y="27529"/>
                    <a:pt x="15353" y="24707"/>
                    <a:pt x="15795" y="23530"/>
                  </a:cubicBezTo>
                  <a:cubicBezTo>
                    <a:pt x="15982" y="23878"/>
                    <a:pt x="16160" y="24230"/>
                    <a:pt x="16330" y="24586"/>
                  </a:cubicBezTo>
                  <a:cubicBezTo>
                    <a:pt x="16655" y="25265"/>
                    <a:pt x="16962" y="25960"/>
                    <a:pt x="17252" y="26664"/>
                  </a:cubicBezTo>
                  <a:lnTo>
                    <a:pt x="13257" y="37271"/>
                  </a:lnTo>
                  <a:cubicBezTo>
                    <a:pt x="13409" y="37548"/>
                    <a:pt x="13560" y="37824"/>
                    <a:pt x="13717" y="38096"/>
                  </a:cubicBezTo>
                  <a:cubicBezTo>
                    <a:pt x="16196" y="31515"/>
                    <a:pt x="17225" y="28782"/>
                    <a:pt x="17653" y="27650"/>
                  </a:cubicBezTo>
                  <a:cubicBezTo>
                    <a:pt x="18104" y="28782"/>
                    <a:pt x="18536" y="29932"/>
                    <a:pt x="19001" y="31078"/>
                  </a:cubicBezTo>
                  <a:lnTo>
                    <a:pt x="15371" y="40718"/>
                  </a:lnTo>
                  <a:cubicBezTo>
                    <a:pt x="15536" y="40959"/>
                    <a:pt x="15700" y="41195"/>
                    <a:pt x="15875" y="41423"/>
                  </a:cubicBezTo>
                  <a:cubicBezTo>
                    <a:pt x="18135" y="35417"/>
                    <a:pt x="19040" y="33013"/>
                    <a:pt x="19406" y="32054"/>
                  </a:cubicBezTo>
                  <a:cubicBezTo>
                    <a:pt x="19518" y="32318"/>
                    <a:pt x="19629" y="32577"/>
                    <a:pt x="19744" y="32840"/>
                  </a:cubicBezTo>
                  <a:cubicBezTo>
                    <a:pt x="20088" y="33620"/>
                    <a:pt x="20472" y="34387"/>
                    <a:pt x="20882" y="35141"/>
                  </a:cubicBezTo>
                  <a:lnTo>
                    <a:pt x="17684" y="43634"/>
                  </a:lnTo>
                  <a:cubicBezTo>
                    <a:pt x="17863" y="43825"/>
                    <a:pt x="18046" y="44018"/>
                    <a:pt x="18238" y="44210"/>
                  </a:cubicBezTo>
                  <a:cubicBezTo>
                    <a:pt x="20293" y="38756"/>
                    <a:pt x="21061" y="36719"/>
                    <a:pt x="21345" y="35956"/>
                  </a:cubicBezTo>
                  <a:cubicBezTo>
                    <a:pt x="21520" y="36250"/>
                    <a:pt x="21693" y="36544"/>
                    <a:pt x="21872" y="36830"/>
                  </a:cubicBezTo>
                  <a:cubicBezTo>
                    <a:pt x="22242" y="37432"/>
                    <a:pt x="22617" y="38030"/>
                    <a:pt x="22981" y="38623"/>
                  </a:cubicBezTo>
                  <a:lnTo>
                    <a:pt x="20209" y="45988"/>
                  </a:lnTo>
                  <a:cubicBezTo>
                    <a:pt x="20400" y="46144"/>
                    <a:pt x="20600" y="46309"/>
                    <a:pt x="20797" y="46465"/>
                  </a:cubicBezTo>
                  <a:cubicBezTo>
                    <a:pt x="22567" y="41765"/>
                    <a:pt x="23222" y="40036"/>
                    <a:pt x="23459" y="39398"/>
                  </a:cubicBezTo>
                  <a:cubicBezTo>
                    <a:pt x="23713" y="39813"/>
                    <a:pt x="23963" y="40228"/>
                    <a:pt x="24208" y="40647"/>
                  </a:cubicBezTo>
                  <a:cubicBezTo>
                    <a:pt x="24502" y="41142"/>
                    <a:pt x="24788" y="41641"/>
                    <a:pt x="25064" y="42140"/>
                  </a:cubicBezTo>
                  <a:lnTo>
                    <a:pt x="22817" y="48115"/>
                  </a:lnTo>
                  <a:cubicBezTo>
                    <a:pt x="23014" y="48280"/>
                    <a:pt x="23209" y="48454"/>
                    <a:pt x="23397" y="48624"/>
                  </a:cubicBezTo>
                  <a:cubicBezTo>
                    <a:pt x="24801" y="44896"/>
                    <a:pt x="25327" y="43504"/>
                    <a:pt x="25519" y="42983"/>
                  </a:cubicBezTo>
                  <a:cubicBezTo>
                    <a:pt x="26054" y="43991"/>
                    <a:pt x="26553" y="45016"/>
                    <a:pt x="27004" y="46060"/>
                  </a:cubicBezTo>
                  <a:lnTo>
                    <a:pt x="25288" y="50621"/>
                  </a:lnTo>
                  <a:cubicBezTo>
                    <a:pt x="25465" y="50835"/>
                    <a:pt x="25644" y="51054"/>
                    <a:pt x="25809" y="51272"/>
                  </a:cubicBezTo>
                  <a:cubicBezTo>
                    <a:pt x="26856" y="48503"/>
                    <a:pt x="27258" y="47437"/>
                    <a:pt x="27410" y="47031"/>
                  </a:cubicBezTo>
                  <a:cubicBezTo>
                    <a:pt x="27628" y="47580"/>
                    <a:pt x="27838" y="48133"/>
                    <a:pt x="28025" y="48690"/>
                  </a:cubicBezTo>
                  <a:cubicBezTo>
                    <a:pt x="28257" y="49369"/>
                    <a:pt x="28466" y="50050"/>
                    <a:pt x="28653" y="50741"/>
                  </a:cubicBezTo>
                  <a:lnTo>
                    <a:pt x="27517" y="53746"/>
                  </a:lnTo>
                  <a:cubicBezTo>
                    <a:pt x="27681" y="54005"/>
                    <a:pt x="27842" y="54259"/>
                    <a:pt x="28002" y="54518"/>
                  </a:cubicBezTo>
                  <a:cubicBezTo>
                    <a:pt x="28613" y="52895"/>
                    <a:pt x="28858" y="52240"/>
                    <a:pt x="28957" y="51976"/>
                  </a:cubicBezTo>
                  <a:cubicBezTo>
                    <a:pt x="29363" y="53765"/>
                    <a:pt x="29608" y="55597"/>
                    <a:pt x="29670" y="57438"/>
                  </a:cubicBezTo>
                  <a:cubicBezTo>
                    <a:pt x="29665" y="56837"/>
                    <a:pt x="29643" y="56234"/>
                    <a:pt x="29603" y="55629"/>
                  </a:cubicBezTo>
                  <a:lnTo>
                    <a:pt x="29603" y="55629"/>
                  </a:lnTo>
                  <a:lnTo>
                    <a:pt x="30071" y="55806"/>
                  </a:lnTo>
                  <a:cubicBezTo>
                    <a:pt x="30134" y="55575"/>
                    <a:pt x="30196" y="55343"/>
                    <a:pt x="30264" y="55106"/>
                  </a:cubicBezTo>
                  <a:cubicBezTo>
                    <a:pt x="29746" y="54915"/>
                    <a:pt x="29589" y="54853"/>
                    <a:pt x="29541" y="54835"/>
                  </a:cubicBezTo>
                  <a:cubicBezTo>
                    <a:pt x="29451" y="53898"/>
                    <a:pt x="29318" y="52962"/>
                    <a:pt x="29140" y="52034"/>
                  </a:cubicBezTo>
                  <a:lnTo>
                    <a:pt x="29140" y="52034"/>
                  </a:lnTo>
                  <a:lnTo>
                    <a:pt x="30937" y="52721"/>
                  </a:lnTo>
                  <a:cubicBezTo>
                    <a:pt x="31003" y="52485"/>
                    <a:pt x="31070" y="52258"/>
                    <a:pt x="31132" y="52026"/>
                  </a:cubicBezTo>
                  <a:cubicBezTo>
                    <a:pt x="29634" y="51455"/>
                    <a:pt x="29135" y="51268"/>
                    <a:pt x="28970" y="51201"/>
                  </a:cubicBezTo>
                  <a:cubicBezTo>
                    <a:pt x="28774" y="50326"/>
                    <a:pt x="28546" y="49462"/>
                    <a:pt x="28284" y="48606"/>
                  </a:cubicBezTo>
                  <a:cubicBezTo>
                    <a:pt x="28243" y="48490"/>
                    <a:pt x="28208" y="48369"/>
                    <a:pt x="28167" y="48249"/>
                  </a:cubicBezTo>
                  <a:lnTo>
                    <a:pt x="28167" y="48249"/>
                  </a:lnTo>
                  <a:lnTo>
                    <a:pt x="31703" y="49595"/>
                  </a:lnTo>
                  <a:cubicBezTo>
                    <a:pt x="31756" y="49355"/>
                    <a:pt x="31797" y="49114"/>
                    <a:pt x="31832" y="48873"/>
                  </a:cubicBezTo>
                  <a:cubicBezTo>
                    <a:pt x="29130" y="47848"/>
                    <a:pt x="28194" y="47491"/>
                    <a:pt x="27873" y="47371"/>
                  </a:cubicBezTo>
                  <a:cubicBezTo>
                    <a:pt x="27498" y="46309"/>
                    <a:pt x="27080" y="45270"/>
                    <a:pt x="26616" y="44245"/>
                  </a:cubicBezTo>
                  <a:lnTo>
                    <a:pt x="26616" y="44245"/>
                  </a:lnTo>
                  <a:lnTo>
                    <a:pt x="31926" y="46260"/>
                  </a:lnTo>
                  <a:cubicBezTo>
                    <a:pt x="31895" y="45992"/>
                    <a:pt x="31859" y="45721"/>
                    <a:pt x="31806" y="45449"/>
                  </a:cubicBezTo>
                  <a:cubicBezTo>
                    <a:pt x="28033" y="44013"/>
                    <a:pt x="26673" y="43496"/>
                    <a:pt x="26183" y="43309"/>
                  </a:cubicBezTo>
                  <a:cubicBezTo>
                    <a:pt x="25710" y="42319"/>
                    <a:pt x="25202" y="41343"/>
                    <a:pt x="24677" y="40384"/>
                  </a:cubicBezTo>
                  <a:cubicBezTo>
                    <a:pt x="24609" y="40263"/>
                    <a:pt x="24538" y="40139"/>
                    <a:pt x="24471" y="40014"/>
                  </a:cubicBezTo>
                  <a:lnTo>
                    <a:pt x="24471" y="40014"/>
                  </a:lnTo>
                  <a:lnTo>
                    <a:pt x="30976" y="42488"/>
                  </a:lnTo>
                  <a:cubicBezTo>
                    <a:pt x="30873" y="42194"/>
                    <a:pt x="30772" y="41895"/>
                    <a:pt x="30659" y="41596"/>
                  </a:cubicBezTo>
                  <a:cubicBezTo>
                    <a:pt x="26259" y="39925"/>
                    <a:pt x="24565" y="39278"/>
                    <a:pt x="23914" y="39032"/>
                  </a:cubicBezTo>
                  <a:cubicBezTo>
                    <a:pt x="23428" y="38181"/>
                    <a:pt x="22933" y="37338"/>
                    <a:pt x="22446" y="36491"/>
                  </a:cubicBezTo>
                  <a:cubicBezTo>
                    <a:pt x="22286" y="36215"/>
                    <a:pt x="22125" y="35933"/>
                    <a:pt x="21975" y="35653"/>
                  </a:cubicBezTo>
                  <a:lnTo>
                    <a:pt x="21975" y="35653"/>
                  </a:lnTo>
                  <a:lnTo>
                    <a:pt x="29684" y="38578"/>
                  </a:lnTo>
                  <a:cubicBezTo>
                    <a:pt x="29616" y="38302"/>
                    <a:pt x="29554" y="38020"/>
                    <a:pt x="29496" y="37736"/>
                  </a:cubicBezTo>
                  <a:cubicBezTo>
                    <a:pt x="24284" y="35756"/>
                    <a:pt x="22265" y="34989"/>
                    <a:pt x="21479" y="34690"/>
                  </a:cubicBezTo>
                  <a:cubicBezTo>
                    <a:pt x="21131" y="33981"/>
                    <a:pt x="20810" y="33254"/>
                    <a:pt x="20526" y="32509"/>
                  </a:cubicBezTo>
                  <a:cubicBezTo>
                    <a:pt x="20400" y="32188"/>
                    <a:pt x="20275" y="31867"/>
                    <a:pt x="20160" y="31546"/>
                  </a:cubicBezTo>
                  <a:lnTo>
                    <a:pt x="20160" y="31546"/>
                  </a:lnTo>
                  <a:lnTo>
                    <a:pt x="29247" y="35002"/>
                  </a:lnTo>
                  <a:cubicBezTo>
                    <a:pt x="29247" y="34744"/>
                    <a:pt x="29247" y="34480"/>
                    <a:pt x="29242" y="34227"/>
                  </a:cubicBezTo>
                  <a:cubicBezTo>
                    <a:pt x="23098" y="31885"/>
                    <a:pt x="20740" y="30990"/>
                    <a:pt x="19834" y="30646"/>
                  </a:cubicBezTo>
                  <a:cubicBezTo>
                    <a:pt x="19487" y="29647"/>
                    <a:pt x="19152" y="28630"/>
                    <a:pt x="18804" y="27613"/>
                  </a:cubicBezTo>
                  <a:lnTo>
                    <a:pt x="18804" y="27613"/>
                  </a:lnTo>
                  <a:lnTo>
                    <a:pt x="29268" y="31591"/>
                  </a:lnTo>
                  <a:cubicBezTo>
                    <a:pt x="29268" y="31332"/>
                    <a:pt x="29260" y="31070"/>
                    <a:pt x="29251" y="30815"/>
                  </a:cubicBezTo>
                  <a:cubicBezTo>
                    <a:pt x="22282" y="28162"/>
                    <a:pt x="19557" y="27128"/>
                    <a:pt x="18497" y="26722"/>
                  </a:cubicBezTo>
                  <a:cubicBezTo>
                    <a:pt x="18180" y="25835"/>
                    <a:pt x="17850" y="24948"/>
                    <a:pt x="17470" y="24065"/>
                  </a:cubicBezTo>
                  <a:cubicBezTo>
                    <a:pt x="17408" y="23917"/>
                    <a:pt x="17342" y="23766"/>
                    <a:pt x="17275" y="23614"/>
                  </a:cubicBezTo>
                  <a:lnTo>
                    <a:pt x="17275" y="23614"/>
                  </a:lnTo>
                  <a:lnTo>
                    <a:pt x="28877" y="28029"/>
                  </a:lnTo>
                  <a:cubicBezTo>
                    <a:pt x="28805" y="27739"/>
                    <a:pt x="28725" y="27453"/>
                    <a:pt x="28636" y="27164"/>
                  </a:cubicBezTo>
                  <a:cubicBezTo>
                    <a:pt x="21212" y="24341"/>
                    <a:pt x="18122" y="23164"/>
                    <a:pt x="16834" y="22674"/>
                  </a:cubicBezTo>
                  <a:cubicBezTo>
                    <a:pt x="16379" y="21760"/>
                    <a:pt x="15865" y="20872"/>
                    <a:pt x="15317" y="20021"/>
                  </a:cubicBezTo>
                  <a:cubicBezTo>
                    <a:pt x="15153" y="19766"/>
                    <a:pt x="14988" y="19517"/>
                    <a:pt x="14818" y="19267"/>
                  </a:cubicBezTo>
                  <a:lnTo>
                    <a:pt x="14818" y="19267"/>
                  </a:lnTo>
                  <a:lnTo>
                    <a:pt x="27334" y="24024"/>
                  </a:lnTo>
                  <a:cubicBezTo>
                    <a:pt x="27165" y="23695"/>
                    <a:pt x="26982" y="23365"/>
                    <a:pt x="26790" y="23048"/>
                  </a:cubicBezTo>
                  <a:cubicBezTo>
                    <a:pt x="19152" y="20141"/>
                    <a:pt x="15674" y="18821"/>
                    <a:pt x="14095" y="18219"/>
                  </a:cubicBezTo>
                  <a:cubicBezTo>
                    <a:pt x="13641" y="17577"/>
                    <a:pt x="13181" y="16945"/>
                    <a:pt x="12731" y="16315"/>
                  </a:cubicBezTo>
                  <a:cubicBezTo>
                    <a:pt x="12321" y="15741"/>
                    <a:pt x="11911" y="15165"/>
                    <a:pt x="11514" y="14590"/>
                  </a:cubicBezTo>
                  <a:lnTo>
                    <a:pt x="11514" y="14590"/>
                  </a:lnTo>
                  <a:lnTo>
                    <a:pt x="24110" y="19383"/>
                  </a:lnTo>
                  <a:cubicBezTo>
                    <a:pt x="23811" y="19044"/>
                    <a:pt x="23499" y="18719"/>
                    <a:pt x="23187" y="18402"/>
                  </a:cubicBezTo>
                  <a:cubicBezTo>
                    <a:pt x="23107" y="18326"/>
                    <a:pt x="23026" y="18246"/>
                    <a:pt x="22946" y="18170"/>
                  </a:cubicBezTo>
                  <a:cubicBezTo>
                    <a:pt x="15785" y="15446"/>
                    <a:pt x="12420" y="14167"/>
                    <a:pt x="10832" y="13560"/>
                  </a:cubicBezTo>
                  <a:cubicBezTo>
                    <a:pt x="10640" y="13266"/>
                    <a:pt x="10453" y="12967"/>
                    <a:pt x="10274" y="12664"/>
                  </a:cubicBezTo>
                  <a:cubicBezTo>
                    <a:pt x="9798" y="11870"/>
                    <a:pt x="9370" y="11049"/>
                    <a:pt x="8963" y="10207"/>
                  </a:cubicBezTo>
                  <a:lnTo>
                    <a:pt x="8963" y="10207"/>
                  </a:lnTo>
                  <a:lnTo>
                    <a:pt x="18987" y="14019"/>
                  </a:lnTo>
                  <a:cubicBezTo>
                    <a:pt x="18750" y="13681"/>
                    <a:pt x="18519" y="13337"/>
                    <a:pt x="18300" y="12985"/>
                  </a:cubicBezTo>
                  <a:cubicBezTo>
                    <a:pt x="12553" y="10800"/>
                    <a:pt x="9825" y="9761"/>
                    <a:pt x="8531" y="9271"/>
                  </a:cubicBezTo>
                  <a:cubicBezTo>
                    <a:pt x="8455" y="9106"/>
                    <a:pt x="8384" y="8946"/>
                    <a:pt x="8312" y="8780"/>
                  </a:cubicBezTo>
                  <a:cubicBezTo>
                    <a:pt x="7934" y="7911"/>
                    <a:pt x="7572" y="7024"/>
                    <a:pt x="7220" y="6131"/>
                  </a:cubicBezTo>
                  <a:lnTo>
                    <a:pt x="7220" y="6131"/>
                  </a:lnTo>
                  <a:lnTo>
                    <a:pt x="16374" y="9609"/>
                  </a:lnTo>
                  <a:cubicBezTo>
                    <a:pt x="16213" y="9302"/>
                    <a:pt x="16040" y="8977"/>
                    <a:pt x="15865" y="8646"/>
                  </a:cubicBezTo>
                  <a:cubicBezTo>
                    <a:pt x="10747" y="6698"/>
                    <a:pt x="8166" y="5717"/>
                    <a:pt x="6864" y="5222"/>
                  </a:cubicBezTo>
                  <a:cubicBezTo>
                    <a:pt x="6796" y="5040"/>
                    <a:pt x="6726" y="4857"/>
                    <a:pt x="6654" y="4669"/>
                  </a:cubicBezTo>
                  <a:lnTo>
                    <a:pt x="5660" y="2118"/>
                  </a:lnTo>
                  <a:lnTo>
                    <a:pt x="13957" y="5275"/>
                  </a:lnTo>
                  <a:cubicBezTo>
                    <a:pt x="13739" y="4927"/>
                    <a:pt x="13516" y="4585"/>
                    <a:pt x="13284" y="4246"/>
                  </a:cubicBezTo>
                  <a:cubicBezTo>
                    <a:pt x="8955" y="2600"/>
                    <a:pt x="6592" y="1700"/>
                    <a:pt x="5303" y="1214"/>
                  </a:cubicBezTo>
                  <a:cubicBezTo>
                    <a:pt x="5218" y="990"/>
                    <a:pt x="5125" y="750"/>
                    <a:pt x="5026" y="496"/>
                  </a:cubicBezTo>
                  <a:lnTo>
                    <a:pt x="4830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13"/>
          <p:cNvSpPr/>
          <p:nvPr/>
        </p:nvSpPr>
        <p:spPr>
          <a:xfrm rot="-9238755">
            <a:off x="7433926" y="-128102"/>
            <a:ext cx="1148962" cy="974692"/>
          </a:xfrm>
          <a:custGeom>
            <a:rect b="b" l="l" r="r" t="t"/>
            <a:pathLst>
              <a:path extrusionOk="0" h="13577" w="16004">
                <a:moveTo>
                  <a:pt x="3853" y="1"/>
                </a:moveTo>
                <a:cubicBezTo>
                  <a:pt x="3736" y="5"/>
                  <a:pt x="3621" y="5"/>
                  <a:pt x="3500" y="5"/>
                </a:cubicBezTo>
                <a:cubicBezTo>
                  <a:pt x="3862" y="883"/>
                  <a:pt x="4201" y="1770"/>
                  <a:pt x="4517" y="2667"/>
                </a:cubicBezTo>
                <a:cubicBezTo>
                  <a:pt x="3880" y="2310"/>
                  <a:pt x="3246" y="1958"/>
                  <a:pt x="2609" y="1601"/>
                </a:cubicBezTo>
                <a:lnTo>
                  <a:pt x="1927" y="50"/>
                </a:lnTo>
                <a:cubicBezTo>
                  <a:pt x="1810" y="58"/>
                  <a:pt x="1695" y="63"/>
                  <a:pt x="1583" y="67"/>
                </a:cubicBezTo>
                <a:cubicBezTo>
                  <a:pt x="1841" y="655"/>
                  <a:pt x="2020" y="1062"/>
                  <a:pt x="2141" y="1342"/>
                </a:cubicBezTo>
                <a:cubicBezTo>
                  <a:pt x="1494" y="982"/>
                  <a:pt x="847" y="620"/>
                  <a:pt x="201" y="250"/>
                </a:cubicBezTo>
                <a:cubicBezTo>
                  <a:pt x="197" y="250"/>
                  <a:pt x="197" y="246"/>
                  <a:pt x="192" y="246"/>
                </a:cubicBezTo>
                <a:cubicBezTo>
                  <a:pt x="170" y="232"/>
                  <a:pt x="149" y="226"/>
                  <a:pt x="129" y="226"/>
                </a:cubicBezTo>
                <a:cubicBezTo>
                  <a:pt x="83" y="226"/>
                  <a:pt x="46" y="260"/>
                  <a:pt x="28" y="303"/>
                </a:cubicBezTo>
                <a:cubicBezTo>
                  <a:pt x="1" y="366"/>
                  <a:pt x="9" y="451"/>
                  <a:pt x="81" y="495"/>
                </a:cubicBezTo>
                <a:cubicBezTo>
                  <a:pt x="870" y="982"/>
                  <a:pt x="1650" y="1485"/>
                  <a:pt x="2417" y="1998"/>
                </a:cubicBezTo>
                <a:lnTo>
                  <a:pt x="370" y="2279"/>
                </a:lnTo>
                <a:cubicBezTo>
                  <a:pt x="406" y="2386"/>
                  <a:pt x="437" y="2488"/>
                  <a:pt x="473" y="2591"/>
                </a:cubicBezTo>
                <a:cubicBezTo>
                  <a:pt x="2131" y="2363"/>
                  <a:pt x="2654" y="2293"/>
                  <a:pt x="2818" y="2270"/>
                </a:cubicBezTo>
                <a:cubicBezTo>
                  <a:pt x="3420" y="2676"/>
                  <a:pt x="4018" y="3090"/>
                  <a:pt x="4615" y="3509"/>
                </a:cubicBezTo>
                <a:cubicBezTo>
                  <a:pt x="3393" y="3666"/>
                  <a:pt x="2168" y="3791"/>
                  <a:pt x="941" y="3888"/>
                </a:cubicBezTo>
                <a:cubicBezTo>
                  <a:pt x="977" y="3995"/>
                  <a:pt x="1017" y="4098"/>
                  <a:pt x="1061" y="4201"/>
                </a:cubicBezTo>
                <a:cubicBezTo>
                  <a:pt x="2376" y="4098"/>
                  <a:pt x="3697" y="3960"/>
                  <a:pt x="5003" y="3785"/>
                </a:cubicBezTo>
                <a:cubicBezTo>
                  <a:pt x="5765" y="4326"/>
                  <a:pt x="6523" y="4874"/>
                  <a:pt x="7282" y="5417"/>
                </a:cubicBezTo>
                <a:cubicBezTo>
                  <a:pt x="5502" y="5654"/>
                  <a:pt x="3724" y="5935"/>
                  <a:pt x="1948" y="6256"/>
                </a:cubicBezTo>
                <a:cubicBezTo>
                  <a:pt x="1998" y="6359"/>
                  <a:pt x="2051" y="6461"/>
                  <a:pt x="2100" y="6559"/>
                </a:cubicBezTo>
                <a:cubicBezTo>
                  <a:pt x="3946" y="6225"/>
                  <a:pt x="5806" y="5935"/>
                  <a:pt x="7661" y="5695"/>
                </a:cubicBezTo>
                <a:cubicBezTo>
                  <a:pt x="8360" y="6203"/>
                  <a:pt x="9060" y="6707"/>
                  <a:pt x="9765" y="7210"/>
                </a:cubicBezTo>
                <a:cubicBezTo>
                  <a:pt x="7599" y="7567"/>
                  <a:pt x="5444" y="8071"/>
                  <a:pt x="3349" y="8730"/>
                </a:cubicBezTo>
                <a:cubicBezTo>
                  <a:pt x="3411" y="8825"/>
                  <a:pt x="3473" y="8918"/>
                  <a:pt x="3536" y="9012"/>
                </a:cubicBezTo>
                <a:cubicBezTo>
                  <a:pt x="5685" y="8343"/>
                  <a:pt x="7879" y="7830"/>
                  <a:pt x="10095" y="7483"/>
                </a:cubicBezTo>
                <a:lnTo>
                  <a:pt x="10095" y="7487"/>
                </a:lnTo>
                <a:cubicBezTo>
                  <a:pt x="10113" y="7487"/>
                  <a:pt x="10130" y="7483"/>
                  <a:pt x="10144" y="7477"/>
                </a:cubicBezTo>
                <a:cubicBezTo>
                  <a:pt x="10416" y="7670"/>
                  <a:pt x="10684" y="7861"/>
                  <a:pt x="10955" y="8053"/>
                </a:cubicBezTo>
                <a:cubicBezTo>
                  <a:pt x="11348" y="8329"/>
                  <a:pt x="11740" y="8611"/>
                  <a:pt x="12128" y="8895"/>
                </a:cubicBezTo>
                <a:lnTo>
                  <a:pt x="5881" y="11597"/>
                </a:lnTo>
                <a:cubicBezTo>
                  <a:pt x="5979" y="11677"/>
                  <a:pt x="6068" y="11753"/>
                  <a:pt x="6162" y="11829"/>
                </a:cubicBezTo>
                <a:cubicBezTo>
                  <a:pt x="10175" y="10095"/>
                  <a:pt x="11785" y="9395"/>
                  <a:pt x="12431" y="9119"/>
                </a:cubicBezTo>
                <a:cubicBezTo>
                  <a:pt x="13077" y="9596"/>
                  <a:pt x="13719" y="10082"/>
                  <a:pt x="14353" y="10572"/>
                </a:cubicBezTo>
                <a:cubicBezTo>
                  <a:pt x="12596" y="11615"/>
                  <a:pt x="10772" y="12574"/>
                  <a:pt x="8914" y="13430"/>
                </a:cubicBezTo>
                <a:cubicBezTo>
                  <a:pt x="9065" y="13488"/>
                  <a:pt x="9212" y="13533"/>
                  <a:pt x="9364" y="13577"/>
                </a:cubicBezTo>
                <a:cubicBezTo>
                  <a:pt x="11165" y="12735"/>
                  <a:pt x="12927" y="11798"/>
                  <a:pt x="14629" y="10782"/>
                </a:cubicBezTo>
                <a:cubicBezTo>
                  <a:pt x="14861" y="10960"/>
                  <a:pt x="15094" y="11142"/>
                  <a:pt x="15325" y="11321"/>
                </a:cubicBezTo>
                <a:cubicBezTo>
                  <a:pt x="15565" y="10960"/>
                  <a:pt x="15793" y="10559"/>
                  <a:pt x="16003" y="10109"/>
                </a:cubicBezTo>
                <a:cubicBezTo>
                  <a:pt x="15588" y="9810"/>
                  <a:pt x="15174" y="9516"/>
                  <a:pt x="14759" y="9222"/>
                </a:cubicBezTo>
                <a:cubicBezTo>
                  <a:pt x="14678" y="8397"/>
                  <a:pt x="14639" y="7567"/>
                  <a:pt x="14598" y="6755"/>
                </a:cubicBezTo>
                <a:cubicBezTo>
                  <a:pt x="14540" y="5681"/>
                  <a:pt x="14482" y="4579"/>
                  <a:pt x="14340" y="3487"/>
                </a:cubicBezTo>
                <a:cubicBezTo>
                  <a:pt x="14224" y="3384"/>
                  <a:pt x="14099" y="3277"/>
                  <a:pt x="13974" y="3184"/>
                </a:cubicBezTo>
                <a:lnTo>
                  <a:pt x="13974" y="3184"/>
                </a:lnTo>
                <a:cubicBezTo>
                  <a:pt x="14153" y="4379"/>
                  <a:pt x="14215" y="5592"/>
                  <a:pt x="14268" y="6769"/>
                </a:cubicBezTo>
                <a:cubicBezTo>
                  <a:pt x="14308" y="7491"/>
                  <a:pt x="14344" y="8236"/>
                  <a:pt x="14411" y="8975"/>
                </a:cubicBezTo>
                <a:cubicBezTo>
                  <a:pt x="13832" y="8570"/>
                  <a:pt x="13248" y="8164"/>
                  <a:pt x="12672" y="7763"/>
                </a:cubicBezTo>
                <a:cubicBezTo>
                  <a:pt x="12217" y="5788"/>
                  <a:pt x="11883" y="3773"/>
                  <a:pt x="11673" y="1748"/>
                </a:cubicBezTo>
                <a:cubicBezTo>
                  <a:pt x="11558" y="1694"/>
                  <a:pt x="11441" y="1637"/>
                  <a:pt x="11326" y="1579"/>
                </a:cubicBezTo>
                <a:lnTo>
                  <a:pt x="11326" y="1579"/>
                </a:lnTo>
                <a:cubicBezTo>
                  <a:pt x="11531" y="3567"/>
                  <a:pt x="11847" y="5547"/>
                  <a:pt x="12280" y="7495"/>
                </a:cubicBezTo>
                <a:cubicBezTo>
                  <a:pt x="11923" y="7250"/>
                  <a:pt x="11571" y="7005"/>
                  <a:pt x="11219" y="6760"/>
                </a:cubicBezTo>
                <a:cubicBezTo>
                  <a:pt x="10857" y="6510"/>
                  <a:pt x="10496" y="6265"/>
                  <a:pt x="10130" y="6024"/>
                </a:cubicBezTo>
                <a:cubicBezTo>
                  <a:pt x="9752" y="4213"/>
                  <a:pt x="9332" y="2404"/>
                  <a:pt x="8873" y="616"/>
                </a:cubicBezTo>
                <a:cubicBezTo>
                  <a:pt x="8753" y="575"/>
                  <a:pt x="8632" y="540"/>
                  <a:pt x="8512" y="500"/>
                </a:cubicBezTo>
                <a:lnTo>
                  <a:pt x="8512" y="500"/>
                </a:lnTo>
                <a:cubicBezTo>
                  <a:pt x="8963" y="2248"/>
                  <a:pt x="9373" y="4009"/>
                  <a:pt x="9747" y="5770"/>
                </a:cubicBezTo>
                <a:cubicBezTo>
                  <a:pt x="9002" y="5293"/>
                  <a:pt x="8249" y="4829"/>
                  <a:pt x="7491" y="4374"/>
                </a:cubicBezTo>
                <a:cubicBezTo>
                  <a:pt x="7027" y="2929"/>
                  <a:pt x="6550" y="1476"/>
                  <a:pt x="6064" y="36"/>
                </a:cubicBezTo>
                <a:cubicBezTo>
                  <a:pt x="5961" y="32"/>
                  <a:pt x="5841" y="27"/>
                  <a:pt x="5720" y="23"/>
                </a:cubicBezTo>
                <a:lnTo>
                  <a:pt x="5720" y="23"/>
                </a:lnTo>
                <a:cubicBezTo>
                  <a:pt x="6175" y="1387"/>
                  <a:pt x="6630" y="2760"/>
                  <a:pt x="7068" y="4125"/>
                </a:cubicBezTo>
                <a:cubicBezTo>
                  <a:pt x="6363" y="3715"/>
                  <a:pt x="5654" y="3309"/>
                  <a:pt x="4945" y="2908"/>
                </a:cubicBezTo>
                <a:cubicBezTo>
                  <a:pt x="4602" y="1935"/>
                  <a:pt x="4241" y="959"/>
                  <a:pt x="3853" y="1"/>
                </a:cubicBezTo>
                <a:close/>
              </a:path>
            </a:pathLst>
          </a:cu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16"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CUSTOM_14">
    <p:bg>
      <p:bgPr>
        <a:solidFill>
          <a:srgbClr val="7C7754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"/>
          <p:cNvGrpSpPr/>
          <p:nvPr/>
        </p:nvGrpSpPr>
        <p:grpSpPr>
          <a:xfrm flipH="1" rot="10800000">
            <a:off x="-265247" y="2121327"/>
            <a:ext cx="8643860" cy="3274801"/>
            <a:chOff x="-265247" y="-248477"/>
            <a:chExt cx="8643860" cy="3274801"/>
          </a:xfrm>
        </p:grpSpPr>
        <p:grpSp>
          <p:nvGrpSpPr>
            <p:cNvPr id="143" name="Google Shape;143;p3"/>
            <p:cNvGrpSpPr/>
            <p:nvPr/>
          </p:nvGrpSpPr>
          <p:grpSpPr>
            <a:xfrm>
              <a:off x="-265247" y="-248477"/>
              <a:ext cx="8643860" cy="2532179"/>
              <a:chOff x="-265247" y="-248477"/>
              <a:chExt cx="8643860" cy="2532179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6058244" y="-25359"/>
                <a:ext cx="639906" cy="953712"/>
              </a:xfrm>
              <a:custGeom>
                <a:rect b="b" l="l" r="r" t="t"/>
                <a:pathLst>
                  <a:path extrusionOk="0" h="30024" w="20145">
                    <a:moveTo>
                      <a:pt x="9980" y="1"/>
                    </a:moveTo>
                    <a:cubicBezTo>
                      <a:pt x="9334" y="1"/>
                      <a:pt x="8723" y="72"/>
                      <a:pt x="8146" y="206"/>
                    </a:cubicBezTo>
                    <a:cubicBezTo>
                      <a:pt x="8141" y="206"/>
                      <a:pt x="8137" y="206"/>
                      <a:pt x="8133" y="210"/>
                    </a:cubicBezTo>
                    <a:cubicBezTo>
                      <a:pt x="8084" y="219"/>
                      <a:pt x="8034" y="233"/>
                      <a:pt x="7991" y="241"/>
                    </a:cubicBezTo>
                    <a:cubicBezTo>
                      <a:pt x="7972" y="246"/>
                      <a:pt x="7954" y="250"/>
                      <a:pt x="7937" y="254"/>
                    </a:cubicBezTo>
                    <a:cubicBezTo>
                      <a:pt x="7896" y="268"/>
                      <a:pt x="7857" y="277"/>
                      <a:pt x="7816" y="291"/>
                    </a:cubicBezTo>
                    <a:cubicBezTo>
                      <a:pt x="7781" y="299"/>
                      <a:pt x="7750" y="308"/>
                      <a:pt x="7713" y="317"/>
                    </a:cubicBezTo>
                    <a:cubicBezTo>
                      <a:pt x="7691" y="326"/>
                      <a:pt x="7674" y="330"/>
                      <a:pt x="7651" y="340"/>
                    </a:cubicBezTo>
                    <a:cubicBezTo>
                      <a:pt x="7616" y="348"/>
                      <a:pt x="7584" y="357"/>
                      <a:pt x="7549" y="371"/>
                    </a:cubicBezTo>
                    <a:cubicBezTo>
                      <a:pt x="7544" y="371"/>
                      <a:pt x="7536" y="375"/>
                      <a:pt x="7530" y="375"/>
                    </a:cubicBezTo>
                    <a:cubicBezTo>
                      <a:pt x="2105" y="2141"/>
                      <a:pt x="0" y="9805"/>
                      <a:pt x="990" y="16627"/>
                    </a:cubicBezTo>
                    <a:cubicBezTo>
                      <a:pt x="1667" y="21255"/>
                      <a:pt x="3389" y="25661"/>
                      <a:pt x="5301" y="29923"/>
                    </a:cubicBezTo>
                    <a:cubicBezTo>
                      <a:pt x="5333" y="29991"/>
                      <a:pt x="5397" y="30024"/>
                      <a:pt x="5490" y="30024"/>
                    </a:cubicBezTo>
                    <a:cubicBezTo>
                      <a:pt x="5864" y="30024"/>
                      <a:pt x="6699" y="29509"/>
                      <a:pt x="7705" y="28760"/>
                    </a:cubicBezTo>
                    <a:cubicBezTo>
                      <a:pt x="7816" y="28675"/>
                      <a:pt x="7932" y="28591"/>
                      <a:pt x="8048" y="28501"/>
                    </a:cubicBezTo>
                    <a:lnTo>
                      <a:pt x="8048" y="28505"/>
                    </a:lnTo>
                    <a:cubicBezTo>
                      <a:pt x="8355" y="28269"/>
                      <a:pt x="8676" y="28019"/>
                      <a:pt x="9002" y="27761"/>
                    </a:cubicBezTo>
                    <a:lnTo>
                      <a:pt x="9002" y="27752"/>
                    </a:lnTo>
                    <a:cubicBezTo>
                      <a:pt x="9403" y="27431"/>
                      <a:pt x="9814" y="27092"/>
                      <a:pt x="10215" y="26749"/>
                    </a:cubicBezTo>
                    <a:lnTo>
                      <a:pt x="10220" y="26753"/>
                    </a:lnTo>
                    <a:cubicBezTo>
                      <a:pt x="10639" y="26397"/>
                      <a:pt x="11057" y="26035"/>
                      <a:pt x="11459" y="25683"/>
                    </a:cubicBezTo>
                    <a:cubicBezTo>
                      <a:pt x="12837" y="24475"/>
                      <a:pt x="13956" y="23418"/>
                      <a:pt x="14161" y="23168"/>
                    </a:cubicBezTo>
                    <a:cubicBezTo>
                      <a:pt x="16070" y="20827"/>
                      <a:pt x="17612" y="18067"/>
                      <a:pt x="18704" y="15231"/>
                    </a:cubicBezTo>
                    <a:cubicBezTo>
                      <a:pt x="18838" y="14888"/>
                      <a:pt x="18963" y="14540"/>
                      <a:pt x="19079" y="14188"/>
                    </a:cubicBezTo>
                    <a:lnTo>
                      <a:pt x="19079" y="14192"/>
                    </a:lnTo>
                    <a:cubicBezTo>
                      <a:pt x="19083" y="14179"/>
                      <a:pt x="19083" y="14171"/>
                      <a:pt x="19087" y="14157"/>
                    </a:cubicBezTo>
                    <a:cubicBezTo>
                      <a:pt x="19449" y="13069"/>
                      <a:pt x="19721" y="11955"/>
                      <a:pt x="19869" y="10848"/>
                    </a:cubicBezTo>
                    <a:cubicBezTo>
                      <a:pt x="19873" y="10835"/>
                      <a:pt x="19873" y="10817"/>
                      <a:pt x="19877" y="10800"/>
                    </a:cubicBezTo>
                    <a:cubicBezTo>
                      <a:pt x="19886" y="10728"/>
                      <a:pt x="19895" y="10657"/>
                      <a:pt x="19904" y="10586"/>
                    </a:cubicBezTo>
                    <a:lnTo>
                      <a:pt x="19904" y="10572"/>
                    </a:lnTo>
                    <a:cubicBezTo>
                      <a:pt x="20145" y="8504"/>
                      <a:pt x="19935" y="6483"/>
                      <a:pt x="19021" y="4771"/>
                    </a:cubicBezTo>
                    <a:cubicBezTo>
                      <a:pt x="19013" y="4758"/>
                      <a:pt x="19007" y="4749"/>
                      <a:pt x="19003" y="4736"/>
                    </a:cubicBezTo>
                    <a:cubicBezTo>
                      <a:pt x="18994" y="4722"/>
                      <a:pt x="18986" y="4705"/>
                      <a:pt x="18976" y="4687"/>
                    </a:cubicBezTo>
                    <a:cubicBezTo>
                      <a:pt x="18223" y="3322"/>
                      <a:pt x="17015" y="2154"/>
                      <a:pt x="15222" y="1320"/>
                    </a:cubicBezTo>
                    <a:cubicBezTo>
                      <a:pt x="15138" y="1280"/>
                      <a:pt x="15057" y="1244"/>
                      <a:pt x="14973" y="1205"/>
                    </a:cubicBezTo>
                    <a:cubicBezTo>
                      <a:pt x="14968" y="1205"/>
                      <a:pt x="14959" y="1200"/>
                      <a:pt x="14955" y="1196"/>
                    </a:cubicBezTo>
                    <a:cubicBezTo>
                      <a:pt x="13113" y="371"/>
                      <a:pt x="11456" y="1"/>
                      <a:pt x="998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6224629" y="903259"/>
                <a:ext cx="4479" cy="3081"/>
              </a:xfrm>
              <a:custGeom>
                <a:rect b="b" l="l" r="r" t="t"/>
                <a:pathLst>
                  <a:path extrusionOk="0" h="97" w="141">
                    <a:moveTo>
                      <a:pt x="69" y="1"/>
                    </a:moveTo>
                    <a:cubicBezTo>
                      <a:pt x="23" y="1"/>
                      <a:pt x="1" y="69"/>
                      <a:pt x="55" y="92"/>
                    </a:cubicBezTo>
                    <a:cubicBezTo>
                      <a:pt x="62" y="95"/>
                      <a:pt x="68" y="97"/>
                      <a:pt x="75" y="97"/>
                    </a:cubicBezTo>
                    <a:cubicBezTo>
                      <a:pt x="117" y="97"/>
                      <a:pt x="141" y="27"/>
                      <a:pt x="94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6085816" y="-12622"/>
                <a:ext cx="602868" cy="939609"/>
              </a:xfrm>
              <a:custGeom>
                <a:rect b="b" l="l" r="r" t="t"/>
                <a:pathLst>
                  <a:path extrusionOk="0" h="29580" w="18979">
                    <a:moveTo>
                      <a:pt x="11911" y="1"/>
                    </a:moveTo>
                    <a:cubicBezTo>
                      <a:pt x="11821" y="469"/>
                      <a:pt x="11728" y="933"/>
                      <a:pt x="11634" y="1396"/>
                    </a:cubicBezTo>
                    <a:cubicBezTo>
                      <a:pt x="8487" y="1950"/>
                      <a:pt x="5351" y="2676"/>
                      <a:pt x="2271" y="3545"/>
                    </a:cubicBezTo>
                    <a:cubicBezTo>
                      <a:pt x="2141" y="3759"/>
                      <a:pt x="2007" y="3973"/>
                      <a:pt x="1888" y="4201"/>
                    </a:cubicBezTo>
                    <a:cubicBezTo>
                      <a:pt x="5049" y="3278"/>
                      <a:pt x="8281" y="2520"/>
                      <a:pt x="11523" y="1940"/>
                    </a:cubicBezTo>
                    <a:lnTo>
                      <a:pt x="11523" y="1940"/>
                    </a:lnTo>
                    <a:cubicBezTo>
                      <a:pt x="11264" y="3211"/>
                      <a:pt x="11002" y="4477"/>
                      <a:pt x="10716" y="5739"/>
                    </a:cubicBezTo>
                    <a:cubicBezTo>
                      <a:pt x="9632" y="6082"/>
                      <a:pt x="6935" y="6930"/>
                      <a:pt x="225" y="9048"/>
                    </a:cubicBezTo>
                    <a:cubicBezTo>
                      <a:pt x="188" y="9243"/>
                      <a:pt x="157" y="9431"/>
                      <a:pt x="126" y="9628"/>
                    </a:cubicBezTo>
                    <a:lnTo>
                      <a:pt x="10582" y="6327"/>
                    </a:lnTo>
                    <a:lnTo>
                      <a:pt x="10582" y="6327"/>
                    </a:lnTo>
                    <a:cubicBezTo>
                      <a:pt x="10408" y="7086"/>
                      <a:pt x="10230" y="7839"/>
                      <a:pt x="10043" y="8593"/>
                    </a:cubicBezTo>
                    <a:cubicBezTo>
                      <a:pt x="9913" y="9110"/>
                      <a:pt x="9784" y="9628"/>
                      <a:pt x="9659" y="10144"/>
                    </a:cubicBezTo>
                    <a:cubicBezTo>
                      <a:pt x="9637" y="10158"/>
                      <a:pt x="9615" y="10171"/>
                      <a:pt x="9592" y="10185"/>
                    </a:cubicBezTo>
                    <a:lnTo>
                      <a:pt x="9592" y="10194"/>
                    </a:lnTo>
                    <a:cubicBezTo>
                      <a:pt x="6529" y="12106"/>
                      <a:pt x="3318" y="13801"/>
                      <a:pt x="1" y="15254"/>
                    </a:cubicBezTo>
                    <a:cubicBezTo>
                      <a:pt x="19" y="15433"/>
                      <a:pt x="42" y="15616"/>
                      <a:pt x="64" y="15793"/>
                    </a:cubicBezTo>
                    <a:cubicBezTo>
                      <a:pt x="3314" y="14385"/>
                      <a:pt x="6467" y="12731"/>
                      <a:pt x="9481" y="10875"/>
                    </a:cubicBezTo>
                    <a:lnTo>
                      <a:pt x="9481" y="10875"/>
                    </a:lnTo>
                    <a:cubicBezTo>
                      <a:pt x="9156" y="12227"/>
                      <a:pt x="8839" y="13583"/>
                      <a:pt x="8518" y="14942"/>
                    </a:cubicBezTo>
                    <a:cubicBezTo>
                      <a:pt x="6003" y="16600"/>
                      <a:pt x="3435" y="18211"/>
                      <a:pt x="840" y="19753"/>
                    </a:cubicBezTo>
                    <a:cubicBezTo>
                      <a:pt x="880" y="19927"/>
                      <a:pt x="929" y="20105"/>
                      <a:pt x="978" y="20279"/>
                    </a:cubicBezTo>
                    <a:cubicBezTo>
                      <a:pt x="3466" y="18799"/>
                      <a:pt x="5936" y="17261"/>
                      <a:pt x="8343" y="15678"/>
                    </a:cubicBezTo>
                    <a:lnTo>
                      <a:pt x="8343" y="15678"/>
                    </a:lnTo>
                    <a:cubicBezTo>
                      <a:pt x="8000" y="17141"/>
                      <a:pt x="7658" y="18602"/>
                      <a:pt x="7296" y="20065"/>
                    </a:cubicBezTo>
                    <a:cubicBezTo>
                      <a:pt x="5522" y="21234"/>
                      <a:pt x="3773" y="22455"/>
                      <a:pt x="2061" y="23722"/>
                    </a:cubicBezTo>
                    <a:cubicBezTo>
                      <a:pt x="2120" y="23891"/>
                      <a:pt x="2178" y="24060"/>
                      <a:pt x="2244" y="24230"/>
                    </a:cubicBezTo>
                    <a:cubicBezTo>
                      <a:pt x="3840" y="23053"/>
                      <a:pt x="5468" y="21911"/>
                      <a:pt x="7113" y="20810"/>
                    </a:cubicBezTo>
                    <a:lnTo>
                      <a:pt x="7113" y="20810"/>
                    </a:lnTo>
                    <a:cubicBezTo>
                      <a:pt x="6833" y="21947"/>
                      <a:pt x="6543" y="23084"/>
                      <a:pt x="6240" y="24216"/>
                    </a:cubicBezTo>
                    <a:cubicBezTo>
                      <a:pt x="6016" y="24364"/>
                      <a:pt x="5303" y="24827"/>
                      <a:pt x="3046" y="26299"/>
                    </a:cubicBezTo>
                    <a:cubicBezTo>
                      <a:pt x="3110" y="26459"/>
                      <a:pt x="3180" y="26624"/>
                      <a:pt x="3248" y="26784"/>
                    </a:cubicBezTo>
                    <a:cubicBezTo>
                      <a:pt x="3248" y="26784"/>
                      <a:pt x="3252" y="26784"/>
                      <a:pt x="6034" y="24970"/>
                    </a:cubicBezTo>
                    <a:lnTo>
                      <a:pt x="6034" y="24970"/>
                    </a:lnTo>
                    <a:cubicBezTo>
                      <a:pt x="5641" y="26410"/>
                      <a:pt x="5227" y="27842"/>
                      <a:pt x="4777" y="29264"/>
                    </a:cubicBezTo>
                    <a:cubicBezTo>
                      <a:pt x="4736" y="29393"/>
                      <a:pt x="4812" y="29509"/>
                      <a:pt x="4911" y="29558"/>
                    </a:cubicBezTo>
                    <a:cubicBezTo>
                      <a:pt x="4942" y="29572"/>
                      <a:pt x="4975" y="29580"/>
                      <a:pt x="5007" y="29580"/>
                    </a:cubicBezTo>
                    <a:cubicBezTo>
                      <a:pt x="5077" y="29580"/>
                      <a:pt x="5144" y="29543"/>
                      <a:pt x="5178" y="29451"/>
                    </a:cubicBezTo>
                    <a:cubicBezTo>
                      <a:pt x="5178" y="29447"/>
                      <a:pt x="5178" y="29442"/>
                      <a:pt x="5182" y="29437"/>
                    </a:cubicBezTo>
                    <a:cubicBezTo>
                      <a:pt x="5579" y="28309"/>
                      <a:pt x="5985" y="27181"/>
                      <a:pt x="6391" y="26058"/>
                    </a:cubicBezTo>
                    <a:cubicBezTo>
                      <a:pt x="6538" y="26531"/>
                      <a:pt x="6748" y="27213"/>
                      <a:pt x="7055" y="28198"/>
                    </a:cubicBezTo>
                    <a:cubicBezTo>
                      <a:pt x="7193" y="28087"/>
                      <a:pt x="7345" y="27970"/>
                      <a:pt x="7497" y="27863"/>
                    </a:cubicBezTo>
                    <a:lnTo>
                      <a:pt x="6689" y="25247"/>
                    </a:lnTo>
                    <a:cubicBezTo>
                      <a:pt x="7086" y="24145"/>
                      <a:pt x="7487" y="23048"/>
                      <a:pt x="7884" y="21947"/>
                    </a:cubicBezTo>
                    <a:cubicBezTo>
                      <a:pt x="8446" y="23364"/>
                      <a:pt x="8968" y="24805"/>
                      <a:pt x="9459" y="26254"/>
                    </a:cubicBezTo>
                    <a:cubicBezTo>
                      <a:pt x="9605" y="26130"/>
                      <a:pt x="9744" y="26009"/>
                      <a:pt x="9887" y="25889"/>
                    </a:cubicBezTo>
                    <a:cubicBezTo>
                      <a:pt x="9347" y="24310"/>
                      <a:pt x="8763" y="22741"/>
                      <a:pt x="8152" y="21197"/>
                    </a:cubicBezTo>
                    <a:cubicBezTo>
                      <a:pt x="8598" y="19958"/>
                      <a:pt x="9031" y="18719"/>
                      <a:pt x="9454" y="17475"/>
                    </a:cubicBezTo>
                    <a:cubicBezTo>
                      <a:pt x="10360" y="19602"/>
                      <a:pt x="11255" y="21746"/>
                      <a:pt x="12138" y="23891"/>
                    </a:cubicBezTo>
                    <a:cubicBezTo>
                      <a:pt x="12286" y="23757"/>
                      <a:pt x="12424" y="23628"/>
                      <a:pt x="12544" y="23512"/>
                    </a:cubicBezTo>
                    <a:cubicBezTo>
                      <a:pt x="11617" y="21242"/>
                      <a:pt x="10667" y="18973"/>
                      <a:pt x="9704" y="16726"/>
                    </a:cubicBezTo>
                    <a:cubicBezTo>
                      <a:pt x="10150" y="15375"/>
                      <a:pt x="10578" y="14015"/>
                      <a:pt x="10975" y="12646"/>
                    </a:cubicBezTo>
                    <a:cubicBezTo>
                      <a:pt x="12379" y="15182"/>
                      <a:pt x="13739" y="17760"/>
                      <a:pt x="15032" y="20364"/>
                    </a:cubicBezTo>
                    <a:cubicBezTo>
                      <a:pt x="15139" y="20185"/>
                      <a:pt x="15250" y="20020"/>
                      <a:pt x="15357" y="19843"/>
                    </a:cubicBezTo>
                    <a:cubicBezTo>
                      <a:pt x="14025" y="17180"/>
                      <a:pt x="12624" y="14532"/>
                      <a:pt x="11179" y="11933"/>
                    </a:cubicBezTo>
                    <a:cubicBezTo>
                      <a:pt x="11367" y="11255"/>
                      <a:pt x="11554" y="10572"/>
                      <a:pt x="11728" y="9885"/>
                    </a:cubicBezTo>
                    <a:cubicBezTo>
                      <a:pt x="11897" y="9222"/>
                      <a:pt x="12066" y="8548"/>
                      <a:pt x="12241" y="7879"/>
                    </a:cubicBezTo>
                    <a:cubicBezTo>
                      <a:pt x="13770" y="10702"/>
                      <a:pt x="15469" y="13444"/>
                      <a:pt x="17324" y="16079"/>
                    </a:cubicBezTo>
                    <a:cubicBezTo>
                      <a:pt x="17404" y="15888"/>
                      <a:pt x="17484" y="15700"/>
                      <a:pt x="17565" y="15509"/>
                    </a:cubicBezTo>
                    <a:cubicBezTo>
                      <a:pt x="15683" y="12824"/>
                      <a:pt x="13966" y="10019"/>
                      <a:pt x="12432" y="7135"/>
                    </a:cubicBezTo>
                    <a:cubicBezTo>
                      <a:pt x="12714" y="6033"/>
                      <a:pt x="12994" y="4932"/>
                      <a:pt x="13270" y="3822"/>
                    </a:cubicBezTo>
                    <a:cubicBezTo>
                      <a:pt x="13975" y="4794"/>
                      <a:pt x="14711" y="5739"/>
                      <a:pt x="15429" y="6658"/>
                    </a:cubicBezTo>
                    <a:cubicBezTo>
                      <a:pt x="16606" y="8152"/>
                      <a:pt x="17810" y="9694"/>
                      <a:pt x="18853" y="11335"/>
                    </a:cubicBezTo>
                    <a:cubicBezTo>
                      <a:pt x="18902" y="11085"/>
                      <a:pt x="18942" y="10827"/>
                      <a:pt x="18978" y="10577"/>
                    </a:cubicBezTo>
                    <a:cubicBezTo>
                      <a:pt x="18001" y="9097"/>
                      <a:pt x="16909" y="7701"/>
                      <a:pt x="15844" y="6333"/>
                    </a:cubicBezTo>
                    <a:cubicBezTo>
                      <a:pt x="15036" y="5302"/>
                      <a:pt x="14212" y="4250"/>
                      <a:pt x="13436" y="3158"/>
                    </a:cubicBezTo>
                    <a:cubicBezTo>
                      <a:pt x="13636" y="2364"/>
                      <a:pt x="13828" y="1565"/>
                      <a:pt x="14015" y="763"/>
                    </a:cubicBezTo>
                    <a:cubicBezTo>
                      <a:pt x="13284" y="442"/>
                      <a:pt x="12584" y="188"/>
                      <a:pt x="1191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5462396" y="-248477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6030" y="0"/>
                    </a:moveTo>
                    <a:cubicBezTo>
                      <a:pt x="5569" y="0"/>
                      <a:pt x="5117" y="160"/>
                      <a:pt x="4682" y="328"/>
                    </a:cubicBezTo>
                    <a:cubicBezTo>
                      <a:pt x="3826" y="662"/>
                      <a:pt x="2943" y="1050"/>
                      <a:pt x="2350" y="1754"/>
                    </a:cubicBezTo>
                    <a:cubicBezTo>
                      <a:pt x="0" y="4537"/>
                      <a:pt x="4338" y="8581"/>
                      <a:pt x="5903" y="10565"/>
                    </a:cubicBezTo>
                    <a:cubicBezTo>
                      <a:pt x="6417" y="11211"/>
                      <a:pt x="6925" y="11867"/>
                      <a:pt x="7316" y="12593"/>
                    </a:cubicBezTo>
                    <a:cubicBezTo>
                      <a:pt x="7740" y="13383"/>
                      <a:pt x="8016" y="14244"/>
                      <a:pt x="8374" y="15069"/>
                    </a:cubicBezTo>
                    <a:cubicBezTo>
                      <a:pt x="9216" y="17003"/>
                      <a:pt x="10630" y="18938"/>
                      <a:pt x="12395" y="20138"/>
                    </a:cubicBezTo>
                    <a:cubicBezTo>
                      <a:pt x="13862" y="21128"/>
                      <a:pt x="15637" y="21395"/>
                      <a:pt x="17161" y="22323"/>
                    </a:cubicBezTo>
                    <a:cubicBezTo>
                      <a:pt x="18910" y="23383"/>
                      <a:pt x="20162" y="25239"/>
                      <a:pt x="22218" y="25796"/>
                    </a:cubicBezTo>
                    <a:cubicBezTo>
                      <a:pt x="23859" y="26237"/>
                      <a:pt x="25852" y="26242"/>
                      <a:pt x="27555" y="26527"/>
                    </a:cubicBezTo>
                    <a:cubicBezTo>
                      <a:pt x="26333" y="25021"/>
                      <a:pt x="25090" y="23486"/>
                      <a:pt x="24341" y="21694"/>
                    </a:cubicBezTo>
                    <a:cubicBezTo>
                      <a:pt x="23854" y="20526"/>
                      <a:pt x="23582" y="19277"/>
                      <a:pt x="23105" y="18109"/>
                    </a:cubicBezTo>
                    <a:cubicBezTo>
                      <a:pt x="21621" y="14489"/>
                      <a:pt x="18450" y="11711"/>
                      <a:pt x="15717" y="8795"/>
                    </a:cubicBezTo>
                    <a:cubicBezTo>
                      <a:pt x="14986" y="8015"/>
                      <a:pt x="14286" y="7220"/>
                      <a:pt x="13657" y="6405"/>
                    </a:cubicBezTo>
                    <a:cubicBezTo>
                      <a:pt x="11829" y="4014"/>
                      <a:pt x="10157" y="1964"/>
                      <a:pt x="7419" y="456"/>
                    </a:cubicBezTo>
                    <a:cubicBezTo>
                      <a:pt x="7049" y="252"/>
                      <a:pt x="6657" y="55"/>
                      <a:pt x="6234" y="11"/>
                    </a:cubicBezTo>
                    <a:cubicBezTo>
                      <a:pt x="6165" y="4"/>
                      <a:pt x="6097" y="0"/>
                      <a:pt x="603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5541110" y="-223637"/>
                <a:ext cx="797016" cy="817663"/>
              </a:xfrm>
              <a:custGeom>
                <a:rect b="b" l="l" r="r" t="t"/>
                <a:pathLst>
                  <a:path extrusionOk="0" h="25741" w="25091">
                    <a:moveTo>
                      <a:pt x="1161" y="1"/>
                    </a:moveTo>
                    <a:cubicBezTo>
                      <a:pt x="728" y="223"/>
                      <a:pt x="327" y="491"/>
                      <a:pt x="1" y="839"/>
                    </a:cubicBezTo>
                    <a:lnTo>
                      <a:pt x="220" y="1044"/>
                    </a:lnTo>
                    <a:cubicBezTo>
                      <a:pt x="335" y="1146"/>
                      <a:pt x="442" y="1244"/>
                      <a:pt x="541" y="1333"/>
                    </a:cubicBezTo>
                    <a:cubicBezTo>
                      <a:pt x="531" y="2114"/>
                      <a:pt x="518" y="3541"/>
                      <a:pt x="492" y="6158"/>
                    </a:cubicBezTo>
                    <a:cubicBezTo>
                      <a:pt x="621" y="6350"/>
                      <a:pt x="755" y="6537"/>
                      <a:pt x="893" y="6724"/>
                    </a:cubicBezTo>
                    <a:lnTo>
                      <a:pt x="947" y="1708"/>
                    </a:lnTo>
                    <a:lnTo>
                      <a:pt x="2079" y="2756"/>
                    </a:lnTo>
                    <a:cubicBezTo>
                      <a:pt x="2163" y="2831"/>
                      <a:pt x="2243" y="2907"/>
                      <a:pt x="2328" y="2983"/>
                    </a:cubicBezTo>
                    <a:cubicBezTo>
                      <a:pt x="2319" y="3768"/>
                      <a:pt x="2301" y="5329"/>
                      <a:pt x="2270" y="8422"/>
                    </a:cubicBezTo>
                    <a:cubicBezTo>
                      <a:pt x="2408" y="8583"/>
                      <a:pt x="2547" y="8739"/>
                      <a:pt x="2676" y="8891"/>
                    </a:cubicBezTo>
                    <a:lnTo>
                      <a:pt x="2729" y="3358"/>
                    </a:lnTo>
                    <a:cubicBezTo>
                      <a:pt x="3131" y="3728"/>
                      <a:pt x="3519" y="4098"/>
                      <a:pt x="3898" y="4477"/>
                    </a:cubicBezTo>
                    <a:cubicBezTo>
                      <a:pt x="3970" y="4549"/>
                      <a:pt x="4040" y="4619"/>
                      <a:pt x="4112" y="4691"/>
                    </a:cubicBezTo>
                    <a:cubicBezTo>
                      <a:pt x="4103" y="5475"/>
                      <a:pt x="4089" y="7125"/>
                      <a:pt x="4050" y="10599"/>
                    </a:cubicBezTo>
                    <a:cubicBezTo>
                      <a:pt x="4192" y="10786"/>
                      <a:pt x="4326" y="10978"/>
                      <a:pt x="4455" y="11169"/>
                    </a:cubicBezTo>
                    <a:lnTo>
                      <a:pt x="4517" y="5115"/>
                    </a:lnTo>
                    <a:cubicBezTo>
                      <a:pt x="4875" y="5502"/>
                      <a:pt x="5217" y="5895"/>
                      <a:pt x="5538" y="6309"/>
                    </a:cubicBezTo>
                    <a:cubicBezTo>
                      <a:pt x="5659" y="6465"/>
                      <a:pt x="5779" y="6626"/>
                      <a:pt x="5896" y="6786"/>
                    </a:cubicBezTo>
                    <a:cubicBezTo>
                      <a:pt x="5886" y="7745"/>
                      <a:pt x="5865" y="9783"/>
                      <a:pt x="5820" y="14108"/>
                    </a:cubicBezTo>
                    <a:cubicBezTo>
                      <a:pt x="5847" y="14170"/>
                      <a:pt x="5869" y="14228"/>
                      <a:pt x="5896" y="14287"/>
                    </a:cubicBezTo>
                    <a:cubicBezTo>
                      <a:pt x="5993" y="14513"/>
                      <a:pt x="6100" y="14741"/>
                      <a:pt x="6217" y="14973"/>
                    </a:cubicBezTo>
                    <a:lnTo>
                      <a:pt x="6297" y="7362"/>
                    </a:lnTo>
                    <a:cubicBezTo>
                      <a:pt x="6515" y="7687"/>
                      <a:pt x="6734" y="8017"/>
                      <a:pt x="6952" y="8356"/>
                    </a:cubicBezTo>
                    <a:cubicBezTo>
                      <a:pt x="7188" y="8722"/>
                      <a:pt x="7429" y="9091"/>
                      <a:pt x="7670" y="9462"/>
                    </a:cubicBezTo>
                    <a:cubicBezTo>
                      <a:pt x="7661" y="10420"/>
                      <a:pt x="7639" y="12521"/>
                      <a:pt x="7594" y="17135"/>
                    </a:cubicBezTo>
                    <a:cubicBezTo>
                      <a:pt x="7723" y="17300"/>
                      <a:pt x="7857" y="17465"/>
                      <a:pt x="7995" y="17625"/>
                    </a:cubicBezTo>
                    <a:lnTo>
                      <a:pt x="8076" y="10064"/>
                    </a:lnTo>
                    <a:cubicBezTo>
                      <a:pt x="8170" y="10202"/>
                      <a:pt x="8267" y="10340"/>
                      <a:pt x="8370" y="10478"/>
                    </a:cubicBezTo>
                    <a:cubicBezTo>
                      <a:pt x="8700" y="10943"/>
                      <a:pt x="9065" y="11397"/>
                      <a:pt x="9450" y="11820"/>
                    </a:cubicBezTo>
                    <a:cubicBezTo>
                      <a:pt x="9444" y="12601"/>
                      <a:pt x="9423" y="14469"/>
                      <a:pt x="9378" y="18954"/>
                    </a:cubicBezTo>
                    <a:cubicBezTo>
                      <a:pt x="9512" y="19061"/>
                      <a:pt x="9645" y="19164"/>
                      <a:pt x="9783" y="19257"/>
                    </a:cubicBezTo>
                    <a:lnTo>
                      <a:pt x="9855" y="12248"/>
                    </a:lnTo>
                    <a:cubicBezTo>
                      <a:pt x="9921" y="12315"/>
                      <a:pt x="9985" y="12382"/>
                      <a:pt x="10051" y="12445"/>
                    </a:cubicBezTo>
                    <a:cubicBezTo>
                      <a:pt x="10434" y="12824"/>
                      <a:pt x="10835" y="13184"/>
                      <a:pt x="11237" y="13532"/>
                    </a:cubicBezTo>
                    <a:cubicBezTo>
                      <a:pt x="11232" y="14174"/>
                      <a:pt x="11215" y="15820"/>
                      <a:pt x="11175" y="20029"/>
                    </a:cubicBezTo>
                    <a:cubicBezTo>
                      <a:pt x="11304" y="20087"/>
                      <a:pt x="11442" y="20145"/>
                      <a:pt x="11576" y="20199"/>
                    </a:cubicBezTo>
                    <a:lnTo>
                      <a:pt x="11643" y="13880"/>
                    </a:lnTo>
                    <a:cubicBezTo>
                      <a:pt x="12107" y="14268"/>
                      <a:pt x="12570" y="14656"/>
                      <a:pt x="13025" y="15044"/>
                    </a:cubicBezTo>
                    <a:cubicBezTo>
                      <a:pt x="13020" y="15592"/>
                      <a:pt x="13008" y="17015"/>
                      <a:pt x="12967" y="20729"/>
                    </a:cubicBezTo>
                    <a:cubicBezTo>
                      <a:pt x="13101" y="20782"/>
                      <a:pt x="13239" y="20841"/>
                      <a:pt x="13373" y="20894"/>
                    </a:cubicBezTo>
                    <a:lnTo>
                      <a:pt x="13430" y="15401"/>
                    </a:lnTo>
                    <a:cubicBezTo>
                      <a:pt x="13578" y="15530"/>
                      <a:pt x="13720" y="15660"/>
                      <a:pt x="13864" y="15793"/>
                    </a:cubicBezTo>
                    <a:cubicBezTo>
                      <a:pt x="14193" y="16096"/>
                      <a:pt x="14510" y="16413"/>
                      <a:pt x="14813" y="16742"/>
                    </a:cubicBezTo>
                    <a:cubicBezTo>
                      <a:pt x="14809" y="17215"/>
                      <a:pt x="14795" y="18438"/>
                      <a:pt x="14759" y="21590"/>
                    </a:cubicBezTo>
                    <a:cubicBezTo>
                      <a:pt x="14897" y="21675"/>
                      <a:pt x="15036" y="21768"/>
                      <a:pt x="15165" y="21862"/>
                    </a:cubicBezTo>
                    <a:cubicBezTo>
                      <a:pt x="15165" y="21862"/>
                      <a:pt x="15165" y="21858"/>
                      <a:pt x="15214" y="17203"/>
                    </a:cubicBezTo>
                    <a:cubicBezTo>
                      <a:pt x="15330" y="17341"/>
                      <a:pt x="15446" y="17479"/>
                      <a:pt x="15562" y="17625"/>
                    </a:cubicBezTo>
                    <a:cubicBezTo>
                      <a:pt x="15905" y="18053"/>
                      <a:pt x="16245" y="18487"/>
                      <a:pt x="16593" y="18919"/>
                    </a:cubicBezTo>
                    <a:cubicBezTo>
                      <a:pt x="16587" y="19311"/>
                      <a:pt x="16579" y="20337"/>
                      <a:pt x="16552" y="22994"/>
                    </a:cubicBezTo>
                    <a:cubicBezTo>
                      <a:pt x="16686" y="23115"/>
                      <a:pt x="16819" y="23230"/>
                      <a:pt x="16957" y="23346"/>
                    </a:cubicBezTo>
                    <a:lnTo>
                      <a:pt x="16998" y="19413"/>
                    </a:lnTo>
                    <a:cubicBezTo>
                      <a:pt x="17047" y="19477"/>
                      <a:pt x="17095" y="19539"/>
                      <a:pt x="17149" y="19596"/>
                    </a:cubicBezTo>
                    <a:cubicBezTo>
                      <a:pt x="17542" y="20074"/>
                      <a:pt x="17952" y="20541"/>
                      <a:pt x="18375" y="20992"/>
                    </a:cubicBezTo>
                    <a:cubicBezTo>
                      <a:pt x="18371" y="21290"/>
                      <a:pt x="18362" y="22111"/>
                      <a:pt x="18340" y="24394"/>
                    </a:cubicBezTo>
                    <a:cubicBezTo>
                      <a:pt x="18474" y="24474"/>
                      <a:pt x="18608" y="24550"/>
                      <a:pt x="18746" y="24622"/>
                    </a:cubicBezTo>
                    <a:lnTo>
                      <a:pt x="18777" y="21416"/>
                    </a:lnTo>
                    <a:cubicBezTo>
                      <a:pt x="19223" y="21866"/>
                      <a:pt x="19682" y="22303"/>
                      <a:pt x="20163" y="22718"/>
                    </a:cubicBezTo>
                    <a:cubicBezTo>
                      <a:pt x="20159" y="22914"/>
                      <a:pt x="20155" y="23480"/>
                      <a:pt x="20137" y="25112"/>
                    </a:cubicBezTo>
                    <a:cubicBezTo>
                      <a:pt x="20270" y="25143"/>
                      <a:pt x="20404" y="25170"/>
                      <a:pt x="20542" y="25192"/>
                    </a:cubicBezTo>
                    <a:lnTo>
                      <a:pt x="20565" y="23056"/>
                    </a:lnTo>
                    <a:cubicBezTo>
                      <a:pt x="20618" y="23101"/>
                      <a:pt x="20672" y="23146"/>
                      <a:pt x="20730" y="23190"/>
                    </a:cubicBezTo>
                    <a:cubicBezTo>
                      <a:pt x="21122" y="23507"/>
                      <a:pt x="21532" y="23805"/>
                      <a:pt x="21952" y="24087"/>
                    </a:cubicBezTo>
                    <a:cubicBezTo>
                      <a:pt x="21952" y="24185"/>
                      <a:pt x="21947" y="24488"/>
                      <a:pt x="21938" y="25393"/>
                    </a:cubicBezTo>
                    <a:cubicBezTo>
                      <a:pt x="22077" y="25406"/>
                      <a:pt x="22205" y="25420"/>
                      <a:pt x="22344" y="25433"/>
                    </a:cubicBezTo>
                    <a:lnTo>
                      <a:pt x="22353" y="24346"/>
                    </a:lnTo>
                    <a:cubicBezTo>
                      <a:pt x="22808" y="24630"/>
                      <a:pt x="23271" y="24893"/>
                      <a:pt x="23744" y="25134"/>
                    </a:cubicBezTo>
                    <a:cubicBezTo>
                      <a:pt x="23744" y="25165"/>
                      <a:pt x="23744" y="25259"/>
                      <a:pt x="23740" y="25571"/>
                    </a:cubicBezTo>
                    <a:cubicBezTo>
                      <a:pt x="23878" y="25585"/>
                      <a:pt x="24012" y="25598"/>
                      <a:pt x="24145" y="25616"/>
                    </a:cubicBezTo>
                    <a:lnTo>
                      <a:pt x="24150" y="25330"/>
                    </a:lnTo>
                    <a:cubicBezTo>
                      <a:pt x="24458" y="25478"/>
                      <a:pt x="24773" y="25611"/>
                      <a:pt x="25090" y="25741"/>
                    </a:cubicBezTo>
                    <a:cubicBezTo>
                      <a:pt x="24131" y="25326"/>
                      <a:pt x="23218" y="24822"/>
                      <a:pt x="22361" y="24239"/>
                    </a:cubicBezTo>
                    <a:lnTo>
                      <a:pt x="22361" y="24239"/>
                    </a:lnTo>
                    <a:cubicBezTo>
                      <a:pt x="22522" y="24243"/>
                      <a:pt x="22919" y="24247"/>
                      <a:pt x="23896" y="24260"/>
                    </a:cubicBezTo>
                    <a:cubicBezTo>
                      <a:pt x="23793" y="24122"/>
                      <a:pt x="23691" y="23984"/>
                      <a:pt x="23588" y="23846"/>
                    </a:cubicBezTo>
                    <a:lnTo>
                      <a:pt x="21773" y="23823"/>
                    </a:lnTo>
                    <a:cubicBezTo>
                      <a:pt x="21452" y="23583"/>
                      <a:pt x="21135" y="23333"/>
                      <a:pt x="20828" y="23074"/>
                    </a:cubicBezTo>
                    <a:cubicBezTo>
                      <a:pt x="20569" y="22856"/>
                      <a:pt x="20324" y="22633"/>
                      <a:pt x="20079" y="22405"/>
                    </a:cubicBezTo>
                    <a:lnTo>
                      <a:pt x="20079" y="22405"/>
                    </a:lnTo>
                    <a:cubicBezTo>
                      <a:pt x="20324" y="22410"/>
                      <a:pt x="20966" y="22419"/>
                      <a:pt x="22643" y="22441"/>
                    </a:cubicBezTo>
                    <a:cubicBezTo>
                      <a:pt x="22563" y="22307"/>
                      <a:pt x="22482" y="22169"/>
                      <a:pt x="22406" y="22031"/>
                    </a:cubicBezTo>
                    <a:lnTo>
                      <a:pt x="19655" y="21991"/>
                    </a:lnTo>
                    <a:cubicBezTo>
                      <a:pt x="19196" y="21541"/>
                      <a:pt x="18759" y="21068"/>
                      <a:pt x="18340" y="20578"/>
                    </a:cubicBezTo>
                    <a:lnTo>
                      <a:pt x="18340" y="20578"/>
                    </a:lnTo>
                    <a:cubicBezTo>
                      <a:pt x="18652" y="20582"/>
                      <a:pt x="19495" y="20595"/>
                      <a:pt x="21746" y="20622"/>
                    </a:cubicBezTo>
                    <a:cubicBezTo>
                      <a:pt x="21693" y="20488"/>
                      <a:pt x="21643" y="20350"/>
                      <a:pt x="21595" y="20212"/>
                    </a:cubicBezTo>
                    <a:lnTo>
                      <a:pt x="17992" y="20163"/>
                    </a:lnTo>
                    <a:cubicBezTo>
                      <a:pt x="17787" y="19913"/>
                      <a:pt x="17582" y="19664"/>
                      <a:pt x="17381" y="19405"/>
                    </a:cubicBezTo>
                    <a:cubicBezTo>
                      <a:pt x="17212" y="19191"/>
                      <a:pt x="17047" y="18973"/>
                      <a:pt x="16881" y="18754"/>
                    </a:cubicBezTo>
                    <a:lnTo>
                      <a:pt x="16881" y="18754"/>
                    </a:lnTo>
                    <a:cubicBezTo>
                      <a:pt x="17266" y="18763"/>
                      <a:pt x="18309" y="18776"/>
                      <a:pt x="21145" y="18812"/>
                    </a:cubicBezTo>
                    <a:cubicBezTo>
                      <a:pt x="21104" y="18678"/>
                      <a:pt x="21060" y="18540"/>
                      <a:pt x="21015" y="18401"/>
                    </a:cubicBezTo>
                    <a:lnTo>
                      <a:pt x="16570" y="18343"/>
                    </a:lnTo>
                    <a:cubicBezTo>
                      <a:pt x="16334" y="18027"/>
                      <a:pt x="16097" y="17711"/>
                      <a:pt x="15856" y="17390"/>
                    </a:cubicBezTo>
                    <a:cubicBezTo>
                      <a:pt x="15741" y="17238"/>
                      <a:pt x="15624" y="17086"/>
                      <a:pt x="15504" y="16935"/>
                    </a:cubicBezTo>
                    <a:lnTo>
                      <a:pt x="15504" y="16935"/>
                    </a:lnTo>
                    <a:cubicBezTo>
                      <a:pt x="15963" y="16939"/>
                      <a:pt x="17194" y="16956"/>
                      <a:pt x="20489" y="17001"/>
                    </a:cubicBezTo>
                    <a:cubicBezTo>
                      <a:pt x="20427" y="16863"/>
                      <a:pt x="20365" y="16725"/>
                      <a:pt x="20297" y="16592"/>
                    </a:cubicBezTo>
                    <a:lnTo>
                      <a:pt x="15169" y="16524"/>
                    </a:lnTo>
                    <a:cubicBezTo>
                      <a:pt x="14862" y="16150"/>
                      <a:pt x="14537" y="15789"/>
                      <a:pt x="14198" y="15450"/>
                    </a:cubicBezTo>
                    <a:cubicBezTo>
                      <a:pt x="14082" y="15334"/>
                      <a:pt x="13971" y="15223"/>
                      <a:pt x="13854" y="15106"/>
                    </a:cubicBezTo>
                    <a:lnTo>
                      <a:pt x="13854" y="15106"/>
                    </a:lnTo>
                    <a:cubicBezTo>
                      <a:pt x="14434" y="15116"/>
                      <a:pt x="15883" y="15133"/>
                      <a:pt x="19509" y="15182"/>
                    </a:cubicBezTo>
                    <a:cubicBezTo>
                      <a:pt x="19423" y="15044"/>
                      <a:pt x="19334" y="14910"/>
                      <a:pt x="19241" y="14772"/>
                    </a:cubicBezTo>
                    <a:lnTo>
                      <a:pt x="13422" y="14696"/>
                    </a:lnTo>
                    <a:cubicBezTo>
                      <a:pt x="12918" y="14215"/>
                      <a:pt x="12401" y="13752"/>
                      <a:pt x="11897" y="13279"/>
                    </a:cubicBezTo>
                    <a:lnTo>
                      <a:pt x="11897" y="13279"/>
                    </a:lnTo>
                    <a:cubicBezTo>
                      <a:pt x="12584" y="13287"/>
                      <a:pt x="14233" y="13310"/>
                      <a:pt x="18202" y="13363"/>
                    </a:cubicBezTo>
                    <a:cubicBezTo>
                      <a:pt x="18091" y="13225"/>
                      <a:pt x="17978" y="13087"/>
                      <a:pt x="17863" y="12953"/>
                    </a:cubicBezTo>
                    <a:lnTo>
                      <a:pt x="11460" y="12863"/>
                    </a:lnTo>
                    <a:cubicBezTo>
                      <a:pt x="11152" y="12569"/>
                      <a:pt x="10849" y="12266"/>
                      <a:pt x="10559" y="11950"/>
                    </a:cubicBezTo>
                    <a:cubicBezTo>
                      <a:pt x="10407" y="11789"/>
                      <a:pt x="10256" y="11624"/>
                      <a:pt x="10113" y="11455"/>
                    </a:cubicBezTo>
                    <a:lnTo>
                      <a:pt x="10113" y="11455"/>
                    </a:lnTo>
                    <a:cubicBezTo>
                      <a:pt x="10823" y="11464"/>
                      <a:pt x="12530" y="11486"/>
                      <a:pt x="16619" y="11540"/>
                    </a:cubicBezTo>
                    <a:cubicBezTo>
                      <a:pt x="16490" y="11402"/>
                      <a:pt x="16365" y="11264"/>
                      <a:pt x="16235" y="11124"/>
                    </a:cubicBezTo>
                    <a:lnTo>
                      <a:pt x="9779" y="11040"/>
                    </a:lnTo>
                    <a:cubicBezTo>
                      <a:pt x="9431" y="10589"/>
                      <a:pt x="9110" y="10117"/>
                      <a:pt x="8802" y="9632"/>
                    </a:cubicBezTo>
                    <a:lnTo>
                      <a:pt x="8802" y="9632"/>
                    </a:lnTo>
                    <a:cubicBezTo>
                      <a:pt x="9498" y="9640"/>
                      <a:pt x="11113" y="9663"/>
                      <a:pt x="14871" y="9712"/>
                    </a:cubicBezTo>
                    <a:cubicBezTo>
                      <a:pt x="14737" y="9573"/>
                      <a:pt x="14603" y="9435"/>
                      <a:pt x="14469" y="9297"/>
                    </a:cubicBezTo>
                    <a:lnTo>
                      <a:pt x="8549" y="9221"/>
                    </a:lnTo>
                    <a:cubicBezTo>
                      <a:pt x="8281" y="8776"/>
                      <a:pt x="8018" y="8321"/>
                      <a:pt x="7755" y="7866"/>
                    </a:cubicBezTo>
                    <a:cubicBezTo>
                      <a:pt x="7742" y="7848"/>
                      <a:pt x="7732" y="7830"/>
                      <a:pt x="7723" y="7812"/>
                    </a:cubicBezTo>
                    <a:lnTo>
                      <a:pt x="7723" y="7812"/>
                    </a:lnTo>
                    <a:cubicBezTo>
                      <a:pt x="8401" y="7821"/>
                      <a:pt x="9882" y="7844"/>
                      <a:pt x="13119" y="7883"/>
                    </a:cubicBezTo>
                    <a:cubicBezTo>
                      <a:pt x="12989" y="7749"/>
                      <a:pt x="12864" y="7611"/>
                      <a:pt x="12740" y="7473"/>
                    </a:cubicBezTo>
                    <a:lnTo>
                      <a:pt x="7483" y="7402"/>
                    </a:lnTo>
                    <a:cubicBezTo>
                      <a:pt x="7202" y="6930"/>
                      <a:pt x="6912" y="6457"/>
                      <a:pt x="6600" y="5993"/>
                    </a:cubicBezTo>
                    <a:lnTo>
                      <a:pt x="6600" y="5993"/>
                    </a:lnTo>
                    <a:cubicBezTo>
                      <a:pt x="7283" y="6002"/>
                      <a:pt x="8678" y="6024"/>
                      <a:pt x="11527" y="6060"/>
                    </a:cubicBezTo>
                    <a:cubicBezTo>
                      <a:pt x="11415" y="5926"/>
                      <a:pt x="11308" y="5788"/>
                      <a:pt x="11201" y="5646"/>
                    </a:cubicBezTo>
                    <a:lnTo>
                      <a:pt x="6314" y="5582"/>
                    </a:lnTo>
                    <a:cubicBezTo>
                      <a:pt x="5962" y="5092"/>
                      <a:pt x="5588" y="4624"/>
                      <a:pt x="5196" y="4174"/>
                    </a:cubicBezTo>
                    <a:lnTo>
                      <a:pt x="5196" y="4174"/>
                    </a:lnTo>
                    <a:cubicBezTo>
                      <a:pt x="5935" y="4183"/>
                      <a:pt x="7358" y="4201"/>
                      <a:pt x="10100" y="4236"/>
                    </a:cubicBezTo>
                    <a:cubicBezTo>
                      <a:pt x="9989" y="4098"/>
                      <a:pt x="9878" y="3964"/>
                      <a:pt x="9761" y="3826"/>
                    </a:cubicBezTo>
                    <a:lnTo>
                      <a:pt x="4830" y="3759"/>
                    </a:lnTo>
                    <a:cubicBezTo>
                      <a:pt x="4803" y="3732"/>
                      <a:pt x="4776" y="3701"/>
                      <a:pt x="4745" y="3670"/>
                    </a:cubicBezTo>
                    <a:cubicBezTo>
                      <a:pt x="4334" y="3215"/>
                      <a:pt x="3906" y="2778"/>
                      <a:pt x="3484" y="2345"/>
                    </a:cubicBezTo>
                    <a:lnTo>
                      <a:pt x="3484" y="2345"/>
                    </a:lnTo>
                    <a:cubicBezTo>
                      <a:pt x="4277" y="2359"/>
                      <a:pt x="5758" y="2376"/>
                      <a:pt x="8499" y="2413"/>
                    </a:cubicBezTo>
                    <a:cubicBezTo>
                      <a:pt x="8361" y="2275"/>
                      <a:pt x="8223" y="2136"/>
                      <a:pt x="8080" y="2002"/>
                    </a:cubicBezTo>
                    <a:lnTo>
                      <a:pt x="3073" y="1936"/>
                    </a:lnTo>
                    <a:cubicBezTo>
                      <a:pt x="3042" y="1900"/>
                      <a:pt x="3006" y="1864"/>
                      <a:pt x="2970" y="1833"/>
                    </a:cubicBezTo>
                    <a:cubicBezTo>
                      <a:pt x="2342" y="1195"/>
                      <a:pt x="1936" y="785"/>
                      <a:pt x="1673" y="522"/>
                    </a:cubicBezTo>
                    <a:lnTo>
                      <a:pt x="1673" y="522"/>
                    </a:lnTo>
                    <a:cubicBezTo>
                      <a:pt x="2462" y="530"/>
                      <a:pt x="3871" y="549"/>
                      <a:pt x="6382" y="580"/>
                    </a:cubicBezTo>
                    <a:cubicBezTo>
                      <a:pt x="6180" y="442"/>
                      <a:pt x="5976" y="299"/>
                      <a:pt x="5766" y="166"/>
                    </a:cubicBezTo>
                    <a:lnTo>
                      <a:pt x="1263" y="108"/>
                    </a:lnTo>
                    <a:lnTo>
                      <a:pt x="1192" y="36"/>
                    </a:lnTo>
                    <a:cubicBezTo>
                      <a:pt x="1183" y="22"/>
                      <a:pt x="1169" y="14"/>
                      <a:pt x="1161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5552037" y="387935"/>
                <a:ext cx="528887" cy="385024"/>
              </a:xfrm>
              <a:custGeom>
                <a:rect b="b" l="l" r="r" t="t"/>
                <a:pathLst>
                  <a:path extrusionOk="0" h="12121" w="16650">
                    <a:moveTo>
                      <a:pt x="14229" y="0"/>
                    </a:moveTo>
                    <a:cubicBezTo>
                      <a:pt x="14069" y="0"/>
                      <a:pt x="13913" y="5"/>
                      <a:pt x="13761" y="18"/>
                    </a:cubicBezTo>
                    <a:cubicBezTo>
                      <a:pt x="12623" y="117"/>
                      <a:pt x="11785" y="977"/>
                      <a:pt x="10759" y="1374"/>
                    </a:cubicBezTo>
                    <a:cubicBezTo>
                      <a:pt x="9863" y="1716"/>
                      <a:pt x="8900" y="1690"/>
                      <a:pt x="8035" y="2074"/>
                    </a:cubicBezTo>
                    <a:cubicBezTo>
                      <a:pt x="6987" y="2537"/>
                      <a:pt x="6056" y="3424"/>
                      <a:pt x="5427" y="4370"/>
                    </a:cubicBezTo>
                    <a:cubicBezTo>
                      <a:pt x="5159" y="4772"/>
                      <a:pt x="4932" y="5200"/>
                      <a:pt x="4633" y="5574"/>
                    </a:cubicBezTo>
                    <a:cubicBezTo>
                      <a:pt x="4356" y="5922"/>
                      <a:pt x="4023" y="6216"/>
                      <a:pt x="3692" y="6510"/>
                    </a:cubicBezTo>
                    <a:cubicBezTo>
                      <a:pt x="2675" y="7410"/>
                      <a:pt x="0" y="9132"/>
                      <a:pt x="977" y="10826"/>
                    </a:cubicBezTo>
                    <a:cubicBezTo>
                      <a:pt x="1222" y="11254"/>
                      <a:pt x="1650" y="11544"/>
                      <a:pt x="2074" y="11802"/>
                    </a:cubicBezTo>
                    <a:cubicBezTo>
                      <a:pt x="2319" y="11950"/>
                      <a:pt x="2578" y="12096"/>
                      <a:pt x="2863" y="12119"/>
                    </a:cubicBezTo>
                    <a:cubicBezTo>
                      <a:pt x="2883" y="12120"/>
                      <a:pt x="2903" y="12121"/>
                      <a:pt x="2924" y="12121"/>
                    </a:cubicBezTo>
                    <a:cubicBezTo>
                      <a:pt x="3130" y="12121"/>
                      <a:pt x="3332" y="12059"/>
                      <a:pt x="3527" y="11995"/>
                    </a:cubicBezTo>
                    <a:cubicBezTo>
                      <a:pt x="5119" y="11460"/>
                      <a:pt x="6198" y="10536"/>
                      <a:pt x="7393" y="9448"/>
                    </a:cubicBezTo>
                    <a:cubicBezTo>
                      <a:pt x="7803" y="9073"/>
                      <a:pt x="8244" y="8721"/>
                      <a:pt x="8709" y="8383"/>
                    </a:cubicBezTo>
                    <a:cubicBezTo>
                      <a:pt x="10425" y="7099"/>
                      <a:pt x="12369" y="5935"/>
                      <a:pt x="13497" y="4165"/>
                    </a:cubicBezTo>
                    <a:cubicBezTo>
                      <a:pt x="13858" y="3594"/>
                      <a:pt x="14121" y="2957"/>
                      <a:pt x="14491" y="2391"/>
                    </a:cubicBezTo>
                    <a:cubicBezTo>
                      <a:pt x="15057" y="1516"/>
                      <a:pt x="15856" y="821"/>
                      <a:pt x="16650" y="143"/>
                    </a:cubicBezTo>
                    <a:cubicBezTo>
                      <a:pt x="15878" y="132"/>
                      <a:pt x="15019" y="0"/>
                      <a:pt x="142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5584755" y="387903"/>
                <a:ext cx="496328" cy="375240"/>
              </a:xfrm>
              <a:custGeom>
                <a:rect b="b" l="l" r="r" t="t"/>
                <a:pathLst>
                  <a:path extrusionOk="0" h="11813" w="15625">
                    <a:moveTo>
                      <a:pt x="13171" y="1"/>
                    </a:moveTo>
                    <a:cubicBezTo>
                      <a:pt x="13095" y="1"/>
                      <a:pt x="13025" y="5"/>
                      <a:pt x="12949" y="5"/>
                    </a:cubicBezTo>
                    <a:cubicBezTo>
                      <a:pt x="12801" y="871"/>
                      <a:pt x="12752" y="1169"/>
                      <a:pt x="12735" y="1272"/>
                    </a:cubicBezTo>
                    <a:cubicBezTo>
                      <a:pt x="12441" y="1446"/>
                      <a:pt x="12155" y="1633"/>
                      <a:pt x="11879" y="1830"/>
                    </a:cubicBezTo>
                    <a:lnTo>
                      <a:pt x="12169" y="135"/>
                    </a:lnTo>
                    <a:lnTo>
                      <a:pt x="12169" y="135"/>
                    </a:lnTo>
                    <a:cubicBezTo>
                      <a:pt x="12088" y="157"/>
                      <a:pt x="12008" y="184"/>
                      <a:pt x="11932" y="215"/>
                    </a:cubicBezTo>
                    <a:cubicBezTo>
                      <a:pt x="11727" y="1423"/>
                      <a:pt x="11651" y="1856"/>
                      <a:pt x="11624" y="2017"/>
                    </a:cubicBezTo>
                    <a:cubicBezTo>
                      <a:pt x="11361" y="2213"/>
                      <a:pt x="11099" y="2423"/>
                      <a:pt x="10844" y="2637"/>
                    </a:cubicBezTo>
                    <a:cubicBezTo>
                      <a:pt x="10813" y="2663"/>
                      <a:pt x="10778" y="2690"/>
                      <a:pt x="10745" y="2717"/>
                    </a:cubicBezTo>
                    <a:lnTo>
                      <a:pt x="11099" y="639"/>
                    </a:lnTo>
                    <a:lnTo>
                      <a:pt x="11099" y="639"/>
                    </a:lnTo>
                    <a:cubicBezTo>
                      <a:pt x="11018" y="684"/>
                      <a:pt x="10933" y="733"/>
                      <a:pt x="10852" y="781"/>
                    </a:cubicBezTo>
                    <a:cubicBezTo>
                      <a:pt x="10612" y="2190"/>
                      <a:pt x="10523" y="2730"/>
                      <a:pt x="10488" y="2939"/>
                    </a:cubicBezTo>
                    <a:cubicBezTo>
                      <a:pt x="10264" y="3135"/>
                      <a:pt x="10041" y="3332"/>
                      <a:pt x="9819" y="3528"/>
                    </a:cubicBezTo>
                    <a:cubicBezTo>
                      <a:pt x="9743" y="3590"/>
                      <a:pt x="9671" y="3653"/>
                      <a:pt x="9595" y="3715"/>
                    </a:cubicBezTo>
                    <a:lnTo>
                      <a:pt x="10015" y="1250"/>
                    </a:lnTo>
                    <a:lnTo>
                      <a:pt x="10015" y="1250"/>
                    </a:lnTo>
                    <a:cubicBezTo>
                      <a:pt x="9934" y="1289"/>
                      <a:pt x="9854" y="1321"/>
                      <a:pt x="9774" y="1357"/>
                    </a:cubicBezTo>
                    <a:cubicBezTo>
                      <a:pt x="9493" y="3024"/>
                      <a:pt x="9381" y="3670"/>
                      <a:pt x="9337" y="3921"/>
                    </a:cubicBezTo>
                    <a:cubicBezTo>
                      <a:pt x="9150" y="4067"/>
                      <a:pt x="8949" y="4201"/>
                      <a:pt x="8749" y="4331"/>
                    </a:cubicBezTo>
                    <a:cubicBezTo>
                      <a:pt x="8659" y="4388"/>
                      <a:pt x="8570" y="4442"/>
                      <a:pt x="8481" y="4495"/>
                    </a:cubicBezTo>
                    <a:lnTo>
                      <a:pt x="8976" y="1593"/>
                    </a:lnTo>
                    <a:lnTo>
                      <a:pt x="8976" y="1593"/>
                    </a:lnTo>
                    <a:cubicBezTo>
                      <a:pt x="8900" y="1606"/>
                      <a:pt x="8819" y="1624"/>
                      <a:pt x="8744" y="1637"/>
                    </a:cubicBezTo>
                    <a:cubicBezTo>
                      <a:pt x="8409" y="3604"/>
                      <a:pt x="8284" y="4357"/>
                      <a:pt x="8231" y="4647"/>
                    </a:cubicBezTo>
                    <a:cubicBezTo>
                      <a:pt x="7955" y="4808"/>
                      <a:pt x="7674" y="4968"/>
                      <a:pt x="7393" y="5129"/>
                    </a:cubicBezTo>
                    <a:lnTo>
                      <a:pt x="7959" y="1785"/>
                    </a:lnTo>
                    <a:lnTo>
                      <a:pt x="7959" y="1785"/>
                    </a:lnTo>
                    <a:cubicBezTo>
                      <a:pt x="7883" y="1803"/>
                      <a:pt x="7808" y="1820"/>
                      <a:pt x="7732" y="1838"/>
                    </a:cubicBezTo>
                    <a:cubicBezTo>
                      <a:pt x="7353" y="4063"/>
                      <a:pt x="7201" y="4937"/>
                      <a:pt x="7143" y="5275"/>
                    </a:cubicBezTo>
                    <a:cubicBezTo>
                      <a:pt x="6898" y="5423"/>
                      <a:pt x="6652" y="5575"/>
                      <a:pt x="6417" y="5736"/>
                    </a:cubicBezTo>
                    <a:cubicBezTo>
                      <a:pt x="6376" y="5762"/>
                      <a:pt x="6331" y="5793"/>
                      <a:pt x="6292" y="5820"/>
                    </a:cubicBezTo>
                    <a:lnTo>
                      <a:pt x="6925" y="2110"/>
                    </a:lnTo>
                    <a:lnTo>
                      <a:pt x="6925" y="2110"/>
                    </a:lnTo>
                    <a:cubicBezTo>
                      <a:pt x="6840" y="2151"/>
                      <a:pt x="6759" y="2190"/>
                      <a:pt x="6679" y="2235"/>
                    </a:cubicBezTo>
                    <a:cubicBezTo>
                      <a:pt x="6278" y="4607"/>
                      <a:pt x="6109" y="5596"/>
                      <a:pt x="6037" y="6007"/>
                    </a:cubicBezTo>
                    <a:cubicBezTo>
                      <a:pt x="5792" y="6199"/>
                      <a:pt x="5561" y="6399"/>
                      <a:pt x="5337" y="6613"/>
                    </a:cubicBezTo>
                    <a:cubicBezTo>
                      <a:pt x="5275" y="6680"/>
                      <a:pt x="5208" y="6743"/>
                      <a:pt x="5146" y="6806"/>
                    </a:cubicBezTo>
                    <a:lnTo>
                      <a:pt x="5823" y="2806"/>
                    </a:lnTo>
                    <a:lnTo>
                      <a:pt x="5823" y="2806"/>
                    </a:lnTo>
                    <a:cubicBezTo>
                      <a:pt x="5734" y="2877"/>
                      <a:pt x="5650" y="2948"/>
                      <a:pt x="5565" y="3024"/>
                    </a:cubicBezTo>
                    <a:cubicBezTo>
                      <a:pt x="5150" y="5468"/>
                      <a:pt x="4958" y="6578"/>
                      <a:pt x="4874" y="7086"/>
                    </a:cubicBezTo>
                    <a:cubicBezTo>
                      <a:pt x="4709" y="7255"/>
                      <a:pt x="4548" y="7430"/>
                      <a:pt x="4388" y="7603"/>
                    </a:cubicBezTo>
                    <a:cubicBezTo>
                      <a:pt x="4240" y="7759"/>
                      <a:pt x="4094" y="7911"/>
                      <a:pt x="3946" y="8063"/>
                    </a:cubicBezTo>
                    <a:lnTo>
                      <a:pt x="4633" y="4036"/>
                    </a:lnTo>
                    <a:lnTo>
                      <a:pt x="4633" y="4036"/>
                    </a:lnTo>
                    <a:cubicBezTo>
                      <a:pt x="4548" y="4148"/>
                      <a:pt x="4468" y="4259"/>
                      <a:pt x="4397" y="4371"/>
                    </a:cubicBezTo>
                    <a:cubicBezTo>
                      <a:pt x="4374" y="4398"/>
                      <a:pt x="4357" y="4425"/>
                      <a:pt x="4339" y="4456"/>
                    </a:cubicBezTo>
                    <a:cubicBezTo>
                      <a:pt x="3950" y="6743"/>
                      <a:pt x="3768" y="7822"/>
                      <a:pt x="3683" y="8331"/>
                    </a:cubicBezTo>
                    <a:cubicBezTo>
                      <a:pt x="3603" y="8401"/>
                      <a:pt x="3528" y="8477"/>
                      <a:pt x="3447" y="8549"/>
                    </a:cubicBezTo>
                    <a:cubicBezTo>
                      <a:pt x="3238" y="8736"/>
                      <a:pt x="3019" y="8910"/>
                      <a:pt x="2796" y="9080"/>
                    </a:cubicBezTo>
                    <a:lnTo>
                      <a:pt x="3340" y="5878"/>
                    </a:lnTo>
                    <a:lnTo>
                      <a:pt x="3340" y="5878"/>
                    </a:lnTo>
                    <a:cubicBezTo>
                      <a:pt x="3250" y="5967"/>
                      <a:pt x="3162" y="6057"/>
                      <a:pt x="3073" y="6141"/>
                    </a:cubicBezTo>
                    <a:cubicBezTo>
                      <a:pt x="2760" y="7977"/>
                      <a:pt x="2608" y="8852"/>
                      <a:pt x="2542" y="9267"/>
                    </a:cubicBezTo>
                    <a:cubicBezTo>
                      <a:pt x="2497" y="9298"/>
                      <a:pt x="2452" y="9329"/>
                      <a:pt x="2408" y="9360"/>
                    </a:cubicBezTo>
                    <a:cubicBezTo>
                      <a:pt x="2172" y="9525"/>
                      <a:pt x="1931" y="9681"/>
                      <a:pt x="1686" y="9842"/>
                    </a:cubicBezTo>
                    <a:lnTo>
                      <a:pt x="2180" y="6913"/>
                    </a:lnTo>
                    <a:lnTo>
                      <a:pt x="2180" y="6913"/>
                    </a:lnTo>
                    <a:cubicBezTo>
                      <a:pt x="2100" y="6979"/>
                      <a:pt x="2011" y="7051"/>
                      <a:pt x="1922" y="7121"/>
                    </a:cubicBezTo>
                    <a:cubicBezTo>
                      <a:pt x="1645" y="8759"/>
                      <a:pt x="1503" y="9583"/>
                      <a:pt x="1436" y="9998"/>
                    </a:cubicBezTo>
                    <a:cubicBezTo>
                      <a:pt x="1382" y="10029"/>
                      <a:pt x="1334" y="10060"/>
                      <a:pt x="1285" y="10096"/>
                    </a:cubicBezTo>
                    <a:lnTo>
                      <a:pt x="585" y="10541"/>
                    </a:lnTo>
                    <a:lnTo>
                      <a:pt x="1034" y="7884"/>
                    </a:lnTo>
                    <a:lnTo>
                      <a:pt x="1034" y="7884"/>
                    </a:lnTo>
                    <a:cubicBezTo>
                      <a:pt x="941" y="7969"/>
                      <a:pt x="852" y="8058"/>
                      <a:pt x="767" y="8148"/>
                    </a:cubicBezTo>
                    <a:cubicBezTo>
                      <a:pt x="531" y="9529"/>
                      <a:pt x="402" y="10288"/>
                      <a:pt x="334" y="10698"/>
                    </a:cubicBezTo>
                    <a:cubicBezTo>
                      <a:pt x="272" y="10738"/>
                      <a:pt x="205" y="10778"/>
                      <a:pt x="139" y="10823"/>
                    </a:cubicBezTo>
                    <a:lnTo>
                      <a:pt x="1" y="10912"/>
                    </a:lnTo>
                    <a:cubicBezTo>
                      <a:pt x="143" y="11126"/>
                      <a:pt x="330" y="11304"/>
                      <a:pt x="536" y="11461"/>
                    </a:cubicBezTo>
                    <a:cubicBezTo>
                      <a:pt x="540" y="11455"/>
                      <a:pt x="548" y="11451"/>
                      <a:pt x="553" y="11447"/>
                    </a:cubicBezTo>
                    <a:lnTo>
                      <a:pt x="598" y="11416"/>
                    </a:lnTo>
                    <a:lnTo>
                      <a:pt x="2983" y="11813"/>
                    </a:lnTo>
                    <a:cubicBezTo>
                      <a:pt x="3108" y="11763"/>
                      <a:pt x="3228" y="11710"/>
                      <a:pt x="3345" y="11652"/>
                    </a:cubicBezTo>
                    <a:cubicBezTo>
                      <a:pt x="2020" y="11434"/>
                      <a:pt x="1275" y="11309"/>
                      <a:pt x="857" y="11237"/>
                    </a:cubicBezTo>
                    <a:cubicBezTo>
                      <a:pt x="1017" y="11121"/>
                      <a:pt x="1271" y="10943"/>
                      <a:pt x="1663" y="10667"/>
                    </a:cubicBezTo>
                    <a:cubicBezTo>
                      <a:pt x="1686" y="10653"/>
                      <a:pt x="1708" y="10640"/>
                      <a:pt x="1730" y="10622"/>
                    </a:cubicBezTo>
                    <a:lnTo>
                      <a:pt x="4378" y="11064"/>
                    </a:lnTo>
                    <a:cubicBezTo>
                      <a:pt x="4468" y="11006"/>
                      <a:pt x="4553" y="10947"/>
                      <a:pt x="4642" y="10889"/>
                    </a:cubicBezTo>
                    <a:cubicBezTo>
                      <a:pt x="3188" y="10644"/>
                      <a:pt x="2408" y="10515"/>
                      <a:pt x="1985" y="10444"/>
                    </a:cubicBezTo>
                    <a:cubicBezTo>
                      <a:pt x="2252" y="10257"/>
                      <a:pt x="2515" y="10064"/>
                      <a:pt x="2779" y="9864"/>
                    </a:cubicBezTo>
                    <a:cubicBezTo>
                      <a:pt x="2796" y="9850"/>
                      <a:pt x="2814" y="9837"/>
                      <a:pt x="2832" y="9829"/>
                    </a:cubicBezTo>
                    <a:lnTo>
                      <a:pt x="5440" y="10261"/>
                    </a:lnTo>
                    <a:cubicBezTo>
                      <a:pt x="5516" y="10198"/>
                      <a:pt x="5588" y="10140"/>
                      <a:pt x="5658" y="10078"/>
                    </a:cubicBezTo>
                    <a:cubicBezTo>
                      <a:pt x="4209" y="9833"/>
                      <a:pt x="3456" y="9708"/>
                      <a:pt x="3063" y="9641"/>
                    </a:cubicBezTo>
                    <a:cubicBezTo>
                      <a:pt x="3314" y="9440"/>
                      <a:pt x="3559" y="9231"/>
                      <a:pt x="3786" y="9004"/>
                    </a:cubicBezTo>
                    <a:lnTo>
                      <a:pt x="6376" y="9436"/>
                    </a:lnTo>
                    <a:cubicBezTo>
                      <a:pt x="6444" y="9374"/>
                      <a:pt x="6514" y="9311"/>
                      <a:pt x="6586" y="9249"/>
                    </a:cubicBezTo>
                    <a:cubicBezTo>
                      <a:pt x="5079" y="8999"/>
                      <a:pt x="4339" y="8874"/>
                      <a:pt x="3977" y="8816"/>
                    </a:cubicBezTo>
                    <a:cubicBezTo>
                      <a:pt x="4187" y="8598"/>
                      <a:pt x="4384" y="8379"/>
                      <a:pt x="4580" y="8156"/>
                    </a:cubicBezTo>
                    <a:lnTo>
                      <a:pt x="7362" y="8620"/>
                    </a:lnTo>
                    <a:cubicBezTo>
                      <a:pt x="7442" y="8557"/>
                      <a:pt x="7522" y="8495"/>
                      <a:pt x="7603" y="8438"/>
                    </a:cubicBezTo>
                    <a:cubicBezTo>
                      <a:pt x="5886" y="8152"/>
                      <a:pt x="5101" y="8022"/>
                      <a:pt x="4744" y="7960"/>
                    </a:cubicBezTo>
                    <a:cubicBezTo>
                      <a:pt x="4753" y="7951"/>
                      <a:pt x="4758" y="7946"/>
                      <a:pt x="4767" y="7938"/>
                    </a:cubicBezTo>
                    <a:cubicBezTo>
                      <a:pt x="4950" y="7720"/>
                      <a:pt x="5133" y="7506"/>
                      <a:pt x="5315" y="7296"/>
                    </a:cubicBezTo>
                    <a:lnTo>
                      <a:pt x="8450" y="7817"/>
                    </a:lnTo>
                    <a:cubicBezTo>
                      <a:pt x="8535" y="7759"/>
                      <a:pt x="8615" y="7701"/>
                      <a:pt x="8699" y="7639"/>
                    </a:cubicBezTo>
                    <a:cubicBezTo>
                      <a:pt x="6711" y="7309"/>
                      <a:pt x="5855" y="7166"/>
                      <a:pt x="5489" y="7104"/>
                    </a:cubicBezTo>
                    <a:cubicBezTo>
                      <a:pt x="5699" y="6876"/>
                      <a:pt x="5913" y="6658"/>
                      <a:pt x="6140" y="6453"/>
                    </a:cubicBezTo>
                    <a:lnTo>
                      <a:pt x="9556" y="7024"/>
                    </a:lnTo>
                    <a:cubicBezTo>
                      <a:pt x="9636" y="6961"/>
                      <a:pt x="9716" y="6903"/>
                      <a:pt x="9796" y="6841"/>
                    </a:cubicBezTo>
                    <a:cubicBezTo>
                      <a:pt x="7634" y="6479"/>
                      <a:pt x="6728" y="6328"/>
                      <a:pt x="6354" y="6265"/>
                    </a:cubicBezTo>
                    <a:cubicBezTo>
                      <a:pt x="6448" y="6190"/>
                      <a:pt x="6541" y="6119"/>
                      <a:pt x="6639" y="6047"/>
                    </a:cubicBezTo>
                    <a:cubicBezTo>
                      <a:pt x="6818" y="5909"/>
                      <a:pt x="7010" y="5775"/>
                      <a:pt x="7201" y="5650"/>
                    </a:cubicBezTo>
                    <a:lnTo>
                      <a:pt x="10590" y="6212"/>
                    </a:lnTo>
                    <a:cubicBezTo>
                      <a:pt x="10661" y="6150"/>
                      <a:pt x="10737" y="6092"/>
                      <a:pt x="10809" y="6030"/>
                    </a:cubicBezTo>
                    <a:cubicBezTo>
                      <a:pt x="8708" y="5677"/>
                      <a:pt x="7835" y="5534"/>
                      <a:pt x="7469" y="5472"/>
                    </a:cubicBezTo>
                    <a:cubicBezTo>
                      <a:pt x="7781" y="5271"/>
                      <a:pt x="8097" y="5075"/>
                      <a:pt x="8409" y="4870"/>
                    </a:cubicBezTo>
                    <a:lnTo>
                      <a:pt x="11490" y="5382"/>
                    </a:lnTo>
                    <a:cubicBezTo>
                      <a:pt x="11553" y="5320"/>
                      <a:pt x="11611" y="5254"/>
                      <a:pt x="11669" y="5191"/>
                    </a:cubicBezTo>
                    <a:cubicBezTo>
                      <a:pt x="9751" y="4870"/>
                      <a:pt x="8985" y="4740"/>
                      <a:pt x="8677" y="4692"/>
                    </a:cubicBezTo>
                    <a:cubicBezTo>
                      <a:pt x="8749" y="4643"/>
                      <a:pt x="8819" y="4594"/>
                      <a:pt x="8891" y="4545"/>
                    </a:cubicBezTo>
                    <a:cubicBezTo>
                      <a:pt x="9101" y="4398"/>
                      <a:pt x="9310" y="4237"/>
                      <a:pt x="9506" y="4072"/>
                    </a:cubicBezTo>
                    <a:lnTo>
                      <a:pt x="12222" y="4522"/>
                    </a:lnTo>
                    <a:cubicBezTo>
                      <a:pt x="12270" y="4460"/>
                      <a:pt x="12315" y="4393"/>
                      <a:pt x="12360" y="4326"/>
                    </a:cubicBezTo>
                    <a:cubicBezTo>
                      <a:pt x="10617" y="4032"/>
                      <a:pt x="9965" y="3925"/>
                      <a:pt x="9725" y="3884"/>
                    </a:cubicBezTo>
                    <a:cubicBezTo>
                      <a:pt x="9801" y="3818"/>
                      <a:pt x="9877" y="3746"/>
                      <a:pt x="9953" y="3676"/>
                    </a:cubicBezTo>
                    <a:cubicBezTo>
                      <a:pt x="10109" y="3532"/>
                      <a:pt x="10264" y="3386"/>
                      <a:pt x="10420" y="3242"/>
                    </a:cubicBezTo>
                    <a:lnTo>
                      <a:pt x="12774" y="3635"/>
                    </a:lnTo>
                    <a:cubicBezTo>
                      <a:pt x="12811" y="3569"/>
                      <a:pt x="12846" y="3497"/>
                      <a:pt x="12881" y="3430"/>
                    </a:cubicBezTo>
                    <a:cubicBezTo>
                      <a:pt x="11379" y="3180"/>
                      <a:pt x="10826" y="3087"/>
                      <a:pt x="10621" y="3055"/>
                    </a:cubicBezTo>
                    <a:cubicBezTo>
                      <a:pt x="10733" y="2953"/>
                      <a:pt x="10840" y="2855"/>
                      <a:pt x="10951" y="2756"/>
                    </a:cubicBezTo>
                    <a:cubicBezTo>
                      <a:pt x="11080" y="2641"/>
                      <a:pt x="11210" y="2530"/>
                      <a:pt x="11344" y="2413"/>
                    </a:cubicBezTo>
                    <a:lnTo>
                      <a:pt x="13252" y="2734"/>
                    </a:lnTo>
                    <a:cubicBezTo>
                      <a:pt x="13292" y="2663"/>
                      <a:pt x="13332" y="2596"/>
                      <a:pt x="13373" y="2530"/>
                    </a:cubicBezTo>
                    <a:cubicBezTo>
                      <a:pt x="12177" y="2333"/>
                      <a:pt x="11735" y="2258"/>
                      <a:pt x="11566" y="2231"/>
                    </a:cubicBezTo>
                    <a:cubicBezTo>
                      <a:pt x="11838" y="2012"/>
                      <a:pt x="12110" y="1803"/>
                      <a:pt x="12396" y="1606"/>
                    </a:cubicBezTo>
                    <a:lnTo>
                      <a:pt x="13854" y="1851"/>
                    </a:lnTo>
                    <a:cubicBezTo>
                      <a:pt x="13908" y="1785"/>
                      <a:pt x="13961" y="1717"/>
                      <a:pt x="14015" y="1655"/>
                    </a:cubicBezTo>
                    <a:cubicBezTo>
                      <a:pt x="13132" y="1509"/>
                      <a:pt x="12793" y="1450"/>
                      <a:pt x="12659" y="1433"/>
                    </a:cubicBezTo>
                    <a:cubicBezTo>
                      <a:pt x="12811" y="1334"/>
                      <a:pt x="12962" y="1241"/>
                      <a:pt x="13118" y="1151"/>
                    </a:cubicBezTo>
                    <a:cubicBezTo>
                      <a:pt x="13305" y="1040"/>
                      <a:pt x="13497" y="937"/>
                      <a:pt x="13694" y="844"/>
                    </a:cubicBezTo>
                    <a:lnTo>
                      <a:pt x="14651" y="1005"/>
                    </a:lnTo>
                    <a:cubicBezTo>
                      <a:pt x="14719" y="942"/>
                      <a:pt x="14785" y="879"/>
                      <a:pt x="14853" y="813"/>
                    </a:cubicBezTo>
                    <a:cubicBezTo>
                      <a:pt x="14336" y="728"/>
                      <a:pt x="14126" y="692"/>
                      <a:pt x="14041" y="679"/>
                    </a:cubicBezTo>
                    <a:cubicBezTo>
                      <a:pt x="14550" y="456"/>
                      <a:pt x="15079" y="273"/>
                      <a:pt x="15624" y="149"/>
                    </a:cubicBezTo>
                    <a:lnTo>
                      <a:pt x="15624" y="149"/>
                    </a:lnTo>
                    <a:cubicBezTo>
                      <a:pt x="15445" y="184"/>
                      <a:pt x="15267" y="225"/>
                      <a:pt x="15089" y="273"/>
                    </a:cubicBezTo>
                    <a:lnTo>
                      <a:pt x="15116" y="122"/>
                    </a:lnTo>
                    <a:cubicBezTo>
                      <a:pt x="15040" y="118"/>
                      <a:pt x="14968" y="112"/>
                      <a:pt x="14892" y="108"/>
                    </a:cubicBezTo>
                    <a:cubicBezTo>
                      <a:pt x="14865" y="273"/>
                      <a:pt x="14857" y="322"/>
                      <a:pt x="14857" y="340"/>
                    </a:cubicBezTo>
                    <a:cubicBezTo>
                      <a:pt x="14581" y="420"/>
                      <a:pt x="14313" y="514"/>
                      <a:pt x="14046" y="621"/>
                    </a:cubicBezTo>
                    <a:lnTo>
                      <a:pt x="14143" y="46"/>
                    </a:lnTo>
                    <a:cubicBezTo>
                      <a:pt x="14072" y="42"/>
                      <a:pt x="14001" y="37"/>
                      <a:pt x="13925" y="28"/>
                    </a:cubicBezTo>
                    <a:cubicBezTo>
                      <a:pt x="13844" y="509"/>
                      <a:pt x="13818" y="670"/>
                      <a:pt x="13809" y="723"/>
                    </a:cubicBezTo>
                    <a:cubicBezTo>
                      <a:pt x="13560" y="830"/>
                      <a:pt x="13319" y="951"/>
                      <a:pt x="13078" y="1081"/>
                    </a:cubicBezTo>
                    <a:cubicBezTo>
                      <a:pt x="13046" y="1098"/>
                      <a:pt x="13011" y="1116"/>
                      <a:pt x="12980" y="1134"/>
                    </a:cubicBezTo>
                    <a:lnTo>
                      <a:pt x="13171" y="1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7591985" y="116980"/>
                <a:ext cx="518405" cy="355450"/>
              </a:xfrm>
              <a:custGeom>
                <a:rect b="b" l="l" r="r" t="t"/>
                <a:pathLst>
                  <a:path extrusionOk="0" h="11190" w="16320">
                    <a:moveTo>
                      <a:pt x="0" y="0"/>
                    </a:moveTo>
                    <a:lnTo>
                      <a:pt x="0" y="0"/>
                    </a:lnTo>
                    <a:cubicBezTo>
                      <a:pt x="330" y="866"/>
                      <a:pt x="548" y="1914"/>
                      <a:pt x="954" y="2729"/>
                    </a:cubicBezTo>
                    <a:cubicBezTo>
                      <a:pt x="1467" y="3751"/>
                      <a:pt x="2577" y="4210"/>
                      <a:pt x="3326" y="5013"/>
                    </a:cubicBezTo>
                    <a:cubicBezTo>
                      <a:pt x="3977" y="5717"/>
                      <a:pt x="4307" y="6622"/>
                      <a:pt x="4985" y="7286"/>
                    </a:cubicBezTo>
                    <a:cubicBezTo>
                      <a:pt x="5806" y="8085"/>
                      <a:pt x="6973" y="8620"/>
                      <a:pt x="8084" y="8855"/>
                    </a:cubicBezTo>
                    <a:cubicBezTo>
                      <a:pt x="8557" y="8958"/>
                      <a:pt x="9038" y="9007"/>
                      <a:pt x="9497" y="9145"/>
                    </a:cubicBezTo>
                    <a:cubicBezTo>
                      <a:pt x="9921" y="9275"/>
                      <a:pt x="10322" y="9476"/>
                      <a:pt x="10714" y="9672"/>
                    </a:cubicBezTo>
                    <a:cubicBezTo>
                      <a:pt x="11587" y="10111"/>
                      <a:pt x="13171" y="11189"/>
                      <a:pt x="14444" y="11189"/>
                    </a:cubicBezTo>
                    <a:cubicBezTo>
                      <a:pt x="14941" y="11189"/>
                      <a:pt x="15390" y="11025"/>
                      <a:pt x="15731" y="10594"/>
                    </a:cubicBezTo>
                    <a:cubicBezTo>
                      <a:pt x="16038" y="10207"/>
                      <a:pt x="16149" y="9703"/>
                      <a:pt x="16229" y="9217"/>
                    </a:cubicBezTo>
                    <a:cubicBezTo>
                      <a:pt x="16279" y="8931"/>
                      <a:pt x="16319" y="8637"/>
                      <a:pt x="16229" y="8365"/>
                    </a:cubicBezTo>
                    <a:cubicBezTo>
                      <a:pt x="16163" y="8151"/>
                      <a:pt x="16015" y="7964"/>
                      <a:pt x="15869" y="7790"/>
                    </a:cubicBezTo>
                    <a:cubicBezTo>
                      <a:pt x="14781" y="6511"/>
                      <a:pt x="13523" y="5855"/>
                      <a:pt x="12070" y="5146"/>
                    </a:cubicBezTo>
                    <a:cubicBezTo>
                      <a:pt x="11574" y="4906"/>
                      <a:pt x="11084" y="4624"/>
                      <a:pt x="10594" y="4321"/>
                    </a:cubicBezTo>
                    <a:cubicBezTo>
                      <a:pt x="8765" y="3198"/>
                      <a:pt x="6964" y="1829"/>
                      <a:pt x="4900" y="1436"/>
                    </a:cubicBezTo>
                    <a:cubicBezTo>
                      <a:pt x="4236" y="1311"/>
                      <a:pt x="3549" y="1302"/>
                      <a:pt x="2885" y="1173"/>
                    </a:cubicBezTo>
                    <a:cubicBezTo>
                      <a:pt x="1863" y="973"/>
                      <a:pt x="923" y="482"/>
                      <a:pt x="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7591985" y="116694"/>
                <a:ext cx="511448" cy="344206"/>
              </a:xfrm>
              <a:custGeom>
                <a:rect b="b" l="l" r="r" t="t"/>
                <a:pathLst>
                  <a:path extrusionOk="0" h="10836" w="16101">
                    <a:moveTo>
                      <a:pt x="0" y="1"/>
                    </a:moveTo>
                    <a:lnTo>
                      <a:pt x="0" y="1"/>
                    </a:lnTo>
                    <a:cubicBezTo>
                      <a:pt x="103" y="157"/>
                      <a:pt x="205" y="303"/>
                      <a:pt x="317" y="451"/>
                    </a:cubicBezTo>
                    <a:lnTo>
                      <a:pt x="165" y="486"/>
                    </a:lnTo>
                    <a:cubicBezTo>
                      <a:pt x="187" y="554"/>
                      <a:pt x="210" y="624"/>
                      <a:pt x="231" y="696"/>
                    </a:cubicBezTo>
                    <a:cubicBezTo>
                      <a:pt x="397" y="661"/>
                      <a:pt x="445" y="647"/>
                      <a:pt x="464" y="643"/>
                    </a:cubicBezTo>
                    <a:cubicBezTo>
                      <a:pt x="642" y="871"/>
                      <a:pt x="830" y="1085"/>
                      <a:pt x="1025" y="1289"/>
                    </a:cubicBezTo>
                    <a:lnTo>
                      <a:pt x="455" y="1414"/>
                    </a:lnTo>
                    <a:cubicBezTo>
                      <a:pt x="477" y="1486"/>
                      <a:pt x="499" y="1552"/>
                      <a:pt x="521" y="1624"/>
                    </a:cubicBezTo>
                    <a:cubicBezTo>
                      <a:pt x="994" y="1521"/>
                      <a:pt x="1155" y="1486"/>
                      <a:pt x="1208" y="1476"/>
                    </a:cubicBezTo>
                    <a:cubicBezTo>
                      <a:pt x="1400" y="1664"/>
                      <a:pt x="1601" y="1847"/>
                      <a:pt x="1810" y="2021"/>
                    </a:cubicBezTo>
                    <a:cubicBezTo>
                      <a:pt x="1837" y="2048"/>
                      <a:pt x="1869" y="2069"/>
                      <a:pt x="1895" y="2092"/>
                    </a:cubicBezTo>
                    <a:lnTo>
                      <a:pt x="776" y="2332"/>
                    </a:lnTo>
                    <a:cubicBezTo>
                      <a:pt x="803" y="2404"/>
                      <a:pt x="830" y="2470"/>
                      <a:pt x="861" y="2538"/>
                    </a:cubicBezTo>
                    <a:cubicBezTo>
                      <a:pt x="1721" y="2355"/>
                      <a:pt x="2015" y="2293"/>
                      <a:pt x="2118" y="2270"/>
                    </a:cubicBezTo>
                    <a:cubicBezTo>
                      <a:pt x="2385" y="2476"/>
                      <a:pt x="2666" y="2672"/>
                      <a:pt x="2952" y="2859"/>
                    </a:cubicBezTo>
                    <a:lnTo>
                      <a:pt x="1270" y="3219"/>
                    </a:lnTo>
                    <a:cubicBezTo>
                      <a:pt x="1320" y="3283"/>
                      <a:pt x="1373" y="3345"/>
                      <a:pt x="1431" y="3407"/>
                    </a:cubicBezTo>
                    <a:cubicBezTo>
                      <a:pt x="2631" y="3149"/>
                      <a:pt x="3063" y="3055"/>
                      <a:pt x="3215" y="3024"/>
                    </a:cubicBezTo>
                    <a:cubicBezTo>
                      <a:pt x="3501" y="3198"/>
                      <a:pt x="3789" y="3363"/>
                      <a:pt x="4079" y="3519"/>
                    </a:cubicBezTo>
                    <a:cubicBezTo>
                      <a:pt x="4120" y="3540"/>
                      <a:pt x="4155" y="3559"/>
                      <a:pt x="4196" y="3581"/>
                    </a:cubicBezTo>
                    <a:lnTo>
                      <a:pt x="2131" y="4022"/>
                    </a:lnTo>
                    <a:cubicBezTo>
                      <a:pt x="2207" y="4081"/>
                      <a:pt x="2283" y="4139"/>
                      <a:pt x="2359" y="4196"/>
                    </a:cubicBezTo>
                    <a:cubicBezTo>
                      <a:pt x="3754" y="3898"/>
                      <a:pt x="4293" y="3781"/>
                      <a:pt x="4499" y="3737"/>
                    </a:cubicBezTo>
                    <a:cubicBezTo>
                      <a:pt x="4762" y="3875"/>
                      <a:pt x="5030" y="4009"/>
                      <a:pt x="5293" y="4143"/>
                    </a:cubicBezTo>
                    <a:cubicBezTo>
                      <a:pt x="5377" y="4188"/>
                      <a:pt x="5462" y="4232"/>
                      <a:pt x="5551" y="4277"/>
                    </a:cubicBezTo>
                    <a:cubicBezTo>
                      <a:pt x="3108" y="4803"/>
                      <a:pt x="3104" y="4803"/>
                      <a:pt x="3104" y="4803"/>
                    </a:cubicBezTo>
                    <a:cubicBezTo>
                      <a:pt x="3170" y="4861"/>
                      <a:pt x="3233" y="4923"/>
                      <a:pt x="3291" y="4985"/>
                    </a:cubicBezTo>
                    <a:cubicBezTo>
                      <a:pt x="4945" y="4633"/>
                      <a:pt x="5587" y="4495"/>
                      <a:pt x="5832" y="4442"/>
                    </a:cubicBezTo>
                    <a:cubicBezTo>
                      <a:pt x="6042" y="4567"/>
                      <a:pt x="6242" y="4696"/>
                      <a:pt x="6434" y="4839"/>
                    </a:cubicBezTo>
                    <a:cubicBezTo>
                      <a:pt x="6524" y="4901"/>
                      <a:pt x="6604" y="4958"/>
                      <a:pt x="6688" y="5022"/>
                    </a:cubicBezTo>
                    <a:lnTo>
                      <a:pt x="3808" y="5641"/>
                    </a:lnTo>
                    <a:cubicBezTo>
                      <a:pt x="3848" y="5707"/>
                      <a:pt x="3892" y="5775"/>
                      <a:pt x="3937" y="5837"/>
                    </a:cubicBezTo>
                    <a:cubicBezTo>
                      <a:pt x="5886" y="5423"/>
                      <a:pt x="6631" y="5262"/>
                      <a:pt x="6920" y="5199"/>
                    </a:cubicBezTo>
                    <a:cubicBezTo>
                      <a:pt x="7174" y="5396"/>
                      <a:pt x="7424" y="5600"/>
                      <a:pt x="7683" y="5802"/>
                    </a:cubicBezTo>
                    <a:lnTo>
                      <a:pt x="4365" y="6515"/>
                    </a:lnTo>
                    <a:cubicBezTo>
                      <a:pt x="4405" y="6577"/>
                      <a:pt x="4450" y="6644"/>
                      <a:pt x="4495" y="6707"/>
                    </a:cubicBezTo>
                    <a:cubicBezTo>
                      <a:pt x="6706" y="6234"/>
                      <a:pt x="7567" y="6047"/>
                      <a:pt x="7905" y="5975"/>
                    </a:cubicBezTo>
                    <a:cubicBezTo>
                      <a:pt x="8133" y="6149"/>
                      <a:pt x="8364" y="6323"/>
                      <a:pt x="8605" y="6483"/>
                    </a:cubicBezTo>
                    <a:cubicBezTo>
                      <a:pt x="8646" y="6510"/>
                      <a:pt x="8685" y="6537"/>
                      <a:pt x="8730" y="6564"/>
                    </a:cubicBezTo>
                    <a:lnTo>
                      <a:pt x="5052" y="7353"/>
                    </a:lnTo>
                    <a:cubicBezTo>
                      <a:pt x="5114" y="7415"/>
                      <a:pt x="5186" y="7478"/>
                      <a:pt x="5252" y="7536"/>
                    </a:cubicBezTo>
                    <a:cubicBezTo>
                      <a:pt x="7607" y="7032"/>
                      <a:pt x="8588" y="6818"/>
                      <a:pt x="8998" y="6734"/>
                    </a:cubicBezTo>
                    <a:cubicBezTo>
                      <a:pt x="9261" y="6890"/>
                      <a:pt x="9541" y="7032"/>
                      <a:pt x="9818" y="7157"/>
                    </a:cubicBezTo>
                    <a:cubicBezTo>
                      <a:pt x="9903" y="7193"/>
                      <a:pt x="9988" y="7232"/>
                      <a:pt x="10072" y="7269"/>
                    </a:cubicBezTo>
                    <a:lnTo>
                      <a:pt x="6104" y="8121"/>
                    </a:lnTo>
                    <a:cubicBezTo>
                      <a:pt x="6203" y="8174"/>
                      <a:pt x="6300" y="8228"/>
                      <a:pt x="6403" y="8276"/>
                    </a:cubicBezTo>
                    <a:cubicBezTo>
                      <a:pt x="8824" y="7759"/>
                      <a:pt x="9925" y="7522"/>
                      <a:pt x="10429" y="7415"/>
                    </a:cubicBezTo>
                    <a:cubicBezTo>
                      <a:pt x="10648" y="7505"/>
                      <a:pt x="10870" y="7590"/>
                      <a:pt x="11089" y="7674"/>
                    </a:cubicBezTo>
                    <a:cubicBezTo>
                      <a:pt x="11290" y="7755"/>
                      <a:pt x="11486" y="7831"/>
                      <a:pt x="11681" y="7911"/>
                    </a:cubicBezTo>
                    <a:lnTo>
                      <a:pt x="7687" y="8771"/>
                    </a:lnTo>
                    <a:cubicBezTo>
                      <a:pt x="7821" y="8806"/>
                      <a:pt x="7954" y="8837"/>
                      <a:pt x="8084" y="8864"/>
                    </a:cubicBezTo>
                    <a:cubicBezTo>
                      <a:pt x="8115" y="8874"/>
                      <a:pt x="8150" y="8878"/>
                      <a:pt x="8182" y="8887"/>
                    </a:cubicBezTo>
                    <a:cubicBezTo>
                      <a:pt x="10456" y="8401"/>
                      <a:pt x="11521" y="8169"/>
                      <a:pt x="12025" y="8062"/>
                    </a:cubicBezTo>
                    <a:cubicBezTo>
                      <a:pt x="12123" y="8107"/>
                      <a:pt x="12222" y="8152"/>
                      <a:pt x="12315" y="8201"/>
                    </a:cubicBezTo>
                    <a:cubicBezTo>
                      <a:pt x="12570" y="8321"/>
                      <a:pt x="12810" y="8459"/>
                      <a:pt x="13056" y="8606"/>
                    </a:cubicBezTo>
                    <a:lnTo>
                      <a:pt x="9876" y="9288"/>
                    </a:lnTo>
                    <a:cubicBezTo>
                      <a:pt x="9992" y="9337"/>
                      <a:pt x="10108" y="9386"/>
                      <a:pt x="10220" y="9440"/>
                    </a:cubicBezTo>
                    <a:cubicBezTo>
                      <a:pt x="12043" y="9047"/>
                      <a:pt x="12908" y="8860"/>
                      <a:pt x="13319" y="8775"/>
                    </a:cubicBezTo>
                    <a:cubicBezTo>
                      <a:pt x="13363" y="8802"/>
                      <a:pt x="13408" y="8833"/>
                      <a:pt x="13457" y="8864"/>
                    </a:cubicBezTo>
                    <a:cubicBezTo>
                      <a:pt x="13693" y="9020"/>
                      <a:pt x="13934" y="9185"/>
                      <a:pt x="14169" y="9355"/>
                    </a:cubicBezTo>
                    <a:lnTo>
                      <a:pt x="11267" y="9979"/>
                    </a:lnTo>
                    <a:cubicBezTo>
                      <a:pt x="11356" y="10033"/>
                      <a:pt x="11455" y="10086"/>
                      <a:pt x="11557" y="10144"/>
                    </a:cubicBezTo>
                    <a:cubicBezTo>
                      <a:pt x="13180" y="9792"/>
                      <a:pt x="13996" y="9619"/>
                      <a:pt x="14410" y="9529"/>
                    </a:cubicBezTo>
                    <a:cubicBezTo>
                      <a:pt x="14459" y="9565"/>
                      <a:pt x="14504" y="9600"/>
                      <a:pt x="14554" y="9636"/>
                    </a:cubicBezTo>
                    <a:lnTo>
                      <a:pt x="15227" y="10117"/>
                    </a:lnTo>
                    <a:lnTo>
                      <a:pt x="12596" y="10683"/>
                    </a:lnTo>
                    <a:cubicBezTo>
                      <a:pt x="12708" y="10737"/>
                      <a:pt x="12823" y="10786"/>
                      <a:pt x="12935" y="10835"/>
                    </a:cubicBezTo>
                    <a:cubicBezTo>
                      <a:pt x="14309" y="10541"/>
                      <a:pt x="15058" y="10381"/>
                      <a:pt x="15468" y="10292"/>
                    </a:cubicBezTo>
                    <a:cubicBezTo>
                      <a:pt x="15525" y="10336"/>
                      <a:pt x="15587" y="10381"/>
                      <a:pt x="15655" y="10430"/>
                    </a:cubicBezTo>
                    <a:lnTo>
                      <a:pt x="15789" y="10523"/>
                    </a:lnTo>
                    <a:cubicBezTo>
                      <a:pt x="15935" y="10314"/>
                      <a:pt x="16034" y="10073"/>
                      <a:pt x="16101" y="9823"/>
                    </a:cubicBezTo>
                    <a:cubicBezTo>
                      <a:pt x="16096" y="9819"/>
                      <a:pt x="16087" y="9814"/>
                      <a:pt x="16083" y="9810"/>
                    </a:cubicBezTo>
                    <a:lnTo>
                      <a:pt x="16034" y="9779"/>
                    </a:lnTo>
                    <a:lnTo>
                      <a:pt x="15521" y="7420"/>
                    </a:lnTo>
                    <a:cubicBezTo>
                      <a:pt x="15427" y="7322"/>
                      <a:pt x="15334" y="7228"/>
                      <a:pt x="15235" y="7139"/>
                    </a:cubicBezTo>
                    <a:lnTo>
                      <a:pt x="15235" y="7139"/>
                    </a:lnTo>
                    <a:cubicBezTo>
                      <a:pt x="15525" y="8454"/>
                      <a:pt x="15686" y="9195"/>
                      <a:pt x="15775" y="9609"/>
                    </a:cubicBezTo>
                    <a:cubicBezTo>
                      <a:pt x="15606" y="9498"/>
                      <a:pt x="15347" y="9329"/>
                      <a:pt x="14945" y="9065"/>
                    </a:cubicBezTo>
                    <a:cubicBezTo>
                      <a:pt x="14924" y="9052"/>
                      <a:pt x="14901" y="9039"/>
                      <a:pt x="14879" y="9025"/>
                    </a:cubicBezTo>
                    <a:lnTo>
                      <a:pt x="14309" y="6399"/>
                    </a:lnTo>
                    <a:cubicBezTo>
                      <a:pt x="14223" y="6337"/>
                      <a:pt x="14134" y="6279"/>
                      <a:pt x="14045" y="6225"/>
                    </a:cubicBezTo>
                    <a:lnTo>
                      <a:pt x="14045" y="6225"/>
                    </a:lnTo>
                    <a:cubicBezTo>
                      <a:pt x="14362" y="7660"/>
                      <a:pt x="14527" y="8436"/>
                      <a:pt x="14620" y="8851"/>
                    </a:cubicBezTo>
                    <a:cubicBezTo>
                      <a:pt x="14348" y="8677"/>
                      <a:pt x="14072" y="8499"/>
                      <a:pt x="13786" y="8329"/>
                    </a:cubicBezTo>
                    <a:cubicBezTo>
                      <a:pt x="13768" y="8321"/>
                      <a:pt x="13751" y="8308"/>
                      <a:pt x="13733" y="8298"/>
                    </a:cubicBezTo>
                    <a:lnTo>
                      <a:pt x="13167" y="5713"/>
                    </a:lnTo>
                    <a:cubicBezTo>
                      <a:pt x="13087" y="5664"/>
                      <a:pt x="13002" y="5619"/>
                      <a:pt x="12917" y="5579"/>
                    </a:cubicBezTo>
                    <a:lnTo>
                      <a:pt x="12917" y="5579"/>
                    </a:lnTo>
                    <a:cubicBezTo>
                      <a:pt x="13229" y="7014"/>
                      <a:pt x="13389" y="7759"/>
                      <a:pt x="13474" y="8147"/>
                    </a:cubicBezTo>
                    <a:cubicBezTo>
                      <a:pt x="13198" y="7991"/>
                      <a:pt x="12908" y="7843"/>
                      <a:pt x="12614" y="7714"/>
                    </a:cubicBezTo>
                    <a:lnTo>
                      <a:pt x="12056" y="5146"/>
                    </a:lnTo>
                    <a:cubicBezTo>
                      <a:pt x="11971" y="5106"/>
                      <a:pt x="11887" y="5065"/>
                      <a:pt x="11802" y="5022"/>
                    </a:cubicBezTo>
                    <a:lnTo>
                      <a:pt x="11802" y="5022"/>
                    </a:lnTo>
                    <a:cubicBezTo>
                      <a:pt x="12128" y="6515"/>
                      <a:pt x="12288" y="7246"/>
                      <a:pt x="12368" y="7607"/>
                    </a:cubicBezTo>
                    <a:cubicBezTo>
                      <a:pt x="12088" y="7491"/>
                      <a:pt x="11811" y="7389"/>
                      <a:pt x="11531" y="7295"/>
                    </a:cubicBezTo>
                    <a:lnTo>
                      <a:pt x="10932" y="4536"/>
                    </a:lnTo>
                    <a:cubicBezTo>
                      <a:pt x="10844" y="4486"/>
                      <a:pt x="10759" y="4433"/>
                      <a:pt x="10675" y="4379"/>
                    </a:cubicBezTo>
                    <a:lnTo>
                      <a:pt x="10675" y="4379"/>
                    </a:lnTo>
                    <a:cubicBezTo>
                      <a:pt x="11045" y="6078"/>
                      <a:pt x="11214" y="6854"/>
                      <a:pt x="11290" y="7211"/>
                    </a:cubicBezTo>
                    <a:cubicBezTo>
                      <a:pt x="11280" y="7206"/>
                      <a:pt x="11272" y="7201"/>
                      <a:pt x="11259" y="7201"/>
                    </a:cubicBezTo>
                    <a:cubicBezTo>
                      <a:pt x="10991" y="7108"/>
                      <a:pt x="10724" y="7018"/>
                      <a:pt x="10460" y="6925"/>
                    </a:cubicBezTo>
                    <a:lnTo>
                      <a:pt x="9787" y="3822"/>
                    </a:lnTo>
                    <a:cubicBezTo>
                      <a:pt x="9698" y="3764"/>
                      <a:pt x="9613" y="3711"/>
                      <a:pt x="9524" y="3657"/>
                    </a:cubicBezTo>
                    <a:lnTo>
                      <a:pt x="9524" y="3657"/>
                    </a:lnTo>
                    <a:cubicBezTo>
                      <a:pt x="9956" y="5627"/>
                      <a:pt x="10139" y="6475"/>
                      <a:pt x="10220" y="6836"/>
                    </a:cubicBezTo>
                    <a:cubicBezTo>
                      <a:pt x="9930" y="6729"/>
                      <a:pt x="9648" y="6608"/>
                      <a:pt x="9372" y="6475"/>
                    </a:cubicBezTo>
                    <a:lnTo>
                      <a:pt x="8637" y="3091"/>
                    </a:lnTo>
                    <a:cubicBezTo>
                      <a:pt x="8551" y="3038"/>
                      <a:pt x="8463" y="2984"/>
                      <a:pt x="8378" y="2935"/>
                    </a:cubicBezTo>
                    <a:lnTo>
                      <a:pt x="8378" y="2935"/>
                    </a:lnTo>
                    <a:cubicBezTo>
                      <a:pt x="8846" y="5079"/>
                      <a:pt x="9038" y="5971"/>
                      <a:pt x="9119" y="6345"/>
                    </a:cubicBezTo>
                    <a:cubicBezTo>
                      <a:pt x="9016" y="6287"/>
                      <a:pt x="8913" y="6225"/>
                      <a:pt x="8810" y="6162"/>
                    </a:cubicBezTo>
                    <a:cubicBezTo>
                      <a:pt x="8615" y="6042"/>
                      <a:pt x="8423" y="5917"/>
                      <a:pt x="8230" y="5788"/>
                    </a:cubicBezTo>
                    <a:lnTo>
                      <a:pt x="7500" y="2431"/>
                    </a:lnTo>
                    <a:cubicBezTo>
                      <a:pt x="7415" y="2382"/>
                      <a:pt x="7330" y="2337"/>
                      <a:pt x="7246" y="2297"/>
                    </a:cubicBezTo>
                    <a:lnTo>
                      <a:pt x="7246" y="2297"/>
                    </a:lnTo>
                    <a:cubicBezTo>
                      <a:pt x="7701" y="4379"/>
                      <a:pt x="7892" y="5244"/>
                      <a:pt x="7968" y="5600"/>
                    </a:cubicBezTo>
                    <a:cubicBezTo>
                      <a:pt x="7664" y="5386"/>
                      <a:pt x="7366" y="5164"/>
                      <a:pt x="7059" y="4950"/>
                    </a:cubicBezTo>
                    <a:lnTo>
                      <a:pt x="6394" y="1900"/>
                    </a:lnTo>
                    <a:cubicBezTo>
                      <a:pt x="6314" y="1869"/>
                      <a:pt x="6234" y="1834"/>
                      <a:pt x="6149" y="1802"/>
                    </a:cubicBezTo>
                    <a:lnTo>
                      <a:pt x="6149" y="1802"/>
                    </a:lnTo>
                    <a:cubicBezTo>
                      <a:pt x="6563" y="3706"/>
                      <a:pt x="6728" y="4464"/>
                      <a:pt x="6795" y="4767"/>
                    </a:cubicBezTo>
                    <a:cubicBezTo>
                      <a:pt x="6724" y="4723"/>
                      <a:pt x="6652" y="4674"/>
                      <a:pt x="6581" y="4625"/>
                    </a:cubicBezTo>
                    <a:cubicBezTo>
                      <a:pt x="6367" y="4482"/>
                      <a:pt x="6139" y="4353"/>
                      <a:pt x="5913" y="4228"/>
                    </a:cubicBezTo>
                    <a:lnTo>
                      <a:pt x="5324" y="1539"/>
                    </a:lnTo>
                    <a:cubicBezTo>
                      <a:pt x="5248" y="1521"/>
                      <a:pt x="5168" y="1503"/>
                      <a:pt x="5092" y="1486"/>
                    </a:cubicBezTo>
                    <a:lnTo>
                      <a:pt x="5092" y="1486"/>
                    </a:lnTo>
                    <a:cubicBezTo>
                      <a:pt x="5466" y="3211"/>
                      <a:pt x="5604" y="3857"/>
                      <a:pt x="5658" y="4098"/>
                    </a:cubicBezTo>
                    <a:cubicBezTo>
                      <a:pt x="5565" y="4049"/>
                      <a:pt x="5475" y="4005"/>
                      <a:pt x="5382" y="3960"/>
                    </a:cubicBezTo>
                    <a:cubicBezTo>
                      <a:pt x="5186" y="3871"/>
                      <a:pt x="4993" y="3777"/>
                      <a:pt x="4802" y="3688"/>
                    </a:cubicBezTo>
                    <a:lnTo>
                      <a:pt x="4293" y="1356"/>
                    </a:lnTo>
                    <a:cubicBezTo>
                      <a:pt x="4218" y="1347"/>
                      <a:pt x="4143" y="1343"/>
                      <a:pt x="4067" y="1334"/>
                    </a:cubicBezTo>
                    <a:lnTo>
                      <a:pt x="4067" y="1334"/>
                    </a:lnTo>
                    <a:cubicBezTo>
                      <a:pt x="4392" y="2818"/>
                      <a:pt x="4508" y="3367"/>
                      <a:pt x="4552" y="3567"/>
                    </a:cubicBezTo>
                    <a:cubicBezTo>
                      <a:pt x="4423" y="3505"/>
                      <a:pt x="4289" y="3443"/>
                      <a:pt x="4155" y="3376"/>
                    </a:cubicBezTo>
                    <a:cubicBezTo>
                      <a:pt x="4003" y="3300"/>
                      <a:pt x="3848" y="3219"/>
                      <a:pt x="3692" y="3135"/>
                    </a:cubicBezTo>
                    <a:lnTo>
                      <a:pt x="3281" y="1245"/>
                    </a:lnTo>
                    <a:cubicBezTo>
                      <a:pt x="3206" y="1236"/>
                      <a:pt x="3126" y="1223"/>
                      <a:pt x="3050" y="1213"/>
                    </a:cubicBezTo>
                    <a:lnTo>
                      <a:pt x="3050" y="1213"/>
                    </a:lnTo>
                    <a:cubicBezTo>
                      <a:pt x="3308" y="2390"/>
                      <a:pt x="3402" y="2832"/>
                      <a:pt x="3437" y="2997"/>
                    </a:cubicBezTo>
                    <a:cubicBezTo>
                      <a:pt x="3139" y="2828"/>
                      <a:pt x="2840" y="2649"/>
                      <a:pt x="2555" y="2458"/>
                    </a:cubicBezTo>
                    <a:lnTo>
                      <a:pt x="2238" y="1017"/>
                    </a:lnTo>
                    <a:lnTo>
                      <a:pt x="1997" y="937"/>
                    </a:lnTo>
                    <a:lnTo>
                      <a:pt x="1997" y="937"/>
                    </a:lnTo>
                    <a:cubicBezTo>
                      <a:pt x="2190" y="1815"/>
                      <a:pt x="2265" y="2149"/>
                      <a:pt x="2291" y="2279"/>
                    </a:cubicBezTo>
                    <a:cubicBezTo>
                      <a:pt x="2145" y="2176"/>
                      <a:pt x="2002" y="2069"/>
                      <a:pt x="1859" y="1958"/>
                    </a:cubicBezTo>
                    <a:cubicBezTo>
                      <a:pt x="1690" y="1824"/>
                      <a:pt x="1525" y="1686"/>
                      <a:pt x="1365" y="1539"/>
                    </a:cubicBezTo>
                    <a:lnTo>
                      <a:pt x="1155" y="589"/>
                    </a:lnTo>
                    <a:cubicBezTo>
                      <a:pt x="1075" y="550"/>
                      <a:pt x="990" y="509"/>
                      <a:pt x="906" y="469"/>
                    </a:cubicBezTo>
                    <a:lnTo>
                      <a:pt x="906" y="469"/>
                    </a:lnTo>
                    <a:cubicBezTo>
                      <a:pt x="1017" y="986"/>
                      <a:pt x="1066" y="1192"/>
                      <a:pt x="1083" y="1276"/>
                    </a:cubicBezTo>
                    <a:cubicBezTo>
                      <a:pt x="682" y="888"/>
                      <a:pt x="321" y="460"/>
                      <a:pt x="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5608674" y="-177450"/>
                <a:ext cx="242653" cy="580410"/>
              </a:xfrm>
              <a:custGeom>
                <a:rect b="b" l="l" r="r" t="t"/>
                <a:pathLst>
                  <a:path extrusionOk="0" h="18272" w="7639">
                    <a:moveTo>
                      <a:pt x="5039" y="1"/>
                    </a:moveTo>
                    <a:cubicBezTo>
                      <a:pt x="4811" y="1"/>
                      <a:pt x="4580" y="25"/>
                      <a:pt x="4353" y="53"/>
                    </a:cubicBezTo>
                    <a:cubicBezTo>
                      <a:pt x="4067" y="93"/>
                      <a:pt x="3773" y="138"/>
                      <a:pt x="3537" y="303"/>
                    </a:cubicBezTo>
                    <a:cubicBezTo>
                      <a:pt x="3354" y="432"/>
                      <a:pt x="3220" y="628"/>
                      <a:pt x="3096" y="815"/>
                    </a:cubicBezTo>
                    <a:cubicBezTo>
                      <a:pt x="2190" y="2229"/>
                      <a:pt x="1927" y="3624"/>
                      <a:pt x="1682" y="5221"/>
                    </a:cubicBezTo>
                    <a:cubicBezTo>
                      <a:pt x="1597" y="5770"/>
                      <a:pt x="1468" y="6322"/>
                      <a:pt x="1325" y="6875"/>
                    </a:cubicBezTo>
                    <a:cubicBezTo>
                      <a:pt x="785" y="8953"/>
                      <a:pt x="1" y="11075"/>
                      <a:pt x="233" y="13162"/>
                    </a:cubicBezTo>
                    <a:cubicBezTo>
                      <a:pt x="304" y="13835"/>
                      <a:pt x="501" y="14496"/>
                      <a:pt x="571" y="15169"/>
                    </a:cubicBezTo>
                    <a:cubicBezTo>
                      <a:pt x="674" y="16208"/>
                      <a:pt x="482" y="17247"/>
                      <a:pt x="295" y="18272"/>
                    </a:cubicBezTo>
                    <a:cubicBezTo>
                      <a:pt x="1026" y="17702"/>
                      <a:pt x="1962" y="17188"/>
                      <a:pt x="2623" y="16560"/>
                    </a:cubicBezTo>
                    <a:cubicBezTo>
                      <a:pt x="3448" y="15770"/>
                      <a:pt x="3563" y="14576"/>
                      <a:pt x="4112" y="13626"/>
                    </a:cubicBezTo>
                    <a:cubicBezTo>
                      <a:pt x="4598" y="12796"/>
                      <a:pt x="5364" y="12217"/>
                      <a:pt x="5798" y="11370"/>
                    </a:cubicBezTo>
                    <a:cubicBezTo>
                      <a:pt x="6323" y="10353"/>
                      <a:pt x="6493" y="9078"/>
                      <a:pt x="6395" y="7950"/>
                    </a:cubicBezTo>
                    <a:cubicBezTo>
                      <a:pt x="6350" y="7468"/>
                      <a:pt x="6261" y="6991"/>
                      <a:pt x="6257" y="6514"/>
                    </a:cubicBezTo>
                    <a:cubicBezTo>
                      <a:pt x="6257" y="6068"/>
                      <a:pt x="6327" y="5631"/>
                      <a:pt x="6403" y="5194"/>
                    </a:cubicBezTo>
                    <a:cubicBezTo>
                      <a:pt x="6631" y="3857"/>
                      <a:pt x="7638" y="838"/>
                      <a:pt x="5815" y="129"/>
                    </a:cubicBezTo>
                    <a:cubicBezTo>
                      <a:pt x="5568" y="33"/>
                      <a:pt x="5305" y="1"/>
                      <a:pt x="503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5614900" y="-177482"/>
                <a:ext cx="211650" cy="580442"/>
              </a:xfrm>
              <a:custGeom>
                <a:rect b="b" l="l" r="r" t="t"/>
                <a:pathLst>
                  <a:path extrusionOk="0" h="18273" w="6663">
                    <a:moveTo>
                      <a:pt x="4826" y="0"/>
                    </a:moveTo>
                    <a:cubicBezTo>
                      <a:pt x="4807" y="0"/>
                      <a:pt x="4787" y="1"/>
                      <a:pt x="4767" y="1"/>
                    </a:cubicBezTo>
                    <a:cubicBezTo>
                      <a:pt x="4763" y="10"/>
                      <a:pt x="4763" y="19"/>
                      <a:pt x="4758" y="28"/>
                    </a:cubicBezTo>
                    <a:lnTo>
                      <a:pt x="4746" y="81"/>
                    </a:lnTo>
                    <a:lnTo>
                      <a:pt x="2636" y="1263"/>
                    </a:lnTo>
                    <a:cubicBezTo>
                      <a:pt x="2573" y="1378"/>
                      <a:pt x="2511" y="1499"/>
                      <a:pt x="2453" y="1615"/>
                    </a:cubicBezTo>
                    <a:cubicBezTo>
                      <a:pt x="3626" y="955"/>
                      <a:pt x="4285" y="585"/>
                      <a:pt x="4656" y="380"/>
                    </a:cubicBezTo>
                    <a:lnTo>
                      <a:pt x="4656" y="380"/>
                    </a:lnTo>
                    <a:cubicBezTo>
                      <a:pt x="4602" y="571"/>
                      <a:pt x="4513" y="870"/>
                      <a:pt x="4380" y="1330"/>
                    </a:cubicBezTo>
                    <a:cubicBezTo>
                      <a:pt x="4375" y="1357"/>
                      <a:pt x="4366" y="1378"/>
                      <a:pt x="4357" y="1405"/>
                    </a:cubicBezTo>
                    <a:lnTo>
                      <a:pt x="2017" y="2721"/>
                    </a:lnTo>
                    <a:cubicBezTo>
                      <a:pt x="1985" y="2823"/>
                      <a:pt x="1954" y="2921"/>
                      <a:pt x="1927" y="3024"/>
                    </a:cubicBezTo>
                    <a:cubicBezTo>
                      <a:pt x="3207" y="2302"/>
                      <a:pt x="3898" y="1913"/>
                      <a:pt x="4273" y="1705"/>
                    </a:cubicBezTo>
                    <a:lnTo>
                      <a:pt x="4273" y="1705"/>
                    </a:lnTo>
                    <a:cubicBezTo>
                      <a:pt x="4184" y="2016"/>
                      <a:pt x="4094" y="2333"/>
                      <a:pt x="4018" y="2654"/>
                    </a:cubicBezTo>
                    <a:cubicBezTo>
                      <a:pt x="4009" y="2672"/>
                      <a:pt x="4005" y="2694"/>
                      <a:pt x="4001" y="2716"/>
                    </a:cubicBezTo>
                    <a:lnTo>
                      <a:pt x="1690" y="4014"/>
                    </a:lnTo>
                    <a:cubicBezTo>
                      <a:pt x="1673" y="4107"/>
                      <a:pt x="1655" y="4201"/>
                      <a:pt x="1637" y="4294"/>
                    </a:cubicBezTo>
                    <a:cubicBezTo>
                      <a:pt x="2921" y="3572"/>
                      <a:pt x="3586" y="3197"/>
                      <a:pt x="3933" y="3006"/>
                    </a:cubicBezTo>
                    <a:lnTo>
                      <a:pt x="3933" y="3006"/>
                    </a:lnTo>
                    <a:cubicBezTo>
                      <a:pt x="3867" y="3318"/>
                      <a:pt x="3809" y="3635"/>
                      <a:pt x="3769" y="3956"/>
                    </a:cubicBezTo>
                    <a:lnTo>
                      <a:pt x="1482" y="5240"/>
                    </a:lnTo>
                    <a:cubicBezTo>
                      <a:pt x="1468" y="5333"/>
                      <a:pt x="1450" y="5427"/>
                      <a:pt x="1433" y="5516"/>
                    </a:cubicBezTo>
                    <a:cubicBezTo>
                      <a:pt x="2766" y="4771"/>
                      <a:pt x="3421" y="4401"/>
                      <a:pt x="3738" y="4224"/>
                    </a:cubicBezTo>
                    <a:lnTo>
                      <a:pt x="3738" y="4224"/>
                    </a:lnTo>
                    <a:cubicBezTo>
                      <a:pt x="3711" y="4522"/>
                      <a:pt x="3697" y="4821"/>
                      <a:pt x="3684" y="5115"/>
                    </a:cubicBezTo>
                    <a:lnTo>
                      <a:pt x="1223" y="6498"/>
                    </a:lnTo>
                    <a:cubicBezTo>
                      <a:pt x="1200" y="6591"/>
                      <a:pt x="1178" y="6689"/>
                      <a:pt x="1151" y="6788"/>
                    </a:cubicBezTo>
                    <a:cubicBezTo>
                      <a:pt x="2667" y="5936"/>
                      <a:pt x="3359" y="5547"/>
                      <a:pt x="3675" y="5370"/>
                    </a:cubicBezTo>
                    <a:lnTo>
                      <a:pt x="3675" y="5401"/>
                    </a:lnTo>
                    <a:cubicBezTo>
                      <a:pt x="3666" y="5685"/>
                      <a:pt x="3662" y="5967"/>
                      <a:pt x="3649" y="6243"/>
                    </a:cubicBezTo>
                    <a:lnTo>
                      <a:pt x="875" y="7799"/>
                    </a:lnTo>
                    <a:cubicBezTo>
                      <a:pt x="848" y="7897"/>
                      <a:pt x="822" y="8000"/>
                      <a:pt x="795" y="8098"/>
                    </a:cubicBezTo>
                    <a:cubicBezTo>
                      <a:pt x="2552" y="7113"/>
                      <a:pt x="3309" y="6685"/>
                      <a:pt x="3635" y="6502"/>
                    </a:cubicBezTo>
                    <a:lnTo>
                      <a:pt x="3635" y="6502"/>
                    </a:lnTo>
                    <a:cubicBezTo>
                      <a:pt x="3612" y="6809"/>
                      <a:pt x="3581" y="7117"/>
                      <a:pt x="3536" y="7416"/>
                    </a:cubicBezTo>
                    <a:lnTo>
                      <a:pt x="513" y="9115"/>
                    </a:lnTo>
                    <a:cubicBezTo>
                      <a:pt x="487" y="9212"/>
                      <a:pt x="465" y="9311"/>
                      <a:pt x="438" y="9409"/>
                    </a:cubicBezTo>
                    <a:cubicBezTo>
                      <a:pt x="2355" y="8334"/>
                      <a:pt x="3149" y="7884"/>
                      <a:pt x="3483" y="7697"/>
                    </a:cubicBezTo>
                    <a:lnTo>
                      <a:pt x="3483" y="7697"/>
                    </a:lnTo>
                    <a:cubicBezTo>
                      <a:pt x="3461" y="7817"/>
                      <a:pt x="3435" y="7933"/>
                      <a:pt x="3398" y="8049"/>
                    </a:cubicBezTo>
                    <a:cubicBezTo>
                      <a:pt x="3345" y="8267"/>
                      <a:pt x="3278" y="8490"/>
                      <a:pt x="3211" y="8708"/>
                    </a:cubicBezTo>
                    <a:lnTo>
                      <a:pt x="215" y="10394"/>
                    </a:lnTo>
                    <a:cubicBezTo>
                      <a:pt x="198" y="10488"/>
                      <a:pt x="179" y="10581"/>
                      <a:pt x="161" y="10675"/>
                    </a:cubicBezTo>
                    <a:cubicBezTo>
                      <a:pt x="2021" y="9632"/>
                      <a:pt x="2793" y="9195"/>
                      <a:pt x="3114" y="9017"/>
                    </a:cubicBezTo>
                    <a:lnTo>
                      <a:pt x="3114" y="9017"/>
                    </a:lnTo>
                    <a:cubicBezTo>
                      <a:pt x="2993" y="9369"/>
                      <a:pt x="2873" y="9721"/>
                      <a:pt x="2756" y="10073"/>
                    </a:cubicBezTo>
                    <a:lnTo>
                      <a:pt x="32" y="11603"/>
                    </a:lnTo>
                    <a:cubicBezTo>
                      <a:pt x="23" y="11692"/>
                      <a:pt x="19" y="11781"/>
                      <a:pt x="15" y="11865"/>
                    </a:cubicBezTo>
                    <a:cubicBezTo>
                      <a:pt x="1709" y="10916"/>
                      <a:pt x="2386" y="10533"/>
                      <a:pt x="2659" y="10381"/>
                    </a:cubicBezTo>
                    <a:lnTo>
                      <a:pt x="2659" y="10381"/>
                    </a:lnTo>
                    <a:cubicBezTo>
                      <a:pt x="2632" y="10465"/>
                      <a:pt x="2610" y="10546"/>
                      <a:pt x="2587" y="10630"/>
                    </a:cubicBezTo>
                    <a:cubicBezTo>
                      <a:pt x="2511" y="10875"/>
                      <a:pt x="2453" y="11130"/>
                      <a:pt x="2400" y="11384"/>
                    </a:cubicBezTo>
                    <a:lnTo>
                      <a:pt x="1" y="12731"/>
                    </a:lnTo>
                    <a:cubicBezTo>
                      <a:pt x="5" y="12811"/>
                      <a:pt x="10" y="12891"/>
                      <a:pt x="19" y="12976"/>
                    </a:cubicBezTo>
                    <a:cubicBezTo>
                      <a:pt x="1557" y="12111"/>
                      <a:pt x="2132" y="11785"/>
                      <a:pt x="2351" y="11665"/>
                    </a:cubicBezTo>
                    <a:lnTo>
                      <a:pt x="2351" y="11665"/>
                    </a:lnTo>
                    <a:cubicBezTo>
                      <a:pt x="2332" y="11768"/>
                      <a:pt x="2315" y="11871"/>
                      <a:pt x="2301" y="11972"/>
                    </a:cubicBezTo>
                    <a:cubicBezTo>
                      <a:pt x="2270" y="12182"/>
                      <a:pt x="2239" y="12392"/>
                      <a:pt x="2208" y="12601"/>
                    </a:cubicBezTo>
                    <a:lnTo>
                      <a:pt x="130" y="13770"/>
                    </a:lnTo>
                    <a:cubicBezTo>
                      <a:pt x="144" y="13845"/>
                      <a:pt x="157" y="13921"/>
                      <a:pt x="171" y="13997"/>
                    </a:cubicBezTo>
                    <a:cubicBezTo>
                      <a:pt x="1499" y="13252"/>
                      <a:pt x="1990" y="12976"/>
                      <a:pt x="2168" y="12877"/>
                    </a:cubicBezTo>
                    <a:lnTo>
                      <a:pt x="2168" y="12877"/>
                    </a:lnTo>
                    <a:cubicBezTo>
                      <a:pt x="2145" y="13021"/>
                      <a:pt x="2124" y="13167"/>
                      <a:pt x="2101" y="13310"/>
                    </a:cubicBezTo>
                    <a:cubicBezTo>
                      <a:pt x="2070" y="13484"/>
                      <a:pt x="2038" y="13653"/>
                      <a:pt x="2007" y="13828"/>
                    </a:cubicBezTo>
                    <a:lnTo>
                      <a:pt x="317" y="14773"/>
                    </a:lnTo>
                    <a:cubicBezTo>
                      <a:pt x="331" y="14849"/>
                      <a:pt x="344" y="14929"/>
                      <a:pt x="353" y="15005"/>
                    </a:cubicBezTo>
                    <a:cubicBezTo>
                      <a:pt x="1410" y="14412"/>
                      <a:pt x="1803" y="14193"/>
                      <a:pt x="1945" y="14108"/>
                    </a:cubicBezTo>
                    <a:lnTo>
                      <a:pt x="1945" y="14108"/>
                    </a:lnTo>
                    <a:cubicBezTo>
                      <a:pt x="1873" y="14447"/>
                      <a:pt x="1789" y="14781"/>
                      <a:pt x="1690" y="15112"/>
                    </a:cubicBezTo>
                    <a:lnTo>
                      <a:pt x="402" y="15838"/>
                    </a:lnTo>
                    <a:cubicBezTo>
                      <a:pt x="402" y="15923"/>
                      <a:pt x="402" y="16008"/>
                      <a:pt x="398" y="16092"/>
                    </a:cubicBezTo>
                    <a:cubicBezTo>
                      <a:pt x="1182" y="15651"/>
                      <a:pt x="1482" y="15482"/>
                      <a:pt x="1597" y="15419"/>
                    </a:cubicBezTo>
                    <a:lnTo>
                      <a:pt x="1597" y="15419"/>
                    </a:lnTo>
                    <a:cubicBezTo>
                      <a:pt x="1540" y="15589"/>
                      <a:pt x="1482" y="15758"/>
                      <a:pt x="1414" y="15923"/>
                    </a:cubicBezTo>
                    <a:cubicBezTo>
                      <a:pt x="1338" y="16124"/>
                      <a:pt x="1254" y="16324"/>
                      <a:pt x="1161" y="16520"/>
                    </a:cubicBezTo>
                    <a:lnTo>
                      <a:pt x="313" y="16997"/>
                    </a:lnTo>
                    <a:cubicBezTo>
                      <a:pt x="299" y="17092"/>
                      <a:pt x="286" y="17180"/>
                      <a:pt x="273" y="17269"/>
                    </a:cubicBezTo>
                    <a:cubicBezTo>
                      <a:pt x="733" y="17016"/>
                      <a:pt x="915" y="16909"/>
                      <a:pt x="991" y="16868"/>
                    </a:cubicBezTo>
                    <a:lnTo>
                      <a:pt x="991" y="16868"/>
                    </a:lnTo>
                    <a:cubicBezTo>
                      <a:pt x="737" y="17363"/>
                      <a:pt x="438" y="17836"/>
                      <a:pt x="91" y="18273"/>
                    </a:cubicBezTo>
                    <a:cubicBezTo>
                      <a:pt x="210" y="18135"/>
                      <a:pt x="322" y="17987"/>
                      <a:pt x="429" y="17841"/>
                    </a:cubicBezTo>
                    <a:lnTo>
                      <a:pt x="505" y="17974"/>
                    </a:lnTo>
                    <a:cubicBezTo>
                      <a:pt x="563" y="17934"/>
                      <a:pt x="626" y="17890"/>
                      <a:pt x="683" y="17849"/>
                    </a:cubicBezTo>
                    <a:cubicBezTo>
                      <a:pt x="603" y="17703"/>
                      <a:pt x="576" y="17658"/>
                      <a:pt x="567" y="17644"/>
                    </a:cubicBezTo>
                    <a:cubicBezTo>
                      <a:pt x="733" y="17408"/>
                      <a:pt x="884" y="17168"/>
                      <a:pt x="1022" y="16917"/>
                    </a:cubicBezTo>
                    <a:lnTo>
                      <a:pt x="1307" y="17425"/>
                    </a:lnTo>
                    <a:cubicBezTo>
                      <a:pt x="1365" y="17386"/>
                      <a:pt x="1428" y="17345"/>
                      <a:pt x="1486" y="17306"/>
                    </a:cubicBezTo>
                    <a:cubicBezTo>
                      <a:pt x="1250" y="16878"/>
                      <a:pt x="1174" y="16739"/>
                      <a:pt x="1147" y="16690"/>
                    </a:cubicBezTo>
                    <a:cubicBezTo>
                      <a:pt x="1272" y="16449"/>
                      <a:pt x="1388" y="16204"/>
                      <a:pt x="1490" y="15954"/>
                    </a:cubicBezTo>
                    <a:cubicBezTo>
                      <a:pt x="1509" y="15919"/>
                      <a:pt x="1521" y="15883"/>
                      <a:pt x="1535" y="15847"/>
                    </a:cubicBezTo>
                    <a:lnTo>
                      <a:pt x="2092" y="16851"/>
                    </a:lnTo>
                    <a:cubicBezTo>
                      <a:pt x="2155" y="16806"/>
                      <a:pt x="2208" y="16757"/>
                      <a:pt x="2262" y="16707"/>
                    </a:cubicBezTo>
                    <a:cubicBezTo>
                      <a:pt x="1838" y="15941"/>
                      <a:pt x="1690" y="15678"/>
                      <a:pt x="1637" y="15589"/>
                    </a:cubicBezTo>
                    <a:cubicBezTo>
                      <a:pt x="1758" y="15268"/>
                      <a:pt x="1865" y="14942"/>
                      <a:pt x="1954" y="14616"/>
                    </a:cubicBezTo>
                    <a:lnTo>
                      <a:pt x="2797" y="16119"/>
                    </a:lnTo>
                    <a:cubicBezTo>
                      <a:pt x="2841" y="16052"/>
                      <a:pt x="2886" y="15981"/>
                      <a:pt x="2926" y="15910"/>
                    </a:cubicBezTo>
                    <a:cubicBezTo>
                      <a:pt x="2328" y="14840"/>
                      <a:pt x="2114" y="14456"/>
                      <a:pt x="2038" y="14314"/>
                    </a:cubicBezTo>
                    <a:cubicBezTo>
                      <a:pt x="2118" y="13993"/>
                      <a:pt x="2194" y="13667"/>
                      <a:pt x="2258" y="13342"/>
                    </a:cubicBezTo>
                    <a:cubicBezTo>
                      <a:pt x="2266" y="13301"/>
                      <a:pt x="2275" y="13256"/>
                      <a:pt x="2284" y="13217"/>
                    </a:cubicBezTo>
                    <a:lnTo>
                      <a:pt x="3309" y="15058"/>
                    </a:lnTo>
                    <a:cubicBezTo>
                      <a:pt x="3345" y="14968"/>
                      <a:pt x="3376" y="14880"/>
                      <a:pt x="3412" y="14791"/>
                    </a:cubicBezTo>
                    <a:cubicBezTo>
                      <a:pt x="2717" y="13542"/>
                      <a:pt x="2449" y="13065"/>
                      <a:pt x="2346" y="12877"/>
                    </a:cubicBezTo>
                    <a:cubicBezTo>
                      <a:pt x="2400" y="12587"/>
                      <a:pt x="2449" y="12293"/>
                      <a:pt x="2498" y="12004"/>
                    </a:cubicBezTo>
                    <a:cubicBezTo>
                      <a:pt x="2515" y="11906"/>
                      <a:pt x="2534" y="11812"/>
                      <a:pt x="2556" y="11719"/>
                    </a:cubicBezTo>
                    <a:lnTo>
                      <a:pt x="3773" y="13898"/>
                    </a:lnTo>
                    <a:cubicBezTo>
                      <a:pt x="3809" y="13823"/>
                      <a:pt x="3853" y="13743"/>
                      <a:pt x="3894" y="13667"/>
                    </a:cubicBezTo>
                    <a:cubicBezTo>
                      <a:pt x="3069" y="12192"/>
                      <a:pt x="2752" y="11620"/>
                      <a:pt x="2627" y="11398"/>
                    </a:cubicBezTo>
                    <a:cubicBezTo>
                      <a:pt x="2686" y="11165"/>
                      <a:pt x="2752" y="10934"/>
                      <a:pt x="2828" y="10706"/>
                    </a:cubicBezTo>
                    <a:cubicBezTo>
                      <a:pt x="2863" y="10608"/>
                      <a:pt x="2900" y="10506"/>
                      <a:pt x="2935" y="10408"/>
                    </a:cubicBezTo>
                    <a:lnTo>
                      <a:pt x="4371" y="12984"/>
                    </a:lnTo>
                    <a:cubicBezTo>
                      <a:pt x="4419" y="12922"/>
                      <a:pt x="4468" y="12865"/>
                      <a:pt x="4518" y="12801"/>
                    </a:cubicBezTo>
                    <a:cubicBezTo>
                      <a:pt x="3550" y="11063"/>
                      <a:pt x="3176" y="10394"/>
                      <a:pt x="3033" y="10140"/>
                    </a:cubicBezTo>
                    <a:cubicBezTo>
                      <a:pt x="3149" y="9837"/>
                      <a:pt x="3269" y="9538"/>
                      <a:pt x="3385" y="9235"/>
                    </a:cubicBezTo>
                    <a:lnTo>
                      <a:pt x="5040" y="12196"/>
                    </a:lnTo>
                    <a:cubicBezTo>
                      <a:pt x="5088" y="12138"/>
                      <a:pt x="5137" y="12075"/>
                      <a:pt x="5186" y="12013"/>
                    </a:cubicBezTo>
                    <a:cubicBezTo>
                      <a:pt x="4085" y="10037"/>
                      <a:pt x="3657" y="9266"/>
                      <a:pt x="3488" y="8967"/>
                    </a:cubicBezTo>
                    <a:cubicBezTo>
                      <a:pt x="3586" y="8700"/>
                      <a:pt x="3684" y="8428"/>
                      <a:pt x="3769" y="8152"/>
                    </a:cubicBezTo>
                    <a:cubicBezTo>
                      <a:pt x="3782" y="8103"/>
                      <a:pt x="3795" y="8053"/>
                      <a:pt x="3809" y="8009"/>
                    </a:cubicBezTo>
                    <a:lnTo>
                      <a:pt x="5641" y="11295"/>
                    </a:lnTo>
                    <a:cubicBezTo>
                      <a:pt x="5682" y="11210"/>
                      <a:pt x="5717" y="11130"/>
                      <a:pt x="5757" y="11045"/>
                    </a:cubicBezTo>
                    <a:cubicBezTo>
                      <a:pt x="4585" y="8945"/>
                      <a:pt x="4094" y="8066"/>
                      <a:pt x="3889" y="7701"/>
                    </a:cubicBezTo>
                    <a:cubicBezTo>
                      <a:pt x="3964" y="7403"/>
                      <a:pt x="4018" y="7095"/>
                      <a:pt x="4054" y="6792"/>
                    </a:cubicBezTo>
                    <a:cubicBezTo>
                      <a:pt x="4067" y="6698"/>
                      <a:pt x="4077" y="6609"/>
                      <a:pt x="4090" y="6520"/>
                    </a:cubicBezTo>
                    <a:lnTo>
                      <a:pt x="6065" y="10064"/>
                    </a:lnTo>
                    <a:cubicBezTo>
                      <a:pt x="6092" y="9953"/>
                      <a:pt x="6114" y="9842"/>
                      <a:pt x="6127" y="9730"/>
                    </a:cubicBezTo>
                    <a:cubicBezTo>
                      <a:pt x="4923" y="7568"/>
                      <a:pt x="4375" y="6582"/>
                      <a:pt x="4125" y="6132"/>
                    </a:cubicBezTo>
                    <a:cubicBezTo>
                      <a:pt x="4143" y="5895"/>
                      <a:pt x="4161" y="5659"/>
                      <a:pt x="4178" y="5427"/>
                    </a:cubicBezTo>
                    <a:cubicBezTo>
                      <a:pt x="4197" y="5213"/>
                      <a:pt x="4211" y="4999"/>
                      <a:pt x="4232" y="4790"/>
                    </a:cubicBezTo>
                    <a:lnTo>
                      <a:pt x="6221" y="8356"/>
                    </a:lnTo>
                    <a:cubicBezTo>
                      <a:pt x="6217" y="8218"/>
                      <a:pt x="6212" y="8084"/>
                      <a:pt x="6199" y="7951"/>
                    </a:cubicBezTo>
                    <a:cubicBezTo>
                      <a:pt x="6194" y="7915"/>
                      <a:pt x="6194" y="7884"/>
                      <a:pt x="6190" y="7848"/>
                    </a:cubicBezTo>
                    <a:cubicBezTo>
                      <a:pt x="5057" y="5819"/>
                      <a:pt x="4526" y="4866"/>
                      <a:pt x="4277" y="4415"/>
                    </a:cubicBezTo>
                    <a:cubicBezTo>
                      <a:pt x="4291" y="4308"/>
                      <a:pt x="4304" y="4205"/>
                      <a:pt x="4322" y="4098"/>
                    </a:cubicBezTo>
                    <a:cubicBezTo>
                      <a:pt x="4366" y="3822"/>
                      <a:pt x="4425" y="3550"/>
                      <a:pt x="4495" y="3273"/>
                    </a:cubicBezTo>
                    <a:lnTo>
                      <a:pt x="6078" y="6113"/>
                    </a:lnTo>
                    <a:cubicBezTo>
                      <a:pt x="6087" y="5989"/>
                      <a:pt x="6105" y="5864"/>
                      <a:pt x="6123" y="5739"/>
                    </a:cubicBezTo>
                    <a:cubicBezTo>
                      <a:pt x="5213" y="4112"/>
                      <a:pt x="4781" y="3341"/>
                      <a:pt x="4575" y="2970"/>
                    </a:cubicBezTo>
                    <a:cubicBezTo>
                      <a:pt x="4594" y="2921"/>
                      <a:pt x="4606" y="2868"/>
                      <a:pt x="4620" y="2814"/>
                    </a:cubicBezTo>
                    <a:cubicBezTo>
                      <a:pt x="4705" y="2538"/>
                      <a:pt x="4794" y="2266"/>
                      <a:pt x="4888" y="1989"/>
                    </a:cubicBezTo>
                    <a:lnTo>
                      <a:pt x="6333" y="4580"/>
                    </a:lnTo>
                    <a:cubicBezTo>
                      <a:pt x="6355" y="4477"/>
                      <a:pt x="6377" y="4366"/>
                      <a:pt x="6404" y="4259"/>
                    </a:cubicBezTo>
                    <a:cubicBezTo>
                      <a:pt x="5592" y="2806"/>
                      <a:pt x="5186" y="2074"/>
                      <a:pt x="4981" y="1709"/>
                    </a:cubicBezTo>
                    <a:cubicBezTo>
                      <a:pt x="4999" y="1651"/>
                      <a:pt x="5017" y="1592"/>
                      <a:pt x="5040" y="1539"/>
                    </a:cubicBezTo>
                    <a:lnTo>
                      <a:pt x="5307" y="750"/>
                    </a:lnTo>
                    <a:lnTo>
                      <a:pt x="6618" y="3104"/>
                    </a:lnTo>
                    <a:cubicBezTo>
                      <a:pt x="6631" y="2979"/>
                      <a:pt x="6649" y="2855"/>
                      <a:pt x="6662" y="2734"/>
                    </a:cubicBezTo>
                    <a:cubicBezTo>
                      <a:pt x="5976" y="1508"/>
                      <a:pt x="5602" y="839"/>
                      <a:pt x="5400" y="474"/>
                    </a:cubicBezTo>
                    <a:cubicBezTo>
                      <a:pt x="5423" y="402"/>
                      <a:pt x="5450" y="331"/>
                      <a:pt x="5476" y="250"/>
                    </a:cubicBezTo>
                    <a:lnTo>
                      <a:pt x="5526" y="99"/>
                    </a:lnTo>
                    <a:cubicBezTo>
                      <a:pt x="5303" y="25"/>
                      <a:pt x="5066" y="0"/>
                      <a:pt x="482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-186787" y="-55155"/>
                <a:ext cx="637524" cy="1386510"/>
              </a:xfrm>
              <a:custGeom>
                <a:rect b="b" l="l" r="r" t="t"/>
                <a:pathLst>
                  <a:path extrusionOk="0" h="43649" w="20070">
                    <a:moveTo>
                      <a:pt x="12391" y="1"/>
                    </a:moveTo>
                    <a:cubicBezTo>
                      <a:pt x="5770" y="1"/>
                      <a:pt x="6177" y="7618"/>
                      <a:pt x="4285" y="12576"/>
                    </a:cubicBezTo>
                    <a:cubicBezTo>
                      <a:pt x="3670" y="14181"/>
                      <a:pt x="2764" y="15653"/>
                      <a:pt x="2038" y="17208"/>
                    </a:cubicBezTo>
                    <a:cubicBezTo>
                      <a:pt x="1935" y="17431"/>
                      <a:pt x="1838" y="17655"/>
                      <a:pt x="1748" y="17873"/>
                    </a:cubicBezTo>
                    <a:cubicBezTo>
                      <a:pt x="169" y="21649"/>
                      <a:pt x="85" y="25850"/>
                      <a:pt x="23" y="29938"/>
                    </a:cubicBezTo>
                    <a:cubicBezTo>
                      <a:pt x="0" y="31392"/>
                      <a:pt x="2797" y="43502"/>
                      <a:pt x="2649" y="43648"/>
                    </a:cubicBezTo>
                    <a:lnTo>
                      <a:pt x="2649" y="43648"/>
                    </a:lnTo>
                    <a:cubicBezTo>
                      <a:pt x="7977" y="38289"/>
                      <a:pt x="10425" y="32136"/>
                      <a:pt x="13644" y="25292"/>
                    </a:cubicBezTo>
                    <a:cubicBezTo>
                      <a:pt x="14335" y="23821"/>
                      <a:pt x="15031" y="22345"/>
                      <a:pt x="15451" y="20780"/>
                    </a:cubicBezTo>
                    <a:cubicBezTo>
                      <a:pt x="16029" y="18595"/>
                      <a:pt x="16060" y="16290"/>
                      <a:pt x="16636" y="14101"/>
                    </a:cubicBezTo>
                    <a:cubicBezTo>
                      <a:pt x="17604" y="10422"/>
                      <a:pt x="20069" y="6534"/>
                      <a:pt x="18334" y="3145"/>
                    </a:cubicBezTo>
                    <a:cubicBezTo>
                      <a:pt x="17439" y="1398"/>
                      <a:pt x="15525" y="305"/>
                      <a:pt x="13568" y="74"/>
                    </a:cubicBezTo>
                    <a:cubicBezTo>
                      <a:pt x="13153" y="25"/>
                      <a:pt x="12761" y="1"/>
                      <a:pt x="1239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315449" y="-31585"/>
                <a:ext cx="99170" cy="204408"/>
              </a:xfrm>
              <a:custGeom>
                <a:rect b="b" l="l" r="r" t="t"/>
                <a:pathLst>
                  <a:path extrusionOk="0" h="6435" w="3122">
                    <a:moveTo>
                      <a:pt x="0" y="1"/>
                    </a:moveTo>
                    <a:lnTo>
                      <a:pt x="2992" y="6434"/>
                    </a:lnTo>
                    <a:cubicBezTo>
                      <a:pt x="3077" y="5948"/>
                      <a:pt x="3122" y="5471"/>
                      <a:pt x="3122" y="4998"/>
                    </a:cubicBezTo>
                    <a:lnTo>
                      <a:pt x="1132" y="723"/>
                    </a:lnTo>
                    <a:cubicBezTo>
                      <a:pt x="785" y="442"/>
                      <a:pt x="401" y="205"/>
                      <a:pt x="0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-186088" y="-53853"/>
                <a:ext cx="563003" cy="1377870"/>
              </a:xfrm>
              <a:custGeom>
                <a:rect b="b" l="l" r="r" t="t"/>
                <a:pathLst>
                  <a:path extrusionOk="0" h="43377" w="17724">
                    <a:moveTo>
                      <a:pt x="13262" y="1"/>
                    </a:moveTo>
                    <a:cubicBezTo>
                      <a:pt x="13203" y="237"/>
                      <a:pt x="13145" y="474"/>
                      <a:pt x="13079" y="710"/>
                    </a:cubicBezTo>
                    <a:cubicBezTo>
                      <a:pt x="13034" y="875"/>
                      <a:pt x="12989" y="1036"/>
                      <a:pt x="12945" y="1192"/>
                    </a:cubicBezTo>
                    <a:cubicBezTo>
                      <a:pt x="11812" y="1793"/>
                      <a:pt x="9850" y="2837"/>
                      <a:pt x="6448" y="4647"/>
                    </a:cubicBezTo>
                    <a:cubicBezTo>
                      <a:pt x="6333" y="4968"/>
                      <a:pt x="6226" y="5298"/>
                      <a:pt x="6123" y="5637"/>
                    </a:cubicBezTo>
                    <a:lnTo>
                      <a:pt x="12624" y="2182"/>
                    </a:lnTo>
                    <a:lnTo>
                      <a:pt x="12624" y="2182"/>
                    </a:lnTo>
                    <a:cubicBezTo>
                      <a:pt x="12459" y="2645"/>
                      <a:pt x="12280" y="3104"/>
                      <a:pt x="12084" y="3564"/>
                    </a:cubicBezTo>
                    <a:cubicBezTo>
                      <a:pt x="11768" y="4304"/>
                      <a:pt x="11416" y="5049"/>
                      <a:pt x="11063" y="5816"/>
                    </a:cubicBezTo>
                    <a:cubicBezTo>
                      <a:pt x="10002" y="6382"/>
                      <a:pt x="8241" y="7318"/>
                      <a:pt x="5306" y="8878"/>
                    </a:cubicBezTo>
                    <a:cubicBezTo>
                      <a:pt x="5226" y="9195"/>
                      <a:pt x="5156" y="9508"/>
                      <a:pt x="5075" y="9819"/>
                    </a:cubicBezTo>
                    <a:lnTo>
                      <a:pt x="10591" y="6886"/>
                    </a:lnTo>
                    <a:lnTo>
                      <a:pt x="10591" y="6886"/>
                    </a:lnTo>
                    <a:cubicBezTo>
                      <a:pt x="10225" y="7732"/>
                      <a:pt x="9881" y="8615"/>
                      <a:pt x="9623" y="9543"/>
                    </a:cubicBezTo>
                    <a:cubicBezTo>
                      <a:pt x="9552" y="9792"/>
                      <a:pt x="9489" y="10047"/>
                      <a:pt x="9436" y="10306"/>
                    </a:cubicBezTo>
                    <a:cubicBezTo>
                      <a:pt x="8548" y="10778"/>
                      <a:pt x="6930" y="11634"/>
                      <a:pt x="3987" y="13200"/>
                    </a:cubicBezTo>
                    <a:cubicBezTo>
                      <a:pt x="3831" y="13570"/>
                      <a:pt x="3652" y="13930"/>
                      <a:pt x="3474" y="14292"/>
                    </a:cubicBezTo>
                    <a:lnTo>
                      <a:pt x="9275" y="11210"/>
                    </a:lnTo>
                    <a:lnTo>
                      <a:pt x="9275" y="11210"/>
                    </a:lnTo>
                    <a:cubicBezTo>
                      <a:pt x="9195" y="11763"/>
                      <a:pt x="9146" y="12317"/>
                      <a:pt x="9123" y="12856"/>
                    </a:cubicBezTo>
                    <a:cubicBezTo>
                      <a:pt x="9105" y="13280"/>
                      <a:pt x="9097" y="13698"/>
                      <a:pt x="9092" y="14113"/>
                    </a:cubicBezTo>
                    <a:cubicBezTo>
                      <a:pt x="8156" y="14608"/>
                      <a:pt x="6109" y="15696"/>
                      <a:pt x="1624" y="18077"/>
                    </a:cubicBezTo>
                    <a:cubicBezTo>
                      <a:pt x="1495" y="18412"/>
                      <a:pt x="1369" y="18750"/>
                      <a:pt x="1258" y="19094"/>
                    </a:cubicBezTo>
                    <a:lnTo>
                      <a:pt x="9083" y="14934"/>
                    </a:lnTo>
                    <a:lnTo>
                      <a:pt x="9083" y="14934"/>
                    </a:lnTo>
                    <a:cubicBezTo>
                      <a:pt x="9079" y="15910"/>
                      <a:pt x="9070" y="16865"/>
                      <a:pt x="8963" y="17801"/>
                    </a:cubicBezTo>
                    <a:cubicBezTo>
                      <a:pt x="8027" y="18300"/>
                      <a:pt x="5792" y="19486"/>
                      <a:pt x="495" y="22304"/>
                    </a:cubicBezTo>
                    <a:cubicBezTo>
                      <a:pt x="447" y="22598"/>
                      <a:pt x="402" y="22892"/>
                      <a:pt x="361" y="23191"/>
                    </a:cubicBezTo>
                    <a:lnTo>
                      <a:pt x="8833" y="18688"/>
                    </a:lnTo>
                    <a:lnTo>
                      <a:pt x="8833" y="18688"/>
                    </a:lnTo>
                    <a:cubicBezTo>
                      <a:pt x="8807" y="18826"/>
                      <a:pt x="8780" y="18964"/>
                      <a:pt x="8745" y="19102"/>
                    </a:cubicBezTo>
                    <a:cubicBezTo>
                      <a:pt x="8539" y="20044"/>
                      <a:pt x="8290" y="20989"/>
                      <a:pt x="8013" y="21929"/>
                    </a:cubicBezTo>
                    <a:cubicBezTo>
                      <a:pt x="7117" y="22407"/>
                      <a:pt x="5022" y="23522"/>
                      <a:pt x="108" y="26134"/>
                    </a:cubicBezTo>
                    <a:cubicBezTo>
                      <a:pt x="94" y="26406"/>
                      <a:pt x="81" y="26691"/>
                      <a:pt x="67" y="26967"/>
                    </a:cubicBezTo>
                    <a:lnTo>
                      <a:pt x="7724" y="22901"/>
                    </a:lnTo>
                    <a:lnTo>
                      <a:pt x="7724" y="22901"/>
                    </a:lnTo>
                    <a:cubicBezTo>
                      <a:pt x="7492" y="23650"/>
                      <a:pt x="7251" y="24405"/>
                      <a:pt x="7014" y="25148"/>
                    </a:cubicBezTo>
                    <a:cubicBezTo>
                      <a:pt x="6881" y="25555"/>
                      <a:pt x="6761" y="25929"/>
                      <a:pt x="6648" y="26277"/>
                    </a:cubicBezTo>
                    <a:cubicBezTo>
                      <a:pt x="5899" y="26673"/>
                      <a:pt x="4143" y="27609"/>
                      <a:pt x="1" y="29809"/>
                    </a:cubicBezTo>
                    <a:cubicBezTo>
                      <a:pt x="5" y="29840"/>
                      <a:pt x="1" y="29866"/>
                      <a:pt x="1" y="29897"/>
                    </a:cubicBezTo>
                    <a:cubicBezTo>
                      <a:pt x="1" y="30040"/>
                      <a:pt x="19" y="30276"/>
                      <a:pt x="73" y="30593"/>
                    </a:cubicBezTo>
                    <a:lnTo>
                      <a:pt x="6323" y="27267"/>
                    </a:lnTo>
                    <a:lnTo>
                      <a:pt x="6323" y="27267"/>
                    </a:lnTo>
                    <a:cubicBezTo>
                      <a:pt x="5703" y="29175"/>
                      <a:pt x="5387" y="30156"/>
                      <a:pt x="5222" y="30659"/>
                    </a:cubicBezTo>
                    <a:cubicBezTo>
                      <a:pt x="4678" y="30949"/>
                      <a:pt x="3425" y="31614"/>
                      <a:pt x="522" y="33153"/>
                    </a:cubicBezTo>
                    <a:cubicBezTo>
                      <a:pt x="571" y="33398"/>
                      <a:pt x="620" y="33647"/>
                      <a:pt x="670" y="33892"/>
                    </a:cubicBezTo>
                    <a:lnTo>
                      <a:pt x="4905" y="31645"/>
                    </a:lnTo>
                    <a:lnTo>
                      <a:pt x="4905" y="31645"/>
                    </a:lnTo>
                    <a:cubicBezTo>
                      <a:pt x="4557" y="32751"/>
                      <a:pt x="4223" y="33861"/>
                      <a:pt x="3911" y="34980"/>
                    </a:cubicBezTo>
                    <a:cubicBezTo>
                      <a:pt x="3572" y="35159"/>
                      <a:pt x="2832" y="35551"/>
                      <a:pt x="1191" y="36425"/>
                    </a:cubicBezTo>
                    <a:cubicBezTo>
                      <a:pt x="1240" y="36670"/>
                      <a:pt x="1294" y="36915"/>
                      <a:pt x="1347" y="37160"/>
                    </a:cubicBezTo>
                    <a:lnTo>
                      <a:pt x="3648" y="35935"/>
                    </a:lnTo>
                    <a:lnTo>
                      <a:pt x="3648" y="35935"/>
                    </a:lnTo>
                    <a:cubicBezTo>
                      <a:pt x="3528" y="36394"/>
                      <a:pt x="3411" y="36849"/>
                      <a:pt x="3300" y="37308"/>
                    </a:cubicBezTo>
                    <a:cubicBezTo>
                      <a:pt x="3158" y="37915"/>
                      <a:pt x="3024" y="38520"/>
                      <a:pt x="2908" y="39136"/>
                    </a:cubicBezTo>
                    <a:cubicBezTo>
                      <a:pt x="2761" y="39212"/>
                      <a:pt x="2466" y="39368"/>
                      <a:pt x="1874" y="39685"/>
                    </a:cubicBezTo>
                    <a:cubicBezTo>
                      <a:pt x="1927" y="39938"/>
                      <a:pt x="1981" y="40183"/>
                      <a:pt x="2030" y="40420"/>
                    </a:cubicBezTo>
                    <a:lnTo>
                      <a:pt x="2748" y="40037"/>
                    </a:lnTo>
                    <a:lnTo>
                      <a:pt x="2748" y="40037"/>
                    </a:lnTo>
                    <a:cubicBezTo>
                      <a:pt x="2730" y="40170"/>
                      <a:pt x="2707" y="40300"/>
                      <a:pt x="2689" y="40434"/>
                    </a:cubicBezTo>
                    <a:cubicBezTo>
                      <a:pt x="2573" y="41356"/>
                      <a:pt x="2493" y="42297"/>
                      <a:pt x="2569" y="43224"/>
                    </a:cubicBezTo>
                    <a:cubicBezTo>
                      <a:pt x="2578" y="43282"/>
                      <a:pt x="2582" y="43331"/>
                      <a:pt x="2592" y="43376"/>
                    </a:cubicBezTo>
                    <a:cubicBezTo>
                      <a:pt x="2551" y="42556"/>
                      <a:pt x="2631" y="41735"/>
                      <a:pt x="2756" y="40928"/>
                    </a:cubicBezTo>
                    <a:cubicBezTo>
                      <a:pt x="2814" y="41053"/>
                      <a:pt x="2997" y="41446"/>
                      <a:pt x="3555" y="42636"/>
                    </a:cubicBezTo>
                    <a:cubicBezTo>
                      <a:pt x="3732" y="42444"/>
                      <a:pt x="3907" y="42248"/>
                      <a:pt x="4076" y="42052"/>
                    </a:cubicBezTo>
                    <a:lnTo>
                      <a:pt x="2983" y="39711"/>
                    </a:lnTo>
                    <a:cubicBezTo>
                      <a:pt x="3158" y="38926"/>
                      <a:pt x="3358" y="38150"/>
                      <a:pt x="3581" y="37384"/>
                    </a:cubicBezTo>
                    <a:cubicBezTo>
                      <a:pt x="3711" y="36919"/>
                      <a:pt x="3853" y="36460"/>
                      <a:pt x="3996" y="36001"/>
                    </a:cubicBezTo>
                    <a:cubicBezTo>
                      <a:pt x="4160" y="36358"/>
                      <a:pt x="4607" y="37312"/>
                      <a:pt x="5810" y="39899"/>
                    </a:cubicBezTo>
                    <a:cubicBezTo>
                      <a:pt x="5971" y="39671"/>
                      <a:pt x="6131" y="39452"/>
                      <a:pt x="6292" y="39230"/>
                    </a:cubicBezTo>
                    <a:lnTo>
                      <a:pt x="4321" y="34993"/>
                    </a:lnTo>
                    <a:cubicBezTo>
                      <a:pt x="4691" y="33870"/>
                      <a:pt x="5088" y="32760"/>
                      <a:pt x="5494" y="31649"/>
                    </a:cubicBezTo>
                    <a:cubicBezTo>
                      <a:pt x="5734" y="32171"/>
                      <a:pt x="6345" y="33478"/>
                      <a:pt x="7889" y="36781"/>
                    </a:cubicBezTo>
                    <a:cubicBezTo>
                      <a:pt x="8035" y="36532"/>
                      <a:pt x="8183" y="36277"/>
                      <a:pt x="8329" y="36024"/>
                    </a:cubicBezTo>
                    <a:lnTo>
                      <a:pt x="5851" y="30696"/>
                    </a:lnTo>
                    <a:cubicBezTo>
                      <a:pt x="6390" y="29260"/>
                      <a:pt x="6782" y="28212"/>
                      <a:pt x="7068" y="27454"/>
                    </a:cubicBezTo>
                    <a:cubicBezTo>
                      <a:pt x="7371" y="28101"/>
                      <a:pt x="8089" y="29648"/>
                      <a:pt x="9801" y="33317"/>
                    </a:cubicBezTo>
                    <a:cubicBezTo>
                      <a:pt x="9939" y="33040"/>
                      <a:pt x="10078" y="32768"/>
                      <a:pt x="10216" y="32492"/>
                    </a:cubicBezTo>
                    <a:lnTo>
                      <a:pt x="7424" y="26500"/>
                    </a:lnTo>
                    <a:lnTo>
                      <a:pt x="7825" y="25434"/>
                    </a:lnTo>
                    <a:cubicBezTo>
                      <a:pt x="8098" y="24703"/>
                      <a:pt x="8370" y="23967"/>
                      <a:pt x="8633" y="23232"/>
                    </a:cubicBezTo>
                    <a:cubicBezTo>
                      <a:pt x="8990" y="23998"/>
                      <a:pt x="9797" y="25724"/>
                      <a:pt x="11598" y="29603"/>
                    </a:cubicBezTo>
                    <a:cubicBezTo>
                      <a:pt x="11737" y="29322"/>
                      <a:pt x="11865" y="29033"/>
                      <a:pt x="11999" y="28747"/>
                    </a:cubicBezTo>
                    <a:lnTo>
                      <a:pt x="8976" y="22255"/>
                    </a:lnTo>
                    <a:cubicBezTo>
                      <a:pt x="9302" y="21310"/>
                      <a:pt x="9605" y="20347"/>
                      <a:pt x="9868" y="19365"/>
                    </a:cubicBezTo>
                    <a:cubicBezTo>
                      <a:pt x="9930" y="19134"/>
                      <a:pt x="9984" y="18902"/>
                      <a:pt x="10037" y="18666"/>
                    </a:cubicBezTo>
                    <a:cubicBezTo>
                      <a:pt x="10488" y="19637"/>
                      <a:pt x="11428" y="21653"/>
                      <a:pt x="13359" y="25809"/>
                    </a:cubicBezTo>
                    <a:cubicBezTo>
                      <a:pt x="13453" y="25626"/>
                      <a:pt x="13538" y="25434"/>
                      <a:pt x="13622" y="25251"/>
                    </a:cubicBezTo>
                    <a:cubicBezTo>
                      <a:pt x="13671" y="25154"/>
                      <a:pt x="13721" y="25055"/>
                      <a:pt x="13765" y="24952"/>
                    </a:cubicBezTo>
                    <a:lnTo>
                      <a:pt x="10260" y="17431"/>
                    </a:lnTo>
                    <a:cubicBezTo>
                      <a:pt x="10323" y="16994"/>
                      <a:pt x="10372" y="16561"/>
                      <a:pt x="10412" y="16133"/>
                    </a:cubicBezTo>
                    <a:cubicBezTo>
                      <a:pt x="10515" y="15058"/>
                      <a:pt x="10564" y="14006"/>
                      <a:pt x="10684" y="12986"/>
                    </a:cubicBezTo>
                    <a:cubicBezTo>
                      <a:pt x="10698" y="12852"/>
                      <a:pt x="10715" y="12718"/>
                      <a:pt x="10733" y="12584"/>
                    </a:cubicBezTo>
                    <a:cubicBezTo>
                      <a:pt x="11344" y="13895"/>
                      <a:pt x="12579" y="16548"/>
                      <a:pt x="15067" y="21894"/>
                    </a:cubicBezTo>
                    <a:cubicBezTo>
                      <a:pt x="15188" y="21555"/>
                      <a:pt x="15295" y="21216"/>
                      <a:pt x="15388" y="20873"/>
                    </a:cubicBezTo>
                    <a:lnTo>
                      <a:pt x="10955" y="11354"/>
                    </a:lnTo>
                    <a:cubicBezTo>
                      <a:pt x="11058" y="10921"/>
                      <a:pt x="11179" y="10493"/>
                      <a:pt x="11330" y="10074"/>
                    </a:cubicBezTo>
                    <a:cubicBezTo>
                      <a:pt x="11562" y="9414"/>
                      <a:pt x="11857" y="8763"/>
                      <a:pt x="12182" y="8112"/>
                    </a:cubicBezTo>
                    <a:cubicBezTo>
                      <a:pt x="12727" y="9284"/>
                      <a:pt x="13845" y="11687"/>
                      <a:pt x="16133" y="16601"/>
                    </a:cubicBezTo>
                    <a:cubicBezTo>
                      <a:pt x="16195" y="16178"/>
                      <a:pt x="16262" y="15750"/>
                      <a:pt x="16338" y="15326"/>
                    </a:cubicBezTo>
                    <a:lnTo>
                      <a:pt x="12601" y="7296"/>
                    </a:lnTo>
                    <a:cubicBezTo>
                      <a:pt x="13074" y="6413"/>
                      <a:pt x="13583" y="5522"/>
                      <a:pt x="14064" y="4581"/>
                    </a:cubicBezTo>
                    <a:cubicBezTo>
                      <a:pt x="14585" y="5705"/>
                      <a:pt x="15562" y="7796"/>
                      <a:pt x="17376" y="11697"/>
                    </a:cubicBezTo>
                    <a:cubicBezTo>
                      <a:pt x="17497" y="11376"/>
                      <a:pt x="17613" y="11050"/>
                      <a:pt x="17724" y="10734"/>
                    </a:cubicBezTo>
                    <a:lnTo>
                      <a:pt x="14474" y="3752"/>
                    </a:lnTo>
                    <a:cubicBezTo>
                      <a:pt x="14826" y="3003"/>
                      <a:pt x="15147" y="2231"/>
                      <a:pt x="15415" y="1446"/>
                    </a:cubicBezTo>
                    <a:cubicBezTo>
                      <a:pt x="15509" y="1183"/>
                      <a:pt x="15598" y="920"/>
                      <a:pt x="15678" y="653"/>
                    </a:cubicBezTo>
                    <a:cubicBezTo>
                      <a:pt x="15005" y="327"/>
                      <a:pt x="14269" y="118"/>
                      <a:pt x="13529" y="28"/>
                    </a:cubicBezTo>
                    <a:cubicBezTo>
                      <a:pt x="13439" y="19"/>
                      <a:pt x="13350" y="11"/>
                      <a:pt x="132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54151" y="-79773"/>
                <a:ext cx="1041447" cy="1837192"/>
              </a:xfrm>
              <a:custGeom>
                <a:rect b="b" l="l" r="r" t="t"/>
                <a:pathLst>
                  <a:path extrusionOk="0" h="57837" w="32786">
                    <a:moveTo>
                      <a:pt x="7252" y="0"/>
                    </a:moveTo>
                    <a:cubicBezTo>
                      <a:pt x="6715" y="0"/>
                      <a:pt x="6158" y="91"/>
                      <a:pt x="5582" y="287"/>
                    </a:cubicBezTo>
                    <a:cubicBezTo>
                      <a:pt x="4040" y="808"/>
                      <a:pt x="2826" y="2008"/>
                      <a:pt x="1721" y="3208"/>
                    </a:cubicBezTo>
                    <a:cubicBezTo>
                      <a:pt x="1083" y="3907"/>
                      <a:pt x="445" y="4648"/>
                      <a:pt x="196" y="5557"/>
                    </a:cubicBezTo>
                    <a:cubicBezTo>
                      <a:pt x="0" y="6284"/>
                      <a:pt x="71" y="7056"/>
                      <a:pt x="174" y="7799"/>
                    </a:cubicBezTo>
                    <a:cubicBezTo>
                      <a:pt x="883" y="13289"/>
                      <a:pt x="3178" y="17368"/>
                      <a:pt x="5939" y="21930"/>
                    </a:cubicBezTo>
                    <a:cubicBezTo>
                      <a:pt x="6884" y="23490"/>
                      <a:pt x="7736" y="25153"/>
                      <a:pt x="8547" y="26865"/>
                    </a:cubicBezTo>
                    <a:cubicBezTo>
                      <a:pt x="11593" y="33251"/>
                      <a:pt x="14120" y="40273"/>
                      <a:pt x="19133" y="45061"/>
                    </a:cubicBezTo>
                    <a:cubicBezTo>
                      <a:pt x="20746" y="46604"/>
                      <a:pt x="22633" y="47853"/>
                      <a:pt x="24242" y="49409"/>
                    </a:cubicBezTo>
                    <a:cubicBezTo>
                      <a:pt x="26708" y="51803"/>
                      <a:pt x="28433" y="54840"/>
                      <a:pt x="30128" y="57836"/>
                    </a:cubicBezTo>
                    <a:cubicBezTo>
                      <a:pt x="30760" y="54840"/>
                      <a:pt x="32040" y="51558"/>
                      <a:pt x="32375" y="48566"/>
                    </a:cubicBezTo>
                    <a:cubicBezTo>
                      <a:pt x="32785" y="44820"/>
                      <a:pt x="30538" y="41557"/>
                      <a:pt x="29918" y="37990"/>
                    </a:cubicBezTo>
                    <a:cubicBezTo>
                      <a:pt x="29375" y="34869"/>
                      <a:pt x="30079" y="31779"/>
                      <a:pt x="29387" y="28720"/>
                    </a:cubicBezTo>
                    <a:cubicBezTo>
                      <a:pt x="28554" y="25033"/>
                      <a:pt x="26280" y="21453"/>
                      <a:pt x="23631" y="18813"/>
                    </a:cubicBezTo>
                    <a:cubicBezTo>
                      <a:pt x="22508" y="17689"/>
                      <a:pt x="21263" y="16681"/>
                      <a:pt x="20238" y="15473"/>
                    </a:cubicBezTo>
                    <a:cubicBezTo>
                      <a:pt x="19293" y="14359"/>
                      <a:pt x="18544" y="13092"/>
                      <a:pt x="17808" y="11830"/>
                    </a:cubicBezTo>
                    <a:cubicBezTo>
                      <a:pt x="15765" y="8338"/>
                      <a:pt x="12402" y="0"/>
                      <a:pt x="7252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68286" y="-66845"/>
                <a:ext cx="1014129" cy="1824645"/>
              </a:xfrm>
              <a:custGeom>
                <a:rect b="b" l="l" r="r" t="t"/>
                <a:pathLst>
                  <a:path extrusionOk="0" h="57442" w="31926">
                    <a:moveTo>
                      <a:pt x="4834" y="0"/>
                    </a:moveTo>
                    <a:cubicBezTo>
                      <a:pt x="4050" y="317"/>
                      <a:pt x="3349" y="807"/>
                      <a:pt x="2707" y="1373"/>
                    </a:cubicBezTo>
                    <a:cubicBezTo>
                      <a:pt x="2716" y="1400"/>
                      <a:pt x="2729" y="1422"/>
                      <a:pt x="2739" y="1449"/>
                    </a:cubicBezTo>
                    <a:lnTo>
                      <a:pt x="2814" y="1614"/>
                    </a:lnTo>
                    <a:lnTo>
                      <a:pt x="0" y="9069"/>
                    </a:lnTo>
                    <a:cubicBezTo>
                      <a:pt x="85" y="9506"/>
                      <a:pt x="183" y="9934"/>
                      <a:pt x="290" y="10353"/>
                    </a:cubicBezTo>
                    <a:cubicBezTo>
                      <a:pt x="1856" y="6198"/>
                      <a:pt x="2733" y="3866"/>
                      <a:pt x="3229" y="2555"/>
                    </a:cubicBezTo>
                    <a:cubicBezTo>
                      <a:pt x="3496" y="3157"/>
                      <a:pt x="3911" y="4093"/>
                      <a:pt x="4548" y="5542"/>
                    </a:cubicBezTo>
                    <a:cubicBezTo>
                      <a:pt x="4585" y="5622"/>
                      <a:pt x="4620" y="5698"/>
                      <a:pt x="4655" y="5779"/>
                    </a:cubicBezTo>
                    <a:lnTo>
                      <a:pt x="1530" y="14072"/>
                    </a:lnTo>
                    <a:cubicBezTo>
                      <a:pt x="1663" y="14393"/>
                      <a:pt x="1797" y="14710"/>
                      <a:pt x="1941" y="15026"/>
                    </a:cubicBezTo>
                    <a:cubicBezTo>
                      <a:pt x="3653" y="10483"/>
                      <a:pt x="4575" y="8034"/>
                      <a:pt x="5071" y="6719"/>
                    </a:cubicBezTo>
                    <a:cubicBezTo>
                      <a:pt x="5507" y="7696"/>
                      <a:pt x="5953" y="8682"/>
                      <a:pt x="6435" y="9658"/>
                    </a:cubicBezTo>
                    <a:cubicBezTo>
                      <a:pt x="6466" y="9720"/>
                      <a:pt x="6497" y="9783"/>
                      <a:pt x="6528" y="9849"/>
                    </a:cubicBezTo>
                    <a:lnTo>
                      <a:pt x="3452" y="18023"/>
                    </a:lnTo>
                    <a:cubicBezTo>
                      <a:pt x="3603" y="18299"/>
                      <a:pt x="3755" y="18571"/>
                      <a:pt x="3911" y="18842"/>
                    </a:cubicBezTo>
                    <a:cubicBezTo>
                      <a:pt x="5623" y="14304"/>
                      <a:pt x="6511" y="11946"/>
                      <a:pt x="6974" y="10719"/>
                    </a:cubicBezTo>
                    <a:cubicBezTo>
                      <a:pt x="7464" y="11656"/>
                      <a:pt x="7991" y="12578"/>
                      <a:pt x="8575" y="13475"/>
                    </a:cubicBezTo>
                    <a:lnTo>
                      <a:pt x="5521" y="21571"/>
                    </a:lnTo>
                    <a:cubicBezTo>
                      <a:pt x="5686" y="21839"/>
                      <a:pt x="5842" y="22102"/>
                      <a:pt x="5993" y="22369"/>
                    </a:cubicBezTo>
                    <a:cubicBezTo>
                      <a:pt x="7773" y="17652"/>
                      <a:pt x="8642" y="15343"/>
                      <a:pt x="9070" y="14210"/>
                    </a:cubicBezTo>
                    <a:cubicBezTo>
                      <a:pt x="9631" y="15026"/>
                      <a:pt x="10224" y="15807"/>
                      <a:pt x="10822" y="16574"/>
                    </a:cubicBezTo>
                    <a:cubicBezTo>
                      <a:pt x="7536" y="25285"/>
                      <a:pt x="7536" y="25290"/>
                      <a:pt x="7536" y="25290"/>
                    </a:cubicBezTo>
                    <a:cubicBezTo>
                      <a:pt x="7683" y="25580"/>
                      <a:pt x="7830" y="25878"/>
                      <a:pt x="7973" y="26178"/>
                    </a:cubicBezTo>
                    <a:cubicBezTo>
                      <a:pt x="9993" y="20814"/>
                      <a:pt x="10915" y="18361"/>
                      <a:pt x="11339" y="17237"/>
                    </a:cubicBezTo>
                    <a:cubicBezTo>
                      <a:pt x="11362" y="17264"/>
                      <a:pt x="11384" y="17291"/>
                      <a:pt x="11407" y="17317"/>
                    </a:cubicBezTo>
                    <a:cubicBezTo>
                      <a:pt x="11990" y="18049"/>
                      <a:pt x="12566" y="18776"/>
                      <a:pt x="13127" y="19511"/>
                    </a:cubicBezTo>
                    <a:lnTo>
                      <a:pt x="9431" y="29321"/>
                    </a:lnTo>
                    <a:cubicBezTo>
                      <a:pt x="9569" y="29629"/>
                      <a:pt x="9712" y="29936"/>
                      <a:pt x="9855" y="30249"/>
                    </a:cubicBezTo>
                    <a:cubicBezTo>
                      <a:pt x="12195" y="24020"/>
                      <a:pt x="13203" y="21344"/>
                      <a:pt x="13640" y="20194"/>
                    </a:cubicBezTo>
                    <a:cubicBezTo>
                      <a:pt x="14242" y="21015"/>
                      <a:pt x="14813" y="21848"/>
                      <a:pt x="15330" y="22713"/>
                    </a:cubicBezTo>
                    <a:lnTo>
                      <a:pt x="11304" y="33405"/>
                    </a:lnTo>
                    <a:cubicBezTo>
                      <a:pt x="11442" y="33704"/>
                      <a:pt x="11589" y="34007"/>
                      <a:pt x="11736" y="34301"/>
                    </a:cubicBezTo>
                    <a:cubicBezTo>
                      <a:pt x="14286" y="27528"/>
                      <a:pt x="15352" y="24707"/>
                      <a:pt x="15794" y="23529"/>
                    </a:cubicBezTo>
                    <a:cubicBezTo>
                      <a:pt x="15981" y="23877"/>
                      <a:pt x="16159" y="24229"/>
                      <a:pt x="16329" y="24586"/>
                    </a:cubicBezTo>
                    <a:cubicBezTo>
                      <a:pt x="16659" y="25268"/>
                      <a:pt x="16962" y="25959"/>
                      <a:pt x="17252" y="26664"/>
                    </a:cubicBezTo>
                    <a:lnTo>
                      <a:pt x="13257" y="37271"/>
                    </a:lnTo>
                    <a:cubicBezTo>
                      <a:pt x="13408" y="37548"/>
                      <a:pt x="13560" y="37824"/>
                      <a:pt x="13716" y="38096"/>
                    </a:cubicBezTo>
                    <a:cubicBezTo>
                      <a:pt x="16195" y="31519"/>
                      <a:pt x="17225" y="28786"/>
                      <a:pt x="17653" y="27649"/>
                    </a:cubicBezTo>
                    <a:cubicBezTo>
                      <a:pt x="18103" y="28781"/>
                      <a:pt x="18536" y="29936"/>
                      <a:pt x="18999" y="31078"/>
                    </a:cubicBezTo>
                    <a:lnTo>
                      <a:pt x="15370" y="40717"/>
                    </a:lnTo>
                    <a:cubicBezTo>
                      <a:pt x="15539" y="40958"/>
                      <a:pt x="15700" y="41195"/>
                      <a:pt x="15874" y="41421"/>
                    </a:cubicBezTo>
                    <a:cubicBezTo>
                      <a:pt x="18139" y="35416"/>
                      <a:pt x="19044" y="33017"/>
                      <a:pt x="19406" y="32054"/>
                    </a:cubicBezTo>
                    <a:cubicBezTo>
                      <a:pt x="19517" y="32317"/>
                      <a:pt x="19628" y="32580"/>
                      <a:pt x="19744" y="32839"/>
                    </a:cubicBezTo>
                    <a:cubicBezTo>
                      <a:pt x="20087" y="33619"/>
                      <a:pt x="20470" y="34391"/>
                      <a:pt x="20886" y="35140"/>
                    </a:cubicBezTo>
                    <a:lnTo>
                      <a:pt x="17684" y="43633"/>
                    </a:lnTo>
                    <a:cubicBezTo>
                      <a:pt x="17863" y="43825"/>
                      <a:pt x="18050" y="44016"/>
                      <a:pt x="18237" y="44213"/>
                    </a:cubicBezTo>
                    <a:cubicBezTo>
                      <a:pt x="20293" y="38756"/>
                      <a:pt x="21059" y="36718"/>
                      <a:pt x="21345" y="35955"/>
                    </a:cubicBezTo>
                    <a:cubicBezTo>
                      <a:pt x="21519" y="36250"/>
                      <a:pt x="21697" y="36544"/>
                      <a:pt x="21876" y="36834"/>
                    </a:cubicBezTo>
                    <a:cubicBezTo>
                      <a:pt x="22241" y="37431"/>
                      <a:pt x="22616" y="38029"/>
                      <a:pt x="22981" y="38626"/>
                    </a:cubicBezTo>
                    <a:lnTo>
                      <a:pt x="20208" y="45988"/>
                    </a:lnTo>
                    <a:cubicBezTo>
                      <a:pt x="20404" y="46148"/>
                      <a:pt x="20600" y="46309"/>
                      <a:pt x="20797" y="46465"/>
                    </a:cubicBezTo>
                    <a:cubicBezTo>
                      <a:pt x="22567" y="41769"/>
                      <a:pt x="23222" y="40040"/>
                      <a:pt x="23462" y="39402"/>
                    </a:cubicBezTo>
                    <a:cubicBezTo>
                      <a:pt x="23713" y="39812"/>
                      <a:pt x="23962" y="40227"/>
                      <a:pt x="24212" y="40646"/>
                    </a:cubicBezTo>
                    <a:cubicBezTo>
                      <a:pt x="24502" y="41141"/>
                      <a:pt x="24787" y="41641"/>
                      <a:pt x="25063" y="42144"/>
                    </a:cubicBezTo>
                    <a:lnTo>
                      <a:pt x="22816" y="48115"/>
                    </a:lnTo>
                    <a:cubicBezTo>
                      <a:pt x="23012" y="48280"/>
                      <a:pt x="23209" y="48453"/>
                      <a:pt x="23396" y="48628"/>
                    </a:cubicBezTo>
                    <a:cubicBezTo>
                      <a:pt x="24800" y="44895"/>
                      <a:pt x="25327" y="43504"/>
                      <a:pt x="25522" y="42987"/>
                    </a:cubicBezTo>
                    <a:cubicBezTo>
                      <a:pt x="26053" y="43990"/>
                      <a:pt x="26553" y="45016"/>
                      <a:pt x="27003" y="46059"/>
                    </a:cubicBezTo>
                    <a:lnTo>
                      <a:pt x="25286" y="50620"/>
                    </a:lnTo>
                    <a:cubicBezTo>
                      <a:pt x="25465" y="50838"/>
                      <a:pt x="25643" y="51058"/>
                      <a:pt x="25812" y="51276"/>
                    </a:cubicBezTo>
                    <a:cubicBezTo>
                      <a:pt x="26856" y="48502"/>
                      <a:pt x="27257" y="47441"/>
                      <a:pt x="27409" y="47031"/>
                    </a:cubicBezTo>
                    <a:cubicBezTo>
                      <a:pt x="27627" y="47580"/>
                      <a:pt x="27837" y="48132"/>
                      <a:pt x="28029" y="48694"/>
                    </a:cubicBezTo>
                    <a:cubicBezTo>
                      <a:pt x="28261" y="49367"/>
                      <a:pt x="28469" y="50050"/>
                      <a:pt x="28652" y="50741"/>
                    </a:cubicBezTo>
                    <a:lnTo>
                      <a:pt x="27520" y="53746"/>
                    </a:lnTo>
                    <a:cubicBezTo>
                      <a:pt x="27681" y="54005"/>
                      <a:pt x="27841" y="54258"/>
                      <a:pt x="28002" y="54522"/>
                    </a:cubicBezTo>
                    <a:cubicBezTo>
                      <a:pt x="28613" y="52898"/>
                      <a:pt x="28858" y="52239"/>
                      <a:pt x="28961" y="51976"/>
                    </a:cubicBezTo>
                    <a:cubicBezTo>
                      <a:pt x="29362" y="53768"/>
                      <a:pt x="29607" y="55596"/>
                      <a:pt x="29669" y="57442"/>
                    </a:cubicBezTo>
                    <a:cubicBezTo>
                      <a:pt x="29665" y="56836"/>
                      <a:pt x="29642" y="56234"/>
                      <a:pt x="29603" y="55632"/>
                    </a:cubicBezTo>
                    <a:lnTo>
                      <a:pt x="29603" y="55632"/>
                    </a:lnTo>
                    <a:cubicBezTo>
                      <a:pt x="30070" y="55806"/>
                      <a:pt x="30075" y="55806"/>
                      <a:pt x="30075" y="55806"/>
                    </a:cubicBezTo>
                    <a:cubicBezTo>
                      <a:pt x="30138" y="55574"/>
                      <a:pt x="30200" y="55342"/>
                      <a:pt x="30262" y="55106"/>
                    </a:cubicBezTo>
                    <a:cubicBezTo>
                      <a:pt x="29745" y="54914"/>
                      <a:pt x="29589" y="54857"/>
                      <a:pt x="29540" y="54838"/>
                    </a:cubicBezTo>
                    <a:cubicBezTo>
                      <a:pt x="29451" y="53898"/>
                      <a:pt x="29317" y="52961"/>
                      <a:pt x="29138" y="52034"/>
                    </a:cubicBezTo>
                    <a:lnTo>
                      <a:pt x="29138" y="52034"/>
                    </a:lnTo>
                    <a:lnTo>
                      <a:pt x="30940" y="52721"/>
                    </a:lnTo>
                    <a:cubicBezTo>
                      <a:pt x="31002" y="52488"/>
                      <a:pt x="31070" y="52256"/>
                      <a:pt x="31132" y="52025"/>
                    </a:cubicBezTo>
                    <a:cubicBezTo>
                      <a:pt x="29638" y="51459"/>
                      <a:pt x="29134" y="51266"/>
                      <a:pt x="28969" y="51204"/>
                    </a:cubicBezTo>
                    <a:cubicBezTo>
                      <a:pt x="28778" y="50330"/>
                      <a:pt x="28545" y="49461"/>
                      <a:pt x="28282" y="48609"/>
                    </a:cubicBezTo>
                    <a:cubicBezTo>
                      <a:pt x="28247" y="48490"/>
                      <a:pt x="28207" y="48369"/>
                      <a:pt x="28171" y="48253"/>
                    </a:cubicBezTo>
                    <a:lnTo>
                      <a:pt x="28171" y="48253"/>
                    </a:lnTo>
                    <a:lnTo>
                      <a:pt x="31702" y="49599"/>
                    </a:lnTo>
                    <a:cubicBezTo>
                      <a:pt x="31756" y="49354"/>
                      <a:pt x="31796" y="49113"/>
                      <a:pt x="31832" y="48873"/>
                    </a:cubicBezTo>
                    <a:cubicBezTo>
                      <a:pt x="29130" y="47847"/>
                      <a:pt x="28198" y="47494"/>
                      <a:pt x="27872" y="47370"/>
                    </a:cubicBezTo>
                    <a:cubicBezTo>
                      <a:pt x="27502" y="46309"/>
                      <a:pt x="27078" y="45270"/>
                      <a:pt x="26615" y="44244"/>
                    </a:cubicBezTo>
                    <a:lnTo>
                      <a:pt x="26615" y="44244"/>
                    </a:lnTo>
                    <a:lnTo>
                      <a:pt x="31926" y="46264"/>
                    </a:lnTo>
                    <a:cubicBezTo>
                      <a:pt x="31894" y="45992"/>
                      <a:pt x="31859" y="45720"/>
                      <a:pt x="31809" y="45448"/>
                    </a:cubicBezTo>
                    <a:cubicBezTo>
                      <a:pt x="28033" y="44012"/>
                      <a:pt x="26673" y="43495"/>
                      <a:pt x="26183" y="43308"/>
                    </a:cubicBezTo>
                    <a:cubicBezTo>
                      <a:pt x="25710" y="42318"/>
                      <a:pt x="25206" y="41347"/>
                      <a:pt x="24676" y="40388"/>
                    </a:cubicBezTo>
                    <a:cubicBezTo>
                      <a:pt x="24609" y="40263"/>
                      <a:pt x="24542" y="40137"/>
                      <a:pt x="24471" y="40018"/>
                    </a:cubicBezTo>
                    <a:lnTo>
                      <a:pt x="24471" y="40018"/>
                    </a:lnTo>
                    <a:lnTo>
                      <a:pt x="30976" y="42487"/>
                    </a:lnTo>
                    <a:cubicBezTo>
                      <a:pt x="30873" y="42193"/>
                      <a:pt x="30770" y="41894"/>
                      <a:pt x="30663" y="41600"/>
                    </a:cubicBezTo>
                    <a:cubicBezTo>
                      <a:pt x="26259" y="39923"/>
                      <a:pt x="24564" y="39281"/>
                      <a:pt x="23917" y="39032"/>
                    </a:cubicBezTo>
                    <a:cubicBezTo>
                      <a:pt x="23427" y="38180"/>
                      <a:pt x="22932" y="37338"/>
                      <a:pt x="22446" y="36495"/>
                    </a:cubicBezTo>
                    <a:cubicBezTo>
                      <a:pt x="22285" y="36214"/>
                      <a:pt x="22129" y="35933"/>
                      <a:pt x="21974" y="35653"/>
                    </a:cubicBezTo>
                    <a:lnTo>
                      <a:pt x="21974" y="35653"/>
                    </a:lnTo>
                    <a:lnTo>
                      <a:pt x="29683" y="38581"/>
                    </a:lnTo>
                    <a:cubicBezTo>
                      <a:pt x="29616" y="38305"/>
                      <a:pt x="29554" y="38020"/>
                      <a:pt x="29500" y="37739"/>
                    </a:cubicBezTo>
                    <a:cubicBezTo>
                      <a:pt x="24283" y="35755"/>
                      <a:pt x="22263" y="34988"/>
                      <a:pt x="21478" y="34689"/>
                    </a:cubicBezTo>
                    <a:cubicBezTo>
                      <a:pt x="21131" y="33980"/>
                      <a:pt x="20814" y="33253"/>
                      <a:pt x="20524" y="32509"/>
                    </a:cubicBezTo>
                    <a:cubicBezTo>
                      <a:pt x="20400" y="32192"/>
                      <a:pt x="20275" y="31871"/>
                      <a:pt x="20159" y="31546"/>
                    </a:cubicBezTo>
                    <a:lnTo>
                      <a:pt x="20159" y="31546"/>
                    </a:lnTo>
                    <a:lnTo>
                      <a:pt x="29251" y="35001"/>
                    </a:lnTo>
                    <a:cubicBezTo>
                      <a:pt x="29245" y="34747"/>
                      <a:pt x="29245" y="34484"/>
                      <a:pt x="29245" y="34225"/>
                    </a:cubicBezTo>
                    <a:cubicBezTo>
                      <a:pt x="23098" y="31889"/>
                      <a:pt x="20738" y="30993"/>
                      <a:pt x="19838" y="30650"/>
                    </a:cubicBezTo>
                    <a:cubicBezTo>
                      <a:pt x="19486" y="29646"/>
                      <a:pt x="19151" y="28630"/>
                      <a:pt x="18808" y="27617"/>
                    </a:cubicBezTo>
                    <a:lnTo>
                      <a:pt x="18808" y="27617"/>
                    </a:lnTo>
                    <a:lnTo>
                      <a:pt x="29268" y="31590"/>
                    </a:lnTo>
                    <a:cubicBezTo>
                      <a:pt x="29268" y="31336"/>
                      <a:pt x="29259" y="31074"/>
                      <a:pt x="29251" y="30815"/>
                    </a:cubicBezTo>
                    <a:cubicBezTo>
                      <a:pt x="22281" y="28166"/>
                      <a:pt x="19561" y="27127"/>
                      <a:pt x="18496" y="26726"/>
                    </a:cubicBezTo>
                    <a:cubicBezTo>
                      <a:pt x="18184" y="25834"/>
                      <a:pt x="17849" y="24947"/>
                      <a:pt x="17470" y="24069"/>
                    </a:cubicBezTo>
                    <a:cubicBezTo>
                      <a:pt x="17408" y="23917"/>
                      <a:pt x="17340" y="23765"/>
                      <a:pt x="17274" y="23618"/>
                    </a:cubicBezTo>
                    <a:lnTo>
                      <a:pt x="17274" y="23618"/>
                    </a:lnTo>
                    <a:lnTo>
                      <a:pt x="28876" y="28028"/>
                    </a:lnTo>
                    <a:cubicBezTo>
                      <a:pt x="28804" y="27742"/>
                      <a:pt x="28724" y="27452"/>
                      <a:pt x="28635" y="27168"/>
                    </a:cubicBezTo>
                    <a:cubicBezTo>
                      <a:pt x="21215" y="24341"/>
                      <a:pt x="18122" y="23163"/>
                      <a:pt x="16832" y="22678"/>
                    </a:cubicBezTo>
                    <a:cubicBezTo>
                      <a:pt x="16377" y="21764"/>
                      <a:pt x="15865" y="20871"/>
                      <a:pt x="15317" y="20025"/>
                    </a:cubicBezTo>
                    <a:cubicBezTo>
                      <a:pt x="15152" y="19770"/>
                      <a:pt x="14986" y="19517"/>
                      <a:pt x="14821" y="19270"/>
                    </a:cubicBezTo>
                    <a:lnTo>
                      <a:pt x="14821" y="19270"/>
                    </a:lnTo>
                    <a:lnTo>
                      <a:pt x="27337" y="24024"/>
                    </a:lnTo>
                    <a:cubicBezTo>
                      <a:pt x="27164" y="23698"/>
                      <a:pt x="26981" y="23364"/>
                      <a:pt x="26789" y="23048"/>
                    </a:cubicBezTo>
                    <a:cubicBezTo>
                      <a:pt x="19151" y="20140"/>
                      <a:pt x="15677" y="18821"/>
                      <a:pt x="14095" y="18219"/>
                    </a:cubicBezTo>
                    <a:cubicBezTo>
                      <a:pt x="13640" y="17576"/>
                      <a:pt x="13181" y="16943"/>
                      <a:pt x="12730" y="16315"/>
                    </a:cubicBezTo>
                    <a:cubicBezTo>
                      <a:pt x="12321" y="15739"/>
                      <a:pt x="11910" y="15169"/>
                      <a:pt x="11518" y="14594"/>
                    </a:cubicBezTo>
                    <a:lnTo>
                      <a:pt x="11518" y="14594"/>
                    </a:lnTo>
                    <a:lnTo>
                      <a:pt x="24109" y="19383"/>
                    </a:lnTo>
                    <a:cubicBezTo>
                      <a:pt x="23810" y="19044"/>
                      <a:pt x="23503" y="18718"/>
                      <a:pt x="23186" y="18406"/>
                    </a:cubicBezTo>
                    <a:cubicBezTo>
                      <a:pt x="23110" y="18326"/>
                      <a:pt x="23030" y="18245"/>
                      <a:pt x="22950" y="18169"/>
                    </a:cubicBezTo>
                    <a:cubicBezTo>
                      <a:pt x="15789" y="15445"/>
                      <a:pt x="12418" y="14166"/>
                      <a:pt x="10831" y="13564"/>
                    </a:cubicBezTo>
                    <a:cubicBezTo>
                      <a:pt x="10639" y="13265"/>
                      <a:pt x="10452" y="12966"/>
                      <a:pt x="10273" y="12663"/>
                    </a:cubicBezTo>
                    <a:cubicBezTo>
                      <a:pt x="9802" y="11870"/>
                      <a:pt x="9368" y="11049"/>
                      <a:pt x="8967" y="10207"/>
                    </a:cubicBezTo>
                    <a:lnTo>
                      <a:pt x="8967" y="10207"/>
                    </a:lnTo>
                    <a:lnTo>
                      <a:pt x="18986" y="14018"/>
                    </a:lnTo>
                    <a:cubicBezTo>
                      <a:pt x="18750" y="13685"/>
                      <a:pt x="18523" y="13341"/>
                      <a:pt x="18303" y="12984"/>
                    </a:cubicBezTo>
                    <a:cubicBezTo>
                      <a:pt x="12552" y="10800"/>
                      <a:pt x="9823" y="9765"/>
                      <a:pt x="8530" y="9270"/>
                    </a:cubicBezTo>
                    <a:cubicBezTo>
                      <a:pt x="8454" y="9110"/>
                      <a:pt x="8384" y="8944"/>
                      <a:pt x="8312" y="8779"/>
                    </a:cubicBezTo>
                    <a:cubicBezTo>
                      <a:pt x="7933" y="7910"/>
                      <a:pt x="7571" y="7027"/>
                      <a:pt x="7219" y="6131"/>
                    </a:cubicBezTo>
                    <a:lnTo>
                      <a:pt x="7219" y="6131"/>
                    </a:lnTo>
                    <a:cubicBezTo>
                      <a:pt x="16373" y="9613"/>
                      <a:pt x="16377" y="9613"/>
                      <a:pt x="16377" y="9613"/>
                    </a:cubicBezTo>
                    <a:cubicBezTo>
                      <a:pt x="16213" y="9301"/>
                      <a:pt x="16043" y="8976"/>
                      <a:pt x="15865" y="8645"/>
                    </a:cubicBezTo>
                    <a:cubicBezTo>
                      <a:pt x="10746" y="6697"/>
                      <a:pt x="8170" y="5717"/>
                      <a:pt x="6867" y="5221"/>
                    </a:cubicBezTo>
                    <a:cubicBezTo>
                      <a:pt x="6796" y="5038"/>
                      <a:pt x="6725" y="4856"/>
                      <a:pt x="6653" y="4673"/>
                    </a:cubicBezTo>
                    <a:lnTo>
                      <a:pt x="5659" y="2122"/>
                    </a:lnTo>
                    <a:lnTo>
                      <a:pt x="13957" y="5275"/>
                    </a:lnTo>
                    <a:cubicBezTo>
                      <a:pt x="13738" y="4931"/>
                      <a:pt x="13515" y="4583"/>
                      <a:pt x="13284" y="4245"/>
                    </a:cubicBezTo>
                    <a:cubicBezTo>
                      <a:pt x="8954" y="2599"/>
                      <a:pt x="6591" y="1704"/>
                      <a:pt x="5302" y="1212"/>
                    </a:cubicBezTo>
                    <a:cubicBezTo>
                      <a:pt x="5217" y="990"/>
                      <a:pt x="5124" y="749"/>
                      <a:pt x="5026" y="500"/>
                    </a:cubicBezTo>
                    <a:lnTo>
                      <a:pt x="4834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699679" y="178350"/>
                <a:ext cx="1476977" cy="1828457"/>
              </a:xfrm>
              <a:custGeom>
                <a:rect b="b" l="l" r="r" t="t"/>
                <a:pathLst>
                  <a:path extrusionOk="0" h="57562" w="46497">
                    <a:moveTo>
                      <a:pt x="38181" y="0"/>
                    </a:moveTo>
                    <a:cubicBezTo>
                      <a:pt x="33064" y="0"/>
                      <a:pt x="28156" y="6924"/>
                      <a:pt x="25362" y="9804"/>
                    </a:cubicBezTo>
                    <a:cubicBezTo>
                      <a:pt x="24243" y="10968"/>
                      <a:pt x="23106" y="12127"/>
                      <a:pt x="21787" y="13045"/>
                    </a:cubicBezTo>
                    <a:cubicBezTo>
                      <a:pt x="20355" y="14035"/>
                      <a:pt x="18732" y="14718"/>
                      <a:pt x="17212" y="15574"/>
                    </a:cubicBezTo>
                    <a:cubicBezTo>
                      <a:pt x="13636" y="17593"/>
                      <a:pt x="10247" y="20813"/>
                      <a:pt x="8432" y="24697"/>
                    </a:cubicBezTo>
                    <a:cubicBezTo>
                      <a:pt x="6934" y="27920"/>
                      <a:pt x="6974" y="31706"/>
                      <a:pt x="5623" y="35050"/>
                    </a:cubicBezTo>
                    <a:cubicBezTo>
                      <a:pt x="4077" y="38880"/>
                      <a:pt x="795" y="41751"/>
                      <a:pt x="348" y="46169"/>
                    </a:cubicBezTo>
                    <a:cubicBezTo>
                      <a:pt x="1" y="49696"/>
                      <a:pt x="638" y="53915"/>
                      <a:pt x="626" y="57561"/>
                    </a:cubicBezTo>
                    <a:cubicBezTo>
                      <a:pt x="3225" y="54783"/>
                      <a:pt x="5873" y="51970"/>
                      <a:pt x="9191" y="50173"/>
                    </a:cubicBezTo>
                    <a:cubicBezTo>
                      <a:pt x="11353" y="49001"/>
                      <a:pt x="13747" y="48283"/>
                      <a:pt x="15914" y="47132"/>
                    </a:cubicBezTo>
                    <a:cubicBezTo>
                      <a:pt x="22638" y="43561"/>
                      <a:pt x="27132" y="36512"/>
                      <a:pt x="32050" y="30381"/>
                    </a:cubicBezTo>
                    <a:cubicBezTo>
                      <a:pt x="33365" y="28736"/>
                      <a:pt x="34713" y="27162"/>
                      <a:pt x="36139" y="25740"/>
                    </a:cubicBezTo>
                    <a:cubicBezTo>
                      <a:pt x="40300" y="21579"/>
                      <a:pt x="43835" y="17799"/>
                      <a:pt x="45944" y="11815"/>
                    </a:cubicBezTo>
                    <a:cubicBezTo>
                      <a:pt x="46229" y="11008"/>
                      <a:pt x="46497" y="10152"/>
                      <a:pt x="46453" y="9256"/>
                    </a:cubicBezTo>
                    <a:cubicBezTo>
                      <a:pt x="46394" y="8123"/>
                      <a:pt x="45864" y="7040"/>
                      <a:pt x="45320" y="6009"/>
                    </a:cubicBezTo>
                    <a:cubicBezTo>
                      <a:pt x="44383" y="4231"/>
                      <a:pt x="43323" y="2412"/>
                      <a:pt x="41730" y="1239"/>
                    </a:cubicBezTo>
                    <a:cubicBezTo>
                      <a:pt x="40552" y="368"/>
                      <a:pt x="39361" y="0"/>
                      <a:pt x="38181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707779" y="225743"/>
                <a:ext cx="1428790" cy="1781635"/>
              </a:xfrm>
              <a:custGeom>
                <a:rect b="b" l="l" r="r" t="t"/>
                <a:pathLst>
                  <a:path extrusionOk="0" h="56088" w="44980">
                    <a:moveTo>
                      <a:pt x="41788" y="0"/>
                    </a:moveTo>
                    <a:lnTo>
                      <a:pt x="41453" y="496"/>
                    </a:lnTo>
                    <a:cubicBezTo>
                      <a:pt x="41280" y="745"/>
                      <a:pt x="41119" y="982"/>
                      <a:pt x="40971" y="1204"/>
                    </a:cubicBezTo>
                    <a:cubicBezTo>
                      <a:pt x="39420" y="1280"/>
                      <a:pt x="36580" y="1418"/>
                      <a:pt x="31367" y="1673"/>
                    </a:cubicBezTo>
                    <a:cubicBezTo>
                      <a:pt x="31033" y="1967"/>
                      <a:pt x="30698" y="2280"/>
                      <a:pt x="30373" y="2591"/>
                    </a:cubicBezTo>
                    <a:lnTo>
                      <a:pt x="40356" y="2105"/>
                    </a:lnTo>
                    <a:lnTo>
                      <a:pt x="40356" y="2105"/>
                    </a:lnTo>
                    <a:lnTo>
                      <a:pt x="38640" y="4634"/>
                    </a:lnTo>
                    <a:cubicBezTo>
                      <a:pt x="38514" y="4816"/>
                      <a:pt x="38395" y="4999"/>
                      <a:pt x="38269" y="5182"/>
                    </a:cubicBezTo>
                    <a:cubicBezTo>
                      <a:pt x="36705" y="5258"/>
                      <a:pt x="33602" y="5410"/>
                      <a:pt x="27439" y="5713"/>
                    </a:cubicBezTo>
                    <a:cubicBezTo>
                      <a:pt x="27167" y="6025"/>
                      <a:pt x="26895" y="6332"/>
                      <a:pt x="26642" y="6622"/>
                    </a:cubicBezTo>
                    <a:cubicBezTo>
                      <a:pt x="26642" y="6622"/>
                      <a:pt x="26646" y="6622"/>
                      <a:pt x="37658" y="6083"/>
                    </a:cubicBezTo>
                    <a:lnTo>
                      <a:pt x="37658" y="6083"/>
                    </a:lnTo>
                    <a:cubicBezTo>
                      <a:pt x="37053" y="6970"/>
                      <a:pt x="36442" y="7844"/>
                      <a:pt x="35808" y="8691"/>
                    </a:cubicBezTo>
                    <a:cubicBezTo>
                      <a:pt x="35688" y="8851"/>
                      <a:pt x="35567" y="9012"/>
                      <a:pt x="35448" y="9168"/>
                    </a:cubicBezTo>
                    <a:cubicBezTo>
                      <a:pt x="33892" y="9244"/>
                      <a:pt x="30605" y="9405"/>
                      <a:pt x="23689" y="9738"/>
                    </a:cubicBezTo>
                    <a:cubicBezTo>
                      <a:pt x="23364" y="10059"/>
                      <a:pt x="23025" y="10368"/>
                      <a:pt x="22682" y="10662"/>
                    </a:cubicBezTo>
                    <a:lnTo>
                      <a:pt x="34738" y="10073"/>
                    </a:lnTo>
                    <a:lnTo>
                      <a:pt x="34738" y="10073"/>
                    </a:lnTo>
                    <a:cubicBezTo>
                      <a:pt x="34087" y="10880"/>
                      <a:pt x="33414" y="11652"/>
                      <a:pt x="32696" y="12378"/>
                    </a:cubicBezTo>
                    <a:cubicBezTo>
                      <a:pt x="32424" y="12654"/>
                      <a:pt x="32143" y="12922"/>
                      <a:pt x="31858" y="13189"/>
                    </a:cubicBezTo>
                    <a:cubicBezTo>
                      <a:pt x="29949" y="13284"/>
                      <a:pt x="25897" y="13484"/>
                      <a:pt x="17282" y="13903"/>
                    </a:cubicBezTo>
                    <a:cubicBezTo>
                      <a:pt x="17175" y="13961"/>
                      <a:pt x="17064" y="14019"/>
                      <a:pt x="16957" y="14082"/>
                    </a:cubicBezTo>
                    <a:cubicBezTo>
                      <a:pt x="16533" y="14323"/>
                      <a:pt x="16114" y="14576"/>
                      <a:pt x="15694" y="14848"/>
                    </a:cubicBezTo>
                    <a:lnTo>
                      <a:pt x="30850" y="14109"/>
                    </a:lnTo>
                    <a:lnTo>
                      <a:pt x="30850" y="14109"/>
                    </a:lnTo>
                    <a:cubicBezTo>
                      <a:pt x="30275" y="14617"/>
                      <a:pt x="29682" y="15116"/>
                      <a:pt x="29085" y="15615"/>
                    </a:cubicBezTo>
                    <a:cubicBezTo>
                      <a:pt x="28434" y="16164"/>
                      <a:pt x="27770" y="16708"/>
                      <a:pt x="27114" y="17270"/>
                    </a:cubicBezTo>
                    <a:cubicBezTo>
                      <a:pt x="25210" y="17363"/>
                      <a:pt x="21028" y="17568"/>
                      <a:pt x="11838" y="18019"/>
                    </a:cubicBezTo>
                    <a:cubicBezTo>
                      <a:pt x="11548" y="18309"/>
                      <a:pt x="11267" y="18616"/>
                      <a:pt x="10996" y="18924"/>
                    </a:cubicBezTo>
                    <a:lnTo>
                      <a:pt x="26053" y="18198"/>
                    </a:lnTo>
                    <a:lnTo>
                      <a:pt x="26053" y="18198"/>
                    </a:lnTo>
                    <a:cubicBezTo>
                      <a:pt x="25807" y="18416"/>
                      <a:pt x="25562" y="18638"/>
                      <a:pt x="25321" y="18866"/>
                    </a:cubicBezTo>
                    <a:cubicBezTo>
                      <a:pt x="24506" y="19628"/>
                      <a:pt x="23726" y="20449"/>
                      <a:pt x="22998" y="21318"/>
                    </a:cubicBezTo>
                    <a:cubicBezTo>
                      <a:pt x="21446" y="21394"/>
                      <a:pt x="17728" y="21577"/>
                      <a:pt x="8798" y="22014"/>
                    </a:cubicBezTo>
                    <a:cubicBezTo>
                      <a:pt x="8632" y="22308"/>
                      <a:pt x="8471" y="22606"/>
                      <a:pt x="8325" y="22906"/>
                    </a:cubicBezTo>
                    <a:lnTo>
                      <a:pt x="22281" y="22223"/>
                    </a:lnTo>
                    <a:lnTo>
                      <a:pt x="22281" y="22223"/>
                    </a:lnTo>
                    <a:cubicBezTo>
                      <a:pt x="22169" y="22371"/>
                      <a:pt x="22062" y="22518"/>
                      <a:pt x="21955" y="22665"/>
                    </a:cubicBezTo>
                    <a:cubicBezTo>
                      <a:pt x="21326" y="23526"/>
                      <a:pt x="20738" y="24413"/>
                      <a:pt x="20176" y="25304"/>
                    </a:cubicBezTo>
                    <a:cubicBezTo>
                      <a:pt x="18896" y="25367"/>
                      <a:pt x="15624" y="25528"/>
                      <a:pt x="7236" y="25938"/>
                    </a:cubicBezTo>
                    <a:cubicBezTo>
                      <a:pt x="7166" y="26228"/>
                      <a:pt x="7094" y="26526"/>
                      <a:pt x="7032" y="26816"/>
                    </a:cubicBezTo>
                    <a:lnTo>
                      <a:pt x="19619" y="26205"/>
                    </a:lnTo>
                    <a:lnTo>
                      <a:pt x="19619" y="26205"/>
                    </a:lnTo>
                    <a:cubicBezTo>
                      <a:pt x="18990" y="27230"/>
                      <a:pt x="18375" y="28261"/>
                      <a:pt x="17746" y="29273"/>
                    </a:cubicBezTo>
                    <a:cubicBezTo>
                      <a:pt x="16658" y="29321"/>
                      <a:pt x="13822" y="29465"/>
                      <a:pt x="6425" y="29825"/>
                    </a:cubicBezTo>
                    <a:cubicBezTo>
                      <a:pt x="6363" y="30115"/>
                      <a:pt x="6296" y="30414"/>
                      <a:pt x="6234" y="30704"/>
                    </a:cubicBezTo>
                    <a:lnTo>
                      <a:pt x="17171" y="30173"/>
                    </a:lnTo>
                    <a:lnTo>
                      <a:pt x="17171" y="30173"/>
                    </a:lnTo>
                    <a:cubicBezTo>
                      <a:pt x="16961" y="30494"/>
                      <a:pt x="16752" y="30815"/>
                      <a:pt x="16533" y="31132"/>
                    </a:cubicBezTo>
                    <a:cubicBezTo>
                      <a:pt x="16034" y="31872"/>
                      <a:pt x="15507" y="32576"/>
                      <a:pt x="14945" y="33259"/>
                    </a:cubicBezTo>
                    <a:cubicBezTo>
                      <a:pt x="14005" y="33303"/>
                      <a:pt x="11575" y="33420"/>
                      <a:pt x="5302" y="33727"/>
                    </a:cubicBezTo>
                    <a:cubicBezTo>
                      <a:pt x="5172" y="34025"/>
                      <a:pt x="5034" y="34324"/>
                      <a:pt x="4892" y="34614"/>
                    </a:cubicBezTo>
                    <a:lnTo>
                      <a:pt x="14165" y="34163"/>
                    </a:lnTo>
                    <a:lnTo>
                      <a:pt x="14165" y="34163"/>
                    </a:lnTo>
                    <a:cubicBezTo>
                      <a:pt x="13929" y="34431"/>
                      <a:pt x="13688" y="34690"/>
                      <a:pt x="13439" y="34945"/>
                    </a:cubicBezTo>
                    <a:cubicBezTo>
                      <a:pt x="12694" y="35729"/>
                      <a:pt x="11941" y="36501"/>
                      <a:pt x="11196" y="37285"/>
                    </a:cubicBezTo>
                    <a:cubicBezTo>
                      <a:pt x="10416" y="37326"/>
                      <a:pt x="8378" y="37423"/>
                      <a:pt x="3081" y="37686"/>
                    </a:cubicBezTo>
                    <a:cubicBezTo>
                      <a:pt x="2890" y="37980"/>
                      <a:pt x="2702" y="38283"/>
                      <a:pt x="2515" y="38583"/>
                    </a:cubicBezTo>
                    <a:cubicBezTo>
                      <a:pt x="2515" y="38583"/>
                      <a:pt x="2519" y="38583"/>
                      <a:pt x="10344" y="38199"/>
                    </a:cubicBezTo>
                    <a:lnTo>
                      <a:pt x="10344" y="38199"/>
                    </a:lnTo>
                    <a:cubicBezTo>
                      <a:pt x="10237" y="38315"/>
                      <a:pt x="10130" y="38427"/>
                      <a:pt x="10028" y="38542"/>
                    </a:cubicBezTo>
                    <a:cubicBezTo>
                      <a:pt x="9207" y="39439"/>
                      <a:pt x="8413" y="40357"/>
                      <a:pt x="7647" y="41306"/>
                    </a:cubicBezTo>
                    <a:cubicBezTo>
                      <a:pt x="7059" y="41338"/>
                      <a:pt x="5421" y="41419"/>
                      <a:pt x="883" y="41637"/>
                    </a:cubicBezTo>
                    <a:cubicBezTo>
                      <a:pt x="758" y="41927"/>
                      <a:pt x="651" y="42221"/>
                      <a:pt x="552" y="42520"/>
                    </a:cubicBezTo>
                    <a:lnTo>
                      <a:pt x="6942" y="42212"/>
                    </a:lnTo>
                    <a:lnTo>
                      <a:pt x="6942" y="42212"/>
                    </a:lnTo>
                    <a:cubicBezTo>
                      <a:pt x="6184" y="43201"/>
                      <a:pt x="5462" y="44232"/>
                      <a:pt x="4793" y="45298"/>
                    </a:cubicBezTo>
                    <a:cubicBezTo>
                      <a:pt x="4405" y="45315"/>
                      <a:pt x="3281" y="45368"/>
                      <a:pt x="31" y="45529"/>
                    </a:cubicBezTo>
                    <a:cubicBezTo>
                      <a:pt x="13" y="45815"/>
                      <a:pt x="0" y="46105"/>
                      <a:pt x="0" y="46399"/>
                    </a:cubicBezTo>
                    <a:lnTo>
                      <a:pt x="4254" y="46189"/>
                    </a:lnTo>
                    <a:lnTo>
                      <a:pt x="4254" y="46189"/>
                    </a:lnTo>
                    <a:cubicBezTo>
                      <a:pt x="4182" y="46309"/>
                      <a:pt x="4111" y="46430"/>
                      <a:pt x="4044" y="46555"/>
                    </a:cubicBezTo>
                    <a:cubicBezTo>
                      <a:pt x="3544" y="47424"/>
                      <a:pt x="3081" y="48325"/>
                      <a:pt x="2657" y="49248"/>
                    </a:cubicBezTo>
                    <a:cubicBezTo>
                      <a:pt x="2457" y="49261"/>
                      <a:pt x="1855" y="49288"/>
                      <a:pt x="54" y="49377"/>
                    </a:cubicBezTo>
                    <a:cubicBezTo>
                      <a:pt x="67" y="49667"/>
                      <a:pt x="85" y="49947"/>
                      <a:pt x="103" y="50242"/>
                    </a:cubicBezTo>
                    <a:lnTo>
                      <a:pt x="2270" y="50130"/>
                    </a:lnTo>
                    <a:lnTo>
                      <a:pt x="2270" y="50130"/>
                    </a:lnTo>
                    <a:cubicBezTo>
                      <a:pt x="1846" y="51120"/>
                      <a:pt x="1476" y="52137"/>
                      <a:pt x="1151" y="53172"/>
                    </a:cubicBezTo>
                    <a:cubicBezTo>
                      <a:pt x="1093" y="53176"/>
                      <a:pt x="900" y="53180"/>
                      <a:pt x="281" y="53207"/>
                    </a:cubicBezTo>
                    <a:cubicBezTo>
                      <a:pt x="295" y="53501"/>
                      <a:pt x="307" y="53787"/>
                      <a:pt x="326" y="54077"/>
                    </a:cubicBezTo>
                    <a:lnTo>
                      <a:pt x="887" y="54050"/>
                    </a:lnTo>
                    <a:lnTo>
                      <a:pt x="887" y="54050"/>
                    </a:lnTo>
                    <a:cubicBezTo>
                      <a:pt x="696" y="54723"/>
                      <a:pt x="526" y="55401"/>
                      <a:pt x="379" y="56088"/>
                    </a:cubicBezTo>
                    <a:cubicBezTo>
                      <a:pt x="892" y="54014"/>
                      <a:pt x="1601" y="52021"/>
                      <a:pt x="2484" y="50130"/>
                    </a:cubicBezTo>
                    <a:cubicBezTo>
                      <a:pt x="2528" y="50474"/>
                      <a:pt x="2649" y="51312"/>
                      <a:pt x="2933" y="53386"/>
                    </a:cubicBezTo>
                    <a:cubicBezTo>
                      <a:pt x="3174" y="53149"/>
                      <a:pt x="3415" y="52922"/>
                      <a:pt x="3661" y="52686"/>
                    </a:cubicBezTo>
                    <a:lnTo>
                      <a:pt x="3116" y="48842"/>
                    </a:lnTo>
                    <a:cubicBezTo>
                      <a:pt x="3491" y="48128"/>
                      <a:pt x="3888" y="47424"/>
                      <a:pt x="4307" y="46742"/>
                    </a:cubicBezTo>
                    <a:cubicBezTo>
                      <a:pt x="4655" y="46181"/>
                      <a:pt x="5016" y="45627"/>
                      <a:pt x="5390" y="45084"/>
                    </a:cubicBezTo>
                    <a:cubicBezTo>
                      <a:pt x="5462" y="45605"/>
                      <a:pt x="5654" y="46965"/>
                      <a:pt x="6153" y="50515"/>
                    </a:cubicBezTo>
                    <a:cubicBezTo>
                      <a:pt x="6390" y="50327"/>
                      <a:pt x="6639" y="50144"/>
                      <a:pt x="6889" y="49966"/>
                    </a:cubicBezTo>
                    <a:lnTo>
                      <a:pt x="6073" y="44134"/>
                    </a:lnTo>
                    <a:cubicBezTo>
                      <a:pt x="6827" y="43113"/>
                      <a:pt x="7629" y="42131"/>
                      <a:pt x="8463" y="41186"/>
                    </a:cubicBezTo>
                    <a:cubicBezTo>
                      <a:pt x="8557" y="41851"/>
                      <a:pt x="8806" y="43630"/>
                      <a:pt x="9471" y="48401"/>
                    </a:cubicBezTo>
                    <a:cubicBezTo>
                      <a:pt x="9720" y="48276"/>
                      <a:pt x="9983" y="48151"/>
                      <a:pt x="10237" y="48035"/>
                    </a:cubicBezTo>
                    <a:lnTo>
                      <a:pt x="9172" y="40397"/>
                    </a:lnTo>
                    <a:cubicBezTo>
                      <a:pt x="9600" y="39929"/>
                      <a:pt x="10037" y="39470"/>
                      <a:pt x="10483" y="39015"/>
                    </a:cubicBezTo>
                    <a:cubicBezTo>
                      <a:pt x="10858" y="38631"/>
                      <a:pt x="11232" y="38252"/>
                      <a:pt x="11615" y="37878"/>
                    </a:cubicBezTo>
                    <a:cubicBezTo>
                      <a:pt x="11727" y="38694"/>
                      <a:pt x="12039" y="40905"/>
                      <a:pt x="12877" y="46916"/>
                    </a:cubicBezTo>
                    <a:cubicBezTo>
                      <a:pt x="13136" y="46809"/>
                      <a:pt x="13394" y="46698"/>
                      <a:pt x="13653" y="46590"/>
                    </a:cubicBezTo>
                    <a:lnTo>
                      <a:pt x="12333" y="37174"/>
                    </a:lnTo>
                    <a:cubicBezTo>
                      <a:pt x="12885" y="36634"/>
                      <a:pt x="13439" y="36095"/>
                      <a:pt x="13996" y="35546"/>
                    </a:cubicBezTo>
                    <a:cubicBezTo>
                      <a:pt x="14264" y="35287"/>
                      <a:pt x="14527" y="35020"/>
                      <a:pt x="14790" y="34748"/>
                    </a:cubicBezTo>
                    <a:cubicBezTo>
                      <a:pt x="14928" y="35720"/>
                      <a:pt x="15293" y="38328"/>
                      <a:pt x="16270" y="45306"/>
                    </a:cubicBezTo>
                    <a:cubicBezTo>
                      <a:pt x="16524" y="45154"/>
                      <a:pt x="16774" y="45008"/>
                      <a:pt x="17019" y="44856"/>
                    </a:cubicBezTo>
                    <a:lnTo>
                      <a:pt x="15503" y="33990"/>
                    </a:lnTo>
                    <a:cubicBezTo>
                      <a:pt x="16141" y="33290"/>
                      <a:pt x="16752" y="32558"/>
                      <a:pt x="17318" y="31796"/>
                    </a:cubicBezTo>
                    <a:cubicBezTo>
                      <a:pt x="17514" y="31547"/>
                      <a:pt x="17701" y="31292"/>
                      <a:pt x="17888" y="31033"/>
                    </a:cubicBezTo>
                    <a:cubicBezTo>
                      <a:pt x="18058" y="32264"/>
                      <a:pt x="18491" y="35332"/>
                      <a:pt x="19565" y="43019"/>
                    </a:cubicBezTo>
                    <a:cubicBezTo>
                      <a:pt x="19810" y="42823"/>
                      <a:pt x="20051" y="42613"/>
                      <a:pt x="20296" y="42403"/>
                    </a:cubicBezTo>
                    <a:lnTo>
                      <a:pt x="18571" y="30076"/>
                    </a:lnTo>
                    <a:cubicBezTo>
                      <a:pt x="19360" y="28942"/>
                      <a:pt x="20118" y="27796"/>
                      <a:pt x="20894" y="26673"/>
                    </a:cubicBezTo>
                    <a:cubicBezTo>
                      <a:pt x="21094" y="28127"/>
                      <a:pt x="21585" y="31622"/>
                      <a:pt x="22762" y="40036"/>
                    </a:cubicBezTo>
                    <a:cubicBezTo>
                      <a:pt x="22998" y="39787"/>
                      <a:pt x="23234" y="39528"/>
                      <a:pt x="23471" y="39269"/>
                    </a:cubicBezTo>
                    <a:lnTo>
                      <a:pt x="21576" y="25701"/>
                    </a:lnTo>
                    <a:cubicBezTo>
                      <a:pt x="22067" y="25010"/>
                      <a:pt x="22570" y="24337"/>
                      <a:pt x="23101" y="23686"/>
                    </a:cubicBezTo>
                    <a:cubicBezTo>
                      <a:pt x="23372" y="23338"/>
                      <a:pt x="23654" y="23003"/>
                      <a:pt x="23948" y="22678"/>
                    </a:cubicBezTo>
                    <a:cubicBezTo>
                      <a:pt x="24158" y="24185"/>
                      <a:pt x="24662" y="27796"/>
                      <a:pt x="25879" y="36460"/>
                    </a:cubicBezTo>
                    <a:cubicBezTo>
                      <a:pt x="26111" y="36175"/>
                      <a:pt x="26347" y="35889"/>
                      <a:pt x="26574" y="35600"/>
                    </a:cubicBezTo>
                    <a:lnTo>
                      <a:pt x="24662" y="21925"/>
                    </a:lnTo>
                    <a:cubicBezTo>
                      <a:pt x="25442" y="21131"/>
                      <a:pt x="26280" y="20396"/>
                      <a:pt x="27145" y="19690"/>
                    </a:cubicBezTo>
                    <a:cubicBezTo>
                      <a:pt x="27350" y="21162"/>
                      <a:pt x="27832" y="24586"/>
                      <a:pt x="28942" y="32545"/>
                    </a:cubicBezTo>
                    <a:cubicBezTo>
                      <a:pt x="29178" y="32247"/>
                      <a:pt x="29406" y="31948"/>
                      <a:pt x="29638" y="31649"/>
                    </a:cubicBezTo>
                    <a:lnTo>
                      <a:pt x="27881" y="19102"/>
                    </a:lnTo>
                    <a:cubicBezTo>
                      <a:pt x="28679" y="18478"/>
                      <a:pt x="29495" y="17867"/>
                      <a:pt x="30320" y="17252"/>
                    </a:cubicBezTo>
                    <a:cubicBezTo>
                      <a:pt x="30351" y="17229"/>
                      <a:pt x="30382" y="17208"/>
                      <a:pt x="30408" y="17185"/>
                    </a:cubicBezTo>
                    <a:cubicBezTo>
                      <a:pt x="30610" y="18620"/>
                      <a:pt x="31050" y="21760"/>
                      <a:pt x="32009" y="28617"/>
                    </a:cubicBezTo>
                    <a:cubicBezTo>
                      <a:pt x="32241" y="28331"/>
                      <a:pt x="32474" y="28051"/>
                      <a:pt x="32705" y="27770"/>
                    </a:cubicBezTo>
                    <a:lnTo>
                      <a:pt x="31149" y="16623"/>
                    </a:lnTo>
                    <a:cubicBezTo>
                      <a:pt x="31996" y="15977"/>
                      <a:pt x="32843" y="15308"/>
                      <a:pt x="33664" y="14590"/>
                    </a:cubicBezTo>
                    <a:cubicBezTo>
                      <a:pt x="33865" y="16039"/>
                      <a:pt x="34279" y="18995"/>
                      <a:pt x="35122" y="25028"/>
                    </a:cubicBezTo>
                    <a:cubicBezTo>
                      <a:pt x="35358" y="24779"/>
                      <a:pt x="35594" y="24538"/>
                      <a:pt x="35839" y="24297"/>
                    </a:cubicBezTo>
                    <a:lnTo>
                      <a:pt x="34390" y="13934"/>
                    </a:lnTo>
                    <a:cubicBezTo>
                      <a:pt x="35251" y="13136"/>
                      <a:pt x="36063" y="12280"/>
                      <a:pt x="36829" y="11397"/>
                    </a:cubicBezTo>
                    <a:cubicBezTo>
                      <a:pt x="37053" y="12967"/>
                      <a:pt x="37471" y="15986"/>
                      <a:pt x="38288" y="21795"/>
                    </a:cubicBezTo>
                    <a:cubicBezTo>
                      <a:pt x="38524" y="21542"/>
                      <a:pt x="38761" y="21287"/>
                      <a:pt x="38996" y="21028"/>
                    </a:cubicBezTo>
                    <a:lnTo>
                      <a:pt x="37534" y="10573"/>
                    </a:lnTo>
                    <a:cubicBezTo>
                      <a:pt x="37583" y="10510"/>
                      <a:pt x="37637" y="10452"/>
                      <a:pt x="37685" y="10390"/>
                    </a:cubicBezTo>
                    <a:cubicBezTo>
                      <a:pt x="38452" y="9458"/>
                      <a:pt x="39189" y="8508"/>
                      <a:pt x="39911" y="7559"/>
                    </a:cubicBezTo>
                    <a:cubicBezTo>
                      <a:pt x="40142" y="9244"/>
                      <a:pt x="40584" y="12374"/>
                      <a:pt x="41395" y="18184"/>
                    </a:cubicBezTo>
                    <a:cubicBezTo>
                      <a:pt x="41627" y="17881"/>
                      <a:pt x="41854" y="17568"/>
                      <a:pt x="42082" y="17252"/>
                    </a:cubicBezTo>
                    <a:lnTo>
                      <a:pt x="40597" y="6645"/>
                    </a:lnTo>
                    <a:cubicBezTo>
                      <a:pt x="40655" y="6564"/>
                      <a:pt x="40714" y="6489"/>
                      <a:pt x="40771" y="6413"/>
                    </a:cubicBezTo>
                    <a:cubicBezTo>
                      <a:pt x="41827" y="5003"/>
                      <a:pt x="42514" y="4094"/>
                      <a:pt x="42955" y="3505"/>
                    </a:cubicBezTo>
                    <a:cubicBezTo>
                      <a:pt x="43192" y="5182"/>
                      <a:pt x="43611" y="8170"/>
                      <a:pt x="44352" y="13479"/>
                    </a:cubicBezTo>
                    <a:cubicBezTo>
                      <a:pt x="44570" y="13043"/>
                      <a:pt x="44784" y="12592"/>
                      <a:pt x="44980" y="12129"/>
                    </a:cubicBezTo>
                    <a:lnTo>
                      <a:pt x="43647" y="2591"/>
                    </a:lnTo>
                    <a:lnTo>
                      <a:pt x="43768" y="2431"/>
                    </a:lnTo>
                    <a:cubicBezTo>
                      <a:pt x="43785" y="2404"/>
                      <a:pt x="43803" y="2381"/>
                      <a:pt x="43821" y="2360"/>
                    </a:cubicBezTo>
                    <a:cubicBezTo>
                      <a:pt x="43241" y="1472"/>
                      <a:pt x="42581" y="656"/>
                      <a:pt x="41788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-265247" y="922572"/>
                <a:ext cx="521931" cy="748193"/>
              </a:xfrm>
              <a:custGeom>
                <a:rect b="b" l="l" r="r" t="t"/>
                <a:pathLst>
                  <a:path extrusionOk="0" h="23554" w="16431">
                    <a:moveTo>
                      <a:pt x="16431" y="1"/>
                    </a:moveTo>
                    <a:lnTo>
                      <a:pt x="16431" y="1"/>
                    </a:lnTo>
                    <a:cubicBezTo>
                      <a:pt x="15219" y="518"/>
                      <a:pt x="13747" y="879"/>
                      <a:pt x="12610" y="1504"/>
                    </a:cubicBezTo>
                    <a:cubicBezTo>
                      <a:pt x="11192" y="2284"/>
                      <a:pt x="10599" y="3880"/>
                      <a:pt x="9498" y="4982"/>
                    </a:cubicBezTo>
                    <a:cubicBezTo>
                      <a:pt x="8535" y="5945"/>
                      <a:pt x="7268" y="6462"/>
                      <a:pt x="6363" y="7460"/>
                    </a:cubicBezTo>
                    <a:cubicBezTo>
                      <a:pt x="5271" y="8664"/>
                      <a:pt x="4575" y="10349"/>
                      <a:pt x="4298" y="11932"/>
                    </a:cubicBezTo>
                    <a:cubicBezTo>
                      <a:pt x="4183" y="12611"/>
                      <a:pt x="4133" y="13292"/>
                      <a:pt x="3964" y="13952"/>
                    </a:cubicBezTo>
                    <a:cubicBezTo>
                      <a:pt x="3804" y="14564"/>
                      <a:pt x="3545" y="15138"/>
                      <a:pt x="3282" y="15710"/>
                    </a:cubicBezTo>
                    <a:cubicBezTo>
                      <a:pt x="2484" y="17457"/>
                      <a:pt x="1" y="21233"/>
                      <a:pt x="2244" y="22870"/>
                    </a:cubicBezTo>
                    <a:cubicBezTo>
                      <a:pt x="2805" y="23281"/>
                      <a:pt x="3528" y="23414"/>
                      <a:pt x="4223" y="23503"/>
                    </a:cubicBezTo>
                    <a:cubicBezTo>
                      <a:pt x="4425" y="23530"/>
                      <a:pt x="4631" y="23553"/>
                      <a:pt x="4833" y="23553"/>
                    </a:cubicBezTo>
                    <a:cubicBezTo>
                      <a:pt x="5036" y="23553"/>
                      <a:pt x="5237" y="23530"/>
                      <a:pt x="5427" y="23462"/>
                    </a:cubicBezTo>
                    <a:cubicBezTo>
                      <a:pt x="5730" y="23351"/>
                      <a:pt x="5989" y="23133"/>
                      <a:pt x="6224" y="22915"/>
                    </a:cubicBezTo>
                    <a:cubicBezTo>
                      <a:pt x="7981" y="21309"/>
                      <a:pt x="8846" y="19490"/>
                      <a:pt x="9770" y="17390"/>
                    </a:cubicBezTo>
                    <a:cubicBezTo>
                      <a:pt x="10086" y="16673"/>
                      <a:pt x="10461" y="15963"/>
                      <a:pt x="10862" y="15255"/>
                    </a:cubicBezTo>
                    <a:cubicBezTo>
                      <a:pt x="12360" y="12601"/>
                      <a:pt x="14206" y="9975"/>
                      <a:pt x="14651" y="7028"/>
                    </a:cubicBezTo>
                    <a:cubicBezTo>
                      <a:pt x="14795" y="6079"/>
                      <a:pt x="14768" y="5106"/>
                      <a:pt x="14919" y="4157"/>
                    </a:cubicBezTo>
                    <a:cubicBezTo>
                      <a:pt x="15151" y="2694"/>
                      <a:pt x="15793" y="1338"/>
                      <a:pt x="16431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-209150" y="922572"/>
                <a:ext cx="466120" cy="741903"/>
              </a:xfrm>
              <a:custGeom>
                <a:rect b="b" l="l" r="r" t="t"/>
                <a:pathLst>
                  <a:path extrusionOk="0" h="23356" w="14674">
                    <a:moveTo>
                      <a:pt x="14674" y="1"/>
                    </a:moveTo>
                    <a:lnTo>
                      <a:pt x="14674" y="1"/>
                    </a:lnTo>
                    <a:cubicBezTo>
                      <a:pt x="14459" y="152"/>
                      <a:pt x="14255" y="309"/>
                      <a:pt x="14050" y="474"/>
                    </a:cubicBezTo>
                    <a:lnTo>
                      <a:pt x="13996" y="264"/>
                    </a:lnTo>
                    <a:cubicBezTo>
                      <a:pt x="13898" y="300"/>
                      <a:pt x="13805" y="335"/>
                      <a:pt x="13702" y="371"/>
                    </a:cubicBezTo>
                    <a:cubicBezTo>
                      <a:pt x="13764" y="599"/>
                      <a:pt x="13782" y="669"/>
                      <a:pt x="13786" y="692"/>
                    </a:cubicBezTo>
                    <a:cubicBezTo>
                      <a:pt x="13479" y="955"/>
                      <a:pt x="13180" y="1237"/>
                      <a:pt x="12899" y="1525"/>
                    </a:cubicBezTo>
                    <a:lnTo>
                      <a:pt x="12698" y="723"/>
                    </a:lnTo>
                    <a:cubicBezTo>
                      <a:pt x="12596" y="759"/>
                      <a:pt x="12502" y="790"/>
                      <a:pt x="12404" y="826"/>
                    </a:cubicBezTo>
                    <a:cubicBezTo>
                      <a:pt x="12574" y="1494"/>
                      <a:pt x="12632" y="1718"/>
                      <a:pt x="12650" y="1793"/>
                    </a:cubicBezTo>
                    <a:cubicBezTo>
                      <a:pt x="12387" y="2074"/>
                      <a:pt x="12142" y="2369"/>
                      <a:pt x="11905" y="2676"/>
                    </a:cubicBezTo>
                    <a:cubicBezTo>
                      <a:pt x="11874" y="2716"/>
                      <a:pt x="11838" y="2761"/>
                      <a:pt x="11807" y="2801"/>
                    </a:cubicBezTo>
                    <a:lnTo>
                      <a:pt x="11405" y="1227"/>
                    </a:lnTo>
                    <a:cubicBezTo>
                      <a:pt x="11307" y="1268"/>
                      <a:pt x="11214" y="1311"/>
                      <a:pt x="11120" y="1361"/>
                    </a:cubicBezTo>
                    <a:cubicBezTo>
                      <a:pt x="11428" y="2564"/>
                      <a:pt x="11535" y="2980"/>
                      <a:pt x="11570" y="3126"/>
                    </a:cubicBezTo>
                    <a:cubicBezTo>
                      <a:pt x="11290" y="3519"/>
                      <a:pt x="11027" y="3925"/>
                      <a:pt x="10782" y="4340"/>
                    </a:cubicBezTo>
                    <a:lnTo>
                      <a:pt x="10179" y="1972"/>
                    </a:lnTo>
                    <a:cubicBezTo>
                      <a:pt x="10090" y="2048"/>
                      <a:pt x="10006" y="2128"/>
                      <a:pt x="9921" y="2212"/>
                    </a:cubicBezTo>
                    <a:cubicBezTo>
                      <a:pt x="10349" y="3898"/>
                      <a:pt x="10504" y="4505"/>
                      <a:pt x="10558" y="4723"/>
                    </a:cubicBezTo>
                    <a:cubicBezTo>
                      <a:pt x="10327" y="5133"/>
                      <a:pt x="10108" y="5552"/>
                      <a:pt x="9903" y="5976"/>
                    </a:cubicBezTo>
                    <a:cubicBezTo>
                      <a:pt x="9876" y="6029"/>
                      <a:pt x="9849" y="6087"/>
                      <a:pt x="9823" y="6141"/>
                    </a:cubicBezTo>
                    <a:lnTo>
                      <a:pt x="9086" y="3238"/>
                    </a:lnTo>
                    <a:cubicBezTo>
                      <a:pt x="9006" y="3350"/>
                      <a:pt x="8926" y="3457"/>
                      <a:pt x="8851" y="3568"/>
                    </a:cubicBezTo>
                    <a:cubicBezTo>
                      <a:pt x="9350" y="5534"/>
                      <a:pt x="9541" y="6287"/>
                      <a:pt x="9613" y="6577"/>
                    </a:cubicBezTo>
                    <a:cubicBezTo>
                      <a:pt x="9434" y="6962"/>
                      <a:pt x="9261" y="7345"/>
                      <a:pt x="9082" y="7723"/>
                    </a:cubicBezTo>
                    <a:cubicBezTo>
                      <a:pt x="9024" y="7849"/>
                      <a:pt x="8967" y="7973"/>
                      <a:pt x="8905" y="8098"/>
                    </a:cubicBezTo>
                    <a:lnTo>
                      <a:pt x="8030" y="4661"/>
                    </a:lnTo>
                    <a:cubicBezTo>
                      <a:pt x="7950" y="4754"/>
                      <a:pt x="7866" y="4843"/>
                      <a:pt x="7776" y="4933"/>
                    </a:cubicBezTo>
                    <a:cubicBezTo>
                      <a:pt x="8370" y="7260"/>
                      <a:pt x="8601" y="8160"/>
                      <a:pt x="8691" y="8508"/>
                    </a:cubicBezTo>
                    <a:cubicBezTo>
                      <a:pt x="8525" y="8807"/>
                      <a:pt x="8347" y="9102"/>
                      <a:pt x="8156" y="9386"/>
                    </a:cubicBezTo>
                    <a:cubicBezTo>
                      <a:pt x="8075" y="9507"/>
                      <a:pt x="7995" y="9631"/>
                      <a:pt x="7909" y="9752"/>
                    </a:cubicBezTo>
                    <a:lnTo>
                      <a:pt x="6876" y="5699"/>
                    </a:lnTo>
                    <a:cubicBezTo>
                      <a:pt x="6786" y="5762"/>
                      <a:pt x="6697" y="5828"/>
                      <a:pt x="6604" y="5891"/>
                    </a:cubicBezTo>
                    <a:cubicBezTo>
                      <a:pt x="7304" y="8633"/>
                      <a:pt x="7571" y="9685"/>
                      <a:pt x="7674" y="10086"/>
                    </a:cubicBezTo>
                    <a:cubicBezTo>
                      <a:pt x="7406" y="10456"/>
                      <a:pt x="7129" y="10827"/>
                      <a:pt x="6857" y="11201"/>
                    </a:cubicBezTo>
                    <a:lnTo>
                      <a:pt x="5672" y="6533"/>
                    </a:lnTo>
                    <a:cubicBezTo>
                      <a:pt x="5582" y="6600"/>
                      <a:pt x="5493" y="6667"/>
                      <a:pt x="5404" y="6734"/>
                    </a:cubicBezTo>
                    <a:cubicBezTo>
                      <a:pt x="6193" y="9841"/>
                      <a:pt x="6501" y="11055"/>
                      <a:pt x="6621" y="11527"/>
                    </a:cubicBezTo>
                    <a:cubicBezTo>
                      <a:pt x="6384" y="11862"/>
                      <a:pt x="6158" y="12195"/>
                      <a:pt x="5939" y="12547"/>
                    </a:cubicBezTo>
                    <a:cubicBezTo>
                      <a:pt x="5903" y="12606"/>
                      <a:pt x="5868" y="12668"/>
                      <a:pt x="5828" y="12726"/>
                    </a:cubicBezTo>
                    <a:lnTo>
                      <a:pt x="4512" y="7554"/>
                    </a:lnTo>
                    <a:cubicBezTo>
                      <a:pt x="4432" y="7647"/>
                      <a:pt x="4351" y="7750"/>
                      <a:pt x="4271" y="7853"/>
                    </a:cubicBezTo>
                    <a:cubicBezTo>
                      <a:pt x="5110" y="11162"/>
                      <a:pt x="5462" y="12539"/>
                      <a:pt x="5609" y="13115"/>
                    </a:cubicBezTo>
                    <a:cubicBezTo>
                      <a:pt x="5400" y="13502"/>
                      <a:pt x="5213" y="13903"/>
                      <a:pt x="5047" y="14305"/>
                    </a:cubicBezTo>
                    <a:cubicBezTo>
                      <a:pt x="4999" y="14425"/>
                      <a:pt x="4954" y="14545"/>
                      <a:pt x="4905" y="14666"/>
                    </a:cubicBezTo>
                    <a:lnTo>
                      <a:pt x="3487" y="9084"/>
                    </a:lnTo>
                    <a:cubicBezTo>
                      <a:pt x="3411" y="9226"/>
                      <a:pt x="3340" y="9374"/>
                      <a:pt x="3277" y="9516"/>
                    </a:cubicBezTo>
                    <a:cubicBezTo>
                      <a:pt x="4143" y="12927"/>
                      <a:pt x="4534" y="14474"/>
                      <a:pt x="4717" y="15183"/>
                    </a:cubicBezTo>
                    <a:cubicBezTo>
                      <a:pt x="4602" y="15500"/>
                      <a:pt x="4495" y="15817"/>
                      <a:pt x="4383" y="16132"/>
                    </a:cubicBezTo>
                    <a:cubicBezTo>
                      <a:pt x="4281" y="16418"/>
                      <a:pt x="4182" y="16704"/>
                      <a:pt x="4075" y="16984"/>
                    </a:cubicBezTo>
                    <a:lnTo>
                      <a:pt x="2649" y="11366"/>
                    </a:lnTo>
                    <a:cubicBezTo>
                      <a:pt x="2604" y="11558"/>
                      <a:pt x="2568" y="11745"/>
                      <a:pt x="2532" y="11932"/>
                    </a:cubicBezTo>
                    <a:cubicBezTo>
                      <a:pt x="2524" y="11981"/>
                      <a:pt x="2519" y="12031"/>
                      <a:pt x="2511" y="12076"/>
                    </a:cubicBezTo>
                    <a:cubicBezTo>
                      <a:pt x="3322" y="15272"/>
                      <a:pt x="3705" y="16774"/>
                      <a:pt x="3884" y="17480"/>
                    </a:cubicBezTo>
                    <a:cubicBezTo>
                      <a:pt x="3826" y="17622"/>
                      <a:pt x="3768" y="17760"/>
                      <a:pt x="3705" y="17898"/>
                    </a:cubicBezTo>
                    <a:cubicBezTo>
                      <a:pt x="3544" y="18264"/>
                      <a:pt x="3361" y="18616"/>
                      <a:pt x="3166" y="18968"/>
                    </a:cubicBezTo>
                    <a:lnTo>
                      <a:pt x="2029" y="14496"/>
                    </a:lnTo>
                    <a:cubicBezTo>
                      <a:pt x="1966" y="14666"/>
                      <a:pt x="1904" y="14831"/>
                      <a:pt x="1832" y="14996"/>
                    </a:cubicBezTo>
                    <a:cubicBezTo>
                      <a:pt x="2484" y="17560"/>
                      <a:pt x="2795" y="18777"/>
                      <a:pt x="2943" y="19352"/>
                    </a:cubicBezTo>
                    <a:cubicBezTo>
                      <a:pt x="2902" y="19419"/>
                      <a:pt x="2863" y="19486"/>
                      <a:pt x="2822" y="19548"/>
                    </a:cubicBezTo>
                    <a:cubicBezTo>
                      <a:pt x="2612" y="19900"/>
                      <a:pt x="2390" y="20244"/>
                      <a:pt x="2163" y="20591"/>
                    </a:cubicBezTo>
                    <a:lnTo>
                      <a:pt x="1124" y="16507"/>
                    </a:lnTo>
                    <a:cubicBezTo>
                      <a:pt x="1052" y="16641"/>
                      <a:pt x="980" y="16780"/>
                      <a:pt x="910" y="16926"/>
                    </a:cubicBezTo>
                    <a:cubicBezTo>
                      <a:pt x="1489" y="19209"/>
                      <a:pt x="1779" y="20359"/>
                      <a:pt x="1926" y="20939"/>
                    </a:cubicBezTo>
                    <a:cubicBezTo>
                      <a:pt x="1881" y="21011"/>
                      <a:pt x="1832" y="21082"/>
                      <a:pt x="1788" y="21149"/>
                    </a:cubicBezTo>
                    <a:lnTo>
                      <a:pt x="1137" y="22130"/>
                    </a:lnTo>
                    <a:lnTo>
                      <a:pt x="196" y="18429"/>
                    </a:lnTo>
                    <a:cubicBezTo>
                      <a:pt x="124" y="18594"/>
                      <a:pt x="58" y="18759"/>
                      <a:pt x="0" y="18920"/>
                    </a:cubicBezTo>
                    <a:cubicBezTo>
                      <a:pt x="490" y="20850"/>
                      <a:pt x="758" y="21907"/>
                      <a:pt x="906" y="22482"/>
                    </a:cubicBezTo>
                    <a:cubicBezTo>
                      <a:pt x="847" y="22567"/>
                      <a:pt x="785" y="22656"/>
                      <a:pt x="723" y="22754"/>
                    </a:cubicBezTo>
                    <a:lnTo>
                      <a:pt x="593" y="22946"/>
                    </a:lnTo>
                    <a:cubicBezTo>
                      <a:pt x="900" y="23141"/>
                      <a:pt x="1244" y="23267"/>
                      <a:pt x="1601" y="23355"/>
                    </a:cubicBezTo>
                    <a:cubicBezTo>
                      <a:pt x="1610" y="23347"/>
                      <a:pt x="1614" y="23334"/>
                      <a:pt x="1618" y="23324"/>
                    </a:cubicBezTo>
                    <a:lnTo>
                      <a:pt x="1659" y="23258"/>
                    </a:lnTo>
                    <a:lnTo>
                      <a:pt x="4981" y="22406"/>
                    </a:lnTo>
                    <a:cubicBezTo>
                      <a:pt x="5114" y="22268"/>
                      <a:pt x="5239" y="22125"/>
                      <a:pt x="5359" y="21987"/>
                    </a:cubicBezTo>
                    <a:lnTo>
                      <a:pt x="5359" y="21987"/>
                    </a:lnTo>
                    <a:cubicBezTo>
                      <a:pt x="3509" y="22460"/>
                      <a:pt x="2470" y="22727"/>
                      <a:pt x="1890" y="22879"/>
                    </a:cubicBezTo>
                    <a:cubicBezTo>
                      <a:pt x="2033" y="22633"/>
                      <a:pt x="2260" y="22259"/>
                      <a:pt x="2612" y="21675"/>
                    </a:cubicBezTo>
                    <a:cubicBezTo>
                      <a:pt x="2631" y="21643"/>
                      <a:pt x="2653" y="21612"/>
                      <a:pt x="2671" y="21581"/>
                    </a:cubicBezTo>
                    <a:lnTo>
                      <a:pt x="6363" y="20632"/>
                    </a:lnTo>
                    <a:cubicBezTo>
                      <a:pt x="6443" y="20503"/>
                      <a:pt x="6524" y="20377"/>
                      <a:pt x="6598" y="20248"/>
                    </a:cubicBezTo>
                    <a:lnTo>
                      <a:pt x="6598" y="20248"/>
                    </a:lnTo>
                    <a:cubicBezTo>
                      <a:pt x="4575" y="20770"/>
                      <a:pt x="3487" y="21050"/>
                      <a:pt x="2898" y="21202"/>
                    </a:cubicBezTo>
                    <a:cubicBezTo>
                      <a:pt x="3135" y="20805"/>
                      <a:pt x="3371" y="20404"/>
                      <a:pt x="3594" y="19994"/>
                    </a:cubicBezTo>
                    <a:cubicBezTo>
                      <a:pt x="3612" y="19968"/>
                      <a:pt x="3625" y="19941"/>
                      <a:pt x="3639" y="19914"/>
                    </a:cubicBezTo>
                    <a:lnTo>
                      <a:pt x="7277" y="18978"/>
                    </a:lnTo>
                    <a:cubicBezTo>
                      <a:pt x="7339" y="18857"/>
                      <a:pt x="7397" y="18733"/>
                      <a:pt x="7455" y="18612"/>
                    </a:cubicBezTo>
                    <a:lnTo>
                      <a:pt x="7455" y="18612"/>
                    </a:lnTo>
                    <a:cubicBezTo>
                      <a:pt x="5431" y="19134"/>
                      <a:pt x="4383" y="19401"/>
                      <a:pt x="3834" y="19544"/>
                    </a:cubicBezTo>
                    <a:cubicBezTo>
                      <a:pt x="4044" y="19138"/>
                      <a:pt x="4240" y="18723"/>
                      <a:pt x="4410" y="18299"/>
                    </a:cubicBezTo>
                    <a:lnTo>
                      <a:pt x="8016" y="17368"/>
                    </a:lnTo>
                    <a:cubicBezTo>
                      <a:pt x="8070" y="17247"/>
                      <a:pt x="8123" y="17127"/>
                      <a:pt x="8182" y="17007"/>
                    </a:cubicBezTo>
                    <a:lnTo>
                      <a:pt x="8182" y="17007"/>
                    </a:lnTo>
                    <a:cubicBezTo>
                      <a:pt x="6082" y="17546"/>
                      <a:pt x="5052" y="17809"/>
                      <a:pt x="4548" y="17943"/>
                    </a:cubicBezTo>
                    <a:cubicBezTo>
                      <a:pt x="4695" y="17542"/>
                      <a:pt x="4824" y="17140"/>
                      <a:pt x="4945" y="16739"/>
                    </a:cubicBezTo>
                    <a:lnTo>
                      <a:pt x="8824" y="15741"/>
                    </a:lnTo>
                    <a:cubicBezTo>
                      <a:pt x="8891" y="15615"/>
                      <a:pt x="8962" y="15496"/>
                      <a:pt x="9029" y="15370"/>
                    </a:cubicBezTo>
                    <a:lnTo>
                      <a:pt x="9029" y="15370"/>
                    </a:lnTo>
                    <a:cubicBezTo>
                      <a:pt x="6643" y="15986"/>
                      <a:pt x="5551" y="16266"/>
                      <a:pt x="5052" y="16391"/>
                    </a:cubicBezTo>
                    <a:cubicBezTo>
                      <a:pt x="5056" y="16378"/>
                      <a:pt x="5061" y="16365"/>
                      <a:pt x="5065" y="16352"/>
                    </a:cubicBezTo>
                    <a:cubicBezTo>
                      <a:pt x="5176" y="15963"/>
                      <a:pt x="5288" y="15580"/>
                      <a:pt x="5409" y="15206"/>
                    </a:cubicBezTo>
                    <a:lnTo>
                      <a:pt x="9778" y="14078"/>
                    </a:lnTo>
                    <a:cubicBezTo>
                      <a:pt x="9849" y="13952"/>
                      <a:pt x="9925" y="13827"/>
                      <a:pt x="9996" y="13703"/>
                    </a:cubicBezTo>
                    <a:lnTo>
                      <a:pt x="9996" y="13703"/>
                    </a:lnTo>
                    <a:cubicBezTo>
                      <a:pt x="7228" y="14416"/>
                      <a:pt x="6037" y="14724"/>
                      <a:pt x="5524" y="14854"/>
                    </a:cubicBezTo>
                    <a:cubicBezTo>
                      <a:pt x="5662" y="14438"/>
                      <a:pt x="5814" y="14033"/>
                      <a:pt x="5993" y="13636"/>
                    </a:cubicBezTo>
                    <a:lnTo>
                      <a:pt x="10751" y="12409"/>
                    </a:lnTo>
                    <a:cubicBezTo>
                      <a:pt x="10821" y="12285"/>
                      <a:pt x="10893" y="12160"/>
                      <a:pt x="10959" y="12035"/>
                    </a:cubicBezTo>
                    <a:lnTo>
                      <a:pt x="10959" y="12035"/>
                    </a:lnTo>
                    <a:cubicBezTo>
                      <a:pt x="7946" y="12811"/>
                      <a:pt x="6688" y="13136"/>
                      <a:pt x="6166" y="13270"/>
                    </a:cubicBezTo>
                    <a:cubicBezTo>
                      <a:pt x="6242" y="13119"/>
                      <a:pt x="6322" y="12967"/>
                      <a:pt x="6407" y="12820"/>
                    </a:cubicBezTo>
                    <a:cubicBezTo>
                      <a:pt x="6563" y="12539"/>
                      <a:pt x="6732" y="12259"/>
                      <a:pt x="6907" y="11981"/>
                    </a:cubicBezTo>
                    <a:lnTo>
                      <a:pt x="11628" y="10765"/>
                    </a:lnTo>
                    <a:cubicBezTo>
                      <a:pt x="11691" y="10644"/>
                      <a:pt x="11749" y="10524"/>
                      <a:pt x="11807" y="10399"/>
                    </a:cubicBezTo>
                    <a:lnTo>
                      <a:pt x="11807" y="10399"/>
                    </a:lnTo>
                    <a:cubicBezTo>
                      <a:pt x="8878" y="11152"/>
                      <a:pt x="7660" y="11469"/>
                      <a:pt x="7156" y="11598"/>
                    </a:cubicBezTo>
                    <a:cubicBezTo>
                      <a:pt x="7442" y="11156"/>
                      <a:pt x="7740" y="10720"/>
                      <a:pt x="8030" y="10273"/>
                    </a:cubicBezTo>
                    <a:lnTo>
                      <a:pt x="12319" y="9168"/>
                    </a:lnTo>
                    <a:cubicBezTo>
                      <a:pt x="12364" y="9053"/>
                      <a:pt x="12404" y="8936"/>
                      <a:pt x="12444" y="8820"/>
                    </a:cubicBezTo>
                    <a:lnTo>
                      <a:pt x="12444" y="8820"/>
                    </a:lnTo>
                    <a:cubicBezTo>
                      <a:pt x="9769" y="9507"/>
                      <a:pt x="8699" y="9783"/>
                      <a:pt x="8275" y="9890"/>
                    </a:cubicBezTo>
                    <a:cubicBezTo>
                      <a:pt x="8337" y="9788"/>
                      <a:pt x="8401" y="9681"/>
                      <a:pt x="8467" y="9578"/>
                    </a:cubicBezTo>
                    <a:cubicBezTo>
                      <a:pt x="8654" y="9267"/>
                      <a:pt x="8833" y="8941"/>
                      <a:pt x="8993" y="8606"/>
                    </a:cubicBezTo>
                    <a:lnTo>
                      <a:pt x="12774" y="7635"/>
                    </a:lnTo>
                    <a:cubicBezTo>
                      <a:pt x="12797" y="7523"/>
                      <a:pt x="12819" y="7411"/>
                      <a:pt x="12841" y="7295"/>
                    </a:cubicBezTo>
                    <a:lnTo>
                      <a:pt x="12841" y="7295"/>
                    </a:lnTo>
                    <a:cubicBezTo>
                      <a:pt x="10411" y="7925"/>
                      <a:pt x="9506" y="8156"/>
                      <a:pt x="9167" y="8246"/>
                    </a:cubicBezTo>
                    <a:cubicBezTo>
                      <a:pt x="9230" y="8112"/>
                      <a:pt x="9288" y="7978"/>
                      <a:pt x="9345" y="7839"/>
                    </a:cubicBezTo>
                    <a:cubicBezTo>
                      <a:pt x="9466" y="7563"/>
                      <a:pt x="9582" y="7287"/>
                      <a:pt x="9702" y="7005"/>
                    </a:cubicBezTo>
                    <a:lnTo>
                      <a:pt x="12980" y="6163"/>
                    </a:lnTo>
                    <a:cubicBezTo>
                      <a:pt x="12988" y="6056"/>
                      <a:pt x="12992" y="5945"/>
                      <a:pt x="13002" y="5838"/>
                    </a:cubicBezTo>
                    <a:lnTo>
                      <a:pt x="13002" y="5838"/>
                    </a:lnTo>
                    <a:cubicBezTo>
                      <a:pt x="10911" y="6377"/>
                      <a:pt x="10139" y="6573"/>
                      <a:pt x="9858" y="6649"/>
                    </a:cubicBezTo>
                    <a:cubicBezTo>
                      <a:pt x="9938" y="6458"/>
                      <a:pt x="10023" y="6266"/>
                      <a:pt x="10108" y="6079"/>
                    </a:cubicBezTo>
                    <a:cubicBezTo>
                      <a:pt x="10210" y="5851"/>
                      <a:pt x="10317" y="5628"/>
                      <a:pt x="10424" y="5405"/>
                    </a:cubicBezTo>
                    <a:lnTo>
                      <a:pt x="13082" y="4719"/>
                    </a:lnTo>
                    <a:cubicBezTo>
                      <a:pt x="13091" y="4612"/>
                      <a:pt x="13105" y="4500"/>
                      <a:pt x="13118" y="4388"/>
                    </a:cubicBezTo>
                    <a:lnTo>
                      <a:pt x="13118" y="4388"/>
                    </a:lnTo>
                    <a:cubicBezTo>
                      <a:pt x="11459" y="4816"/>
                      <a:pt x="10839" y="4977"/>
                      <a:pt x="10607" y="5035"/>
                    </a:cubicBezTo>
                    <a:cubicBezTo>
                      <a:pt x="10831" y="4598"/>
                      <a:pt x="11066" y="4170"/>
                      <a:pt x="11325" y="3756"/>
                    </a:cubicBezTo>
                    <a:lnTo>
                      <a:pt x="13354" y="3229"/>
                    </a:lnTo>
                    <a:cubicBezTo>
                      <a:pt x="13385" y="3113"/>
                      <a:pt x="13420" y="2997"/>
                      <a:pt x="13457" y="2886"/>
                    </a:cubicBezTo>
                    <a:lnTo>
                      <a:pt x="13457" y="2886"/>
                    </a:lnTo>
                    <a:cubicBezTo>
                      <a:pt x="12222" y="3202"/>
                      <a:pt x="11749" y="3323"/>
                      <a:pt x="11566" y="3371"/>
                    </a:cubicBezTo>
                    <a:cubicBezTo>
                      <a:pt x="11704" y="3157"/>
                      <a:pt x="11847" y="2949"/>
                      <a:pt x="11998" y="2743"/>
                    </a:cubicBezTo>
                    <a:cubicBezTo>
                      <a:pt x="12177" y="2494"/>
                      <a:pt x="12369" y="2253"/>
                      <a:pt x="12564" y="2017"/>
                    </a:cubicBezTo>
                    <a:lnTo>
                      <a:pt x="13902" y="1673"/>
                    </a:lnTo>
                    <a:cubicBezTo>
                      <a:pt x="13951" y="1552"/>
                      <a:pt x="14005" y="1432"/>
                      <a:pt x="14054" y="1311"/>
                    </a:cubicBezTo>
                    <a:lnTo>
                      <a:pt x="14054" y="1311"/>
                    </a:lnTo>
                    <a:cubicBezTo>
                      <a:pt x="13332" y="1499"/>
                      <a:pt x="13042" y="1575"/>
                      <a:pt x="12922" y="1601"/>
                    </a:cubicBezTo>
                    <a:cubicBezTo>
                      <a:pt x="13453" y="1017"/>
                      <a:pt x="14036" y="478"/>
                      <a:pt x="1467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1048109" y="77686"/>
                <a:ext cx="666843" cy="789424"/>
              </a:xfrm>
              <a:custGeom>
                <a:rect b="b" l="l" r="r" t="t"/>
                <a:pathLst>
                  <a:path extrusionOk="0" h="24852" w="20993">
                    <a:moveTo>
                      <a:pt x="4706" y="1"/>
                    </a:moveTo>
                    <a:cubicBezTo>
                      <a:pt x="3982" y="1"/>
                      <a:pt x="3179" y="229"/>
                      <a:pt x="2270" y="765"/>
                    </a:cubicBezTo>
                    <a:cubicBezTo>
                      <a:pt x="1120" y="1447"/>
                      <a:pt x="228" y="2646"/>
                      <a:pt x="152" y="3980"/>
                    </a:cubicBezTo>
                    <a:cubicBezTo>
                      <a:pt x="0" y="6561"/>
                      <a:pt x="2595" y="8300"/>
                      <a:pt x="4205" y="10320"/>
                    </a:cubicBezTo>
                    <a:cubicBezTo>
                      <a:pt x="5163" y="11524"/>
                      <a:pt x="5810" y="12946"/>
                      <a:pt x="6773" y="14146"/>
                    </a:cubicBezTo>
                    <a:cubicBezTo>
                      <a:pt x="7460" y="15006"/>
                      <a:pt x="8298" y="15733"/>
                      <a:pt x="9132" y="16459"/>
                    </a:cubicBezTo>
                    <a:cubicBezTo>
                      <a:pt x="13006" y="19826"/>
                      <a:pt x="16208" y="22983"/>
                      <a:pt x="20992" y="24851"/>
                    </a:cubicBezTo>
                    <a:cubicBezTo>
                      <a:pt x="20859" y="24802"/>
                      <a:pt x="19276" y="16509"/>
                      <a:pt x="18865" y="15613"/>
                    </a:cubicBezTo>
                    <a:cubicBezTo>
                      <a:pt x="17706" y="13089"/>
                      <a:pt x="16507" y="10503"/>
                      <a:pt x="14492" y="8590"/>
                    </a:cubicBezTo>
                    <a:cubicBezTo>
                      <a:pt x="14376" y="8479"/>
                      <a:pt x="14255" y="8367"/>
                      <a:pt x="14130" y="8256"/>
                    </a:cubicBezTo>
                    <a:cubicBezTo>
                      <a:pt x="13252" y="7489"/>
                      <a:pt x="12284" y="6820"/>
                      <a:pt x="11464" y="5991"/>
                    </a:cubicBezTo>
                    <a:cubicBezTo>
                      <a:pt x="9315" y="3816"/>
                      <a:pt x="7669" y="1"/>
                      <a:pt x="470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1063547" y="134673"/>
                <a:ext cx="18297" cy="153012"/>
              </a:xfrm>
              <a:custGeom>
                <a:rect b="b" l="l" r="r" t="t"/>
                <a:pathLst>
                  <a:path extrusionOk="0" h="4817" w="576">
                    <a:moveTo>
                      <a:pt x="576" y="1"/>
                    </a:moveTo>
                    <a:lnTo>
                      <a:pt x="576" y="1"/>
                    </a:lnTo>
                    <a:cubicBezTo>
                      <a:pt x="380" y="237"/>
                      <a:pt x="205" y="492"/>
                      <a:pt x="67" y="759"/>
                    </a:cubicBezTo>
                    <a:lnTo>
                      <a:pt x="0" y="3960"/>
                    </a:lnTo>
                    <a:cubicBezTo>
                      <a:pt x="134" y="4254"/>
                      <a:pt x="294" y="4540"/>
                      <a:pt x="477" y="4816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1083527" y="98842"/>
                <a:ext cx="629995" cy="763440"/>
              </a:xfrm>
              <a:custGeom>
                <a:rect b="b" l="l" r="r" t="t"/>
                <a:pathLst>
                  <a:path extrusionOk="0" h="24034" w="19833">
                    <a:moveTo>
                      <a:pt x="1324" y="1"/>
                    </a:moveTo>
                    <a:cubicBezTo>
                      <a:pt x="1270" y="32"/>
                      <a:pt x="1222" y="59"/>
                      <a:pt x="1169" y="90"/>
                    </a:cubicBezTo>
                    <a:cubicBezTo>
                      <a:pt x="731" y="349"/>
                      <a:pt x="330" y="684"/>
                      <a:pt x="0" y="1067"/>
                    </a:cubicBezTo>
                    <a:cubicBezTo>
                      <a:pt x="125" y="1209"/>
                      <a:pt x="254" y="1352"/>
                      <a:pt x="383" y="1490"/>
                    </a:cubicBezTo>
                    <a:cubicBezTo>
                      <a:pt x="762" y="1905"/>
                      <a:pt x="1173" y="2297"/>
                      <a:pt x="1597" y="2663"/>
                    </a:cubicBezTo>
                    <a:lnTo>
                      <a:pt x="1490" y="7893"/>
                    </a:lnTo>
                    <a:cubicBezTo>
                      <a:pt x="1645" y="8058"/>
                      <a:pt x="1811" y="8228"/>
                      <a:pt x="1971" y="8397"/>
                    </a:cubicBezTo>
                    <a:cubicBezTo>
                      <a:pt x="2029" y="5477"/>
                      <a:pt x="2060" y="3907"/>
                      <a:pt x="2078" y="3065"/>
                    </a:cubicBezTo>
                    <a:cubicBezTo>
                      <a:pt x="2640" y="3519"/>
                      <a:pt x="3197" y="3933"/>
                      <a:pt x="3732" y="4353"/>
                    </a:cubicBezTo>
                    <a:lnTo>
                      <a:pt x="3612" y="10368"/>
                    </a:lnTo>
                    <a:cubicBezTo>
                      <a:pt x="3772" y="10609"/>
                      <a:pt x="3933" y="10858"/>
                      <a:pt x="4085" y="11103"/>
                    </a:cubicBezTo>
                    <a:cubicBezTo>
                      <a:pt x="4160" y="7425"/>
                      <a:pt x="4200" y="5623"/>
                      <a:pt x="4219" y="4745"/>
                    </a:cubicBezTo>
                    <a:cubicBezTo>
                      <a:pt x="4597" y="5061"/>
                      <a:pt x="4958" y="5387"/>
                      <a:pt x="5283" y="5734"/>
                    </a:cubicBezTo>
                    <a:cubicBezTo>
                      <a:pt x="5493" y="5954"/>
                      <a:pt x="5685" y="6185"/>
                      <a:pt x="5863" y="6426"/>
                    </a:cubicBezTo>
                    <a:lnTo>
                      <a:pt x="5717" y="13556"/>
                    </a:lnTo>
                    <a:cubicBezTo>
                      <a:pt x="5872" y="13743"/>
                      <a:pt x="6028" y="13921"/>
                      <a:pt x="6198" y="14099"/>
                    </a:cubicBezTo>
                    <a:cubicBezTo>
                      <a:pt x="6279" y="10095"/>
                      <a:pt x="6322" y="8111"/>
                      <a:pt x="6341" y="7126"/>
                    </a:cubicBezTo>
                    <a:cubicBezTo>
                      <a:pt x="6390" y="7206"/>
                      <a:pt x="6439" y="7286"/>
                      <a:pt x="6483" y="7366"/>
                    </a:cubicBezTo>
                    <a:cubicBezTo>
                      <a:pt x="6835" y="7964"/>
                      <a:pt x="7156" y="8607"/>
                      <a:pt x="7513" y="9249"/>
                    </a:cubicBezTo>
                    <a:cubicBezTo>
                      <a:pt x="7656" y="9502"/>
                      <a:pt x="7803" y="9757"/>
                      <a:pt x="7964" y="10011"/>
                    </a:cubicBezTo>
                    <a:lnTo>
                      <a:pt x="7847" y="15642"/>
                    </a:lnTo>
                    <a:cubicBezTo>
                      <a:pt x="7901" y="15696"/>
                      <a:pt x="7959" y="15745"/>
                      <a:pt x="8017" y="15793"/>
                    </a:cubicBezTo>
                    <a:cubicBezTo>
                      <a:pt x="8119" y="15883"/>
                      <a:pt x="8222" y="15976"/>
                      <a:pt x="8329" y="16066"/>
                    </a:cubicBezTo>
                    <a:cubicBezTo>
                      <a:pt x="8396" y="12953"/>
                      <a:pt x="8423" y="11447"/>
                      <a:pt x="8440" y="10716"/>
                    </a:cubicBezTo>
                    <a:cubicBezTo>
                      <a:pt x="8534" y="10849"/>
                      <a:pt x="8633" y="10978"/>
                      <a:pt x="8734" y="11107"/>
                    </a:cubicBezTo>
                    <a:cubicBezTo>
                      <a:pt x="9168" y="11642"/>
                      <a:pt x="9623" y="12155"/>
                      <a:pt x="10082" y="12659"/>
                    </a:cubicBezTo>
                    <a:lnTo>
                      <a:pt x="9983" y="17519"/>
                    </a:lnTo>
                    <a:cubicBezTo>
                      <a:pt x="10144" y="17662"/>
                      <a:pt x="10304" y="17800"/>
                      <a:pt x="10465" y="17943"/>
                    </a:cubicBezTo>
                    <a:cubicBezTo>
                      <a:pt x="10523" y="15036"/>
                      <a:pt x="10549" y="13747"/>
                      <a:pt x="10563" y="13172"/>
                    </a:cubicBezTo>
                    <a:cubicBezTo>
                      <a:pt x="10928" y="13556"/>
                      <a:pt x="11298" y="13935"/>
                      <a:pt x="11664" y="14318"/>
                    </a:cubicBezTo>
                    <a:lnTo>
                      <a:pt x="12208" y="14871"/>
                    </a:lnTo>
                    <a:lnTo>
                      <a:pt x="12115" y="19357"/>
                    </a:lnTo>
                    <a:cubicBezTo>
                      <a:pt x="12280" y="19491"/>
                      <a:pt x="12436" y="19624"/>
                      <a:pt x="12601" y="19753"/>
                    </a:cubicBezTo>
                    <a:cubicBezTo>
                      <a:pt x="12659" y="17007"/>
                      <a:pt x="12681" y="15852"/>
                      <a:pt x="12690" y="15365"/>
                    </a:cubicBezTo>
                    <a:cubicBezTo>
                      <a:pt x="13078" y="15758"/>
                      <a:pt x="13609" y="16302"/>
                      <a:pt x="14335" y="17046"/>
                    </a:cubicBezTo>
                    <a:lnTo>
                      <a:pt x="14255" y="21037"/>
                    </a:lnTo>
                    <a:cubicBezTo>
                      <a:pt x="14416" y="21153"/>
                      <a:pt x="14576" y="21273"/>
                      <a:pt x="14737" y="21385"/>
                    </a:cubicBezTo>
                    <a:cubicBezTo>
                      <a:pt x="14790" y="18911"/>
                      <a:pt x="14813" y="17929"/>
                      <a:pt x="14821" y="17542"/>
                    </a:cubicBezTo>
                    <a:cubicBezTo>
                      <a:pt x="15374" y="18117"/>
                      <a:pt x="15927" y="18701"/>
                      <a:pt x="16462" y="19298"/>
                    </a:cubicBezTo>
                    <a:lnTo>
                      <a:pt x="16400" y="22469"/>
                    </a:lnTo>
                    <a:cubicBezTo>
                      <a:pt x="16560" y="22567"/>
                      <a:pt x="16721" y="22656"/>
                      <a:pt x="16881" y="22754"/>
                    </a:cubicBezTo>
                    <a:cubicBezTo>
                      <a:pt x="16921" y="20819"/>
                      <a:pt x="16935" y="20100"/>
                      <a:pt x="16943" y="19838"/>
                    </a:cubicBezTo>
                    <a:cubicBezTo>
                      <a:pt x="17157" y="20083"/>
                      <a:pt x="17367" y="20328"/>
                      <a:pt x="17577" y="20578"/>
                    </a:cubicBezTo>
                    <a:cubicBezTo>
                      <a:pt x="17924" y="20997"/>
                      <a:pt x="18264" y="21421"/>
                      <a:pt x="18585" y="21862"/>
                    </a:cubicBezTo>
                    <a:lnTo>
                      <a:pt x="18548" y="23615"/>
                    </a:lnTo>
                    <a:cubicBezTo>
                      <a:pt x="18709" y="23695"/>
                      <a:pt x="18869" y="23766"/>
                      <a:pt x="19034" y="23837"/>
                    </a:cubicBezTo>
                    <a:cubicBezTo>
                      <a:pt x="19052" y="22946"/>
                      <a:pt x="19057" y="22652"/>
                      <a:pt x="19061" y="22557"/>
                    </a:cubicBezTo>
                    <a:cubicBezTo>
                      <a:pt x="19361" y="23026"/>
                      <a:pt x="19637" y="23512"/>
                      <a:pt x="19832" y="24033"/>
                    </a:cubicBezTo>
                    <a:cubicBezTo>
                      <a:pt x="19824" y="24002"/>
                      <a:pt x="19815" y="23971"/>
                      <a:pt x="19806" y="23931"/>
                    </a:cubicBezTo>
                    <a:cubicBezTo>
                      <a:pt x="19596" y="23338"/>
                      <a:pt x="19293" y="22771"/>
                      <a:pt x="18968" y="22232"/>
                    </a:cubicBezTo>
                    <a:cubicBezTo>
                      <a:pt x="18919" y="22156"/>
                      <a:pt x="18869" y="22076"/>
                      <a:pt x="18820" y="22000"/>
                    </a:cubicBezTo>
                    <a:lnTo>
                      <a:pt x="18820" y="22000"/>
                    </a:lnTo>
                    <a:lnTo>
                      <a:pt x="19373" y="22041"/>
                    </a:lnTo>
                    <a:cubicBezTo>
                      <a:pt x="19338" y="21880"/>
                      <a:pt x="19307" y="21715"/>
                      <a:pt x="19266" y="21545"/>
                    </a:cubicBezTo>
                    <a:cubicBezTo>
                      <a:pt x="18812" y="21510"/>
                      <a:pt x="18589" y="21492"/>
                      <a:pt x="18478" y="21483"/>
                    </a:cubicBezTo>
                    <a:cubicBezTo>
                      <a:pt x="18237" y="21135"/>
                      <a:pt x="17987" y="20792"/>
                      <a:pt x="17729" y="20458"/>
                    </a:cubicBezTo>
                    <a:cubicBezTo>
                      <a:pt x="17536" y="20203"/>
                      <a:pt x="17340" y="19950"/>
                      <a:pt x="17140" y="19699"/>
                    </a:cubicBezTo>
                    <a:lnTo>
                      <a:pt x="17140" y="19699"/>
                    </a:lnTo>
                    <a:lnTo>
                      <a:pt x="18906" y="19829"/>
                    </a:lnTo>
                    <a:cubicBezTo>
                      <a:pt x="18869" y="19664"/>
                      <a:pt x="18838" y="19495"/>
                      <a:pt x="18799" y="19330"/>
                    </a:cubicBezTo>
                    <a:cubicBezTo>
                      <a:pt x="17541" y="19236"/>
                      <a:pt x="16970" y="19196"/>
                      <a:pt x="16716" y="19178"/>
                    </a:cubicBezTo>
                    <a:cubicBezTo>
                      <a:pt x="16212" y="18567"/>
                      <a:pt x="15700" y="17970"/>
                      <a:pt x="15182" y="17377"/>
                    </a:cubicBezTo>
                    <a:lnTo>
                      <a:pt x="15182" y="17377"/>
                    </a:lnTo>
                    <a:lnTo>
                      <a:pt x="18433" y="17613"/>
                    </a:lnTo>
                    <a:cubicBezTo>
                      <a:pt x="18392" y="17448"/>
                      <a:pt x="18357" y="17279"/>
                      <a:pt x="18317" y="17114"/>
                    </a:cubicBezTo>
                    <a:cubicBezTo>
                      <a:pt x="16091" y="16953"/>
                      <a:pt x="15134" y="16882"/>
                      <a:pt x="14718" y="16851"/>
                    </a:cubicBezTo>
                    <a:cubicBezTo>
                      <a:pt x="14478" y="16583"/>
                      <a:pt x="14010" y="16061"/>
                      <a:pt x="13100" y="15044"/>
                    </a:cubicBezTo>
                    <a:lnTo>
                      <a:pt x="13100" y="15044"/>
                    </a:lnTo>
                    <a:lnTo>
                      <a:pt x="17898" y="15402"/>
                    </a:lnTo>
                    <a:cubicBezTo>
                      <a:pt x="17844" y="15188"/>
                      <a:pt x="17791" y="15036"/>
                      <a:pt x="17750" y="14947"/>
                    </a:cubicBezTo>
                    <a:cubicBezTo>
                      <a:pt x="17746" y="14929"/>
                      <a:pt x="17733" y="14911"/>
                      <a:pt x="17729" y="14893"/>
                    </a:cubicBezTo>
                    <a:cubicBezTo>
                      <a:pt x="14554" y="14661"/>
                      <a:pt x="13202" y="14558"/>
                      <a:pt x="12632" y="14519"/>
                    </a:cubicBezTo>
                    <a:cubicBezTo>
                      <a:pt x="12463" y="14332"/>
                      <a:pt x="12284" y="14130"/>
                      <a:pt x="12092" y="13916"/>
                    </a:cubicBezTo>
                    <a:cubicBezTo>
                      <a:pt x="11740" y="13519"/>
                      <a:pt x="11388" y="13118"/>
                      <a:pt x="11035" y="12713"/>
                    </a:cubicBezTo>
                    <a:lnTo>
                      <a:pt x="11035" y="12713"/>
                    </a:lnTo>
                    <a:lnTo>
                      <a:pt x="16908" y="13145"/>
                    </a:lnTo>
                    <a:cubicBezTo>
                      <a:pt x="16823" y="12976"/>
                      <a:pt x="16739" y="12807"/>
                      <a:pt x="16653" y="12637"/>
                    </a:cubicBezTo>
                    <a:cubicBezTo>
                      <a:pt x="12886" y="12360"/>
                      <a:pt x="11276" y="12241"/>
                      <a:pt x="10590" y="12191"/>
                    </a:cubicBezTo>
                    <a:cubicBezTo>
                      <a:pt x="10162" y="11683"/>
                      <a:pt x="9747" y="11165"/>
                      <a:pt x="9364" y="10635"/>
                    </a:cubicBezTo>
                    <a:cubicBezTo>
                      <a:pt x="9306" y="10559"/>
                      <a:pt x="9248" y="10479"/>
                      <a:pt x="9195" y="10399"/>
                    </a:cubicBezTo>
                    <a:lnTo>
                      <a:pt x="9195" y="10399"/>
                    </a:lnTo>
                    <a:lnTo>
                      <a:pt x="15690" y="10881"/>
                    </a:lnTo>
                    <a:cubicBezTo>
                      <a:pt x="15583" y="10702"/>
                      <a:pt x="15476" y="10533"/>
                      <a:pt x="15365" y="10363"/>
                    </a:cubicBezTo>
                    <a:cubicBezTo>
                      <a:pt x="11303" y="10064"/>
                      <a:pt x="9591" y="9940"/>
                      <a:pt x="8868" y="9886"/>
                    </a:cubicBezTo>
                    <a:cubicBezTo>
                      <a:pt x="8547" y="9333"/>
                      <a:pt x="8280" y="8740"/>
                      <a:pt x="8008" y="8138"/>
                    </a:cubicBezTo>
                    <a:lnTo>
                      <a:pt x="8008" y="8138"/>
                    </a:lnTo>
                    <a:lnTo>
                      <a:pt x="14014" y="8580"/>
                    </a:lnTo>
                    <a:cubicBezTo>
                      <a:pt x="13850" y="8397"/>
                      <a:pt x="13679" y="8218"/>
                      <a:pt x="13506" y="8049"/>
                    </a:cubicBezTo>
                    <a:cubicBezTo>
                      <a:pt x="10068" y="7794"/>
                      <a:pt x="8499" y="7679"/>
                      <a:pt x="7781" y="7625"/>
                    </a:cubicBezTo>
                    <a:cubicBezTo>
                      <a:pt x="7664" y="7372"/>
                      <a:pt x="7544" y="7113"/>
                      <a:pt x="7415" y="6858"/>
                    </a:cubicBezTo>
                    <a:cubicBezTo>
                      <a:pt x="7254" y="6528"/>
                      <a:pt x="7071" y="6199"/>
                      <a:pt x="6871" y="5874"/>
                    </a:cubicBezTo>
                    <a:lnTo>
                      <a:pt x="6871" y="5874"/>
                    </a:lnTo>
                    <a:lnTo>
                      <a:pt x="11321" y="6199"/>
                    </a:lnTo>
                    <a:cubicBezTo>
                      <a:pt x="11111" y="6024"/>
                      <a:pt x="10901" y="5851"/>
                      <a:pt x="10701" y="5664"/>
                    </a:cubicBezTo>
                    <a:cubicBezTo>
                      <a:pt x="8446" y="5499"/>
                      <a:pt x="7205" y="5405"/>
                      <a:pt x="6524" y="5356"/>
                    </a:cubicBezTo>
                    <a:cubicBezTo>
                      <a:pt x="6421" y="5213"/>
                      <a:pt x="6310" y="5071"/>
                      <a:pt x="6198" y="4937"/>
                    </a:cubicBezTo>
                    <a:cubicBezTo>
                      <a:pt x="5783" y="4429"/>
                      <a:pt x="5328" y="3974"/>
                      <a:pt x="4869" y="3550"/>
                    </a:cubicBezTo>
                    <a:lnTo>
                      <a:pt x="4869" y="3550"/>
                    </a:lnTo>
                    <a:lnTo>
                      <a:pt x="9100" y="3862"/>
                    </a:lnTo>
                    <a:lnTo>
                      <a:pt x="9100" y="3862"/>
                    </a:lnTo>
                    <a:lnTo>
                      <a:pt x="8699" y="3341"/>
                    </a:lnTo>
                    <a:cubicBezTo>
                      <a:pt x="6448" y="3176"/>
                      <a:pt x="5096" y="3073"/>
                      <a:pt x="4281" y="3015"/>
                    </a:cubicBezTo>
                    <a:cubicBezTo>
                      <a:pt x="3853" y="2631"/>
                      <a:pt x="3429" y="2266"/>
                      <a:pt x="3032" y="1892"/>
                    </a:cubicBezTo>
                    <a:cubicBezTo>
                      <a:pt x="2783" y="1659"/>
                      <a:pt x="2546" y="1423"/>
                      <a:pt x="2319" y="1182"/>
                    </a:cubicBezTo>
                    <a:lnTo>
                      <a:pt x="2319" y="1182"/>
                    </a:lnTo>
                    <a:lnTo>
                      <a:pt x="7304" y="1552"/>
                    </a:lnTo>
                    <a:cubicBezTo>
                      <a:pt x="7147" y="1365"/>
                      <a:pt x="6991" y="1192"/>
                      <a:pt x="6831" y="1022"/>
                    </a:cubicBezTo>
                    <a:cubicBezTo>
                      <a:pt x="4223" y="830"/>
                      <a:pt x="2715" y="719"/>
                      <a:pt x="1850" y="657"/>
                    </a:cubicBezTo>
                    <a:cubicBezTo>
                      <a:pt x="1774" y="567"/>
                      <a:pt x="1704" y="482"/>
                      <a:pt x="1632" y="394"/>
                    </a:cubicBezTo>
                    <a:cubicBezTo>
                      <a:pt x="1529" y="264"/>
                      <a:pt x="1422" y="135"/>
                      <a:pt x="1324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570237" y="-76723"/>
                <a:ext cx="531174" cy="725290"/>
              </a:xfrm>
              <a:custGeom>
                <a:rect b="b" l="l" r="r" t="t"/>
                <a:pathLst>
                  <a:path extrusionOk="0" h="22833" w="16722">
                    <a:moveTo>
                      <a:pt x="10902" y="1"/>
                    </a:moveTo>
                    <a:cubicBezTo>
                      <a:pt x="10599" y="1"/>
                      <a:pt x="10297" y="44"/>
                      <a:pt x="10006" y="138"/>
                    </a:cubicBezTo>
                    <a:cubicBezTo>
                      <a:pt x="7938" y="807"/>
                      <a:pt x="7366" y="3375"/>
                      <a:pt x="6274" y="5247"/>
                    </a:cubicBezTo>
                    <a:cubicBezTo>
                      <a:pt x="5623" y="6366"/>
                      <a:pt x="4705" y="7307"/>
                      <a:pt x="4058" y="8426"/>
                    </a:cubicBezTo>
                    <a:cubicBezTo>
                      <a:pt x="3594" y="9228"/>
                      <a:pt x="3277" y="10102"/>
                      <a:pt x="2966" y="10977"/>
                    </a:cubicBezTo>
                    <a:cubicBezTo>
                      <a:pt x="1503" y="15043"/>
                      <a:pt x="9" y="18517"/>
                      <a:pt x="1" y="22832"/>
                    </a:cubicBezTo>
                    <a:cubicBezTo>
                      <a:pt x="1" y="22711"/>
                      <a:pt x="6016" y="18949"/>
                      <a:pt x="6595" y="18351"/>
                    </a:cubicBezTo>
                    <a:cubicBezTo>
                      <a:pt x="8218" y="16675"/>
                      <a:pt x="9877" y="14945"/>
                      <a:pt x="10764" y="12782"/>
                    </a:cubicBezTo>
                    <a:cubicBezTo>
                      <a:pt x="10817" y="12658"/>
                      <a:pt x="10867" y="12528"/>
                      <a:pt x="10916" y="12395"/>
                    </a:cubicBezTo>
                    <a:cubicBezTo>
                      <a:pt x="11250" y="11475"/>
                      <a:pt x="11478" y="10512"/>
                      <a:pt x="11879" y="9617"/>
                    </a:cubicBezTo>
                    <a:cubicBezTo>
                      <a:pt x="13185" y="6696"/>
                      <a:pt x="16721" y="3610"/>
                      <a:pt x="13172" y="819"/>
                    </a:cubicBezTo>
                    <a:cubicBezTo>
                      <a:pt x="12529" y="313"/>
                      <a:pt x="11712" y="1"/>
                      <a:pt x="10902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570808" y="-70116"/>
                <a:ext cx="449729" cy="716142"/>
              </a:xfrm>
              <a:custGeom>
                <a:rect b="b" l="l" r="r" t="t"/>
                <a:pathLst>
                  <a:path extrusionOk="0" h="22545" w="14158">
                    <a:moveTo>
                      <a:pt x="12044" y="0"/>
                    </a:moveTo>
                    <a:cubicBezTo>
                      <a:pt x="11968" y="144"/>
                      <a:pt x="11896" y="286"/>
                      <a:pt x="11830" y="428"/>
                    </a:cubicBezTo>
                    <a:cubicBezTo>
                      <a:pt x="11620" y="856"/>
                      <a:pt x="11437" y="1298"/>
                      <a:pt x="11281" y="1739"/>
                    </a:cubicBezTo>
                    <a:lnTo>
                      <a:pt x="7148" y="3247"/>
                    </a:lnTo>
                    <a:cubicBezTo>
                      <a:pt x="7068" y="3425"/>
                      <a:pt x="6983" y="3603"/>
                      <a:pt x="6898" y="3777"/>
                    </a:cubicBezTo>
                    <a:cubicBezTo>
                      <a:pt x="9208" y="2935"/>
                      <a:pt x="10447" y="2484"/>
                      <a:pt x="11112" y="2239"/>
                    </a:cubicBezTo>
                    <a:lnTo>
                      <a:pt x="11112" y="2239"/>
                    </a:lnTo>
                    <a:cubicBezTo>
                      <a:pt x="10924" y="2814"/>
                      <a:pt x="10773" y="3381"/>
                      <a:pt x="10603" y="3929"/>
                    </a:cubicBezTo>
                    <a:lnTo>
                      <a:pt x="5854" y="5663"/>
                    </a:lnTo>
                    <a:cubicBezTo>
                      <a:pt x="5716" y="5863"/>
                      <a:pt x="5570" y="6065"/>
                      <a:pt x="5422" y="6260"/>
                    </a:cubicBezTo>
                    <a:cubicBezTo>
                      <a:pt x="8329" y="5200"/>
                      <a:pt x="9752" y="4682"/>
                      <a:pt x="10447" y="4428"/>
                    </a:cubicBezTo>
                    <a:lnTo>
                      <a:pt x="10447" y="4428"/>
                    </a:lnTo>
                    <a:cubicBezTo>
                      <a:pt x="10313" y="4820"/>
                      <a:pt x="10171" y="5204"/>
                      <a:pt x="9997" y="5565"/>
                    </a:cubicBezTo>
                    <a:cubicBezTo>
                      <a:pt x="9890" y="5793"/>
                      <a:pt x="9766" y="6015"/>
                      <a:pt x="9632" y="6229"/>
                    </a:cubicBezTo>
                    <a:lnTo>
                      <a:pt x="4000" y="8289"/>
                    </a:lnTo>
                    <a:cubicBezTo>
                      <a:pt x="3901" y="8468"/>
                      <a:pt x="3808" y="8646"/>
                      <a:pt x="3719" y="8829"/>
                    </a:cubicBezTo>
                    <a:cubicBezTo>
                      <a:pt x="6881" y="7674"/>
                      <a:pt x="8449" y="7104"/>
                      <a:pt x="9225" y="6818"/>
                    </a:cubicBezTo>
                    <a:lnTo>
                      <a:pt x="9225" y="6818"/>
                    </a:lnTo>
                    <a:cubicBezTo>
                      <a:pt x="9181" y="6880"/>
                      <a:pt x="9132" y="6939"/>
                      <a:pt x="9083" y="7001"/>
                    </a:cubicBezTo>
                    <a:cubicBezTo>
                      <a:pt x="8722" y="7460"/>
                      <a:pt x="8316" y="7906"/>
                      <a:pt x="7924" y="8384"/>
                    </a:cubicBezTo>
                    <a:cubicBezTo>
                      <a:pt x="7768" y="8571"/>
                      <a:pt x="7611" y="8767"/>
                      <a:pt x="7459" y="8967"/>
                    </a:cubicBezTo>
                    <a:lnTo>
                      <a:pt x="3010" y="10594"/>
                    </a:lnTo>
                    <a:cubicBezTo>
                      <a:pt x="2988" y="10652"/>
                      <a:pt x="2965" y="10711"/>
                      <a:pt x="2948" y="10769"/>
                    </a:cubicBezTo>
                    <a:cubicBezTo>
                      <a:pt x="2907" y="10880"/>
                      <a:pt x="2868" y="10991"/>
                      <a:pt x="2827" y="11103"/>
                    </a:cubicBezTo>
                    <a:cubicBezTo>
                      <a:pt x="5288" y="10203"/>
                      <a:pt x="6479" y="9765"/>
                      <a:pt x="7054" y="9555"/>
                    </a:cubicBezTo>
                    <a:lnTo>
                      <a:pt x="7054" y="9555"/>
                    </a:lnTo>
                    <a:cubicBezTo>
                      <a:pt x="6978" y="9672"/>
                      <a:pt x="6907" y="9787"/>
                      <a:pt x="6840" y="9908"/>
                    </a:cubicBezTo>
                    <a:cubicBezTo>
                      <a:pt x="6550" y="10411"/>
                      <a:pt x="6282" y="10920"/>
                      <a:pt x="6033" y="11433"/>
                    </a:cubicBezTo>
                    <a:lnTo>
                      <a:pt x="2195" y="12837"/>
                    </a:lnTo>
                    <a:cubicBezTo>
                      <a:pt x="2131" y="13006"/>
                      <a:pt x="2069" y="13176"/>
                      <a:pt x="2007" y="13346"/>
                    </a:cubicBezTo>
                    <a:cubicBezTo>
                      <a:pt x="4303" y="12508"/>
                      <a:pt x="5325" y="12133"/>
                      <a:pt x="5779" y="11968"/>
                    </a:cubicBezTo>
                    <a:lnTo>
                      <a:pt x="5779" y="11968"/>
                    </a:lnTo>
                    <a:cubicBezTo>
                      <a:pt x="5587" y="12370"/>
                      <a:pt x="5400" y="12775"/>
                      <a:pt x="5218" y="13181"/>
                    </a:cubicBezTo>
                    <a:lnTo>
                      <a:pt x="4945" y="13774"/>
                    </a:lnTo>
                    <a:lnTo>
                      <a:pt x="1405" y="15072"/>
                    </a:lnTo>
                    <a:cubicBezTo>
                      <a:pt x="1347" y="15236"/>
                      <a:pt x="1294" y="15401"/>
                      <a:pt x="1240" y="15570"/>
                    </a:cubicBezTo>
                    <a:cubicBezTo>
                      <a:pt x="3411" y="14777"/>
                      <a:pt x="4321" y="14442"/>
                      <a:pt x="4709" y="14304"/>
                    </a:cubicBezTo>
                    <a:lnTo>
                      <a:pt x="4709" y="14304"/>
                    </a:lnTo>
                    <a:cubicBezTo>
                      <a:pt x="4517" y="14728"/>
                      <a:pt x="4255" y="15307"/>
                      <a:pt x="3893" y="16105"/>
                    </a:cubicBezTo>
                    <a:lnTo>
                      <a:pt x="736" y="17256"/>
                    </a:lnTo>
                    <a:cubicBezTo>
                      <a:pt x="696" y="17420"/>
                      <a:pt x="651" y="17581"/>
                      <a:pt x="611" y="17742"/>
                    </a:cubicBezTo>
                    <a:cubicBezTo>
                      <a:pt x="2569" y="17029"/>
                      <a:pt x="3345" y="16747"/>
                      <a:pt x="3652" y="16636"/>
                    </a:cubicBezTo>
                    <a:lnTo>
                      <a:pt x="3652" y="16636"/>
                    </a:lnTo>
                    <a:cubicBezTo>
                      <a:pt x="3366" y="17247"/>
                      <a:pt x="3077" y="17858"/>
                      <a:pt x="2773" y="18460"/>
                    </a:cubicBezTo>
                    <a:lnTo>
                      <a:pt x="268" y="19373"/>
                    </a:lnTo>
                    <a:cubicBezTo>
                      <a:pt x="242" y="19530"/>
                      <a:pt x="219" y="19682"/>
                      <a:pt x="192" y="19842"/>
                    </a:cubicBezTo>
                    <a:cubicBezTo>
                      <a:pt x="1722" y="19280"/>
                      <a:pt x="2288" y="19075"/>
                      <a:pt x="2497" y="18999"/>
                    </a:cubicBezTo>
                    <a:lnTo>
                      <a:pt x="2497" y="18999"/>
                    </a:lnTo>
                    <a:cubicBezTo>
                      <a:pt x="2372" y="19240"/>
                      <a:pt x="2243" y="19486"/>
                      <a:pt x="2109" y="19721"/>
                    </a:cubicBezTo>
                    <a:cubicBezTo>
                      <a:pt x="1891" y="20122"/>
                      <a:pt x="1660" y="20520"/>
                      <a:pt x="1409" y="20904"/>
                    </a:cubicBezTo>
                    <a:lnTo>
                      <a:pt x="28" y="21407"/>
                    </a:lnTo>
                    <a:cubicBezTo>
                      <a:pt x="14" y="21559"/>
                      <a:pt x="5" y="21706"/>
                      <a:pt x="1" y="21857"/>
                    </a:cubicBezTo>
                    <a:cubicBezTo>
                      <a:pt x="705" y="21599"/>
                      <a:pt x="937" y="21514"/>
                      <a:pt x="1012" y="21487"/>
                    </a:cubicBezTo>
                    <a:lnTo>
                      <a:pt x="1012" y="21487"/>
                    </a:lnTo>
                    <a:cubicBezTo>
                      <a:pt x="736" y="21867"/>
                      <a:pt x="437" y="22227"/>
                      <a:pt x="90" y="22544"/>
                    </a:cubicBezTo>
                    <a:cubicBezTo>
                      <a:pt x="112" y="22526"/>
                      <a:pt x="135" y="22513"/>
                      <a:pt x="161" y="22491"/>
                    </a:cubicBezTo>
                    <a:cubicBezTo>
                      <a:pt x="567" y="22147"/>
                      <a:pt x="915" y="21737"/>
                      <a:pt x="1240" y="21314"/>
                    </a:cubicBezTo>
                    <a:cubicBezTo>
                      <a:pt x="1285" y="21256"/>
                      <a:pt x="1329" y="21193"/>
                      <a:pt x="1374" y="21131"/>
                    </a:cubicBezTo>
                    <a:lnTo>
                      <a:pt x="1512" y="21577"/>
                    </a:lnTo>
                    <a:cubicBezTo>
                      <a:pt x="1623" y="21501"/>
                      <a:pt x="1748" y="21421"/>
                      <a:pt x="1868" y="21340"/>
                    </a:cubicBezTo>
                    <a:cubicBezTo>
                      <a:pt x="1757" y="20974"/>
                      <a:pt x="1703" y="20791"/>
                      <a:pt x="1677" y="20702"/>
                    </a:cubicBezTo>
                    <a:cubicBezTo>
                      <a:pt x="1874" y="20408"/>
                      <a:pt x="2065" y="20110"/>
                      <a:pt x="2252" y="19807"/>
                    </a:cubicBezTo>
                    <a:cubicBezTo>
                      <a:pt x="2395" y="19575"/>
                      <a:pt x="2528" y="19342"/>
                      <a:pt x="2666" y="19111"/>
                    </a:cubicBezTo>
                    <a:lnTo>
                      <a:pt x="3099" y="20538"/>
                    </a:lnTo>
                    <a:cubicBezTo>
                      <a:pt x="3220" y="20457"/>
                      <a:pt x="3340" y="20381"/>
                      <a:pt x="3461" y="20301"/>
                    </a:cubicBezTo>
                    <a:cubicBezTo>
                      <a:pt x="3152" y="19285"/>
                      <a:pt x="3010" y="18826"/>
                      <a:pt x="2948" y="18620"/>
                    </a:cubicBezTo>
                    <a:cubicBezTo>
                      <a:pt x="3273" y="18041"/>
                      <a:pt x="3580" y="17457"/>
                      <a:pt x="3889" y="16868"/>
                    </a:cubicBezTo>
                    <a:lnTo>
                      <a:pt x="4691" y="19490"/>
                    </a:lnTo>
                    <a:lnTo>
                      <a:pt x="5052" y="19249"/>
                    </a:lnTo>
                    <a:cubicBezTo>
                      <a:pt x="4500" y="17457"/>
                      <a:pt x="4263" y="16681"/>
                      <a:pt x="4160" y="16346"/>
                    </a:cubicBezTo>
                    <a:cubicBezTo>
                      <a:pt x="4294" y="16074"/>
                      <a:pt x="4562" y="15548"/>
                      <a:pt x="5084" y="14527"/>
                    </a:cubicBezTo>
                    <a:lnTo>
                      <a:pt x="6265" y="18397"/>
                    </a:lnTo>
                    <a:cubicBezTo>
                      <a:pt x="6416" y="18286"/>
                      <a:pt x="6519" y="18202"/>
                      <a:pt x="6577" y="18143"/>
                    </a:cubicBezTo>
                    <a:cubicBezTo>
                      <a:pt x="6591" y="18130"/>
                      <a:pt x="6599" y="18116"/>
                      <a:pt x="6613" y="18107"/>
                    </a:cubicBezTo>
                    <a:cubicBezTo>
                      <a:pt x="5828" y="15548"/>
                      <a:pt x="5494" y="14461"/>
                      <a:pt x="5351" y="14002"/>
                    </a:cubicBezTo>
                    <a:cubicBezTo>
                      <a:pt x="5444" y="13814"/>
                      <a:pt x="5547" y="13613"/>
                      <a:pt x="5658" y="13395"/>
                    </a:cubicBezTo>
                    <a:cubicBezTo>
                      <a:pt x="5864" y="12998"/>
                      <a:pt x="6068" y="12596"/>
                      <a:pt x="6278" y="12199"/>
                    </a:cubicBezTo>
                    <a:lnTo>
                      <a:pt x="7732" y="16930"/>
                    </a:lnTo>
                    <a:cubicBezTo>
                      <a:pt x="7839" y="16815"/>
                      <a:pt x="7946" y="16694"/>
                      <a:pt x="8053" y="16578"/>
                    </a:cubicBezTo>
                    <a:cubicBezTo>
                      <a:pt x="7121" y="13541"/>
                      <a:pt x="6724" y="12244"/>
                      <a:pt x="6555" y="11691"/>
                    </a:cubicBezTo>
                    <a:cubicBezTo>
                      <a:pt x="6823" y="11201"/>
                      <a:pt x="7103" y="10720"/>
                      <a:pt x="7397" y="10251"/>
                    </a:cubicBezTo>
                    <a:cubicBezTo>
                      <a:pt x="7442" y="10184"/>
                      <a:pt x="7486" y="10117"/>
                      <a:pt x="7531" y="10051"/>
                    </a:cubicBezTo>
                    <a:lnTo>
                      <a:pt x="9136" y="15290"/>
                    </a:lnTo>
                    <a:cubicBezTo>
                      <a:pt x="9243" y="15152"/>
                      <a:pt x="9342" y="15018"/>
                      <a:pt x="9439" y="14875"/>
                    </a:cubicBezTo>
                    <a:cubicBezTo>
                      <a:pt x="8436" y="11598"/>
                      <a:pt x="8013" y="10220"/>
                      <a:pt x="7834" y="9641"/>
                    </a:cubicBezTo>
                    <a:cubicBezTo>
                      <a:pt x="8173" y="9221"/>
                      <a:pt x="8552" y="8829"/>
                      <a:pt x="8945" y="8432"/>
                    </a:cubicBezTo>
                    <a:lnTo>
                      <a:pt x="10429" y="13270"/>
                    </a:lnTo>
                    <a:cubicBezTo>
                      <a:pt x="10519" y="13087"/>
                      <a:pt x="10608" y="12899"/>
                      <a:pt x="10688" y="12712"/>
                    </a:cubicBezTo>
                    <a:cubicBezTo>
                      <a:pt x="9840" y="9939"/>
                      <a:pt x="9449" y="8678"/>
                      <a:pt x="9274" y="8098"/>
                    </a:cubicBezTo>
                    <a:cubicBezTo>
                      <a:pt x="9439" y="7929"/>
                      <a:pt x="9605" y="7754"/>
                      <a:pt x="9766" y="7576"/>
                    </a:cubicBezTo>
                    <a:cubicBezTo>
                      <a:pt x="9974" y="7353"/>
                      <a:pt x="10180" y="7108"/>
                      <a:pt x="10371" y="6849"/>
                    </a:cubicBezTo>
                    <a:lnTo>
                      <a:pt x="11468" y="10438"/>
                    </a:lnTo>
                    <a:cubicBezTo>
                      <a:pt x="11544" y="10220"/>
                      <a:pt x="11620" y="10001"/>
                      <a:pt x="11705" y="9787"/>
                    </a:cubicBezTo>
                    <a:cubicBezTo>
                      <a:pt x="11143" y="7968"/>
                      <a:pt x="10840" y="6970"/>
                      <a:pt x="10670" y="6421"/>
                    </a:cubicBezTo>
                    <a:cubicBezTo>
                      <a:pt x="10750" y="6297"/>
                      <a:pt x="10826" y="6167"/>
                      <a:pt x="10902" y="6038"/>
                    </a:cubicBezTo>
                    <a:cubicBezTo>
                      <a:pt x="11170" y="5561"/>
                      <a:pt x="11388" y="5066"/>
                      <a:pt x="11585" y="4575"/>
                    </a:cubicBezTo>
                    <a:lnTo>
                      <a:pt x="12628" y="7982"/>
                    </a:lnTo>
                    <a:cubicBezTo>
                      <a:pt x="12721" y="7826"/>
                      <a:pt x="12820" y="7670"/>
                      <a:pt x="12913" y="7509"/>
                    </a:cubicBezTo>
                    <a:cubicBezTo>
                      <a:pt x="12361" y="5699"/>
                      <a:pt x="12026" y="4606"/>
                      <a:pt x="11820" y="3951"/>
                    </a:cubicBezTo>
                    <a:cubicBezTo>
                      <a:pt x="11990" y="3501"/>
                      <a:pt x="12151" y="3054"/>
                      <a:pt x="12320" y="2626"/>
                    </a:cubicBezTo>
                    <a:cubicBezTo>
                      <a:pt x="12427" y="2364"/>
                      <a:pt x="12538" y="2105"/>
                      <a:pt x="12659" y="1856"/>
                    </a:cubicBezTo>
                    <a:lnTo>
                      <a:pt x="13890" y="5873"/>
                    </a:lnTo>
                    <a:cubicBezTo>
                      <a:pt x="13987" y="5694"/>
                      <a:pt x="14077" y="5516"/>
                      <a:pt x="14157" y="5342"/>
                    </a:cubicBezTo>
                    <a:cubicBezTo>
                      <a:pt x="13515" y="3237"/>
                      <a:pt x="13145" y="2025"/>
                      <a:pt x="12931" y="1325"/>
                    </a:cubicBezTo>
                    <a:cubicBezTo>
                      <a:pt x="12976" y="1241"/>
                      <a:pt x="13020" y="1160"/>
                      <a:pt x="13069" y="1075"/>
                    </a:cubicBezTo>
                    <a:cubicBezTo>
                      <a:pt x="13136" y="955"/>
                      <a:pt x="13207" y="834"/>
                      <a:pt x="13283" y="714"/>
                    </a:cubicBezTo>
                    <a:cubicBezTo>
                      <a:pt x="13243" y="683"/>
                      <a:pt x="13203" y="652"/>
                      <a:pt x="13163" y="620"/>
                    </a:cubicBezTo>
                    <a:cubicBezTo>
                      <a:pt x="12828" y="352"/>
                      <a:pt x="12445" y="144"/>
                      <a:pt x="12044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1822858" y="-182183"/>
                <a:ext cx="981253" cy="1239216"/>
              </a:xfrm>
              <a:custGeom>
                <a:rect b="b" l="l" r="r" t="t"/>
                <a:pathLst>
                  <a:path extrusionOk="0" h="39012" w="30891">
                    <a:moveTo>
                      <a:pt x="10133" y="0"/>
                    </a:moveTo>
                    <a:cubicBezTo>
                      <a:pt x="8627" y="0"/>
                      <a:pt x="7118" y="634"/>
                      <a:pt x="5970" y="1633"/>
                    </a:cubicBezTo>
                    <a:cubicBezTo>
                      <a:pt x="0" y="6819"/>
                      <a:pt x="6447" y="11912"/>
                      <a:pt x="8985" y="16914"/>
                    </a:cubicBezTo>
                    <a:cubicBezTo>
                      <a:pt x="9756" y="18443"/>
                      <a:pt x="10238" y="20106"/>
                      <a:pt x="10907" y="21689"/>
                    </a:cubicBezTo>
                    <a:cubicBezTo>
                      <a:pt x="11000" y="21912"/>
                      <a:pt x="11098" y="22135"/>
                      <a:pt x="11201" y="22349"/>
                    </a:cubicBezTo>
                    <a:cubicBezTo>
                      <a:pt x="12934" y="26054"/>
                      <a:pt x="15990" y="28939"/>
                      <a:pt x="18972" y="31735"/>
                    </a:cubicBezTo>
                    <a:cubicBezTo>
                      <a:pt x="20033" y="32729"/>
                      <a:pt x="30877" y="38802"/>
                      <a:pt x="30891" y="39012"/>
                    </a:cubicBezTo>
                    <a:cubicBezTo>
                      <a:pt x="30502" y="31458"/>
                      <a:pt x="27591" y="25510"/>
                      <a:pt x="24693" y="18528"/>
                    </a:cubicBezTo>
                    <a:cubicBezTo>
                      <a:pt x="24069" y="17030"/>
                      <a:pt x="23440" y="15523"/>
                      <a:pt x="22561" y="14159"/>
                    </a:cubicBezTo>
                    <a:cubicBezTo>
                      <a:pt x="21335" y="12259"/>
                      <a:pt x="19649" y="10685"/>
                      <a:pt x="18414" y="8790"/>
                    </a:cubicBezTo>
                    <a:cubicBezTo>
                      <a:pt x="16342" y="5602"/>
                      <a:pt x="15120" y="1166"/>
                      <a:pt x="11450" y="171"/>
                    </a:cubicBezTo>
                    <a:cubicBezTo>
                      <a:pt x="11018" y="55"/>
                      <a:pt x="10575" y="0"/>
                      <a:pt x="1013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1969421" y="-167285"/>
                <a:ext cx="831576" cy="1220221"/>
              </a:xfrm>
              <a:custGeom>
                <a:rect b="b" l="l" r="r" t="t"/>
                <a:pathLst>
                  <a:path extrusionOk="0" h="38414" w="26179">
                    <a:moveTo>
                      <a:pt x="3247" y="1"/>
                    </a:moveTo>
                    <a:cubicBezTo>
                      <a:pt x="2551" y="281"/>
                      <a:pt x="1900" y="688"/>
                      <a:pt x="1338" y="1174"/>
                    </a:cubicBezTo>
                    <a:cubicBezTo>
                      <a:pt x="1272" y="1236"/>
                      <a:pt x="1204" y="1294"/>
                      <a:pt x="1138" y="1351"/>
                    </a:cubicBezTo>
                    <a:cubicBezTo>
                      <a:pt x="1276" y="1557"/>
                      <a:pt x="1410" y="1758"/>
                      <a:pt x="1543" y="1967"/>
                    </a:cubicBezTo>
                    <a:cubicBezTo>
                      <a:pt x="1632" y="2106"/>
                      <a:pt x="1722" y="2248"/>
                      <a:pt x="1807" y="2391"/>
                    </a:cubicBezTo>
                    <a:cubicBezTo>
                      <a:pt x="1494" y="3631"/>
                      <a:pt x="946" y="5784"/>
                      <a:pt x="0" y="9521"/>
                    </a:cubicBezTo>
                    <a:cubicBezTo>
                      <a:pt x="157" y="9819"/>
                      <a:pt x="331" y="10126"/>
                      <a:pt x="514" y="10426"/>
                    </a:cubicBezTo>
                    <a:lnTo>
                      <a:pt x="2324" y="3296"/>
                    </a:lnTo>
                    <a:cubicBezTo>
                      <a:pt x="2556" y="3724"/>
                      <a:pt x="2774" y="4166"/>
                      <a:pt x="2984" y="4621"/>
                    </a:cubicBezTo>
                    <a:cubicBezTo>
                      <a:pt x="3318" y="5351"/>
                      <a:pt x="3634" y="6113"/>
                      <a:pt x="3969" y="6889"/>
                    </a:cubicBezTo>
                    <a:cubicBezTo>
                      <a:pt x="3671" y="8053"/>
                      <a:pt x="3180" y="9988"/>
                      <a:pt x="2364" y="13212"/>
                    </a:cubicBezTo>
                    <a:cubicBezTo>
                      <a:pt x="2547" y="13480"/>
                      <a:pt x="2729" y="13747"/>
                      <a:pt x="2903" y="14011"/>
                    </a:cubicBezTo>
                    <a:lnTo>
                      <a:pt x="4441" y="7959"/>
                    </a:lnTo>
                    <a:cubicBezTo>
                      <a:pt x="4821" y="8803"/>
                      <a:pt x="5244" y="9650"/>
                      <a:pt x="5757" y="10461"/>
                    </a:cubicBezTo>
                    <a:cubicBezTo>
                      <a:pt x="5896" y="10684"/>
                      <a:pt x="6042" y="10898"/>
                      <a:pt x="6194" y="11112"/>
                    </a:cubicBezTo>
                    <a:cubicBezTo>
                      <a:pt x="5949" y="12089"/>
                      <a:pt x="5499" y="13863"/>
                      <a:pt x="4678" y="17092"/>
                    </a:cubicBezTo>
                    <a:cubicBezTo>
                      <a:pt x="4843" y="17456"/>
                      <a:pt x="4994" y="17831"/>
                      <a:pt x="5137" y="18206"/>
                    </a:cubicBezTo>
                    <a:lnTo>
                      <a:pt x="6756" y="11838"/>
                    </a:lnTo>
                    <a:cubicBezTo>
                      <a:pt x="7112" y="12272"/>
                      <a:pt x="7491" y="12682"/>
                      <a:pt x="7875" y="13056"/>
                    </a:cubicBezTo>
                    <a:cubicBezTo>
                      <a:pt x="8174" y="13355"/>
                      <a:pt x="8477" y="13645"/>
                      <a:pt x="8781" y="13925"/>
                    </a:cubicBezTo>
                    <a:cubicBezTo>
                      <a:pt x="8522" y="14951"/>
                      <a:pt x="7951" y="17199"/>
                      <a:pt x="6698" y="22121"/>
                    </a:cubicBezTo>
                    <a:cubicBezTo>
                      <a:pt x="6859" y="22442"/>
                      <a:pt x="7028" y="22763"/>
                      <a:pt x="7206" y="23074"/>
                    </a:cubicBezTo>
                    <a:lnTo>
                      <a:pt x="9386" y="14483"/>
                    </a:lnTo>
                    <a:cubicBezTo>
                      <a:pt x="10104" y="15147"/>
                      <a:pt x="10804" y="15794"/>
                      <a:pt x="11429" y="16499"/>
                    </a:cubicBezTo>
                    <a:cubicBezTo>
                      <a:pt x="11166" y="17532"/>
                      <a:pt x="10546" y="19981"/>
                      <a:pt x="9069" y="25799"/>
                    </a:cubicBezTo>
                    <a:cubicBezTo>
                      <a:pt x="9252" y="26035"/>
                      <a:pt x="9440" y="26263"/>
                      <a:pt x="9637" y="26495"/>
                    </a:cubicBezTo>
                    <a:lnTo>
                      <a:pt x="11995" y="17194"/>
                    </a:lnTo>
                    <a:cubicBezTo>
                      <a:pt x="12080" y="17306"/>
                      <a:pt x="12164" y="17421"/>
                      <a:pt x="12244" y="17537"/>
                    </a:cubicBezTo>
                    <a:cubicBezTo>
                      <a:pt x="12806" y="18322"/>
                      <a:pt x="13333" y="19142"/>
                      <a:pt x="13845" y="19981"/>
                    </a:cubicBezTo>
                    <a:cubicBezTo>
                      <a:pt x="13596" y="20961"/>
                      <a:pt x="13012" y="23267"/>
                      <a:pt x="11643" y="28657"/>
                    </a:cubicBezTo>
                    <a:cubicBezTo>
                      <a:pt x="11839" y="28853"/>
                      <a:pt x="12035" y="29054"/>
                      <a:pt x="12236" y="29250"/>
                    </a:cubicBezTo>
                    <a:lnTo>
                      <a:pt x="14372" y="20850"/>
                    </a:lnTo>
                    <a:cubicBezTo>
                      <a:pt x="14773" y="21523"/>
                      <a:pt x="15165" y="22206"/>
                      <a:pt x="15557" y="22883"/>
                    </a:cubicBezTo>
                    <a:cubicBezTo>
                      <a:pt x="15767" y="23253"/>
                      <a:pt x="15963" y="23597"/>
                      <a:pt x="16146" y="23913"/>
                    </a:cubicBezTo>
                    <a:cubicBezTo>
                      <a:pt x="15936" y="24733"/>
                      <a:pt x="15450" y="26665"/>
                      <a:pt x="14296" y="31207"/>
                    </a:cubicBezTo>
                    <a:cubicBezTo>
                      <a:pt x="14318" y="31225"/>
                      <a:pt x="14335" y="31248"/>
                      <a:pt x="14358" y="31266"/>
                    </a:cubicBezTo>
                    <a:cubicBezTo>
                      <a:pt x="14461" y="31363"/>
                      <a:pt x="14652" y="31507"/>
                      <a:pt x="14920" y="31685"/>
                    </a:cubicBezTo>
                    <a:lnTo>
                      <a:pt x="16663" y="24819"/>
                    </a:lnTo>
                    <a:cubicBezTo>
                      <a:pt x="17657" y="26562"/>
                      <a:pt x="18171" y="27458"/>
                      <a:pt x="18433" y="27917"/>
                    </a:cubicBezTo>
                    <a:cubicBezTo>
                      <a:pt x="18282" y="28511"/>
                      <a:pt x="17930" y="29888"/>
                      <a:pt x="17122" y="33067"/>
                    </a:cubicBezTo>
                    <a:cubicBezTo>
                      <a:pt x="17332" y="33201"/>
                      <a:pt x="17550" y="33330"/>
                      <a:pt x="17769" y="33460"/>
                    </a:cubicBezTo>
                    <a:lnTo>
                      <a:pt x="18951" y="28809"/>
                    </a:lnTo>
                    <a:cubicBezTo>
                      <a:pt x="19535" y="29812"/>
                      <a:pt x="20132" y="30806"/>
                      <a:pt x="20747" y="31792"/>
                    </a:cubicBezTo>
                    <a:cubicBezTo>
                      <a:pt x="20653" y="32157"/>
                      <a:pt x="20449" y="32973"/>
                      <a:pt x="19990" y="34775"/>
                    </a:cubicBezTo>
                    <a:cubicBezTo>
                      <a:pt x="20208" y="34904"/>
                      <a:pt x="20426" y="35029"/>
                      <a:pt x="20640" y="35158"/>
                    </a:cubicBezTo>
                    <a:cubicBezTo>
                      <a:pt x="20640" y="35158"/>
                      <a:pt x="20640" y="35154"/>
                      <a:pt x="21283" y="32625"/>
                    </a:cubicBezTo>
                    <a:cubicBezTo>
                      <a:pt x="21536" y="33022"/>
                      <a:pt x="21799" y="33415"/>
                      <a:pt x="22063" y="33808"/>
                    </a:cubicBezTo>
                    <a:cubicBezTo>
                      <a:pt x="22415" y="34320"/>
                      <a:pt x="22776" y="34828"/>
                      <a:pt x="23151" y="35323"/>
                    </a:cubicBezTo>
                    <a:cubicBezTo>
                      <a:pt x="23110" y="35488"/>
                      <a:pt x="23030" y="35809"/>
                      <a:pt x="22865" y="36460"/>
                    </a:cubicBezTo>
                    <a:cubicBezTo>
                      <a:pt x="23088" y="36594"/>
                      <a:pt x="23307" y="36718"/>
                      <a:pt x="23512" y="36843"/>
                    </a:cubicBezTo>
                    <a:cubicBezTo>
                      <a:pt x="23512" y="36843"/>
                      <a:pt x="23512" y="36839"/>
                      <a:pt x="23713" y="36049"/>
                    </a:cubicBezTo>
                    <a:cubicBezTo>
                      <a:pt x="23797" y="36152"/>
                      <a:pt x="23882" y="36255"/>
                      <a:pt x="23966" y="36358"/>
                    </a:cubicBezTo>
                    <a:cubicBezTo>
                      <a:pt x="24569" y="37066"/>
                      <a:pt x="25215" y="37757"/>
                      <a:pt x="25950" y="38329"/>
                    </a:cubicBezTo>
                    <a:cubicBezTo>
                      <a:pt x="26000" y="38360"/>
                      <a:pt x="26040" y="38387"/>
                      <a:pt x="26080" y="38413"/>
                    </a:cubicBezTo>
                    <a:cubicBezTo>
                      <a:pt x="25442" y="37891"/>
                      <a:pt x="24890" y="37280"/>
                      <a:pt x="24377" y="36643"/>
                    </a:cubicBezTo>
                    <a:lnTo>
                      <a:pt x="24377" y="36643"/>
                    </a:lnTo>
                    <a:cubicBezTo>
                      <a:pt x="24511" y="36683"/>
                      <a:pt x="24921" y="36812"/>
                      <a:pt x="26178" y="37205"/>
                    </a:cubicBezTo>
                    <a:cubicBezTo>
                      <a:pt x="26156" y="36938"/>
                      <a:pt x="26129" y="36679"/>
                      <a:pt x="26098" y="36420"/>
                    </a:cubicBezTo>
                    <a:lnTo>
                      <a:pt x="23628" y="35654"/>
                    </a:lnTo>
                    <a:cubicBezTo>
                      <a:pt x="23164" y="35002"/>
                      <a:pt x="22727" y="34329"/>
                      <a:pt x="22308" y="33651"/>
                    </a:cubicBezTo>
                    <a:cubicBezTo>
                      <a:pt x="22054" y="33240"/>
                      <a:pt x="21809" y="32831"/>
                      <a:pt x="21563" y="32416"/>
                    </a:cubicBezTo>
                    <a:lnTo>
                      <a:pt x="21563" y="32416"/>
                    </a:lnTo>
                    <a:cubicBezTo>
                      <a:pt x="21937" y="32532"/>
                      <a:pt x="22945" y="32845"/>
                      <a:pt x="25670" y="33691"/>
                    </a:cubicBezTo>
                    <a:cubicBezTo>
                      <a:pt x="25612" y="33419"/>
                      <a:pt x="25554" y="33152"/>
                      <a:pt x="25496" y="32884"/>
                    </a:cubicBezTo>
                    <a:lnTo>
                      <a:pt x="21037" y="31493"/>
                    </a:lnTo>
                    <a:cubicBezTo>
                      <a:pt x="20453" y="30468"/>
                      <a:pt x="19896" y="29424"/>
                      <a:pt x="19348" y="28381"/>
                    </a:cubicBezTo>
                    <a:lnTo>
                      <a:pt x="19348" y="28381"/>
                    </a:lnTo>
                    <a:cubicBezTo>
                      <a:pt x="19896" y="28550"/>
                      <a:pt x="21278" y="28978"/>
                      <a:pt x="24756" y="30057"/>
                    </a:cubicBezTo>
                    <a:cubicBezTo>
                      <a:pt x="24672" y="29781"/>
                      <a:pt x="24582" y="29500"/>
                      <a:pt x="24497" y="29219"/>
                    </a:cubicBezTo>
                    <a:cubicBezTo>
                      <a:pt x="24497" y="29219"/>
                      <a:pt x="24493" y="29219"/>
                      <a:pt x="18883" y="27476"/>
                    </a:cubicBezTo>
                    <a:cubicBezTo>
                      <a:pt x="18179" y="26107"/>
                      <a:pt x="17671" y="25113"/>
                      <a:pt x="17301" y="24395"/>
                    </a:cubicBezTo>
                    <a:lnTo>
                      <a:pt x="17301" y="24395"/>
                    </a:lnTo>
                    <a:cubicBezTo>
                      <a:pt x="17983" y="24605"/>
                      <a:pt x="19610" y="25108"/>
                      <a:pt x="23476" y="26312"/>
                    </a:cubicBezTo>
                    <a:cubicBezTo>
                      <a:pt x="23369" y="26023"/>
                      <a:pt x="23258" y="25741"/>
                      <a:pt x="23147" y="25451"/>
                    </a:cubicBezTo>
                    <a:lnTo>
                      <a:pt x="16837" y="23490"/>
                    </a:lnTo>
                    <a:lnTo>
                      <a:pt x="16315" y="22473"/>
                    </a:lnTo>
                    <a:cubicBezTo>
                      <a:pt x="15954" y="21778"/>
                      <a:pt x="15597" y="21086"/>
                      <a:pt x="15228" y="20395"/>
                    </a:cubicBezTo>
                    <a:lnTo>
                      <a:pt x="15228" y="20395"/>
                    </a:lnTo>
                    <a:cubicBezTo>
                      <a:pt x="16035" y="20645"/>
                      <a:pt x="17854" y="21211"/>
                      <a:pt x="21937" y="22482"/>
                    </a:cubicBezTo>
                    <a:cubicBezTo>
                      <a:pt x="21818" y="22192"/>
                      <a:pt x="21697" y="21903"/>
                      <a:pt x="21573" y="21613"/>
                    </a:cubicBezTo>
                    <a:lnTo>
                      <a:pt x="14737" y="19485"/>
                    </a:lnTo>
                    <a:cubicBezTo>
                      <a:pt x="14251" y="18607"/>
                      <a:pt x="13747" y="17738"/>
                      <a:pt x="13195" y="16882"/>
                    </a:cubicBezTo>
                    <a:cubicBezTo>
                      <a:pt x="13065" y="16681"/>
                      <a:pt x="12927" y="16485"/>
                      <a:pt x="12788" y="16289"/>
                    </a:cubicBezTo>
                    <a:lnTo>
                      <a:pt x="12788" y="16289"/>
                    </a:lnTo>
                    <a:cubicBezTo>
                      <a:pt x="13814" y="16606"/>
                      <a:pt x="15936" y="17265"/>
                      <a:pt x="20315" y="18629"/>
                    </a:cubicBezTo>
                    <a:cubicBezTo>
                      <a:pt x="20239" y="18438"/>
                      <a:pt x="20155" y="18250"/>
                      <a:pt x="20079" y="18059"/>
                    </a:cubicBezTo>
                    <a:cubicBezTo>
                      <a:pt x="20034" y="17960"/>
                      <a:pt x="19994" y="17858"/>
                      <a:pt x="19949" y="17756"/>
                    </a:cubicBezTo>
                    <a:lnTo>
                      <a:pt x="12026" y="15290"/>
                    </a:lnTo>
                    <a:cubicBezTo>
                      <a:pt x="11745" y="14951"/>
                      <a:pt x="11460" y="14626"/>
                      <a:pt x="11166" y="14309"/>
                    </a:cubicBezTo>
                    <a:cubicBezTo>
                      <a:pt x="10439" y="13511"/>
                      <a:pt x="9694" y="12766"/>
                      <a:pt x="9021" y="11990"/>
                    </a:cubicBezTo>
                    <a:cubicBezTo>
                      <a:pt x="8927" y="11888"/>
                      <a:pt x="8843" y="11785"/>
                      <a:pt x="8754" y="11683"/>
                    </a:cubicBezTo>
                    <a:lnTo>
                      <a:pt x="8754" y="11683"/>
                    </a:lnTo>
                    <a:cubicBezTo>
                      <a:pt x="10140" y="12116"/>
                      <a:pt x="12931" y="12980"/>
                      <a:pt x="18562" y="14733"/>
                    </a:cubicBezTo>
                    <a:cubicBezTo>
                      <a:pt x="18389" y="14416"/>
                      <a:pt x="18210" y="14112"/>
                      <a:pt x="18023" y="13810"/>
                    </a:cubicBezTo>
                    <a:lnTo>
                      <a:pt x="7995" y="10693"/>
                    </a:lnTo>
                    <a:cubicBezTo>
                      <a:pt x="7741" y="10323"/>
                      <a:pt x="7509" y="9949"/>
                      <a:pt x="7299" y="9556"/>
                    </a:cubicBezTo>
                    <a:cubicBezTo>
                      <a:pt x="6966" y="8936"/>
                      <a:pt x="6684" y="8280"/>
                      <a:pt x="6417" y="7607"/>
                    </a:cubicBezTo>
                    <a:lnTo>
                      <a:pt x="6417" y="7607"/>
                    </a:lnTo>
                    <a:cubicBezTo>
                      <a:pt x="7657" y="7991"/>
                      <a:pt x="10184" y="8776"/>
                      <a:pt x="15362" y="10385"/>
                    </a:cubicBezTo>
                    <a:cubicBezTo>
                      <a:pt x="15089" y="10056"/>
                      <a:pt x="14813" y="9716"/>
                      <a:pt x="14554" y="9377"/>
                    </a:cubicBezTo>
                    <a:lnTo>
                      <a:pt x="6096" y="6747"/>
                    </a:lnTo>
                    <a:cubicBezTo>
                      <a:pt x="5757" y="5802"/>
                      <a:pt x="5445" y="4829"/>
                      <a:pt x="5066" y="3835"/>
                    </a:cubicBezTo>
                    <a:lnTo>
                      <a:pt x="5066" y="3835"/>
                    </a:lnTo>
                    <a:cubicBezTo>
                      <a:pt x="6252" y="4205"/>
                      <a:pt x="8454" y="4892"/>
                      <a:pt x="12565" y="6167"/>
                    </a:cubicBezTo>
                    <a:cubicBezTo>
                      <a:pt x="12405" y="5864"/>
                      <a:pt x="12244" y="5561"/>
                      <a:pt x="12084" y="5263"/>
                    </a:cubicBezTo>
                    <a:lnTo>
                      <a:pt x="4731" y="2975"/>
                    </a:lnTo>
                    <a:cubicBezTo>
                      <a:pt x="4414" y="2213"/>
                      <a:pt x="4054" y="1458"/>
                      <a:pt x="3657" y="732"/>
                    </a:cubicBezTo>
                    <a:cubicBezTo>
                      <a:pt x="3523" y="487"/>
                      <a:pt x="3389" y="242"/>
                      <a:pt x="3247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2944702" y="-23231"/>
                <a:ext cx="597881" cy="859307"/>
              </a:xfrm>
              <a:custGeom>
                <a:rect b="b" l="l" r="r" t="t"/>
                <a:pathLst>
                  <a:path extrusionOk="0" h="27052" w="18822">
                    <a:moveTo>
                      <a:pt x="9395" y="0"/>
                    </a:moveTo>
                    <a:cubicBezTo>
                      <a:pt x="7734" y="0"/>
                      <a:pt x="5877" y="569"/>
                      <a:pt x="3845" y="1878"/>
                    </a:cubicBezTo>
                    <a:cubicBezTo>
                      <a:pt x="3835" y="1882"/>
                      <a:pt x="3831" y="1887"/>
                      <a:pt x="3826" y="1887"/>
                    </a:cubicBezTo>
                    <a:cubicBezTo>
                      <a:pt x="3755" y="1936"/>
                      <a:pt x="3684" y="1980"/>
                      <a:pt x="3612" y="2025"/>
                    </a:cubicBezTo>
                    <a:cubicBezTo>
                      <a:pt x="2083" y="3041"/>
                      <a:pt x="1133" y="4280"/>
                      <a:pt x="634" y="5641"/>
                    </a:cubicBezTo>
                    <a:cubicBezTo>
                      <a:pt x="625" y="5659"/>
                      <a:pt x="620" y="5672"/>
                      <a:pt x="616" y="5690"/>
                    </a:cubicBezTo>
                    <a:cubicBezTo>
                      <a:pt x="612" y="5698"/>
                      <a:pt x="607" y="5712"/>
                      <a:pt x="603" y="5721"/>
                    </a:cubicBezTo>
                    <a:cubicBezTo>
                      <a:pt x="1" y="7424"/>
                      <a:pt x="85" y="9306"/>
                      <a:pt x="594" y="11174"/>
                    </a:cubicBezTo>
                    <a:lnTo>
                      <a:pt x="594" y="11183"/>
                    </a:lnTo>
                    <a:cubicBezTo>
                      <a:pt x="612" y="11250"/>
                      <a:pt x="630" y="11316"/>
                      <a:pt x="647" y="11379"/>
                    </a:cubicBezTo>
                    <a:cubicBezTo>
                      <a:pt x="651" y="11392"/>
                      <a:pt x="657" y="11410"/>
                      <a:pt x="661" y="11423"/>
                    </a:cubicBezTo>
                    <a:cubicBezTo>
                      <a:pt x="951" y="12419"/>
                      <a:pt x="1357" y="13403"/>
                      <a:pt x="1838" y="14353"/>
                    </a:cubicBezTo>
                    <a:cubicBezTo>
                      <a:pt x="1842" y="14366"/>
                      <a:pt x="1847" y="14376"/>
                      <a:pt x="1851" y="14384"/>
                    </a:cubicBezTo>
                    <a:cubicBezTo>
                      <a:pt x="2007" y="14687"/>
                      <a:pt x="2172" y="14991"/>
                      <a:pt x="2342" y="15290"/>
                    </a:cubicBezTo>
                    <a:cubicBezTo>
                      <a:pt x="3733" y="17742"/>
                      <a:pt x="5534" y="20064"/>
                      <a:pt x="7607" y="21951"/>
                    </a:cubicBezTo>
                    <a:cubicBezTo>
                      <a:pt x="7831" y="22151"/>
                      <a:pt x="9008" y="22968"/>
                      <a:pt x="10443" y="23886"/>
                    </a:cubicBezTo>
                    <a:cubicBezTo>
                      <a:pt x="10858" y="24153"/>
                      <a:pt x="11295" y="24430"/>
                      <a:pt x="11727" y="24698"/>
                    </a:cubicBezTo>
                    <a:lnTo>
                      <a:pt x="11727" y="24693"/>
                    </a:lnTo>
                    <a:cubicBezTo>
                      <a:pt x="12146" y="24952"/>
                      <a:pt x="12570" y="25206"/>
                      <a:pt x="12984" y="25447"/>
                    </a:cubicBezTo>
                    <a:lnTo>
                      <a:pt x="12984" y="25451"/>
                    </a:lnTo>
                    <a:cubicBezTo>
                      <a:pt x="13319" y="25647"/>
                      <a:pt x="13649" y="25830"/>
                      <a:pt x="13961" y="26009"/>
                    </a:cubicBezTo>
                    <a:lnTo>
                      <a:pt x="13966" y="26003"/>
                    </a:lnTo>
                    <a:cubicBezTo>
                      <a:pt x="14081" y="26067"/>
                      <a:pt x="14202" y="26133"/>
                      <a:pt x="14313" y="26191"/>
                    </a:cubicBezTo>
                    <a:cubicBezTo>
                      <a:pt x="15277" y="26705"/>
                      <a:pt x="16072" y="27052"/>
                      <a:pt x="16452" y="27052"/>
                    </a:cubicBezTo>
                    <a:cubicBezTo>
                      <a:pt x="16580" y="27052"/>
                      <a:pt x="16661" y="27012"/>
                      <a:pt x="16686" y="26927"/>
                    </a:cubicBezTo>
                    <a:cubicBezTo>
                      <a:pt x="17849" y="22749"/>
                      <a:pt x="18822" y="18465"/>
                      <a:pt x="18804" y="14121"/>
                    </a:cubicBezTo>
                    <a:cubicBezTo>
                      <a:pt x="18773" y="7714"/>
                      <a:pt x="15776" y="968"/>
                      <a:pt x="10550" y="98"/>
                    </a:cubicBezTo>
                    <a:cubicBezTo>
                      <a:pt x="10541" y="94"/>
                      <a:pt x="10537" y="94"/>
                      <a:pt x="10528" y="94"/>
                    </a:cubicBezTo>
                    <a:cubicBezTo>
                      <a:pt x="10496" y="90"/>
                      <a:pt x="10465" y="86"/>
                      <a:pt x="10434" y="76"/>
                    </a:cubicBezTo>
                    <a:cubicBezTo>
                      <a:pt x="10412" y="76"/>
                      <a:pt x="10389" y="72"/>
                      <a:pt x="10372" y="67"/>
                    </a:cubicBezTo>
                    <a:cubicBezTo>
                      <a:pt x="10341" y="63"/>
                      <a:pt x="10305" y="63"/>
                      <a:pt x="10274" y="59"/>
                    </a:cubicBezTo>
                    <a:cubicBezTo>
                      <a:pt x="10234" y="54"/>
                      <a:pt x="10198" y="45"/>
                      <a:pt x="10158" y="45"/>
                    </a:cubicBezTo>
                    <a:cubicBezTo>
                      <a:pt x="10140" y="41"/>
                      <a:pt x="10127" y="41"/>
                      <a:pt x="10109" y="36"/>
                    </a:cubicBezTo>
                    <a:cubicBezTo>
                      <a:pt x="10064" y="32"/>
                      <a:pt x="10020" y="27"/>
                      <a:pt x="9975" y="27"/>
                    </a:cubicBezTo>
                    <a:cubicBezTo>
                      <a:pt x="9967" y="27"/>
                      <a:pt x="9961" y="22"/>
                      <a:pt x="9957" y="22"/>
                    </a:cubicBezTo>
                    <a:cubicBezTo>
                      <a:pt x="9772" y="8"/>
                      <a:pt x="9585" y="0"/>
                      <a:pt x="9395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3469555" y="812093"/>
                <a:ext cx="4161" cy="2827"/>
              </a:xfrm>
              <a:custGeom>
                <a:rect b="b" l="l" r="r" t="t"/>
                <a:pathLst>
                  <a:path extrusionOk="0" h="89" w="131">
                    <a:moveTo>
                      <a:pt x="66" y="1"/>
                    </a:moveTo>
                    <a:cubicBezTo>
                      <a:pt x="57" y="1"/>
                      <a:pt x="48" y="4"/>
                      <a:pt x="38" y="10"/>
                    </a:cubicBezTo>
                    <a:cubicBezTo>
                      <a:pt x="0" y="33"/>
                      <a:pt x="28" y="89"/>
                      <a:pt x="64" y="89"/>
                    </a:cubicBezTo>
                    <a:cubicBezTo>
                      <a:pt x="71" y="89"/>
                      <a:pt x="79" y="86"/>
                      <a:pt x="87" y="81"/>
                    </a:cubicBezTo>
                    <a:cubicBezTo>
                      <a:pt x="130" y="56"/>
                      <a:pt x="106" y="1"/>
                      <a:pt x="6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2966938" y="3674"/>
                <a:ext cx="574946" cy="832751"/>
              </a:xfrm>
              <a:custGeom>
                <a:rect b="b" l="l" r="r" t="t"/>
                <a:pathLst>
                  <a:path extrusionOk="0" h="26216" w="18100">
                    <a:moveTo>
                      <a:pt x="5030" y="1"/>
                    </a:moveTo>
                    <a:cubicBezTo>
                      <a:pt x="4437" y="264"/>
                      <a:pt x="3830" y="593"/>
                      <a:pt x="3202" y="990"/>
                    </a:cubicBezTo>
                    <a:cubicBezTo>
                      <a:pt x="3488" y="1700"/>
                      <a:pt x="3773" y="2408"/>
                      <a:pt x="4067" y="3112"/>
                    </a:cubicBezTo>
                    <a:cubicBezTo>
                      <a:pt x="3505" y="4219"/>
                      <a:pt x="2894" y="5302"/>
                      <a:pt x="2293" y="6359"/>
                    </a:cubicBezTo>
                    <a:cubicBezTo>
                      <a:pt x="1503" y="7763"/>
                      <a:pt x="696" y="9195"/>
                      <a:pt x="1" y="10693"/>
                    </a:cubicBezTo>
                    <a:cubicBezTo>
                      <a:pt x="68" y="10916"/>
                      <a:pt x="139" y="11148"/>
                      <a:pt x="224" y="11370"/>
                    </a:cubicBezTo>
                    <a:cubicBezTo>
                      <a:pt x="955" y="9720"/>
                      <a:pt x="1842" y="8138"/>
                      <a:pt x="2721" y="6604"/>
                    </a:cubicBezTo>
                    <a:cubicBezTo>
                      <a:pt x="3252" y="5654"/>
                      <a:pt x="3799" y="4691"/>
                      <a:pt x="4308" y="3697"/>
                    </a:cubicBezTo>
                    <a:cubicBezTo>
                      <a:pt x="4719" y="4678"/>
                      <a:pt x="5129" y="5654"/>
                      <a:pt x="5538" y="6622"/>
                    </a:cubicBezTo>
                    <a:cubicBezTo>
                      <a:pt x="4526" y="9489"/>
                      <a:pt x="3340" y="12302"/>
                      <a:pt x="1985" y="15027"/>
                    </a:cubicBezTo>
                    <a:cubicBezTo>
                      <a:pt x="2083" y="15192"/>
                      <a:pt x="2186" y="15352"/>
                      <a:pt x="2284" y="15517"/>
                    </a:cubicBezTo>
                    <a:cubicBezTo>
                      <a:pt x="3622" y="12842"/>
                      <a:pt x="4803" y="10086"/>
                      <a:pt x="5816" y="7281"/>
                    </a:cubicBezTo>
                    <a:cubicBezTo>
                      <a:pt x="6069" y="7874"/>
                      <a:pt x="6318" y="8463"/>
                      <a:pt x="6569" y="9057"/>
                    </a:cubicBezTo>
                    <a:cubicBezTo>
                      <a:pt x="6823" y="9658"/>
                      <a:pt x="7086" y="10261"/>
                      <a:pt x="7353" y="10858"/>
                    </a:cubicBezTo>
                    <a:cubicBezTo>
                      <a:pt x="6386" y="13448"/>
                      <a:pt x="5468" y="16070"/>
                      <a:pt x="4612" y="18701"/>
                    </a:cubicBezTo>
                    <a:cubicBezTo>
                      <a:pt x="4732" y="18848"/>
                      <a:pt x="4857" y="18986"/>
                      <a:pt x="4981" y="19137"/>
                    </a:cubicBezTo>
                    <a:cubicBezTo>
                      <a:pt x="5810" y="16565"/>
                      <a:pt x="6698" y="14010"/>
                      <a:pt x="7639" y="11486"/>
                    </a:cubicBezTo>
                    <a:cubicBezTo>
                      <a:pt x="8197" y="12690"/>
                      <a:pt x="8775" y="13877"/>
                      <a:pt x="9374" y="15058"/>
                    </a:cubicBezTo>
                    <a:cubicBezTo>
                      <a:pt x="8798" y="17256"/>
                      <a:pt x="8240" y="19472"/>
                      <a:pt x="7701" y="21684"/>
                    </a:cubicBezTo>
                    <a:cubicBezTo>
                      <a:pt x="7826" y="21773"/>
                      <a:pt x="7973" y="21871"/>
                      <a:pt x="8125" y="21973"/>
                    </a:cubicBezTo>
                    <a:cubicBezTo>
                      <a:pt x="8642" y="19882"/>
                      <a:pt x="9168" y="17791"/>
                      <a:pt x="9708" y="15709"/>
                    </a:cubicBezTo>
                    <a:cubicBezTo>
                      <a:pt x="10265" y="16797"/>
                      <a:pt x="10835" y="17875"/>
                      <a:pt x="11415" y="18950"/>
                    </a:cubicBezTo>
                    <a:cubicBezTo>
                      <a:pt x="11068" y="20453"/>
                      <a:pt x="10747" y="21973"/>
                      <a:pt x="10470" y="23498"/>
                    </a:cubicBezTo>
                    <a:cubicBezTo>
                      <a:pt x="10621" y="23588"/>
                      <a:pt x="10765" y="23681"/>
                      <a:pt x="10916" y="23775"/>
                    </a:cubicBezTo>
                    <a:cubicBezTo>
                      <a:pt x="11166" y="22374"/>
                      <a:pt x="11446" y="20979"/>
                      <a:pt x="11763" y="19602"/>
                    </a:cubicBezTo>
                    <a:cubicBezTo>
                      <a:pt x="12280" y="20555"/>
                      <a:pt x="12802" y="21510"/>
                      <a:pt x="13323" y="22468"/>
                    </a:cubicBezTo>
                    <a:cubicBezTo>
                      <a:pt x="12940" y="24979"/>
                      <a:pt x="12940" y="24983"/>
                      <a:pt x="12940" y="24983"/>
                    </a:cubicBezTo>
                    <a:cubicBezTo>
                      <a:pt x="13092" y="25059"/>
                      <a:pt x="13247" y="25148"/>
                      <a:pt x="13395" y="25228"/>
                    </a:cubicBezTo>
                    <a:cubicBezTo>
                      <a:pt x="13537" y="24279"/>
                      <a:pt x="13636" y="23623"/>
                      <a:pt x="13702" y="23172"/>
                    </a:cubicBezTo>
                    <a:cubicBezTo>
                      <a:pt x="14233" y="24149"/>
                      <a:pt x="14764" y="25125"/>
                      <a:pt x="15286" y="26107"/>
                    </a:cubicBezTo>
                    <a:cubicBezTo>
                      <a:pt x="15286" y="26111"/>
                      <a:pt x="15290" y="26115"/>
                      <a:pt x="15290" y="26115"/>
                    </a:cubicBezTo>
                    <a:cubicBezTo>
                      <a:pt x="15327" y="26187"/>
                      <a:pt x="15381" y="26216"/>
                      <a:pt x="15436" y="26216"/>
                    </a:cubicBezTo>
                    <a:cubicBezTo>
                      <a:pt x="15475" y="26216"/>
                      <a:pt x="15514" y="26202"/>
                      <a:pt x="15548" y="26178"/>
                    </a:cubicBezTo>
                    <a:cubicBezTo>
                      <a:pt x="15634" y="26120"/>
                      <a:pt x="15687" y="26004"/>
                      <a:pt x="15634" y="25893"/>
                    </a:cubicBezTo>
                    <a:cubicBezTo>
                      <a:pt x="15023" y="24648"/>
                      <a:pt x="14443" y="23386"/>
                      <a:pt x="13881" y="22121"/>
                    </a:cubicBezTo>
                    <a:lnTo>
                      <a:pt x="13881" y="22121"/>
                    </a:lnTo>
                    <a:lnTo>
                      <a:pt x="16690" y="23405"/>
                    </a:lnTo>
                    <a:cubicBezTo>
                      <a:pt x="16735" y="23244"/>
                      <a:pt x="16774" y="23084"/>
                      <a:pt x="16811" y="22932"/>
                    </a:cubicBezTo>
                    <a:cubicBezTo>
                      <a:pt x="14537" y="21888"/>
                      <a:pt x="13819" y="21563"/>
                      <a:pt x="13591" y="21456"/>
                    </a:cubicBezTo>
                    <a:cubicBezTo>
                      <a:pt x="13154" y="20462"/>
                      <a:pt x="12731" y="19458"/>
                      <a:pt x="12316" y="18451"/>
                    </a:cubicBezTo>
                    <a:lnTo>
                      <a:pt x="12316" y="18451"/>
                    </a:lnTo>
                    <a:cubicBezTo>
                      <a:pt x="13979" y="19236"/>
                      <a:pt x="15634" y="20056"/>
                      <a:pt x="17260" y="20917"/>
                    </a:cubicBezTo>
                    <a:cubicBezTo>
                      <a:pt x="17297" y="20752"/>
                      <a:pt x="17332" y="20591"/>
                      <a:pt x="17359" y="20427"/>
                    </a:cubicBezTo>
                    <a:cubicBezTo>
                      <a:pt x="15611" y="19499"/>
                      <a:pt x="13836" y="18620"/>
                      <a:pt x="12044" y="17791"/>
                    </a:cubicBezTo>
                    <a:cubicBezTo>
                      <a:pt x="11514" y="16498"/>
                      <a:pt x="10992" y="15200"/>
                      <a:pt x="10475" y="13903"/>
                    </a:cubicBezTo>
                    <a:lnTo>
                      <a:pt x="10475" y="13903"/>
                    </a:lnTo>
                    <a:cubicBezTo>
                      <a:pt x="12909" y="15027"/>
                      <a:pt x="15388" y="16097"/>
                      <a:pt x="17881" y="17114"/>
                    </a:cubicBezTo>
                    <a:cubicBezTo>
                      <a:pt x="17898" y="16943"/>
                      <a:pt x="17921" y="16779"/>
                      <a:pt x="17934" y="16614"/>
                    </a:cubicBezTo>
                    <a:cubicBezTo>
                      <a:pt x="15334" y="15552"/>
                      <a:pt x="12753" y="14434"/>
                      <a:pt x="10212" y="13252"/>
                    </a:cubicBezTo>
                    <a:cubicBezTo>
                      <a:pt x="9734" y="12053"/>
                      <a:pt x="9253" y="10849"/>
                      <a:pt x="8767" y="9654"/>
                    </a:cubicBezTo>
                    <a:lnTo>
                      <a:pt x="8767" y="9654"/>
                    </a:lnTo>
                    <a:cubicBezTo>
                      <a:pt x="11794" y="10938"/>
                      <a:pt x="14916" y="12021"/>
                      <a:pt x="18099" y="12868"/>
                    </a:cubicBezTo>
                    <a:cubicBezTo>
                      <a:pt x="18095" y="12699"/>
                      <a:pt x="18085" y="12529"/>
                      <a:pt x="18081" y="12360"/>
                    </a:cubicBezTo>
                    <a:cubicBezTo>
                      <a:pt x="14831" y="11486"/>
                      <a:pt x="11648" y="10376"/>
                      <a:pt x="8571" y="9043"/>
                    </a:cubicBezTo>
                    <a:lnTo>
                      <a:pt x="8571" y="9034"/>
                    </a:lnTo>
                    <a:cubicBezTo>
                      <a:pt x="8544" y="9025"/>
                      <a:pt x="8522" y="9016"/>
                      <a:pt x="8504" y="9008"/>
                    </a:cubicBezTo>
                    <a:cubicBezTo>
                      <a:pt x="8316" y="8548"/>
                      <a:pt x="8125" y="8088"/>
                      <a:pt x="7938" y="7634"/>
                    </a:cubicBezTo>
                    <a:cubicBezTo>
                      <a:pt x="7656" y="6970"/>
                      <a:pt x="7389" y="6301"/>
                      <a:pt x="7126" y="5627"/>
                    </a:cubicBezTo>
                    <a:lnTo>
                      <a:pt x="7126" y="5627"/>
                    </a:lnTo>
                    <a:lnTo>
                      <a:pt x="17190" y="7211"/>
                    </a:lnTo>
                    <a:cubicBezTo>
                      <a:pt x="17132" y="7036"/>
                      <a:pt x="17073" y="6867"/>
                      <a:pt x="17015" y="6693"/>
                    </a:cubicBezTo>
                    <a:cubicBezTo>
                      <a:pt x="10559" y="5676"/>
                      <a:pt x="7964" y="5271"/>
                      <a:pt x="6921" y="5106"/>
                    </a:cubicBezTo>
                    <a:cubicBezTo>
                      <a:pt x="6489" y="3982"/>
                      <a:pt x="6069" y="2859"/>
                      <a:pt x="5655" y="1731"/>
                    </a:cubicBezTo>
                    <a:lnTo>
                      <a:pt x="5655" y="1731"/>
                    </a:lnTo>
                    <a:cubicBezTo>
                      <a:pt x="8713" y="1815"/>
                      <a:pt x="11786" y="2060"/>
                      <a:pt x="14822" y="2470"/>
                    </a:cubicBezTo>
                    <a:cubicBezTo>
                      <a:pt x="14675" y="2279"/>
                      <a:pt x="14527" y="2101"/>
                      <a:pt x="14376" y="1922"/>
                    </a:cubicBezTo>
                    <a:cubicBezTo>
                      <a:pt x="11424" y="1548"/>
                      <a:pt x="8446" y="1316"/>
                      <a:pt x="5476" y="1240"/>
                    </a:cubicBezTo>
                    <a:cubicBezTo>
                      <a:pt x="5329" y="830"/>
                      <a:pt x="5178" y="416"/>
                      <a:pt x="503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877881" y="-133487"/>
                <a:ext cx="532572" cy="825414"/>
              </a:xfrm>
              <a:custGeom>
                <a:rect b="b" l="l" r="r" t="t"/>
                <a:pathLst>
                  <a:path extrusionOk="0" h="25985" w="16766">
                    <a:moveTo>
                      <a:pt x="8416" y="1"/>
                    </a:moveTo>
                    <a:cubicBezTo>
                      <a:pt x="7684" y="1"/>
                      <a:pt x="6894" y="79"/>
                      <a:pt x="6042" y="244"/>
                    </a:cubicBezTo>
                    <a:cubicBezTo>
                      <a:pt x="6032" y="244"/>
                      <a:pt x="6028" y="248"/>
                      <a:pt x="6019" y="248"/>
                    </a:cubicBezTo>
                    <a:cubicBezTo>
                      <a:pt x="5943" y="261"/>
                      <a:pt x="5872" y="279"/>
                      <a:pt x="5792" y="293"/>
                    </a:cubicBezTo>
                    <a:cubicBezTo>
                      <a:pt x="4147" y="635"/>
                      <a:pt x="2916" y="1367"/>
                      <a:pt x="2029" y="2357"/>
                    </a:cubicBezTo>
                    <a:cubicBezTo>
                      <a:pt x="2019" y="2370"/>
                      <a:pt x="2007" y="2380"/>
                      <a:pt x="1998" y="2392"/>
                    </a:cubicBezTo>
                    <a:cubicBezTo>
                      <a:pt x="1988" y="2401"/>
                      <a:pt x="1984" y="2411"/>
                      <a:pt x="1976" y="2415"/>
                    </a:cubicBezTo>
                    <a:cubicBezTo>
                      <a:pt x="883" y="3658"/>
                      <a:pt x="317" y="5290"/>
                      <a:pt x="116" y="7056"/>
                    </a:cubicBezTo>
                    <a:lnTo>
                      <a:pt x="116" y="7065"/>
                    </a:lnTo>
                    <a:cubicBezTo>
                      <a:pt x="107" y="7123"/>
                      <a:pt x="103" y="7185"/>
                      <a:pt x="93" y="7248"/>
                    </a:cubicBezTo>
                    <a:cubicBezTo>
                      <a:pt x="93" y="7261"/>
                      <a:pt x="89" y="7275"/>
                      <a:pt x="89" y="7292"/>
                    </a:cubicBezTo>
                    <a:cubicBezTo>
                      <a:pt x="0" y="8233"/>
                      <a:pt x="9" y="9214"/>
                      <a:pt x="93" y="10182"/>
                    </a:cubicBezTo>
                    <a:cubicBezTo>
                      <a:pt x="93" y="10196"/>
                      <a:pt x="99" y="10204"/>
                      <a:pt x="99" y="10213"/>
                    </a:cubicBezTo>
                    <a:cubicBezTo>
                      <a:pt x="125" y="10525"/>
                      <a:pt x="161" y="10838"/>
                      <a:pt x="206" y="11149"/>
                    </a:cubicBezTo>
                    <a:cubicBezTo>
                      <a:pt x="558" y="13713"/>
                      <a:pt x="1302" y="16299"/>
                      <a:pt x="2430" y="18609"/>
                    </a:cubicBezTo>
                    <a:cubicBezTo>
                      <a:pt x="2550" y="18859"/>
                      <a:pt x="3272" y="19946"/>
                      <a:pt x="4182" y="21218"/>
                    </a:cubicBezTo>
                    <a:lnTo>
                      <a:pt x="4182" y="21222"/>
                    </a:lnTo>
                    <a:cubicBezTo>
                      <a:pt x="4445" y="21588"/>
                      <a:pt x="4721" y="21971"/>
                      <a:pt x="5003" y="22345"/>
                    </a:cubicBezTo>
                    <a:cubicBezTo>
                      <a:pt x="5270" y="22706"/>
                      <a:pt x="5546" y="23068"/>
                      <a:pt x="5814" y="23411"/>
                    </a:cubicBezTo>
                    <a:lnTo>
                      <a:pt x="5814" y="23416"/>
                    </a:lnTo>
                    <a:cubicBezTo>
                      <a:pt x="6032" y="23696"/>
                      <a:pt x="6252" y="23963"/>
                      <a:pt x="6456" y="24222"/>
                    </a:cubicBezTo>
                    <a:cubicBezTo>
                      <a:pt x="6460" y="24222"/>
                      <a:pt x="6460" y="24218"/>
                      <a:pt x="6460" y="24218"/>
                    </a:cubicBezTo>
                    <a:cubicBezTo>
                      <a:pt x="6541" y="24311"/>
                      <a:pt x="6617" y="24405"/>
                      <a:pt x="6697" y="24498"/>
                    </a:cubicBezTo>
                    <a:cubicBezTo>
                      <a:pt x="7433" y="25373"/>
                      <a:pt x="8058" y="25984"/>
                      <a:pt x="8346" y="25984"/>
                    </a:cubicBezTo>
                    <a:cubicBezTo>
                      <a:pt x="8395" y="25984"/>
                      <a:pt x="8434" y="25967"/>
                      <a:pt x="8462" y="25930"/>
                    </a:cubicBezTo>
                    <a:cubicBezTo>
                      <a:pt x="10875" y="22769"/>
                      <a:pt x="13158" y="19452"/>
                      <a:pt x="14616" y="15746"/>
                    </a:cubicBezTo>
                    <a:cubicBezTo>
                      <a:pt x="16765" y="10284"/>
                      <a:pt x="16506" y="3520"/>
                      <a:pt x="12356" y="1005"/>
                    </a:cubicBezTo>
                    <a:cubicBezTo>
                      <a:pt x="12346" y="1001"/>
                      <a:pt x="12342" y="1001"/>
                      <a:pt x="12337" y="997"/>
                    </a:cubicBezTo>
                    <a:cubicBezTo>
                      <a:pt x="12311" y="979"/>
                      <a:pt x="12284" y="966"/>
                      <a:pt x="12261" y="952"/>
                    </a:cubicBezTo>
                    <a:cubicBezTo>
                      <a:pt x="12244" y="939"/>
                      <a:pt x="12226" y="930"/>
                      <a:pt x="12212" y="921"/>
                    </a:cubicBezTo>
                    <a:cubicBezTo>
                      <a:pt x="12185" y="908"/>
                      <a:pt x="12159" y="894"/>
                      <a:pt x="12132" y="876"/>
                    </a:cubicBezTo>
                    <a:cubicBezTo>
                      <a:pt x="12101" y="863"/>
                      <a:pt x="12070" y="845"/>
                      <a:pt x="12039" y="828"/>
                    </a:cubicBezTo>
                    <a:cubicBezTo>
                      <a:pt x="12025" y="818"/>
                      <a:pt x="12012" y="814"/>
                      <a:pt x="11998" y="805"/>
                    </a:cubicBezTo>
                    <a:cubicBezTo>
                      <a:pt x="11963" y="787"/>
                      <a:pt x="11923" y="769"/>
                      <a:pt x="11887" y="752"/>
                    </a:cubicBezTo>
                    <a:cubicBezTo>
                      <a:pt x="11883" y="748"/>
                      <a:pt x="11878" y="748"/>
                      <a:pt x="11874" y="742"/>
                    </a:cubicBezTo>
                    <a:cubicBezTo>
                      <a:pt x="10911" y="266"/>
                      <a:pt x="9763" y="1"/>
                      <a:pt x="8416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1148645" y="671851"/>
                <a:ext cx="3653" cy="2668"/>
              </a:xfrm>
              <a:custGeom>
                <a:rect b="b" l="l" r="r" t="t"/>
                <a:pathLst>
                  <a:path extrusionOk="0" h="84" w="115">
                    <a:moveTo>
                      <a:pt x="53" y="1"/>
                    </a:moveTo>
                    <a:cubicBezTo>
                      <a:pt x="51" y="1"/>
                      <a:pt x="48" y="1"/>
                      <a:pt x="46" y="2"/>
                    </a:cubicBezTo>
                    <a:cubicBezTo>
                      <a:pt x="0" y="14"/>
                      <a:pt x="12" y="83"/>
                      <a:pt x="53" y="83"/>
                    </a:cubicBezTo>
                    <a:cubicBezTo>
                      <a:pt x="56" y="83"/>
                      <a:pt x="60" y="83"/>
                      <a:pt x="64" y="82"/>
                    </a:cubicBezTo>
                    <a:cubicBezTo>
                      <a:pt x="114" y="74"/>
                      <a:pt x="101" y="1"/>
                      <a:pt x="5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879310" y="-133265"/>
                <a:ext cx="504492" cy="821506"/>
              </a:xfrm>
              <a:custGeom>
                <a:rect b="b" l="l" r="r" t="t"/>
                <a:pathLst>
                  <a:path extrusionOk="0" h="25862" w="15882">
                    <a:moveTo>
                      <a:pt x="7950" y="0"/>
                    </a:moveTo>
                    <a:cubicBezTo>
                      <a:pt x="7357" y="27"/>
                      <a:pt x="6728" y="99"/>
                      <a:pt x="6059" y="223"/>
                    </a:cubicBezTo>
                    <a:cubicBezTo>
                      <a:pt x="6059" y="923"/>
                      <a:pt x="6063" y="1623"/>
                      <a:pt x="6073" y="2319"/>
                    </a:cubicBezTo>
                    <a:cubicBezTo>
                      <a:pt x="5221" y="3072"/>
                      <a:pt x="4334" y="3785"/>
                      <a:pt x="3464" y="4486"/>
                    </a:cubicBezTo>
                    <a:cubicBezTo>
                      <a:pt x="2314" y="5413"/>
                      <a:pt x="1137" y="6359"/>
                      <a:pt x="40" y="7392"/>
                    </a:cubicBezTo>
                    <a:cubicBezTo>
                      <a:pt x="21" y="7611"/>
                      <a:pt x="4" y="7830"/>
                      <a:pt x="0" y="8048"/>
                    </a:cubicBezTo>
                    <a:cubicBezTo>
                      <a:pt x="1181" y="6894"/>
                      <a:pt x="2474" y="5845"/>
                      <a:pt x="3740" y="4834"/>
                    </a:cubicBezTo>
                    <a:cubicBezTo>
                      <a:pt x="4516" y="4209"/>
                      <a:pt x="5310" y="3571"/>
                      <a:pt x="6081" y="2902"/>
                    </a:cubicBezTo>
                    <a:cubicBezTo>
                      <a:pt x="6094" y="3875"/>
                      <a:pt x="6112" y="4847"/>
                      <a:pt x="6135" y="5810"/>
                    </a:cubicBezTo>
                    <a:cubicBezTo>
                      <a:pt x="4302" y="7905"/>
                      <a:pt x="2332" y="9899"/>
                      <a:pt x="254" y="11757"/>
                    </a:cubicBezTo>
                    <a:cubicBezTo>
                      <a:pt x="285" y="11932"/>
                      <a:pt x="316" y="12101"/>
                      <a:pt x="342" y="12275"/>
                    </a:cubicBezTo>
                    <a:cubicBezTo>
                      <a:pt x="2390" y="10452"/>
                      <a:pt x="4334" y="8512"/>
                      <a:pt x="6148" y="6466"/>
                    </a:cubicBezTo>
                    <a:cubicBezTo>
                      <a:pt x="6162" y="7054"/>
                      <a:pt x="6175" y="7643"/>
                      <a:pt x="6184" y="8231"/>
                    </a:cubicBezTo>
                    <a:cubicBezTo>
                      <a:pt x="6197" y="8833"/>
                      <a:pt x="6215" y="9435"/>
                      <a:pt x="6242" y="10032"/>
                    </a:cubicBezTo>
                    <a:cubicBezTo>
                      <a:pt x="4538" y="11909"/>
                      <a:pt x="2867" y="13831"/>
                      <a:pt x="1244" y="15780"/>
                    </a:cubicBezTo>
                    <a:cubicBezTo>
                      <a:pt x="1297" y="15945"/>
                      <a:pt x="1355" y="16105"/>
                      <a:pt x="1408" y="16274"/>
                    </a:cubicBezTo>
                    <a:cubicBezTo>
                      <a:pt x="2987" y="14366"/>
                      <a:pt x="4614" y="12494"/>
                      <a:pt x="6273" y="10660"/>
                    </a:cubicBezTo>
                    <a:cubicBezTo>
                      <a:pt x="6335" y="11878"/>
                      <a:pt x="6425" y="13086"/>
                      <a:pt x="6536" y="14294"/>
                    </a:cubicBezTo>
                    <a:cubicBezTo>
                      <a:pt x="5301" y="15967"/>
                      <a:pt x="4071" y="17665"/>
                      <a:pt x="2863" y="19365"/>
                    </a:cubicBezTo>
                    <a:cubicBezTo>
                      <a:pt x="2937" y="19484"/>
                      <a:pt x="3032" y="19618"/>
                      <a:pt x="3120" y="19756"/>
                    </a:cubicBezTo>
                    <a:cubicBezTo>
                      <a:pt x="4271" y="18151"/>
                      <a:pt x="5431" y="16546"/>
                      <a:pt x="6598" y="14959"/>
                    </a:cubicBezTo>
                    <a:cubicBezTo>
                      <a:pt x="6701" y="16074"/>
                      <a:pt x="6822" y="17188"/>
                      <a:pt x="6950" y="18299"/>
                    </a:cubicBezTo>
                    <a:cubicBezTo>
                      <a:pt x="6144" y="19462"/>
                      <a:pt x="5355" y="20649"/>
                      <a:pt x="4602" y="21853"/>
                    </a:cubicBezTo>
                    <a:cubicBezTo>
                      <a:pt x="4699" y="21977"/>
                      <a:pt x="4789" y="22106"/>
                      <a:pt x="4886" y="22240"/>
                    </a:cubicBezTo>
                    <a:cubicBezTo>
                      <a:pt x="5573" y="21130"/>
                      <a:pt x="6287" y="20038"/>
                      <a:pt x="7026" y="18972"/>
                    </a:cubicBezTo>
                    <a:cubicBezTo>
                      <a:pt x="7143" y="19962"/>
                      <a:pt x="7259" y="20952"/>
                      <a:pt x="7378" y="21941"/>
                    </a:cubicBezTo>
                    <a:lnTo>
                      <a:pt x="6201" y="23952"/>
                    </a:lnTo>
                    <a:cubicBezTo>
                      <a:pt x="6304" y="24073"/>
                      <a:pt x="6407" y="24197"/>
                      <a:pt x="6501" y="24318"/>
                    </a:cubicBezTo>
                    <a:cubicBezTo>
                      <a:pt x="6946" y="23555"/>
                      <a:pt x="7254" y="23034"/>
                      <a:pt x="7464" y="22672"/>
                    </a:cubicBezTo>
                    <a:cubicBezTo>
                      <a:pt x="7584" y="23680"/>
                      <a:pt x="7705" y="24693"/>
                      <a:pt x="7812" y="25705"/>
                    </a:cubicBezTo>
                    <a:cubicBezTo>
                      <a:pt x="7812" y="25709"/>
                      <a:pt x="7812" y="25714"/>
                      <a:pt x="7816" y="25718"/>
                    </a:cubicBezTo>
                    <a:cubicBezTo>
                      <a:pt x="7823" y="25817"/>
                      <a:pt x="7891" y="25862"/>
                      <a:pt x="7965" y="25862"/>
                    </a:cubicBezTo>
                    <a:cubicBezTo>
                      <a:pt x="7980" y="25862"/>
                      <a:pt x="7996" y="25860"/>
                      <a:pt x="8012" y="25856"/>
                    </a:cubicBezTo>
                    <a:cubicBezTo>
                      <a:pt x="8106" y="25839"/>
                      <a:pt x="8191" y="25758"/>
                      <a:pt x="8181" y="25638"/>
                    </a:cubicBezTo>
                    <a:cubicBezTo>
                      <a:pt x="8088" y="24376"/>
                      <a:pt x="8020" y="23106"/>
                      <a:pt x="7972" y="21834"/>
                    </a:cubicBezTo>
                    <a:lnTo>
                      <a:pt x="7972" y="21834"/>
                    </a:lnTo>
                    <a:lnTo>
                      <a:pt x="9930" y="23886"/>
                    </a:lnTo>
                    <a:cubicBezTo>
                      <a:pt x="10018" y="23761"/>
                      <a:pt x="10107" y="23641"/>
                      <a:pt x="10193" y="23520"/>
                    </a:cubicBezTo>
                    <a:cubicBezTo>
                      <a:pt x="8605" y="21861"/>
                      <a:pt x="8106" y="21340"/>
                      <a:pt x="7950" y="21174"/>
                    </a:cubicBezTo>
                    <a:cubicBezTo>
                      <a:pt x="7919" y="20176"/>
                      <a:pt x="7901" y="19177"/>
                      <a:pt x="7887" y="18183"/>
                    </a:cubicBezTo>
                    <a:lnTo>
                      <a:pt x="7887" y="18183"/>
                    </a:lnTo>
                    <a:cubicBezTo>
                      <a:pt x="9037" y="19414"/>
                      <a:pt x="10166" y="20675"/>
                      <a:pt x="11258" y="21960"/>
                    </a:cubicBezTo>
                    <a:cubicBezTo>
                      <a:pt x="11347" y="21830"/>
                      <a:pt x="11428" y="21705"/>
                      <a:pt x="11508" y="21571"/>
                    </a:cubicBezTo>
                    <a:cubicBezTo>
                      <a:pt x="10335" y="20194"/>
                      <a:pt x="9127" y="18842"/>
                      <a:pt x="7878" y="17527"/>
                    </a:cubicBezTo>
                    <a:cubicBezTo>
                      <a:pt x="7865" y="16247"/>
                      <a:pt x="7865" y="14968"/>
                      <a:pt x="7865" y="13683"/>
                    </a:cubicBezTo>
                    <a:lnTo>
                      <a:pt x="7865" y="13683"/>
                    </a:lnTo>
                    <a:cubicBezTo>
                      <a:pt x="9555" y="15467"/>
                      <a:pt x="11298" y="17224"/>
                      <a:pt x="13077" y="18932"/>
                    </a:cubicBezTo>
                    <a:cubicBezTo>
                      <a:pt x="13148" y="18799"/>
                      <a:pt x="13224" y="18659"/>
                      <a:pt x="13291" y="18526"/>
                    </a:cubicBezTo>
                    <a:cubicBezTo>
                      <a:pt x="11441" y="16739"/>
                      <a:pt x="9626" y="14910"/>
                      <a:pt x="7860" y="13041"/>
                    </a:cubicBezTo>
                    <a:cubicBezTo>
                      <a:pt x="7860" y="11856"/>
                      <a:pt x="7860" y="10670"/>
                      <a:pt x="7851" y="9489"/>
                    </a:cubicBezTo>
                    <a:lnTo>
                      <a:pt x="7851" y="9489"/>
                    </a:lnTo>
                    <a:cubicBezTo>
                      <a:pt x="9992" y="11611"/>
                      <a:pt x="12284" y="13590"/>
                      <a:pt x="14704" y="15391"/>
                    </a:cubicBezTo>
                    <a:cubicBezTo>
                      <a:pt x="14758" y="15245"/>
                      <a:pt x="14811" y="15101"/>
                      <a:pt x="14861" y="14955"/>
                    </a:cubicBezTo>
                    <a:cubicBezTo>
                      <a:pt x="12395" y="13109"/>
                      <a:pt x="10059" y="11080"/>
                      <a:pt x="7892" y="8900"/>
                    </a:cubicBezTo>
                    <a:lnTo>
                      <a:pt x="7896" y="8890"/>
                    </a:lnTo>
                    <a:cubicBezTo>
                      <a:pt x="7878" y="8878"/>
                      <a:pt x="7865" y="8859"/>
                      <a:pt x="7847" y="8847"/>
                    </a:cubicBezTo>
                    <a:cubicBezTo>
                      <a:pt x="7843" y="8392"/>
                      <a:pt x="7839" y="7941"/>
                      <a:pt x="7833" y="7487"/>
                    </a:cubicBezTo>
                    <a:cubicBezTo>
                      <a:pt x="7820" y="6826"/>
                      <a:pt x="7820" y="6166"/>
                      <a:pt x="7825" y="5503"/>
                    </a:cubicBezTo>
                    <a:lnTo>
                      <a:pt x="7825" y="5503"/>
                    </a:lnTo>
                    <a:lnTo>
                      <a:pt x="15850" y="10269"/>
                    </a:lnTo>
                    <a:cubicBezTo>
                      <a:pt x="15859" y="10099"/>
                      <a:pt x="15873" y="9938"/>
                      <a:pt x="15881" y="9769"/>
                    </a:cubicBezTo>
                    <a:cubicBezTo>
                      <a:pt x="10732" y="6711"/>
                      <a:pt x="8658" y="5484"/>
                      <a:pt x="7829" y="4989"/>
                    </a:cubicBezTo>
                    <a:cubicBezTo>
                      <a:pt x="7839" y="3888"/>
                      <a:pt x="7865" y="2787"/>
                      <a:pt x="7896" y="1686"/>
                    </a:cubicBezTo>
                    <a:cubicBezTo>
                      <a:pt x="10469" y="2795"/>
                      <a:pt x="13002" y="4048"/>
                      <a:pt x="15445" y="5427"/>
                    </a:cubicBezTo>
                    <a:cubicBezTo>
                      <a:pt x="15391" y="5217"/>
                      <a:pt x="15320" y="5011"/>
                      <a:pt x="15253" y="4811"/>
                    </a:cubicBezTo>
                    <a:cubicBezTo>
                      <a:pt x="12868" y="3491"/>
                      <a:pt x="10411" y="2278"/>
                      <a:pt x="7909" y="1208"/>
                    </a:cubicBezTo>
                    <a:cubicBezTo>
                      <a:pt x="7923" y="807"/>
                      <a:pt x="7936" y="406"/>
                      <a:pt x="795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5439144" y="646566"/>
                <a:ext cx="761725" cy="666398"/>
              </a:xfrm>
              <a:custGeom>
                <a:rect b="b" l="l" r="r" t="t"/>
                <a:pathLst>
                  <a:path extrusionOk="0" h="20979" w="23980">
                    <a:moveTo>
                      <a:pt x="23646" y="0"/>
                    </a:moveTo>
                    <a:cubicBezTo>
                      <a:pt x="23644" y="0"/>
                      <a:pt x="23643" y="0"/>
                      <a:pt x="23641" y="0"/>
                    </a:cubicBezTo>
                    <a:cubicBezTo>
                      <a:pt x="19455" y="143"/>
                      <a:pt x="15228" y="490"/>
                      <a:pt x="11232" y="1775"/>
                    </a:cubicBezTo>
                    <a:cubicBezTo>
                      <a:pt x="5346" y="3665"/>
                      <a:pt x="0" y="8387"/>
                      <a:pt x="723" y="13451"/>
                    </a:cubicBezTo>
                    <a:lnTo>
                      <a:pt x="723" y="13470"/>
                    </a:lnTo>
                    <a:cubicBezTo>
                      <a:pt x="728" y="13501"/>
                      <a:pt x="732" y="13532"/>
                      <a:pt x="736" y="13564"/>
                    </a:cubicBezTo>
                    <a:cubicBezTo>
                      <a:pt x="741" y="13585"/>
                      <a:pt x="745" y="13603"/>
                      <a:pt x="749" y="13626"/>
                    </a:cubicBezTo>
                    <a:cubicBezTo>
                      <a:pt x="755" y="13653"/>
                      <a:pt x="759" y="13684"/>
                      <a:pt x="763" y="13715"/>
                    </a:cubicBezTo>
                    <a:cubicBezTo>
                      <a:pt x="772" y="13755"/>
                      <a:pt x="776" y="13791"/>
                      <a:pt x="786" y="13826"/>
                    </a:cubicBezTo>
                    <a:cubicBezTo>
                      <a:pt x="790" y="13844"/>
                      <a:pt x="794" y="13858"/>
                      <a:pt x="794" y="13875"/>
                    </a:cubicBezTo>
                    <a:cubicBezTo>
                      <a:pt x="803" y="13916"/>
                      <a:pt x="812" y="13960"/>
                      <a:pt x="825" y="14005"/>
                    </a:cubicBezTo>
                    <a:lnTo>
                      <a:pt x="825" y="14019"/>
                    </a:lnTo>
                    <a:cubicBezTo>
                      <a:pt x="1218" y="15717"/>
                      <a:pt x="2311" y="17447"/>
                      <a:pt x="4313" y="19110"/>
                    </a:cubicBezTo>
                    <a:cubicBezTo>
                      <a:pt x="4317" y="19114"/>
                      <a:pt x="4321" y="19119"/>
                      <a:pt x="4326" y="19123"/>
                    </a:cubicBezTo>
                    <a:cubicBezTo>
                      <a:pt x="4388" y="19172"/>
                      <a:pt x="4451" y="19226"/>
                      <a:pt x="4517" y="19275"/>
                    </a:cubicBezTo>
                    <a:cubicBezTo>
                      <a:pt x="5895" y="20390"/>
                      <a:pt x="7313" y="20907"/>
                      <a:pt x="8709" y="20969"/>
                    </a:cubicBezTo>
                    <a:cubicBezTo>
                      <a:pt x="8727" y="20969"/>
                      <a:pt x="8744" y="20969"/>
                      <a:pt x="8762" y="20974"/>
                    </a:cubicBezTo>
                    <a:lnTo>
                      <a:pt x="8793" y="20974"/>
                    </a:lnTo>
                    <a:cubicBezTo>
                      <a:pt x="8872" y="20977"/>
                      <a:pt x="8951" y="20978"/>
                      <a:pt x="9030" y="20978"/>
                    </a:cubicBezTo>
                    <a:cubicBezTo>
                      <a:pt x="10691" y="20978"/>
                      <a:pt x="12316" y="20361"/>
                      <a:pt x="13818" y="19396"/>
                    </a:cubicBezTo>
                    <a:cubicBezTo>
                      <a:pt x="13823" y="19396"/>
                      <a:pt x="13823" y="19391"/>
                      <a:pt x="13827" y="19391"/>
                    </a:cubicBezTo>
                    <a:cubicBezTo>
                      <a:pt x="13881" y="19355"/>
                      <a:pt x="13934" y="19320"/>
                      <a:pt x="13988" y="19284"/>
                    </a:cubicBezTo>
                    <a:cubicBezTo>
                      <a:pt x="14001" y="19275"/>
                      <a:pt x="14014" y="19266"/>
                      <a:pt x="14028" y="19257"/>
                    </a:cubicBezTo>
                    <a:cubicBezTo>
                      <a:pt x="14858" y="18705"/>
                      <a:pt x="15646" y="18044"/>
                      <a:pt x="16382" y="17326"/>
                    </a:cubicBezTo>
                    <a:cubicBezTo>
                      <a:pt x="16391" y="17318"/>
                      <a:pt x="16400" y="17309"/>
                      <a:pt x="16405" y="17304"/>
                    </a:cubicBezTo>
                    <a:cubicBezTo>
                      <a:pt x="16640" y="17073"/>
                      <a:pt x="16873" y="16832"/>
                      <a:pt x="17100" y="16591"/>
                    </a:cubicBezTo>
                    <a:cubicBezTo>
                      <a:pt x="18951" y="14593"/>
                      <a:pt x="20564" y="12262"/>
                      <a:pt x="21697" y="9800"/>
                    </a:cubicBezTo>
                    <a:cubicBezTo>
                      <a:pt x="21818" y="9537"/>
                      <a:pt x="22227" y="8218"/>
                      <a:pt x="22655" y="6630"/>
                    </a:cubicBezTo>
                    <a:cubicBezTo>
                      <a:pt x="22781" y="6171"/>
                      <a:pt x="22906" y="5689"/>
                      <a:pt x="23030" y="5212"/>
                    </a:cubicBezTo>
                    <a:lnTo>
                      <a:pt x="23026" y="5212"/>
                    </a:lnTo>
                    <a:cubicBezTo>
                      <a:pt x="23141" y="4748"/>
                      <a:pt x="23254" y="4285"/>
                      <a:pt x="23355" y="3834"/>
                    </a:cubicBezTo>
                    <a:lnTo>
                      <a:pt x="23361" y="3834"/>
                    </a:lnTo>
                    <a:cubicBezTo>
                      <a:pt x="23441" y="3469"/>
                      <a:pt x="23516" y="3112"/>
                      <a:pt x="23587" y="2773"/>
                    </a:cubicBezTo>
                    <a:lnTo>
                      <a:pt x="23579" y="2773"/>
                    </a:lnTo>
                    <a:cubicBezTo>
                      <a:pt x="23606" y="2643"/>
                      <a:pt x="23632" y="2519"/>
                      <a:pt x="23655" y="2394"/>
                    </a:cubicBezTo>
                    <a:cubicBezTo>
                      <a:pt x="23912" y="1018"/>
                      <a:pt x="23980" y="0"/>
                      <a:pt x="2364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6171835" y="653395"/>
                <a:ext cx="4034" cy="2795"/>
              </a:xfrm>
              <a:custGeom>
                <a:rect b="b" l="l" r="r" t="t"/>
                <a:pathLst>
                  <a:path extrusionOk="0" h="88" w="127">
                    <a:moveTo>
                      <a:pt x="62" y="0"/>
                    </a:moveTo>
                    <a:cubicBezTo>
                      <a:pt x="26" y="0"/>
                      <a:pt x="0" y="48"/>
                      <a:pt x="36" y="80"/>
                    </a:cubicBezTo>
                    <a:cubicBezTo>
                      <a:pt x="44" y="85"/>
                      <a:pt x="52" y="88"/>
                      <a:pt x="60" y="88"/>
                    </a:cubicBezTo>
                    <a:cubicBezTo>
                      <a:pt x="97" y="88"/>
                      <a:pt x="127" y="38"/>
                      <a:pt x="93" y="12"/>
                    </a:cubicBezTo>
                    <a:cubicBezTo>
                      <a:pt x="83" y="4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498354" y="650504"/>
                <a:ext cx="702102" cy="605663"/>
              </a:xfrm>
              <a:custGeom>
                <a:rect b="b" l="l" r="r" t="t"/>
                <a:pathLst>
                  <a:path extrusionOk="0" h="19067" w="22103">
                    <a:moveTo>
                      <a:pt x="19106" y="0"/>
                    </a:moveTo>
                    <a:lnTo>
                      <a:pt x="19106" y="0"/>
                    </a:lnTo>
                    <a:cubicBezTo>
                      <a:pt x="18945" y="10"/>
                      <a:pt x="18789" y="19"/>
                      <a:pt x="18634" y="27"/>
                    </a:cubicBezTo>
                    <a:cubicBezTo>
                      <a:pt x="18340" y="2431"/>
                      <a:pt x="18246" y="3184"/>
                      <a:pt x="18219" y="3425"/>
                    </a:cubicBezTo>
                    <a:cubicBezTo>
                      <a:pt x="17425" y="4112"/>
                      <a:pt x="16622" y="4793"/>
                      <a:pt x="15820" y="5472"/>
                    </a:cubicBezTo>
                    <a:cubicBezTo>
                      <a:pt x="16056" y="3710"/>
                      <a:pt x="16333" y="1949"/>
                      <a:pt x="16649" y="202"/>
                    </a:cubicBezTo>
                    <a:lnTo>
                      <a:pt x="16649" y="202"/>
                    </a:lnTo>
                    <a:cubicBezTo>
                      <a:pt x="16489" y="214"/>
                      <a:pt x="16333" y="233"/>
                      <a:pt x="16167" y="255"/>
                    </a:cubicBezTo>
                    <a:cubicBezTo>
                      <a:pt x="15825" y="2132"/>
                      <a:pt x="15531" y="4023"/>
                      <a:pt x="15290" y="5913"/>
                    </a:cubicBezTo>
                    <a:cubicBezTo>
                      <a:pt x="14255" y="6778"/>
                      <a:pt x="13212" y="7635"/>
                      <a:pt x="12169" y="8491"/>
                    </a:cubicBezTo>
                    <a:cubicBezTo>
                      <a:pt x="12494" y="5922"/>
                      <a:pt x="12761" y="3327"/>
                      <a:pt x="12971" y="737"/>
                    </a:cubicBezTo>
                    <a:lnTo>
                      <a:pt x="12971" y="737"/>
                    </a:lnTo>
                    <a:cubicBezTo>
                      <a:pt x="12811" y="768"/>
                      <a:pt x="12650" y="799"/>
                      <a:pt x="12494" y="834"/>
                    </a:cubicBezTo>
                    <a:cubicBezTo>
                      <a:pt x="12271" y="3536"/>
                      <a:pt x="11990" y="6238"/>
                      <a:pt x="11642" y="8919"/>
                    </a:cubicBezTo>
                    <a:cubicBezTo>
                      <a:pt x="10679" y="9712"/>
                      <a:pt x="9712" y="10501"/>
                      <a:pt x="8753" y="11300"/>
                    </a:cubicBezTo>
                    <a:cubicBezTo>
                      <a:pt x="9057" y="8137"/>
                      <a:pt x="9141" y="4945"/>
                      <a:pt x="8998" y="1770"/>
                    </a:cubicBezTo>
                    <a:lnTo>
                      <a:pt x="8998" y="1770"/>
                    </a:lnTo>
                    <a:cubicBezTo>
                      <a:pt x="8843" y="1824"/>
                      <a:pt x="8691" y="1877"/>
                      <a:pt x="8534" y="1936"/>
                    </a:cubicBezTo>
                    <a:cubicBezTo>
                      <a:pt x="8677" y="5178"/>
                      <a:pt x="8579" y="8437"/>
                      <a:pt x="8244" y="11656"/>
                    </a:cubicBezTo>
                    <a:lnTo>
                      <a:pt x="8236" y="11660"/>
                    </a:lnTo>
                    <a:cubicBezTo>
                      <a:pt x="8236" y="11683"/>
                      <a:pt x="8236" y="11709"/>
                      <a:pt x="8232" y="11732"/>
                    </a:cubicBezTo>
                    <a:cubicBezTo>
                      <a:pt x="7866" y="12035"/>
                      <a:pt x="7500" y="12343"/>
                      <a:pt x="7135" y="12650"/>
                    </a:cubicBezTo>
                    <a:cubicBezTo>
                      <a:pt x="6604" y="13101"/>
                      <a:pt x="6065" y="13542"/>
                      <a:pt x="5525" y="13979"/>
                    </a:cubicBezTo>
                    <a:lnTo>
                      <a:pt x="4054" y="4254"/>
                    </a:lnTo>
                    <a:cubicBezTo>
                      <a:pt x="3911" y="4357"/>
                      <a:pt x="3768" y="4460"/>
                      <a:pt x="3626" y="4562"/>
                    </a:cubicBezTo>
                    <a:cubicBezTo>
                      <a:pt x="4571" y="10804"/>
                      <a:pt x="4950" y="13310"/>
                      <a:pt x="5102" y="14323"/>
                    </a:cubicBezTo>
                    <a:cubicBezTo>
                      <a:pt x="4196" y="15045"/>
                      <a:pt x="3278" y="15762"/>
                      <a:pt x="2359" y="16467"/>
                    </a:cubicBezTo>
                    <a:cubicBezTo>
                      <a:pt x="1548" y="13627"/>
                      <a:pt x="883" y="10724"/>
                      <a:pt x="375" y="7812"/>
                    </a:cubicBezTo>
                    <a:cubicBezTo>
                      <a:pt x="241" y="7999"/>
                      <a:pt x="121" y="8191"/>
                      <a:pt x="0" y="8384"/>
                    </a:cubicBezTo>
                    <a:cubicBezTo>
                      <a:pt x="517" y="11210"/>
                      <a:pt x="1169" y="14019"/>
                      <a:pt x="1962" y="16774"/>
                    </a:cubicBezTo>
                    <a:cubicBezTo>
                      <a:pt x="1628" y="17033"/>
                      <a:pt x="1289" y="17287"/>
                      <a:pt x="951" y="17546"/>
                    </a:cubicBezTo>
                    <a:cubicBezTo>
                      <a:pt x="1365" y="18015"/>
                      <a:pt x="1846" y="18478"/>
                      <a:pt x="2395" y="18941"/>
                    </a:cubicBezTo>
                    <a:cubicBezTo>
                      <a:pt x="2966" y="18474"/>
                      <a:pt x="3532" y="18001"/>
                      <a:pt x="4093" y="17528"/>
                    </a:cubicBezTo>
                    <a:cubicBezTo>
                      <a:pt x="5279" y="17725"/>
                      <a:pt x="6452" y="17974"/>
                      <a:pt x="7602" y="18215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5" y="18937"/>
                      <a:pt x="12636" y="18803"/>
                      <a:pt x="12819" y="18665"/>
                    </a:cubicBezTo>
                    <a:cubicBezTo>
                      <a:pt x="11084" y="18474"/>
                      <a:pt x="9368" y="18112"/>
                      <a:pt x="7701" y="17756"/>
                    </a:cubicBezTo>
                    <a:cubicBezTo>
                      <a:pt x="6676" y="17537"/>
                      <a:pt x="5627" y="17319"/>
                      <a:pt x="4566" y="17136"/>
                    </a:cubicBezTo>
                    <a:cubicBezTo>
                      <a:pt x="5347" y="16476"/>
                      <a:pt x="6127" y="15811"/>
                      <a:pt x="6898" y="15152"/>
                    </a:cubicBezTo>
                    <a:cubicBezTo>
                      <a:pt x="9832" y="15249"/>
                      <a:pt x="12766" y="15527"/>
                      <a:pt x="15673" y="15981"/>
                    </a:cubicBezTo>
                    <a:cubicBezTo>
                      <a:pt x="15793" y="15842"/>
                      <a:pt x="15914" y="15700"/>
                      <a:pt x="16034" y="15562"/>
                    </a:cubicBezTo>
                    <a:cubicBezTo>
                      <a:pt x="13181" y="15111"/>
                      <a:pt x="10304" y="14821"/>
                      <a:pt x="7425" y="14706"/>
                    </a:cubicBezTo>
                    <a:cubicBezTo>
                      <a:pt x="7897" y="14300"/>
                      <a:pt x="8370" y="13899"/>
                      <a:pt x="8837" y="13498"/>
                    </a:cubicBezTo>
                    <a:cubicBezTo>
                      <a:pt x="9324" y="13087"/>
                      <a:pt x="9800" y="12668"/>
                      <a:pt x="10273" y="12249"/>
                    </a:cubicBezTo>
                    <a:cubicBezTo>
                      <a:pt x="12936" y="12387"/>
                      <a:pt x="15620" y="12467"/>
                      <a:pt x="18291" y="12494"/>
                    </a:cubicBezTo>
                    <a:cubicBezTo>
                      <a:pt x="18393" y="12338"/>
                      <a:pt x="18482" y="12182"/>
                      <a:pt x="18585" y="12026"/>
                    </a:cubicBezTo>
                    <a:cubicBezTo>
                      <a:pt x="15976" y="12012"/>
                      <a:pt x="13364" y="11932"/>
                      <a:pt x="10763" y="11803"/>
                    </a:cubicBezTo>
                    <a:cubicBezTo>
                      <a:pt x="11714" y="10942"/>
                      <a:pt x="12636" y="10059"/>
                      <a:pt x="13551" y="9168"/>
                    </a:cubicBezTo>
                    <a:cubicBezTo>
                      <a:pt x="15739" y="9057"/>
                      <a:pt x="17943" y="8927"/>
                      <a:pt x="20137" y="8780"/>
                    </a:cubicBezTo>
                    <a:cubicBezTo>
                      <a:pt x="20180" y="8637"/>
                      <a:pt x="20230" y="8472"/>
                      <a:pt x="20283" y="8303"/>
                    </a:cubicBezTo>
                    <a:lnTo>
                      <a:pt x="20283" y="8303"/>
                    </a:lnTo>
                    <a:cubicBezTo>
                      <a:pt x="18206" y="8441"/>
                      <a:pt x="16128" y="8561"/>
                      <a:pt x="14054" y="8673"/>
                    </a:cubicBezTo>
                    <a:cubicBezTo>
                      <a:pt x="14893" y="7843"/>
                      <a:pt x="15718" y="7001"/>
                      <a:pt x="16542" y="6158"/>
                    </a:cubicBezTo>
                    <a:cubicBezTo>
                      <a:pt x="18027" y="6038"/>
                      <a:pt x="19521" y="5890"/>
                      <a:pt x="21005" y="5703"/>
                    </a:cubicBezTo>
                    <a:cubicBezTo>
                      <a:pt x="21042" y="5538"/>
                      <a:pt x="21086" y="5378"/>
                      <a:pt x="21131" y="5209"/>
                    </a:cubicBezTo>
                    <a:lnTo>
                      <a:pt x="21131" y="5209"/>
                    </a:lnTo>
                    <a:cubicBezTo>
                      <a:pt x="19766" y="5392"/>
                      <a:pt x="18402" y="5534"/>
                      <a:pt x="17037" y="5645"/>
                    </a:cubicBezTo>
                    <a:cubicBezTo>
                      <a:pt x="17768" y="4892"/>
                      <a:pt x="18495" y="4134"/>
                      <a:pt x="19227" y="3376"/>
                    </a:cubicBezTo>
                    <a:lnTo>
                      <a:pt x="21647" y="2997"/>
                    </a:lnTo>
                    <a:cubicBezTo>
                      <a:pt x="21679" y="2832"/>
                      <a:pt x="21711" y="2667"/>
                      <a:pt x="21746" y="2507"/>
                    </a:cubicBezTo>
                    <a:lnTo>
                      <a:pt x="21746" y="2507"/>
                    </a:lnTo>
                    <a:cubicBezTo>
                      <a:pt x="20832" y="2649"/>
                      <a:pt x="20199" y="2752"/>
                      <a:pt x="19762" y="2819"/>
                    </a:cubicBezTo>
                    <a:cubicBezTo>
                      <a:pt x="20507" y="2048"/>
                      <a:pt x="21250" y="1276"/>
                      <a:pt x="22005" y="513"/>
                    </a:cubicBezTo>
                    <a:cubicBezTo>
                      <a:pt x="22009" y="509"/>
                      <a:pt x="22009" y="504"/>
                      <a:pt x="22013" y="504"/>
                    </a:cubicBezTo>
                    <a:cubicBezTo>
                      <a:pt x="22102" y="411"/>
                      <a:pt x="22071" y="309"/>
                      <a:pt x="21995" y="246"/>
                    </a:cubicBezTo>
                    <a:cubicBezTo>
                      <a:pt x="21954" y="216"/>
                      <a:pt x="21902" y="197"/>
                      <a:pt x="21850" y="197"/>
                    </a:cubicBezTo>
                    <a:cubicBezTo>
                      <a:pt x="21800" y="197"/>
                      <a:pt x="21749" y="214"/>
                      <a:pt x="21705" y="255"/>
                    </a:cubicBezTo>
                    <a:cubicBezTo>
                      <a:pt x="20738" y="1178"/>
                      <a:pt x="19748" y="2079"/>
                      <a:pt x="18741" y="2961"/>
                    </a:cubicBez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5094684" y="47097"/>
                <a:ext cx="560493" cy="869599"/>
              </a:xfrm>
              <a:custGeom>
                <a:rect b="b" l="l" r="r" t="t"/>
                <a:pathLst>
                  <a:path extrusionOk="0" h="27376" w="17645">
                    <a:moveTo>
                      <a:pt x="8995" y="0"/>
                    </a:moveTo>
                    <a:cubicBezTo>
                      <a:pt x="8944" y="0"/>
                      <a:pt x="8904" y="18"/>
                      <a:pt x="8874" y="56"/>
                    </a:cubicBezTo>
                    <a:cubicBezTo>
                      <a:pt x="6310" y="3369"/>
                      <a:pt x="3876" y="6842"/>
                      <a:pt x="2310" y="10734"/>
                    </a:cubicBezTo>
                    <a:cubicBezTo>
                      <a:pt x="1" y="16473"/>
                      <a:pt x="215" y="23598"/>
                      <a:pt x="4571" y="26283"/>
                    </a:cubicBezTo>
                    <a:cubicBezTo>
                      <a:pt x="4576" y="26287"/>
                      <a:pt x="4584" y="26291"/>
                      <a:pt x="4589" y="26296"/>
                    </a:cubicBezTo>
                    <a:cubicBezTo>
                      <a:pt x="4616" y="26310"/>
                      <a:pt x="4643" y="26327"/>
                      <a:pt x="4670" y="26341"/>
                    </a:cubicBezTo>
                    <a:cubicBezTo>
                      <a:pt x="4687" y="26353"/>
                      <a:pt x="4705" y="26363"/>
                      <a:pt x="4723" y="26372"/>
                    </a:cubicBezTo>
                    <a:cubicBezTo>
                      <a:pt x="4750" y="26390"/>
                      <a:pt x="4777" y="26403"/>
                      <a:pt x="4803" y="26421"/>
                    </a:cubicBezTo>
                    <a:cubicBezTo>
                      <a:pt x="4835" y="26438"/>
                      <a:pt x="4870" y="26456"/>
                      <a:pt x="4901" y="26474"/>
                    </a:cubicBezTo>
                    <a:cubicBezTo>
                      <a:pt x="4915" y="26483"/>
                      <a:pt x="4932" y="26487"/>
                      <a:pt x="4946" y="26497"/>
                    </a:cubicBezTo>
                    <a:cubicBezTo>
                      <a:pt x="4981" y="26518"/>
                      <a:pt x="5022" y="26536"/>
                      <a:pt x="5061" y="26559"/>
                    </a:cubicBezTo>
                    <a:cubicBezTo>
                      <a:pt x="5066" y="26559"/>
                      <a:pt x="5071" y="26563"/>
                      <a:pt x="5075" y="26563"/>
                    </a:cubicBezTo>
                    <a:cubicBezTo>
                      <a:pt x="6106" y="27083"/>
                      <a:pt x="7344" y="27376"/>
                      <a:pt x="8806" y="27376"/>
                    </a:cubicBezTo>
                    <a:cubicBezTo>
                      <a:pt x="9550" y="27376"/>
                      <a:pt x="10352" y="27300"/>
                      <a:pt x="11214" y="27139"/>
                    </a:cubicBezTo>
                    <a:cubicBezTo>
                      <a:pt x="11224" y="27139"/>
                      <a:pt x="11233" y="27133"/>
                      <a:pt x="11237" y="27133"/>
                    </a:cubicBezTo>
                    <a:cubicBezTo>
                      <a:pt x="11317" y="27121"/>
                      <a:pt x="11397" y="27102"/>
                      <a:pt x="11478" y="27090"/>
                    </a:cubicBezTo>
                    <a:cubicBezTo>
                      <a:pt x="13217" y="26742"/>
                      <a:pt x="14519" y="25979"/>
                      <a:pt x="15460" y="24945"/>
                    </a:cubicBezTo>
                    <a:cubicBezTo>
                      <a:pt x="15472" y="24931"/>
                      <a:pt x="15482" y="24918"/>
                      <a:pt x="15495" y="24909"/>
                    </a:cubicBezTo>
                    <a:cubicBezTo>
                      <a:pt x="15499" y="24900"/>
                      <a:pt x="15509" y="24892"/>
                      <a:pt x="15517" y="24882"/>
                    </a:cubicBezTo>
                    <a:cubicBezTo>
                      <a:pt x="16676" y="23581"/>
                      <a:pt x="17287" y="21863"/>
                      <a:pt x="17515" y="20009"/>
                    </a:cubicBezTo>
                    <a:lnTo>
                      <a:pt x="17515" y="20000"/>
                    </a:lnTo>
                    <a:cubicBezTo>
                      <a:pt x="17524" y="19937"/>
                      <a:pt x="17532" y="19871"/>
                      <a:pt x="17538" y="19809"/>
                    </a:cubicBezTo>
                    <a:cubicBezTo>
                      <a:pt x="17542" y="19790"/>
                      <a:pt x="17542" y="19777"/>
                      <a:pt x="17542" y="19764"/>
                    </a:cubicBezTo>
                    <a:cubicBezTo>
                      <a:pt x="17645" y="18770"/>
                      <a:pt x="17645" y="17739"/>
                      <a:pt x="17559" y="16714"/>
                    </a:cubicBezTo>
                    <a:lnTo>
                      <a:pt x="17559" y="16683"/>
                    </a:lnTo>
                    <a:cubicBezTo>
                      <a:pt x="17532" y="16352"/>
                      <a:pt x="17497" y="16023"/>
                      <a:pt x="17452" y="15693"/>
                    </a:cubicBezTo>
                    <a:cubicBezTo>
                      <a:pt x="17100" y="12995"/>
                      <a:pt x="16338" y="10262"/>
                      <a:pt x="15170" y="7818"/>
                    </a:cubicBezTo>
                    <a:cubicBezTo>
                      <a:pt x="15044" y="7556"/>
                      <a:pt x="14291" y="6400"/>
                      <a:pt x="13346" y="5054"/>
                    </a:cubicBezTo>
                    <a:cubicBezTo>
                      <a:pt x="13070" y="4661"/>
                      <a:pt x="12780" y="4260"/>
                      <a:pt x="12490" y="3859"/>
                    </a:cubicBezTo>
                    <a:lnTo>
                      <a:pt x="12490" y="3864"/>
                    </a:lnTo>
                    <a:cubicBezTo>
                      <a:pt x="12209" y="3480"/>
                      <a:pt x="11924" y="3097"/>
                      <a:pt x="11643" y="2731"/>
                    </a:cubicBezTo>
                    <a:lnTo>
                      <a:pt x="11643" y="2727"/>
                    </a:lnTo>
                    <a:cubicBezTo>
                      <a:pt x="11416" y="2428"/>
                      <a:pt x="11188" y="2147"/>
                      <a:pt x="10969" y="1871"/>
                    </a:cubicBezTo>
                    <a:lnTo>
                      <a:pt x="10969" y="1875"/>
                    </a:lnTo>
                    <a:cubicBezTo>
                      <a:pt x="10885" y="1777"/>
                      <a:pt x="10805" y="1675"/>
                      <a:pt x="10724" y="1581"/>
                    </a:cubicBezTo>
                    <a:cubicBezTo>
                      <a:pt x="9951" y="651"/>
                      <a:pt x="9297" y="0"/>
                      <a:pt x="89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5370595" y="65266"/>
                <a:ext cx="3780" cy="2795"/>
              </a:xfrm>
              <a:custGeom>
                <a:rect b="b" l="l" r="r" t="t"/>
                <a:pathLst>
                  <a:path extrusionOk="0" h="88" w="119">
                    <a:moveTo>
                      <a:pt x="63" y="1"/>
                    </a:moveTo>
                    <a:cubicBezTo>
                      <a:pt x="60" y="1"/>
                      <a:pt x="57" y="1"/>
                      <a:pt x="54" y="2"/>
                    </a:cubicBezTo>
                    <a:cubicBezTo>
                      <a:pt x="1" y="14"/>
                      <a:pt x="12" y="87"/>
                      <a:pt x="60" y="87"/>
                    </a:cubicBezTo>
                    <a:cubicBezTo>
                      <a:pt x="64" y="87"/>
                      <a:pt x="67" y="87"/>
                      <a:pt x="72" y="86"/>
                    </a:cubicBezTo>
                    <a:cubicBezTo>
                      <a:pt x="118" y="77"/>
                      <a:pt x="109" y="1"/>
                      <a:pt x="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5122606" y="51004"/>
                <a:ext cx="531143" cy="865501"/>
              </a:xfrm>
              <a:custGeom>
                <a:rect b="b" l="l" r="r" t="t"/>
                <a:pathLst>
                  <a:path extrusionOk="0" h="27247" w="16721">
                    <a:moveTo>
                      <a:pt x="8462" y="0"/>
                    </a:moveTo>
                    <a:cubicBezTo>
                      <a:pt x="8448" y="0"/>
                      <a:pt x="8433" y="2"/>
                      <a:pt x="8419" y="4"/>
                    </a:cubicBezTo>
                    <a:cubicBezTo>
                      <a:pt x="8325" y="27"/>
                      <a:pt x="8232" y="111"/>
                      <a:pt x="8240" y="231"/>
                    </a:cubicBezTo>
                    <a:cubicBezTo>
                      <a:pt x="8333" y="1565"/>
                      <a:pt x="8392" y="2902"/>
                      <a:pt x="8432" y="4244"/>
                    </a:cubicBezTo>
                    <a:lnTo>
                      <a:pt x="6386" y="2069"/>
                    </a:lnTo>
                    <a:cubicBezTo>
                      <a:pt x="6292" y="2198"/>
                      <a:pt x="6193" y="2323"/>
                      <a:pt x="6104" y="2447"/>
                    </a:cubicBezTo>
                    <a:cubicBezTo>
                      <a:pt x="7763" y="4209"/>
                      <a:pt x="8285" y="4766"/>
                      <a:pt x="8450" y="4940"/>
                    </a:cubicBezTo>
                    <a:cubicBezTo>
                      <a:pt x="8472" y="5993"/>
                      <a:pt x="8485" y="7045"/>
                      <a:pt x="8490" y="8092"/>
                    </a:cubicBezTo>
                    <a:cubicBezTo>
                      <a:pt x="7290" y="6786"/>
                      <a:pt x="6113" y="5448"/>
                      <a:pt x="4972" y="4084"/>
                    </a:cubicBezTo>
                    <a:cubicBezTo>
                      <a:pt x="4878" y="4217"/>
                      <a:pt x="4789" y="4351"/>
                      <a:pt x="4705" y="4490"/>
                    </a:cubicBezTo>
                    <a:cubicBezTo>
                      <a:pt x="5926" y="5952"/>
                      <a:pt x="7193" y="7388"/>
                      <a:pt x="8494" y="8783"/>
                    </a:cubicBezTo>
                    <a:cubicBezTo>
                      <a:pt x="8499" y="10130"/>
                      <a:pt x="8490" y="11481"/>
                      <a:pt x="8481" y="12832"/>
                    </a:cubicBezTo>
                    <a:cubicBezTo>
                      <a:pt x="6715" y="10938"/>
                      <a:pt x="4888" y="9078"/>
                      <a:pt x="3028" y="7259"/>
                    </a:cubicBezTo>
                    <a:cubicBezTo>
                      <a:pt x="2952" y="7401"/>
                      <a:pt x="2872" y="7549"/>
                      <a:pt x="2801" y="7687"/>
                    </a:cubicBezTo>
                    <a:cubicBezTo>
                      <a:pt x="4736" y="9582"/>
                      <a:pt x="6635" y="11526"/>
                      <a:pt x="8477" y="13510"/>
                    </a:cubicBezTo>
                    <a:cubicBezTo>
                      <a:pt x="8467" y="14758"/>
                      <a:pt x="8459" y="16007"/>
                      <a:pt x="8454" y="17255"/>
                    </a:cubicBezTo>
                    <a:cubicBezTo>
                      <a:pt x="6220" y="14999"/>
                      <a:pt x="3822" y="12895"/>
                      <a:pt x="1285" y="10977"/>
                    </a:cubicBezTo>
                    <a:cubicBezTo>
                      <a:pt x="1231" y="11129"/>
                      <a:pt x="1173" y="11280"/>
                      <a:pt x="1115" y="11436"/>
                    </a:cubicBezTo>
                    <a:cubicBezTo>
                      <a:pt x="3701" y="13403"/>
                      <a:pt x="6145" y="15556"/>
                      <a:pt x="8409" y="17871"/>
                    </a:cubicBezTo>
                    <a:lnTo>
                      <a:pt x="8405" y="17879"/>
                    </a:lnTo>
                    <a:cubicBezTo>
                      <a:pt x="8423" y="17898"/>
                      <a:pt x="8440" y="17915"/>
                      <a:pt x="8454" y="17929"/>
                    </a:cubicBezTo>
                    <a:cubicBezTo>
                      <a:pt x="8459" y="18406"/>
                      <a:pt x="8459" y="18883"/>
                      <a:pt x="8463" y="19359"/>
                    </a:cubicBezTo>
                    <a:cubicBezTo>
                      <a:pt x="8467" y="20060"/>
                      <a:pt x="8463" y="20756"/>
                      <a:pt x="8454" y="21451"/>
                    </a:cubicBezTo>
                    <a:lnTo>
                      <a:pt x="36" y="16363"/>
                    </a:lnTo>
                    <a:cubicBezTo>
                      <a:pt x="23" y="16542"/>
                      <a:pt x="9" y="16711"/>
                      <a:pt x="0" y="16889"/>
                    </a:cubicBezTo>
                    <a:cubicBezTo>
                      <a:pt x="5400" y="20153"/>
                      <a:pt x="7571" y="21464"/>
                      <a:pt x="8446" y="21995"/>
                    </a:cubicBezTo>
                    <a:cubicBezTo>
                      <a:pt x="8427" y="23154"/>
                      <a:pt x="8392" y="24314"/>
                      <a:pt x="8347" y="25473"/>
                    </a:cubicBezTo>
                    <a:cubicBezTo>
                      <a:pt x="5645" y="24282"/>
                      <a:pt x="2988" y="22940"/>
                      <a:pt x="424" y="21468"/>
                    </a:cubicBezTo>
                    <a:lnTo>
                      <a:pt x="424" y="21468"/>
                    </a:lnTo>
                    <a:cubicBezTo>
                      <a:pt x="482" y="21692"/>
                      <a:pt x="554" y="21906"/>
                      <a:pt x="620" y="22120"/>
                    </a:cubicBezTo>
                    <a:cubicBezTo>
                      <a:pt x="3126" y="23533"/>
                      <a:pt x="5703" y="24826"/>
                      <a:pt x="8329" y="25973"/>
                    </a:cubicBezTo>
                    <a:cubicBezTo>
                      <a:pt x="8312" y="26395"/>
                      <a:pt x="8294" y="26823"/>
                      <a:pt x="8276" y="27247"/>
                    </a:cubicBezTo>
                    <a:cubicBezTo>
                      <a:pt x="8900" y="27225"/>
                      <a:pt x="9564" y="27154"/>
                      <a:pt x="10269" y="27029"/>
                    </a:cubicBezTo>
                    <a:cubicBezTo>
                      <a:pt x="10273" y="26288"/>
                      <a:pt x="10278" y="25553"/>
                      <a:pt x="10273" y="24817"/>
                    </a:cubicBezTo>
                    <a:cubicBezTo>
                      <a:pt x="11179" y="24032"/>
                      <a:pt x="12119" y="23288"/>
                      <a:pt x="13042" y="22561"/>
                    </a:cubicBezTo>
                    <a:cubicBezTo>
                      <a:pt x="14260" y="21594"/>
                      <a:pt x="15503" y="20608"/>
                      <a:pt x="16672" y="19525"/>
                    </a:cubicBezTo>
                    <a:cubicBezTo>
                      <a:pt x="16694" y="19297"/>
                      <a:pt x="16712" y="19065"/>
                      <a:pt x="16721" y="18834"/>
                    </a:cubicBezTo>
                    <a:lnTo>
                      <a:pt x="16721" y="18834"/>
                    </a:lnTo>
                    <a:cubicBezTo>
                      <a:pt x="15463" y="20042"/>
                      <a:pt x="14090" y="21135"/>
                      <a:pt x="12747" y="22186"/>
                    </a:cubicBezTo>
                    <a:cubicBezTo>
                      <a:pt x="11928" y="22837"/>
                      <a:pt x="11089" y="23506"/>
                      <a:pt x="10269" y="24207"/>
                    </a:cubicBezTo>
                    <a:cubicBezTo>
                      <a:pt x="10260" y="23181"/>
                      <a:pt x="10251" y="22160"/>
                      <a:pt x="10238" y="21143"/>
                    </a:cubicBezTo>
                    <a:cubicBezTo>
                      <a:pt x="12186" y="18949"/>
                      <a:pt x="14272" y="16867"/>
                      <a:pt x="16480" y="14924"/>
                    </a:cubicBezTo>
                    <a:cubicBezTo>
                      <a:pt x="16449" y="14741"/>
                      <a:pt x="16418" y="14562"/>
                      <a:pt x="16391" y="14379"/>
                    </a:cubicBezTo>
                    <a:cubicBezTo>
                      <a:pt x="14219" y="16283"/>
                      <a:pt x="12159" y="18312"/>
                      <a:pt x="10228" y="20452"/>
                    </a:cubicBezTo>
                    <a:cubicBezTo>
                      <a:pt x="10220" y="19828"/>
                      <a:pt x="10211" y="19208"/>
                      <a:pt x="10202" y="18593"/>
                    </a:cubicBezTo>
                    <a:cubicBezTo>
                      <a:pt x="10197" y="17955"/>
                      <a:pt x="10179" y="17322"/>
                      <a:pt x="10158" y="16689"/>
                    </a:cubicBezTo>
                    <a:cubicBezTo>
                      <a:pt x="11967" y="14731"/>
                      <a:pt x="13747" y="12720"/>
                      <a:pt x="15472" y="10679"/>
                    </a:cubicBezTo>
                    <a:cubicBezTo>
                      <a:pt x="15414" y="10504"/>
                      <a:pt x="15356" y="10335"/>
                      <a:pt x="15299" y="10156"/>
                    </a:cubicBezTo>
                    <a:cubicBezTo>
                      <a:pt x="13622" y="12154"/>
                      <a:pt x="11891" y="14112"/>
                      <a:pt x="10131" y="16029"/>
                    </a:cubicBezTo>
                    <a:cubicBezTo>
                      <a:pt x="10072" y="14749"/>
                      <a:pt x="9988" y="13474"/>
                      <a:pt x="9885" y="12204"/>
                    </a:cubicBezTo>
                    <a:cubicBezTo>
                      <a:pt x="11201" y="10446"/>
                      <a:pt x="12507" y="8672"/>
                      <a:pt x="13796" y="6888"/>
                    </a:cubicBezTo>
                    <a:cubicBezTo>
                      <a:pt x="13716" y="6764"/>
                      <a:pt x="13622" y="6621"/>
                      <a:pt x="13523" y="6474"/>
                    </a:cubicBezTo>
                    <a:cubicBezTo>
                      <a:pt x="12302" y="8155"/>
                      <a:pt x="11067" y="9835"/>
                      <a:pt x="9823" y="11499"/>
                    </a:cubicBezTo>
                    <a:cubicBezTo>
                      <a:pt x="9720" y="10322"/>
                      <a:pt x="9605" y="9149"/>
                      <a:pt x="9479" y="7977"/>
                    </a:cubicBezTo>
                    <a:cubicBezTo>
                      <a:pt x="10340" y="6759"/>
                      <a:pt x="11179" y="5515"/>
                      <a:pt x="11981" y="4254"/>
                    </a:cubicBezTo>
                    <a:cubicBezTo>
                      <a:pt x="11883" y="4120"/>
                      <a:pt x="11790" y="3982"/>
                      <a:pt x="11687" y="3843"/>
                    </a:cubicBezTo>
                    <a:cubicBezTo>
                      <a:pt x="10951" y="5007"/>
                      <a:pt x="10193" y="6149"/>
                      <a:pt x="9403" y="7267"/>
                    </a:cubicBezTo>
                    <a:cubicBezTo>
                      <a:pt x="9292" y="6224"/>
                      <a:pt x="9172" y="5180"/>
                      <a:pt x="9056" y="4137"/>
                    </a:cubicBezTo>
                    <a:lnTo>
                      <a:pt x="10313" y="2029"/>
                    </a:lnTo>
                    <a:cubicBezTo>
                      <a:pt x="10206" y="1900"/>
                      <a:pt x="10099" y="1770"/>
                      <a:pt x="10002" y="1641"/>
                    </a:cubicBezTo>
                    <a:cubicBezTo>
                      <a:pt x="9524" y="2439"/>
                      <a:pt x="9199" y="2987"/>
                      <a:pt x="8971" y="3367"/>
                    </a:cubicBezTo>
                    <a:cubicBezTo>
                      <a:pt x="8856" y="2301"/>
                      <a:pt x="8740" y="1235"/>
                      <a:pt x="8633" y="165"/>
                    </a:cubicBezTo>
                    <a:cubicBezTo>
                      <a:pt x="8628" y="165"/>
                      <a:pt x="8628" y="161"/>
                      <a:pt x="8628" y="156"/>
                    </a:cubicBezTo>
                    <a:cubicBezTo>
                      <a:pt x="8617" y="46"/>
                      <a:pt x="8544" y="0"/>
                      <a:pt x="84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2961283" y="556480"/>
                <a:ext cx="891898" cy="1389528"/>
              </a:xfrm>
              <a:custGeom>
                <a:rect b="b" l="l" r="r" t="t"/>
                <a:pathLst>
                  <a:path extrusionOk="0" h="43744" w="28078">
                    <a:moveTo>
                      <a:pt x="1244" y="1"/>
                    </a:moveTo>
                    <a:cubicBezTo>
                      <a:pt x="942" y="2382"/>
                      <a:pt x="152" y="5025"/>
                      <a:pt x="81" y="7389"/>
                    </a:cubicBezTo>
                    <a:cubicBezTo>
                      <a:pt x="1" y="10340"/>
                      <a:pt x="1967" y="12743"/>
                      <a:pt x="2676" y="15495"/>
                    </a:cubicBezTo>
                    <a:cubicBezTo>
                      <a:pt x="3300" y="17893"/>
                      <a:pt x="2948" y="20359"/>
                      <a:pt x="3683" y="22704"/>
                    </a:cubicBezTo>
                    <a:cubicBezTo>
                      <a:pt x="4570" y="25531"/>
                      <a:pt x="6577" y="28180"/>
                      <a:pt x="8811" y="30079"/>
                    </a:cubicBezTo>
                    <a:cubicBezTo>
                      <a:pt x="9766" y="30882"/>
                      <a:pt x="10799" y="31590"/>
                      <a:pt x="11678" y="32468"/>
                    </a:cubicBezTo>
                    <a:cubicBezTo>
                      <a:pt x="12489" y="33281"/>
                      <a:pt x="13154" y="34221"/>
                      <a:pt x="13810" y="35162"/>
                    </a:cubicBezTo>
                    <a:cubicBezTo>
                      <a:pt x="15585" y="37693"/>
                      <a:pt x="18628" y="43744"/>
                      <a:pt x="22510" y="43744"/>
                    </a:cubicBezTo>
                    <a:cubicBezTo>
                      <a:pt x="23026" y="43744"/>
                      <a:pt x="23556" y="43637"/>
                      <a:pt x="24100" y="43402"/>
                    </a:cubicBezTo>
                    <a:cubicBezTo>
                      <a:pt x="25273" y="42893"/>
                      <a:pt x="26143" y="41877"/>
                      <a:pt x="26927" y="40873"/>
                    </a:cubicBezTo>
                    <a:cubicBezTo>
                      <a:pt x="27382" y="40284"/>
                      <a:pt x="27837" y="39665"/>
                      <a:pt x="27970" y="38938"/>
                    </a:cubicBezTo>
                    <a:cubicBezTo>
                      <a:pt x="28077" y="38358"/>
                      <a:pt x="27970" y="37757"/>
                      <a:pt x="27845" y="37187"/>
                    </a:cubicBezTo>
                    <a:cubicBezTo>
                      <a:pt x="26941" y="32941"/>
                      <a:pt x="24885" y="29900"/>
                      <a:pt x="22437" y="26512"/>
                    </a:cubicBezTo>
                    <a:cubicBezTo>
                      <a:pt x="21599" y="25352"/>
                      <a:pt x="20827" y="24109"/>
                      <a:pt x="20083" y="22820"/>
                    </a:cubicBezTo>
                    <a:cubicBezTo>
                      <a:pt x="17296" y="18026"/>
                      <a:pt x="14875" y="12698"/>
                      <a:pt x="10653" y="9278"/>
                    </a:cubicBezTo>
                    <a:cubicBezTo>
                      <a:pt x="9293" y="8177"/>
                      <a:pt x="7741" y="7321"/>
                      <a:pt x="6385" y="6207"/>
                    </a:cubicBezTo>
                    <a:cubicBezTo>
                      <a:pt x="4303" y="4495"/>
                      <a:pt x="2761" y="2230"/>
                      <a:pt x="124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2964841" y="556035"/>
                <a:ext cx="870774" cy="1375456"/>
              </a:xfrm>
              <a:custGeom>
                <a:rect b="b" l="l" r="r" t="t"/>
                <a:pathLst>
                  <a:path extrusionOk="0" h="43301" w="27413">
                    <a:moveTo>
                      <a:pt x="1146" y="1"/>
                    </a:moveTo>
                    <a:lnTo>
                      <a:pt x="1146" y="1"/>
                    </a:lnTo>
                    <a:cubicBezTo>
                      <a:pt x="1186" y="474"/>
                      <a:pt x="1239" y="946"/>
                      <a:pt x="1311" y="1414"/>
                    </a:cubicBezTo>
                    <a:cubicBezTo>
                      <a:pt x="932" y="1307"/>
                      <a:pt x="932" y="1303"/>
                      <a:pt x="932" y="1303"/>
                    </a:cubicBezTo>
                    <a:cubicBezTo>
                      <a:pt x="900" y="1490"/>
                      <a:pt x="865" y="1677"/>
                      <a:pt x="830" y="1865"/>
                    </a:cubicBezTo>
                    <a:cubicBezTo>
                      <a:pt x="1244" y="1980"/>
                      <a:pt x="1373" y="2016"/>
                      <a:pt x="1414" y="2030"/>
                    </a:cubicBezTo>
                    <a:cubicBezTo>
                      <a:pt x="1542" y="2756"/>
                      <a:pt x="1708" y="3478"/>
                      <a:pt x="1904" y="4192"/>
                    </a:cubicBezTo>
                    <a:lnTo>
                      <a:pt x="455" y="3768"/>
                    </a:lnTo>
                    <a:cubicBezTo>
                      <a:pt x="419" y="3960"/>
                      <a:pt x="379" y="4143"/>
                      <a:pt x="348" y="4326"/>
                    </a:cubicBezTo>
                    <a:cubicBezTo>
                      <a:pt x="1552" y="4678"/>
                      <a:pt x="1953" y="4794"/>
                      <a:pt x="2091" y="4834"/>
                    </a:cubicBezTo>
                    <a:cubicBezTo>
                      <a:pt x="2297" y="5503"/>
                      <a:pt x="2528" y="6162"/>
                      <a:pt x="2791" y="6814"/>
                    </a:cubicBezTo>
                    <a:cubicBezTo>
                      <a:pt x="2826" y="6907"/>
                      <a:pt x="2867" y="6997"/>
                      <a:pt x="2902" y="7086"/>
                    </a:cubicBezTo>
                    <a:lnTo>
                      <a:pt x="54" y="6261"/>
                    </a:lnTo>
                    <a:cubicBezTo>
                      <a:pt x="31" y="6452"/>
                      <a:pt x="13" y="6644"/>
                      <a:pt x="0" y="6831"/>
                    </a:cubicBezTo>
                    <a:cubicBezTo>
                      <a:pt x="2176" y="7465"/>
                      <a:pt x="2929" y="7683"/>
                      <a:pt x="3192" y="7759"/>
                    </a:cubicBezTo>
                    <a:cubicBezTo>
                      <a:pt x="3549" y="8561"/>
                      <a:pt x="3946" y="9346"/>
                      <a:pt x="4369" y="10117"/>
                    </a:cubicBezTo>
                    <a:lnTo>
                      <a:pt x="93" y="8882"/>
                    </a:lnTo>
                    <a:lnTo>
                      <a:pt x="93" y="8882"/>
                    </a:lnTo>
                    <a:cubicBezTo>
                      <a:pt x="134" y="9092"/>
                      <a:pt x="183" y="9302"/>
                      <a:pt x="237" y="9512"/>
                    </a:cubicBezTo>
                    <a:cubicBezTo>
                      <a:pt x="3277" y="10389"/>
                      <a:pt x="4374" y="10706"/>
                      <a:pt x="4771" y="10823"/>
                    </a:cubicBezTo>
                    <a:cubicBezTo>
                      <a:pt x="5203" y="11566"/>
                      <a:pt x="5658" y="12294"/>
                      <a:pt x="6135" y="13011"/>
                    </a:cubicBezTo>
                    <a:cubicBezTo>
                      <a:pt x="6193" y="13101"/>
                      <a:pt x="6256" y="13194"/>
                      <a:pt x="6318" y="13288"/>
                    </a:cubicBezTo>
                    <a:lnTo>
                      <a:pt x="1079" y="11767"/>
                    </a:lnTo>
                    <a:lnTo>
                      <a:pt x="1079" y="11767"/>
                    </a:lnTo>
                    <a:cubicBezTo>
                      <a:pt x="1177" y="11994"/>
                      <a:pt x="1275" y="12222"/>
                      <a:pt x="1377" y="12445"/>
                    </a:cubicBezTo>
                    <a:cubicBezTo>
                      <a:pt x="4927" y="13471"/>
                      <a:pt x="6291" y="13867"/>
                      <a:pt x="6813" y="14019"/>
                    </a:cubicBezTo>
                    <a:cubicBezTo>
                      <a:pt x="7250" y="14652"/>
                      <a:pt x="7691" y="15281"/>
                      <a:pt x="8123" y="15910"/>
                    </a:cubicBezTo>
                    <a:cubicBezTo>
                      <a:pt x="8271" y="16120"/>
                      <a:pt x="8409" y="16324"/>
                      <a:pt x="8547" y="16538"/>
                    </a:cubicBezTo>
                    <a:lnTo>
                      <a:pt x="2336" y="14741"/>
                    </a:lnTo>
                    <a:lnTo>
                      <a:pt x="2336" y="14741"/>
                    </a:lnTo>
                    <a:cubicBezTo>
                      <a:pt x="2408" y="14951"/>
                      <a:pt x="2474" y="15169"/>
                      <a:pt x="2537" y="15388"/>
                    </a:cubicBezTo>
                    <a:cubicBezTo>
                      <a:pt x="6738" y="16605"/>
                      <a:pt x="8364" y="17073"/>
                      <a:pt x="8993" y="17256"/>
                    </a:cubicBezTo>
                    <a:cubicBezTo>
                      <a:pt x="9314" y="17791"/>
                      <a:pt x="9609" y="18335"/>
                      <a:pt x="9881" y="18896"/>
                    </a:cubicBezTo>
                    <a:cubicBezTo>
                      <a:pt x="10001" y="19143"/>
                      <a:pt x="10117" y="19383"/>
                      <a:pt x="10228" y="19628"/>
                    </a:cubicBezTo>
                    <a:cubicBezTo>
                      <a:pt x="2912" y="17512"/>
                      <a:pt x="2902" y="17511"/>
                      <a:pt x="2902" y="17511"/>
                    </a:cubicBezTo>
                    <a:lnTo>
                      <a:pt x="2902" y="17511"/>
                    </a:lnTo>
                    <a:cubicBezTo>
                      <a:pt x="2921" y="17711"/>
                      <a:pt x="2939" y="17916"/>
                      <a:pt x="2956" y="18112"/>
                    </a:cubicBezTo>
                    <a:cubicBezTo>
                      <a:pt x="7909" y="19548"/>
                      <a:pt x="9809" y="20100"/>
                      <a:pt x="10536" y="20310"/>
                    </a:cubicBezTo>
                    <a:cubicBezTo>
                      <a:pt x="10875" y="21073"/>
                      <a:pt x="11200" y="21845"/>
                      <a:pt x="11535" y="22615"/>
                    </a:cubicBezTo>
                    <a:lnTo>
                      <a:pt x="3108" y="20176"/>
                    </a:lnTo>
                    <a:lnTo>
                      <a:pt x="3108" y="20176"/>
                    </a:lnTo>
                    <a:cubicBezTo>
                      <a:pt x="3126" y="20377"/>
                      <a:pt x="3147" y="20582"/>
                      <a:pt x="3170" y="20779"/>
                    </a:cubicBezTo>
                    <a:cubicBezTo>
                      <a:pt x="8784" y="22406"/>
                      <a:pt x="10977" y="23043"/>
                      <a:pt x="11833" y="23289"/>
                    </a:cubicBezTo>
                    <a:cubicBezTo>
                      <a:pt x="12136" y="23967"/>
                      <a:pt x="12453" y="24640"/>
                      <a:pt x="12805" y="25300"/>
                    </a:cubicBezTo>
                    <a:cubicBezTo>
                      <a:pt x="12864" y="25416"/>
                      <a:pt x="12926" y="25527"/>
                      <a:pt x="12988" y="25643"/>
                    </a:cubicBezTo>
                    <a:lnTo>
                      <a:pt x="3643" y="22936"/>
                    </a:lnTo>
                    <a:lnTo>
                      <a:pt x="3643" y="22936"/>
                    </a:lnTo>
                    <a:cubicBezTo>
                      <a:pt x="3715" y="23155"/>
                      <a:pt x="3799" y="23374"/>
                      <a:pt x="3884" y="23592"/>
                    </a:cubicBezTo>
                    <a:cubicBezTo>
                      <a:pt x="9862" y="25327"/>
                      <a:pt x="12356" y="26049"/>
                      <a:pt x="13394" y="26348"/>
                    </a:cubicBezTo>
                    <a:cubicBezTo>
                      <a:pt x="13809" y="27035"/>
                      <a:pt x="14264" y="27694"/>
                      <a:pt x="14749" y="28323"/>
                    </a:cubicBezTo>
                    <a:cubicBezTo>
                      <a:pt x="14892" y="28515"/>
                      <a:pt x="15035" y="28698"/>
                      <a:pt x="15182" y="28881"/>
                    </a:cubicBezTo>
                    <a:lnTo>
                      <a:pt x="5100" y="25964"/>
                    </a:lnTo>
                    <a:lnTo>
                      <a:pt x="5100" y="25964"/>
                    </a:lnTo>
                    <a:cubicBezTo>
                      <a:pt x="5257" y="26210"/>
                      <a:pt x="5417" y="26455"/>
                      <a:pt x="5587" y="26691"/>
                    </a:cubicBezTo>
                    <a:cubicBezTo>
                      <a:pt x="11745" y="28474"/>
                      <a:pt x="14544" y="29286"/>
                      <a:pt x="15820" y="29656"/>
                    </a:cubicBezTo>
                    <a:cubicBezTo>
                      <a:pt x="16212" y="30128"/>
                      <a:pt x="16614" y="30593"/>
                      <a:pt x="17005" y="31056"/>
                    </a:cubicBezTo>
                    <a:cubicBezTo>
                      <a:pt x="17363" y="31480"/>
                      <a:pt x="17719" y="31898"/>
                      <a:pt x="18063" y="32326"/>
                    </a:cubicBezTo>
                    <a:lnTo>
                      <a:pt x="7915" y="29389"/>
                    </a:lnTo>
                    <a:lnTo>
                      <a:pt x="7915" y="29389"/>
                    </a:lnTo>
                    <a:cubicBezTo>
                      <a:pt x="8173" y="29634"/>
                      <a:pt x="8436" y="29865"/>
                      <a:pt x="8699" y="30093"/>
                    </a:cubicBezTo>
                    <a:cubicBezTo>
                      <a:pt x="8765" y="30146"/>
                      <a:pt x="8833" y="30204"/>
                      <a:pt x="8905" y="30262"/>
                    </a:cubicBezTo>
                    <a:cubicBezTo>
                      <a:pt x="14674" y="31930"/>
                      <a:pt x="17385" y="32719"/>
                      <a:pt x="18664" y="33085"/>
                    </a:cubicBezTo>
                    <a:cubicBezTo>
                      <a:pt x="18834" y="33308"/>
                      <a:pt x="18999" y="33530"/>
                      <a:pt x="19159" y="33754"/>
                    </a:cubicBezTo>
                    <a:cubicBezTo>
                      <a:pt x="19579" y="34342"/>
                      <a:pt x="19966" y="34958"/>
                      <a:pt x="20337" y="35586"/>
                    </a:cubicBezTo>
                    <a:lnTo>
                      <a:pt x="12266" y="33250"/>
                    </a:lnTo>
                    <a:lnTo>
                      <a:pt x="12266" y="33250"/>
                    </a:lnTo>
                    <a:cubicBezTo>
                      <a:pt x="12471" y="33499"/>
                      <a:pt x="12671" y="33754"/>
                      <a:pt x="12864" y="34017"/>
                    </a:cubicBezTo>
                    <a:cubicBezTo>
                      <a:pt x="17496" y="35355"/>
                      <a:pt x="19694" y="35991"/>
                      <a:pt x="20738" y="36295"/>
                    </a:cubicBezTo>
                    <a:cubicBezTo>
                      <a:pt x="20804" y="36415"/>
                      <a:pt x="20872" y="36540"/>
                      <a:pt x="20938" y="36660"/>
                    </a:cubicBezTo>
                    <a:cubicBezTo>
                      <a:pt x="21291" y="37316"/>
                      <a:pt x="21629" y="37985"/>
                      <a:pt x="21960" y="38662"/>
                    </a:cubicBezTo>
                    <a:lnTo>
                      <a:pt x="14585" y="36526"/>
                    </a:lnTo>
                    <a:lnTo>
                      <a:pt x="14585" y="36526"/>
                    </a:lnTo>
                    <a:cubicBezTo>
                      <a:pt x="14731" y="36759"/>
                      <a:pt x="14888" y="37004"/>
                      <a:pt x="15044" y="37249"/>
                    </a:cubicBezTo>
                    <a:cubicBezTo>
                      <a:pt x="19168" y="38444"/>
                      <a:pt x="21246" y="39046"/>
                      <a:pt x="22294" y="39349"/>
                    </a:cubicBezTo>
                    <a:cubicBezTo>
                      <a:pt x="22361" y="39487"/>
                      <a:pt x="22432" y="39630"/>
                      <a:pt x="22499" y="39769"/>
                    </a:cubicBezTo>
                    <a:lnTo>
                      <a:pt x="23436" y="41695"/>
                    </a:lnTo>
                    <a:lnTo>
                      <a:pt x="16752" y="39759"/>
                    </a:lnTo>
                    <a:lnTo>
                      <a:pt x="16752" y="39759"/>
                    </a:lnTo>
                    <a:cubicBezTo>
                      <a:pt x="16943" y="40018"/>
                      <a:pt x="17139" y="40272"/>
                      <a:pt x="17340" y="40522"/>
                    </a:cubicBezTo>
                    <a:cubicBezTo>
                      <a:pt x="20831" y="41534"/>
                      <a:pt x="22736" y="42082"/>
                      <a:pt x="23769" y="42385"/>
                    </a:cubicBezTo>
                    <a:cubicBezTo>
                      <a:pt x="23854" y="42551"/>
                      <a:pt x="23944" y="42733"/>
                      <a:pt x="24037" y="42926"/>
                    </a:cubicBezTo>
                    <a:lnTo>
                      <a:pt x="24220" y="43300"/>
                    </a:lnTo>
                    <a:cubicBezTo>
                      <a:pt x="24808" y="43000"/>
                      <a:pt x="25325" y="42578"/>
                      <a:pt x="25794" y="42091"/>
                    </a:cubicBezTo>
                    <a:cubicBezTo>
                      <a:pt x="25780" y="42074"/>
                      <a:pt x="25772" y="42056"/>
                      <a:pt x="25763" y="42037"/>
                    </a:cubicBezTo>
                    <a:cubicBezTo>
                      <a:pt x="25763" y="42037"/>
                      <a:pt x="25763" y="42033"/>
                      <a:pt x="25691" y="41913"/>
                    </a:cubicBezTo>
                    <a:lnTo>
                      <a:pt x="27412" y="35907"/>
                    </a:lnTo>
                    <a:cubicBezTo>
                      <a:pt x="27319" y="35573"/>
                      <a:pt x="27216" y="35242"/>
                      <a:pt x="27109" y="34921"/>
                    </a:cubicBezTo>
                    <a:cubicBezTo>
                      <a:pt x="26150" y="38265"/>
                      <a:pt x="25611" y="40148"/>
                      <a:pt x="25308" y="41204"/>
                    </a:cubicBezTo>
                    <a:cubicBezTo>
                      <a:pt x="25063" y="40749"/>
                      <a:pt x="24679" y="40045"/>
                      <a:pt x="24086" y="38952"/>
                    </a:cubicBezTo>
                    <a:cubicBezTo>
                      <a:pt x="24051" y="38894"/>
                      <a:pt x="24020" y="38832"/>
                      <a:pt x="23988" y="38774"/>
                    </a:cubicBezTo>
                    <a:lnTo>
                      <a:pt x="25901" y="32095"/>
                    </a:lnTo>
                    <a:cubicBezTo>
                      <a:pt x="25776" y="31854"/>
                      <a:pt x="25652" y="31614"/>
                      <a:pt x="25522" y="31377"/>
                    </a:cubicBezTo>
                    <a:cubicBezTo>
                      <a:pt x="24469" y="35034"/>
                      <a:pt x="23907" y="37004"/>
                      <a:pt x="23605" y="38065"/>
                    </a:cubicBezTo>
                    <a:cubicBezTo>
                      <a:pt x="23199" y="37329"/>
                      <a:pt x="22789" y="36590"/>
                      <a:pt x="22347" y="35858"/>
                    </a:cubicBezTo>
                    <a:cubicBezTo>
                      <a:pt x="22320" y="35809"/>
                      <a:pt x="22289" y="35764"/>
                      <a:pt x="22263" y="35715"/>
                    </a:cubicBezTo>
                    <a:lnTo>
                      <a:pt x="24148" y="29130"/>
                    </a:lnTo>
                    <a:cubicBezTo>
                      <a:pt x="24010" y="28924"/>
                      <a:pt x="23876" y="28720"/>
                      <a:pt x="23734" y="28519"/>
                    </a:cubicBezTo>
                    <a:cubicBezTo>
                      <a:pt x="22686" y="32175"/>
                      <a:pt x="22142" y="34075"/>
                      <a:pt x="21861" y="35060"/>
                    </a:cubicBezTo>
                    <a:cubicBezTo>
                      <a:pt x="21415" y="34359"/>
                      <a:pt x="20948" y="33673"/>
                      <a:pt x="20435" y="33013"/>
                    </a:cubicBezTo>
                    <a:lnTo>
                      <a:pt x="22302" y="26490"/>
                    </a:lnTo>
                    <a:cubicBezTo>
                      <a:pt x="22156" y="26290"/>
                      <a:pt x="22018" y="26093"/>
                      <a:pt x="21884" y="25893"/>
                    </a:cubicBezTo>
                    <a:cubicBezTo>
                      <a:pt x="20796" y="29692"/>
                      <a:pt x="20261" y="31556"/>
                      <a:pt x="20002" y="32465"/>
                    </a:cubicBezTo>
                    <a:cubicBezTo>
                      <a:pt x="19511" y="31863"/>
                      <a:pt x="18995" y="31293"/>
                      <a:pt x="18482" y="30731"/>
                    </a:cubicBezTo>
                    <a:lnTo>
                      <a:pt x="20488" y="23712"/>
                    </a:lnTo>
                    <a:cubicBezTo>
                      <a:pt x="20355" y="23494"/>
                      <a:pt x="20225" y="23271"/>
                      <a:pt x="20091" y="23048"/>
                    </a:cubicBezTo>
                    <a:cubicBezTo>
                      <a:pt x="18857" y="27368"/>
                      <a:pt x="18289" y="29344"/>
                      <a:pt x="18032" y="30249"/>
                    </a:cubicBezTo>
                    <a:cubicBezTo>
                      <a:pt x="18013" y="30227"/>
                      <a:pt x="17995" y="30208"/>
                      <a:pt x="17978" y="30186"/>
                    </a:cubicBezTo>
                    <a:cubicBezTo>
                      <a:pt x="17474" y="29651"/>
                      <a:pt x="16974" y="29121"/>
                      <a:pt x="16493" y="28586"/>
                    </a:cubicBezTo>
                    <a:lnTo>
                      <a:pt x="18754" y="20685"/>
                    </a:lnTo>
                    <a:cubicBezTo>
                      <a:pt x="18624" y="20453"/>
                      <a:pt x="18495" y="20221"/>
                      <a:pt x="18365" y="19985"/>
                    </a:cubicBezTo>
                    <a:cubicBezTo>
                      <a:pt x="16930" y="25001"/>
                      <a:pt x="16315" y="27159"/>
                      <a:pt x="16048" y="28082"/>
                    </a:cubicBezTo>
                    <a:cubicBezTo>
                      <a:pt x="15525" y="27480"/>
                      <a:pt x="15026" y="26864"/>
                      <a:pt x="14567" y="26222"/>
                    </a:cubicBezTo>
                    <a:lnTo>
                      <a:pt x="17032" y="17612"/>
                    </a:lnTo>
                    <a:cubicBezTo>
                      <a:pt x="16904" y="17385"/>
                      <a:pt x="16765" y="17163"/>
                      <a:pt x="16636" y="16939"/>
                    </a:cubicBezTo>
                    <a:cubicBezTo>
                      <a:pt x="15071" y="22392"/>
                      <a:pt x="14420" y="24666"/>
                      <a:pt x="14148" y="25617"/>
                    </a:cubicBezTo>
                    <a:cubicBezTo>
                      <a:pt x="13982" y="25358"/>
                      <a:pt x="13817" y="25090"/>
                      <a:pt x="13667" y="24823"/>
                    </a:cubicBezTo>
                    <a:cubicBezTo>
                      <a:pt x="13367" y="24314"/>
                      <a:pt x="13082" y="23788"/>
                      <a:pt x="12810" y="23257"/>
                    </a:cubicBezTo>
                    <a:lnTo>
                      <a:pt x="15254" y="14715"/>
                    </a:lnTo>
                    <a:cubicBezTo>
                      <a:pt x="15120" y="14509"/>
                      <a:pt x="14982" y="14305"/>
                      <a:pt x="14844" y="14099"/>
                    </a:cubicBezTo>
                    <a:cubicBezTo>
                      <a:pt x="13327" y="19396"/>
                      <a:pt x="12698" y="21598"/>
                      <a:pt x="12436" y="22513"/>
                    </a:cubicBezTo>
                    <a:cubicBezTo>
                      <a:pt x="12012" y="21657"/>
                      <a:pt x="11597" y="20787"/>
                      <a:pt x="11165" y="19923"/>
                    </a:cubicBezTo>
                    <a:lnTo>
                      <a:pt x="13385" y="12155"/>
                    </a:lnTo>
                    <a:cubicBezTo>
                      <a:pt x="13239" y="11981"/>
                      <a:pt x="13095" y="11807"/>
                      <a:pt x="12949" y="11638"/>
                    </a:cubicBezTo>
                    <a:cubicBezTo>
                      <a:pt x="11562" y="16476"/>
                      <a:pt x="11008" y="18411"/>
                      <a:pt x="10786" y="19182"/>
                    </a:cubicBezTo>
                    <a:cubicBezTo>
                      <a:pt x="10683" y="18986"/>
                      <a:pt x="10576" y="18789"/>
                      <a:pt x="10469" y="18594"/>
                    </a:cubicBezTo>
                    <a:cubicBezTo>
                      <a:pt x="10152" y="18005"/>
                      <a:pt x="9800" y="17425"/>
                      <a:pt x="9430" y="16869"/>
                    </a:cubicBezTo>
                    <a:cubicBezTo>
                      <a:pt x="11393" y="10029"/>
                      <a:pt x="11393" y="10024"/>
                      <a:pt x="11393" y="10024"/>
                    </a:cubicBezTo>
                    <a:cubicBezTo>
                      <a:pt x="11236" y="9886"/>
                      <a:pt x="11080" y="9747"/>
                      <a:pt x="10924" y="9609"/>
                    </a:cubicBezTo>
                    <a:cubicBezTo>
                      <a:pt x="9662" y="14006"/>
                      <a:pt x="9194" y="15647"/>
                      <a:pt x="9020" y="16258"/>
                    </a:cubicBezTo>
                    <a:cubicBezTo>
                      <a:pt x="8864" y="16039"/>
                      <a:pt x="8708" y="15820"/>
                      <a:pt x="8551" y="15606"/>
                    </a:cubicBezTo>
                    <a:cubicBezTo>
                      <a:pt x="8222" y="15161"/>
                      <a:pt x="7897" y="14719"/>
                      <a:pt x="7571" y="14278"/>
                    </a:cubicBezTo>
                    <a:lnTo>
                      <a:pt x="9269" y="8347"/>
                    </a:lnTo>
                    <a:cubicBezTo>
                      <a:pt x="9105" y="8236"/>
                      <a:pt x="8940" y="8125"/>
                      <a:pt x="8775" y="8014"/>
                    </a:cubicBezTo>
                    <a:cubicBezTo>
                      <a:pt x="7691" y="11794"/>
                      <a:pt x="7294" y="13190"/>
                      <a:pt x="7147" y="13702"/>
                    </a:cubicBezTo>
                    <a:cubicBezTo>
                      <a:pt x="6925" y="13395"/>
                      <a:pt x="6701" y="13087"/>
                      <a:pt x="6483" y="12776"/>
                    </a:cubicBezTo>
                    <a:cubicBezTo>
                      <a:pt x="6220" y="12410"/>
                      <a:pt x="5966" y="12039"/>
                      <a:pt x="5716" y="11660"/>
                    </a:cubicBezTo>
                    <a:lnTo>
                      <a:pt x="7094" y="6854"/>
                    </a:lnTo>
                    <a:cubicBezTo>
                      <a:pt x="6929" y="6734"/>
                      <a:pt x="6769" y="6613"/>
                      <a:pt x="6608" y="6489"/>
                    </a:cubicBezTo>
                    <a:cubicBezTo>
                      <a:pt x="5748" y="9494"/>
                      <a:pt x="5427" y="10617"/>
                      <a:pt x="5310" y="11031"/>
                    </a:cubicBezTo>
                    <a:cubicBezTo>
                      <a:pt x="4829" y="10278"/>
                      <a:pt x="4374" y="9512"/>
                      <a:pt x="3950" y="8722"/>
                    </a:cubicBezTo>
                    <a:lnTo>
                      <a:pt x="5003" y="5053"/>
                    </a:lnTo>
                    <a:cubicBezTo>
                      <a:pt x="4851" y="4892"/>
                      <a:pt x="4699" y="4736"/>
                      <a:pt x="4552" y="4575"/>
                    </a:cubicBezTo>
                    <a:cubicBezTo>
                      <a:pt x="3915" y="6810"/>
                      <a:pt x="3670" y="7666"/>
                      <a:pt x="3575" y="7991"/>
                    </a:cubicBezTo>
                    <a:cubicBezTo>
                      <a:pt x="3367" y="7576"/>
                      <a:pt x="3170" y="7157"/>
                      <a:pt x="2987" y="6734"/>
                    </a:cubicBezTo>
                    <a:cubicBezTo>
                      <a:pt x="2760" y="6221"/>
                      <a:pt x="2555" y="5699"/>
                      <a:pt x="2363" y="5172"/>
                    </a:cubicBezTo>
                    <a:lnTo>
                      <a:pt x="3059" y="2752"/>
                    </a:lnTo>
                    <a:cubicBezTo>
                      <a:pt x="2916" y="2560"/>
                      <a:pt x="2773" y="2373"/>
                      <a:pt x="2635" y="2176"/>
                    </a:cubicBezTo>
                    <a:cubicBezTo>
                      <a:pt x="2260" y="3483"/>
                      <a:pt x="2109" y="4014"/>
                      <a:pt x="2046" y="4228"/>
                    </a:cubicBezTo>
                    <a:cubicBezTo>
                      <a:pt x="1618" y="2855"/>
                      <a:pt x="1311" y="1437"/>
                      <a:pt x="1146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388084" y="856278"/>
                <a:ext cx="642638" cy="1001296"/>
              </a:xfrm>
              <a:custGeom>
                <a:rect b="b" l="l" r="r" t="t"/>
                <a:pathLst>
                  <a:path extrusionOk="0" h="31522" w="20231">
                    <a:moveTo>
                      <a:pt x="898" y="1"/>
                    </a:moveTo>
                    <a:cubicBezTo>
                      <a:pt x="678" y="1718"/>
                      <a:pt x="108" y="3626"/>
                      <a:pt x="59" y="5325"/>
                    </a:cubicBezTo>
                    <a:cubicBezTo>
                      <a:pt x="1" y="7452"/>
                      <a:pt x="1419" y="9187"/>
                      <a:pt x="1931" y="11166"/>
                    </a:cubicBezTo>
                    <a:cubicBezTo>
                      <a:pt x="2377" y="12896"/>
                      <a:pt x="2123" y="14671"/>
                      <a:pt x="2654" y="16361"/>
                    </a:cubicBezTo>
                    <a:cubicBezTo>
                      <a:pt x="3291" y="18398"/>
                      <a:pt x="4740" y="20306"/>
                      <a:pt x="6350" y="21676"/>
                    </a:cubicBezTo>
                    <a:cubicBezTo>
                      <a:pt x="7037" y="22255"/>
                      <a:pt x="7782" y="22763"/>
                      <a:pt x="8415" y="23396"/>
                    </a:cubicBezTo>
                    <a:cubicBezTo>
                      <a:pt x="8998" y="23981"/>
                      <a:pt x="9475" y="24658"/>
                      <a:pt x="9948" y="25335"/>
                    </a:cubicBezTo>
                    <a:cubicBezTo>
                      <a:pt x="11227" y="27162"/>
                      <a:pt x="13424" y="31522"/>
                      <a:pt x="16218" y="31522"/>
                    </a:cubicBezTo>
                    <a:cubicBezTo>
                      <a:pt x="16590" y="31522"/>
                      <a:pt x="16972" y="31445"/>
                      <a:pt x="17363" y="31275"/>
                    </a:cubicBezTo>
                    <a:cubicBezTo>
                      <a:pt x="18211" y="30910"/>
                      <a:pt x="18839" y="30178"/>
                      <a:pt x="19401" y="29451"/>
                    </a:cubicBezTo>
                    <a:cubicBezTo>
                      <a:pt x="19731" y="29027"/>
                      <a:pt x="20057" y="28582"/>
                      <a:pt x="20154" y="28056"/>
                    </a:cubicBezTo>
                    <a:cubicBezTo>
                      <a:pt x="20230" y="27642"/>
                      <a:pt x="20154" y="27208"/>
                      <a:pt x="20065" y="26794"/>
                    </a:cubicBezTo>
                    <a:cubicBezTo>
                      <a:pt x="19410" y="23736"/>
                      <a:pt x="17929" y="21546"/>
                      <a:pt x="16168" y="19107"/>
                    </a:cubicBezTo>
                    <a:cubicBezTo>
                      <a:pt x="15562" y="18269"/>
                      <a:pt x="15009" y="17373"/>
                      <a:pt x="14470" y="16445"/>
                    </a:cubicBezTo>
                    <a:cubicBezTo>
                      <a:pt x="12463" y="12990"/>
                      <a:pt x="10720" y="9156"/>
                      <a:pt x="7675" y="6689"/>
                    </a:cubicBezTo>
                    <a:cubicBezTo>
                      <a:pt x="6693" y="5896"/>
                      <a:pt x="5579" y="5276"/>
                      <a:pt x="4598" y="4474"/>
                    </a:cubicBezTo>
                    <a:cubicBezTo>
                      <a:pt x="3100" y="3243"/>
                      <a:pt x="1989" y="1611"/>
                      <a:pt x="898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2390657" y="856151"/>
                <a:ext cx="627454" cy="990877"/>
              </a:xfrm>
              <a:custGeom>
                <a:rect b="b" l="l" r="r" t="t"/>
                <a:pathLst>
                  <a:path extrusionOk="0" h="31194" w="19753">
                    <a:moveTo>
                      <a:pt x="825" y="1"/>
                    </a:moveTo>
                    <a:lnTo>
                      <a:pt x="825" y="1"/>
                    </a:lnTo>
                    <a:cubicBezTo>
                      <a:pt x="856" y="340"/>
                      <a:pt x="897" y="679"/>
                      <a:pt x="945" y="1013"/>
                    </a:cubicBezTo>
                    <a:lnTo>
                      <a:pt x="673" y="937"/>
                    </a:lnTo>
                    <a:cubicBezTo>
                      <a:pt x="646" y="1071"/>
                      <a:pt x="624" y="1204"/>
                      <a:pt x="597" y="1338"/>
                    </a:cubicBezTo>
                    <a:cubicBezTo>
                      <a:pt x="897" y="1423"/>
                      <a:pt x="990" y="1449"/>
                      <a:pt x="1017" y="1459"/>
                    </a:cubicBezTo>
                    <a:cubicBezTo>
                      <a:pt x="1111" y="1985"/>
                      <a:pt x="1231" y="2502"/>
                      <a:pt x="1373" y="3019"/>
                    </a:cubicBezTo>
                    <a:lnTo>
                      <a:pt x="325" y="2716"/>
                    </a:lnTo>
                    <a:cubicBezTo>
                      <a:pt x="299" y="2850"/>
                      <a:pt x="272" y="2980"/>
                      <a:pt x="249" y="3113"/>
                    </a:cubicBezTo>
                    <a:cubicBezTo>
                      <a:pt x="1119" y="3367"/>
                      <a:pt x="1409" y="3452"/>
                      <a:pt x="1507" y="3478"/>
                    </a:cubicBezTo>
                    <a:cubicBezTo>
                      <a:pt x="1654" y="3960"/>
                      <a:pt x="1823" y="4437"/>
                      <a:pt x="2011" y="4910"/>
                    </a:cubicBezTo>
                    <a:cubicBezTo>
                      <a:pt x="2038" y="4972"/>
                      <a:pt x="2064" y="5040"/>
                      <a:pt x="2091" y="5102"/>
                    </a:cubicBezTo>
                    <a:lnTo>
                      <a:pt x="41" y="4509"/>
                    </a:lnTo>
                    <a:cubicBezTo>
                      <a:pt x="23" y="4647"/>
                      <a:pt x="9" y="4785"/>
                      <a:pt x="0" y="4923"/>
                    </a:cubicBezTo>
                    <a:cubicBezTo>
                      <a:pt x="1570" y="5374"/>
                      <a:pt x="2113" y="5534"/>
                      <a:pt x="2301" y="5588"/>
                    </a:cubicBezTo>
                    <a:cubicBezTo>
                      <a:pt x="2560" y="6168"/>
                      <a:pt x="2844" y="6734"/>
                      <a:pt x="3148" y="7287"/>
                    </a:cubicBezTo>
                    <a:lnTo>
                      <a:pt x="67" y="6394"/>
                    </a:lnTo>
                    <a:lnTo>
                      <a:pt x="67" y="6394"/>
                    </a:lnTo>
                    <a:cubicBezTo>
                      <a:pt x="98" y="6546"/>
                      <a:pt x="130" y="6698"/>
                      <a:pt x="174" y="6849"/>
                    </a:cubicBezTo>
                    <a:cubicBezTo>
                      <a:pt x="2363" y="7483"/>
                      <a:pt x="3153" y="7710"/>
                      <a:pt x="3438" y="7795"/>
                    </a:cubicBezTo>
                    <a:cubicBezTo>
                      <a:pt x="3750" y="8330"/>
                      <a:pt x="4080" y="8856"/>
                      <a:pt x="4419" y="9374"/>
                    </a:cubicBezTo>
                    <a:cubicBezTo>
                      <a:pt x="4463" y="9436"/>
                      <a:pt x="4508" y="9502"/>
                      <a:pt x="4552" y="9569"/>
                    </a:cubicBezTo>
                    <a:lnTo>
                      <a:pt x="776" y="8477"/>
                    </a:lnTo>
                    <a:lnTo>
                      <a:pt x="776" y="8477"/>
                    </a:lnTo>
                    <a:cubicBezTo>
                      <a:pt x="848" y="8637"/>
                      <a:pt x="918" y="8802"/>
                      <a:pt x="994" y="8963"/>
                    </a:cubicBezTo>
                    <a:cubicBezTo>
                      <a:pt x="3550" y="9703"/>
                      <a:pt x="4535" y="9989"/>
                      <a:pt x="4910" y="10100"/>
                    </a:cubicBezTo>
                    <a:cubicBezTo>
                      <a:pt x="5225" y="10555"/>
                      <a:pt x="5542" y="11005"/>
                      <a:pt x="5855" y="11460"/>
                    </a:cubicBezTo>
                    <a:cubicBezTo>
                      <a:pt x="5957" y="11611"/>
                      <a:pt x="6060" y="11759"/>
                      <a:pt x="6157" y="11910"/>
                    </a:cubicBezTo>
                    <a:lnTo>
                      <a:pt x="1685" y="10617"/>
                    </a:lnTo>
                    <a:lnTo>
                      <a:pt x="1685" y="10617"/>
                    </a:lnTo>
                    <a:cubicBezTo>
                      <a:pt x="1735" y="10769"/>
                      <a:pt x="1784" y="10929"/>
                      <a:pt x="1828" y="11086"/>
                    </a:cubicBezTo>
                    <a:cubicBezTo>
                      <a:pt x="4856" y="11959"/>
                      <a:pt x="6028" y="12298"/>
                      <a:pt x="6483" y="12432"/>
                    </a:cubicBezTo>
                    <a:cubicBezTo>
                      <a:pt x="6711" y="12815"/>
                      <a:pt x="6925" y="13208"/>
                      <a:pt x="7121" y="13613"/>
                    </a:cubicBezTo>
                    <a:cubicBezTo>
                      <a:pt x="7205" y="13788"/>
                      <a:pt x="7291" y="13961"/>
                      <a:pt x="7371" y="14140"/>
                    </a:cubicBezTo>
                    <a:cubicBezTo>
                      <a:pt x="2099" y="12616"/>
                      <a:pt x="2091" y="12615"/>
                      <a:pt x="2091" y="12615"/>
                    </a:cubicBezTo>
                    <a:lnTo>
                      <a:pt x="2091" y="12615"/>
                    </a:lnTo>
                    <a:cubicBezTo>
                      <a:pt x="2105" y="12757"/>
                      <a:pt x="2118" y="12905"/>
                      <a:pt x="2132" y="13047"/>
                    </a:cubicBezTo>
                    <a:cubicBezTo>
                      <a:pt x="5698" y="14082"/>
                      <a:pt x="7067" y="14478"/>
                      <a:pt x="7594" y="14630"/>
                    </a:cubicBezTo>
                    <a:cubicBezTo>
                      <a:pt x="7839" y="15179"/>
                      <a:pt x="8071" y="15735"/>
                      <a:pt x="8312" y="16289"/>
                    </a:cubicBezTo>
                    <a:lnTo>
                      <a:pt x="2239" y="14531"/>
                    </a:lnTo>
                    <a:lnTo>
                      <a:pt x="2239" y="14531"/>
                    </a:lnTo>
                    <a:cubicBezTo>
                      <a:pt x="2252" y="14679"/>
                      <a:pt x="2270" y="14826"/>
                      <a:pt x="2288" y="14969"/>
                    </a:cubicBezTo>
                    <a:cubicBezTo>
                      <a:pt x="6332" y="16142"/>
                      <a:pt x="7910" y="16601"/>
                      <a:pt x="8526" y="16779"/>
                    </a:cubicBezTo>
                    <a:cubicBezTo>
                      <a:pt x="8744" y="17266"/>
                      <a:pt x="8976" y="17751"/>
                      <a:pt x="9225" y="18229"/>
                    </a:cubicBezTo>
                    <a:cubicBezTo>
                      <a:pt x="9270" y="18309"/>
                      <a:pt x="9314" y="18389"/>
                      <a:pt x="9359" y="18474"/>
                    </a:cubicBezTo>
                    <a:lnTo>
                      <a:pt x="2622" y="16521"/>
                    </a:lnTo>
                    <a:lnTo>
                      <a:pt x="2622" y="16521"/>
                    </a:lnTo>
                    <a:cubicBezTo>
                      <a:pt x="2680" y="16681"/>
                      <a:pt x="2737" y="16838"/>
                      <a:pt x="2801" y="16998"/>
                    </a:cubicBezTo>
                    <a:cubicBezTo>
                      <a:pt x="7108" y="18246"/>
                      <a:pt x="8904" y="18764"/>
                      <a:pt x="9649" y="18982"/>
                    </a:cubicBezTo>
                    <a:cubicBezTo>
                      <a:pt x="9948" y="19472"/>
                      <a:pt x="10277" y="19954"/>
                      <a:pt x="10625" y="20404"/>
                    </a:cubicBezTo>
                    <a:cubicBezTo>
                      <a:pt x="10728" y="20542"/>
                      <a:pt x="10835" y="20676"/>
                      <a:pt x="10942" y="20805"/>
                    </a:cubicBezTo>
                    <a:lnTo>
                      <a:pt x="3674" y="18705"/>
                    </a:lnTo>
                    <a:lnTo>
                      <a:pt x="3674" y="18705"/>
                    </a:lnTo>
                    <a:cubicBezTo>
                      <a:pt x="3786" y="18879"/>
                      <a:pt x="3906" y="19058"/>
                      <a:pt x="4027" y="19227"/>
                    </a:cubicBezTo>
                    <a:cubicBezTo>
                      <a:pt x="8462" y="20515"/>
                      <a:pt x="10479" y="21100"/>
                      <a:pt x="11397" y="21363"/>
                    </a:cubicBezTo>
                    <a:cubicBezTo>
                      <a:pt x="11682" y="21706"/>
                      <a:pt x="11967" y="22040"/>
                      <a:pt x="12253" y="22375"/>
                    </a:cubicBezTo>
                    <a:cubicBezTo>
                      <a:pt x="12512" y="22678"/>
                      <a:pt x="12765" y="22981"/>
                      <a:pt x="13016" y="23289"/>
                    </a:cubicBezTo>
                    <a:lnTo>
                      <a:pt x="5703" y="21171"/>
                    </a:lnTo>
                    <a:lnTo>
                      <a:pt x="5703" y="21171"/>
                    </a:lnTo>
                    <a:cubicBezTo>
                      <a:pt x="5890" y="21345"/>
                      <a:pt x="6077" y="21514"/>
                      <a:pt x="6269" y="21680"/>
                    </a:cubicBezTo>
                    <a:cubicBezTo>
                      <a:pt x="6318" y="21719"/>
                      <a:pt x="6367" y="21760"/>
                      <a:pt x="6416" y="21800"/>
                    </a:cubicBezTo>
                    <a:cubicBezTo>
                      <a:pt x="10572" y="23003"/>
                      <a:pt x="12529" y="23570"/>
                      <a:pt x="13448" y="23837"/>
                    </a:cubicBezTo>
                    <a:cubicBezTo>
                      <a:pt x="13568" y="23993"/>
                      <a:pt x="13689" y="24154"/>
                      <a:pt x="13804" y="24314"/>
                    </a:cubicBezTo>
                    <a:cubicBezTo>
                      <a:pt x="14107" y="24742"/>
                      <a:pt x="14389" y="25184"/>
                      <a:pt x="14652" y="25639"/>
                    </a:cubicBezTo>
                    <a:lnTo>
                      <a:pt x="8837" y="23954"/>
                    </a:lnTo>
                    <a:lnTo>
                      <a:pt x="8837" y="23954"/>
                    </a:lnTo>
                    <a:cubicBezTo>
                      <a:pt x="8985" y="24131"/>
                      <a:pt x="9131" y="24314"/>
                      <a:pt x="9270" y="24506"/>
                    </a:cubicBezTo>
                    <a:cubicBezTo>
                      <a:pt x="12605" y="25469"/>
                      <a:pt x="14187" y="25928"/>
                      <a:pt x="14942" y="26147"/>
                    </a:cubicBezTo>
                    <a:cubicBezTo>
                      <a:pt x="14990" y="26236"/>
                      <a:pt x="15039" y="26321"/>
                      <a:pt x="15084" y="26410"/>
                    </a:cubicBezTo>
                    <a:cubicBezTo>
                      <a:pt x="15338" y="26883"/>
                      <a:pt x="15584" y="27364"/>
                      <a:pt x="15825" y="27854"/>
                    </a:cubicBezTo>
                    <a:lnTo>
                      <a:pt x="10510" y="26316"/>
                    </a:lnTo>
                    <a:lnTo>
                      <a:pt x="10510" y="26316"/>
                    </a:lnTo>
                    <a:cubicBezTo>
                      <a:pt x="10612" y="26481"/>
                      <a:pt x="10724" y="26656"/>
                      <a:pt x="10839" y="26833"/>
                    </a:cubicBezTo>
                    <a:cubicBezTo>
                      <a:pt x="13809" y="27694"/>
                      <a:pt x="15307" y="28131"/>
                      <a:pt x="16066" y="28350"/>
                    </a:cubicBezTo>
                    <a:cubicBezTo>
                      <a:pt x="16114" y="28448"/>
                      <a:pt x="16159" y="28550"/>
                      <a:pt x="16208" y="28648"/>
                    </a:cubicBezTo>
                    <a:lnTo>
                      <a:pt x="16885" y="30039"/>
                    </a:lnTo>
                    <a:lnTo>
                      <a:pt x="16885" y="30039"/>
                    </a:lnTo>
                    <a:lnTo>
                      <a:pt x="12070" y="28644"/>
                    </a:lnTo>
                    <a:lnTo>
                      <a:pt x="12070" y="28644"/>
                    </a:lnTo>
                    <a:cubicBezTo>
                      <a:pt x="12208" y="28831"/>
                      <a:pt x="12351" y="29014"/>
                      <a:pt x="12494" y="29192"/>
                    </a:cubicBezTo>
                    <a:cubicBezTo>
                      <a:pt x="15008" y="29919"/>
                      <a:pt x="16381" y="30315"/>
                      <a:pt x="17126" y="30535"/>
                    </a:cubicBezTo>
                    <a:cubicBezTo>
                      <a:pt x="17189" y="30655"/>
                      <a:pt x="17251" y="30784"/>
                      <a:pt x="17318" y="30922"/>
                    </a:cubicBezTo>
                    <a:lnTo>
                      <a:pt x="17447" y="31194"/>
                    </a:lnTo>
                    <a:cubicBezTo>
                      <a:pt x="17875" y="30980"/>
                      <a:pt x="18245" y="30673"/>
                      <a:pt x="18585" y="30325"/>
                    </a:cubicBezTo>
                    <a:cubicBezTo>
                      <a:pt x="18575" y="30311"/>
                      <a:pt x="18566" y="30298"/>
                      <a:pt x="18562" y="30284"/>
                    </a:cubicBezTo>
                    <a:lnTo>
                      <a:pt x="18513" y="30196"/>
                    </a:lnTo>
                    <a:lnTo>
                      <a:pt x="19752" y="25866"/>
                    </a:lnTo>
                    <a:cubicBezTo>
                      <a:pt x="19686" y="25625"/>
                      <a:pt x="19610" y="25389"/>
                      <a:pt x="19529" y="25158"/>
                    </a:cubicBezTo>
                    <a:cubicBezTo>
                      <a:pt x="18842" y="27570"/>
                      <a:pt x="18455" y="28924"/>
                      <a:pt x="18237" y="29683"/>
                    </a:cubicBezTo>
                    <a:cubicBezTo>
                      <a:pt x="18058" y="29358"/>
                      <a:pt x="17782" y="28849"/>
                      <a:pt x="17354" y="28064"/>
                    </a:cubicBezTo>
                    <a:cubicBezTo>
                      <a:pt x="17331" y="28020"/>
                      <a:pt x="17305" y="27975"/>
                      <a:pt x="17282" y="27934"/>
                    </a:cubicBezTo>
                    <a:lnTo>
                      <a:pt x="18661" y="23119"/>
                    </a:lnTo>
                    <a:cubicBezTo>
                      <a:pt x="18571" y="22946"/>
                      <a:pt x="18482" y="22771"/>
                      <a:pt x="18388" y="22602"/>
                    </a:cubicBezTo>
                    <a:cubicBezTo>
                      <a:pt x="17630" y="25238"/>
                      <a:pt x="17224" y="26660"/>
                      <a:pt x="17006" y="27422"/>
                    </a:cubicBezTo>
                    <a:cubicBezTo>
                      <a:pt x="16716" y="26891"/>
                      <a:pt x="16418" y="26361"/>
                      <a:pt x="16101" y="25835"/>
                    </a:cubicBezTo>
                    <a:cubicBezTo>
                      <a:pt x="16083" y="25800"/>
                      <a:pt x="16060" y="25763"/>
                      <a:pt x="16039" y="25728"/>
                    </a:cubicBezTo>
                    <a:lnTo>
                      <a:pt x="17398" y="20988"/>
                    </a:lnTo>
                    <a:cubicBezTo>
                      <a:pt x="17300" y="20836"/>
                      <a:pt x="17202" y="20690"/>
                      <a:pt x="17099" y="20542"/>
                    </a:cubicBezTo>
                    <a:cubicBezTo>
                      <a:pt x="16346" y="23178"/>
                      <a:pt x="15953" y="24547"/>
                      <a:pt x="15749" y="25259"/>
                    </a:cubicBezTo>
                    <a:cubicBezTo>
                      <a:pt x="15432" y="24756"/>
                      <a:pt x="15093" y="24257"/>
                      <a:pt x="14723" y="23784"/>
                    </a:cubicBezTo>
                    <a:cubicBezTo>
                      <a:pt x="16070" y="19085"/>
                      <a:pt x="16070" y="19079"/>
                      <a:pt x="16070" y="19079"/>
                    </a:cubicBezTo>
                    <a:cubicBezTo>
                      <a:pt x="15963" y="18941"/>
                      <a:pt x="15864" y="18799"/>
                      <a:pt x="15766" y="18651"/>
                    </a:cubicBezTo>
                    <a:cubicBezTo>
                      <a:pt x="14982" y="21390"/>
                      <a:pt x="14598" y="22732"/>
                      <a:pt x="14411" y="23387"/>
                    </a:cubicBezTo>
                    <a:cubicBezTo>
                      <a:pt x="14059" y="22954"/>
                      <a:pt x="13689" y="22544"/>
                      <a:pt x="13314" y="22139"/>
                    </a:cubicBezTo>
                    <a:lnTo>
                      <a:pt x="14763" y="17083"/>
                    </a:lnTo>
                    <a:cubicBezTo>
                      <a:pt x="14665" y="16926"/>
                      <a:pt x="14572" y="16766"/>
                      <a:pt x="14477" y="16605"/>
                    </a:cubicBezTo>
                    <a:cubicBezTo>
                      <a:pt x="13586" y="19713"/>
                      <a:pt x="13181" y="21139"/>
                      <a:pt x="12993" y="21791"/>
                    </a:cubicBezTo>
                    <a:cubicBezTo>
                      <a:pt x="12979" y="21777"/>
                      <a:pt x="12966" y="21760"/>
                      <a:pt x="12953" y="21746"/>
                    </a:cubicBezTo>
                    <a:cubicBezTo>
                      <a:pt x="12592" y="21363"/>
                      <a:pt x="12230" y="20979"/>
                      <a:pt x="11882" y="20591"/>
                    </a:cubicBezTo>
                    <a:cubicBezTo>
                      <a:pt x="13510" y="14902"/>
                      <a:pt x="13514" y="14902"/>
                      <a:pt x="13514" y="14902"/>
                    </a:cubicBezTo>
                    <a:cubicBezTo>
                      <a:pt x="13421" y="14733"/>
                      <a:pt x="13327" y="14568"/>
                      <a:pt x="13230" y="14398"/>
                    </a:cubicBezTo>
                    <a:cubicBezTo>
                      <a:pt x="12199" y="18009"/>
                      <a:pt x="11753" y="19566"/>
                      <a:pt x="11561" y="20230"/>
                    </a:cubicBezTo>
                    <a:cubicBezTo>
                      <a:pt x="11187" y="19797"/>
                      <a:pt x="10826" y="19357"/>
                      <a:pt x="10496" y="18892"/>
                    </a:cubicBezTo>
                    <a:lnTo>
                      <a:pt x="12271" y="12686"/>
                    </a:lnTo>
                    <a:cubicBezTo>
                      <a:pt x="12177" y="12525"/>
                      <a:pt x="12079" y="12360"/>
                      <a:pt x="11985" y="12200"/>
                    </a:cubicBezTo>
                    <a:cubicBezTo>
                      <a:pt x="10862" y="16132"/>
                      <a:pt x="10389" y="17768"/>
                      <a:pt x="10193" y="18451"/>
                    </a:cubicBezTo>
                    <a:cubicBezTo>
                      <a:pt x="10073" y="18264"/>
                      <a:pt x="9956" y="18077"/>
                      <a:pt x="9845" y="17881"/>
                    </a:cubicBezTo>
                    <a:cubicBezTo>
                      <a:pt x="9631" y="17515"/>
                      <a:pt x="9426" y="17136"/>
                      <a:pt x="9230" y="16757"/>
                    </a:cubicBezTo>
                    <a:lnTo>
                      <a:pt x="10991" y="10599"/>
                    </a:lnTo>
                    <a:cubicBezTo>
                      <a:pt x="10893" y="10452"/>
                      <a:pt x="10795" y="10300"/>
                      <a:pt x="10697" y="10158"/>
                    </a:cubicBezTo>
                    <a:cubicBezTo>
                      <a:pt x="9604" y="13975"/>
                      <a:pt x="9149" y="15562"/>
                      <a:pt x="8958" y="16217"/>
                    </a:cubicBezTo>
                    <a:cubicBezTo>
                      <a:pt x="8655" y="15602"/>
                      <a:pt x="8355" y="14973"/>
                      <a:pt x="8044" y="14350"/>
                    </a:cubicBezTo>
                    <a:lnTo>
                      <a:pt x="9645" y="8758"/>
                    </a:lnTo>
                    <a:cubicBezTo>
                      <a:pt x="9538" y="8629"/>
                      <a:pt x="9435" y="8504"/>
                      <a:pt x="9328" y="8384"/>
                    </a:cubicBezTo>
                    <a:cubicBezTo>
                      <a:pt x="8329" y="11870"/>
                      <a:pt x="7933" y="13261"/>
                      <a:pt x="7772" y="13819"/>
                    </a:cubicBezTo>
                    <a:cubicBezTo>
                      <a:pt x="7696" y="13675"/>
                      <a:pt x="7620" y="13533"/>
                      <a:pt x="7544" y="13395"/>
                    </a:cubicBezTo>
                    <a:cubicBezTo>
                      <a:pt x="7317" y="12967"/>
                      <a:pt x="7063" y="12552"/>
                      <a:pt x="6795" y="12150"/>
                    </a:cubicBezTo>
                    <a:lnTo>
                      <a:pt x="8209" y="7219"/>
                    </a:lnTo>
                    <a:cubicBezTo>
                      <a:pt x="8098" y="7121"/>
                      <a:pt x="7986" y="7024"/>
                      <a:pt x="7870" y="6921"/>
                    </a:cubicBezTo>
                    <a:cubicBezTo>
                      <a:pt x="6964" y="10086"/>
                      <a:pt x="6626" y="11268"/>
                      <a:pt x="6497" y="11714"/>
                    </a:cubicBezTo>
                    <a:cubicBezTo>
                      <a:pt x="6390" y="11553"/>
                      <a:pt x="6274" y="11397"/>
                      <a:pt x="6162" y="11241"/>
                    </a:cubicBezTo>
                    <a:cubicBezTo>
                      <a:pt x="5926" y="10920"/>
                      <a:pt x="5690" y="10604"/>
                      <a:pt x="5453" y="10283"/>
                    </a:cubicBezTo>
                    <a:lnTo>
                      <a:pt x="6680" y="6011"/>
                    </a:lnTo>
                    <a:cubicBezTo>
                      <a:pt x="6559" y="5931"/>
                      <a:pt x="6443" y="5851"/>
                      <a:pt x="6322" y="5771"/>
                    </a:cubicBezTo>
                    <a:cubicBezTo>
                      <a:pt x="5542" y="8495"/>
                      <a:pt x="5257" y="9498"/>
                      <a:pt x="5150" y="9868"/>
                    </a:cubicBezTo>
                    <a:cubicBezTo>
                      <a:pt x="4990" y="9650"/>
                      <a:pt x="4829" y="9427"/>
                      <a:pt x="4673" y="9203"/>
                    </a:cubicBezTo>
                    <a:cubicBezTo>
                      <a:pt x="4486" y="8936"/>
                      <a:pt x="4299" y="8668"/>
                      <a:pt x="4120" y="8401"/>
                    </a:cubicBezTo>
                    <a:lnTo>
                      <a:pt x="5110" y="4937"/>
                    </a:lnTo>
                    <a:cubicBezTo>
                      <a:pt x="4994" y="4852"/>
                      <a:pt x="4873" y="4763"/>
                      <a:pt x="4762" y="4674"/>
                    </a:cubicBezTo>
                    <a:cubicBezTo>
                      <a:pt x="4142" y="6841"/>
                      <a:pt x="3910" y="7647"/>
                      <a:pt x="3826" y="7946"/>
                    </a:cubicBezTo>
                    <a:cubicBezTo>
                      <a:pt x="3478" y="7402"/>
                      <a:pt x="3153" y="6849"/>
                      <a:pt x="2850" y="6283"/>
                    </a:cubicBezTo>
                    <a:lnTo>
                      <a:pt x="3607" y="3635"/>
                    </a:lnTo>
                    <a:cubicBezTo>
                      <a:pt x="3496" y="3523"/>
                      <a:pt x="3385" y="3408"/>
                      <a:pt x="3282" y="3291"/>
                    </a:cubicBezTo>
                    <a:cubicBezTo>
                      <a:pt x="2818" y="4901"/>
                      <a:pt x="2644" y="5521"/>
                      <a:pt x="2577" y="5757"/>
                    </a:cubicBezTo>
                    <a:cubicBezTo>
                      <a:pt x="2426" y="5458"/>
                      <a:pt x="2283" y="5155"/>
                      <a:pt x="2154" y="4847"/>
                    </a:cubicBezTo>
                    <a:cubicBezTo>
                      <a:pt x="1988" y="4478"/>
                      <a:pt x="1842" y="4103"/>
                      <a:pt x="1704" y="3723"/>
                    </a:cubicBezTo>
                    <a:lnTo>
                      <a:pt x="2208" y="1980"/>
                    </a:lnTo>
                    <a:cubicBezTo>
                      <a:pt x="2101" y="1842"/>
                      <a:pt x="2002" y="1704"/>
                      <a:pt x="1899" y="1566"/>
                    </a:cubicBezTo>
                    <a:cubicBezTo>
                      <a:pt x="1628" y="2507"/>
                      <a:pt x="1521" y="2890"/>
                      <a:pt x="1476" y="3042"/>
                    </a:cubicBezTo>
                    <a:cubicBezTo>
                      <a:pt x="1169" y="2052"/>
                      <a:pt x="945" y="1035"/>
                      <a:pt x="82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300057" y="-133360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21526" y="1"/>
                    </a:moveTo>
                    <a:cubicBezTo>
                      <a:pt x="21458" y="1"/>
                      <a:pt x="21390" y="4"/>
                      <a:pt x="21322" y="12"/>
                    </a:cubicBezTo>
                    <a:cubicBezTo>
                      <a:pt x="20904" y="57"/>
                      <a:pt x="20511" y="252"/>
                      <a:pt x="20141" y="458"/>
                    </a:cubicBezTo>
                    <a:cubicBezTo>
                      <a:pt x="17399" y="1965"/>
                      <a:pt x="15727" y="4016"/>
                      <a:pt x="13899" y="6406"/>
                    </a:cubicBezTo>
                    <a:cubicBezTo>
                      <a:pt x="13270" y="7226"/>
                      <a:pt x="12574" y="8015"/>
                      <a:pt x="11839" y="8796"/>
                    </a:cubicBezTo>
                    <a:cubicBezTo>
                      <a:pt x="9110" y="11712"/>
                      <a:pt x="5935" y="14489"/>
                      <a:pt x="4451" y="18110"/>
                    </a:cubicBezTo>
                    <a:cubicBezTo>
                      <a:pt x="3974" y="19278"/>
                      <a:pt x="3706" y="20531"/>
                      <a:pt x="3221" y="21695"/>
                    </a:cubicBezTo>
                    <a:cubicBezTo>
                      <a:pt x="2466" y="23488"/>
                      <a:pt x="1227" y="25021"/>
                      <a:pt x="1" y="26528"/>
                    </a:cubicBezTo>
                    <a:cubicBezTo>
                      <a:pt x="1709" y="26243"/>
                      <a:pt x="3697" y="26239"/>
                      <a:pt x="5338" y="25797"/>
                    </a:cubicBezTo>
                    <a:cubicBezTo>
                      <a:pt x="7394" y="25239"/>
                      <a:pt x="8646" y="23385"/>
                      <a:pt x="10395" y="22323"/>
                    </a:cubicBezTo>
                    <a:cubicBezTo>
                      <a:pt x="11924" y="21397"/>
                      <a:pt x="13694" y="21129"/>
                      <a:pt x="15161" y="20139"/>
                    </a:cubicBezTo>
                    <a:cubicBezTo>
                      <a:pt x="16926" y="18940"/>
                      <a:pt x="18340" y="17004"/>
                      <a:pt x="19187" y="15069"/>
                    </a:cubicBezTo>
                    <a:cubicBezTo>
                      <a:pt x="19544" y="14244"/>
                      <a:pt x="19816" y="13384"/>
                      <a:pt x="20240" y="12595"/>
                    </a:cubicBezTo>
                    <a:cubicBezTo>
                      <a:pt x="20631" y="11867"/>
                      <a:pt x="21145" y="11212"/>
                      <a:pt x="21657" y="10566"/>
                    </a:cubicBezTo>
                    <a:cubicBezTo>
                      <a:pt x="23218" y="8582"/>
                      <a:pt x="27556" y="4537"/>
                      <a:pt x="25206" y="1755"/>
                    </a:cubicBezTo>
                    <a:cubicBezTo>
                      <a:pt x="24613" y="1051"/>
                      <a:pt x="23730" y="663"/>
                      <a:pt x="22874" y="328"/>
                    </a:cubicBezTo>
                    <a:cubicBezTo>
                      <a:pt x="22439" y="161"/>
                      <a:pt x="21986" y="1"/>
                      <a:pt x="2152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3299803" y="-108488"/>
                <a:ext cx="796984" cy="817663"/>
              </a:xfrm>
              <a:custGeom>
                <a:rect b="b" l="l" r="r" t="t"/>
                <a:pathLst>
                  <a:path extrusionOk="0" h="25741" w="25090">
                    <a:moveTo>
                      <a:pt x="23930" y="0"/>
                    </a:moveTo>
                    <a:cubicBezTo>
                      <a:pt x="23917" y="14"/>
                      <a:pt x="23908" y="23"/>
                      <a:pt x="23894" y="36"/>
                    </a:cubicBezTo>
                    <a:lnTo>
                      <a:pt x="23823" y="107"/>
                    </a:lnTo>
                    <a:lnTo>
                      <a:pt x="19324" y="165"/>
                    </a:lnTo>
                    <a:cubicBezTo>
                      <a:pt x="19110" y="299"/>
                      <a:pt x="18906" y="442"/>
                      <a:pt x="18709" y="584"/>
                    </a:cubicBezTo>
                    <a:cubicBezTo>
                      <a:pt x="21215" y="549"/>
                      <a:pt x="22624" y="531"/>
                      <a:pt x="23413" y="522"/>
                    </a:cubicBezTo>
                    <a:lnTo>
                      <a:pt x="23413" y="522"/>
                    </a:lnTo>
                    <a:cubicBezTo>
                      <a:pt x="23154" y="785"/>
                      <a:pt x="22744" y="1195"/>
                      <a:pt x="22116" y="1833"/>
                    </a:cubicBezTo>
                    <a:cubicBezTo>
                      <a:pt x="22080" y="1864"/>
                      <a:pt x="22048" y="1900"/>
                      <a:pt x="22013" y="1935"/>
                    </a:cubicBezTo>
                    <a:lnTo>
                      <a:pt x="17006" y="2002"/>
                    </a:lnTo>
                    <a:cubicBezTo>
                      <a:pt x="16867" y="2136"/>
                      <a:pt x="16725" y="2274"/>
                      <a:pt x="16591" y="2412"/>
                    </a:cubicBezTo>
                    <a:cubicBezTo>
                      <a:pt x="19334" y="2377"/>
                      <a:pt x="20809" y="2359"/>
                      <a:pt x="21602" y="2346"/>
                    </a:cubicBezTo>
                    <a:lnTo>
                      <a:pt x="21602" y="2346"/>
                    </a:lnTo>
                    <a:cubicBezTo>
                      <a:pt x="21180" y="2778"/>
                      <a:pt x="20756" y="3215"/>
                      <a:pt x="20341" y="3670"/>
                    </a:cubicBezTo>
                    <a:cubicBezTo>
                      <a:pt x="20314" y="3701"/>
                      <a:pt x="20287" y="3733"/>
                      <a:pt x="20260" y="3759"/>
                    </a:cubicBezTo>
                    <a:lnTo>
                      <a:pt x="15325" y="3826"/>
                    </a:lnTo>
                    <a:cubicBezTo>
                      <a:pt x="15214" y="3964"/>
                      <a:pt x="15097" y="4098"/>
                      <a:pt x="14986" y="4236"/>
                    </a:cubicBezTo>
                    <a:cubicBezTo>
                      <a:pt x="17728" y="4200"/>
                      <a:pt x="19151" y="4182"/>
                      <a:pt x="19890" y="4174"/>
                    </a:cubicBezTo>
                    <a:lnTo>
                      <a:pt x="19890" y="4174"/>
                    </a:lnTo>
                    <a:cubicBezTo>
                      <a:pt x="19503" y="4624"/>
                      <a:pt x="19124" y="5092"/>
                      <a:pt x="18776" y="5583"/>
                    </a:cubicBezTo>
                    <a:lnTo>
                      <a:pt x="13885" y="5649"/>
                    </a:lnTo>
                    <a:cubicBezTo>
                      <a:pt x="13778" y="5787"/>
                      <a:pt x="13671" y="5926"/>
                      <a:pt x="13564" y="6060"/>
                    </a:cubicBezTo>
                    <a:cubicBezTo>
                      <a:pt x="16408" y="6024"/>
                      <a:pt x="17803" y="6007"/>
                      <a:pt x="18486" y="5997"/>
                    </a:cubicBezTo>
                    <a:lnTo>
                      <a:pt x="18486" y="5997"/>
                    </a:lnTo>
                    <a:cubicBezTo>
                      <a:pt x="18174" y="6461"/>
                      <a:pt x="17884" y="6933"/>
                      <a:pt x="17608" y="7402"/>
                    </a:cubicBezTo>
                    <a:lnTo>
                      <a:pt x="12346" y="7473"/>
                    </a:lnTo>
                    <a:cubicBezTo>
                      <a:pt x="12222" y="7612"/>
                      <a:pt x="12097" y="7750"/>
                      <a:pt x="11971" y="7884"/>
                    </a:cubicBezTo>
                    <a:cubicBezTo>
                      <a:pt x="15204" y="7843"/>
                      <a:pt x="16689" y="7820"/>
                      <a:pt x="17367" y="7812"/>
                    </a:cubicBezTo>
                    <a:lnTo>
                      <a:pt x="17367" y="7812"/>
                    </a:lnTo>
                    <a:cubicBezTo>
                      <a:pt x="17354" y="7830"/>
                      <a:pt x="17344" y="7847"/>
                      <a:pt x="17336" y="7865"/>
                    </a:cubicBezTo>
                    <a:cubicBezTo>
                      <a:pt x="17068" y="8320"/>
                      <a:pt x="16809" y="8775"/>
                      <a:pt x="16537" y="9221"/>
                    </a:cubicBezTo>
                    <a:lnTo>
                      <a:pt x="10617" y="9302"/>
                    </a:lnTo>
                    <a:cubicBezTo>
                      <a:pt x="10483" y="9435"/>
                      <a:pt x="10349" y="9573"/>
                      <a:pt x="10215" y="9711"/>
                    </a:cubicBezTo>
                    <a:cubicBezTo>
                      <a:pt x="13973" y="9662"/>
                      <a:pt x="15588" y="9640"/>
                      <a:pt x="16284" y="9631"/>
                    </a:cubicBezTo>
                    <a:lnTo>
                      <a:pt x="16284" y="9631"/>
                    </a:lnTo>
                    <a:cubicBezTo>
                      <a:pt x="15976" y="10117"/>
                      <a:pt x="15655" y="10590"/>
                      <a:pt x="15307" y="11040"/>
                    </a:cubicBezTo>
                    <a:lnTo>
                      <a:pt x="8855" y="11125"/>
                    </a:lnTo>
                    <a:cubicBezTo>
                      <a:pt x="8726" y="11263"/>
                      <a:pt x="8596" y="11401"/>
                      <a:pt x="8472" y="11539"/>
                    </a:cubicBezTo>
                    <a:cubicBezTo>
                      <a:pt x="12560" y="11486"/>
                      <a:pt x="14263" y="11464"/>
                      <a:pt x="14973" y="11455"/>
                    </a:cubicBezTo>
                    <a:lnTo>
                      <a:pt x="14973" y="11455"/>
                    </a:lnTo>
                    <a:cubicBezTo>
                      <a:pt x="14830" y="11625"/>
                      <a:pt x="14683" y="11789"/>
                      <a:pt x="14527" y="11950"/>
                    </a:cubicBezTo>
                    <a:cubicBezTo>
                      <a:pt x="14237" y="12267"/>
                      <a:pt x="13934" y="12570"/>
                      <a:pt x="13626" y="12868"/>
                    </a:cubicBezTo>
                    <a:lnTo>
                      <a:pt x="7223" y="12953"/>
                    </a:lnTo>
                    <a:cubicBezTo>
                      <a:pt x="7112" y="13086"/>
                      <a:pt x="6995" y="13224"/>
                      <a:pt x="6884" y="13364"/>
                    </a:cubicBezTo>
                    <a:cubicBezTo>
                      <a:pt x="10857" y="13310"/>
                      <a:pt x="12506" y="13288"/>
                      <a:pt x="13189" y="13278"/>
                    </a:cubicBezTo>
                    <a:lnTo>
                      <a:pt x="13189" y="13278"/>
                    </a:lnTo>
                    <a:cubicBezTo>
                      <a:pt x="12685" y="13751"/>
                      <a:pt x="12172" y="14214"/>
                      <a:pt x="11664" y="14696"/>
                    </a:cubicBezTo>
                    <a:lnTo>
                      <a:pt x="5845" y="14772"/>
                    </a:lnTo>
                    <a:cubicBezTo>
                      <a:pt x="5756" y="14910"/>
                      <a:pt x="5663" y="15044"/>
                      <a:pt x="5577" y="15183"/>
                    </a:cubicBezTo>
                    <a:cubicBezTo>
                      <a:pt x="9203" y="15138"/>
                      <a:pt x="10656" y="15115"/>
                      <a:pt x="11232" y="15111"/>
                    </a:cubicBezTo>
                    <a:lnTo>
                      <a:pt x="11232" y="15111"/>
                    </a:lnTo>
                    <a:cubicBezTo>
                      <a:pt x="11121" y="15222"/>
                      <a:pt x="11004" y="15334"/>
                      <a:pt x="10893" y="15450"/>
                    </a:cubicBezTo>
                    <a:cubicBezTo>
                      <a:pt x="10549" y="15788"/>
                      <a:pt x="10228" y="16150"/>
                      <a:pt x="9917" y="16525"/>
                    </a:cubicBezTo>
                    <a:lnTo>
                      <a:pt x="4789" y="16591"/>
                    </a:lnTo>
                    <a:cubicBezTo>
                      <a:pt x="4727" y="16725"/>
                      <a:pt x="4664" y="16863"/>
                      <a:pt x="4602" y="17002"/>
                    </a:cubicBezTo>
                    <a:cubicBezTo>
                      <a:pt x="7892" y="16957"/>
                      <a:pt x="9123" y="16939"/>
                      <a:pt x="9582" y="16935"/>
                    </a:cubicBezTo>
                    <a:lnTo>
                      <a:pt x="9582" y="16935"/>
                    </a:lnTo>
                    <a:cubicBezTo>
                      <a:pt x="9462" y="17086"/>
                      <a:pt x="9345" y="17237"/>
                      <a:pt x="9230" y="17394"/>
                    </a:cubicBezTo>
                    <a:cubicBezTo>
                      <a:pt x="8989" y="17710"/>
                      <a:pt x="8752" y="18027"/>
                      <a:pt x="8516" y="18344"/>
                    </a:cubicBezTo>
                    <a:lnTo>
                      <a:pt x="4071" y="18402"/>
                    </a:lnTo>
                    <a:cubicBezTo>
                      <a:pt x="4031" y="18540"/>
                      <a:pt x="3986" y="18678"/>
                      <a:pt x="3941" y="18811"/>
                    </a:cubicBezTo>
                    <a:cubicBezTo>
                      <a:pt x="6777" y="18776"/>
                      <a:pt x="7820" y="18762"/>
                      <a:pt x="8209" y="18758"/>
                    </a:cubicBezTo>
                    <a:lnTo>
                      <a:pt x="8209" y="18758"/>
                    </a:lnTo>
                    <a:cubicBezTo>
                      <a:pt x="8044" y="18976"/>
                      <a:pt x="7874" y="19190"/>
                      <a:pt x="7705" y="19404"/>
                    </a:cubicBezTo>
                    <a:cubicBezTo>
                      <a:pt x="7509" y="19663"/>
                      <a:pt x="7304" y="19918"/>
                      <a:pt x="7094" y="20167"/>
                    </a:cubicBezTo>
                    <a:lnTo>
                      <a:pt x="3491" y="20212"/>
                    </a:lnTo>
                    <a:cubicBezTo>
                      <a:pt x="3447" y="20350"/>
                      <a:pt x="3393" y="20488"/>
                      <a:pt x="3344" y="20622"/>
                    </a:cubicBezTo>
                    <a:cubicBezTo>
                      <a:pt x="5596" y="20595"/>
                      <a:pt x="6434" y="20581"/>
                      <a:pt x="6746" y="20577"/>
                    </a:cubicBezTo>
                    <a:lnTo>
                      <a:pt x="6746" y="20577"/>
                    </a:lnTo>
                    <a:cubicBezTo>
                      <a:pt x="6327" y="21068"/>
                      <a:pt x="5890" y="21540"/>
                      <a:pt x="5435" y="21995"/>
                    </a:cubicBezTo>
                    <a:lnTo>
                      <a:pt x="2684" y="22031"/>
                    </a:lnTo>
                    <a:cubicBezTo>
                      <a:pt x="2608" y="22169"/>
                      <a:pt x="2528" y="22307"/>
                      <a:pt x="2447" y="22441"/>
                    </a:cubicBezTo>
                    <a:cubicBezTo>
                      <a:pt x="4120" y="22419"/>
                      <a:pt x="4762" y="22410"/>
                      <a:pt x="5007" y="22406"/>
                    </a:cubicBezTo>
                    <a:lnTo>
                      <a:pt x="5007" y="22406"/>
                    </a:lnTo>
                    <a:cubicBezTo>
                      <a:pt x="4766" y="22633"/>
                      <a:pt x="4517" y="22855"/>
                      <a:pt x="4262" y="23075"/>
                    </a:cubicBezTo>
                    <a:cubicBezTo>
                      <a:pt x="3955" y="23333"/>
                      <a:pt x="3638" y="23587"/>
                      <a:pt x="3313" y="23824"/>
                    </a:cubicBezTo>
                    <a:lnTo>
                      <a:pt x="1498" y="23845"/>
                    </a:lnTo>
                    <a:cubicBezTo>
                      <a:pt x="1395" y="23989"/>
                      <a:pt x="1297" y="24122"/>
                      <a:pt x="1190" y="24260"/>
                    </a:cubicBezTo>
                    <a:cubicBezTo>
                      <a:pt x="2171" y="24247"/>
                      <a:pt x="2568" y="24242"/>
                      <a:pt x="2729" y="24238"/>
                    </a:cubicBezTo>
                    <a:lnTo>
                      <a:pt x="2729" y="24238"/>
                    </a:lnTo>
                    <a:cubicBezTo>
                      <a:pt x="1868" y="24822"/>
                      <a:pt x="955" y="25326"/>
                      <a:pt x="0" y="25740"/>
                    </a:cubicBezTo>
                    <a:cubicBezTo>
                      <a:pt x="317" y="25616"/>
                      <a:pt x="628" y="25477"/>
                      <a:pt x="936" y="25331"/>
                    </a:cubicBezTo>
                    <a:lnTo>
                      <a:pt x="941" y="25616"/>
                    </a:lnTo>
                    <a:cubicBezTo>
                      <a:pt x="1079" y="25602"/>
                      <a:pt x="1212" y="25584"/>
                      <a:pt x="1351" y="25571"/>
                    </a:cubicBezTo>
                    <a:cubicBezTo>
                      <a:pt x="1346" y="25259"/>
                      <a:pt x="1342" y="25166"/>
                      <a:pt x="1342" y="25135"/>
                    </a:cubicBezTo>
                    <a:cubicBezTo>
                      <a:pt x="1819" y="24894"/>
                      <a:pt x="2283" y="24631"/>
                      <a:pt x="2733" y="24345"/>
                    </a:cubicBezTo>
                    <a:lnTo>
                      <a:pt x="2742" y="25433"/>
                    </a:lnTo>
                    <a:cubicBezTo>
                      <a:pt x="2881" y="25419"/>
                      <a:pt x="3015" y="25407"/>
                      <a:pt x="3148" y="25393"/>
                    </a:cubicBezTo>
                    <a:cubicBezTo>
                      <a:pt x="3139" y="24487"/>
                      <a:pt x="3139" y="24184"/>
                      <a:pt x="3134" y="24086"/>
                    </a:cubicBezTo>
                    <a:cubicBezTo>
                      <a:pt x="3554" y="23806"/>
                      <a:pt x="3964" y="23507"/>
                      <a:pt x="4361" y="23190"/>
                    </a:cubicBezTo>
                    <a:cubicBezTo>
                      <a:pt x="4414" y="23145"/>
                      <a:pt x="4468" y="23102"/>
                      <a:pt x="4521" y="23057"/>
                    </a:cubicBezTo>
                    <a:lnTo>
                      <a:pt x="4544" y="25192"/>
                    </a:lnTo>
                    <a:cubicBezTo>
                      <a:pt x="4682" y="25170"/>
                      <a:pt x="4816" y="25143"/>
                      <a:pt x="4949" y="25112"/>
                    </a:cubicBezTo>
                    <a:cubicBezTo>
                      <a:pt x="4931" y="23480"/>
                      <a:pt x="4927" y="22914"/>
                      <a:pt x="4927" y="22717"/>
                    </a:cubicBezTo>
                    <a:cubicBezTo>
                      <a:pt x="5404" y="22303"/>
                      <a:pt x="5867" y="21866"/>
                      <a:pt x="6309" y="21416"/>
                    </a:cubicBezTo>
                    <a:lnTo>
                      <a:pt x="6345" y="24621"/>
                    </a:lnTo>
                    <a:cubicBezTo>
                      <a:pt x="6478" y="24550"/>
                      <a:pt x="6617" y="24474"/>
                      <a:pt x="6746" y="24394"/>
                    </a:cubicBezTo>
                    <a:cubicBezTo>
                      <a:pt x="6724" y="22112"/>
                      <a:pt x="6715" y="21291"/>
                      <a:pt x="6711" y="20992"/>
                    </a:cubicBezTo>
                    <a:cubicBezTo>
                      <a:pt x="7134" y="20542"/>
                      <a:pt x="7544" y="20073"/>
                      <a:pt x="7941" y="19597"/>
                    </a:cubicBezTo>
                    <a:cubicBezTo>
                      <a:pt x="7991" y="19538"/>
                      <a:pt x="8044" y="19476"/>
                      <a:pt x="8092" y="19414"/>
                    </a:cubicBezTo>
                    <a:lnTo>
                      <a:pt x="8133" y="23347"/>
                    </a:lnTo>
                    <a:cubicBezTo>
                      <a:pt x="8267" y="23230"/>
                      <a:pt x="8400" y="23114"/>
                      <a:pt x="8534" y="22999"/>
                    </a:cubicBezTo>
                    <a:cubicBezTo>
                      <a:pt x="8507" y="20336"/>
                      <a:pt x="8499" y="19311"/>
                      <a:pt x="8493" y="18918"/>
                    </a:cubicBezTo>
                    <a:cubicBezTo>
                      <a:pt x="8841" y="18486"/>
                      <a:pt x="9185" y="18054"/>
                      <a:pt x="9528" y="17626"/>
                    </a:cubicBezTo>
                    <a:cubicBezTo>
                      <a:pt x="9640" y="17483"/>
                      <a:pt x="9756" y="17340"/>
                      <a:pt x="9872" y="17202"/>
                    </a:cubicBezTo>
                    <a:lnTo>
                      <a:pt x="9921" y="21861"/>
                    </a:lnTo>
                    <a:cubicBezTo>
                      <a:pt x="10055" y="21768"/>
                      <a:pt x="10189" y="21674"/>
                      <a:pt x="10327" y="21589"/>
                    </a:cubicBezTo>
                    <a:cubicBezTo>
                      <a:pt x="10296" y="18437"/>
                      <a:pt x="10282" y="17216"/>
                      <a:pt x="10277" y="16743"/>
                    </a:cubicBezTo>
                    <a:cubicBezTo>
                      <a:pt x="10576" y="16413"/>
                      <a:pt x="10893" y="16097"/>
                      <a:pt x="11228" y="15793"/>
                    </a:cubicBezTo>
                    <a:cubicBezTo>
                      <a:pt x="11366" y="15659"/>
                      <a:pt x="11512" y="15531"/>
                      <a:pt x="11656" y="15401"/>
                    </a:cubicBezTo>
                    <a:lnTo>
                      <a:pt x="11713" y="20894"/>
                    </a:lnTo>
                    <a:cubicBezTo>
                      <a:pt x="11847" y="20840"/>
                      <a:pt x="11985" y="20787"/>
                      <a:pt x="12119" y="20733"/>
                    </a:cubicBezTo>
                    <a:cubicBezTo>
                      <a:pt x="12084" y="17015"/>
                      <a:pt x="12070" y="15593"/>
                      <a:pt x="12061" y="15044"/>
                    </a:cubicBezTo>
                    <a:cubicBezTo>
                      <a:pt x="12516" y="14656"/>
                      <a:pt x="12984" y="14273"/>
                      <a:pt x="13448" y="13880"/>
                    </a:cubicBezTo>
                    <a:cubicBezTo>
                      <a:pt x="13510" y="20198"/>
                      <a:pt x="13510" y="20203"/>
                      <a:pt x="13510" y="20203"/>
                    </a:cubicBezTo>
                    <a:cubicBezTo>
                      <a:pt x="13644" y="20145"/>
                      <a:pt x="13782" y="20087"/>
                      <a:pt x="13916" y="20029"/>
                    </a:cubicBezTo>
                    <a:cubicBezTo>
                      <a:pt x="13871" y="15819"/>
                      <a:pt x="13858" y="14175"/>
                      <a:pt x="13849" y="13533"/>
                    </a:cubicBezTo>
                    <a:cubicBezTo>
                      <a:pt x="14255" y="13185"/>
                      <a:pt x="14652" y="12823"/>
                      <a:pt x="15035" y="12444"/>
                    </a:cubicBezTo>
                    <a:cubicBezTo>
                      <a:pt x="15101" y="12382"/>
                      <a:pt x="15169" y="12315"/>
                      <a:pt x="15235" y="12249"/>
                    </a:cubicBezTo>
                    <a:lnTo>
                      <a:pt x="15303" y="19258"/>
                    </a:lnTo>
                    <a:cubicBezTo>
                      <a:pt x="15441" y="19164"/>
                      <a:pt x="15574" y="19062"/>
                      <a:pt x="15708" y="18955"/>
                    </a:cubicBezTo>
                    <a:cubicBezTo>
                      <a:pt x="15663" y="14469"/>
                      <a:pt x="15646" y="12601"/>
                      <a:pt x="15636" y="11825"/>
                    </a:cubicBezTo>
                    <a:cubicBezTo>
                      <a:pt x="16025" y="11397"/>
                      <a:pt x="16385" y="10942"/>
                      <a:pt x="16720" y="10479"/>
                    </a:cubicBezTo>
                    <a:cubicBezTo>
                      <a:pt x="16819" y="10341"/>
                      <a:pt x="16916" y="10201"/>
                      <a:pt x="17015" y="10063"/>
                    </a:cubicBezTo>
                    <a:lnTo>
                      <a:pt x="17095" y="17626"/>
                    </a:lnTo>
                    <a:cubicBezTo>
                      <a:pt x="17229" y="17465"/>
                      <a:pt x="17367" y="17305"/>
                      <a:pt x="17492" y="17136"/>
                    </a:cubicBezTo>
                    <a:cubicBezTo>
                      <a:pt x="17447" y="12520"/>
                      <a:pt x="17425" y="10421"/>
                      <a:pt x="17416" y="9466"/>
                    </a:cubicBezTo>
                    <a:cubicBezTo>
                      <a:pt x="17661" y="9096"/>
                      <a:pt x="17898" y="8722"/>
                      <a:pt x="18138" y="8356"/>
                    </a:cubicBezTo>
                    <a:cubicBezTo>
                      <a:pt x="18352" y="8022"/>
                      <a:pt x="18571" y="7687"/>
                      <a:pt x="18793" y="7361"/>
                    </a:cubicBezTo>
                    <a:lnTo>
                      <a:pt x="18869" y="14973"/>
                    </a:lnTo>
                    <a:cubicBezTo>
                      <a:pt x="18986" y="14745"/>
                      <a:pt x="19093" y="14514"/>
                      <a:pt x="19195" y="14286"/>
                    </a:cubicBezTo>
                    <a:cubicBezTo>
                      <a:pt x="19217" y="14228"/>
                      <a:pt x="19244" y="14170"/>
                      <a:pt x="19266" y="14113"/>
                    </a:cubicBezTo>
                    <a:cubicBezTo>
                      <a:pt x="19221" y="9783"/>
                      <a:pt x="19204" y="7746"/>
                      <a:pt x="19195" y="6787"/>
                    </a:cubicBezTo>
                    <a:cubicBezTo>
                      <a:pt x="19311" y="6626"/>
                      <a:pt x="19427" y="6466"/>
                      <a:pt x="19552" y="6310"/>
                    </a:cubicBezTo>
                    <a:cubicBezTo>
                      <a:pt x="19869" y="5894"/>
                      <a:pt x="20211" y="5503"/>
                      <a:pt x="20573" y="5114"/>
                    </a:cubicBezTo>
                    <a:lnTo>
                      <a:pt x="20635" y="11170"/>
                    </a:lnTo>
                    <a:cubicBezTo>
                      <a:pt x="20760" y="10977"/>
                      <a:pt x="20894" y="10786"/>
                      <a:pt x="21036" y="10598"/>
                    </a:cubicBezTo>
                    <a:cubicBezTo>
                      <a:pt x="21001" y="7125"/>
                      <a:pt x="20983" y="5476"/>
                      <a:pt x="20974" y="4696"/>
                    </a:cubicBezTo>
                    <a:cubicBezTo>
                      <a:pt x="21046" y="4620"/>
                      <a:pt x="21116" y="4548"/>
                      <a:pt x="21188" y="4476"/>
                    </a:cubicBezTo>
                    <a:cubicBezTo>
                      <a:pt x="21567" y="4098"/>
                      <a:pt x="21960" y="3727"/>
                      <a:pt x="22357" y="3358"/>
                    </a:cubicBezTo>
                    <a:lnTo>
                      <a:pt x="22414" y="8891"/>
                    </a:lnTo>
                    <a:cubicBezTo>
                      <a:pt x="22544" y="8740"/>
                      <a:pt x="22678" y="8583"/>
                      <a:pt x="22816" y="8423"/>
                    </a:cubicBezTo>
                    <a:cubicBezTo>
                      <a:pt x="22785" y="5328"/>
                      <a:pt x="22771" y="3772"/>
                      <a:pt x="22762" y="2984"/>
                    </a:cubicBezTo>
                    <a:cubicBezTo>
                      <a:pt x="22843" y="2908"/>
                      <a:pt x="22927" y="2832"/>
                      <a:pt x="23007" y="2760"/>
                    </a:cubicBezTo>
                    <a:lnTo>
                      <a:pt x="24144" y="1708"/>
                    </a:lnTo>
                    <a:lnTo>
                      <a:pt x="24193" y="6724"/>
                    </a:lnTo>
                    <a:cubicBezTo>
                      <a:pt x="24331" y="6536"/>
                      <a:pt x="24470" y="6349"/>
                      <a:pt x="24599" y="6158"/>
                    </a:cubicBezTo>
                    <a:cubicBezTo>
                      <a:pt x="24572" y="3540"/>
                      <a:pt x="24555" y="2114"/>
                      <a:pt x="24550" y="1338"/>
                    </a:cubicBezTo>
                    <a:cubicBezTo>
                      <a:pt x="24648" y="1245"/>
                      <a:pt x="24755" y="1146"/>
                      <a:pt x="24866" y="1044"/>
                    </a:cubicBezTo>
                    <a:lnTo>
                      <a:pt x="25090" y="838"/>
                    </a:lnTo>
                    <a:cubicBezTo>
                      <a:pt x="24759" y="490"/>
                      <a:pt x="24358" y="223"/>
                      <a:pt x="2393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2726445" y="751930"/>
                <a:ext cx="460084" cy="1071942"/>
              </a:xfrm>
              <a:custGeom>
                <a:rect b="b" l="l" r="r" t="t"/>
                <a:pathLst>
                  <a:path extrusionOk="0" h="33746" w="14484">
                    <a:moveTo>
                      <a:pt x="14162" y="1"/>
                    </a:moveTo>
                    <a:cubicBezTo>
                      <a:pt x="12784" y="1039"/>
                      <a:pt x="11032" y="1958"/>
                      <a:pt x="9788" y="3108"/>
                    </a:cubicBezTo>
                    <a:cubicBezTo>
                      <a:pt x="8232" y="4549"/>
                      <a:pt x="7983" y="6759"/>
                      <a:pt x="6930" y="8503"/>
                    </a:cubicBezTo>
                    <a:cubicBezTo>
                      <a:pt x="6011" y="10027"/>
                      <a:pt x="4571" y="11080"/>
                      <a:pt x="3737" y="12632"/>
                    </a:cubicBezTo>
                    <a:cubicBezTo>
                      <a:pt x="2734" y="14509"/>
                      <a:pt x="2377" y="16863"/>
                      <a:pt x="2529" y="18963"/>
                    </a:cubicBezTo>
                    <a:cubicBezTo>
                      <a:pt x="2591" y="19855"/>
                      <a:pt x="2748" y="20738"/>
                      <a:pt x="2739" y="21629"/>
                    </a:cubicBezTo>
                    <a:cubicBezTo>
                      <a:pt x="2729" y="22455"/>
                      <a:pt x="2578" y="23266"/>
                      <a:pt x="2427" y="24073"/>
                    </a:cubicBezTo>
                    <a:cubicBezTo>
                      <a:pt x="1963" y="26543"/>
                      <a:pt x="1" y="32112"/>
                      <a:pt x="3363" y="33481"/>
                    </a:cubicBezTo>
                    <a:cubicBezTo>
                      <a:pt x="3850" y="33681"/>
                      <a:pt x="4374" y="33745"/>
                      <a:pt x="4904" y="33745"/>
                    </a:cubicBezTo>
                    <a:cubicBezTo>
                      <a:pt x="5296" y="33745"/>
                      <a:pt x="5691" y="33710"/>
                      <a:pt x="6078" y="33668"/>
                    </a:cubicBezTo>
                    <a:cubicBezTo>
                      <a:pt x="6604" y="33606"/>
                      <a:pt x="7148" y="33526"/>
                      <a:pt x="7590" y="33232"/>
                    </a:cubicBezTo>
                    <a:cubicBezTo>
                      <a:pt x="7942" y="32995"/>
                      <a:pt x="8197" y="32639"/>
                      <a:pt x="8428" y="32291"/>
                    </a:cubicBezTo>
                    <a:cubicBezTo>
                      <a:pt x="10149" y="29696"/>
                      <a:pt x="10679" y="27118"/>
                      <a:pt x="11187" y="24162"/>
                    </a:cubicBezTo>
                    <a:cubicBezTo>
                      <a:pt x="11362" y="23150"/>
                      <a:pt x="11616" y="22134"/>
                      <a:pt x="11901" y="21103"/>
                    </a:cubicBezTo>
                    <a:cubicBezTo>
                      <a:pt x="12963" y="17269"/>
                      <a:pt x="14483" y="13359"/>
                      <a:pt x="14117" y="9480"/>
                    </a:cubicBezTo>
                    <a:cubicBezTo>
                      <a:pt x="14002" y="8226"/>
                      <a:pt x="13663" y="7000"/>
                      <a:pt x="13551" y="5747"/>
                    </a:cubicBezTo>
                    <a:cubicBezTo>
                      <a:pt x="13387" y="3821"/>
                      <a:pt x="13774" y="1895"/>
                      <a:pt x="14162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2774473" y="751930"/>
                <a:ext cx="402113" cy="1071910"/>
              </a:xfrm>
              <a:custGeom>
                <a:rect b="b" l="l" r="r" t="t"/>
                <a:pathLst>
                  <a:path extrusionOk="0" h="33745" w="12659">
                    <a:moveTo>
                      <a:pt x="12659" y="1"/>
                    </a:moveTo>
                    <a:lnTo>
                      <a:pt x="12659" y="1"/>
                    </a:lnTo>
                    <a:cubicBezTo>
                      <a:pt x="12436" y="259"/>
                      <a:pt x="12222" y="522"/>
                      <a:pt x="12017" y="794"/>
                    </a:cubicBezTo>
                    <a:lnTo>
                      <a:pt x="11883" y="544"/>
                    </a:lnTo>
                    <a:cubicBezTo>
                      <a:pt x="11772" y="620"/>
                      <a:pt x="11661" y="696"/>
                      <a:pt x="11544" y="771"/>
                    </a:cubicBezTo>
                    <a:cubicBezTo>
                      <a:pt x="11696" y="1044"/>
                      <a:pt x="11741" y="1129"/>
                      <a:pt x="11754" y="1155"/>
                    </a:cubicBezTo>
                    <a:cubicBezTo>
                      <a:pt x="11446" y="1583"/>
                      <a:pt x="11156" y="2034"/>
                      <a:pt x="10889" y="2493"/>
                    </a:cubicBezTo>
                    <a:lnTo>
                      <a:pt x="10381" y="1534"/>
                    </a:lnTo>
                    <a:cubicBezTo>
                      <a:pt x="10264" y="1610"/>
                      <a:pt x="10153" y="1681"/>
                      <a:pt x="10041" y="1757"/>
                    </a:cubicBezTo>
                    <a:cubicBezTo>
                      <a:pt x="10465" y="2551"/>
                      <a:pt x="10608" y="2818"/>
                      <a:pt x="10657" y="2907"/>
                    </a:cubicBezTo>
                    <a:cubicBezTo>
                      <a:pt x="10416" y="3349"/>
                      <a:pt x="10193" y="3799"/>
                      <a:pt x="9988" y="4263"/>
                    </a:cubicBezTo>
                    <a:cubicBezTo>
                      <a:pt x="9961" y="4325"/>
                      <a:pt x="9934" y="4388"/>
                      <a:pt x="9908" y="4454"/>
                    </a:cubicBezTo>
                    <a:lnTo>
                      <a:pt x="8905" y="2577"/>
                    </a:lnTo>
                    <a:cubicBezTo>
                      <a:pt x="8788" y="2662"/>
                      <a:pt x="8686" y="2751"/>
                      <a:pt x="8584" y="2841"/>
                    </a:cubicBezTo>
                    <a:cubicBezTo>
                      <a:pt x="9350" y="4271"/>
                      <a:pt x="9618" y="4767"/>
                      <a:pt x="9708" y="4936"/>
                    </a:cubicBezTo>
                    <a:cubicBezTo>
                      <a:pt x="9475" y="5524"/>
                      <a:pt x="9270" y="6122"/>
                      <a:pt x="9087" y="6728"/>
                    </a:cubicBezTo>
                    <a:lnTo>
                      <a:pt x="7580" y="3915"/>
                    </a:lnTo>
                    <a:cubicBezTo>
                      <a:pt x="7491" y="4040"/>
                      <a:pt x="7407" y="4169"/>
                      <a:pt x="7327" y="4302"/>
                    </a:cubicBezTo>
                    <a:cubicBezTo>
                      <a:pt x="8401" y="6305"/>
                      <a:pt x="8788" y="7023"/>
                      <a:pt x="8926" y="7286"/>
                    </a:cubicBezTo>
                    <a:cubicBezTo>
                      <a:pt x="8762" y="7879"/>
                      <a:pt x="8619" y="8481"/>
                      <a:pt x="8490" y="9083"/>
                    </a:cubicBezTo>
                    <a:cubicBezTo>
                      <a:pt x="8472" y="9159"/>
                      <a:pt x="8454" y="9239"/>
                      <a:pt x="8441" y="9315"/>
                    </a:cubicBezTo>
                    <a:lnTo>
                      <a:pt x="6590" y="5868"/>
                    </a:lnTo>
                    <a:cubicBezTo>
                      <a:pt x="6524" y="6029"/>
                      <a:pt x="6457" y="6193"/>
                      <a:pt x="6395" y="6358"/>
                    </a:cubicBezTo>
                    <a:cubicBezTo>
                      <a:pt x="7648" y="8695"/>
                      <a:pt x="8129" y="9591"/>
                      <a:pt x="8311" y="9939"/>
                    </a:cubicBezTo>
                    <a:cubicBezTo>
                      <a:pt x="8204" y="10478"/>
                      <a:pt x="8107" y="11017"/>
                      <a:pt x="8000" y="11558"/>
                    </a:cubicBezTo>
                    <a:cubicBezTo>
                      <a:pt x="7969" y="11735"/>
                      <a:pt x="7928" y="11910"/>
                      <a:pt x="7893" y="12087"/>
                    </a:cubicBezTo>
                    <a:lnTo>
                      <a:pt x="5699" y="8004"/>
                    </a:lnTo>
                    <a:cubicBezTo>
                      <a:pt x="5623" y="8146"/>
                      <a:pt x="5547" y="8289"/>
                      <a:pt x="5467" y="8428"/>
                    </a:cubicBezTo>
                    <a:cubicBezTo>
                      <a:pt x="6947" y="11192"/>
                      <a:pt x="7522" y="12262"/>
                      <a:pt x="7745" y="12676"/>
                    </a:cubicBezTo>
                    <a:cubicBezTo>
                      <a:pt x="7634" y="13109"/>
                      <a:pt x="7500" y="13532"/>
                      <a:pt x="7348" y="13956"/>
                    </a:cubicBezTo>
                    <a:cubicBezTo>
                      <a:pt x="7286" y="14139"/>
                      <a:pt x="7220" y="14318"/>
                      <a:pt x="7148" y="14500"/>
                    </a:cubicBezTo>
                    <a:lnTo>
                      <a:pt x="4561" y="9680"/>
                    </a:lnTo>
                    <a:cubicBezTo>
                      <a:pt x="4468" y="9792"/>
                      <a:pt x="4374" y="9903"/>
                      <a:pt x="4281" y="10010"/>
                    </a:cubicBezTo>
                    <a:cubicBezTo>
                      <a:pt x="6029" y="13274"/>
                      <a:pt x="6697" y="14522"/>
                      <a:pt x="6956" y="14999"/>
                    </a:cubicBezTo>
                    <a:cubicBezTo>
                      <a:pt x="6733" y="15557"/>
                      <a:pt x="6502" y="16110"/>
                      <a:pt x="6274" y="16667"/>
                    </a:cubicBezTo>
                    <a:lnTo>
                      <a:pt x="3296" y="11120"/>
                    </a:lnTo>
                    <a:cubicBezTo>
                      <a:pt x="3201" y="11231"/>
                      <a:pt x="3108" y="11348"/>
                      <a:pt x="3019" y="11459"/>
                    </a:cubicBezTo>
                    <a:cubicBezTo>
                      <a:pt x="4999" y="15151"/>
                      <a:pt x="5775" y="16596"/>
                      <a:pt x="6078" y="17162"/>
                    </a:cubicBezTo>
                    <a:cubicBezTo>
                      <a:pt x="5882" y="17652"/>
                      <a:pt x="5695" y="18152"/>
                      <a:pt x="5529" y="18664"/>
                    </a:cubicBezTo>
                    <a:cubicBezTo>
                      <a:pt x="5502" y="18754"/>
                      <a:pt x="5475" y="18843"/>
                      <a:pt x="5449" y="18927"/>
                    </a:cubicBezTo>
                    <a:lnTo>
                      <a:pt x="2149" y="12779"/>
                    </a:lnTo>
                    <a:cubicBezTo>
                      <a:pt x="2073" y="12926"/>
                      <a:pt x="2003" y="13077"/>
                      <a:pt x="1931" y="13233"/>
                    </a:cubicBezTo>
                    <a:cubicBezTo>
                      <a:pt x="4045" y="17170"/>
                      <a:pt x="4923" y="18812"/>
                      <a:pt x="5288" y="19494"/>
                    </a:cubicBezTo>
                    <a:cubicBezTo>
                      <a:pt x="5146" y="20047"/>
                      <a:pt x="5034" y="20613"/>
                      <a:pt x="4954" y="21179"/>
                    </a:cubicBezTo>
                    <a:cubicBezTo>
                      <a:pt x="4932" y="21344"/>
                      <a:pt x="4909" y="21514"/>
                      <a:pt x="4887" y="21683"/>
                    </a:cubicBezTo>
                    <a:lnTo>
                      <a:pt x="1329" y="15048"/>
                    </a:lnTo>
                    <a:cubicBezTo>
                      <a:pt x="1281" y="15250"/>
                      <a:pt x="1236" y="15458"/>
                      <a:pt x="1200" y="15664"/>
                    </a:cubicBezTo>
                    <a:cubicBezTo>
                      <a:pt x="3371" y="19712"/>
                      <a:pt x="4357" y="21554"/>
                      <a:pt x="4806" y="22397"/>
                    </a:cubicBezTo>
                    <a:cubicBezTo>
                      <a:pt x="4763" y="22833"/>
                      <a:pt x="4726" y="23270"/>
                      <a:pt x="4687" y="23703"/>
                    </a:cubicBezTo>
                    <a:cubicBezTo>
                      <a:pt x="4646" y="24099"/>
                      <a:pt x="4611" y="24496"/>
                      <a:pt x="4566" y="24885"/>
                    </a:cubicBezTo>
                    <a:lnTo>
                      <a:pt x="986" y="18205"/>
                    </a:lnTo>
                    <a:lnTo>
                      <a:pt x="986" y="18205"/>
                    </a:lnTo>
                    <a:cubicBezTo>
                      <a:pt x="986" y="18464"/>
                      <a:pt x="999" y="18713"/>
                      <a:pt x="1017" y="18963"/>
                    </a:cubicBezTo>
                    <a:cubicBezTo>
                      <a:pt x="1022" y="19026"/>
                      <a:pt x="1026" y="19088"/>
                      <a:pt x="1030" y="19150"/>
                    </a:cubicBezTo>
                    <a:cubicBezTo>
                      <a:pt x="3068" y="22949"/>
                      <a:pt x="4026" y="24733"/>
                      <a:pt x="4477" y="25576"/>
                    </a:cubicBezTo>
                    <a:cubicBezTo>
                      <a:pt x="4450" y="25772"/>
                      <a:pt x="4415" y="25968"/>
                      <a:pt x="4384" y="26159"/>
                    </a:cubicBezTo>
                    <a:cubicBezTo>
                      <a:pt x="4290" y="26673"/>
                      <a:pt x="4170" y="27181"/>
                      <a:pt x="4031" y="27684"/>
                    </a:cubicBezTo>
                    <a:lnTo>
                      <a:pt x="1182" y="22374"/>
                    </a:lnTo>
                    <a:cubicBezTo>
                      <a:pt x="1160" y="22606"/>
                      <a:pt x="1129" y="22833"/>
                      <a:pt x="1093" y="23066"/>
                    </a:cubicBezTo>
                    <a:cubicBezTo>
                      <a:pt x="2725" y="26111"/>
                      <a:pt x="3505" y="27560"/>
                      <a:pt x="3870" y="28246"/>
                    </a:cubicBezTo>
                    <a:cubicBezTo>
                      <a:pt x="3843" y="28340"/>
                      <a:pt x="3812" y="28439"/>
                      <a:pt x="3781" y="28532"/>
                    </a:cubicBezTo>
                    <a:cubicBezTo>
                      <a:pt x="3625" y="29044"/>
                      <a:pt x="3452" y="29553"/>
                      <a:pt x="3269" y="30061"/>
                    </a:cubicBezTo>
                    <a:lnTo>
                      <a:pt x="665" y="25206"/>
                    </a:lnTo>
                    <a:cubicBezTo>
                      <a:pt x="620" y="25397"/>
                      <a:pt x="575" y="25603"/>
                      <a:pt x="526" y="25803"/>
                    </a:cubicBezTo>
                    <a:cubicBezTo>
                      <a:pt x="1980" y="28519"/>
                      <a:pt x="2716" y="29887"/>
                      <a:pt x="3086" y="30579"/>
                    </a:cubicBezTo>
                    <a:cubicBezTo>
                      <a:pt x="3046" y="30680"/>
                      <a:pt x="3010" y="30787"/>
                      <a:pt x="2970" y="30890"/>
                    </a:cubicBezTo>
                    <a:lnTo>
                      <a:pt x="2452" y="32339"/>
                    </a:lnTo>
                    <a:lnTo>
                      <a:pt x="94" y="27939"/>
                    </a:lnTo>
                    <a:cubicBezTo>
                      <a:pt x="58" y="28166"/>
                      <a:pt x="27" y="28398"/>
                      <a:pt x="1" y="28626"/>
                    </a:cubicBezTo>
                    <a:cubicBezTo>
                      <a:pt x="1231" y="30921"/>
                      <a:pt x="1904" y="32174"/>
                      <a:pt x="2270" y="32857"/>
                    </a:cubicBezTo>
                    <a:cubicBezTo>
                      <a:pt x="2225" y="32981"/>
                      <a:pt x="2176" y="33120"/>
                      <a:pt x="2123" y="33263"/>
                    </a:cubicBezTo>
                    <a:lnTo>
                      <a:pt x="2024" y="33543"/>
                    </a:lnTo>
                    <a:cubicBezTo>
                      <a:pt x="2457" y="33693"/>
                      <a:pt x="2915" y="33744"/>
                      <a:pt x="3377" y="33744"/>
                    </a:cubicBezTo>
                    <a:cubicBezTo>
                      <a:pt x="3396" y="33744"/>
                      <a:pt x="3415" y="33744"/>
                      <a:pt x="3434" y="33744"/>
                    </a:cubicBezTo>
                    <a:cubicBezTo>
                      <a:pt x="3438" y="33730"/>
                      <a:pt x="3442" y="33717"/>
                      <a:pt x="3447" y="33699"/>
                    </a:cubicBezTo>
                    <a:lnTo>
                      <a:pt x="3474" y="33606"/>
                    </a:lnTo>
                    <a:lnTo>
                      <a:pt x="7420" y="31474"/>
                    </a:lnTo>
                    <a:cubicBezTo>
                      <a:pt x="7545" y="31260"/>
                      <a:pt x="7660" y="31042"/>
                      <a:pt x="7767" y="30824"/>
                    </a:cubicBezTo>
                    <a:lnTo>
                      <a:pt x="7767" y="30824"/>
                    </a:lnTo>
                    <a:cubicBezTo>
                      <a:pt x="5574" y="32009"/>
                      <a:pt x="4339" y="32678"/>
                      <a:pt x="3643" y="33053"/>
                    </a:cubicBezTo>
                    <a:cubicBezTo>
                      <a:pt x="3755" y="32696"/>
                      <a:pt x="3924" y="32148"/>
                      <a:pt x="4187" y="31296"/>
                    </a:cubicBezTo>
                    <a:cubicBezTo>
                      <a:pt x="4201" y="31252"/>
                      <a:pt x="4214" y="31203"/>
                      <a:pt x="4228" y="31158"/>
                    </a:cubicBezTo>
                    <a:cubicBezTo>
                      <a:pt x="8615" y="28791"/>
                      <a:pt x="8615" y="28786"/>
                      <a:pt x="8615" y="28786"/>
                    </a:cubicBezTo>
                    <a:cubicBezTo>
                      <a:pt x="8677" y="28603"/>
                      <a:pt x="8735" y="28416"/>
                      <a:pt x="8793" y="28233"/>
                    </a:cubicBezTo>
                    <a:lnTo>
                      <a:pt x="8793" y="28233"/>
                    </a:lnTo>
                    <a:cubicBezTo>
                      <a:pt x="6390" y="29530"/>
                      <a:pt x="5096" y="30226"/>
                      <a:pt x="4397" y="30605"/>
                    </a:cubicBezTo>
                    <a:cubicBezTo>
                      <a:pt x="4575" y="30030"/>
                      <a:pt x="4744" y="29446"/>
                      <a:pt x="4901" y="28853"/>
                    </a:cubicBezTo>
                    <a:cubicBezTo>
                      <a:pt x="4914" y="28817"/>
                      <a:pt x="4923" y="28777"/>
                      <a:pt x="4932" y="28737"/>
                    </a:cubicBezTo>
                    <a:lnTo>
                      <a:pt x="9253" y="26405"/>
                    </a:lnTo>
                    <a:cubicBezTo>
                      <a:pt x="9292" y="26231"/>
                      <a:pt x="9328" y="26058"/>
                      <a:pt x="9364" y="25883"/>
                    </a:cubicBezTo>
                    <a:lnTo>
                      <a:pt x="9364" y="25883"/>
                    </a:lnTo>
                    <a:cubicBezTo>
                      <a:pt x="6961" y="27181"/>
                      <a:pt x="5712" y="27854"/>
                      <a:pt x="5065" y="28202"/>
                    </a:cubicBezTo>
                    <a:cubicBezTo>
                      <a:pt x="5204" y="27626"/>
                      <a:pt x="5320" y="27038"/>
                      <a:pt x="5400" y="26445"/>
                    </a:cubicBezTo>
                    <a:lnTo>
                      <a:pt x="9685" y="24131"/>
                    </a:lnTo>
                    <a:cubicBezTo>
                      <a:pt x="9712" y="23957"/>
                      <a:pt x="9743" y="23788"/>
                      <a:pt x="9778" y="23618"/>
                    </a:cubicBezTo>
                    <a:lnTo>
                      <a:pt x="9778" y="23618"/>
                    </a:lnTo>
                    <a:cubicBezTo>
                      <a:pt x="7286" y="24965"/>
                      <a:pt x="6064" y="25624"/>
                      <a:pt x="5462" y="25951"/>
                    </a:cubicBezTo>
                    <a:cubicBezTo>
                      <a:pt x="5525" y="25393"/>
                      <a:pt x="5565" y="24844"/>
                      <a:pt x="5592" y="24300"/>
                    </a:cubicBezTo>
                    <a:lnTo>
                      <a:pt x="10198" y="21812"/>
                    </a:lnTo>
                    <a:cubicBezTo>
                      <a:pt x="10243" y="21629"/>
                      <a:pt x="10291" y="21451"/>
                      <a:pt x="10340" y="21273"/>
                    </a:cubicBezTo>
                    <a:lnTo>
                      <a:pt x="10340" y="21273"/>
                    </a:lnTo>
                    <a:cubicBezTo>
                      <a:pt x="7504" y="22807"/>
                      <a:pt x="6207" y="23506"/>
                      <a:pt x="5614" y="23827"/>
                    </a:cubicBezTo>
                    <a:cubicBezTo>
                      <a:pt x="5619" y="23805"/>
                      <a:pt x="5619" y="23788"/>
                      <a:pt x="5619" y="23770"/>
                    </a:cubicBezTo>
                    <a:cubicBezTo>
                      <a:pt x="5641" y="23243"/>
                      <a:pt x="5663" y="22722"/>
                      <a:pt x="5695" y="22205"/>
                    </a:cubicBezTo>
                    <a:lnTo>
                      <a:pt x="10879" y="19400"/>
                    </a:lnTo>
                    <a:cubicBezTo>
                      <a:pt x="10938" y="19217"/>
                      <a:pt x="10992" y="19039"/>
                      <a:pt x="11045" y="18852"/>
                    </a:cubicBezTo>
                    <a:lnTo>
                      <a:pt x="11045" y="18852"/>
                    </a:lnTo>
                    <a:cubicBezTo>
                      <a:pt x="7755" y="20631"/>
                      <a:pt x="6337" y="21393"/>
                      <a:pt x="5730" y="21724"/>
                    </a:cubicBezTo>
                    <a:cubicBezTo>
                      <a:pt x="5775" y="21152"/>
                      <a:pt x="5841" y="20590"/>
                      <a:pt x="5940" y="20029"/>
                    </a:cubicBezTo>
                    <a:lnTo>
                      <a:pt x="11593" y="16979"/>
                    </a:lnTo>
                    <a:cubicBezTo>
                      <a:pt x="11647" y="16796"/>
                      <a:pt x="11692" y="16614"/>
                      <a:pt x="11741" y="16435"/>
                    </a:cubicBezTo>
                    <a:lnTo>
                      <a:pt x="11741" y="16435"/>
                    </a:lnTo>
                    <a:cubicBezTo>
                      <a:pt x="8160" y="18370"/>
                      <a:pt x="6666" y="19177"/>
                      <a:pt x="6047" y="19512"/>
                    </a:cubicBezTo>
                    <a:cubicBezTo>
                      <a:pt x="6091" y="19298"/>
                      <a:pt x="6149" y="19079"/>
                      <a:pt x="6207" y="18865"/>
                    </a:cubicBezTo>
                    <a:cubicBezTo>
                      <a:pt x="6319" y="18455"/>
                      <a:pt x="6448" y="18049"/>
                      <a:pt x="6582" y="17643"/>
                    </a:cubicBezTo>
                    <a:lnTo>
                      <a:pt x="12190" y="14612"/>
                    </a:lnTo>
                    <a:cubicBezTo>
                      <a:pt x="12227" y="14442"/>
                      <a:pt x="12262" y="14268"/>
                      <a:pt x="12297" y="14094"/>
                    </a:cubicBezTo>
                    <a:lnTo>
                      <a:pt x="12297" y="14094"/>
                    </a:lnTo>
                    <a:cubicBezTo>
                      <a:pt x="8819" y="15972"/>
                      <a:pt x="7375" y="16756"/>
                      <a:pt x="6773" y="17077"/>
                    </a:cubicBezTo>
                    <a:cubicBezTo>
                      <a:pt x="7000" y="16431"/>
                      <a:pt x="7241" y="15785"/>
                      <a:pt x="7469" y="15124"/>
                    </a:cubicBezTo>
                    <a:cubicBezTo>
                      <a:pt x="12560" y="12373"/>
                      <a:pt x="12565" y="12373"/>
                      <a:pt x="12565" y="12373"/>
                    </a:cubicBezTo>
                    <a:cubicBezTo>
                      <a:pt x="12579" y="12208"/>
                      <a:pt x="12597" y="12048"/>
                      <a:pt x="12610" y="11887"/>
                    </a:cubicBezTo>
                    <a:lnTo>
                      <a:pt x="12610" y="11887"/>
                    </a:lnTo>
                    <a:cubicBezTo>
                      <a:pt x="9435" y="13604"/>
                      <a:pt x="8164" y="14286"/>
                      <a:pt x="7656" y="14563"/>
                    </a:cubicBezTo>
                    <a:cubicBezTo>
                      <a:pt x="7705" y="14411"/>
                      <a:pt x="7755" y="14254"/>
                      <a:pt x="7799" y="14103"/>
                    </a:cubicBezTo>
                    <a:cubicBezTo>
                      <a:pt x="7942" y="13644"/>
                      <a:pt x="8062" y="13176"/>
                      <a:pt x="8164" y="12708"/>
                    </a:cubicBezTo>
                    <a:lnTo>
                      <a:pt x="12655" y="10282"/>
                    </a:lnTo>
                    <a:cubicBezTo>
                      <a:pt x="12650" y="10130"/>
                      <a:pt x="12641" y="9984"/>
                      <a:pt x="12636" y="9832"/>
                    </a:cubicBezTo>
                    <a:cubicBezTo>
                      <a:pt x="9751" y="11392"/>
                      <a:pt x="8673" y="11972"/>
                      <a:pt x="8271" y="12190"/>
                    </a:cubicBezTo>
                    <a:cubicBezTo>
                      <a:pt x="8307" y="11999"/>
                      <a:pt x="8338" y="11811"/>
                      <a:pt x="8370" y="11624"/>
                    </a:cubicBezTo>
                    <a:cubicBezTo>
                      <a:pt x="8432" y="11231"/>
                      <a:pt x="8494" y="10844"/>
                      <a:pt x="8557" y="10451"/>
                    </a:cubicBezTo>
                    <a:lnTo>
                      <a:pt x="12453" y="8352"/>
                    </a:lnTo>
                    <a:cubicBezTo>
                      <a:pt x="12427" y="8214"/>
                      <a:pt x="12404" y="8070"/>
                      <a:pt x="12377" y="7928"/>
                    </a:cubicBezTo>
                    <a:cubicBezTo>
                      <a:pt x="9895" y="9270"/>
                      <a:pt x="8980" y="9765"/>
                      <a:pt x="8642" y="9947"/>
                    </a:cubicBezTo>
                    <a:cubicBezTo>
                      <a:pt x="8686" y="9680"/>
                      <a:pt x="8735" y="9412"/>
                      <a:pt x="8784" y="9145"/>
                    </a:cubicBezTo>
                    <a:cubicBezTo>
                      <a:pt x="8842" y="8824"/>
                      <a:pt x="8905" y="8508"/>
                      <a:pt x="8971" y="8191"/>
                    </a:cubicBezTo>
                    <a:lnTo>
                      <a:pt x="12128" y="6488"/>
                    </a:lnTo>
                    <a:cubicBezTo>
                      <a:pt x="12106" y="6345"/>
                      <a:pt x="12089" y="6198"/>
                      <a:pt x="12070" y="6055"/>
                    </a:cubicBezTo>
                    <a:cubicBezTo>
                      <a:pt x="10099" y="7121"/>
                      <a:pt x="9364" y="7518"/>
                      <a:pt x="9087" y="7665"/>
                    </a:cubicBezTo>
                    <a:cubicBezTo>
                      <a:pt x="9235" y="7041"/>
                      <a:pt x="9399" y="6426"/>
                      <a:pt x="9595" y="5814"/>
                    </a:cubicBezTo>
                    <a:lnTo>
                      <a:pt x="12003" y="4512"/>
                    </a:lnTo>
                    <a:cubicBezTo>
                      <a:pt x="12008" y="4352"/>
                      <a:pt x="12013" y="4195"/>
                      <a:pt x="12021" y="4040"/>
                    </a:cubicBezTo>
                    <a:lnTo>
                      <a:pt x="12021" y="4040"/>
                    </a:lnTo>
                    <a:cubicBezTo>
                      <a:pt x="10558" y="4833"/>
                      <a:pt x="9997" y="5137"/>
                      <a:pt x="9778" y="5253"/>
                    </a:cubicBezTo>
                    <a:cubicBezTo>
                      <a:pt x="9889" y="4940"/>
                      <a:pt x="10006" y="4629"/>
                      <a:pt x="10130" y="4321"/>
                    </a:cubicBezTo>
                    <a:cubicBezTo>
                      <a:pt x="10282" y="3946"/>
                      <a:pt x="10443" y="3580"/>
                      <a:pt x="10621" y="3219"/>
                    </a:cubicBezTo>
                    <a:lnTo>
                      <a:pt x="12208" y="2363"/>
                    </a:lnTo>
                    <a:cubicBezTo>
                      <a:pt x="12235" y="2189"/>
                      <a:pt x="12262" y="2024"/>
                      <a:pt x="12289" y="1855"/>
                    </a:cubicBezTo>
                    <a:lnTo>
                      <a:pt x="12289" y="1855"/>
                    </a:lnTo>
                    <a:cubicBezTo>
                      <a:pt x="11433" y="2318"/>
                      <a:pt x="11085" y="2506"/>
                      <a:pt x="10947" y="2582"/>
                    </a:cubicBezTo>
                    <a:cubicBezTo>
                      <a:pt x="11433" y="1672"/>
                      <a:pt x="12003" y="807"/>
                      <a:pt x="1265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2564570" y="-31458"/>
                <a:ext cx="288966" cy="854955"/>
              </a:xfrm>
              <a:custGeom>
                <a:rect b="b" l="l" r="r" t="t"/>
                <a:pathLst>
                  <a:path extrusionOk="0" h="26915" w="9097">
                    <a:moveTo>
                      <a:pt x="3840" y="1"/>
                    </a:moveTo>
                    <a:cubicBezTo>
                      <a:pt x="3194" y="1"/>
                      <a:pt x="2567" y="259"/>
                      <a:pt x="1980" y="536"/>
                    </a:cubicBezTo>
                    <a:cubicBezTo>
                      <a:pt x="1610" y="710"/>
                      <a:pt x="1236" y="901"/>
                      <a:pt x="991" y="1222"/>
                    </a:cubicBezTo>
                    <a:cubicBezTo>
                      <a:pt x="794" y="1477"/>
                      <a:pt x="696" y="1798"/>
                      <a:pt x="612" y="2110"/>
                    </a:cubicBezTo>
                    <a:cubicBezTo>
                      <a:pt x="1" y="4411"/>
                      <a:pt x="250" y="6408"/>
                      <a:pt x="602" y="8673"/>
                    </a:cubicBezTo>
                    <a:cubicBezTo>
                      <a:pt x="723" y="9449"/>
                      <a:pt x="789" y="10252"/>
                      <a:pt x="834" y="11063"/>
                    </a:cubicBezTo>
                    <a:cubicBezTo>
                      <a:pt x="1003" y="14104"/>
                      <a:pt x="865" y="17310"/>
                      <a:pt x="2078" y="20034"/>
                    </a:cubicBezTo>
                    <a:cubicBezTo>
                      <a:pt x="2471" y="20912"/>
                      <a:pt x="3014" y="21715"/>
                      <a:pt x="3403" y="22597"/>
                    </a:cubicBezTo>
                    <a:cubicBezTo>
                      <a:pt x="3991" y="23953"/>
                      <a:pt x="4183" y="25443"/>
                      <a:pt x="4370" y="26914"/>
                    </a:cubicBezTo>
                    <a:cubicBezTo>
                      <a:pt x="5111" y="25822"/>
                      <a:pt x="6154" y="24725"/>
                      <a:pt x="6773" y="23587"/>
                    </a:cubicBezTo>
                    <a:cubicBezTo>
                      <a:pt x="7549" y="22165"/>
                      <a:pt x="7188" y="20502"/>
                      <a:pt x="7523" y="18977"/>
                    </a:cubicBezTo>
                    <a:cubicBezTo>
                      <a:pt x="7817" y="17648"/>
                      <a:pt x="8601" y="16534"/>
                      <a:pt x="8829" y="15205"/>
                    </a:cubicBezTo>
                    <a:cubicBezTo>
                      <a:pt x="9097" y="13600"/>
                      <a:pt x="8776" y="11808"/>
                      <a:pt x="8151" y="10323"/>
                    </a:cubicBezTo>
                    <a:cubicBezTo>
                      <a:pt x="7889" y="9690"/>
                      <a:pt x="7558" y="9087"/>
                      <a:pt x="7348" y="8441"/>
                    </a:cubicBezTo>
                    <a:cubicBezTo>
                      <a:pt x="7152" y="7840"/>
                      <a:pt x="7063" y="7215"/>
                      <a:pt x="6974" y="6595"/>
                    </a:cubicBezTo>
                    <a:cubicBezTo>
                      <a:pt x="6706" y="4691"/>
                      <a:pt x="6760" y="174"/>
                      <a:pt x="3991" y="5"/>
                    </a:cubicBezTo>
                    <a:cubicBezTo>
                      <a:pt x="3941" y="2"/>
                      <a:pt x="3890" y="1"/>
                      <a:pt x="384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2572226" y="-31427"/>
                <a:ext cx="274799" cy="854923"/>
              </a:xfrm>
              <a:custGeom>
                <a:rect b="b" l="l" r="r" t="t"/>
                <a:pathLst>
                  <a:path extrusionOk="0" h="26914" w="8651">
                    <a:moveTo>
                      <a:pt x="3612" y="0"/>
                    </a:moveTo>
                    <a:cubicBezTo>
                      <a:pt x="3246" y="0"/>
                      <a:pt x="2890" y="80"/>
                      <a:pt x="2542" y="200"/>
                    </a:cubicBezTo>
                    <a:lnTo>
                      <a:pt x="2542" y="237"/>
                    </a:lnTo>
                    <a:lnTo>
                      <a:pt x="2542" y="312"/>
                    </a:lnTo>
                    <a:lnTo>
                      <a:pt x="205" y="2822"/>
                    </a:lnTo>
                    <a:cubicBezTo>
                      <a:pt x="170" y="3009"/>
                      <a:pt x="139" y="3197"/>
                      <a:pt x="112" y="3379"/>
                    </a:cubicBezTo>
                    <a:cubicBezTo>
                      <a:pt x="1414" y="1980"/>
                      <a:pt x="2145" y="1194"/>
                      <a:pt x="2555" y="753"/>
                    </a:cubicBezTo>
                    <a:cubicBezTo>
                      <a:pt x="2565" y="1039"/>
                      <a:pt x="2573" y="1480"/>
                      <a:pt x="2596" y="2157"/>
                    </a:cubicBezTo>
                    <a:lnTo>
                      <a:pt x="2596" y="2270"/>
                    </a:lnTo>
                    <a:lnTo>
                      <a:pt x="1" y="5061"/>
                    </a:lnTo>
                    <a:cubicBezTo>
                      <a:pt x="1" y="5213"/>
                      <a:pt x="1" y="5359"/>
                      <a:pt x="5" y="5507"/>
                    </a:cubicBezTo>
                    <a:cubicBezTo>
                      <a:pt x="1431" y="3982"/>
                      <a:pt x="2194" y="3157"/>
                      <a:pt x="2608" y="2711"/>
                    </a:cubicBezTo>
                    <a:cubicBezTo>
                      <a:pt x="2622" y="3174"/>
                      <a:pt x="2639" y="3638"/>
                      <a:pt x="2672" y="4106"/>
                    </a:cubicBezTo>
                    <a:cubicBezTo>
                      <a:pt x="2676" y="4137"/>
                      <a:pt x="2676" y="4164"/>
                      <a:pt x="2680" y="4196"/>
                    </a:cubicBezTo>
                    <a:lnTo>
                      <a:pt x="120" y="6946"/>
                    </a:lnTo>
                    <a:cubicBezTo>
                      <a:pt x="134" y="7080"/>
                      <a:pt x="151" y="7214"/>
                      <a:pt x="170" y="7347"/>
                    </a:cubicBezTo>
                    <a:cubicBezTo>
                      <a:pt x="1592" y="5823"/>
                      <a:pt x="2328" y="5030"/>
                      <a:pt x="2715" y="4614"/>
                    </a:cubicBezTo>
                    <a:cubicBezTo>
                      <a:pt x="2756" y="5069"/>
                      <a:pt x="2814" y="5524"/>
                      <a:pt x="2903" y="5974"/>
                    </a:cubicBezTo>
                    <a:lnTo>
                      <a:pt x="365" y="8699"/>
                    </a:lnTo>
                    <a:cubicBezTo>
                      <a:pt x="384" y="8833"/>
                      <a:pt x="406" y="8962"/>
                      <a:pt x="419" y="9092"/>
                    </a:cubicBezTo>
                    <a:cubicBezTo>
                      <a:pt x="1900" y="7508"/>
                      <a:pt x="2622" y="6728"/>
                      <a:pt x="2979" y="6349"/>
                    </a:cubicBezTo>
                    <a:cubicBezTo>
                      <a:pt x="3067" y="6764"/>
                      <a:pt x="3174" y="7170"/>
                      <a:pt x="3291" y="7575"/>
                    </a:cubicBezTo>
                    <a:cubicBezTo>
                      <a:pt x="562" y="10504"/>
                      <a:pt x="558" y="10504"/>
                      <a:pt x="558" y="10504"/>
                    </a:cubicBezTo>
                    <a:cubicBezTo>
                      <a:pt x="571" y="10648"/>
                      <a:pt x="579" y="10790"/>
                      <a:pt x="589" y="10928"/>
                    </a:cubicBezTo>
                    <a:cubicBezTo>
                      <a:pt x="2265" y="9127"/>
                      <a:pt x="3036" y="8302"/>
                      <a:pt x="3388" y="7923"/>
                    </a:cubicBezTo>
                    <a:cubicBezTo>
                      <a:pt x="3394" y="7936"/>
                      <a:pt x="3398" y="7950"/>
                      <a:pt x="3398" y="7968"/>
                    </a:cubicBezTo>
                    <a:cubicBezTo>
                      <a:pt x="3514" y="8351"/>
                      <a:pt x="3625" y="8734"/>
                      <a:pt x="3728" y="9118"/>
                    </a:cubicBezTo>
                    <a:lnTo>
                      <a:pt x="655" y="12418"/>
                    </a:lnTo>
                    <a:cubicBezTo>
                      <a:pt x="660" y="12564"/>
                      <a:pt x="665" y="12712"/>
                      <a:pt x="674" y="12858"/>
                    </a:cubicBezTo>
                    <a:cubicBezTo>
                      <a:pt x="2622" y="10763"/>
                      <a:pt x="3460" y="9862"/>
                      <a:pt x="3822" y="9475"/>
                    </a:cubicBezTo>
                    <a:cubicBezTo>
                      <a:pt x="3924" y="9899"/>
                      <a:pt x="4018" y="10327"/>
                      <a:pt x="4080" y="10755"/>
                    </a:cubicBezTo>
                    <a:lnTo>
                      <a:pt x="731" y="14352"/>
                    </a:lnTo>
                    <a:cubicBezTo>
                      <a:pt x="740" y="14490"/>
                      <a:pt x="750" y="14638"/>
                      <a:pt x="758" y="14780"/>
                    </a:cubicBezTo>
                    <a:cubicBezTo>
                      <a:pt x="2880" y="12498"/>
                      <a:pt x="3763" y="11548"/>
                      <a:pt x="4133" y="11156"/>
                    </a:cubicBezTo>
                    <a:cubicBezTo>
                      <a:pt x="4151" y="11321"/>
                      <a:pt x="4164" y="11490"/>
                      <a:pt x="4174" y="11664"/>
                    </a:cubicBezTo>
                    <a:cubicBezTo>
                      <a:pt x="4191" y="11985"/>
                      <a:pt x="4201" y="12311"/>
                      <a:pt x="4201" y="12640"/>
                    </a:cubicBezTo>
                    <a:lnTo>
                      <a:pt x="879" y="16208"/>
                    </a:lnTo>
                    <a:cubicBezTo>
                      <a:pt x="896" y="16346"/>
                      <a:pt x="910" y="16480"/>
                      <a:pt x="927" y="16613"/>
                    </a:cubicBezTo>
                    <a:cubicBezTo>
                      <a:pt x="2987" y="14397"/>
                      <a:pt x="3843" y="13479"/>
                      <a:pt x="4201" y="13095"/>
                    </a:cubicBezTo>
                    <a:lnTo>
                      <a:pt x="4201" y="13095"/>
                    </a:lnTo>
                    <a:cubicBezTo>
                      <a:pt x="4196" y="13621"/>
                      <a:pt x="4178" y="14152"/>
                      <a:pt x="4178" y="14683"/>
                    </a:cubicBezTo>
                    <a:lnTo>
                      <a:pt x="1159" y="17924"/>
                    </a:lnTo>
                    <a:cubicBezTo>
                      <a:pt x="1186" y="18048"/>
                      <a:pt x="1213" y="18169"/>
                      <a:pt x="1244" y="18289"/>
                    </a:cubicBezTo>
                    <a:cubicBezTo>
                      <a:pt x="3126" y="16266"/>
                      <a:pt x="3880" y="15459"/>
                      <a:pt x="4178" y="15138"/>
                    </a:cubicBezTo>
                    <a:cubicBezTo>
                      <a:pt x="4178" y="15258"/>
                      <a:pt x="4183" y="15383"/>
                      <a:pt x="4187" y="15503"/>
                    </a:cubicBezTo>
                    <a:cubicBezTo>
                      <a:pt x="4196" y="15869"/>
                      <a:pt x="4223" y="16239"/>
                      <a:pt x="4263" y="16604"/>
                    </a:cubicBezTo>
                    <a:lnTo>
                      <a:pt x="1606" y="19462"/>
                    </a:lnTo>
                    <a:cubicBezTo>
                      <a:pt x="1645" y="19569"/>
                      <a:pt x="1686" y="19676"/>
                      <a:pt x="1730" y="19783"/>
                    </a:cubicBezTo>
                    <a:cubicBezTo>
                      <a:pt x="3438" y="17947"/>
                      <a:pt x="4075" y="17260"/>
                      <a:pt x="4316" y="17005"/>
                    </a:cubicBezTo>
                    <a:cubicBezTo>
                      <a:pt x="4334" y="17153"/>
                      <a:pt x="4357" y="17295"/>
                      <a:pt x="4384" y="17438"/>
                    </a:cubicBezTo>
                    <a:cubicBezTo>
                      <a:pt x="4428" y="17741"/>
                      <a:pt x="4481" y="18036"/>
                      <a:pt x="4530" y="18334"/>
                    </a:cubicBezTo>
                    <a:lnTo>
                      <a:pt x="2225" y="20814"/>
                    </a:lnTo>
                    <a:cubicBezTo>
                      <a:pt x="2275" y="20907"/>
                      <a:pt x="2328" y="21005"/>
                      <a:pt x="2382" y="21098"/>
                    </a:cubicBezTo>
                    <a:cubicBezTo>
                      <a:pt x="3853" y="19520"/>
                      <a:pt x="4392" y="18937"/>
                      <a:pt x="4592" y="18723"/>
                    </a:cubicBezTo>
                    <a:cubicBezTo>
                      <a:pt x="4629" y="18927"/>
                      <a:pt x="4660" y="19132"/>
                      <a:pt x="4687" y="19338"/>
                    </a:cubicBezTo>
                    <a:cubicBezTo>
                      <a:pt x="4722" y="19583"/>
                      <a:pt x="4758" y="19828"/>
                      <a:pt x="4785" y="20073"/>
                    </a:cubicBezTo>
                    <a:lnTo>
                      <a:pt x="2917" y="22084"/>
                    </a:lnTo>
                    <a:cubicBezTo>
                      <a:pt x="2966" y="22182"/>
                      <a:pt x="3014" y="22285"/>
                      <a:pt x="3063" y="22382"/>
                    </a:cubicBezTo>
                    <a:cubicBezTo>
                      <a:pt x="4232" y="21125"/>
                      <a:pt x="4664" y="20657"/>
                      <a:pt x="4829" y="20483"/>
                    </a:cubicBezTo>
                    <a:cubicBezTo>
                      <a:pt x="4878" y="20974"/>
                      <a:pt x="4909" y="21460"/>
                      <a:pt x="4919" y="21950"/>
                    </a:cubicBezTo>
                    <a:lnTo>
                      <a:pt x="3487" y="23485"/>
                    </a:lnTo>
                    <a:cubicBezTo>
                      <a:pt x="3528" y="23600"/>
                      <a:pt x="3559" y="23716"/>
                      <a:pt x="3590" y="23832"/>
                    </a:cubicBezTo>
                    <a:cubicBezTo>
                      <a:pt x="4459" y="22896"/>
                      <a:pt x="4794" y="22539"/>
                      <a:pt x="4919" y="22405"/>
                    </a:cubicBezTo>
                    <a:lnTo>
                      <a:pt x="4919" y="22405"/>
                    </a:lnTo>
                    <a:cubicBezTo>
                      <a:pt x="4919" y="22655"/>
                      <a:pt x="4909" y="22909"/>
                      <a:pt x="4896" y="23163"/>
                    </a:cubicBezTo>
                    <a:cubicBezTo>
                      <a:pt x="4878" y="23471"/>
                      <a:pt x="4847" y="23779"/>
                      <a:pt x="4812" y="24082"/>
                    </a:cubicBezTo>
                    <a:lnTo>
                      <a:pt x="3866" y="25094"/>
                    </a:lnTo>
                    <a:cubicBezTo>
                      <a:pt x="3888" y="25223"/>
                      <a:pt x="3911" y="25348"/>
                      <a:pt x="3933" y="25481"/>
                    </a:cubicBezTo>
                    <a:cubicBezTo>
                      <a:pt x="4441" y="24933"/>
                      <a:pt x="4646" y="24710"/>
                      <a:pt x="4731" y="24621"/>
                    </a:cubicBezTo>
                    <a:lnTo>
                      <a:pt x="4731" y="24621"/>
                    </a:lnTo>
                    <a:cubicBezTo>
                      <a:pt x="4598" y="25401"/>
                      <a:pt x="4397" y="26168"/>
                      <a:pt x="4120" y="26913"/>
                    </a:cubicBezTo>
                    <a:cubicBezTo>
                      <a:pt x="4218" y="26672"/>
                      <a:pt x="4308" y="26432"/>
                      <a:pt x="4388" y="26181"/>
                    </a:cubicBezTo>
                    <a:lnTo>
                      <a:pt x="4548" y="26329"/>
                    </a:lnTo>
                    <a:cubicBezTo>
                      <a:pt x="4611" y="26249"/>
                      <a:pt x="4673" y="26164"/>
                      <a:pt x="4736" y="26084"/>
                    </a:cubicBezTo>
                    <a:cubicBezTo>
                      <a:pt x="4561" y="25923"/>
                      <a:pt x="4508" y="25870"/>
                      <a:pt x="4495" y="25856"/>
                    </a:cubicBezTo>
                    <a:cubicBezTo>
                      <a:pt x="4611" y="25468"/>
                      <a:pt x="4709" y="25076"/>
                      <a:pt x="4794" y="24674"/>
                    </a:cubicBezTo>
                    <a:lnTo>
                      <a:pt x="5395" y="25245"/>
                    </a:lnTo>
                    <a:cubicBezTo>
                      <a:pt x="5458" y="25160"/>
                      <a:pt x="5524" y="25080"/>
                      <a:pt x="5588" y="25000"/>
                    </a:cubicBezTo>
                    <a:cubicBezTo>
                      <a:pt x="5084" y="24528"/>
                      <a:pt x="4913" y="24372"/>
                      <a:pt x="4860" y="24318"/>
                    </a:cubicBezTo>
                    <a:cubicBezTo>
                      <a:pt x="4927" y="23939"/>
                      <a:pt x="4977" y="23555"/>
                      <a:pt x="5008" y="23172"/>
                    </a:cubicBezTo>
                    <a:cubicBezTo>
                      <a:pt x="5016" y="23119"/>
                      <a:pt x="5020" y="23065"/>
                      <a:pt x="5020" y="23012"/>
                    </a:cubicBezTo>
                    <a:lnTo>
                      <a:pt x="6211" y="24127"/>
                    </a:lnTo>
                    <a:cubicBezTo>
                      <a:pt x="6269" y="24037"/>
                      <a:pt x="6327" y="23948"/>
                      <a:pt x="6376" y="23859"/>
                    </a:cubicBezTo>
                    <a:cubicBezTo>
                      <a:pt x="5471" y="23007"/>
                      <a:pt x="5160" y="22713"/>
                      <a:pt x="5047" y="22615"/>
                    </a:cubicBezTo>
                    <a:cubicBezTo>
                      <a:pt x="5074" y="22129"/>
                      <a:pt x="5074" y="21647"/>
                      <a:pt x="5061" y="21166"/>
                    </a:cubicBezTo>
                    <a:lnTo>
                      <a:pt x="5061" y="21166"/>
                    </a:lnTo>
                    <a:lnTo>
                      <a:pt x="6845" y="22833"/>
                    </a:lnTo>
                    <a:cubicBezTo>
                      <a:pt x="6876" y="22722"/>
                      <a:pt x="6903" y="22606"/>
                      <a:pt x="6929" y="22489"/>
                    </a:cubicBezTo>
                    <a:cubicBezTo>
                      <a:pt x="5662" y="21304"/>
                      <a:pt x="5203" y="20876"/>
                      <a:pt x="5039" y="20719"/>
                    </a:cubicBezTo>
                    <a:cubicBezTo>
                      <a:pt x="5012" y="20252"/>
                      <a:pt x="4972" y="19779"/>
                      <a:pt x="4919" y="19311"/>
                    </a:cubicBezTo>
                    <a:cubicBezTo>
                      <a:pt x="4909" y="19252"/>
                      <a:pt x="4901" y="19190"/>
                      <a:pt x="4896" y="19132"/>
                    </a:cubicBezTo>
                    <a:lnTo>
                      <a:pt x="4896" y="19132"/>
                    </a:lnTo>
                    <a:lnTo>
                      <a:pt x="7080" y="21178"/>
                    </a:lnTo>
                    <a:cubicBezTo>
                      <a:pt x="7090" y="21040"/>
                      <a:pt x="7094" y="20907"/>
                      <a:pt x="7099" y="20773"/>
                    </a:cubicBezTo>
                    <a:cubicBezTo>
                      <a:pt x="5623" y="19386"/>
                      <a:pt x="5053" y="18851"/>
                      <a:pt x="4833" y="18651"/>
                    </a:cubicBezTo>
                    <a:cubicBezTo>
                      <a:pt x="4780" y="18231"/>
                      <a:pt x="4722" y="17813"/>
                      <a:pt x="4664" y="17398"/>
                    </a:cubicBezTo>
                    <a:cubicBezTo>
                      <a:pt x="4646" y="17260"/>
                      <a:pt x="4629" y="17126"/>
                      <a:pt x="4615" y="16988"/>
                    </a:cubicBezTo>
                    <a:lnTo>
                      <a:pt x="4615" y="16988"/>
                    </a:lnTo>
                    <a:lnTo>
                      <a:pt x="7206" y="19409"/>
                    </a:lnTo>
                    <a:cubicBezTo>
                      <a:pt x="7224" y="19289"/>
                      <a:pt x="7241" y="19168"/>
                      <a:pt x="7268" y="19044"/>
                    </a:cubicBezTo>
                    <a:cubicBezTo>
                      <a:pt x="5516" y="17406"/>
                      <a:pt x="4838" y="16770"/>
                      <a:pt x="4575" y="16524"/>
                    </a:cubicBezTo>
                    <a:cubicBezTo>
                      <a:pt x="4553" y="16185"/>
                      <a:pt x="4544" y="15842"/>
                      <a:pt x="4548" y="15498"/>
                    </a:cubicBezTo>
                    <a:cubicBezTo>
                      <a:pt x="4553" y="15352"/>
                      <a:pt x="4557" y="15204"/>
                      <a:pt x="4561" y="15057"/>
                    </a:cubicBezTo>
                    <a:lnTo>
                      <a:pt x="7615" y="17915"/>
                    </a:lnTo>
                    <a:cubicBezTo>
                      <a:pt x="7656" y="17813"/>
                      <a:pt x="7701" y="17710"/>
                      <a:pt x="7741" y="17608"/>
                    </a:cubicBezTo>
                    <a:cubicBezTo>
                      <a:pt x="5676" y="15673"/>
                      <a:pt x="4882" y="14932"/>
                      <a:pt x="4580" y="14647"/>
                    </a:cubicBezTo>
                    <a:cubicBezTo>
                      <a:pt x="4602" y="14192"/>
                      <a:pt x="4637" y="13733"/>
                      <a:pt x="4664" y="13274"/>
                    </a:cubicBezTo>
                    <a:lnTo>
                      <a:pt x="8177" y="16560"/>
                    </a:lnTo>
                    <a:cubicBezTo>
                      <a:pt x="8222" y="16457"/>
                      <a:pt x="8263" y="16354"/>
                      <a:pt x="8298" y="16247"/>
                    </a:cubicBezTo>
                    <a:cubicBezTo>
                      <a:pt x="5957" y="14058"/>
                      <a:pt x="5043" y="13202"/>
                      <a:pt x="4687" y="12868"/>
                    </a:cubicBezTo>
                    <a:cubicBezTo>
                      <a:pt x="4709" y="12462"/>
                      <a:pt x="4718" y="12052"/>
                      <a:pt x="4713" y="11642"/>
                    </a:cubicBezTo>
                    <a:cubicBezTo>
                      <a:pt x="4713" y="11570"/>
                      <a:pt x="4709" y="11499"/>
                      <a:pt x="4709" y="11432"/>
                    </a:cubicBezTo>
                    <a:lnTo>
                      <a:pt x="4709" y="11432"/>
                    </a:lnTo>
                    <a:lnTo>
                      <a:pt x="8605" y="15079"/>
                    </a:lnTo>
                    <a:cubicBezTo>
                      <a:pt x="8623" y="14955"/>
                      <a:pt x="8637" y="14825"/>
                      <a:pt x="8650" y="14696"/>
                    </a:cubicBezTo>
                    <a:cubicBezTo>
                      <a:pt x="6158" y="12360"/>
                      <a:pt x="5119" y="11387"/>
                      <a:pt x="4687" y="10981"/>
                    </a:cubicBezTo>
                    <a:cubicBezTo>
                      <a:pt x="4655" y="10545"/>
                      <a:pt x="4592" y="10108"/>
                      <a:pt x="4517" y="9680"/>
                    </a:cubicBezTo>
                    <a:cubicBezTo>
                      <a:pt x="4491" y="9551"/>
                      <a:pt x="4468" y="9426"/>
                      <a:pt x="4441" y="9300"/>
                    </a:cubicBezTo>
                    <a:lnTo>
                      <a:pt x="4441" y="9300"/>
                    </a:lnTo>
                    <a:lnTo>
                      <a:pt x="8646" y="13233"/>
                    </a:lnTo>
                    <a:cubicBezTo>
                      <a:pt x="8632" y="13078"/>
                      <a:pt x="8611" y="12912"/>
                      <a:pt x="8588" y="12757"/>
                    </a:cubicBezTo>
                    <a:cubicBezTo>
                      <a:pt x="6024" y="10353"/>
                      <a:pt x="4856" y="9261"/>
                      <a:pt x="4325" y="8761"/>
                    </a:cubicBezTo>
                    <a:cubicBezTo>
                      <a:pt x="4250" y="8431"/>
                      <a:pt x="4170" y="8106"/>
                      <a:pt x="4094" y="7785"/>
                    </a:cubicBezTo>
                    <a:cubicBezTo>
                      <a:pt x="4022" y="7487"/>
                      <a:pt x="3950" y="7192"/>
                      <a:pt x="3888" y="6898"/>
                    </a:cubicBezTo>
                    <a:lnTo>
                      <a:pt x="3888" y="6898"/>
                    </a:lnTo>
                    <a:lnTo>
                      <a:pt x="8119" y="10862"/>
                    </a:lnTo>
                    <a:cubicBezTo>
                      <a:pt x="8057" y="10679"/>
                      <a:pt x="7986" y="10496"/>
                      <a:pt x="7910" y="10322"/>
                    </a:cubicBezTo>
                    <a:cubicBezTo>
                      <a:pt x="7893" y="10277"/>
                      <a:pt x="7874" y="10232"/>
                      <a:pt x="7856" y="10189"/>
                    </a:cubicBezTo>
                    <a:cubicBezTo>
                      <a:pt x="5448" y="7936"/>
                      <a:pt x="4316" y="6876"/>
                      <a:pt x="3785" y="6376"/>
                    </a:cubicBezTo>
                    <a:cubicBezTo>
                      <a:pt x="3759" y="6229"/>
                      <a:pt x="3732" y="6077"/>
                      <a:pt x="3710" y="5930"/>
                    </a:cubicBezTo>
                    <a:cubicBezTo>
                      <a:pt x="3652" y="5534"/>
                      <a:pt x="3612" y="5137"/>
                      <a:pt x="3590" y="4740"/>
                    </a:cubicBezTo>
                    <a:lnTo>
                      <a:pt x="3590" y="4740"/>
                    </a:lnTo>
                    <a:lnTo>
                      <a:pt x="6956" y="7888"/>
                    </a:lnTo>
                    <a:cubicBezTo>
                      <a:pt x="6916" y="7718"/>
                      <a:pt x="6880" y="7544"/>
                      <a:pt x="6853" y="7366"/>
                    </a:cubicBezTo>
                    <a:cubicBezTo>
                      <a:pt x="4923" y="5560"/>
                      <a:pt x="4004" y="4699"/>
                      <a:pt x="3567" y="4293"/>
                    </a:cubicBezTo>
                    <a:cubicBezTo>
                      <a:pt x="3567" y="4217"/>
                      <a:pt x="3563" y="4142"/>
                      <a:pt x="3563" y="4062"/>
                    </a:cubicBezTo>
                    <a:cubicBezTo>
                      <a:pt x="3554" y="3656"/>
                      <a:pt x="3554" y="3241"/>
                      <a:pt x="3559" y="2832"/>
                    </a:cubicBezTo>
                    <a:lnTo>
                      <a:pt x="3559" y="2832"/>
                    </a:lnTo>
                    <a:lnTo>
                      <a:pt x="6635" y="5711"/>
                    </a:lnTo>
                    <a:cubicBezTo>
                      <a:pt x="6621" y="5560"/>
                      <a:pt x="6608" y="5404"/>
                      <a:pt x="6590" y="5244"/>
                    </a:cubicBezTo>
                    <a:cubicBezTo>
                      <a:pt x="4874" y="3634"/>
                      <a:pt x="4004" y="2818"/>
                      <a:pt x="3567" y="2412"/>
                    </a:cubicBezTo>
                    <a:cubicBezTo>
                      <a:pt x="3567" y="2328"/>
                      <a:pt x="3571" y="2243"/>
                      <a:pt x="3571" y="2157"/>
                    </a:cubicBezTo>
                    <a:lnTo>
                      <a:pt x="3594" y="980"/>
                    </a:lnTo>
                    <a:lnTo>
                      <a:pt x="6380" y="3589"/>
                    </a:lnTo>
                    <a:cubicBezTo>
                      <a:pt x="6349" y="3415"/>
                      <a:pt x="6318" y="3241"/>
                      <a:pt x="6283" y="3072"/>
                    </a:cubicBezTo>
                    <a:cubicBezTo>
                      <a:pt x="4825" y="1708"/>
                      <a:pt x="4031" y="967"/>
                      <a:pt x="3598" y="562"/>
                    </a:cubicBezTo>
                    <a:cubicBezTo>
                      <a:pt x="3603" y="459"/>
                      <a:pt x="3603" y="348"/>
                      <a:pt x="3608" y="231"/>
                    </a:cubicBez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341211" y="1252165"/>
                <a:ext cx="71567" cy="71408"/>
              </a:xfrm>
              <a:custGeom>
                <a:rect b="b" l="l" r="r" t="t"/>
                <a:pathLst>
                  <a:path extrusionOk="0" h="2248" w="2253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9"/>
                      <a:pt x="504" y="2247"/>
                      <a:pt x="1124" y="2247"/>
                    </a:cubicBezTo>
                    <a:cubicBezTo>
                      <a:pt x="1749" y="2247"/>
                      <a:pt x="2253" y="1749"/>
                      <a:pt x="2253" y="1124"/>
                    </a:cubicBezTo>
                    <a:cubicBezTo>
                      <a:pt x="2253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1518358" y="1483160"/>
                <a:ext cx="71535" cy="71567"/>
              </a:xfrm>
              <a:custGeom>
                <a:rect b="b" l="l" r="r" t="t"/>
                <a:pathLst>
                  <a:path extrusionOk="0" h="2253" w="2252">
                    <a:moveTo>
                      <a:pt x="1128" y="1"/>
                    </a:moveTo>
                    <a:cubicBezTo>
                      <a:pt x="503" y="1"/>
                      <a:pt x="0" y="505"/>
                      <a:pt x="0" y="1129"/>
                    </a:cubicBezTo>
                    <a:cubicBezTo>
                      <a:pt x="0" y="1748"/>
                      <a:pt x="503" y="2252"/>
                      <a:pt x="1128" y="2252"/>
                    </a:cubicBezTo>
                    <a:cubicBezTo>
                      <a:pt x="1747" y="2252"/>
                      <a:pt x="2252" y="1748"/>
                      <a:pt x="2252" y="1129"/>
                    </a:cubicBezTo>
                    <a:cubicBezTo>
                      <a:pt x="2252" y="505"/>
                      <a:pt x="1747" y="1"/>
                      <a:pt x="1128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897404" y="481832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9" y="1"/>
                    </a:moveTo>
                    <a:cubicBezTo>
                      <a:pt x="504" y="1"/>
                      <a:pt x="0" y="505"/>
                      <a:pt x="0" y="1129"/>
                    </a:cubicBezTo>
                    <a:cubicBezTo>
                      <a:pt x="0" y="1748"/>
                      <a:pt x="504" y="2252"/>
                      <a:pt x="1129" y="2252"/>
                    </a:cubicBezTo>
                    <a:cubicBezTo>
                      <a:pt x="1749" y="2252"/>
                      <a:pt x="2253" y="1748"/>
                      <a:pt x="2253" y="1129"/>
                    </a:cubicBezTo>
                    <a:cubicBezTo>
                      <a:pt x="2253" y="505"/>
                      <a:pt x="1749" y="1"/>
                      <a:pt x="112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6953636" y="638751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4" y="0"/>
                    </a:moveTo>
                    <a:cubicBezTo>
                      <a:pt x="504" y="0"/>
                      <a:pt x="1" y="504"/>
                      <a:pt x="1" y="1129"/>
                    </a:cubicBezTo>
                    <a:cubicBezTo>
                      <a:pt x="1" y="1749"/>
                      <a:pt x="504" y="2253"/>
                      <a:pt x="1124" y="2253"/>
                    </a:cubicBezTo>
                    <a:cubicBezTo>
                      <a:pt x="1748" y="2253"/>
                      <a:pt x="2252" y="1749"/>
                      <a:pt x="2252" y="1129"/>
                    </a:cubicBezTo>
                    <a:cubicBezTo>
                      <a:pt x="2252" y="504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7464512" y="89948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8307079" y="108784"/>
                <a:ext cx="71535" cy="7153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552385" y="1839659"/>
                <a:ext cx="35736" cy="35736"/>
              </a:xfrm>
              <a:custGeom>
                <a:rect b="b" l="l" r="r" t="t"/>
                <a:pathLst>
                  <a:path extrusionOk="0" h="1125" w="1125">
                    <a:moveTo>
                      <a:pt x="563" y="1"/>
                    </a:moveTo>
                    <a:cubicBezTo>
                      <a:pt x="250" y="1"/>
                      <a:pt x="1" y="250"/>
                      <a:pt x="1" y="563"/>
                    </a:cubicBezTo>
                    <a:cubicBezTo>
                      <a:pt x="1" y="874"/>
                      <a:pt x="250" y="1124"/>
                      <a:pt x="563" y="1124"/>
                    </a:cubicBezTo>
                    <a:cubicBezTo>
                      <a:pt x="875" y="1124"/>
                      <a:pt x="1124" y="874"/>
                      <a:pt x="1124" y="563"/>
                    </a:cubicBezTo>
                    <a:cubicBezTo>
                      <a:pt x="1124" y="250"/>
                      <a:pt x="875" y="1"/>
                      <a:pt x="563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765007" y="1049505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0"/>
                    </a:moveTo>
                    <a:cubicBezTo>
                      <a:pt x="134" y="0"/>
                      <a:pt x="0" y="134"/>
                      <a:pt x="0" y="299"/>
                    </a:cubicBezTo>
                    <a:cubicBezTo>
                      <a:pt x="0" y="459"/>
                      <a:pt x="134" y="593"/>
                      <a:pt x="299" y="593"/>
                    </a:cubicBezTo>
                    <a:cubicBezTo>
                      <a:pt x="463" y="593"/>
                      <a:pt x="597" y="459"/>
                      <a:pt x="597" y="299"/>
                    </a:cubicBez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329192" y="1342092"/>
                <a:ext cx="18995" cy="18995"/>
              </a:xfrm>
              <a:custGeom>
                <a:rect b="b" l="l" r="r" t="t"/>
                <a:pathLst>
                  <a:path extrusionOk="0" h="598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299" y="598"/>
                    </a:cubicBezTo>
                    <a:cubicBezTo>
                      <a:pt x="464" y="598"/>
                      <a:pt x="597" y="464"/>
                      <a:pt x="597" y="299"/>
                    </a:cubicBezTo>
                    <a:cubicBezTo>
                      <a:pt x="597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3574666" y="125651"/>
                <a:ext cx="19059" cy="18837"/>
              </a:xfrm>
              <a:custGeom>
                <a:rect b="b" l="l" r="r" t="t"/>
                <a:pathLst>
                  <a:path extrusionOk="0" h="593" w="600">
                    <a:moveTo>
                      <a:pt x="301" y="0"/>
                    </a:moveTo>
                    <a:cubicBezTo>
                      <a:pt x="135" y="0"/>
                      <a:pt x="1" y="134"/>
                      <a:pt x="1" y="299"/>
                    </a:cubicBezTo>
                    <a:cubicBezTo>
                      <a:pt x="1" y="463"/>
                      <a:pt x="135" y="593"/>
                      <a:pt x="301" y="593"/>
                    </a:cubicBezTo>
                    <a:cubicBezTo>
                      <a:pt x="465" y="593"/>
                      <a:pt x="599" y="463"/>
                      <a:pt x="599" y="299"/>
                    </a:cubicBezTo>
                    <a:cubicBezTo>
                      <a:pt x="599" y="134"/>
                      <a:pt x="465" y="0"/>
                      <a:pt x="301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588088" y="135117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5"/>
                    </a:cubicBezTo>
                    <a:cubicBezTo>
                      <a:pt x="0" y="460"/>
                      <a:pt x="134" y="593"/>
                      <a:pt x="299" y="593"/>
                    </a:cubicBezTo>
                    <a:cubicBezTo>
                      <a:pt x="464" y="593"/>
                      <a:pt x="598" y="460"/>
                      <a:pt x="598" y="295"/>
                    </a:cubicBezTo>
                    <a:cubicBezTo>
                      <a:pt x="598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6328596" y="979685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9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7"/>
                      <a:pt x="299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4851936" y="1040007"/>
                <a:ext cx="19027" cy="18995"/>
              </a:xfrm>
              <a:custGeom>
                <a:rect b="b" l="l" r="r" t="t"/>
                <a:pathLst>
                  <a:path extrusionOk="0" h="598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300" y="598"/>
                    </a:cubicBezTo>
                    <a:cubicBezTo>
                      <a:pt x="465" y="598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355505" y="1107158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299" y="0"/>
                    </a:moveTo>
                    <a:cubicBezTo>
                      <a:pt x="135" y="0"/>
                      <a:pt x="1" y="134"/>
                      <a:pt x="1" y="294"/>
                    </a:cubicBezTo>
                    <a:cubicBezTo>
                      <a:pt x="1" y="459"/>
                      <a:pt x="135" y="593"/>
                      <a:pt x="299" y="593"/>
                    </a:cubicBezTo>
                    <a:cubicBezTo>
                      <a:pt x="465" y="593"/>
                      <a:pt x="599" y="459"/>
                      <a:pt x="599" y="294"/>
                    </a:cubicBezTo>
                    <a:cubicBezTo>
                      <a:pt x="599" y="134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47035" y="2264706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5" y="0"/>
                    </a:moveTo>
                    <a:cubicBezTo>
                      <a:pt x="130" y="0"/>
                      <a:pt x="1" y="134"/>
                      <a:pt x="1" y="299"/>
                    </a:cubicBezTo>
                    <a:cubicBezTo>
                      <a:pt x="1" y="464"/>
                      <a:pt x="130" y="597"/>
                      <a:pt x="295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685531" y="970156"/>
                <a:ext cx="18868" cy="19027"/>
              </a:xfrm>
              <a:custGeom>
                <a:rect b="b" l="l" r="r" t="t"/>
                <a:pathLst>
                  <a:path extrusionOk="0" h="599" w="594">
                    <a:moveTo>
                      <a:pt x="294" y="1"/>
                    </a:moveTo>
                    <a:cubicBezTo>
                      <a:pt x="134" y="1"/>
                      <a:pt x="0" y="134"/>
                      <a:pt x="0" y="300"/>
                    </a:cubicBezTo>
                    <a:cubicBezTo>
                      <a:pt x="0" y="465"/>
                      <a:pt x="134" y="599"/>
                      <a:pt x="294" y="599"/>
                    </a:cubicBezTo>
                    <a:cubicBezTo>
                      <a:pt x="459" y="599"/>
                      <a:pt x="593" y="465"/>
                      <a:pt x="593" y="300"/>
                    </a:cubicBezTo>
                    <a:cubicBezTo>
                      <a:pt x="593" y="134"/>
                      <a:pt x="459" y="1"/>
                      <a:pt x="29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2923737" y="386664"/>
                <a:ext cx="18900" cy="18868"/>
              </a:xfrm>
              <a:custGeom>
                <a:rect b="b" l="l" r="r" t="t"/>
                <a:pathLst>
                  <a:path extrusionOk="0" h="594" w="595">
                    <a:moveTo>
                      <a:pt x="300" y="0"/>
                    </a:moveTo>
                    <a:cubicBezTo>
                      <a:pt x="134" y="0"/>
                      <a:pt x="0" y="130"/>
                      <a:pt x="0" y="295"/>
                    </a:cubicBezTo>
                    <a:cubicBezTo>
                      <a:pt x="0" y="459"/>
                      <a:pt x="134" y="593"/>
                      <a:pt x="300" y="593"/>
                    </a:cubicBezTo>
                    <a:cubicBezTo>
                      <a:pt x="461" y="593"/>
                      <a:pt x="594" y="459"/>
                      <a:pt x="594" y="295"/>
                    </a:cubicBezTo>
                    <a:cubicBezTo>
                      <a:pt x="594" y="130"/>
                      <a:pt x="461" y="0"/>
                      <a:pt x="30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1461245" y="1592781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4"/>
                      <a:pt x="300" y="594"/>
                    </a:cubicBezTo>
                    <a:cubicBezTo>
                      <a:pt x="465" y="594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-149527" y="1837499"/>
                <a:ext cx="811151" cy="339409"/>
              </a:xfrm>
              <a:custGeom>
                <a:rect b="b" l="l" r="r" t="t"/>
                <a:pathLst>
                  <a:path extrusionOk="0" h="10685" w="25536">
                    <a:moveTo>
                      <a:pt x="2864" y="0"/>
                    </a:moveTo>
                    <a:cubicBezTo>
                      <a:pt x="1742" y="0"/>
                      <a:pt x="762" y="330"/>
                      <a:pt x="290" y="1362"/>
                    </a:cubicBezTo>
                    <a:cubicBezTo>
                      <a:pt x="0" y="1999"/>
                      <a:pt x="13" y="2734"/>
                      <a:pt x="62" y="3430"/>
                    </a:cubicBezTo>
                    <a:cubicBezTo>
                      <a:pt x="93" y="3836"/>
                      <a:pt x="138" y="4255"/>
                      <a:pt x="348" y="4603"/>
                    </a:cubicBezTo>
                    <a:cubicBezTo>
                      <a:pt x="517" y="4879"/>
                      <a:pt x="780" y="5084"/>
                      <a:pt x="1044" y="5272"/>
                    </a:cubicBezTo>
                    <a:cubicBezTo>
                      <a:pt x="2970" y="6671"/>
                      <a:pt x="4923" y="7158"/>
                      <a:pt x="7166" y="7644"/>
                    </a:cubicBezTo>
                    <a:cubicBezTo>
                      <a:pt x="7932" y="7809"/>
                      <a:pt x="8703" y="8036"/>
                      <a:pt x="9479" y="8286"/>
                    </a:cubicBezTo>
                    <a:cubicBezTo>
                      <a:pt x="12214" y="9167"/>
                      <a:pt x="14993" y="10363"/>
                      <a:pt x="17805" y="10363"/>
                    </a:cubicBezTo>
                    <a:cubicBezTo>
                      <a:pt x="17968" y="10363"/>
                      <a:pt x="18132" y="10359"/>
                      <a:pt x="18295" y="10350"/>
                    </a:cubicBezTo>
                    <a:cubicBezTo>
                      <a:pt x="19254" y="10301"/>
                      <a:pt x="20203" y="10083"/>
                      <a:pt x="21166" y="10038"/>
                    </a:cubicBezTo>
                    <a:cubicBezTo>
                      <a:pt x="21285" y="10033"/>
                      <a:pt x="21405" y="10030"/>
                      <a:pt x="21524" y="10030"/>
                    </a:cubicBezTo>
                    <a:cubicBezTo>
                      <a:pt x="22878" y="10030"/>
                      <a:pt x="24216" y="10361"/>
                      <a:pt x="25535" y="10684"/>
                    </a:cubicBezTo>
                    <a:cubicBezTo>
                      <a:pt x="24786" y="9601"/>
                      <a:pt x="24140" y="8233"/>
                      <a:pt x="23302" y="7247"/>
                    </a:cubicBezTo>
                    <a:cubicBezTo>
                      <a:pt x="22250" y="6012"/>
                      <a:pt x="20569" y="5749"/>
                      <a:pt x="19266" y="4889"/>
                    </a:cubicBezTo>
                    <a:cubicBezTo>
                      <a:pt x="18134" y="4139"/>
                      <a:pt x="17371" y="3002"/>
                      <a:pt x="16212" y="2316"/>
                    </a:cubicBezTo>
                    <a:cubicBezTo>
                      <a:pt x="14895" y="1533"/>
                      <a:pt x="13225" y="1183"/>
                      <a:pt x="11688" y="1183"/>
                    </a:cubicBezTo>
                    <a:cubicBezTo>
                      <a:pt x="11597" y="1183"/>
                      <a:pt x="11505" y="1185"/>
                      <a:pt x="11415" y="1187"/>
                    </a:cubicBezTo>
                    <a:cubicBezTo>
                      <a:pt x="10851" y="1206"/>
                      <a:pt x="10288" y="1273"/>
                      <a:pt x="9724" y="1273"/>
                    </a:cubicBezTo>
                    <a:cubicBezTo>
                      <a:pt x="9605" y="1273"/>
                      <a:pt x="9487" y="1270"/>
                      <a:pt x="9368" y="1263"/>
                    </a:cubicBezTo>
                    <a:cubicBezTo>
                      <a:pt x="8740" y="1232"/>
                      <a:pt x="8124" y="1090"/>
                      <a:pt x="7513" y="946"/>
                    </a:cubicBezTo>
                    <a:cubicBezTo>
                      <a:pt x="6406" y="691"/>
                      <a:pt x="4487" y="0"/>
                      <a:pt x="286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-148288" y="1840803"/>
                <a:ext cx="809912" cy="336391"/>
              </a:xfrm>
              <a:custGeom>
                <a:rect b="b" l="l" r="r" t="t"/>
                <a:pathLst>
                  <a:path extrusionOk="0" h="10590" w="25497">
                    <a:moveTo>
                      <a:pt x="4023" y="0"/>
                    </a:moveTo>
                    <a:cubicBezTo>
                      <a:pt x="2231" y="869"/>
                      <a:pt x="1254" y="1342"/>
                      <a:pt x="719" y="1601"/>
                    </a:cubicBezTo>
                    <a:cubicBezTo>
                      <a:pt x="621" y="1560"/>
                      <a:pt x="523" y="1521"/>
                      <a:pt x="412" y="1476"/>
                    </a:cubicBezTo>
                    <a:lnTo>
                      <a:pt x="202" y="1391"/>
                    </a:lnTo>
                    <a:cubicBezTo>
                      <a:pt x="68" y="1730"/>
                      <a:pt x="15" y="2091"/>
                      <a:pt x="1" y="2461"/>
                    </a:cubicBezTo>
                    <a:cubicBezTo>
                      <a:pt x="10" y="2466"/>
                      <a:pt x="23" y="2466"/>
                      <a:pt x="37" y="2470"/>
                    </a:cubicBezTo>
                    <a:lnTo>
                      <a:pt x="108" y="2497"/>
                    </a:lnTo>
                    <a:lnTo>
                      <a:pt x="1611" y="5578"/>
                    </a:lnTo>
                    <a:cubicBezTo>
                      <a:pt x="1772" y="5680"/>
                      <a:pt x="1932" y="5779"/>
                      <a:pt x="2097" y="5868"/>
                    </a:cubicBezTo>
                    <a:cubicBezTo>
                      <a:pt x="1258" y="4151"/>
                      <a:pt x="791" y="3188"/>
                      <a:pt x="523" y="2644"/>
                    </a:cubicBezTo>
                    <a:lnTo>
                      <a:pt x="523" y="2644"/>
                    </a:lnTo>
                    <a:cubicBezTo>
                      <a:pt x="791" y="2742"/>
                      <a:pt x="1210" y="2889"/>
                      <a:pt x="1852" y="3116"/>
                    </a:cubicBezTo>
                    <a:cubicBezTo>
                      <a:pt x="1883" y="3126"/>
                      <a:pt x="1918" y="3139"/>
                      <a:pt x="1954" y="3153"/>
                    </a:cubicBezTo>
                    <a:lnTo>
                      <a:pt x="3626" y="6577"/>
                    </a:lnTo>
                    <a:cubicBezTo>
                      <a:pt x="3764" y="6630"/>
                      <a:pt x="3902" y="6684"/>
                      <a:pt x="4046" y="6733"/>
                    </a:cubicBezTo>
                    <a:cubicBezTo>
                      <a:pt x="3127" y="4855"/>
                      <a:pt x="2636" y="3844"/>
                      <a:pt x="2369" y="3299"/>
                    </a:cubicBezTo>
                    <a:lnTo>
                      <a:pt x="2369" y="3299"/>
                    </a:lnTo>
                    <a:cubicBezTo>
                      <a:pt x="2806" y="3451"/>
                      <a:pt x="3247" y="3603"/>
                      <a:pt x="3693" y="3741"/>
                    </a:cubicBezTo>
                    <a:cubicBezTo>
                      <a:pt x="3725" y="3750"/>
                      <a:pt x="3752" y="3758"/>
                      <a:pt x="3783" y="3768"/>
                    </a:cubicBezTo>
                    <a:lnTo>
                      <a:pt x="5427" y="7143"/>
                    </a:lnTo>
                    <a:cubicBezTo>
                      <a:pt x="5557" y="7178"/>
                      <a:pt x="5691" y="7215"/>
                      <a:pt x="5820" y="7246"/>
                    </a:cubicBezTo>
                    <a:cubicBezTo>
                      <a:pt x="4906" y="5369"/>
                      <a:pt x="4433" y="4392"/>
                      <a:pt x="4184" y="3884"/>
                    </a:cubicBezTo>
                    <a:lnTo>
                      <a:pt x="4184" y="3884"/>
                    </a:lnTo>
                    <a:cubicBezTo>
                      <a:pt x="4620" y="4009"/>
                      <a:pt x="5067" y="4116"/>
                      <a:pt x="5517" y="4200"/>
                    </a:cubicBezTo>
                    <a:lnTo>
                      <a:pt x="7149" y="7544"/>
                    </a:lnTo>
                    <a:cubicBezTo>
                      <a:pt x="7283" y="7571"/>
                      <a:pt x="7411" y="7602"/>
                      <a:pt x="7536" y="7633"/>
                    </a:cubicBezTo>
                    <a:cubicBezTo>
                      <a:pt x="6587" y="5685"/>
                      <a:pt x="6123" y="4731"/>
                      <a:pt x="5896" y="4262"/>
                    </a:cubicBezTo>
                    <a:lnTo>
                      <a:pt x="5896" y="4262"/>
                    </a:lnTo>
                    <a:cubicBezTo>
                      <a:pt x="6314" y="4330"/>
                      <a:pt x="6734" y="4374"/>
                      <a:pt x="7153" y="4414"/>
                    </a:cubicBezTo>
                    <a:lnTo>
                      <a:pt x="8905" y="8012"/>
                    </a:lnTo>
                    <a:cubicBezTo>
                      <a:pt x="9043" y="8053"/>
                      <a:pt x="9177" y="8098"/>
                      <a:pt x="9311" y="8137"/>
                    </a:cubicBezTo>
                    <a:cubicBezTo>
                      <a:pt x="8232" y="5921"/>
                      <a:pt x="7738" y="4909"/>
                      <a:pt x="7514" y="4445"/>
                    </a:cubicBezTo>
                    <a:cubicBezTo>
                      <a:pt x="7528" y="4445"/>
                      <a:pt x="7541" y="4450"/>
                      <a:pt x="7559" y="4450"/>
                    </a:cubicBezTo>
                    <a:cubicBezTo>
                      <a:pt x="7960" y="4486"/>
                      <a:pt x="8357" y="4517"/>
                      <a:pt x="8749" y="4557"/>
                    </a:cubicBezTo>
                    <a:lnTo>
                      <a:pt x="10724" y="8610"/>
                    </a:lnTo>
                    <a:cubicBezTo>
                      <a:pt x="10862" y="8659"/>
                      <a:pt x="11001" y="8708"/>
                      <a:pt x="11140" y="8752"/>
                    </a:cubicBezTo>
                    <a:cubicBezTo>
                      <a:pt x="9886" y="6180"/>
                      <a:pt x="9347" y="5075"/>
                      <a:pt x="9115" y="4602"/>
                    </a:cubicBezTo>
                    <a:lnTo>
                      <a:pt x="9115" y="4602"/>
                    </a:lnTo>
                    <a:cubicBezTo>
                      <a:pt x="9551" y="4655"/>
                      <a:pt x="9980" y="4721"/>
                      <a:pt x="10403" y="4816"/>
                    </a:cubicBezTo>
                    <a:lnTo>
                      <a:pt x="12557" y="9234"/>
                    </a:lnTo>
                    <a:cubicBezTo>
                      <a:pt x="12691" y="9279"/>
                      <a:pt x="12829" y="9319"/>
                      <a:pt x="12963" y="9364"/>
                    </a:cubicBezTo>
                    <a:cubicBezTo>
                      <a:pt x="11603" y="6563"/>
                      <a:pt x="11032" y="5400"/>
                      <a:pt x="10796" y="4914"/>
                    </a:cubicBezTo>
                    <a:lnTo>
                      <a:pt x="10796" y="4914"/>
                    </a:lnTo>
                    <a:cubicBezTo>
                      <a:pt x="10961" y="4954"/>
                      <a:pt x="11121" y="5003"/>
                      <a:pt x="11282" y="5056"/>
                    </a:cubicBezTo>
                    <a:cubicBezTo>
                      <a:pt x="11594" y="5155"/>
                      <a:pt x="11901" y="5266"/>
                      <a:pt x="12205" y="5382"/>
                    </a:cubicBezTo>
                    <a:lnTo>
                      <a:pt x="14346" y="9765"/>
                    </a:lnTo>
                    <a:cubicBezTo>
                      <a:pt x="14474" y="9796"/>
                      <a:pt x="14603" y="9831"/>
                      <a:pt x="14737" y="9863"/>
                    </a:cubicBezTo>
                    <a:cubicBezTo>
                      <a:pt x="13413" y="7147"/>
                      <a:pt x="12860" y="6015"/>
                      <a:pt x="12633" y="5546"/>
                    </a:cubicBezTo>
                    <a:lnTo>
                      <a:pt x="12633" y="5546"/>
                    </a:lnTo>
                    <a:cubicBezTo>
                      <a:pt x="13119" y="5743"/>
                      <a:pt x="13609" y="5943"/>
                      <a:pt x="14105" y="6139"/>
                    </a:cubicBezTo>
                    <a:lnTo>
                      <a:pt x="16044" y="10121"/>
                    </a:lnTo>
                    <a:cubicBezTo>
                      <a:pt x="16169" y="10139"/>
                      <a:pt x="16293" y="10158"/>
                      <a:pt x="16414" y="10170"/>
                    </a:cubicBezTo>
                    <a:cubicBezTo>
                      <a:pt x="15206" y="7691"/>
                      <a:pt x="14720" y="6697"/>
                      <a:pt x="14527" y="6300"/>
                    </a:cubicBezTo>
                    <a:lnTo>
                      <a:pt x="14527" y="6300"/>
                    </a:lnTo>
                    <a:cubicBezTo>
                      <a:pt x="14644" y="6345"/>
                      <a:pt x="14760" y="6385"/>
                      <a:pt x="14875" y="6425"/>
                    </a:cubicBezTo>
                    <a:cubicBezTo>
                      <a:pt x="15219" y="6550"/>
                      <a:pt x="15571" y="6657"/>
                      <a:pt x="15928" y="6750"/>
                    </a:cubicBezTo>
                    <a:lnTo>
                      <a:pt x="17640" y="10259"/>
                    </a:lnTo>
                    <a:cubicBezTo>
                      <a:pt x="17756" y="10259"/>
                      <a:pt x="17867" y="10259"/>
                      <a:pt x="17984" y="10255"/>
                    </a:cubicBezTo>
                    <a:cubicBezTo>
                      <a:pt x="16887" y="8003"/>
                      <a:pt x="16476" y="7161"/>
                      <a:pt x="16320" y="6845"/>
                    </a:cubicBezTo>
                    <a:lnTo>
                      <a:pt x="16320" y="6845"/>
                    </a:lnTo>
                    <a:cubicBezTo>
                      <a:pt x="16463" y="6880"/>
                      <a:pt x="16606" y="6911"/>
                      <a:pt x="16753" y="6942"/>
                    </a:cubicBezTo>
                    <a:cubicBezTo>
                      <a:pt x="17048" y="7001"/>
                      <a:pt x="17346" y="7063"/>
                      <a:pt x="17640" y="7121"/>
                    </a:cubicBezTo>
                    <a:lnTo>
                      <a:pt x="19120" y="10166"/>
                    </a:lnTo>
                    <a:cubicBezTo>
                      <a:pt x="19227" y="10152"/>
                      <a:pt x="19339" y="10135"/>
                      <a:pt x="19446" y="10121"/>
                    </a:cubicBezTo>
                    <a:cubicBezTo>
                      <a:pt x="18501" y="8182"/>
                      <a:pt x="18153" y="7464"/>
                      <a:pt x="18023" y="7201"/>
                    </a:cubicBezTo>
                    <a:lnTo>
                      <a:pt x="18023" y="7201"/>
                    </a:lnTo>
                    <a:cubicBezTo>
                      <a:pt x="18229" y="7246"/>
                      <a:pt x="18429" y="7290"/>
                      <a:pt x="18635" y="7335"/>
                    </a:cubicBezTo>
                    <a:cubicBezTo>
                      <a:pt x="18875" y="7392"/>
                      <a:pt x="19116" y="7450"/>
                      <a:pt x="19353" y="7509"/>
                    </a:cubicBezTo>
                    <a:lnTo>
                      <a:pt x="20556" y="9979"/>
                    </a:lnTo>
                    <a:cubicBezTo>
                      <a:pt x="20668" y="9965"/>
                      <a:pt x="20779" y="9956"/>
                      <a:pt x="20886" y="9948"/>
                    </a:cubicBezTo>
                    <a:cubicBezTo>
                      <a:pt x="20137" y="8405"/>
                      <a:pt x="19857" y="7830"/>
                      <a:pt x="19754" y="7616"/>
                    </a:cubicBezTo>
                    <a:lnTo>
                      <a:pt x="19754" y="7616"/>
                    </a:lnTo>
                    <a:cubicBezTo>
                      <a:pt x="20226" y="7750"/>
                      <a:pt x="20690" y="7896"/>
                      <a:pt x="21154" y="8061"/>
                    </a:cubicBezTo>
                    <a:lnTo>
                      <a:pt x="22072" y="9948"/>
                    </a:lnTo>
                    <a:cubicBezTo>
                      <a:pt x="22193" y="9952"/>
                      <a:pt x="22312" y="9961"/>
                      <a:pt x="22429" y="9975"/>
                    </a:cubicBezTo>
                    <a:cubicBezTo>
                      <a:pt x="21872" y="8828"/>
                      <a:pt x="21658" y="8392"/>
                      <a:pt x="21577" y="8222"/>
                    </a:cubicBezTo>
                    <a:lnTo>
                      <a:pt x="21577" y="8222"/>
                    </a:lnTo>
                    <a:cubicBezTo>
                      <a:pt x="21814" y="8316"/>
                      <a:pt x="22045" y="8413"/>
                      <a:pt x="22277" y="8520"/>
                    </a:cubicBezTo>
                    <a:cubicBezTo>
                      <a:pt x="22559" y="8645"/>
                      <a:pt x="22830" y="8784"/>
                      <a:pt x="23102" y="8927"/>
                    </a:cubicBezTo>
                    <a:lnTo>
                      <a:pt x="23709" y="10170"/>
                    </a:lnTo>
                    <a:cubicBezTo>
                      <a:pt x="23837" y="10197"/>
                      <a:pt x="23963" y="10220"/>
                      <a:pt x="24092" y="10251"/>
                    </a:cubicBezTo>
                    <a:cubicBezTo>
                      <a:pt x="23767" y="9578"/>
                      <a:pt x="23633" y="9306"/>
                      <a:pt x="23579" y="9199"/>
                    </a:cubicBezTo>
                    <a:lnTo>
                      <a:pt x="23579" y="9199"/>
                    </a:lnTo>
                    <a:cubicBezTo>
                      <a:pt x="24257" y="9600"/>
                      <a:pt x="24903" y="10063"/>
                      <a:pt x="25496" y="10590"/>
                    </a:cubicBezTo>
                    <a:cubicBezTo>
                      <a:pt x="25309" y="10411"/>
                      <a:pt x="25113" y="10242"/>
                      <a:pt x="24913" y="10077"/>
                    </a:cubicBezTo>
                    <a:lnTo>
                      <a:pt x="25104" y="9979"/>
                    </a:lnTo>
                    <a:cubicBezTo>
                      <a:pt x="25051" y="9894"/>
                      <a:pt x="24997" y="9804"/>
                      <a:pt x="24944" y="9716"/>
                    </a:cubicBezTo>
                    <a:cubicBezTo>
                      <a:pt x="24730" y="9818"/>
                      <a:pt x="24662" y="9849"/>
                      <a:pt x="24645" y="9863"/>
                    </a:cubicBezTo>
                    <a:cubicBezTo>
                      <a:pt x="24324" y="9613"/>
                      <a:pt x="23994" y="9376"/>
                      <a:pt x="23650" y="9158"/>
                    </a:cubicBezTo>
                    <a:lnTo>
                      <a:pt x="24395" y="8797"/>
                    </a:lnTo>
                    <a:cubicBezTo>
                      <a:pt x="24341" y="8708"/>
                      <a:pt x="24292" y="8619"/>
                      <a:pt x="24234" y="8534"/>
                    </a:cubicBezTo>
                    <a:cubicBezTo>
                      <a:pt x="23615" y="8833"/>
                      <a:pt x="23409" y="8931"/>
                      <a:pt x="23339" y="8967"/>
                    </a:cubicBezTo>
                    <a:cubicBezTo>
                      <a:pt x="23008" y="8766"/>
                      <a:pt x="22670" y="8583"/>
                      <a:pt x="22326" y="8413"/>
                    </a:cubicBezTo>
                    <a:cubicBezTo>
                      <a:pt x="22277" y="8392"/>
                      <a:pt x="22228" y="8369"/>
                      <a:pt x="22179" y="8343"/>
                    </a:cubicBezTo>
                    <a:lnTo>
                      <a:pt x="23646" y="7637"/>
                    </a:lnTo>
                    <a:cubicBezTo>
                      <a:pt x="23584" y="7549"/>
                      <a:pt x="23522" y="7464"/>
                      <a:pt x="23459" y="7384"/>
                    </a:cubicBezTo>
                    <a:cubicBezTo>
                      <a:pt x="22339" y="7923"/>
                      <a:pt x="21952" y="8110"/>
                      <a:pt x="21818" y="8178"/>
                    </a:cubicBezTo>
                    <a:cubicBezTo>
                      <a:pt x="21376" y="7981"/>
                      <a:pt x="20927" y="7803"/>
                      <a:pt x="20472" y="7647"/>
                    </a:cubicBezTo>
                    <a:lnTo>
                      <a:pt x="22670" y="6581"/>
                    </a:lnTo>
                    <a:cubicBezTo>
                      <a:pt x="22576" y="6510"/>
                      <a:pt x="22478" y="6443"/>
                      <a:pt x="22380" y="6380"/>
                    </a:cubicBezTo>
                    <a:cubicBezTo>
                      <a:pt x="20814" y="7135"/>
                      <a:pt x="20253" y="7406"/>
                      <a:pt x="20048" y="7504"/>
                    </a:cubicBezTo>
                    <a:cubicBezTo>
                      <a:pt x="19602" y="7361"/>
                      <a:pt x="19147" y="7232"/>
                      <a:pt x="18688" y="7112"/>
                    </a:cubicBezTo>
                    <a:cubicBezTo>
                      <a:pt x="18630" y="7098"/>
                      <a:pt x="18572" y="7085"/>
                      <a:pt x="18514" y="7067"/>
                    </a:cubicBezTo>
                    <a:lnTo>
                      <a:pt x="21207" y="5765"/>
                    </a:lnTo>
                    <a:cubicBezTo>
                      <a:pt x="21087" y="5707"/>
                      <a:pt x="20962" y="5653"/>
                      <a:pt x="20837" y="5600"/>
                    </a:cubicBezTo>
                    <a:cubicBezTo>
                      <a:pt x="19013" y="6483"/>
                      <a:pt x="18313" y="6822"/>
                      <a:pt x="18042" y="6952"/>
                    </a:cubicBezTo>
                    <a:cubicBezTo>
                      <a:pt x="17631" y="6853"/>
                      <a:pt x="17221" y="6760"/>
                      <a:pt x="16815" y="6662"/>
                    </a:cubicBezTo>
                    <a:cubicBezTo>
                      <a:pt x="16677" y="6630"/>
                      <a:pt x="16544" y="6594"/>
                      <a:pt x="16410" y="6559"/>
                    </a:cubicBezTo>
                    <a:cubicBezTo>
                      <a:pt x="19602" y="5016"/>
                      <a:pt x="19606" y="5016"/>
                      <a:pt x="19606" y="5016"/>
                    </a:cubicBezTo>
                    <a:cubicBezTo>
                      <a:pt x="19499" y="4954"/>
                      <a:pt x="19392" y="4892"/>
                      <a:pt x="19285" y="4824"/>
                    </a:cubicBezTo>
                    <a:cubicBezTo>
                      <a:pt x="17128" y="5868"/>
                      <a:pt x="16289" y="6273"/>
                      <a:pt x="15964" y="6429"/>
                    </a:cubicBezTo>
                    <a:cubicBezTo>
                      <a:pt x="15638" y="6332"/>
                      <a:pt x="15317" y="6215"/>
                      <a:pt x="15000" y="6086"/>
                    </a:cubicBezTo>
                    <a:cubicBezTo>
                      <a:pt x="14862" y="6028"/>
                      <a:pt x="14729" y="5975"/>
                      <a:pt x="14591" y="5917"/>
                    </a:cubicBezTo>
                    <a:lnTo>
                      <a:pt x="18358" y="4093"/>
                    </a:lnTo>
                    <a:cubicBezTo>
                      <a:pt x="18278" y="4017"/>
                      <a:pt x="18193" y="3941"/>
                      <a:pt x="18112" y="3865"/>
                    </a:cubicBezTo>
                    <a:cubicBezTo>
                      <a:pt x="15567" y="5096"/>
                      <a:pt x="14591" y="5569"/>
                      <a:pt x="14216" y="5752"/>
                    </a:cubicBezTo>
                    <a:cubicBezTo>
                      <a:pt x="13797" y="5565"/>
                      <a:pt x="13382" y="5369"/>
                      <a:pt x="12963" y="5176"/>
                    </a:cubicBezTo>
                    <a:lnTo>
                      <a:pt x="17297" y="3081"/>
                    </a:lnTo>
                    <a:cubicBezTo>
                      <a:pt x="17217" y="3005"/>
                      <a:pt x="17132" y="2929"/>
                      <a:pt x="17048" y="2858"/>
                    </a:cubicBezTo>
                    <a:cubicBezTo>
                      <a:pt x="14163" y="4254"/>
                      <a:pt x="13035" y="4797"/>
                      <a:pt x="12593" y="5011"/>
                    </a:cubicBezTo>
                    <a:cubicBezTo>
                      <a:pt x="12222" y="4847"/>
                      <a:pt x="11844" y="4686"/>
                      <a:pt x="11461" y="4548"/>
                    </a:cubicBezTo>
                    <a:cubicBezTo>
                      <a:pt x="11393" y="4521"/>
                      <a:pt x="11327" y="4499"/>
                      <a:pt x="11259" y="4472"/>
                    </a:cubicBezTo>
                    <a:lnTo>
                      <a:pt x="16066" y="2149"/>
                    </a:lnTo>
                    <a:cubicBezTo>
                      <a:pt x="15955" y="2087"/>
                      <a:pt x="15844" y="2029"/>
                      <a:pt x="15727" y="1971"/>
                    </a:cubicBezTo>
                    <a:cubicBezTo>
                      <a:pt x="12650" y="3455"/>
                      <a:pt x="11366" y="4075"/>
                      <a:pt x="10836" y="4334"/>
                    </a:cubicBezTo>
                    <a:cubicBezTo>
                      <a:pt x="10417" y="4209"/>
                      <a:pt x="9985" y="4106"/>
                      <a:pt x="9557" y="4026"/>
                    </a:cubicBezTo>
                    <a:cubicBezTo>
                      <a:pt x="9432" y="3999"/>
                      <a:pt x="9302" y="3978"/>
                      <a:pt x="9177" y="3960"/>
                    </a:cubicBezTo>
                    <a:lnTo>
                      <a:pt x="14358" y="1449"/>
                    </a:lnTo>
                    <a:cubicBezTo>
                      <a:pt x="14206" y="1404"/>
                      <a:pt x="14051" y="1365"/>
                      <a:pt x="13895" y="1333"/>
                    </a:cubicBezTo>
                    <a:cubicBezTo>
                      <a:pt x="10729" y="2863"/>
                      <a:pt x="9289" y="3558"/>
                      <a:pt x="8633" y="3875"/>
                    </a:cubicBezTo>
                    <a:cubicBezTo>
                      <a:pt x="8299" y="3826"/>
                      <a:pt x="7965" y="3781"/>
                      <a:pt x="7635" y="3737"/>
                    </a:cubicBezTo>
                    <a:cubicBezTo>
                      <a:pt x="7331" y="3696"/>
                      <a:pt x="7032" y="3657"/>
                      <a:pt x="6738" y="3607"/>
                    </a:cubicBezTo>
                    <a:lnTo>
                      <a:pt x="11955" y="1088"/>
                    </a:lnTo>
                    <a:cubicBezTo>
                      <a:pt x="11837" y="1083"/>
                      <a:pt x="11721" y="1080"/>
                      <a:pt x="11606" y="1080"/>
                    </a:cubicBezTo>
                    <a:cubicBezTo>
                      <a:pt x="11529" y="1080"/>
                      <a:pt x="11453" y="1081"/>
                      <a:pt x="11376" y="1083"/>
                    </a:cubicBezTo>
                    <a:cubicBezTo>
                      <a:pt x="11327" y="1088"/>
                      <a:pt x="11282" y="1088"/>
                      <a:pt x="11233" y="1093"/>
                    </a:cubicBezTo>
                    <a:cubicBezTo>
                      <a:pt x="8267" y="2528"/>
                      <a:pt x="6868" y="3202"/>
                      <a:pt x="6213" y="3518"/>
                    </a:cubicBezTo>
                    <a:cubicBezTo>
                      <a:pt x="6065" y="3491"/>
                      <a:pt x="5913" y="3460"/>
                      <a:pt x="5767" y="3429"/>
                    </a:cubicBezTo>
                    <a:cubicBezTo>
                      <a:pt x="5378" y="3344"/>
                      <a:pt x="4995" y="3233"/>
                      <a:pt x="4612" y="3112"/>
                    </a:cubicBezTo>
                    <a:lnTo>
                      <a:pt x="8763" y="1106"/>
                    </a:lnTo>
                    <a:cubicBezTo>
                      <a:pt x="8588" y="1079"/>
                      <a:pt x="8415" y="1048"/>
                      <a:pt x="8241" y="1012"/>
                    </a:cubicBezTo>
                    <a:cubicBezTo>
                      <a:pt x="5860" y="2167"/>
                      <a:pt x="4727" y="2711"/>
                      <a:pt x="4192" y="2970"/>
                    </a:cubicBezTo>
                    <a:cubicBezTo>
                      <a:pt x="4116" y="2947"/>
                      <a:pt x="4046" y="2920"/>
                      <a:pt x="3974" y="2894"/>
                    </a:cubicBezTo>
                    <a:cubicBezTo>
                      <a:pt x="3591" y="2756"/>
                      <a:pt x="3207" y="2608"/>
                      <a:pt x="2824" y="2453"/>
                    </a:cubicBezTo>
                    <a:lnTo>
                      <a:pt x="6614" y="620"/>
                    </a:lnTo>
                    <a:cubicBezTo>
                      <a:pt x="6471" y="580"/>
                      <a:pt x="6320" y="535"/>
                      <a:pt x="6164" y="490"/>
                    </a:cubicBezTo>
                    <a:cubicBezTo>
                      <a:pt x="4040" y="1516"/>
                      <a:pt x="2970" y="2033"/>
                      <a:pt x="2431" y="2297"/>
                    </a:cubicBezTo>
                    <a:cubicBezTo>
                      <a:pt x="2355" y="2266"/>
                      <a:pt x="2275" y="2233"/>
                      <a:pt x="2200" y="2198"/>
                    </a:cubicBezTo>
                    <a:lnTo>
                      <a:pt x="1107" y="1757"/>
                    </a:lnTo>
                    <a:lnTo>
                      <a:pt x="4544" y="93"/>
                    </a:lnTo>
                    <a:cubicBezTo>
                      <a:pt x="4371" y="58"/>
                      <a:pt x="4197" y="27"/>
                      <a:pt x="402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1028161" y="1560349"/>
                <a:ext cx="340934" cy="465453"/>
              </a:xfrm>
              <a:custGeom>
                <a:rect b="b" l="l" r="r" t="t"/>
                <a:pathLst>
                  <a:path extrusionOk="0" h="14653" w="10733">
                    <a:moveTo>
                      <a:pt x="6996" y="1"/>
                    </a:moveTo>
                    <a:cubicBezTo>
                      <a:pt x="6801" y="1"/>
                      <a:pt x="6607" y="29"/>
                      <a:pt x="6421" y="90"/>
                    </a:cubicBezTo>
                    <a:cubicBezTo>
                      <a:pt x="5096" y="518"/>
                      <a:pt x="4726" y="2163"/>
                      <a:pt x="4026" y="3367"/>
                    </a:cubicBezTo>
                    <a:cubicBezTo>
                      <a:pt x="3607" y="4085"/>
                      <a:pt x="3019" y="4691"/>
                      <a:pt x="2604" y="5409"/>
                    </a:cubicBezTo>
                    <a:cubicBezTo>
                      <a:pt x="2305" y="5922"/>
                      <a:pt x="2104" y="6483"/>
                      <a:pt x="1904" y="7045"/>
                    </a:cubicBezTo>
                    <a:cubicBezTo>
                      <a:pt x="967" y="9654"/>
                      <a:pt x="9" y="11883"/>
                      <a:pt x="0" y="14653"/>
                    </a:cubicBezTo>
                    <a:cubicBezTo>
                      <a:pt x="0" y="14577"/>
                      <a:pt x="3861" y="12159"/>
                      <a:pt x="4231" y="11776"/>
                    </a:cubicBezTo>
                    <a:cubicBezTo>
                      <a:pt x="5275" y="10702"/>
                      <a:pt x="6340" y="9591"/>
                      <a:pt x="6911" y="8205"/>
                    </a:cubicBezTo>
                    <a:cubicBezTo>
                      <a:pt x="6942" y="8120"/>
                      <a:pt x="6973" y="8039"/>
                      <a:pt x="7005" y="7955"/>
                    </a:cubicBezTo>
                    <a:cubicBezTo>
                      <a:pt x="7219" y="7362"/>
                      <a:pt x="7366" y="6747"/>
                      <a:pt x="7625" y="6172"/>
                    </a:cubicBezTo>
                    <a:cubicBezTo>
                      <a:pt x="8462" y="4299"/>
                      <a:pt x="10732" y="2320"/>
                      <a:pt x="8454" y="527"/>
                    </a:cubicBezTo>
                    <a:cubicBezTo>
                      <a:pt x="8042" y="203"/>
                      <a:pt x="7516" y="1"/>
                      <a:pt x="699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1195118" y="1560762"/>
                <a:ext cx="77665" cy="31797"/>
              </a:xfrm>
              <a:custGeom>
                <a:rect b="b" l="l" r="r" t="t"/>
                <a:pathLst>
                  <a:path extrusionOk="0" h="1001" w="2445">
                    <a:moveTo>
                      <a:pt x="1963" y="1"/>
                    </a:moveTo>
                    <a:lnTo>
                      <a:pt x="340" y="595"/>
                    </a:lnTo>
                    <a:cubicBezTo>
                      <a:pt x="214" y="719"/>
                      <a:pt x="103" y="852"/>
                      <a:pt x="0" y="1000"/>
                    </a:cubicBezTo>
                    <a:lnTo>
                      <a:pt x="2445" y="108"/>
                    </a:lnTo>
                    <a:cubicBezTo>
                      <a:pt x="2284" y="54"/>
                      <a:pt x="2123" y="19"/>
                      <a:pt x="19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1028542" y="1564606"/>
                <a:ext cx="288712" cy="459640"/>
              </a:xfrm>
              <a:custGeom>
                <a:rect b="b" l="l" r="r" t="t"/>
                <a:pathLst>
                  <a:path extrusionOk="0" h="14470" w="9089">
                    <a:moveTo>
                      <a:pt x="7728" y="1"/>
                    </a:moveTo>
                    <a:cubicBezTo>
                      <a:pt x="7679" y="94"/>
                      <a:pt x="7635" y="184"/>
                      <a:pt x="7590" y="277"/>
                    </a:cubicBezTo>
                    <a:cubicBezTo>
                      <a:pt x="7456" y="548"/>
                      <a:pt x="7341" y="834"/>
                      <a:pt x="7238" y="1116"/>
                    </a:cubicBezTo>
                    <a:lnTo>
                      <a:pt x="4589" y="2087"/>
                    </a:lnTo>
                    <a:cubicBezTo>
                      <a:pt x="4536" y="2199"/>
                      <a:pt x="4482" y="2310"/>
                      <a:pt x="4429" y="2426"/>
                    </a:cubicBezTo>
                    <a:cubicBezTo>
                      <a:pt x="5909" y="1882"/>
                      <a:pt x="6703" y="1592"/>
                      <a:pt x="7131" y="1437"/>
                    </a:cubicBezTo>
                    <a:lnTo>
                      <a:pt x="7131" y="1437"/>
                    </a:lnTo>
                    <a:cubicBezTo>
                      <a:pt x="7010" y="1806"/>
                      <a:pt x="6913" y="2172"/>
                      <a:pt x="6806" y="2524"/>
                    </a:cubicBezTo>
                    <a:lnTo>
                      <a:pt x="3760" y="3635"/>
                    </a:lnTo>
                    <a:cubicBezTo>
                      <a:pt x="3666" y="3764"/>
                      <a:pt x="3573" y="3893"/>
                      <a:pt x="3479" y="4018"/>
                    </a:cubicBezTo>
                    <a:cubicBezTo>
                      <a:pt x="5347" y="3336"/>
                      <a:pt x="6257" y="3005"/>
                      <a:pt x="6703" y="2841"/>
                    </a:cubicBezTo>
                    <a:lnTo>
                      <a:pt x="6703" y="2841"/>
                    </a:lnTo>
                    <a:cubicBezTo>
                      <a:pt x="6618" y="3095"/>
                      <a:pt x="6524" y="3340"/>
                      <a:pt x="6417" y="3572"/>
                    </a:cubicBezTo>
                    <a:cubicBezTo>
                      <a:pt x="6346" y="3719"/>
                      <a:pt x="6265" y="3862"/>
                      <a:pt x="6181" y="4000"/>
                    </a:cubicBezTo>
                    <a:lnTo>
                      <a:pt x="2565" y="5320"/>
                    </a:lnTo>
                    <a:cubicBezTo>
                      <a:pt x="2503" y="5431"/>
                      <a:pt x="2445" y="5547"/>
                      <a:pt x="2386" y="5668"/>
                    </a:cubicBezTo>
                    <a:cubicBezTo>
                      <a:pt x="4415" y="4927"/>
                      <a:pt x="5423" y="4557"/>
                      <a:pt x="5923" y="4374"/>
                    </a:cubicBezTo>
                    <a:lnTo>
                      <a:pt x="5923" y="4374"/>
                    </a:lnTo>
                    <a:cubicBezTo>
                      <a:pt x="5891" y="4415"/>
                      <a:pt x="5860" y="4454"/>
                      <a:pt x="5829" y="4495"/>
                    </a:cubicBezTo>
                    <a:cubicBezTo>
                      <a:pt x="5596" y="4789"/>
                      <a:pt x="5339" y="5075"/>
                      <a:pt x="5084" y="5382"/>
                    </a:cubicBezTo>
                    <a:cubicBezTo>
                      <a:pt x="4981" y="5498"/>
                      <a:pt x="4884" y="5627"/>
                      <a:pt x="4790" y="5757"/>
                    </a:cubicBezTo>
                    <a:lnTo>
                      <a:pt x="1931" y="6800"/>
                    </a:lnTo>
                    <a:cubicBezTo>
                      <a:pt x="1919" y="6835"/>
                      <a:pt x="1905" y="6876"/>
                      <a:pt x="1892" y="6911"/>
                    </a:cubicBezTo>
                    <a:cubicBezTo>
                      <a:pt x="1865" y="6983"/>
                      <a:pt x="1838" y="7055"/>
                      <a:pt x="1816" y="7125"/>
                    </a:cubicBezTo>
                    <a:cubicBezTo>
                      <a:pt x="3394" y="6546"/>
                      <a:pt x="4157" y="6269"/>
                      <a:pt x="4526" y="6131"/>
                    </a:cubicBezTo>
                    <a:lnTo>
                      <a:pt x="4526" y="6131"/>
                    </a:lnTo>
                    <a:cubicBezTo>
                      <a:pt x="4478" y="6207"/>
                      <a:pt x="4433" y="6283"/>
                      <a:pt x="4388" y="6359"/>
                    </a:cubicBezTo>
                    <a:cubicBezTo>
                      <a:pt x="4201" y="6680"/>
                      <a:pt x="4032" y="7010"/>
                      <a:pt x="3871" y="7339"/>
                    </a:cubicBezTo>
                    <a:lnTo>
                      <a:pt x="1406" y="8240"/>
                    </a:lnTo>
                    <a:cubicBezTo>
                      <a:pt x="1365" y="8347"/>
                      <a:pt x="1326" y="8454"/>
                      <a:pt x="1289" y="8566"/>
                    </a:cubicBezTo>
                    <a:cubicBezTo>
                      <a:pt x="2761" y="8026"/>
                      <a:pt x="3417" y="7786"/>
                      <a:pt x="3707" y="7679"/>
                    </a:cubicBezTo>
                    <a:lnTo>
                      <a:pt x="3707" y="7679"/>
                    </a:lnTo>
                    <a:cubicBezTo>
                      <a:pt x="3586" y="7938"/>
                      <a:pt x="3466" y="8200"/>
                      <a:pt x="3345" y="8459"/>
                    </a:cubicBezTo>
                    <a:lnTo>
                      <a:pt x="3176" y="8842"/>
                    </a:lnTo>
                    <a:lnTo>
                      <a:pt x="902" y="9671"/>
                    </a:lnTo>
                    <a:cubicBezTo>
                      <a:pt x="867" y="9778"/>
                      <a:pt x="830" y="9885"/>
                      <a:pt x="795" y="9992"/>
                    </a:cubicBezTo>
                    <a:cubicBezTo>
                      <a:pt x="2186" y="9484"/>
                      <a:pt x="2775" y="9270"/>
                      <a:pt x="3020" y="9181"/>
                    </a:cubicBezTo>
                    <a:lnTo>
                      <a:pt x="3020" y="9181"/>
                    </a:lnTo>
                    <a:cubicBezTo>
                      <a:pt x="2900" y="9448"/>
                      <a:pt x="2730" y="9823"/>
                      <a:pt x="2499" y="10336"/>
                    </a:cubicBezTo>
                    <a:lnTo>
                      <a:pt x="474" y="11076"/>
                    </a:lnTo>
                    <a:cubicBezTo>
                      <a:pt x="447" y="11179"/>
                      <a:pt x="420" y="11286"/>
                      <a:pt x="394" y="11383"/>
                    </a:cubicBezTo>
                    <a:cubicBezTo>
                      <a:pt x="1647" y="10928"/>
                      <a:pt x="2145" y="10747"/>
                      <a:pt x="2342" y="10675"/>
                    </a:cubicBezTo>
                    <a:lnTo>
                      <a:pt x="2342" y="10675"/>
                    </a:lnTo>
                    <a:cubicBezTo>
                      <a:pt x="2159" y="11068"/>
                      <a:pt x="1976" y="11459"/>
                      <a:pt x="1780" y="11848"/>
                    </a:cubicBezTo>
                    <a:lnTo>
                      <a:pt x="175" y="12436"/>
                    </a:lnTo>
                    <a:cubicBezTo>
                      <a:pt x="157" y="12534"/>
                      <a:pt x="139" y="12632"/>
                      <a:pt x="126" y="12735"/>
                    </a:cubicBezTo>
                    <a:cubicBezTo>
                      <a:pt x="1107" y="12373"/>
                      <a:pt x="1468" y="12239"/>
                      <a:pt x="1602" y="12191"/>
                    </a:cubicBezTo>
                    <a:lnTo>
                      <a:pt x="1602" y="12191"/>
                    </a:lnTo>
                    <a:cubicBezTo>
                      <a:pt x="1521" y="12346"/>
                      <a:pt x="1441" y="12503"/>
                      <a:pt x="1352" y="12659"/>
                    </a:cubicBezTo>
                    <a:cubicBezTo>
                      <a:pt x="1214" y="12913"/>
                      <a:pt x="1062" y="13167"/>
                      <a:pt x="906" y="13412"/>
                    </a:cubicBezTo>
                    <a:cubicBezTo>
                      <a:pt x="19" y="13737"/>
                      <a:pt x="15" y="13737"/>
                      <a:pt x="15" y="13737"/>
                    </a:cubicBezTo>
                    <a:cubicBezTo>
                      <a:pt x="11" y="13836"/>
                      <a:pt x="5" y="13930"/>
                      <a:pt x="1" y="14027"/>
                    </a:cubicBezTo>
                    <a:cubicBezTo>
                      <a:pt x="451" y="13863"/>
                      <a:pt x="603" y="13809"/>
                      <a:pt x="653" y="13791"/>
                    </a:cubicBezTo>
                    <a:lnTo>
                      <a:pt x="653" y="13791"/>
                    </a:lnTo>
                    <a:cubicBezTo>
                      <a:pt x="477" y="14028"/>
                      <a:pt x="289" y="14256"/>
                      <a:pt x="70" y="14459"/>
                    </a:cubicBezTo>
                    <a:lnTo>
                      <a:pt x="70" y="14459"/>
                    </a:lnTo>
                    <a:cubicBezTo>
                      <a:pt x="80" y="14450"/>
                      <a:pt x="90" y="14443"/>
                      <a:pt x="104" y="14433"/>
                    </a:cubicBezTo>
                    <a:cubicBezTo>
                      <a:pt x="363" y="14210"/>
                      <a:pt x="585" y="13947"/>
                      <a:pt x="795" y="13680"/>
                    </a:cubicBezTo>
                    <a:cubicBezTo>
                      <a:pt x="826" y="13640"/>
                      <a:pt x="853" y="13599"/>
                      <a:pt x="884" y="13560"/>
                    </a:cubicBezTo>
                    <a:lnTo>
                      <a:pt x="968" y="13844"/>
                    </a:lnTo>
                    <a:cubicBezTo>
                      <a:pt x="1044" y="13796"/>
                      <a:pt x="1120" y="13747"/>
                      <a:pt x="1200" y="13698"/>
                    </a:cubicBezTo>
                    <a:cubicBezTo>
                      <a:pt x="1129" y="13461"/>
                      <a:pt x="1093" y="13346"/>
                      <a:pt x="1075" y="13288"/>
                    </a:cubicBezTo>
                    <a:cubicBezTo>
                      <a:pt x="1205" y="13095"/>
                      <a:pt x="1326" y="12904"/>
                      <a:pt x="1446" y="12708"/>
                    </a:cubicBezTo>
                    <a:cubicBezTo>
                      <a:pt x="1535" y="12560"/>
                      <a:pt x="1624" y="12414"/>
                      <a:pt x="1709" y="12262"/>
                    </a:cubicBezTo>
                    <a:lnTo>
                      <a:pt x="1990" y="13181"/>
                    </a:lnTo>
                    <a:cubicBezTo>
                      <a:pt x="2065" y="13127"/>
                      <a:pt x="2145" y="13078"/>
                      <a:pt x="2221" y="13029"/>
                    </a:cubicBezTo>
                    <a:cubicBezTo>
                      <a:pt x="2021" y="12378"/>
                      <a:pt x="1931" y="12084"/>
                      <a:pt x="1892" y="11950"/>
                    </a:cubicBezTo>
                    <a:cubicBezTo>
                      <a:pt x="2101" y="11580"/>
                      <a:pt x="2297" y="11201"/>
                      <a:pt x="2499" y="10827"/>
                    </a:cubicBezTo>
                    <a:lnTo>
                      <a:pt x="3011" y="12507"/>
                    </a:lnTo>
                    <a:cubicBezTo>
                      <a:pt x="3091" y="12453"/>
                      <a:pt x="3167" y="12405"/>
                      <a:pt x="3242" y="12352"/>
                    </a:cubicBezTo>
                    <a:cubicBezTo>
                      <a:pt x="2886" y="11201"/>
                      <a:pt x="2734" y="10706"/>
                      <a:pt x="2668" y="10488"/>
                    </a:cubicBezTo>
                    <a:cubicBezTo>
                      <a:pt x="2756" y="10318"/>
                      <a:pt x="2927" y="9979"/>
                      <a:pt x="3260" y="9323"/>
                    </a:cubicBezTo>
                    <a:lnTo>
                      <a:pt x="4023" y="11807"/>
                    </a:lnTo>
                    <a:cubicBezTo>
                      <a:pt x="4117" y="11736"/>
                      <a:pt x="4184" y="11683"/>
                      <a:pt x="4219" y="11642"/>
                    </a:cubicBezTo>
                    <a:cubicBezTo>
                      <a:pt x="4228" y="11638"/>
                      <a:pt x="4232" y="11629"/>
                      <a:pt x="4242" y="11620"/>
                    </a:cubicBezTo>
                    <a:cubicBezTo>
                      <a:pt x="3738" y="9979"/>
                      <a:pt x="3524" y="9279"/>
                      <a:pt x="3435" y="8985"/>
                    </a:cubicBezTo>
                    <a:cubicBezTo>
                      <a:pt x="3497" y="8864"/>
                      <a:pt x="3559" y="8735"/>
                      <a:pt x="3631" y="8597"/>
                    </a:cubicBezTo>
                    <a:cubicBezTo>
                      <a:pt x="3764" y="8343"/>
                      <a:pt x="3894" y="8084"/>
                      <a:pt x="4032" y="7831"/>
                    </a:cubicBezTo>
                    <a:lnTo>
                      <a:pt x="4960" y="10866"/>
                    </a:lnTo>
                    <a:cubicBezTo>
                      <a:pt x="5030" y="10790"/>
                      <a:pt x="5102" y="10714"/>
                      <a:pt x="5168" y="10640"/>
                    </a:cubicBezTo>
                    <a:cubicBezTo>
                      <a:pt x="4571" y="8691"/>
                      <a:pt x="4312" y="7857"/>
                      <a:pt x="4205" y="7504"/>
                    </a:cubicBezTo>
                    <a:cubicBezTo>
                      <a:pt x="4380" y="7188"/>
                      <a:pt x="4558" y="6880"/>
                      <a:pt x="4750" y="6582"/>
                    </a:cubicBezTo>
                    <a:cubicBezTo>
                      <a:pt x="4777" y="6537"/>
                      <a:pt x="4804" y="6493"/>
                      <a:pt x="4835" y="6448"/>
                    </a:cubicBezTo>
                    <a:lnTo>
                      <a:pt x="5864" y="9810"/>
                    </a:lnTo>
                    <a:cubicBezTo>
                      <a:pt x="5931" y="9725"/>
                      <a:pt x="5993" y="9636"/>
                      <a:pt x="6057" y="9547"/>
                    </a:cubicBezTo>
                    <a:cubicBezTo>
                      <a:pt x="5415" y="7442"/>
                      <a:pt x="5142" y="6559"/>
                      <a:pt x="5030" y="6185"/>
                    </a:cubicBezTo>
                    <a:cubicBezTo>
                      <a:pt x="5244" y="5917"/>
                      <a:pt x="5489" y="5668"/>
                      <a:pt x="5740" y="5413"/>
                    </a:cubicBezTo>
                    <a:lnTo>
                      <a:pt x="6693" y="8516"/>
                    </a:lnTo>
                    <a:cubicBezTo>
                      <a:pt x="6752" y="8401"/>
                      <a:pt x="6806" y="8280"/>
                      <a:pt x="6859" y="8160"/>
                    </a:cubicBezTo>
                    <a:cubicBezTo>
                      <a:pt x="6314" y="6381"/>
                      <a:pt x="6065" y="5569"/>
                      <a:pt x="5950" y="5199"/>
                    </a:cubicBezTo>
                    <a:cubicBezTo>
                      <a:pt x="6057" y="5088"/>
                      <a:pt x="6164" y="4977"/>
                      <a:pt x="6265" y="4865"/>
                    </a:cubicBezTo>
                    <a:cubicBezTo>
                      <a:pt x="6399" y="4718"/>
                      <a:pt x="6533" y="4561"/>
                      <a:pt x="6654" y="4397"/>
                    </a:cubicBezTo>
                    <a:lnTo>
                      <a:pt x="7362" y="6697"/>
                    </a:lnTo>
                    <a:cubicBezTo>
                      <a:pt x="7407" y="6559"/>
                      <a:pt x="7456" y="6417"/>
                      <a:pt x="7510" y="6283"/>
                    </a:cubicBezTo>
                    <a:cubicBezTo>
                      <a:pt x="7153" y="5115"/>
                      <a:pt x="6957" y="4473"/>
                      <a:pt x="6845" y="4120"/>
                    </a:cubicBezTo>
                    <a:cubicBezTo>
                      <a:pt x="6899" y="4040"/>
                      <a:pt x="6948" y="3960"/>
                      <a:pt x="6997" y="3875"/>
                    </a:cubicBezTo>
                    <a:cubicBezTo>
                      <a:pt x="7166" y="3567"/>
                      <a:pt x="7309" y="3250"/>
                      <a:pt x="7434" y="2935"/>
                    </a:cubicBezTo>
                    <a:lnTo>
                      <a:pt x="8103" y="5123"/>
                    </a:lnTo>
                    <a:cubicBezTo>
                      <a:pt x="8165" y="5021"/>
                      <a:pt x="8228" y="4923"/>
                      <a:pt x="8286" y="4820"/>
                    </a:cubicBezTo>
                    <a:cubicBezTo>
                      <a:pt x="7929" y="3657"/>
                      <a:pt x="7715" y="2956"/>
                      <a:pt x="7586" y="2538"/>
                    </a:cubicBezTo>
                    <a:cubicBezTo>
                      <a:pt x="7693" y="2248"/>
                      <a:pt x="7796" y="1962"/>
                      <a:pt x="7907" y="1686"/>
                    </a:cubicBezTo>
                    <a:cubicBezTo>
                      <a:pt x="7973" y="1517"/>
                      <a:pt x="8045" y="1351"/>
                      <a:pt x="8125" y="1191"/>
                    </a:cubicBezTo>
                    <a:lnTo>
                      <a:pt x="8914" y="3768"/>
                    </a:lnTo>
                    <a:cubicBezTo>
                      <a:pt x="8977" y="3657"/>
                      <a:pt x="9035" y="3540"/>
                      <a:pt x="9088" y="3429"/>
                    </a:cubicBezTo>
                    <a:cubicBezTo>
                      <a:pt x="8673" y="2079"/>
                      <a:pt x="8432" y="1298"/>
                      <a:pt x="8298" y="852"/>
                    </a:cubicBezTo>
                    <a:cubicBezTo>
                      <a:pt x="8325" y="799"/>
                      <a:pt x="8357" y="745"/>
                      <a:pt x="8388" y="692"/>
                    </a:cubicBezTo>
                    <a:cubicBezTo>
                      <a:pt x="8432" y="612"/>
                      <a:pt x="8477" y="536"/>
                      <a:pt x="8522" y="460"/>
                    </a:cubicBezTo>
                    <a:cubicBezTo>
                      <a:pt x="8500" y="437"/>
                      <a:pt x="8473" y="420"/>
                      <a:pt x="8446" y="398"/>
                    </a:cubicBezTo>
                    <a:cubicBezTo>
                      <a:pt x="8232" y="227"/>
                      <a:pt x="7987" y="94"/>
                      <a:pt x="7728" y="1"/>
                    </a:cubicBezTo>
                    <a:close/>
                    <a:moveTo>
                      <a:pt x="70" y="14459"/>
                    </a:moveTo>
                    <a:cubicBezTo>
                      <a:pt x="66" y="14462"/>
                      <a:pt x="62" y="14466"/>
                      <a:pt x="59" y="14469"/>
                    </a:cubicBezTo>
                    <a:cubicBezTo>
                      <a:pt x="62" y="14466"/>
                      <a:pt x="66" y="14462"/>
                      <a:pt x="70" y="14459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5281653" y="105557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40" y="594"/>
                    </a:lnTo>
                    <a:cubicBezTo>
                      <a:pt x="219" y="719"/>
                      <a:pt x="107" y="853"/>
                      <a:pt x="0" y="999"/>
                    </a:cubicBezTo>
                    <a:lnTo>
                      <a:pt x="2443" y="108"/>
                    </a:lnTo>
                    <a:cubicBezTo>
                      <a:pt x="2288" y="54"/>
                      <a:pt x="2128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7155883" y="65460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39" y="594"/>
                    </a:lnTo>
                    <a:cubicBezTo>
                      <a:pt x="219" y="719"/>
                      <a:pt x="108" y="853"/>
                      <a:pt x="1" y="999"/>
                    </a:cubicBezTo>
                    <a:lnTo>
                      <a:pt x="2444" y="108"/>
                    </a:lnTo>
                    <a:cubicBezTo>
                      <a:pt x="2288" y="54"/>
                      <a:pt x="2127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-226589" y="1379638"/>
                <a:ext cx="761566" cy="666398"/>
              </a:xfrm>
              <a:custGeom>
                <a:rect b="b" l="l" r="r" t="t"/>
                <a:pathLst>
                  <a:path extrusionOk="0" h="20979" w="23975">
                    <a:moveTo>
                      <a:pt x="23645" y="0"/>
                    </a:moveTo>
                    <a:cubicBezTo>
                      <a:pt x="23644" y="0"/>
                      <a:pt x="23642" y="0"/>
                      <a:pt x="23641" y="0"/>
                    </a:cubicBezTo>
                    <a:cubicBezTo>
                      <a:pt x="19449" y="143"/>
                      <a:pt x="15223" y="491"/>
                      <a:pt x="11232" y="1775"/>
                    </a:cubicBezTo>
                    <a:cubicBezTo>
                      <a:pt x="5342" y="3665"/>
                      <a:pt x="0" y="8388"/>
                      <a:pt x="718" y="13452"/>
                    </a:cubicBezTo>
                    <a:cubicBezTo>
                      <a:pt x="718" y="13457"/>
                      <a:pt x="718" y="13466"/>
                      <a:pt x="723" y="13475"/>
                    </a:cubicBezTo>
                    <a:cubicBezTo>
                      <a:pt x="727" y="13502"/>
                      <a:pt x="732" y="13533"/>
                      <a:pt x="737" y="13564"/>
                    </a:cubicBezTo>
                    <a:cubicBezTo>
                      <a:pt x="737" y="13586"/>
                      <a:pt x="741" y="13604"/>
                      <a:pt x="745" y="13627"/>
                    </a:cubicBezTo>
                    <a:cubicBezTo>
                      <a:pt x="749" y="13658"/>
                      <a:pt x="754" y="13685"/>
                      <a:pt x="763" y="13716"/>
                    </a:cubicBezTo>
                    <a:cubicBezTo>
                      <a:pt x="768" y="13755"/>
                      <a:pt x="776" y="13792"/>
                      <a:pt x="780" y="13831"/>
                    </a:cubicBezTo>
                    <a:cubicBezTo>
                      <a:pt x="786" y="13845"/>
                      <a:pt x="790" y="13858"/>
                      <a:pt x="794" y="13876"/>
                    </a:cubicBezTo>
                    <a:cubicBezTo>
                      <a:pt x="803" y="13916"/>
                      <a:pt x="812" y="13961"/>
                      <a:pt x="821" y="14006"/>
                    </a:cubicBezTo>
                    <a:cubicBezTo>
                      <a:pt x="821" y="14010"/>
                      <a:pt x="821" y="14014"/>
                      <a:pt x="825" y="14018"/>
                    </a:cubicBezTo>
                    <a:cubicBezTo>
                      <a:pt x="1214" y="15718"/>
                      <a:pt x="2305" y="17447"/>
                      <a:pt x="4307" y="19111"/>
                    </a:cubicBezTo>
                    <a:cubicBezTo>
                      <a:pt x="4312" y="19115"/>
                      <a:pt x="4317" y="19120"/>
                      <a:pt x="4326" y="19124"/>
                    </a:cubicBezTo>
                    <a:cubicBezTo>
                      <a:pt x="4388" y="19173"/>
                      <a:pt x="4451" y="19227"/>
                      <a:pt x="4513" y="19276"/>
                    </a:cubicBezTo>
                    <a:cubicBezTo>
                      <a:pt x="5890" y="20395"/>
                      <a:pt x="7308" y="20908"/>
                      <a:pt x="8709" y="20970"/>
                    </a:cubicBezTo>
                    <a:cubicBezTo>
                      <a:pt x="8722" y="20970"/>
                      <a:pt x="8740" y="20974"/>
                      <a:pt x="8758" y="20974"/>
                    </a:cubicBezTo>
                    <a:lnTo>
                      <a:pt x="8793" y="20974"/>
                    </a:lnTo>
                    <a:cubicBezTo>
                      <a:pt x="8873" y="20977"/>
                      <a:pt x="8953" y="20978"/>
                      <a:pt x="9033" y="20978"/>
                    </a:cubicBezTo>
                    <a:cubicBezTo>
                      <a:pt x="10690" y="20978"/>
                      <a:pt x="12317" y="20361"/>
                      <a:pt x="13814" y="19396"/>
                    </a:cubicBezTo>
                    <a:cubicBezTo>
                      <a:pt x="13819" y="19396"/>
                      <a:pt x="13819" y="19396"/>
                      <a:pt x="13823" y="19391"/>
                    </a:cubicBezTo>
                    <a:cubicBezTo>
                      <a:pt x="13876" y="19356"/>
                      <a:pt x="13930" y="19320"/>
                      <a:pt x="13988" y="19284"/>
                    </a:cubicBezTo>
                    <a:cubicBezTo>
                      <a:pt x="13996" y="19276"/>
                      <a:pt x="14010" y="19272"/>
                      <a:pt x="14023" y="19262"/>
                    </a:cubicBezTo>
                    <a:cubicBezTo>
                      <a:pt x="14852" y="18704"/>
                      <a:pt x="15646" y="18045"/>
                      <a:pt x="16383" y="17327"/>
                    </a:cubicBezTo>
                    <a:cubicBezTo>
                      <a:pt x="16387" y="17319"/>
                      <a:pt x="16395" y="17313"/>
                      <a:pt x="16404" y="17305"/>
                    </a:cubicBezTo>
                    <a:lnTo>
                      <a:pt x="16400" y="17305"/>
                    </a:lnTo>
                    <a:cubicBezTo>
                      <a:pt x="16640" y="17072"/>
                      <a:pt x="16868" y="16837"/>
                      <a:pt x="17095" y="16591"/>
                    </a:cubicBezTo>
                    <a:cubicBezTo>
                      <a:pt x="18945" y="14594"/>
                      <a:pt x="20560" y="12262"/>
                      <a:pt x="21692" y="9805"/>
                    </a:cubicBezTo>
                    <a:cubicBezTo>
                      <a:pt x="21818" y="9538"/>
                      <a:pt x="22223" y="8223"/>
                      <a:pt x="22651" y="6630"/>
                    </a:cubicBezTo>
                    <a:lnTo>
                      <a:pt x="22655" y="6630"/>
                    </a:lnTo>
                    <a:cubicBezTo>
                      <a:pt x="22776" y="6171"/>
                      <a:pt x="22905" y="5690"/>
                      <a:pt x="23026" y="5213"/>
                    </a:cubicBezTo>
                    <a:lnTo>
                      <a:pt x="23021" y="5213"/>
                    </a:lnTo>
                    <a:cubicBezTo>
                      <a:pt x="23137" y="4749"/>
                      <a:pt x="23248" y="4285"/>
                      <a:pt x="23351" y="3835"/>
                    </a:cubicBezTo>
                    <a:lnTo>
                      <a:pt x="23355" y="3835"/>
                    </a:lnTo>
                    <a:cubicBezTo>
                      <a:pt x="23436" y="3469"/>
                      <a:pt x="23512" y="3113"/>
                      <a:pt x="23583" y="2774"/>
                    </a:cubicBezTo>
                    <a:lnTo>
                      <a:pt x="23579" y="2774"/>
                    </a:lnTo>
                    <a:cubicBezTo>
                      <a:pt x="23600" y="2644"/>
                      <a:pt x="23627" y="2519"/>
                      <a:pt x="23650" y="2395"/>
                    </a:cubicBezTo>
                    <a:cubicBezTo>
                      <a:pt x="23907" y="1018"/>
                      <a:pt x="23974" y="0"/>
                      <a:pt x="2364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506008" y="1386468"/>
                <a:ext cx="3971" cy="2795"/>
              </a:xfrm>
              <a:custGeom>
                <a:rect b="b" l="l" r="r" t="t"/>
                <a:pathLst>
                  <a:path extrusionOk="0" h="88" w="125">
                    <a:moveTo>
                      <a:pt x="60" y="0"/>
                    </a:moveTo>
                    <a:cubicBezTo>
                      <a:pt x="25" y="0"/>
                      <a:pt x="0" y="48"/>
                      <a:pt x="39" y="79"/>
                    </a:cubicBezTo>
                    <a:cubicBezTo>
                      <a:pt x="46" y="85"/>
                      <a:pt x="54" y="87"/>
                      <a:pt x="61" y="87"/>
                    </a:cubicBezTo>
                    <a:cubicBezTo>
                      <a:pt x="95" y="87"/>
                      <a:pt x="125" y="38"/>
                      <a:pt x="92" y="13"/>
                    </a:cubicBezTo>
                    <a:cubicBezTo>
                      <a:pt x="81" y="4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-167506" y="1383609"/>
                <a:ext cx="702229" cy="605663"/>
              </a:xfrm>
              <a:custGeom>
                <a:rect b="b" l="l" r="r" t="t"/>
                <a:pathLst>
                  <a:path extrusionOk="0" h="19067" w="22107">
                    <a:moveTo>
                      <a:pt x="19106" y="0"/>
                    </a:moveTo>
                    <a:cubicBezTo>
                      <a:pt x="18950" y="9"/>
                      <a:pt x="18789" y="18"/>
                      <a:pt x="18637" y="27"/>
                    </a:cubicBezTo>
                    <a:cubicBezTo>
                      <a:pt x="18338" y="2430"/>
                      <a:pt x="18245" y="3184"/>
                      <a:pt x="18219" y="3425"/>
                    </a:cubicBezTo>
                    <a:cubicBezTo>
                      <a:pt x="17425" y="4116"/>
                      <a:pt x="16626" y="4798"/>
                      <a:pt x="15819" y="5471"/>
                    </a:cubicBezTo>
                    <a:cubicBezTo>
                      <a:pt x="16056" y="3710"/>
                      <a:pt x="16332" y="1953"/>
                      <a:pt x="16653" y="200"/>
                    </a:cubicBezTo>
                    <a:lnTo>
                      <a:pt x="16653" y="200"/>
                    </a:lnTo>
                    <a:cubicBezTo>
                      <a:pt x="16488" y="214"/>
                      <a:pt x="16332" y="233"/>
                      <a:pt x="16167" y="254"/>
                    </a:cubicBezTo>
                    <a:cubicBezTo>
                      <a:pt x="15828" y="2132"/>
                      <a:pt x="15534" y="4022"/>
                      <a:pt x="15293" y="5913"/>
                    </a:cubicBezTo>
                    <a:cubicBezTo>
                      <a:pt x="14255" y="6777"/>
                      <a:pt x="13212" y="7633"/>
                      <a:pt x="12168" y="8489"/>
                    </a:cubicBezTo>
                    <a:cubicBezTo>
                      <a:pt x="12498" y="5921"/>
                      <a:pt x="12761" y="3326"/>
                      <a:pt x="12971" y="735"/>
                    </a:cubicBezTo>
                    <a:lnTo>
                      <a:pt x="12971" y="735"/>
                    </a:lnTo>
                    <a:cubicBezTo>
                      <a:pt x="12810" y="768"/>
                      <a:pt x="12650" y="799"/>
                      <a:pt x="12494" y="834"/>
                    </a:cubicBezTo>
                    <a:cubicBezTo>
                      <a:pt x="12275" y="3536"/>
                      <a:pt x="11990" y="6238"/>
                      <a:pt x="11646" y="8917"/>
                    </a:cubicBezTo>
                    <a:cubicBezTo>
                      <a:pt x="10679" y="9711"/>
                      <a:pt x="9711" y="10500"/>
                      <a:pt x="8752" y="11298"/>
                    </a:cubicBezTo>
                    <a:cubicBezTo>
                      <a:pt x="9055" y="8137"/>
                      <a:pt x="9140" y="4945"/>
                      <a:pt x="8998" y="1770"/>
                    </a:cubicBezTo>
                    <a:lnTo>
                      <a:pt x="8998" y="1770"/>
                    </a:lnTo>
                    <a:cubicBezTo>
                      <a:pt x="8841" y="1824"/>
                      <a:pt x="8690" y="1882"/>
                      <a:pt x="8534" y="1935"/>
                    </a:cubicBezTo>
                    <a:cubicBezTo>
                      <a:pt x="8677" y="5182"/>
                      <a:pt x="8578" y="8436"/>
                      <a:pt x="8248" y="11656"/>
                    </a:cubicBezTo>
                    <a:lnTo>
                      <a:pt x="8240" y="11660"/>
                    </a:lnTo>
                    <a:cubicBezTo>
                      <a:pt x="8236" y="11687"/>
                      <a:pt x="8236" y="11709"/>
                      <a:pt x="8236" y="11731"/>
                    </a:cubicBezTo>
                    <a:cubicBezTo>
                      <a:pt x="7865" y="12035"/>
                      <a:pt x="7499" y="12342"/>
                      <a:pt x="7133" y="12650"/>
                    </a:cubicBezTo>
                    <a:cubicBezTo>
                      <a:pt x="6604" y="13100"/>
                      <a:pt x="6063" y="13541"/>
                      <a:pt x="5524" y="13978"/>
                    </a:cubicBezTo>
                    <a:lnTo>
                      <a:pt x="4053" y="4254"/>
                    </a:lnTo>
                    <a:cubicBezTo>
                      <a:pt x="3910" y="4357"/>
                      <a:pt x="3772" y="4459"/>
                      <a:pt x="3629" y="4561"/>
                    </a:cubicBezTo>
                    <a:cubicBezTo>
                      <a:pt x="4571" y="10804"/>
                      <a:pt x="4949" y="13314"/>
                      <a:pt x="5100" y="14321"/>
                    </a:cubicBezTo>
                    <a:cubicBezTo>
                      <a:pt x="4196" y="15048"/>
                      <a:pt x="3281" y="15762"/>
                      <a:pt x="2359" y="16466"/>
                    </a:cubicBezTo>
                    <a:cubicBezTo>
                      <a:pt x="1547" y="13630"/>
                      <a:pt x="883" y="10724"/>
                      <a:pt x="375" y="7812"/>
                    </a:cubicBezTo>
                    <a:cubicBezTo>
                      <a:pt x="241" y="8004"/>
                      <a:pt x="120" y="8195"/>
                      <a:pt x="0" y="8382"/>
                    </a:cubicBezTo>
                    <a:cubicBezTo>
                      <a:pt x="517" y="11210"/>
                      <a:pt x="1168" y="14019"/>
                      <a:pt x="1966" y="16774"/>
                    </a:cubicBezTo>
                    <a:cubicBezTo>
                      <a:pt x="1628" y="17033"/>
                      <a:pt x="1289" y="17291"/>
                      <a:pt x="954" y="17546"/>
                    </a:cubicBezTo>
                    <a:cubicBezTo>
                      <a:pt x="1369" y="18013"/>
                      <a:pt x="1846" y="18482"/>
                      <a:pt x="2394" y="18941"/>
                    </a:cubicBezTo>
                    <a:cubicBezTo>
                      <a:pt x="2965" y="18472"/>
                      <a:pt x="3531" y="18005"/>
                      <a:pt x="4098" y="17532"/>
                    </a:cubicBezTo>
                    <a:cubicBezTo>
                      <a:pt x="5279" y="17723"/>
                      <a:pt x="6452" y="17974"/>
                      <a:pt x="7602" y="18214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4" y="18937"/>
                      <a:pt x="12636" y="18807"/>
                      <a:pt x="12819" y="18665"/>
                    </a:cubicBezTo>
                    <a:cubicBezTo>
                      <a:pt x="11084" y="18472"/>
                      <a:pt x="9368" y="18112"/>
                      <a:pt x="7701" y="17755"/>
                    </a:cubicBezTo>
                    <a:cubicBezTo>
                      <a:pt x="6674" y="17536"/>
                      <a:pt x="5627" y="17318"/>
                      <a:pt x="4565" y="17135"/>
                    </a:cubicBezTo>
                    <a:cubicBezTo>
                      <a:pt x="5351" y="16476"/>
                      <a:pt x="6126" y="15811"/>
                      <a:pt x="6902" y="15151"/>
                    </a:cubicBezTo>
                    <a:cubicBezTo>
                      <a:pt x="9831" y="15249"/>
                      <a:pt x="12770" y="15525"/>
                      <a:pt x="15673" y="15980"/>
                    </a:cubicBezTo>
                    <a:cubicBezTo>
                      <a:pt x="15793" y="15842"/>
                      <a:pt x="15914" y="15700"/>
                      <a:pt x="16033" y="15562"/>
                    </a:cubicBezTo>
                    <a:cubicBezTo>
                      <a:pt x="13185" y="15111"/>
                      <a:pt x="10304" y="14821"/>
                      <a:pt x="7423" y="14706"/>
                    </a:cubicBezTo>
                    <a:cubicBezTo>
                      <a:pt x="7896" y="14299"/>
                      <a:pt x="8369" y="13898"/>
                      <a:pt x="8841" y="13496"/>
                    </a:cubicBezTo>
                    <a:cubicBezTo>
                      <a:pt x="9323" y="13087"/>
                      <a:pt x="9800" y="12667"/>
                      <a:pt x="10273" y="12249"/>
                    </a:cubicBezTo>
                    <a:cubicBezTo>
                      <a:pt x="12939" y="12387"/>
                      <a:pt x="15619" y="12471"/>
                      <a:pt x="18295" y="12494"/>
                    </a:cubicBezTo>
                    <a:cubicBezTo>
                      <a:pt x="18392" y="12337"/>
                      <a:pt x="18486" y="12181"/>
                      <a:pt x="18584" y="12025"/>
                    </a:cubicBezTo>
                    <a:cubicBezTo>
                      <a:pt x="15976" y="12012"/>
                      <a:pt x="13363" y="11936"/>
                      <a:pt x="10763" y="11802"/>
                    </a:cubicBezTo>
                    <a:cubicBezTo>
                      <a:pt x="11713" y="10942"/>
                      <a:pt x="12640" y="10059"/>
                      <a:pt x="13550" y="9168"/>
                    </a:cubicBezTo>
                    <a:cubicBezTo>
                      <a:pt x="15739" y="9055"/>
                      <a:pt x="17941" y="8927"/>
                      <a:pt x="20135" y="8779"/>
                    </a:cubicBezTo>
                    <a:cubicBezTo>
                      <a:pt x="20184" y="8637"/>
                      <a:pt x="20229" y="8472"/>
                      <a:pt x="20283" y="8302"/>
                    </a:cubicBezTo>
                    <a:lnTo>
                      <a:pt x="20283" y="8302"/>
                    </a:lnTo>
                    <a:cubicBezTo>
                      <a:pt x="18209" y="8440"/>
                      <a:pt x="16128" y="8561"/>
                      <a:pt x="14054" y="8672"/>
                    </a:cubicBezTo>
                    <a:cubicBezTo>
                      <a:pt x="14892" y="7843"/>
                      <a:pt x="15721" y="7001"/>
                      <a:pt x="16542" y="6158"/>
                    </a:cubicBezTo>
                    <a:cubicBezTo>
                      <a:pt x="18027" y="6038"/>
                      <a:pt x="19520" y="5890"/>
                      <a:pt x="21005" y="5703"/>
                    </a:cubicBezTo>
                    <a:cubicBezTo>
                      <a:pt x="21045" y="5538"/>
                      <a:pt x="21085" y="5378"/>
                      <a:pt x="21130" y="5208"/>
                    </a:cubicBezTo>
                    <a:lnTo>
                      <a:pt x="21130" y="5208"/>
                    </a:lnTo>
                    <a:cubicBezTo>
                      <a:pt x="19766" y="5390"/>
                      <a:pt x="18402" y="5534"/>
                      <a:pt x="17037" y="5645"/>
                    </a:cubicBezTo>
                    <a:cubicBezTo>
                      <a:pt x="17768" y="4892"/>
                      <a:pt x="18495" y="4133"/>
                      <a:pt x="19226" y="3375"/>
                    </a:cubicBezTo>
                    <a:lnTo>
                      <a:pt x="21652" y="2997"/>
                    </a:lnTo>
                    <a:cubicBezTo>
                      <a:pt x="21678" y="2832"/>
                      <a:pt x="21714" y="2667"/>
                      <a:pt x="21746" y="2506"/>
                    </a:cubicBezTo>
                    <a:lnTo>
                      <a:pt x="21746" y="2506"/>
                    </a:lnTo>
                    <a:cubicBezTo>
                      <a:pt x="20831" y="2653"/>
                      <a:pt x="20198" y="2752"/>
                      <a:pt x="19761" y="2818"/>
                    </a:cubicBezTo>
                    <a:cubicBezTo>
                      <a:pt x="20505" y="2046"/>
                      <a:pt x="21255" y="1276"/>
                      <a:pt x="22004" y="513"/>
                    </a:cubicBezTo>
                    <a:cubicBezTo>
                      <a:pt x="22008" y="509"/>
                      <a:pt x="22013" y="504"/>
                      <a:pt x="22013" y="504"/>
                    </a:cubicBezTo>
                    <a:cubicBezTo>
                      <a:pt x="22106" y="410"/>
                      <a:pt x="22071" y="307"/>
                      <a:pt x="21995" y="245"/>
                    </a:cubicBezTo>
                    <a:cubicBezTo>
                      <a:pt x="21954" y="215"/>
                      <a:pt x="21901" y="196"/>
                      <a:pt x="21848" y="196"/>
                    </a:cubicBezTo>
                    <a:cubicBezTo>
                      <a:pt x="21798" y="196"/>
                      <a:pt x="21748" y="213"/>
                      <a:pt x="21705" y="254"/>
                    </a:cubicBezTo>
                    <a:cubicBezTo>
                      <a:pt x="20738" y="1177"/>
                      <a:pt x="19748" y="2078"/>
                      <a:pt x="18744" y="2961"/>
                    </a:cubicBezTo>
                    <a:lnTo>
                      <a:pt x="18744" y="2961"/>
                    </a:ln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7766597" y="6024"/>
                <a:ext cx="538258" cy="439469"/>
              </a:xfrm>
              <a:custGeom>
                <a:rect b="b" l="l" r="r" t="t"/>
                <a:pathLst>
                  <a:path extrusionOk="0" h="13835" w="16945">
                    <a:moveTo>
                      <a:pt x="4343" y="1"/>
                    </a:moveTo>
                    <a:cubicBezTo>
                      <a:pt x="4117" y="1"/>
                      <a:pt x="3887" y="3"/>
                      <a:pt x="3661" y="3"/>
                    </a:cubicBezTo>
                    <a:lnTo>
                      <a:pt x="3661" y="7"/>
                    </a:lnTo>
                    <a:cubicBezTo>
                      <a:pt x="3332" y="11"/>
                      <a:pt x="3001" y="21"/>
                      <a:pt x="2680" y="29"/>
                    </a:cubicBezTo>
                    <a:cubicBezTo>
                      <a:pt x="2422" y="38"/>
                      <a:pt x="2172" y="52"/>
                      <a:pt x="1931" y="65"/>
                    </a:cubicBezTo>
                    <a:cubicBezTo>
                      <a:pt x="1842" y="74"/>
                      <a:pt x="1753" y="78"/>
                      <a:pt x="1663" y="87"/>
                    </a:cubicBezTo>
                    <a:cubicBezTo>
                      <a:pt x="692" y="159"/>
                      <a:pt x="0" y="292"/>
                      <a:pt x="63" y="515"/>
                    </a:cubicBezTo>
                    <a:cubicBezTo>
                      <a:pt x="901" y="3293"/>
                      <a:pt x="1883" y="6057"/>
                      <a:pt x="3447" y="8506"/>
                    </a:cubicBezTo>
                    <a:cubicBezTo>
                      <a:pt x="5341" y="11459"/>
                      <a:pt x="8443" y="13835"/>
                      <a:pt x="11295" y="13835"/>
                    </a:cubicBezTo>
                    <a:cubicBezTo>
                      <a:pt x="11922" y="13835"/>
                      <a:pt x="12536" y="13720"/>
                      <a:pt x="13123" y="13472"/>
                    </a:cubicBezTo>
                    <a:cubicBezTo>
                      <a:pt x="13127" y="13468"/>
                      <a:pt x="13132" y="13468"/>
                      <a:pt x="13136" y="13468"/>
                    </a:cubicBezTo>
                    <a:cubicBezTo>
                      <a:pt x="13154" y="13459"/>
                      <a:pt x="13177" y="13450"/>
                      <a:pt x="13194" y="13441"/>
                    </a:cubicBezTo>
                    <a:cubicBezTo>
                      <a:pt x="13208" y="13432"/>
                      <a:pt x="13220" y="13428"/>
                      <a:pt x="13234" y="13424"/>
                    </a:cubicBezTo>
                    <a:cubicBezTo>
                      <a:pt x="13253" y="13414"/>
                      <a:pt x="13274" y="13406"/>
                      <a:pt x="13292" y="13397"/>
                    </a:cubicBezTo>
                    <a:cubicBezTo>
                      <a:pt x="13315" y="13383"/>
                      <a:pt x="13341" y="13374"/>
                      <a:pt x="13364" y="13361"/>
                    </a:cubicBezTo>
                    <a:cubicBezTo>
                      <a:pt x="13372" y="13356"/>
                      <a:pt x="13381" y="13352"/>
                      <a:pt x="13395" y="13348"/>
                    </a:cubicBezTo>
                    <a:lnTo>
                      <a:pt x="13475" y="13307"/>
                    </a:lnTo>
                    <a:cubicBezTo>
                      <a:pt x="13475" y="13303"/>
                      <a:pt x="13479" y="13303"/>
                      <a:pt x="13484" y="13303"/>
                    </a:cubicBezTo>
                    <a:cubicBezTo>
                      <a:pt x="14549" y="12737"/>
                      <a:pt x="15513" y="11702"/>
                      <a:pt x="16276" y="10070"/>
                    </a:cubicBezTo>
                    <a:cubicBezTo>
                      <a:pt x="16276" y="10066"/>
                      <a:pt x="16276" y="10061"/>
                      <a:pt x="16280" y="10057"/>
                    </a:cubicBezTo>
                    <a:cubicBezTo>
                      <a:pt x="16302" y="10004"/>
                      <a:pt x="16324" y="9954"/>
                      <a:pt x="16350" y="9901"/>
                    </a:cubicBezTo>
                    <a:cubicBezTo>
                      <a:pt x="16850" y="8782"/>
                      <a:pt x="16944" y="7743"/>
                      <a:pt x="16739" y="6793"/>
                    </a:cubicBezTo>
                    <a:cubicBezTo>
                      <a:pt x="16739" y="6784"/>
                      <a:pt x="16735" y="6771"/>
                      <a:pt x="16735" y="6762"/>
                    </a:cubicBezTo>
                    <a:cubicBezTo>
                      <a:pt x="16730" y="6753"/>
                      <a:pt x="16730" y="6744"/>
                      <a:pt x="16725" y="6740"/>
                    </a:cubicBezTo>
                    <a:cubicBezTo>
                      <a:pt x="16457" y="5563"/>
                      <a:pt x="15735" y="4528"/>
                      <a:pt x="14782" y="3654"/>
                    </a:cubicBezTo>
                    <a:lnTo>
                      <a:pt x="14777" y="3649"/>
                    </a:lnTo>
                    <a:cubicBezTo>
                      <a:pt x="14745" y="3623"/>
                      <a:pt x="14710" y="3592"/>
                      <a:pt x="14679" y="3561"/>
                    </a:cubicBezTo>
                    <a:cubicBezTo>
                      <a:pt x="14670" y="3556"/>
                      <a:pt x="14661" y="3547"/>
                      <a:pt x="14652" y="3538"/>
                    </a:cubicBezTo>
                    <a:cubicBezTo>
                      <a:pt x="14135" y="3083"/>
                      <a:pt x="13555" y="2669"/>
                      <a:pt x="12944" y="2307"/>
                    </a:cubicBezTo>
                    <a:cubicBezTo>
                      <a:pt x="12936" y="2303"/>
                      <a:pt x="12931" y="2299"/>
                      <a:pt x="12926" y="2295"/>
                    </a:cubicBezTo>
                    <a:cubicBezTo>
                      <a:pt x="12726" y="2178"/>
                      <a:pt x="12525" y="2067"/>
                      <a:pt x="12325" y="1960"/>
                    </a:cubicBezTo>
                    <a:cubicBezTo>
                      <a:pt x="10662" y="1073"/>
                      <a:pt x="8816" y="404"/>
                      <a:pt x="6970" y="83"/>
                    </a:cubicBezTo>
                    <a:cubicBezTo>
                      <a:pt x="6769" y="47"/>
                      <a:pt x="5815" y="7"/>
                      <a:pt x="4678" y="3"/>
                    </a:cubicBezTo>
                    <a:cubicBezTo>
                      <a:pt x="4568" y="1"/>
                      <a:pt x="4456" y="1"/>
                      <a:pt x="434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7775873" y="30960"/>
                <a:ext cx="2382" cy="1842"/>
              </a:xfrm>
              <a:custGeom>
                <a:rect b="b" l="l" r="r" t="t"/>
                <a:pathLst>
                  <a:path extrusionOk="0" h="58" w="75">
                    <a:moveTo>
                      <a:pt x="35" y="1"/>
                    </a:moveTo>
                    <a:cubicBezTo>
                      <a:pt x="26" y="1"/>
                      <a:pt x="17" y="5"/>
                      <a:pt x="12" y="16"/>
                    </a:cubicBezTo>
                    <a:cubicBezTo>
                      <a:pt x="0" y="39"/>
                      <a:pt x="19" y="58"/>
                      <a:pt x="38" y="58"/>
                    </a:cubicBezTo>
                    <a:cubicBezTo>
                      <a:pt x="49" y="58"/>
                      <a:pt x="59" y="52"/>
                      <a:pt x="66" y="38"/>
                    </a:cubicBezTo>
                    <a:cubicBezTo>
                      <a:pt x="74" y="17"/>
                      <a:pt x="54" y="1"/>
                      <a:pt x="3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7774539" y="6088"/>
                <a:ext cx="508367" cy="431273"/>
              </a:xfrm>
              <a:custGeom>
                <a:rect b="b" l="l" r="r" t="t"/>
                <a:pathLst>
                  <a:path extrusionOk="0" h="13577" w="16004">
                    <a:moveTo>
                      <a:pt x="3853" y="1"/>
                    </a:moveTo>
                    <a:cubicBezTo>
                      <a:pt x="3736" y="5"/>
                      <a:pt x="3621" y="5"/>
                      <a:pt x="3500" y="5"/>
                    </a:cubicBezTo>
                    <a:cubicBezTo>
                      <a:pt x="3862" y="883"/>
                      <a:pt x="4201" y="1770"/>
                      <a:pt x="4517" y="2667"/>
                    </a:cubicBezTo>
                    <a:cubicBezTo>
                      <a:pt x="3880" y="2310"/>
                      <a:pt x="3246" y="1958"/>
                      <a:pt x="2609" y="1601"/>
                    </a:cubicBezTo>
                    <a:lnTo>
                      <a:pt x="1927" y="50"/>
                    </a:lnTo>
                    <a:cubicBezTo>
                      <a:pt x="1810" y="58"/>
                      <a:pt x="1695" y="63"/>
                      <a:pt x="1583" y="67"/>
                    </a:cubicBezTo>
                    <a:cubicBezTo>
                      <a:pt x="1841" y="655"/>
                      <a:pt x="2020" y="1062"/>
                      <a:pt x="2141" y="1342"/>
                    </a:cubicBezTo>
                    <a:cubicBezTo>
                      <a:pt x="1494" y="982"/>
                      <a:pt x="847" y="620"/>
                      <a:pt x="201" y="250"/>
                    </a:cubicBezTo>
                    <a:cubicBezTo>
                      <a:pt x="197" y="250"/>
                      <a:pt x="197" y="246"/>
                      <a:pt x="192" y="246"/>
                    </a:cubicBezTo>
                    <a:cubicBezTo>
                      <a:pt x="170" y="232"/>
                      <a:pt x="149" y="226"/>
                      <a:pt x="129" y="226"/>
                    </a:cubicBezTo>
                    <a:cubicBezTo>
                      <a:pt x="83" y="226"/>
                      <a:pt x="46" y="260"/>
                      <a:pt x="28" y="303"/>
                    </a:cubicBezTo>
                    <a:cubicBezTo>
                      <a:pt x="1" y="366"/>
                      <a:pt x="9" y="451"/>
                      <a:pt x="81" y="495"/>
                    </a:cubicBezTo>
                    <a:cubicBezTo>
                      <a:pt x="870" y="982"/>
                      <a:pt x="1650" y="1485"/>
                      <a:pt x="2417" y="1998"/>
                    </a:cubicBezTo>
                    <a:lnTo>
                      <a:pt x="370" y="2279"/>
                    </a:lnTo>
                    <a:cubicBezTo>
                      <a:pt x="406" y="2386"/>
                      <a:pt x="437" y="2488"/>
                      <a:pt x="473" y="2591"/>
                    </a:cubicBezTo>
                    <a:cubicBezTo>
                      <a:pt x="2131" y="2363"/>
                      <a:pt x="2654" y="2293"/>
                      <a:pt x="2818" y="2270"/>
                    </a:cubicBezTo>
                    <a:cubicBezTo>
                      <a:pt x="3420" y="2676"/>
                      <a:pt x="4018" y="3090"/>
                      <a:pt x="4615" y="3509"/>
                    </a:cubicBezTo>
                    <a:cubicBezTo>
                      <a:pt x="3393" y="3666"/>
                      <a:pt x="2168" y="3791"/>
                      <a:pt x="941" y="3888"/>
                    </a:cubicBezTo>
                    <a:cubicBezTo>
                      <a:pt x="977" y="3995"/>
                      <a:pt x="1017" y="4098"/>
                      <a:pt x="1061" y="4201"/>
                    </a:cubicBezTo>
                    <a:cubicBezTo>
                      <a:pt x="2376" y="4098"/>
                      <a:pt x="3697" y="3960"/>
                      <a:pt x="5003" y="3785"/>
                    </a:cubicBezTo>
                    <a:cubicBezTo>
                      <a:pt x="5765" y="4326"/>
                      <a:pt x="6523" y="4874"/>
                      <a:pt x="7282" y="5417"/>
                    </a:cubicBezTo>
                    <a:cubicBezTo>
                      <a:pt x="5502" y="5654"/>
                      <a:pt x="3724" y="5935"/>
                      <a:pt x="1948" y="6256"/>
                    </a:cubicBezTo>
                    <a:cubicBezTo>
                      <a:pt x="1998" y="6359"/>
                      <a:pt x="2051" y="6461"/>
                      <a:pt x="2100" y="6559"/>
                    </a:cubicBezTo>
                    <a:cubicBezTo>
                      <a:pt x="3946" y="6225"/>
                      <a:pt x="5806" y="5935"/>
                      <a:pt x="7661" y="5695"/>
                    </a:cubicBezTo>
                    <a:cubicBezTo>
                      <a:pt x="8360" y="6203"/>
                      <a:pt x="9060" y="6707"/>
                      <a:pt x="9765" y="7210"/>
                    </a:cubicBezTo>
                    <a:cubicBezTo>
                      <a:pt x="7599" y="7567"/>
                      <a:pt x="5444" y="8071"/>
                      <a:pt x="3349" y="8730"/>
                    </a:cubicBezTo>
                    <a:cubicBezTo>
                      <a:pt x="3411" y="8825"/>
                      <a:pt x="3473" y="8918"/>
                      <a:pt x="3536" y="9012"/>
                    </a:cubicBezTo>
                    <a:cubicBezTo>
                      <a:pt x="5685" y="8343"/>
                      <a:pt x="7879" y="7830"/>
                      <a:pt x="10095" y="7483"/>
                    </a:cubicBezTo>
                    <a:lnTo>
                      <a:pt x="10095" y="7487"/>
                    </a:lnTo>
                    <a:cubicBezTo>
                      <a:pt x="10113" y="7487"/>
                      <a:pt x="10130" y="7483"/>
                      <a:pt x="10144" y="7477"/>
                    </a:cubicBezTo>
                    <a:cubicBezTo>
                      <a:pt x="10416" y="7670"/>
                      <a:pt x="10684" y="7861"/>
                      <a:pt x="10955" y="8053"/>
                    </a:cubicBezTo>
                    <a:cubicBezTo>
                      <a:pt x="11348" y="8329"/>
                      <a:pt x="11740" y="8611"/>
                      <a:pt x="12128" y="8895"/>
                    </a:cubicBezTo>
                    <a:lnTo>
                      <a:pt x="5881" y="11597"/>
                    </a:lnTo>
                    <a:cubicBezTo>
                      <a:pt x="5979" y="11677"/>
                      <a:pt x="6068" y="11753"/>
                      <a:pt x="6162" y="11829"/>
                    </a:cubicBezTo>
                    <a:cubicBezTo>
                      <a:pt x="10175" y="10095"/>
                      <a:pt x="11785" y="9395"/>
                      <a:pt x="12431" y="9119"/>
                    </a:cubicBezTo>
                    <a:cubicBezTo>
                      <a:pt x="13077" y="9596"/>
                      <a:pt x="13719" y="10082"/>
                      <a:pt x="14353" y="10572"/>
                    </a:cubicBezTo>
                    <a:cubicBezTo>
                      <a:pt x="12596" y="11615"/>
                      <a:pt x="10772" y="12574"/>
                      <a:pt x="8914" y="13430"/>
                    </a:cubicBezTo>
                    <a:cubicBezTo>
                      <a:pt x="9065" y="13488"/>
                      <a:pt x="9212" y="13533"/>
                      <a:pt x="9364" y="13577"/>
                    </a:cubicBezTo>
                    <a:cubicBezTo>
                      <a:pt x="11165" y="12735"/>
                      <a:pt x="12927" y="11798"/>
                      <a:pt x="14629" y="10782"/>
                    </a:cubicBezTo>
                    <a:cubicBezTo>
                      <a:pt x="14861" y="10960"/>
                      <a:pt x="15094" y="11142"/>
                      <a:pt x="15325" y="11321"/>
                    </a:cubicBezTo>
                    <a:cubicBezTo>
                      <a:pt x="15565" y="10960"/>
                      <a:pt x="15793" y="10559"/>
                      <a:pt x="16003" y="10109"/>
                    </a:cubicBezTo>
                    <a:cubicBezTo>
                      <a:pt x="15588" y="9810"/>
                      <a:pt x="15174" y="9516"/>
                      <a:pt x="14759" y="9222"/>
                    </a:cubicBezTo>
                    <a:cubicBezTo>
                      <a:pt x="14678" y="8397"/>
                      <a:pt x="14639" y="7567"/>
                      <a:pt x="14598" y="6755"/>
                    </a:cubicBezTo>
                    <a:cubicBezTo>
                      <a:pt x="14540" y="5681"/>
                      <a:pt x="14482" y="4579"/>
                      <a:pt x="14340" y="3487"/>
                    </a:cubicBezTo>
                    <a:cubicBezTo>
                      <a:pt x="14224" y="3384"/>
                      <a:pt x="14099" y="3277"/>
                      <a:pt x="13974" y="3184"/>
                    </a:cubicBezTo>
                    <a:lnTo>
                      <a:pt x="13974" y="3184"/>
                    </a:lnTo>
                    <a:cubicBezTo>
                      <a:pt x="14153" y="4379"/>
                      <a:pt x="14215" y="5592"/>
                      <a:pt x="14268" y="6769"/>
                    </a:cubicBezTo>
                    <a:cubicBezTo>
                      <a:pt x="14308" y="7491"/>
                      <a:pt x="14344" y="8236"/>
                      <a:pt x="14411" y="8975"/>
                    </a:cubicBezTo>
                    <a:cubicBezTo>
                      <a:pt x="13832" y="8570"/>
                      <a:pt x="13248" y="8164"/>
                      <a:pt x="12672" y="7763"/>
                    </a:cubicBezTo>
                    <a:cubicBezTo>
                      <a:pt x="12217" y="5788"/>
                      <a:pt x="11883" y="3773"/>
                      <a:pt x="11673" y="1748"/>
                    </a:cubicBezTo>
                    <a:cubicBezTo>
                      <a:pt x="11558" y="1694"/>
                      <a:pt x="11441" y="1637"/>
                      <a:pt x="11326" y="1579"/>
                    </a:cubicBezTo>
                    <a:lnTo>
                      <a:pt x="11326" y="1579"/>
                    </a:lnTo>
                    <a:cubicBezTo>
                      <a:pt x="11531" y="3567"/>
                      <a:pt x="11847" y="5547"/>
                      <a:pt x="12280" y="7495"/>
                    </a:cubicBezTo>
                    <a:cubicBezTo>
                      <a:pt x="11923" y="7250"/>
                      <a:pt x="11571" y="7005"/>
                      <a:pt x="11219" y="6760"/>
                    </a:cubicBezTo>
                    <a:cubicBezTo>
                      <a:pt x="10857" y="6510"/>
                      <a:pt x="10496" y="6265"/>
                      <a:pt x="10130" y="6024"/>
                    </a:cubicBezTo>
                    <a:cubicBezTo>
                      <a:pt x="9752" y="4213"/>
                      <a:pt x="9332" y="2404"/>
                      <a:pt x="8873" y="616"/>
                    </a:cubicBezTo>
                    <a:cubicBezTo>
                      <a:pt x="8753" y="575"/>
                      <a:pt x="8632" y="540"/>
                      <a:pt x="8512" y="500"/>
                    </a:cubicBezTo>
                    <a:lnTo>
                      <a:pt x="8512" y="500"/>
                    </a:lnTo>
                    <a:cubicBezTo>
                      <a:pt x="8963" y="2248"/>
                      <a:pt x="9373" y="4009"/>
                      <a:pt x="9747" y="5770"/>
                    </a:cubicBezTo>
                    <a:cubicBezTo>
                      <a:pt x="9002" y="5293"/>
                      <a:pt x="8249" y="4829"/>
                      <a:pt x="7491" y="4374"/>
                    </a:cubicBezTo>
                    <a:cubicBezTo>
                      <a:pt x="7027" y="2929"/>
                      <a:pt x="6550" y="1476"/>
                      <a:pt x="6064" y="36"/>
                    </a:cubicBezTo>
                    <a:cubicBezTo>
                      <a:pt x="5961" y="32"/>
                      <a:pt x="5841" y="27"/>
                      <a:pt x="5720" y="23"/>
                    </a:cubicBezTo>
                    <a:lnTo>
                      <a:pt x="5720" y="23"/>
                    </a:lnTo>
                    <a:cubicBezTo>
                      <a:pt x="6175" y="1387"/>
                      <a:pt x="6630" y="2760"/>
                      <a:pt x="7068" y="4125"/>
                    </a:cubicBezTo>
                    <a:cubicBezTo>
                      <a:pt x="6363" y="3715"/>
                      <a:pt x="5654" y="3309"/>
                      <a:pt x="4945" y="2908"/>
                    </a:cubicBezTo>
                    <a:cubicBezTo>
                      <a:pt x="4602" y="1935"/>
                      <a:pt x="4241" y="959"/>
                      <a:pt x="385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5447975" y="1549168"/>
                <a:ext cx="1652" cy="1175"/>
              </a:xfrm>
              <a:custGeom>
                <a:rect b="b" l="l" r="r" t="t"/>
                <a:pathLst>
                  <a:path extrusionOk="0" h="37" w="52">
                    <a:moveTo>
                      <a:pt x="21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9"/>
                      <a:pt x="7" y="36"/>
                      <a:pt x="26" y="36"/>
                    </a:cubicBezTo>
                    <a:cubicBezTo>
                      <a:pt x="28" y="36"/>
                      <a:pt x="29" y="36"/>
                      <a:pt x="30" y="36"/>
                    </a:cubicBezTo>
                    <a:cubicBezTo>
                      <a:pt x="51" y="28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759874" y="2081422"/>
                <a:ext cx="71567" cy="71535"/>
              </a:xfrm>
              <a:custGeom>
                <a:rect b="b" l="l" r="r" t="t"/>
                <a:pathLst>
                  <a:path extrusionOk="0" h="2252" w="2253">
                    <a:moveTo>
                      <a:pt x="1129" y="0"/>
                    </a:moveTo>
                    <a:cubicBezTo>
                      <a:pt x="505" y="0"/>
                      <a:pt x="1" y="504"/>
                      <a:pt x="1" y="1128"/>
                    </a:cubicBezTo>
                    <a:cubicBezTo>
                      <a:pt x="1" y="1748"/>
                      <a:pt x="505" y="2252"/>
                      <a:pt x="1129" y="2252"/>
                    </a:cubicBezTo>
                    <a:cubicBezTo>
                      <a:pt x="1748" y="2252"/>
                      <a:pt x="2252" y="1748"/>
                      <a:pt x="2252" y="1128"/>
                    </a:cubicBezTo>
                    <a:cubicBezTo>
                      <a:pt x="2252" y="504"/>
                      <a:pt x="1748" y="0"/>
                      <a:pt x="11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3"/>
            <p:cNvGrpSpPr/>
            <p:nvPr/>
          </p:nvGrpSpPr>
          <p:grpSpPr>
            <a:xfrm>
              <a:off x="-24936" y="2253459"/>
              <a:ext cx="1209290" cy="772865"/>
              <a:chOff x="7591985" y="6024"/>
              <a:chExt cx="786632" cy="502742"/>
            </a:xfrm>
          </p:grpSpPr>
          <p:sp>
            <p:nvSpPr>
              <p:cNvPr id="227" name="Google Shape;227;p3"/>
              <p:cNvSpPr/>
              <p:nvPr/>
            </p:nvSpPr>
            <p:spPr>
              <a:xfrm>
                <a:off x="7591985" y="116980"/>
                <a:ext cx="518405" cy="355450"/>
              </a:xfrm>
              <a:custGeom>
                <a:rect b="b" l="l" r="r" t="t"/>
                <a:pathLst>
                  <a:path extrusionOk="0" h="11190" w="16320">
                    <a:moveTo>
                      <a:pt x="0" y="0"/>
                    </a:moveTo>
                    <a:lnTo>
                      <a:pt x="0" y="0"/>
                    </a:lnTo>
                    <a:cubicBezTo>
                      <a:pt x="330" y="866"/>
                      <a:pt x="548" y="1914"/>
                      <a:pt x="954" y="2729"/>
                    </a:cubicBezTo>
                    <a:cubicBezTo>
                      <a:pt x="1467" y="3751"/>
                      <a:pt x="2577" y="4210"/>
                      <a:pt x="3326" y="5013"/>
                    </a:cubicBezTo>
                    <a:cubicBezTo>
                      <a:pt x="3977" y="5717"/>
                      <a:pt x="4307" y="6622"/>
                      <a:pt x="4985" y="7286"/>
                    </a:cubicBezTo>
                    <a:cubicBezTo>
                      <a:pt x="5806" y="8085"/>
                      <a:pt x="6973" y="8620"/>
                      <a:pt x="8084" y="8855"/>
                    </a:cubicBezTo>
                    <a:cubicBezTo>
                      <a:pt x="8557" y="8958"/>
                      <a:pt x="9038" y="9007"/>
                      <a:pt x="9497" y="9145"/>
                    </a:cubicBezTo>
                    <a:cubicBezTo>
                      <a:pt x="9921" y="9275"/>
                      <a:pt x="10322" y="9476"/>
                      <a:pt x="10714" y="9672"/>
                    </a:cubicBezTo>
                    <a:cubicBezTo>
                      <a:pt x="11587" y="10111"/>
                      <a:pt x="13171" y="11189"/>
                      <a:pt x="14444" y="11189"/>
                    </a:cubicBezTo>
                    <a:cubicBezTo>
                      <a:pt x="14941" y="11189"/>
                      <a:pt x="15390" y="11025"/>
                      <a:pt x="15731" y="10594"/>
                    </a:cubicBezTo>
                    <a:cubicBezTo>
                      <a:pt x="16038" y="10207"/>
                      <a:pt x="16149" y="9703"/>
                      <a:pt x="16229" y="9217"/>
                    </a:cubicBezTo>
                    <a:cubicBezTo>
                      <a:pt x="16279" y="8931"/>
                      <a:pt x="16319" y="8637"/>
                      <a:pt x="16229" y="8365"/>
                    </a:cubicBezTo>
                    <a:cubicBezTo>
                      <a:pt x="16163" y="8151"/>
                      <a:pt x="16015" y="7964"/>
                      <a:pt x="15869" y="7790"/>
                    </a:cubicBezTo>
                    <a:cubicBezTo>
                      <a:pt x="14781" y="6511"/>
                      <a:pt x="13523" y="5855"/>
                      <a:pt x="12070" y="5146"/>
                    </a:cubicBezTo>
                    <a:cubicBezTo>
                      <a:pt x="11574" y="4906"/>
                      <a:pt x="11084" y="4624"/>
                      <a:pt x="10594" y="4321"/>
                    </a:cubicBezTo>
                    <a:cubicBezTo>
                      <a:pt x="8765" y="3198"/>
                      <a:pt x="6964" y="1829"/>
                      <a:pt x="4900" y="1436"/>
                    </a:cubicBezTo>
                    <a:cubicBezTo>
                      <a:pt x="4236" y="1311"/>
                      <a:pt x="3549" y="1302"/>
                      <a:pt x="2885" y="1173"/>
                    </a:cubicBezTo>
                    <a:cubicBezTo>
                      <a:pt x="1863" y="973"/>
                      <a:pt x="923" y="482"/>
                      <a:pt x="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7591985" y="116694"/>
                <a:ext cx="511448" cy="344206"/>
              </a:xfrm>
              <a:custGeom>
                <a:rect b="b" l="l" r="r" t="t"/>
                <a:pathLst>
                  <a:path extrusionOk="0" h="10836" w="16101">
                    <a:moveTo>
                      <a:pt x="0" y="1"/>
                    </a:moveTo>
                    <a:lnTo>
                      <a:pt x="0" y="1"/>
                    </a:lnTo>
                    <a:cubicBezTo>
                      <a:pt x="103" y="157"/>
                      <a:pt x="205" y="303"/>
                      <a:pt x="317" y="451"/>
                    </a:cubicBezTo>
                    <a:lnTo>
                      <a:pt x="165" y="486"/>
                    </a:lnTo>
                    <a:cubicBezTo>
                      <a:pt x="187" y="554"/>
                      <a:pt x="210" y="624"/>
                      <a:pt x="231" y="696"/>
                    </a:cubicBezTo>
                    <a:cubicBezTo>
                      <a:pt x="397" y="661"/>
                      <a:pt x="445" y="647"/>
                      <a:pt x="464" y="643"/>
                    </a:cubicBezTo>
                    <a:cubicBezTo>
                      <a:pt x="642" y="871"/>
                      <a:pt x="830" y="1085"/>
                      <a:pt x="1025" y="1289"/>
                    </a:cubicBezTo>
                    <a:lnTo>
                      <a:pt x="455" y="1414"/>
                    </a:lnTo>
                    <a:cubicBezTo>
                      <a:pt x="477" y="1486"/>
                      <a:pt x="499" y="1552"/>
                      <a:pt x="521" y="1624"/>
                    </a:cubicBezTo>
                    <a:cubicBezTo>
                      <a:pt x="994" y="1521"/>
                      <a:pt x="1155" y="1486"/>
                      <a:pt x="1208" y="1476"/>
                    </a:cubicBezTo>
                    <a:cubicBezTo>
                      <a:pt x="1400" y="1664"/>
                      <a:pt x="1601" y="1847"/>
                      <a:pt x="1810" y="2021"/>
                    </a:cubicBezTo>
                    <a:cubicBezTo>
                      <a:pt x="1837" y="2048"/>
                      <a:pt x="1869" y="2069"/>
                      <a:pt x="1895" y="2092"/>
                    </a:cubicBezTo>
                    <a:lnTo>
                      <a:pt x="776" y="2332"/>
                    </a:lnTo>
                    <a:cubicBezTo>
                      <a:pt x="803" y="2404"/>
                      <a:pt x="830" y="2470"/>
                      <a:pt x="861" y="2538"/>
                    </a:cubicBezTo>
                    <a:cubicBezTo>
                      <a:pt x="1721" y="2355"/>
                      <a:pt x="2015" y="2293"/>
                      <a:pt x="2118" y="2270"/>
                    </a:cubicBezTo>
                    <a:cubicBezTo>
                      <a:pt x="2385" y="2476"/>
                      <a:pt x="2666" y="2672"/>
                      <a:pt x="2952" y="2859"/>
                    </a:cubicBezTo>
                    <a:lnTo>
                      <a:pt x="1270" y="3219"/>
                    </a:lnTo>
                    <a:cubicBezTo>
                      <a:pt x="1320" y="3283"/>
                      <a:pt x="1373" y="3345"/>
                      <a:pt x="1431" y="3407"/>
                    </a:cubicBezTo>
                    <a:cubicBezTo>
                      <a:pt x="2631" y="3149"/>
                      <a:pt x="3063" y="3055"/>
                      <a:pt x="3215" y="3024"/>
                    </a:cubicBezTo>
                    <a:cubicBezTo>
                      <a:pt x="3501" y="3198"/>
                      <a:pt x="3789" y="3363"/>
                      <a:pt x="4079" y="3519"/>
                    </a:cubicBezTo>
                    <a:cubicBezTo>
                      <a:pt x="4120" y="3540"/>
                      <a:pt x="4155" y="3559"/>
                      <a:pt x="4196" y="3581"/>
                    </a:cubicBezTo>
                    <a:lnTo>
                      <a:pt x="2131" y="4022"/>
                    </a:lnTo>
                    <a:cubicBezTo>
                      <a:pt x="2207" y="4081"/>
                      <a:pt x="2283" y="4139"/>
                      <a:pt x="2359" y="4196"/>
                    </a:cubicBezTo>
                    <a:cubicBezTo>
                      <a:pt x="3754" y="3898"/>
                      <a:pt x="4293" y="3781"/>
                      <a:pt x="4499" y="3737"/>
                    </a:cubicBezTo>
                    <a:cubicBezTo>
                      <a:pt x="4762" y="3875"/>
                      <a:pt x="5030" y="4009"/>
                      <a:pt x="5293" y="4143"/>
                    </a:cubicBezTo>
                    <a:cubicBezTo>
                      <a:pt x="5377" y="4188"/>
                      <a:pt x="5462" y="4232"/>
                      <a:pt x="5551" y="4277"/>
                    </a:cubicBezTo>
                    <a:cubicBezTo>
                      <a:pt x="3108" y="4803"/>
                      <a:pt x="3104" y="4803"/>
                      <a:pt x="3104" y="4803"/>
                    </a:cubicBezTo>
                    <a:cubicBezTo>
                      <a:pt x="3170" y="4861"/>
                      <a:pt x="3233" y="4923"/>
                      <a:pt x="3291" y="4985"/>
                    </a:cubicBezTo>
                    <a:cubicBezTo>
                      <a:pt x="4945" y="4633"/>
                      <a:pt x="5587" y="4495"/>
                      <a:pt x="5832" y="4442"/>
                    </a:cubicBezTo>
                    <a:cubicBezTo>
                      <a:pt x="6042" y="4567"/>
                      <a:pt x="6242" y="4696"/>
                      <a:pt x="6434" y="4839"/>
                    </a:cubicBezTo>
                    <a:cubicBezTo>
                      <a:pt x="6524" y="4901"/>
                      <a:pt x="6604" y="4958"/>
                      <a:pt x="6688" y="5022"/>
                    </a:cubicBezTo>
                    <a:lnTo>
                      <a:pt x="3808" y="5641"/>
                    </a:lnTo>
                    <a:cubicBezTo>
                      <a:pt x="3848" y="5707"/>
                      <a:pt x="3892" y="5775"/>
                      <a:pt x="3937" y="5837"/>
                    </a:cubicBezTo>
                    <a:cubicBezTo>
                      <a:pt x="5886" y="5423"/>
                      <a:pt x="6631" y="5262"/>
                      <a:pt x="6920" y="5199"/>
                    </a:cubicBezTo>
                    <a:cubicBezTo>
                      <a:pt x="7174" y="5396"/>
                      <a:pt x="7424" y="5600"/>
                      <a:pt x="7683" y="5802"/>
                    </a:cubicBezTo>
                    <a:lnTo>
                      <a:pt x="4365" y="6515"/>
                    </a:lnTo>
                    <a:cubicBezTo>
                      <a:pt x="4405" y="6577"/>
                      <a:pt x="4450" y="6644"/>
                      <a:pt x="4495" y="6707"/>
                    </a:cubicBezTo>
                    <a:cubicBezTo>
                      <a:pt x="6706" y="6234"/>
                      <a:pt x="7567" y="6047"/>
                      <a:pt x="7905" y="5975"/>
                    </a:cubicBezTo>
                    <a:cubicBezTo>
                      <a:pt x="8133" y="6149"/>
                      <a:pt x="8364" y="6323"/>
                      <a:pt x="8605" y="6483"/>
                    </a:cubicBezTo>
                    <a:cubicBezTo>
                      <a:pt x="8646" y="6510"/>
                      <a:pt x="8685" y="6537"/>
                      <a:pt x="8730" y="6564"/>
                    </a:cubicBezTo>
                    <a:lnTo>
                      <a:pt x="5052" y="7353"/>
                    </a:lnTo>
                    <a:cubicBezTo>
                      <a:pt x="5114" y="7415"/>
                      <a:pt x="5186" y="7478"/>
                      <a:pt x="5252" y="7536"/>
                    </a:cubicBezTo>
                    <a:cubicBezTo>
                      <a:pt x="7607" y="7032"/>
                      <a:pt x="8588" y="6818"/>
                      <a:pt x="8998" y="6734"/>
                    </a:cubicBezTo>
                    <a:cubicBezTo>
                      <a:pt x="9261" y="6890"/>
                      <a:pt x="9541" y="7032"/>
                      <a:pt x="9818" y="7157"/>
                    </a:cubicBezTo>
                    <a:cubicBezTo>
                      <a:pt x="9903" y="7193"/>
                      <a:pt x="9988" y="7232"/>
                      <a:pt x="10072" y="7269"/>
                    </a:cubicBezTo>
                    <a:lnTo>
                      <a:pt x="6104" y="8121"/>
                    </a:lnTo>
                    <a:cubicBezTo>
                      <a:pt x="6203" y="8174"/>
                      <a:pt x="6300" y="8228"/>
                      <a:pt x="6403" y="8276"/>
                    </a:cubicBezTo>
                    <a:cubicBezTo>
                      <a:pt x="8824" y="7759"/>
                      <a:pt x="9925" y="7522"/>
                      <a:pt x="10429" y="7415"/>
                    </a:cubicBezTo>
                    <a:cubicBezTo>
                      <a:pt x="10648" y="7505"/>
                      <a:pt x="10870" y="7590"/>
                      <a:pt x="11089" y="7674"/>
                    </a:cubicBezTo>
                    <a:cubicBezTo>
                      <a:pt x="11290" y="7755"/>
                      <a:pt x="11486" y="7831"/>
                      <a:pt x="11681" y="7911"/>
                    </a:cubicBezTo>
                    <a:lnTo>
                      <a:pt x="7687" y="8771"/>
                    </a:lnTo>
                    <a:cubicBezTo>
                      <a:pt x="7821" y="8806"/>
                      <a:pt x="7954" y="8837"/>
                      <a:pt x="8084" y="8864"/>
                    </a:cubicBezTo>
                    <a:cubicBezTo>
                      <a:pt x="8115" y="8874"/>
                      <a:pt x="8150" y="8878"/>
                      <a:pt x="8182" y="8887"/>
                    </a:cubicBezTo>
                    <a:cubicBezTo>
                      <a:pt x="10456" y="8401"/>
                      <a:pt x="11521" y="8169"/>
                      <a:pt x="12025" y="8062"/>
                    </a:cubicBezTo>
                    <a:cubicBezTo>
                      <a:pt x="12123" y="8107"/>
                      <a:pt x="12222" y="8152"/>
                      <a:pt x="12315" y="8201"/>
                    </a:cubicBezTo>
                    <a:cubicBezTo>
                      <a:pt x="12570" y="8321"/>
                      <a:pt x="12810" y="8459"/>
                      <a:pt x="13056" y="8606"/>
                    </a:cubicBezTo>
                    <a:lnTo>
                      <a:pt x="9876" y="9288"/>
                    </a:lnTo>
                    <a:cubicBezTo>
                      <a:pt x="9992" y="9337"/>
                      <a:pt x="10108" y="9386"/>
                      <a:pt x="10220" y="9440"/>
                    </a:cubicBezTo>
                    <a:cubicBezTo>
                      <a:pt x="12043" y="9047"/>
                      <a:pt x="12908" y="8860"/>
                      <a:pt x="13319" y="8775"/>
                    </a:cubicBezTo>
                    <a:cubicBezTo>
                      <a:pt x="13363" y="8802"/>
                      <a:pt x="13408" y="8833"/>
                      <a:pt x="13457" y="8864"/>
                    </a:cubicBezTo>
                    <a:cubicBezTo>
                      <a:pt x="13693" y="9020"/>
                      <a:pt x="13934" y="9185"/>
                      <a:pt x="14169" y="9355"/>
                    </a:cubicBezTo>
                    <a:lnTo>
                      <a:pt x="11267" y="9979"/>
                    </a:lnTo>
                    <a:cubicBezTo>
                      <a:pt x="11356" y="10033"/>
                      <a:pt x="11455" y="10086"/>
                      <a:pt x="11557" y="10144"/>
                    </a:cubicBezTo>
                    <a:cubicBezTo>
                      <a:pt x="13180" y="9792"/>
                      <a:pt x="13996" y="9619"/>
                      <a:pt x="14410" y="9529"/>
                    </a:cubicBezTo>
                    <a:cubicBezTo>
                      <a:pt x="14459" y="9565"/>
                      <a:pt x="14504" y="9600"/>
                      <a:pt x="14554" y="9636"/>
                    </a:cubicBezTo>
                    <a:lnTo>
                      <a:pt x="15227" y="10117"/>
                    </a:lnTo>
                    <a:lnTo>
                      <a:pt x="12596" y="10683"/>
                    </a:lnTo>
                    <a:cubicBezTo>
                      <a:pt x="12708" y="10737"/>
                      <a:pt x="12823" y="10786"/>
                      <a:pt x="12935" y="10835"/>
                    </a:cubicBezTo>
                    <a:cubicBezTo>
                      <a:pt x="14309" y="10541"/>
                      <a:pt x="15058" y="10381"/>
                      <a:pt x="15468" y="10292"/>
                    </a:cubicBezTo>
                    <a:cubicBezTo>
                      <a:pt x="15525" y="10336"/>
                      <a:pt x="15587" y="10381"/>
                      <a:pt x="15655" y="10430"/>
                    </a:cubicBezTo>
                    <a:lnTo>
                      <a:pt x="15789" y="10523"/>
                    </a:lnTo>
                    <a:cubicBezTo>
                      <a:pt x="15935" y="10314"/>
                      <a:pt x="16034" y="10073"/>
                      <a:pt x="16101" y="9823"/>
                    </a:cubicBezTo>
                    <a:cubicBezTo>
                      <a:pt x="16096" y="9819"/>
                      <a:pt x="16087" y="9814"/>
                      <a:pt x="16083" y="9810"/>
                    </a:cubicBezTo>
                    <a:lnTo>
                      <a:pt x="16034" y="9779"/>
                    </a:lnTo>
                    <a:lnTo>
                      <a:pt x="15521" y="7420"/>
                    </a:lnTo>
                    <a:cubicBezTo>
                      <a:pt x="15427" y="7322"/>
                      <a:pt x="15334" y="7228"/>
                      <a:pt x="15235" y="7139"/>
                    </a:cubicBezTo>
                    <a:lnTo>
                      <a:pt x="15235" y="7139"/>
                    </a:lnTo>
                    <a:cubicBezTo>
                      <a:pt x="15525" y="8454"/>
                      <a:pt x="15686" y="9195"/>
                      <a:pt x="15775" y="9609"/>
                    </a:cubicBezTo>
                    <a:cubicBezTo>
                      <a:pt x="15606" y="9498"/>
                      <a:pt x="15347" y="9329"/>
                      <a:pt x="14945" y="9065"/>
                    </a:cubicBezTo>
                    <a:cubicBezTo>
                      <a:pt x="14924" y="9052"/>
                      <a:pt x="14901" y="9039"/>
                      <a:pt x="14879" y="9025"/>
                    </a:cubicBezTo>
                    <a:lnTo>
                      <a:pt x="14309" y="6399"/>
                    </a:lnTo>
                    <a:cubicBezTo>
                      <a:pt x="14223" y="6337"/>
                      <a:pt x="14134" y="6279"/>
                      <a:pt x="14045" y="6225"/>
                    </a:cubicBezTo>
                    <a:lnTo>
                      <a:pt x="14045" y="6225"/>
                    </a:lnTo>
                    <a:cubicBezTo>
                      <a:pt x="14362" y="7660"/>
                      <a:pt x="14527" y="8436"/>
                      <a:pt x="14620" y="8851"/>
                    </a:cubicBezTo>
                    <a:cubicBezTo>
                      <a:pt x="14348" y="8677"/>
                      <a:pt x="14072" y="8499"/>
                      <a:pt x="13786" y="8329"/>
                    </a:cubicBezTo>
                    <a:cubicBezTo>
                      <a:pt x="13768" y="8321"/>
                      <a:pt x="13751" y="8308"/>
                      <a:pt x="13733" y="8298"/>
                    </a:cubicBezTo>
                    <a:lnTo>
                      <a:pt x="13167" y="5713"/>
                    </a:lnTo>
                    <a:cubicBezTo>
                      <a:pt x="13087" y="5664"/>
                      <a:pt x="13002" y="5619"/>
                      <a:pt x="12917" y="5579"/>
                    </a:cubicBezTo>
                    <a:lnTo>
                      <a:pt x="12917" y="5579"/>
                    </a:lnTo>
                    <a:cubicBezTo>
                      <a:pt x="13229" y="7014"/>
                      <a:pt x="13389" y="7759"/>
                      <a:pt x="13474" y="8147"/>
                    </a:cubicBezTo>
                    <a:cubicBezTo>
                      <a:pt x="13198" y="7991"/>
                      <a:pt x="12908" y="7843"/>
                      <a:pt x="12614" y="7714"/>
                    </a:cubicBezTo>
                    <a:lnTo>
                      <a:pt x="12056" y="5146"/>
                    </a:lnTo>
                    <a:cubicBezTo>
                      <a:pt x="11971" y="5106"/>
                      <a:pt x="11887" y="5065"/>
                      <a:pt x="11802" y="5022"/>
                    </a:cubicBezTo>
                    <a:lnTo>
                      <a:pt x="11802" y="5022"/>
                    </a:lnTo>
                    <a:cubicBezTo>
                      <a:pt x="12128" y="6515"/>
                      <a:pt x="12288" y="7246"/>
                      <a:pt x="12368" y="7607"/>
                    </a:cubicBezTo>
                    <a:cubicBezTo>
                      <a:pt x="12088" y="7491"/>
                      <a:pt x="11811" y="7389"/>
                      <a:pt x="11531" y="7295"/>
                    </a:cubicBezTo>
                    <a:lnTo>
                      <a:pt x="10932" y="4536"/>
                    </a:lnTo>
                    <a:cubicBezTo>
                      <a:pt x="10844" y="4486"/>
                      <a:pt x="10759" y="4433"/>
                      <a:pt x="10675" y="4379"/>
                    </a:cubicBezTo>
                    <a:lnTo>
                      <a:pt x="10675" y="4379"/>
                    </a:lnTo>
                    <a:cubicBezTo>
                      <a:pt x="11045" y="6078"/>
                      <a:pt x="11214" y="6854"/>
                      <a:pt x="11290" y="7211"/>
                    </a:cubicBezTo>
                    <a:cubicBezTo>
                      <a:pt x="11280" y="7206"/>
                      <a:pt x="11272" y="7201"/>
                      <a:pt x="11259" y="7201"/>
                    </a:cubicBezTo>
                    <a:cubicBezTo>
                      <a:pt x="10991" y="7108"/>
                      <a:pt x="10724" y="7018"/>
                      <a:pt x="10460" y="6925"/>
                    </a:cubicBezTo>
                    <a:lnTo>
                      <a:pt x="9787" y="3822"/>
                    </a:lnTo>
                    <a:cubicBezTo>
                      <a:pt x="9698" y="3764"/>
                      <a:pt x="9613" y="3711"/>
                      <a:pt x="9524" y="3657"/>
                    </a:cubicBezTo>
                    <a:lnTo>
                      <a:pt x="9524" y="3657"/>
                    </a:lnTo>
                    <a:cubicBezTo>
                      <a:pt x="9956" y="5627"/>
                      <a:pt x="10139" y="6475"/>
                      <a:pt x="10220" y="6836"/>
                    </a:cubicBezTo>
                    <a:cubicBezTo>
                      <a:pt x="9930" y="6729"/>
                      <a:pt x="9648" y="6608"/>
                      <a:pt x="9372" y="6475"/>
                    </a:cubicBezTo>
                    <a:lnTo>
                      <a:pt x="8637" y="3091"/>
                    </a:lnTo>
                    <a:cubicBezTo>
                      <a:pt x="8551" y="3038"/>
                      <a:pt x="8463" y="2984"/>
                      <a:pt x="8378" y="2935"/>
                    </a:cubicBezTo>
                    <a:lnTo>
                      <a:pt x="8378" y="2935"/>
                    </a:lnTo>
                    <a:cubicBezTo>
                      <a:pt x="8846" y="5079"/>
                      <a:pt x="9038" y="5971"/>
                      <a:pt x="9119" y="6345"/>
                    </a:cubicBezTo>
                    <a:cubicBezTo>
                      <a:pt x="9016" y="6287"/>
                      <a:pt x="8913" y="6225"/>
                      <a:pt x="8810" y="6162"/>
                    </a:cubicBezTo>
                    <a:cubicBezTo>
                      <a:pt x="8615" y="6042"/>
                      <a:pt x="8423" y="5917"/>
                      <a:pt x="8230" y="5788"/>
                    </a:cubicBezTo>
                    <a:lnTo>
                      <a:pt x="7500" y="2431"/>
                    </a:lnTo>
                    <a:cubicBezTo>
                      <a:pt x="7415" y="2382"/>
                      <a:pt x="7330" y="2337"/>
                      <a:pt x="7246" y="2297"/>
                    </a:cubicBezTo>
                    <a:lnTo>
                      <a:pt x="7246" y="2297"/>
                    </a:lnTo>
                    <a:cubicBezTo>
                      <a:pt x="7701" y="4379"/>
                      <a:pt x="7892" y="5244"/>
                      <a:pt x="7968" y="5600"/>
                    </a:cubicBezTo>
                    <a:cubicBezTo>
                      <a:pt x="7664" y="5386"/>
                      <a:pt x="7366" y="5164"/>
                      <a:pt x="7059" y="4950"/>
                    </a:cubicBezTo>
                    <a:lnTo>
                      <a:pt x="6394" y="1900"/>
                    </a:lnTo>
                    <a:cubicBezTo>
                      <a:pt x="6314" y="1869"/>
                      <a:pt x="6234" y="1834"/>
                      <a:pt x="6149" y="1802"/>
                    </a:cubicBezTo>
                    <a:lnTo>
                      <a:pt x="6149" y="1802"/>
                    </a:lnTo>
                    <a:cubicBezTo>
                      <a:pt x="6563" y="3706"/>
                      <a:pt x="6728" y="4464"/>
                      <a:pt x="6795" y="4767"/>
                    </a:cubicBezTo>
                    <a:cubicBezTo>
                      <a:pt x="6724" y="4723"/>
                      <a:pt x="6652" y="4674"/>
                      <a:pt x="6581" y="4625"/>
                    </a:cubicBezTo>
                    <a:cubicBezTo>
                      <a:pt x="6367" y="4482"/>
                      <a:pt x="6139" y="4353"/>
                      <a:pt x="5913" y="4228"/>
                    </a:cubicBezTo>
                    <a:lnTo>
                      <a:pt x="5324" y="1539"/>
                    </a:lnTo>
                    <a:cubicBezTo>
                      <a:pt x="5248" y="1521"/>
                      <a:pt x="5168" y="1503"/>
                      <a:pt x="5092" y="1486"/>
                    </a:cubicBezTo>
                    <a:lnTo>
                      <a:pt x="5092" y="1486"/>
                    </a:lnTo>
                    <a:cubicBezTo>
                      <a:pt x="5466" y="3211"/>
                      <a:pt x="5604" y="3857"/>
                      <a:pt x="5658" y="4098"/>
                    </a:cubicBezTo>
                    <a:cubicBezTo>
                      <a:pt x="5565" y="4049"/>
                      <a:pt x="5475" y="4005"/>
                      <a:pt x="5382" y="3960"/>
                    </a:cubicBezTo>
                    <a:cubicBezTo>
                      <a:pt x="5186" y="3871"/>
                      <a:pt x="4993" y="3777"/>
                      <a:pt x="4802" y="3688"/>
                    </a:cubicBezTo>
                    <a:lnTo>
                      <a:pt x="4293" y="1356"/>
                    </a:lnTo>
                    <a:cubicBezTo>
                      <a:pt x="4218" y="1347"/>
                      <a:pt x="4143" y="1343"/>
                      <a:pt x="4067" y="1334"/>
                    </a:cubicBezTo>
                    <a:lnTo>
                      <a:pt x="4067" y="1334"/>
                    </a:lnTo>
                    <a:cubicBezTo>
                      <a:pt x="4392" y="2818"/>
                      <a:pt x="4508" y="3367"/>
                      <a:pt x="4552" y="3567"/>
                    </a:cubicBezTo>
                    <a:cubicBezTo>
                      <a:pt x="4423" y="3505"/>
                      <a:pt x="4289" y="3443"/>
                      <a:pt x="4155" y="3376"/>
                    </a:cubicBezTo>
                    <a:cubicBezTo>
                      <a:pt x="4003" y="3300"/>
                      <a:pt x="3848" y="3219"/>
                      <a:pt x="3692" y="3135"/>
                    </a:cubicBezTo>
                    <a:lnTo>
                      <a:pt x="3281" y="1245"/>
                    </a:lnTo>
                    <a:cubicBezTo>
                      <a:pt x="3206" y="1236"/>
                      <a:pt x="3126" y="1223"/>
                      <a:pt x="3050" y="1213"/>
                    </a:cubicBezTo>
                    <a:lnTo>
                      <a:pt x="3050" y="1213"/>
                    </a:lnTo>
                    <a:cubicBezTo>
                      <a:pt x="3308" y="2390"/>
                      <a:pt x="3402" y="2832"/>
                      <a:pt x="3437" y="2997"/>
                    </a:cubicBezTo>
                    <a:cubicBezTo>
                      <a:pt x="3139" y="2828"/>
                      <a:pt x="2840" y="2649"/>
                      <a:pt x="2555" y="2458"/>
                    </a:cubicBezTo>
                    <a:lnTo>
                      <a:pt x="2238" y="1017"/>
                    </a:lnTo>
                    <a:lnTo>
                      <a:pt x="1997" y="937"/>
                    </a:lnTo>
                    <a:lnTo>
                      <a:pt x="1997" y="937"/>
                    </a:lnTo>
                    <a:cubicBezTo>
                      <a:pt x="2190" y="1815"/>
                      <a:pt x="2265" y="2149"/>
                      <a:pt x="2291" y="2279"/>
                    </a:cubicBezTo>
                    <a:cubicBezTo>
                      <a:pt x="2145" y="2176"/>
                      <a:pt x="2002" y="2069"/>
                      <a:pt x="1859" y="1958"/>
                    </a:cubicBezTo>
                    <a:cubicBezTo>
                      <a:pt x="1690" y="1824"/>
                      <a:pt x="1525" y="1686"/>
                      <a:pt x="1365" y="1539"/>
                    </a:cubicBezTo>
                    <a:lnTo>
                      <a:pt x="1155" y="589"/>
                    </a:lnTo>
                    <a:cubicBezTo>
                      <a:pt x="1075" y="550"/>
                      <a:pt x="990" y="509"/>
                      <a:pt x="906" y="469"/>
                    </a:cubicBezTo>
                    <a:lnTo>
                      <a:pt x="906" y="469"/>
                    </a:lnTo>
                    <a:cubicBezTo>
                      <a:pt x="1017" y="986"/>
                      <a:pt x="1066" y="1192"/>
                      <a:pt x="1083" y="1276"/>
                    </a:cubicBezTo>
                    <a:cubicBezTo>
                      <a:pt x="682" y="888"/>
                      <a:pt x="321" y="460"/>
                      <a:pt x="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7666880" y="437359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 flipH="1" rot="10800000">
                <a:off x="8307077" y="38993"/>
                <a:ext cx="71540" cy="7140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7766597" y="6024"/>
                <a:ext cx="538258" cy="439469"/>
              </a:xfrm>
              <a:custGeom>
                <a:rect b="b" l="l" r="r" t="t"/>
                <a:pathLst>
                  <a:path extrusionOk="0" h="13835" w="16945">
                    <a:moveTo>
                      <a:pt x="4343" y="1"/>
                    </a:moveTo>
                    <a:cubicBezTo>
                      <a:pt x="4117" y="1"/>
                      <a:pt x="3887" y="3"/>
                      <a:pt x="3661" y="3"/>
                    </a:cubicBezTo>
                    <a:lnTo>
                      <a:pt x="3661" y="7"/>
                    </a:lnTo>
                    <a:cubicBezTo>
                      <a:pt x="3332" y="11"/>
                      <a:pt x="3001" y="21"/>
                      <a:pt x="2680" y="29"/>
                    </a:cubicBezTo>
                    <a:cubicBezTo>
                      <a:pt x="2422" y="38"/>
                      <a:pt x="2172" y="52"/>
                      <a:pt x="1931" y="65"/>
                    </a:cubicBezTo>
                    <a:cubicBezTo>
                      <a:pt x="1842" y="74"/>
                      <a:pt x="1753" y="78"/>
                      <a:pt x="1663" y="87"/>
                    </a:cubicBezTo>
                    <a:cubicBezTo>
                      <a:pt x="692" y="159"/>
                      <a:pt x="0" y="292"/>
                      <a:pt x="63" y="515"/>
                    </a:cubicBezTo>
                    <a:cubicBezTo>
                      <a:pt x="901" y="3293"/>
                      <a:pt x="1883" y="6057"/>
                      <a:pt x="3447" y="8506"/>
                    </a:cubicBezTo>
                    <a:cubicBezTo>
                      <a:pt x="5341" y="11459"/>
                      <a:pt x="8443" y="13835"/>
                      <a:pt x="11295" y="13835"/>
                    </a:cubicBezTo>
                    <a:cubicBezTo>
                      <a:pt x="11922" y="13835"/>
                      <a:pt x="12536" y="13720"/>
                      <a:pt x="13123" y="13472"/>
                    </a:cubicBezTo>
                    <a:cubicBezTo>
                      <a:pt x="13127" y="13468"/>
                      <a:pt x="13132" y="13468"/>
                      <a:pt x="13136" y="13468"/>
                    </a:cubicBezTo>
                    <a:cubicBezTo>
                      <a:pt x="13154" y="13459"/>
                      <a:pt x="13177" y="13450"/>
                      <a:pt x="13194" y="13441"/>
                    </a:cubicBezTo>
                    <a:cubicBezTo>
                      <a:pt x="13208" y="13432"/>
                      <a:pt x="13220" y="13428"/>
                      <a:pt x="13234" y="13424"/>
                    </a:cubicBezTo>
                    <a:cubicBezTo>
                      <a:pt x="13253" y="13414"/>
                      <a:pt x="13274" y="13406"/>
                      <a:pt x="13292" y="13397"/>
                    </a:cubicBezTo>
                    <a:cubicBezTo>
                      <a:pt x="13315" y="13383"/>
                      <a:pt x="13341" y="13374"/>
                      <a:pt x="13364" y="13361"/>
                    </a:cubicBezTo>
                    <a:cubicBezTo>
                      <a:pt x="13372" y="13356"/>
                      <a:pt x="13381" y="13352"/>
                      <a:pt x="13395" y="13348"/>
                    </a:cubicBezTo>
                    <a:lnTo>
                      <a:pt x="13475" y="13307"/>
                    </a:lnTo>
                    <a:cubicBezTo>
                      <a:pt x="13475" y="13303"/>
                      <a:pt x="13479" y="13303"/>
                      <a:pt x="13484" y="13303"/>
                    </a:cubicBezTo>
                    <a:cubicBezTo>
                      <a:pt x="14549" y="12737"/>
                      <a:pt x="15513" y="11702"/>
                      <a:pt x="16276" y="10070"/>
                    </a:cubicBezTo>
                    <a:cubicBezTo>
                      <a:pt x="16276" y="10066"/>
                      <a:pt x="16276" y="10061"/>
                      <a:pt x="16280" y="10057"/>
                    </a:cubicBezTo>
                    <a:cubicBezTo>
                      <a:pt x="16302" y="10004"/>
                      <a:pt x="16324" y="9954"/>
                      <a:pt x="16350" y="9901"/>
                    </a:cubicBezTo>
                    <a:cubicBezTo>
                      <a:pt x="16850" y="8782"/>
                      <a:pt x="16944" y="7743"/>
                      <a:pt x="16739" y="6793"/>
                    </a:cubicBezTo>
                    <a:cubicBezTo>
                      <a:pt x="16739" y="6784"/>
                      <a:pt x="16735" y="6771"/>
                      <a:pt x="16735" y="6762"/>
                    </a:cubicBezTo>
                    <a:cubicBezTo>
                      <a:pt x="16730" y="6753"/>
                      <a:pt x="16730" y="6744"/>
                      <a:pt x="16725" y="6740"/>
                    </a:cubicBezTo>
                    <a:cubicBezTo>
                      <a:pt x="16457" y="5563"/>
                      <a:pt x="15735" y="4528"/>
                      <a:pt x="14782" y="3654"/>
                    </a:cubicBezTo>
                    <a:lnTo>
                      <a:pt x="14777" y="3649"/>
                    </a:lnTo>
                    <a:cubicBezTo>
                      <a:pt x="14745" y="3623"/>
                      <a:pt x="14710" y="3592"/>
                      <a:pt x="14679" y="3561"/>
                    </a:cubicBezTo>
                    <a:cubicBezTo>
                      <a:pt x="14670" y="3556"/>
                      <a:pt x="14661" y="3547"/>
                      <a:pt x="14652" y="3538"/>
                    </a:cubicBezTo>
                    <a:cubicBezTo>
                      <a:pt x="14135" y="3083"/>
                      <a:pt x="13555" y="2669"/>
                      <a:pt x="12944" y="2307"/>
                    </a:cubicBezTo>
                    <a:cubicBezTo>
                      <a:pt x="12936" y="2303"/>
                      <a:pt x="12931" y="2299"/>
                      <a:pt x="12926" y="2295"/>
                    </a:cubicBezTo>
                    <a:cubicBezTo>
                      <a:pt x="12726" y="2178"/>
                      <a:pt x="12525" y="2067"/>
                      <a:pt x="12325" y="1960"/>
                    </a:cubicBezTo>
                    <a:cubicBezTo>
                      <a:pt x="10662" y="1073"/>
                      <a:pt x="8816" y="404"/>
                      <a:pt x="6970" y="83"/>
                    </a:cubicBezTo>
                    <a:cubicBezTo>
                      <a:pt x="6769" y="47"/>
                      <a:pt x="5815" y="7"/>
                      <a:pt x="4678" y="3"/>
                    </a:cubicBezTo>
                    <a:cubicBezTo>
                      <a:pt x="4568" y="1"/>
                      <a:pt x="4456" y="1"/>
                      <a:pt x="434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7774539" y="6088"/>
                <a:ext cx="508367" cy="431273"/>
              </a:xfrm>
              <a:custGeom>
                <a:rect b="b" l="l" r="r" t="t"/>
                <a:pathLst>
                  <a:path extrusionOk="0" h="13577" w="16004">
                    <a:moveTo>
                      <a:pt x="3853" y="1"/>
                    </a:moveTo>
                    <a:cubicBezTo>
                      <a:pt x="3736" y="5"/>
                      <a:pt x="3621" y="5"/>
                      <a:pt x="3500" y="5"/>
                    </a:cubicBezTo>
                    <a:cubicBezTo>
                      <a:pt x="3862" y="883"/>
                      <a:pt x="4201" y="1770"/>
                      <a:pt x="4517" y="2667"/>
                    </a:cubicBezTo>
                    <a:cubicBezTo>
                      <a:pt x="3880" y="2310"/>
                      <a:pt x="3246" y="1958"/>
                      <a:pt x="2609" y="1601"/>
                    </a:cubicBezTo>
                    <a:lnTo>
                      <a:pt x="1927" y="50"/>
                    </a:lnTo>
                    <a:cubicBezTo>
                      <a:pt x="1810" y="58"/>
                      <a:pt x="1695" y="63"/>
                      <a:pt x="1583" y="67"/>
                    </a:cubicBezTo>
                    <a:cubicBezTo>
                      <a:pt x="1841" y="655"/>
                      <a:pt x="2020" y="1062"/>
                      <a:pt x="2141" y="1342"/>
                    </a:cubicBezTo>
                    <a:cubicBezTo>
                      <a:pt x="1494" y="982"/>
                      <a:pt x="847" y="620"/>
                      <a:pt x="201" y="250"/>
                    </a:cubicBezTo>
                    <a:cubicBezTo>
                      <a:pt x="197" y="250"/>
                      <a:pt x="197" y="246"/>
                      <a:pt x="192" y="246"/>
                    </a:cubicBezTo>
                    <a:cubicBezTo>
                      <a:pt x="170" y="232"/>
                      <a:pt x="149" y="226"/>
                      <a:pt x="129" y="226"/>
                    </a:cubicBezTo>
                    <a:cubicBezTo>
                      <a:pt x="83" y="226"/>
                      <a:pt x="46" y="260"/>
                      <a:pt x="28" y="303"/>
                    </a:cubicBezTo>
                    <a:cubicBezTo>
                      <a:pt x="1" y="366"/>
                      <a:pt x="9" y="451"/>
                      <a:pt x="81" y="495"/>
                    </a:cubicBezTo>
                    <a:cubicBezTo>
                      <a:pt x="870" y="982"/>
                      <a:pt x="1650" y="1485"/>
                      <a:pt x="2417" y="1998"/>
                    </a:cubicBezTo>
                    <a:lnTo>
                      <a:pt x="370" y="2279"/>
                    </a:lnTo>
                    <a:cubicBezTo>
                      <a:pt x="406" y="2386"/>
                      <a:pt x="437" y="2488"/>
                      <a:pt x="473" y="2591"/>
                    </a:cubicBezTo>
                    <a:cubicBezTo>
                      <a:pt x="2131" y="2363"/>
                      <a:pt x="2654" y="2293"/>
                      <a:pt x="2818" y="2270"/>
                    </a:cubicBezTo>
                    <a:cubicBezTo>
                      <a:pt x="3420" y="2676"/>
                      <a:pt x="4018" y="3090"/>
                      <a:pt x="4615" y="3509"/>
                    </a:cubicBezTo>
                    <a:cubicBezTo>
                      <a:pt x="3393" y="3666"/>
                      <a:pt x="2168" y="3791"/>
                      <a:pt x="941" y="3888"/>
                    </a:cubicBezTo>
                    <a:cubicBezTo>
                      <a:pt x="977" y="3995"/>
                      <a:pt x="1017" y="4098"/>
                      <a:pt x="1061" y="4201"/>
                    </a:cubicBezTo>
                    <a:cubicBezTo>
                      <a:pt x="2376" y="4098"/>
                      <a:pt x="3697" y="3960"/>
                      <a:pt x="5003" y="3785"/>
                    </a:cubicBezTo>
                    <a:cubicBezTo>
                      <a:pt x="5765" y="4326"/>
                      <a:pt x="6523" y="4874"/>
                      <a:pt x="7282" y="5417"/>
                    </a:cubicBezTo>
                    <a:cubicBezTo>
                      <a:pt x="5502" y="5654"/>
                      <a:pt x="3724" y="5935"/>
                      <a:pt x="1948" y="6256"/>
                    </a:cubicBezTo>
                    <a:cubicBezTo>
                      <a:pt x="1998" y="6359"/>
                      <a:pt x="2051" y="6461"/>
                      <a:pt x="2100" y="6559"/>
                    </a:cubicBezTo>
                    <a:cubicBezTo>
                      <a:pt x="3946" y="6225"/>
                      <a:pt x="5806" y="5935"/>
                      <a:pt x="7661" y="5695"/>
                    </a:cubicBezTo>
                    <a:cubicBezTo>
                      <a:pt x="8360" y="6203"/>
                      <a:pt x="9060" y="6707"/>
                      <a:pt x="9765" y="7210"/>
                    </a:cubicBezTo>
                    <a:cubicBezTo>
                      <a:pt x="7599" y="7567"/>
                      <a:pt x="5444" y="8071"/>
                      <a:pt x="3349" y="8730"/>
                    </a:cubicBezTo>
                    <a:cubicBezTo>
                      <a:pt x="3411" y="8825"/>
                      <a:pt x="3473" y="8918"/>
                      <a:pt x="3536" y="9012"/>
                    </a:cubicBezTo>
                    <a:cubicBezTo>
                      <a:pt x="5685" y="8343"/>
                      <a:pt x="7879" y="7830"/>
                      <a:pt x="10095" y="7483"/>
                    </a:cubicBezTo>
                    <a:lnTo>
                      <a:pt x="10095" y="7487"/>
                    </a:lnTo>
                    <a:cubicBezTo>
                      <a:pt x="10113" y="7487"/>
                      <a:pt x="10130" y="7483"/>
                      <a:pt x="10144" y="7477"/>
                    </a:cubicBezTo>
                    <a:cubicBezTo>
                      <a:pt x="10416" y="7670"/>
                      <a:pt x="10684" y="7861"/>
                      <a:pt x="10955" y="8053"/>
                    </a:cubicBezTo>
                    <a:cubicBezTo>
                      <a:pt x="11348" y="8329"/>
                      <a:pt x="11740" y="8611"/>
                      <a:pt x="12128" y="8895"/>
                    </a:cubicBezTo>
                    <a:lnTo>
                      <a:pt x="5881" y="11597"/>
                    </a:lnTo>
                    <a:cubicBezTo>
                      <a:pt x="5979" y="11677"/>
                      <a:pt x="6068" y="11753"/>
                      <a:pt x="6162" y="11829"/>
                    </a:cubicBezTo>
                    <a:cubicBezTo>
                      <a:pt x="10175" y="10095"/>
                      <a:pt x="11785" y="9395"/>
                      <a:pt x="12431" y="9119"/>
                    </a:cubicBezTo>
                    <a:cubicBezTo>
                      <a:pt x="13077" y="9596"/>
                      <a:pt x="13719" y="10082"/>
                      <a:pt x="14353" y="10572"/>
                    </a:cubicBezTo>
                    <a:cubicBezTo>
                      <a:pt x="12596" y="11615"/>
                      <a:pt x="10772" y="12574"/>
                      <a:pt x="8914" y="13430"/>
                    </a:cubicBezTo>
                    <a:cubicBezTo>
                      <a:pt x="9065" y="13488"/>
                      <a:pt x="9212" y="13533"/>
                      <a:pt x="9364" y="13577"/>
                    </a:cubicBezTo>
                    <a:cubicBezTo>
                      <a:pt x="11165" y="12735"/>
                      <a:pt x="12927" y="11798"/>
                      <a:pt x="14629" y="10782"/>
                    </a:cubicBezTo>
                    <a:cubicBezTo>
                      <a:pt x="14861" y="10960"/>
                      <a:pt x="15094" y="11142"/>
                      <a:pt x="15325" y="11321"/>
                    </a:cubicBezTo>
                    <a:cubicBezTo>
                      <a:pt x="15565" y="10960"/>
                      <a:pt x="15793" y="10559"/>
                      <a:pt x="16003" y="10109"/>
                    </a:cubicBezTo>
                    <a:cubicBezTo>
                      <a:pt x="15588" y="9810"/>
                      <a:pt x="15174" y="9516"/>
                      <a:pt x="14759" y="9222"/>
                    </a:cubicBezTo>
                    <a:cubicBezTo>
                      <a:pt x="14678" y="8397"/>
                      <a:pt x="14639" y="7567"/>
                      <a:pt x="14598" y="6755"/>
                    </a:cubicBezTo>
                    <a:cubicBezTo>
                      <a:pt x="14540" y="5681"/>
                      <a:pt x="14482" y="4579"/>
                      <a:pt x="14340" y="3487"/>
                    </a:cubicBezTo>
                    <a:cubicBezTo>
                      <a:pt x="14224" y="3384"/>
                      <a:pt x="14099" y="3277"/>
                      <a:pt x="13974" y="3184"/>
                    </a:cubicBezTo>
                    <a:lnTo>
                      <a:pt x="13974" y="3184"/>
                    </a:lnTo>
                    <a:cubicBezTo>
                      <a:pt x="14153" y="4379"/>
                      <a:pt x="14215" y="5592"/>
                      <a:pt x="14268" y="6769"/>
                    </a:cubicBezTo>
                    <a:cubicBezTo>
                      <a:pt x="14308" y="7491"/>
                      <a:pt x="14344" y="8236"/>
                      <a:pt x="14411" y="8975"/>
                    </a:cubicBezTo>
                    <a:cubicBezTo>
                      <a:pt x="13832" y="8570"/>
                      <a:pt x="13248" y="8164"/>
                      <a:pt x="12672" y="7763"/>
                    </a:cubicBezTo>
                    <a:cubicBezTo>
                      <a:pt x="12217" y="5788"/>
                      <a:pt x="11883" y="3773"/>
                      <a:pt x="11673" y="1748"/>
                    </a:cubicBezTo>
                    <a:cubicBezTo>
                      <a:pt x="11558" y="1694"/>
                      <a:pt x="11441" y="1637"/>
                      <a:pt x="11326" y="1579"/>
                    </a:cubicBezTo>
                    <a:lnTo>
                      <a:pt x="11326" y="1579"/>
                    </a:lnTo>
                    <a:cubicBezTo>
                      <a:pt x="11531" y="3567"/>
                      <a:pt x="11847" y="5547"/>
                      <a:pt x="12280" y="7495"/>
                    </a:cubicBezTo>
                    <a:cubicBezTo>
                      <a:pt x="11923" y="7250"/>
                      <a:pt x="11571" y="7005"/>
                      <a:pt x="11219" y="6760"/>
                    </a:cubicBezTo>
                    <a:cubicBezTo>
                      <a:pt x="10857" y="6510"/>
                      <a:pt x="10496" y="6265"/>
                      <a:pt x="10130" y="6024"/>
                    </a:cubicBezTo>
                    <a:cubicBezTo>
                      <a:pt x="9752" y="4213"/>
                      <a:pt x="9332" y="2404"/>
                      <a:pt x="8873" y="616"/>
                    </a:cubicBezTo>
                    <a:cubicBezTo>
                      <a:pt x="8753" y="575"/>
                      <a:pt x="8632" y="540"/>
                      <a:pt x="8512" y="500"/>
                    </a:cubicBezTo>
                    <a:lnTo>
                      <a:pt x="8512" y="500"/>
                    </a:lnTo>
                    <a:cubicBezTo>
                      <a:pt x="8963" y="2248"/>
                      <a:pt x="9373" y="4009"/>
                      <a:pt x="9747" y="5770"/>
                    </a:cubicBezTo>
                    <a:cubicBezTo>
                      <a:pt x="9002" y="5293"/>
                      <a:pt x="8249" y="4829"/>
                      <a:pt x="7491" y="4374"/>
                    </a:cubicBezTo>
                    <a:cubicBezTo>
                      <a:pt x="7027" y="2929"/>
                      <a:pt x="6550" y="1476"/>
                      <a:pt x="6064" y="36"/>
                    </a:cubicBezTo>
                    <a:cubicBezTo>
                      <a:pt x="5961" y="32"/>
                      <a:pt x="5841" y="27"/>
                      <a:pt x="5720" y="23"/>
                    </a:cubicBezTo>
                    <a:lnTo>
                      <a:pt x="5720" y="23"/>
                    </a:lnTo>
                    <a:cubicBezTo>
                      <a:pt x="6175" y="1387"/>
                      <a:pt x="6630" y="2760"/>
                      <a:pt x="7068" y="4125"/>
                    </a:cubicBezTo>
                    <a:cubicBezTo>
                      <a:pt x="6363" y="3715"/>
                      <a:pt x="5654" y="3309"/>
                      <a:pt x="4945" y="2908"/>
                    </a:cubicBezTo>
                    <a:cubicBezTo>
                      <a:pt x="4602" y="1935"/>
                      <a:pt x="4241" y="959"/>
                      <a:pt x="385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3" name="Google Shape;233;p3"/>
          <p:cNvSpPr txBox="1"/>
          <p:nvPr>
            <p:ph type="ctrTitle"/>
          </p:nvPr>
        </p:nvSpPr>
        <p:spPr>
          <a:xfrm>
            <a:off x="2653702" y="1795775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4" name="Google Shape;234;p3"/>
          <p:cNvSpPr txBox="1"/>
          <p:nvPr>
            <p:ph idx="2" type="ctrTitle"/>
          </p:nvPr>
        </p:nvSpPr>
        <p:spPr>
          <a:xfrm>
            <a:off x="5673902" y="1795775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35" name="Google Shape;235;p3"/>
          <p:cNvGrpSpPr/>
          <p:nvPr/>
        </p:nvGrpSpPr>
        <p:grpSpPr>
          <a:xfrm flipH="1" rot="10800000">
            <a:off x="-4825" y="-5422"/>
            <a:ext cx="9160807" cy="5497861"/>
            <a:chOff x="-4825" y="-344788"/>
            <a:chExt cx="9160807" cy="5497861"/>
          </a:xfrm>
        </p:grpSpPr>
        <p:sp>
          <p:nvSpPr>
            <p:cNvPr id="236" name="Google Shape;236;p3"/>
            <p:cNvSpPr/>
            <p:nvPr/>
          </p:nvSpPr>
          <p:spPr>
            <a:xfrm>
              <a:off x="-4825" y="0"/>
              <a:ext cx="9160807" cy="5153073"/>
            </a:xfrm>
            <a:custGeom>
              <a:rect b="b" l="l" r="r" t="t"/>
              <a:pathLst>
                <a:path extrusionOk="0" h="70520" w="125366">
                  <a:moveTo>
                    <a:pt x="117850" y="1"/>
                  </a:moveTo>
                  <a:cubicBezTo>
                    <a:pt x="117835" y="10"/>
                    <a:pt x="117821" y="25"/>
                    <a:pt x="117801" y="39"/>
                  </a:cubicBezTo>
                  <a:cubicBezTo>
                    <a:pt x="117695" y="141"/>
                    <a:pt x="117584" y="241"/>
                    <a:pt x="117474" y="343"/>
                  </a:cubicBezTo>
                  <a:cubicBezTo>
                    <a:pt x="117421" y="390"/>
                    <a:pt x="117363" y="439"/>
                    <a:pt x="117310" y="487"/>
                  </a:cubicBezTo>
                  <a:cubicBezTo>
                    <a:pt x="116448" y="1252"/>
                    <a:pt x="115504" y="2032"/>
                    <a:pt x="114464" y="2808"/>
                  </a:cubicBezTo>
                  <a:cubicBezTo>
                    <a:pt x="111917" y="4715"/>
                    <a:pt x="108807" y="6621"/>
                    <a:pt x="105037" y="8370"/>
                  </a:cubicBezTo>
                  <a:cubicBezTo>
                    <a:pt x="104912" y="8422"/>
                    <a:pt x="104792" y="8479"/>
                    <a:pt x="104666" y="8537"/>
                  </a:cubicBezTo>
                  <a:cubicBezTo>
                    <a:pt x="104479" y="8619"/>
                    <a:pt x="104295" y="8706"/>
                    <a:pt x="104108" y="8788"/>
                  </a:cubicBezTo>
                  <a:cubicBezTo>
                    <a:pt x="102514" y="9496"/>
                    <a:pt x="100805" y="10175"/>
                    <a:pt x="98970" y="10810"/>
                  </a:cubicBezTo>
                  <a:cubicBezTo>
                    <a:pt x="98830" y="10859"/>
                    <a:pt x="98681" y="10906"/>
                    <a:pt x="98537" y="10959"/>
                  </a:cubicBezTo>
                  <a:cubicBezTo>
                    <a:pt x="97916" y="11172"/>
                    <a:pt x="97275" y="11374"/>
                    <a:pt x="96625" y="11576"/>
                  </a:cubicBezTo>
                  <a:cubicBezTo>
                    <a:pt x="96548" y="11605"/>
                    <a:pt x="96466" y="11628"/>
                    <a:pt x="96390" y="11653"/>
                  </a:cubicBezTo>
                  <a:cubicBezTo>
                    <a:pt x="95374" y="11961"/>
                    <a:pt x="94328" y="12259"/>
                    <a:pt x="93250" y="12543"/>
                  </a:cubicBezTo>
                  <a:cubicBezTo>
                    <a:pt x="91594" y="12981"/>
                    <a:pt x="89861" y="13381"/>
                    <a:pt x="88045" y="13743"/>
                  </a:cubicBezTo>
                  <a:cubicBezTo>
                    <a:pt x="86470" y="14061"/>
                    <a:pt x="84829" y="14344"/>
                    <a:pt x="83125" y="14595"/>
                  </a:cubicBezTo>
                  <a:cubicBezTo>
                    <a:pt x="83009" y="14614"/>
                    <a:pt x="82894" y="14628"/>
                    <a:pt x="82778" y="14648"/>
                  </a:cubicBezTo>
                  <a:cubicBezTo>
                    <a:pt x="81761" y="14792"/>
                    <a:pt x="80732" y="14932"/>
                    <a:pt x="79667" y="15052"/>
                  </a:cubicBezTo>
                  <a:cubicBezTo>
                    <a:pt x="79595" y="15061"/>
                    <a:pt x="79523" y="15066"/>
                    <a:pt x="79450" y="15076"/>
                  </a:cubicBezTo>
                  <a:cubicBezTo>
                    <a:pt x="79432" y="15081"/>
                    <a:pt x="79407" y="15081"/>
                    <a:pt x="79388" y="15086"/>
                  </a:cubicBezTo>
                  <a:cubicBezTo>
                    <a:pt x="79292" y="15095"/>
                    <a:pt x="79190" y="15105"/>
                    <a:pt x="79094" y="15115"/>
                  </a:cubicBezTo>
                  <a:cubicBezTo>
                    <a:pt x="77472" y="15297"/>
                    <a:pt x="75796" y="15447"/>
                    <a:pt x="74063" y="15568"/>
                  </a:cubicBezTo>
                  <a:cubicBezTo>
                    <a:pt x="73658" y="15596"/>
                    <a:pt x="73254" y="15621"/>
                    <a:pt x="72850" y="15644"/>
                  </a:cubicBezTo>
                  <a:cubicBezTo>
                    <a:pt x="72758" y="15650"/>
                    <a:pt x="72672" y="15654"/>
                    <a:pt x="72580" y="15664"/>
                  </a:cubicBezTo>
                  <a:cubicBezTo>
                    <a:pt x="71823" y="15707"/>
                    <a:pt x="71054" y="15746"/>
                    <a:pt x="70274" y="15774"/>
                  </a:cubicBezTo>
                  <a:cubicBezTo>
                    <a:pt x="69248" y="15817"/>
                    <a:pt x="68208" y="15852"/>
                    <a:pt x="67149" y="15870"/>
                  </a:cubicBezTo>
                  <a:cubicBezTo>
                    <a:pt x="67076" y="15870"/>
                    <a:pt x="67005" y="15875"/>
                    <a:pt x="66927" y="15875"/>
                  </a:cubicBezTo>
                  <a:cubicBezTo>
                    <a:pt x="66080" y="15890"/>
                    <a:pt x="65218" y="15899"/>
                    <a:pt x="64347" y="15899"/>
                  </a:cubicBezTo>
                  <a:cubicBezTo>
                    <a:pt x="64318" y="15899"/>
                    <a:pt x="64289" y="15904"/>
                    <a:pt x="64260" y="15904"/>
                  </a:cubicBezTo>
                  <a:lnTo>
                    <a:pt x="64023" y="15904"/>
                  </a:lnTo>
                  <a:cubicBezTo>
                    <a:pt x="63099" y="15904"/>
                    <a:pt x="62189" y="15919"/>
                    <a:pt x="61289" y="15943"/>
                  </a:cubicBezTo>
                  <a:cubicBezTo>
                    <a:pt x="59565" y="15981"/>
                    <a:pt x="57890" y="16063"/>
                    <a:pt x="56263" y="16170"/>
                  </a:cubicBezTo>
                  <a:cubicBezTo>
                    <a:pt x="55594" y="16217"/>
                    <a:pt x="54934" y="16266"/>
                    <a:pt x="54283" y="16323"/>
                  </a:cubicBezTo>
                  <a:cubicBezTo>
                    <a:pt x="54240" y="16323"/>
                    <a:pt x="54196" y="16328"/>
                    <a:pt x="54154" y="16333"/>
                  </a:cubicBezTo>
                  <a:cubicBezTo>
                    <a:pt x="54076" y="16337"/>
                    <a:pt x="53999" y="16348"/>
                    <a:pt x="53923" y="16352"/>
                  </a:cubicBezTo>
                  <a:cubicBezTo>
                    <a:pt x="52521" y="16477"/>
                    <a:pt x="51154" y="16626"/>
                    <a:pt x="49825" y="16799"/>
                  </a:cubicBezTo>
                  <a:cubicBezTo>
                    <a:pt x="49652" y="16819"/>
                    <a:pt x="49483" y="16843"/>
                    <a:pt x="49314" y="16868"/>
                  </a:cubicBezTo>
                  <a:cubicBezTo>
                    <a:pt x="49098" y="16896"/>
                    <a:pt x="48881" y="16925"/>
                    <a:pt x="48669" y="16954"/>
                  </a:cubicBezTo>
                  <a:cubicBezTo>
                    <a:pt x="48597" y="16964"/>
                    <a:pt x="48525" y="16973"/>
                    <a:pt x="48452" y="16983"/>
                  </a:cubicBezTo>
                  <a:cubicBezTo>
                    <a:pt x="47278" y="17152"/>
                    <a:pt x="46141" y="17344"/>
                    <a:pt x="45020" y="17546"/>
                  </a:cubicBezTo>
                  <a:cubicBezTo>
                    <a:pt x="44947" y="17561"/>
                    <a:pt x="44876" y="17570"/>
                    <a:pt x="44803" y="17585"/>
                  </a:cubicBezTo>
                  <a:cubicBezTo>
                    <a:pt x="44331" y="17672"/>
                    <a:pt x="43859" y="17763"/>
                    <a:pt x="43396" y="17854"/>
                  </a:cubicBezTo>
                  <a:cubicBezTo>
                    <a:pt x="43310" y="17874"/>
                    <a:pt x="43229" y="17893"/>
                    <a:pt x="43142" y="17908"/>
                  </a:cubicBezTo>
                  <a:cubicBezTo>
                    <a:pt x="42010" y="18139"/>
                    <a:pt x="40903" y="18384"/>
                    <a:pt x="39829" y="18648"/>
                  </a:cubicBezTo>
                  <a:cubicBezTo>
                    <a:pt x="38780" y="18908"/>
                    <a:pt x="37749" y="19179"/>
                    <a:pt x="36752" y="19468"/>
                  </a:cubicBezTo>
                  <a:cubicBezTo>
                    <a:pt x="33320" y="20459"/>
                    <a:pt x="30189" y="21615"/>
                    <a:pt x="27340" y="22890"/>
                  </a:cubicBezTo>
                  <a:cubicBezTo>
                    <a:pt x="27205" y="22948"/>
                    <a:pt x="27065" y="23006"/>
                    <a:pt x="26930" y="23068"/>
                  </a:cubicBezTo>
                  <a:cubicBezTo>
                    <a:pt x="25731" y="23613"/>
                    <a:pt x="24585" y="24181"/>
                    <a:pt x="23483" y="24764"/>
                  </a:cubicBezTo>
                  <a:cubicBezTo>
                    <a:pt x="21985" y="25553"/>
                    <a:pt x="20574" y="26377"/>
                    <a:pt x="19256" y="27219"/>
                  </a:cubicBezTo>
                  <a:cubicBezTo>
                    <a:pt x="19202" y="27253"/>
                    <a:pt x="19149" y="27286"/>
                    <a:pt x="19096" y="27321"/>
                  </a:cubicBezTo>
                  <a:cubicBezTo>
                    <a:pt x="19072" y="27330"/>
                    <a:pt x="19053" y="27344"/>
                    <a:pt x="19034" y="27359"/>
                  </a:cubicBezTo>
                  <a:cubicBezTo>
                    <a:pt x="18442" y="27739"/>
                    <a:pt x="17873" y="28124"/>
                    <a:pt x="17315" y="28510"/>
                  </a:cubicBezTo>
                  <a:cubicBezTo>
                    <a:pt x="17252" y="28553"/>
                    <a:pt x="17185" y="28601"/>
                    <a:pt x="17122" y="28644"/>
                  </a:cubicBezTo>
                  <a:cubicBezTo>
                    <a:pt x="16655" y="28972"/>
                    <a:pt x="16193" y="29304"/>
                    <a:pt x="15750" y="29637"/>
                  </a:cubicBezTo>
                  <a:cubicBezTo>
                    <a:pt x="15543" y="29790"/>
                    <a:pt x="15340" y="29944"/>
                    <a:pt x="15138" y="30103"/>
                  </a:cubicBezTo>
                  <a:cubicBezTo>
                    <a:pt x="14989" y="30214"/>
                    <a:pt x="14840" y="30330"/>
                    <a:pt x="14696" y="30441"/>
                  </a:cubicBezTo>
                  <a:cubicBezTo>
                    <a:pt x="13738" y="31197"/>
                    <a:pt x="12837" y="31952"/>
                    <a:pt x="11989" y="32708"/>
                  </a:cubicBezTo>
                  <a:cubicBezTo>
                    <a:pt x="11932" y="32761"/>
                    <a:pt x="11878" y="32810"/>
                    <a:pt x="11826" y="32862"/>
                  </a:cubicBezTo>
                  <a:cubicBezTo>
                    <a:pt x="10440" y="34114"/>
                    <a:pt x="9202" y="35361"/>
                    <a:pt x="8104" y="36579"/>
                  </a:cubicBezTo>
                  <a:cubicBezTo>
                    <a:pt x="8051" y="36642"/>
                    <a:pt x="7998" y="36699"/>
                    <a:pt x="7945" y="36757"/>
                  </a:cubicBezTo>
                  <a:cubicBezTo>
                    <a:pt x="7107" y="37697"/>
                    <a:pt x="6347" y="38621"/>
                    <a:pt x="5663" y="39512"/>
                  </a:cubicBezTo>
                  <a:cubicBezTo>
                    <a:pt x="1387" y="45068"/>
                    <a:pt x="0" y="49415"/>
                    <a:pt x="0" y="49415"/>
                  </a:cubicBezTo>
                  <a:lnTo>
                    <a:pt x="0" y="70519"/>
                  </a:lnTo>
                  <a:lnTo>
                    <a:pt x="125366" y="70519"/>
                  </a:lnTo>
                  <a:lnTo>
                    <a:pt x="125366" y="1"/>
                  </a:lnTo>
                  <a:close/>
                </a:path>
              </a:pathLst>
            </a:custGeom>
            <a:solidFill>
              <a:srgbClr val="FDFA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573643" y="801833"/>
              <a:ext cx="374351" cy="515069"/>
            </a:xfrm>
            <a:custGeom>
              <a:rect b="b" l="l" r="r" t="t"/>
              <a:pathLst>
                <a:path extrusionOk="0" h="16215" w="11785">
                  <a:moveTo>
                    <a:pt x="2097" y="0"/>
                  </a:moveTo>
                  <a:cubicBezTo>
                    <a:pt x="1860" y="0"/>
                    <a:pt x="1620" y="57"/>
                    <a:pt x="1377" y="186"/>
                  </a:cubicBezTo>
                  <a:cubicBezTo>
                    <a:pt x="945" y="418"/>
                    <a:pt x="638" y="837"/>
                    <a:pt x="366" y="1247"/>
                  </a:cubicBezTo>
                  <a:cubicBezTo>
                    <a:pt x="210" y="1488"/>
                    <a:pt x="54" y="1737"/>
                    <a:pt x="23" y="2023"/>
                  </a:cubicBezTo>
                  <a:cubicBezTo>
                    <a:pt x="0" y="2250"/>
                    <a:pt x="58" y="2478"/>
                    <a:pt x="125" y="2696"/>
                  </a:cubicBezTo>
                  <a:cubicBezTo>
                    <a:pt x="607" y="4306"/>
                    <a:pt x="1490" y="5416"/>
                    <a:pt x="2537" y="6647"/>
                  </a:cubicBezTo>
                  <a:cubicBezTo>
                    <a:pt x="2894" y="7065"/>
                    <a:pt x="3233" y="7520"/>
                    <a:pt x="3558" y="7993"/>
                  </a:cubicBezTo>
                  <a:cubicBezTo>
                    <a:pt x="4780" y="9759"/>
                    <a:pt x="5877" y="11738"/>
                    <a:pt x="7607" y="12924"/>
                  </a:cubicBezTo>
                  <a:cubicBezTo>
                    <a:pt x="8164" y="13308"/>
                    <a:pt x="8788" y="13593"/>
                    <a:pt x="9345" y="13981"/>
                  </a:cubicBezTo>
                  <a:cubicBezTo>
                    <a:pt x="10202" y="14579"/>
                    <a:pt x="10866" y="15404"/>
                    <a:pt x="11517" y="16215"/>
                  </a:cubicBezTo>
                  <a:cubicBezTo>
                    <a:pt x="11562" y="15288"/>
                    <a:pt x="11784" y="14245"/>
                    <a:pt x="11740" y="13335"/>
                  </a:cubicBezTo>
                  <a:cubicBezTo>
                    <a:pt x="11683" y="12193"/>
                    <a:pt x="10848" y="11324"/>
                    <a:pt x="10492" y="10290"/>
                  </a:cubicBezTo>
                  <a:cubicBezTo>
                    <a:pt x="10179" y="9380"/>
                    <a:pt x="10238" y="8421"/>
                    <a:pt x="9885" y="7538"/>
                  </a:cubicBezTo>
                  <a:cubicBezTo>
                    <a:pt x="9452" y="6477"/>
                    <a:pt x="8601" y="5514"/>
                    <a:pt x="7683" y="4855"/>
                  </a:cubicBezTo>
                  <a:cubicBezTo>
                    <a:pt x="7290" y="4573"/>
                    <a:pt x="6867" y="4332"/>
                    <a:pt x="6501" y="4021"/>
                  </a:cubicBezTo>
                  <a:cubicBezTo>
                    <a:pt x="6166" y="3731"/>
                    <a:pt x="5882" y="3387"/>
                    <a:pt x="5600" y="3048"/>
                  </a:cubicBezTo>
                  <a:cubicBezTo>
                    <a:pt x="4857" y="2147"/>
                    <a:pt x="3549" y="0"/>
                    <a:pt x="2097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582855" y="809266"/>
              <a:ext cx="363868" cy="507827"/>
            </a:xfrm>
            <a:custGeom>
              <a:rect b="b" l="l" r="r" t="t"/>
              <a:pathLst>
                <a:path extrusionOk="0" h="15987" w="11455">
                  <a:moveTo>
                    <a:pt x="1003" y="1"/>
                  </a:moveTo>
                  <a:cubicBezTo>
                    <a:pt x="785" y="135"/>
                    <a:pt x="602" y="318"/>
                    <a:pt x="437" y="518"/>
                  </a:cubicBezTo>
                  <a:cubicBezTo>
                    <a:pt x="441" y="523"/>
                    <a:pt x="445" y="532"/>
                    <a:pt x="451" y="536"/>
                  </a:cubicBezTo>
                  <a:lnTo>
                    <a:pt x="477" y="585"/>
                  </a:lnTo>
                  <a:lnTo>
                    <a:pt x="0" y="2952"/>
                  </a:lnTo>
                  <a:cubicBezTo>
                    <a:pt x="44" y="3077"/>
                    <a:pt x="98" y="3203"/>
                    <a:pt x="147" y="3322"/>
                  </a:cubicBezTo>
                  <a:cubicBezTo>
                    <a:pt x="414" y="2003"/>
                    <a:pt x="566" y="1263"/>
                    <a:pt x="647" y="844"/>
                  </a:cubicBezTo>
                  <a:cubicBezTo>
                    <a:pt x="758" y="1013"/>
                    <a:pt x="927" y="1272"/>
                    <a:pt x="1190" y="1673"/>
                  </a:cubicBezTo>
                  <a:cubicBezTo>
                    <a:pt x="1204" y="1695"/>
                    <a:pt x="1217" y="1717"/>
                    <a:pt x="1231" y="1740"/>
                  </a:cubicBezTo>
                  <a:lnTo>
                    <a:pt x="700" y="4375"/>
                  </a:lnTo>
                  <a:cubicBezTo>
                    <a:pt x="754" y="4464"/>
                    <a:pt x="811" y="4553"/>
                    <a:pt x="869" y="4638"/>
                  </a:cubicBezTo>
                  <a:cubicBezTo>
                    <a:pt x="1159" y="3198"/>
                    <a:pt x="1315" y="2423"/>
                    <a:pt x="1400" y="2003"/>
                  </a:cubicBezTo>
                  <a:cubicBezTo>
                    <a:pt x="1579" y="2275"/>
                    <a:pt x="1762" y="2547"/>
                    <a:pt x="1953" y="2814"/>
                  </a:cubicBezTo>
                  <a:cubicBezTo>
                    <a:pt x="1966" y="2832"/>
                    <a:pt x="1980" y="2851"/>
                    <a:pt x="1988" y="2868"/>
                  </a:cubicBezTo>
                  <a:lnTo>
                    <a:pt x="1467" y="5463"/>
                  </a:lnTo>
                  <a:cubicBezTo>
                    <a:pt x="1525" y="5539"/>
                    <a:pt x="1583" y="5615"/>
                    <a:pt x="1641" y="5686"/>
                  </a:cubicBezTo>
                  <a:cubicBezTo>
                    <a:pt x="1935" y="4246"/>
                    <a:pt x="2087" y="3497"/>
                    <a:pt x="2167" y="3104"/>
                  </a:cubicBezTo>
                  <a:cubicBezTo>
                    <a:pt x="2359" y="3363"/>
                    <a:pt x="2559" y="3612"/>
                    <a:pt x="2778" y="3853"/>
                  </a:cubicBezTo>
                  <a:lnTo>
                    <a:pt x="2256" y="6426"/>
                  </a:lnTo>
                  <a:cubicBezTo>
                    <a:pt x="2318" y="6497"/>
                    <a:pt x="2381" y="6569"/>
                    <a:pt x="2439" y="6640"/>
                  </a:cubicBezTo>
                  <a:cubicBezTo>
                    <a:pt x="2742" y="5142"/>
                    <a:pt x="2890" y="4411"/>
                    <a:pt x="2960" y="4049"/>
                  </a:cubicBezTo>
                  <a:cubicBezTo>
                    <a:pt x="3170" y="4268"/>
                    <a:pt x="3384" y="4473"/>
                    <a:pt x="3602" y="4674"/>
                  </a:cubicBezTo>
                  <a:lnTo>
                    <a:pt x="3040" y="7438"/>
                  </a:lnTo>
                  <a:cubicBezTo>
                    <a:pt x="3099" y="7518"/>
                    <a:pt x="3157" y="7603"/>
                    <a:pt x="3215" y="7683"/>
                  </a:cubicBezTo>
                  <a:cubicBezTo>
                    <a:pt x="3558" y="5981"/>
                    <a:pt x="3719" y="5199"/>
                    <a:pt x="3789" y="4843"/>
                  </a:cubicBezTo>
                  <a:cubicBezTo>
                    <a:pt x="3795" y="4852"/>
                    <a:pt x="3803" y="4861"/>
                    <a:pt x="3812" y="4866"/>
                  </a:cubicBezTo>
                  <a:cubicBezTo>
                    <a:pt x="4022" y="5057"/>
                    <a:pt x="4231" y="5244"/>
                    <a:pt x="4432" y="5440"/>
                  </a:cubicBezTo>
                  <a:lnTo>
                    <a:pt x="3803" y="8553"/>
                  </a:lnTo>
                  <a:cubicBezTo>
                    <a:pt x="3861" y="8638"/>
                    <a:pt x="3915" y="8722"/>
                    <a:pt x="3972" y="8811"/>
                  </a:cubicBezTo>
                  <a:cubicBezTo>
                    <a:pt x="4374" y="6831"/>
                    <a:pt x="4544" y="5985"/>
                    <a:pt x="4619" y="5619"/>
                  </a:cubicBezTo>
                  <a:cubicBezTo>
                    <a:pt x="4838" y="5833"/>
                    <a:pt x="5052" y="6056"/>
                    <a:pt x="5248" y="6292"/>
                  </a:cubicBezTo>
                  <a:lnTo>
                    <a:pt x="4561" y="9685"/>
                  </a:lnTo>
                  <a:cubicBezTo>
                    <a:pt x="4619" y="9770"/>
                    <a:pt x="4678" y="9850"/>
                    <a:pt x="4735" y="9930"/>
                  </a:cubicBezTo>
                  <a:cubicBezTo>
                    <a:pt x="5168" y="7782"/>
                    <a:pt x="5351" y="6885"/>
                    <a:pt x="5427" y="6510"/>
                  </a:cubicBezTo>
                  <a:cubicBezTo>
                    <a:pt x="5497" y="6609"/>
                    <a:pt x="5569" y="6703"/>
                    <a:pt x="5635" y="6800"/>
                  </a:cubicBezTo>
                  <a:cubicBezTo>
                    <a:pt x="5769" y="6988"/>
                    <a:pt x="5894" y="7184"/>
                    <a:pt x="6015" y="7380"/>
                  </a:cubicBezTo>
                  <a:lnTo>
                    <a:pt x="5333" y="10747"/>
                  </a:lnTo>
                  <a:cubicBezTo>
                    <a:pt x="5395" y="10823"/>
                    <a:pt x="5453" y="10898"/>
                    <a:pt x="5511" y="10969"/>
                  </a:cubicBezTo>
                  <a:cubicBezTo>
                    <a:pt x="5935" y="8883"/>
                    <a:pt x="6108" y="8014"/>
                    <a:pt x="6184" y="7656"/>
                  </a:cubicBezTo>
                  <a:cubicBezTo>
                    <a:pt x="6372" y="7973"/>
                    <a:pt x="6559" y="8294"/>
                    <a:pt x="6750" y="8615"/>
                  </a:cubicBezTo>
                  <a:lnTo>
                    <a:pt x="6135" y="11674"/>
                  </a:lnTo>
                  <a:cubicBezTo>
                    <a:pt x="6193" y="11741"/>
                    <a:pt x="6256" y="11803"/>
                    <a:pt x="6318" y="11861"/>
                  </a:cubicBezTo>
                  <a:cubicBezTo>
                    <a:pt x="6705" y="9957"/>
                    <a:pt x="6857" y="9195"/>
                    <a:pt x="6920" y="8887"/>
                  </a:cubicBezTo>
                  <a:cubicBezTo>
                    <a:pt x="6964" y="8963"/>
                    <a:pt x="7014" y="9035"/>
                    <a:pt x="7063" y="9105"/>
                  </a:cubicBezTo>
                  <a:cubicBezTo>
                    <a:pt x="7201" y="9325"/>
                    <a:pt x="7353" y="9533"/>
                    <a:pt x="7513" y="9739"/>
                  </a:cubicBezTo>
                  <a:lnTo>
                    <a:pt x="6969" y="12437"/>
                  </a:lnTo>
                  <a:cubicBezTo>
                    <a:pt x="7032" y="12486"/>
                    <a:pt x="7094" y="12535"/>
                    <a:pt x="7160" y="12583"/>
                  </a:cubicBezTo>
                  <a:cubicBezTo>
                    <a:pt x="7513" y="10850"/>
                    <a:pt x="7642" y="10202"/>
                    <a:pt x="7691" y="9961"/>
                  </a:cubicBezTo>
                  <a:cubicBezTo>
                    <a:pt x="7758" y="10042"/>
                    <a:pt x="7825" y="10118"/>
                    <a:pt x="7892" y="10198"/>
                  </a:cubicBezTo>
                  <a:cubicBezTo>
                    <a:pt x="8030" y="10358"/>
                    <a:pt x="8173" y="10519"/>
                    <a:pt x="8311" y="10679"/>
                  </a:cubicBezTo>
                  <a:lnTo>
                    <a:pt x="7839" y="13017"/>
                  </a:lnTo>
                  <a:cubicBezTo>
                    <a:pt x="7901" y="13056"/>
                    <a:pt x="7972" y="13097"/>
                    <a:pt x="8035" y="13132"/>
                  </a:cubicBezTo>
                  <a:cubicBezTo>
                    <a:pt x="8337" y="11643"/>
                    <a:pt x="8450" y="11090"/>
                    <a:pt x="8489" y="10889"/>
                  </a:cubicBezTo>
                  <a:cubicBezTo>
                    <a:pt x="8588" y="11000"/>
                    <a:pt x="8681" y="11112"/>
                    <a:pt x="8775" y="11224"/>
                  </a:cubicBezTo>
                  <a:cubicBezTo>
                    <a:pt x="8886" y="11358"/>
                    <a:pt x="8998" y="11496"/>
                    <a:pt x="9105" y="11634"/>
                  </a:cubicBezTo>
                  <a:lnTo>
                    <a:pt x="8722" y="13529"/>
                  </a:lnTo>
                  <a:cubicBezTo>
                    <a:pt x="8788" y="13569"/>
                    <a:pt x="8855" y="13609"/>
                    <a:pt x="8917" y="13653"/>
                  </a:cubicBezTo>
                  <a:cubicBezTo>
                    <a:pt x="9158" y="12468"/>
                    <a:pt x="9247" y="12027"/>
                    <a:pt x="9283" y="11861"/>
                  </a:cubicBezTo>
                  <a:cubicBezTo>
                    <a:pt x="9488" y="12138"/>
                    <a:pt x="9689" y="12418"/>
                    <a:pt x="9876" y="12708"/>
                  </a:cubicBezTo>
                  <a:lnTo>
                    <a:pt x="9582" y="14157"/>
                  </a:lnTo>
                  <a:cubicBezTo>
                    <a:pt x="9644" y="14215"/>
                    <a:pt x="9707" y="14269"/>
                    <a:pt x="9769" y="14327"/>
                  </a:cubicBezTo>
                  <a:cubicBezTo>
                    <a:pt x="9948" y="13449"/>
                    <a:pt x="10014" y="13110"/>
                    <a:pt x="10041" y="12980"/>
                  </a:cubicBezTo>
                  <a:cubicBezTo>
                    <a:pt x="10135" y="13136"/>
                    <a:pt x="10224" y="13288"/>
                    <a:pt x="10309" y="13449"/>
                  </a:cubicBezTo>
                  <a:cubicBezTo>
                    <a:pt x="10411" y="13640"/>
                    <a:pt x="10504" y="13832"/>
                    <a:pt x="10594" y="14033"/>
                  </a:cubicBezTo>
                  <a:lnTo>
                    <a:pt x="10403" y="14987"/>
                  </a:lnTo>
                  <a:cubicBezTo>
                    <a:pt x="10460" y="15054"/>
                    <a:pt x="10523" y="15125"/>
                    <a:pt x="10585" y="15192"/>
                  </a:cubicBezTo>
                  <a:cubicBezTo>
                    <a:pt x="10687" y="14679"/>
                    <a:pt x="10728" y="14470"/>
                    <a:pt x="10745" y="14385"/>
                  </a:cubicBezTo>
                  <a:cubicBezTo>
                    <a:pt x="10955" y="14902"/>
                    <a:pt x="11115" y="15437"/>
                    <a:pt x="11222" y="15986"/>
                  </a:cubicBezTo>
                  <a:cubicBezTo>
                    <a:pt x="11191" y="15807"/>
                    <a:pt x="11156" y="15624"/>
                    <a:pt x="11115" y="15446"/>
                  </a:cubicBezTo>
                  <a:lnTo>
                    <a:pt x="11115" y="15446"/>
                  </a:lnTo>
                  <a:lnTo>
                    <a:pt x="11267" y="15478"/>
                  </a:lnTo>
                  <a:cubicBezTo>
                    <a:pt x="11272" y="15406"/>
                    <a:pt x="11280" y="15334"/>
                    <a:pt x="11290" y="15258"/>
                  </a:cubicBezTo>
                  <a:cubicBezTo>
                    <a:pt x="11125" y="15227"/>
                    <a:pt x="11076" y="15215"/>
                    <a:pt x="11058" y="15215"/>
                  </a:cubicBezTo>
                  <a:cubicBezTo>
                    <a:pt x="10986" y="14937"/>
                    <a:pt x="10901" y="14661"/>
                    <a:pt x="10804" y="14394"/>
                  </a:cubicBezTo>
                  <a:lnTo>
                    <a:pt x="10804" y="14394"/>
                  </a:lnTo>
                  <a:lnTo>
                    <a:pt x="11374" y="14515"/>
                  </a:lnTo>
                  <a:cubicBezTo>
                    <a:pt x="11383" y="14439"/>
                    <a:pt x="11393" y="14367"/>
                    <a:pt x="11401" y="14295"/>
                  </a:cubicBezTo>
                  <a:cubicBezTo>
                    <a:pt x="10924" y="14198"/>
                    <a:pt x="10763" y="14167"/>
                    <a:pt x="10710" y="14153"/>
                  </a:cubicBezTo>
                  <a:cubicBezTo>
                    <a:pt x="10611" y="13904"/>
                    <a:pt x="10500" y="13653"/>
                    <a:pt x="10380" y="13408"/>
                  </a:cubicBezTo>
                  <a:cubicBezTo>
                    <a:pt x="10362" y="13377"/>
                    <a:pt x="10344" y="13342"/>
                    <a:pt x="10331" y="13311"/>
                  </a:cubicBezTo>
                  <a:lnTo>
                    <a:pt x="10331" y="13311"/>
                  </a:lnTo>
                  <a:lnTo>
                    <a:pt x="11450" y="13542"/>
                  </a:lnTo>
                  <a:cubicBezTo>
                    <a:pt x="11455" y="13466"/>
                    <a:pt x="11455" y="13391"/>
                    <a:pt x="11455" y="13319"/>
                  </a:cubicBezTo>
                  <a:cubicBezTo>
                    <a:pt x="10599" y="13141"/>
                    <a:pt x="10300" y="13083"/>
                    <a:pt x="10197" y="13060"/>
                  </a:cubicBezTo>
                  <a:cubicBezTo>
                    <a:pt x="10037" y="12762"/>
                    <a:pt x="9858" y="12472"/>
                    <a:pt x="9671" y="12187"/>
                  </a:cubicBezTo>
                  <a:lnTo>
                    <a:pt x="9671" y="12187"/>
                  </a:lnTo>
                  <a:lnTo>
                    <a:pt x="11356" y="12530"/>
                  </a:lnTo>
                  <a:cubicBezTo>
                    <a:pt x="11334" y="12455"/>
                    <a:pt x="11312" y="12374"/>
                    <a:pt x="11280" y="12294"/>
                  </a:cubicBezTo>
                  <a:cubicBezTo>
                    <a:pt x="10082" y="12048"/>
                    <a:pt x="9648" y="11959"/>
                    <a:pt x="9497" y="11928"/>
                  </a:cubicBezTo>
                  <a:cubicBezTo>
                    <a:pt x="9306" y="11652"/>
                    <a:pt x="9105" y="11389"/>
                    <a:pt x="8905" y="11126"/>
                  </a:cubicBezTo>
                  <a:cubicBezTo>
                    <a:pt x="8878" y="11090"/>
                    <a:pt x="8851" y="11058"/>
                    <a:pt x="8824" y="11023"/>
                  </a:cubicBezTo>
                  <a:lnTo>
                    <a:pt x="8824" y="11023"/>
                  </a:lnTo>
                  <a:lnTo>
                    <a:pt x="10889" y="11447"/>
                  </a:lnTo>
                  <a:cubicBezTo>
                    <a:pt x="10844" y="11366"/>
                    <a:pt x="10799" y="11282"/>
                    <a:pt x="10750" y="11197"/>
                  </a:cubicBezTo>
                  <a:cubicBezTo>
                    <a:pt x="9354" y="10912"/>
                    <a:pt x="8815" y="10800"/>
                    <a:pt x="8610" y="10755"/>
                  </a:cubicBezTo>
                  <a:cubicBezTo>
                    <a:pt x="8423" y="10529"/>
                    <a:pt x="8230" y="10296"/>
                    <a:pt x="8048" y="10068"/>
                  </a:cubicBezTo>
                  <a:cubicBezTo>
                    <a:pt x="7985" y="9993"/>
                    <a:pt x="7923" y="9918"/>
                    <a:pt x="7865" y="9842"/>
                  </a:cubicBezTo>
                  <a:lnTo>
                    <a:pt x="7865" y="9842"/>
                  </a:lnTo>
                  <a:lnTo>
                    <a:pt x="10313" y="10341"/>
                  </a:lnTo>
                  <a:cubicBezTo>
                    <a:pt x="10278" y="10261"/>
                    <a:pt x="10246" y="10181"/>
                    <a:pt x="10215" y="10100"/>
                  </a:cubicBezTo>
                  <a:cubicBezTo>
                    <a:pt x="8561" y="9757"/>
                    <a:pt x="7919" y="9628"/>
                    <a:pt x="7669" y="9574"/>
                  </a:cubicBezTo>
                  <a:cubicBezTo>
                    <a:pt x="7531" y="9382"/>
                    <a:pt x="7401" y="9177"/>
                    <a:pt x="7277" y="8972"/>
                  </a:cubicBezTo>
                  <a:cubicBezTo>
                    <a:pt x="7223" y="8878"/>
                    <a:pt x="7174" y="8790"/>
                    <a:pt x="7121" y="8700"/>
                  </a:cubicBezTo>
                  <a:lnTo>
                    <a:pt x="7121" y="8700"/>
                  </a:lnTo>
                  <a:lnTo>
                    <a:pt x="10010" y="9293"/>
                  </a:lnTo>
                  <a:cubicBezTo>
                    <a:pt x="9996" y="9218"/>
                    <a:pt x="9983" y="9137"/>
                    <a:pt x="9969" y="9061"/>
                  </a:cubicBezTo>
                  <a:cubicBezTo>
                    <a:pt x="8016" y="8660"/>
                    <a:pt x="7267" y="8504"/>
                    <a:pt x="6983" y="8446"/>
                  </a:cubicBezTo>
                  <a:cubicBezTo>
                    <a:pt x="6826" y="8165"/>
                    <a:pt x="6679" y="7875"/>
                    <a:pt x="6528" y="7590"/>
                  </a:cubicBezTo>
                  <a:lnTo>
                    <a:pt x="6528" y="7590"/>
                  </a:lnTo>
                  <a:lnTo>
                    <a:pt x="9849" y="8272"/>
                  </a:lnTo>
                  <a:cubicBezTo>
                    <a:pt x="9836" y="8191"/>
                    <a:pt x="9823" y="8115"/>
                    <a:pt x="9805" y="8041"/>
                  </a:cubicBezTo>
                  <a:cubicBezTo>
                    <a:pt x="7594" y="7586"/>
                    <a:pt x="6728" y="7407"/>
                    <a:pt x="6390" y="7335"/>
                  </a:cubicBezTo>
                  <a:cubicBezTo>
                    <a:pt x="6251" y="7086"/>
                    <a:pt x="6108" y="6837"/>
                    <a:pt x="5952" y="6591"/>
                  </a:cubicBezTo>
                  <a:cubicBezTo>
                    <a:pt x="5930" y="6551"/>
                    <a:pt x="5903" y="6506"/>
                    <a:pt x="5872" y="6466"/>
                  </a:cubicBezTo>
                  <a:lnTo>
                    <a:pt x="5872" y="6466"/>
                  </a:lnTo>
                  <a:lnTo>
                    <a:pt x="9559" y="7224"/>
                  </a:lnTo>
                  <a:cubicBezTo>
                    <a:pt x="9524" y="7140"/>
                    <a:pt x="9483" y="7059"/>
                    <a:pt x="9448" y="6979"/>
                  </a:cubicBezTo>
                  <a:cubicBezTo>
                    <a:pt x="7090" y="6493"/>
                    <a:pt x="6104" y="6292"/>
                    <a:pt x="5694" y="6207"/>
                  </a:cubicBezTo>
                  <a:cubicBezTo>
                    <a:pt x="5516" y="5954"/>
                    <a:pt x="5320" y="5713"/>
                    <a:pt x="5114" y="5485"/>
                  </a:cubicBezTo>
                  <a:cubicBezTo>
                    <a:pt x="5052" y="5419"/>
                    <a:pt x="4989" y="5351"/>
                    <a:pt x="4927" y="5285"/>
                  </a:cubicBezTo>
                  <a:lnTo>
                    <a:pt x="4927" y="5285"/>
                  </a:lnTo>
                  <a:lnTo>
                    <a:pt x="8905" y="6100"/>
                  </a:lnTo>
                  <a:cubicBezTo>
                    <a:pt x="8837" y="6012"/>
                    <a:pt x="8765" y="5922"/>
                    <a:pt x="8695" y="5833"/>
                  </a:cubicBezTo>
                  <a:cubicBezTo>
                    <a:pt x="6269" y="5333"/>
                    <a:pt x="5163" y="5106"/>
                    <a:pt x="4659" y="5004"/>
                  </a:cubicBezTo>
                  <a:cubicBezTo>
                    <a:pt x="4495" y="4835"/>
                    <a:pt x="4325" y="4670"/>
                    <a:pt x="4160" y="4500"/>
                  </a:cubicBezTo>
                  <a:cubicBezTo>
                    <a:pt x="4009" y="4349"/>
                    <a:pt x="3857" y="4197"/>
                    <a:pt x="3715" y="4045"/>
                  </a:cubicBezTo>
                  <a:lnTo>
                    <a:pt x="3715" y="4045"/>
                  </a:lnTo>
                  <a:lnTo>
                    <a:pt x="7714" y="4866"/>
                  </a:lnTo>
                  <a:cubicBezTo>
                    <a:pt x="7607" y="4781"/>
                    <a:pt x="7500" y="4701"/>
                    <a:pt x="7393" y="4621"/>
                  </a:cubicBezTo>
                  <a:cubicBezTo>
                    <a:pt x="7361" y="4598"/>
                    <a:pt x="7335" y="4580"/>
                    <a:pt x="7308" y="4563"/>
                  </a:cubicBezTo>
                  <a:cubicBezTo>
                    <a:pt x="5034" y="4094"/>
                    <a:pt x="3960" y="3876"/>
                    <a:pt x="3456" y="3769"/>
                  </a:cubicBezTo>
                  <a:cubicBezTo>
                    <a:pt x="3384" y="3688"/>
                    <a:pt x="3318" y="3608"/>
                    <a:pt x="3246" y="3528"/>
                  </a:cubicBezTo>
                  <a:cubicBezTo>
                    <a:pt x="3067" y="3314"/>
                    <a:pt x="2898" y="3091"/>
                    <a:pt x="2738" y="2859"/>
                  </a:cubicBezTo>
                  <a:lnTo>
                    <a:pt x="2738" y="2859"/>
                  </a:lnTo>
                  <a:lnTo>
                    <a:pt x="5921" y="3510"/>
                  </a:lnTo>
                  <a:cubicBezTo>
                    <a:pt x="5832" y="3421"/>
                    <a:pt x="5748" y="3332"/>
                    <a:pt x="5667" y="3234"/>
                  </a:cubicBezTo>
                  <a:cubicBezTo>
                    <a:pt x="3839" y="2859"/>
                    <a:pt x="2974" y="2680"/>
                    <a:pt x="2559" y="2596"/>
                  </a:cubicBezTo>
                  <a:cubicBezTo>
                    <a:pt x="2532" y="2551"/>
                    <a:pt x="2501" y="2507"/>
                    <a:pt x="2470" y="2462"/>
                  </a:cubicBezTo>
                  <a:cubicBezTo>
                    <a:pt x="2314" y="2221"/>
                    <a:pt x="2167" y="1972"/>
                    <a:pt x="2015" y="1722"/>
                  </a:cubicBezTo>
                  <a:lnTo>
                    <a:pt x="2015" y="1722"/>
                  </a:lnTo>
                  <a:lnTo>
                    <a:pt x="4927" y="2320"/>
                  </a:lnTo>
                  <a:cubicBezTo>
                    <a:pt x="4860" y="2235"/>
                    <a:pt x="4793" y="2145"/>
                    <a:pt x="4726" y="2057"/>
                  </a:cubicBezTo>
                  <a:cubicBezTo>
                    <a:pt x="3099" y="1722"/>
                    <a:pt x="2278" y="1553"/>
                    <a:pt x="1869" y="1468"/>
                  </a:cubicBezTo>
                  <a:cubicBezTo>
                    <a:pt x="1837" y="1414"/>
                    <a:pt x="1805" y="1365"/>
                    <a:pt x="1774" y="1312"/>
                  </a:cubicBezTo>
                  <a:lnTo>
                    <a:pt x="1355" y="598"/>
                  </a:lnTo>
                  <a:lnTo>
                    <a:pt x="3991" y="1138"/>
                  </a:lnTo>
                  <a:cubicBezTo>
                    <a:pt x="3910" y="1044"/>
                    <a:pt x="3826" y="955"/>
                    <a:pt x="3741" y="861"/>
                  </a:cubicBezTo>
                  <a:cubicBezTo>
                    <a:pt x="2363" y="581"/>
                    <a:pt x="1614" y="429"/>
                    <a:pt x="1204" y="344"/>
                  </a:cubicBezTo>
                  <a:cubicBezTo>
                    <a:pt x="1168" y="282"/>
                    <a:pt x="1128" y="215"/>
                    <a:pt x="1087" y="143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382233" y="-173956"/>
              <a:ext cx="1249349" cy="1785733"/>
            </a:xfrm>
            <a:custGeom>
              <a:rect b="b" l="l" r="r" t="t"/>
              <a:pathLst>
                <a:path extrusionOk="0" h="56217" w="39331">
                  <a:moveTo>
                    <a:pt x="27791" y="0"/>
                  </a:moveTo>
                  <a:cubicBezTo>
                    <a:pt x="27308" y="0"/>
                    <a:pt x="26830" y="57"/>
                    <a:pt x="26374" y="220"/>
                  </a:cubicBezTo>
                  <a:cubicBezTo>
                    <a:pt x="25647" y="483"/>
                    <a:pt x="25041" y="1000"/>
                    <a:pt x="24474" y="1522"/>
                  </a:cubicBezTo>
                  <a:cubicBezTo>
                    <a:pt x="20270" y="5356"/>
                    <a:pt x="18192" y="9690"/>
                    <a:pt x="15976" y="14702"/>
                  </a:cubicBezTo>
                  <a:cubicBezTo>
                    <a:pt x="15218" y="16419"/>
                    <a:pt x="14321" y="18113"/>
                    <a:pt x="13358" y="19807"/>
                  </a:cubicBezTo>
                  <a:cubicBezTo>
                    <a:pt x="9778" y="26134"/>
                    <a:pt x="5351" y="32399"/>
                    <a:pt x="4276" y="39439"/>
                  </a:cubicBezTo>
                  <a:cubicBezTo>
                    <a:pt x="3928" y="41704"/>
                    <a:pt x="3986" y="44032"/>
                    <a:pt x="3625" y="46301"/>
                  </a:cubicBezTo>
                  <a:cubicBezTo>
                    <a:pt x="3063" y="49788"/>
                    <a:pt x="1525" y="53029"/>
                    <a:pt x="0" y="56217"/>
                  </a:cubicBezTo>
                  <a:lnTo>
                    <a:pt x="0" y="56217"/>
                  </a:lnTo>
                  <a:cubicBezTo>
                    <a:pt x="2898" y="54986"/>
                    <a:pt x="6412" y="54130"/>
                    <a:pt x="9127" y="52650"/>
                  </a:cubicBezTo>
                  <a:cubicBezTo>
                    <a:pt x="12525" y="50786"/>
                    <a:pt x="13947" y="46970"/>
                    <a:pt x="16582" y="44348"/>
                  </a:cubicBezTo>
                  <a:cubicBezTo>
                    <a:pt x="18887" y="42056"/>
                    <a:pt x="21910" y="40826"/>
                    <a:pt x="24077" y="38440"/>
                  </a:cubicBezTo>
                  <a:cubicBezTo>
                    <a:pt x="26691" y="35569"/>
                    <a:pt x="28358" y="31542"/>
                    <a:pt x="29027" y="27758"/>
                  </a:cubicBezTo>
                  <a:cubicBezTo>
                    <a:pt x="29307" y="26152"/>
                    <a:pt x="29424" y="24511"/>
                    <a:pt x="29834" y="22937"/>
                  </a:cubicBezTo>
                  <a:cubicBezTo>
                    <a:pt x="30217" y="21484"/>
                    <a:pt x="30842" y="20106"/>
                    <a:pt x="31470" y="18746"/>
                  </a:cubicBezTo>
                  <a:cubicBezTo>
                    <a:pt x="33387" y="14569"/>
                    <a:pt x="39331" y="5566"/>
                    <a:pt x="33984" y="1647"/>
                  </a:cubicBezTo>
                  <a:cubicBezTo>
                    <a:pt x="32634" y="657"/>
                    <a:pt x="30908" y="340"/>
                    <a:pt x="29249" y="122"/>
                  </a:cubicBezTo>
                  <a:cubicBezTo>
                    <a:pt x="28767" y="57"/>
                    <a:pt x="28276" y="0"/>
                    <a:pt x="27791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381630" y="-158645"/>
              <a:ext cx="1115841" cy="1770295"/>
            </a:xfrm>
            <a:custGeom>
              <a:rect b="b" l="l" r="r" t="t"/>
              <a:pathLst>
                <a:path extrusionOk="0" h="55731" w="35128">
                  <a:moveTo>
                    <a:pt x="31315" y="1"/>
                  </a:moveTo>
                  <a:cubicBezTo>
                    <a:pt x="31297" y="23"/>
                    <a:pt x="31284" y="50"/>
                    <a:pt x="31270" y="72"/>
                  </a:cubicBezTo>
                  <a:lnTo>
                    <a:pt x="31172" y="233"/>
                  </a:lnTo>
                  <a:lnTo>
                    <a:pt x="23240" y="2257"/>
                  </a:lnTo>
                  <a:cubicBezTo>
                    <a:pt x="22924" y="2587"/>
                    <a:pt x="22621" y="2921"/>
                    <a:pt x="22331" y="3256"/>
                  </a:cubicBezTo>
                  <a:cubicBezTo>
                    <a:pt x="26749" y="2128"/>
                    <a:pt x="29233" y="1490"/>
                    <a:pt x="30628" y="1133"/>
                  </a:cubicBezTo>
                  <a:lnTo>
                    <a:pt x="30628" y="1133"/>
                  </a:lnTo>
                  <a:cubicBezTo>
                    <a:pt x="30276" y="1717"/>
                    <a:pt x="29733" y="2614"/>
                    <a:pt x="28889" y="4009"/>
                  </a:cubicBezTo>
                  <a:cubicBezTo>
                    <a:pt x="28844" y="4085"/>
                    <a:pt x="28801" y="4161"/>
                    <a:pt x="28751" y="4236"/>
                  </a:cubicBezTo>
                  <a:lnTo>
                    <a:pt x="19932" y="6493"/>
                  </a:lnTo>
                  <a:cubicBezTo>
                    <a:pt x="19740" y="6792"/>
                    <a:pt x="19548" y="7094"/>
                    <a:pt x="19365" y="7398"/>
                  </a:cubicBezTo>
                  <a:cubicBezTo>
                    <a:pt x="24203" y="6162"/>
                    <a:pt x="26807" y="5499"/>
                    <a:pt x="28208" y="5137"/>
                  </a:cubicBezTo>
                  <a:lnTo>
                    <a:pt x="28208" y="5137"/>
                  </a:lnTo>
                  <a:cubicBezTo>
                    <a:pt x="27641" y="6082"/>
                    <a:pt x="27075" y="7041"/>
                    <a:pt x="26539" y="8022"/>
                  </a:cubicBezTo>
                  <a:cubicBezTo>
                    <a:pt x="26504" y="8084"/>
                    <a:pt x="26469" y="8147"/>
                    <a:pt x="26432" y="8214"/>
                  </a:cubicBezTo>
                  <a:lnTo>
                    <a:pt x="17738" y="10434"/>
                  </a:lnTo>
                  <a:cubicBezTo>
                    <a:pt x="17596" y="10724"/>
                    <a:pt x="17453" y="11019"/>
                    <a:pt x="17314" y="11309"/>
                  </a:cubicBezTo>
                  <a:cubicBezTo>
                    <a:pt x="22148" y="10074"/>
                    <a:pt x="24658" y="9432"/>
                    <a:pt x="25961" y="9101"/>
                  </a:cubicBezTo>
                  <a:lnTo>
                    <a:pt x="25961" y="9101"/>
                  </a:lnTo>
                  <a:cubicBezTo>
                    <a:pt x="25461" y="10064"/>
                    <a:pt x="24992" y="11054"/>
                    <a:pt x="24587" y="12070"/>
                  </a:cubicBezTo>
                  <a:lnTo>
                    <a:pt x="15968" y="14274"/>
                  </a:lnTo>
                  <a:cubicBezTo>
                    <a:pt x="15843" y="14568"/>
                    <a:pt x="15709" y="14853"/>
                    <a:pt x="15575" y="15138"/>
                  </a:cubicBezTo>
                  <a:cubicBezTo>
                    <a:pt x="20592" y="13859"/>
                    <a:pt x="23049" y="13230"/>
                    <a:pt x="24257" y="12922"/>
                  </a:cubicBezTo>
                  <a:lnTo>
                    <a:pt x="24257" y="12922"/>
                  </a:lnTo>
                  <a:cubicBezTo>
                    <a:pt x="23901" y="13877"/>
                    <a:pt x="23592" y="14836"/>
                    <a:pt x="23298" y="15789"/>
                  </a:cubicBezTo>
                  <a:lnTo>
                    <a:pt x="14029" y="18157"/>
                  </a:lnTo>
                  <a:cubicBezTo>
                    <a:pt x="13868" y="18456"/>
                    <a:pt x="13702" y="18750"/>
                    <a:pt x="13538" y="19049"/>
                  </a:cubicBezTo>
                  <a:cubicBezTo>
                    <a:pt x="19240" y="17591"/>
                    <a:pt x="21853" y="16922"/>
                    <a:pt x="23049" y="16614"/>
                  </a:cubicBezTo>
                  <a:lnTo>
                    <a:pt x="23049" y="16614"/>
                  </a:lnTo>
                  <a:cubicBezTo>
                    <a:pt x="23035" y="16649"/>
                    <a:pt x="23026" y="16686"/>
                    <a:pt x="23018" y="16717"/>
                  </a:cubicBezTo>
                  <a:cubicBezTo>
                    <a:pt x="22741" y="17639"/>
                    <a:pt x="22473" y="18554"/>
                    <a:pt x="22183" y="19458"/>
                  </a:cubicBezTo>
                  <a:lnTo>
                    <a:pt x="11750" y="22125"/>
                  </a:lnTo>
                  <a:cubicBezTo>
                    <a:pt x="11572" y="22424"/>
                    <a:pt x="11397" y="22722"/>
                    <a:pt x="11220" y="23030"/>
                  </a:cubicBezTo>
                  <a:cubicBezTo>
                    <a:pt x="17841" y="21336"/>
                    <a:pt x="20685" y="20605"/>
                    <a:pt x="21911" y="20293"/>
                  </a:cubicBezTo>
                  <a:lnTo>
                    <a:pt x="21911" y="20293"/>
                  </a:lnTo>
                  <a:cubicBezTo>
                    <a:pt x="21577" y="21283"/>
                    <a:pt x="21211" y="22255"/>
                    <a:pt x="20788" y="23199"/>
                  </a:cubicBezTo>
                  <a:lnTo>
                    <a:pt x="9414" y="26111"/>
                  </a:lnTo>
                  <a:cubicBezTo>
                    <a:pt x="9244" y="26406"/>
                    <a:pt x="9080" y="26704"/>
                    <a:pt x="8909" y="27003"/>
                  </a:cubicBezTo>
                  <a:cubicBezTo>
                    <a:pt x="16120" y="25162"/>
                    <a:pt x="19120" y="24395"/>
                    <a:pt x="20374" y="24074"/>
                  </a:cubicBezTo>
                  <a:lnTo>
                    <a:pt x="20374" y="24074"/>
                  </a:lnTo>
                  <a:cubicBezTo>
                    <a:pt x="20191" y="24434"/>
                    <a:pt x="20003" y="24792"/>
                    <a:pt x="19798" y="25144"/>
                  </a:cubicBezTo>
                  <a:cubicBezTo>
                    <a:pt x="19419" y="25821"/>
                    <a:pt x="19013" y="26486"/>
                    <a:pt x="18594" y="27146"/>
                  </a:cubicBezTo>
                  <a:lnTo>
                    <a:pt x="7309" y="30035"/>
                  </a:lnTo>
                  <a:cubicBezTo>
                    <a:pt x="7166" y="30325"/>
                    <a:pt x="7024" y="30614"/>
                    <a:pt x="6886" y="30908"/>
                  </a:cubicBezTo>
                  <a:cubicBezTo>
                    <a:pt x="13885" y="29116"/>
                    <a:pt x="16793" y="28372"/>
                    <a:pt x="18001" y="28064"/>
                  </a:cubicBezTo>
                  <a:lnTo>
                    <a:pt x="18001" y="28064"/>
                  </a:lnTo>
                  <a:cubicBezTo>
                    <a:pt x="17310" y="29112"/>
                    <a:pt x="16597" y="30155"/>
                    <a:pt x="15906" y="31221"/>
                  </a:cubicBezTo>
                  <a:lnTo>
                    <a:pt x="5655" y="33843"/>
                  </a:lnTo>
                  <a:cubicBezTo>
                    <a:pt x="5553" y="34124"/>
                    <a:pt x="5450" y="34405"/>
                    <a:pt x="5356" y="34681"/>
                  </a:cubicBezTo>
                  <a:cubicBezTo>
                    <a:pt x="11745" y="33049"/>
                    <a:pt x="14301" y="32398"/>
                    <a:pt x="15322" y="32135"/>
                  </a:cubicBezTo>
                  <a:lnTo>
                    <a:pt x="15322" y="32135"/>
                  </a:lnTo>
                  <a:cubicBezTo>
                    <a:pt x="15170" y="32385"/>
                    <a:pt x="15013" y="32635"/>
                    <a:pt x="14867" y="32884"/>
                  </a:cubicBezTo>
                  <a:cubicBezTo>
                    <a:pt x="14408" y="33633"/>
                    <a:pt x="13988" y="34409"/>
                    <a:pt x="13601" y="35199"/>
                  </a:cubicBezTo>
                  <a:lnTo>
                    <a:pt x="4563" y="37508"/>
                  </a:lnTo>
                  <a:cubicBezTo>
                    <a:pt x="4505" y="37775"/>
                    <a:pt x="4456" y="38043"/>
                    <a:pt x="4402" y="38315"/>
                  </a:cubicBezTo>
                  <a:cubicBezTo>
                    <a:pt x="10208" y="36830"/>
                    <a:pt x="12374" y="36277"/>
                    <a:pt x="13186" y="36067"/>
                  </a:cubicBezTo>
                  <a:lnTo>
                    <a:pt x="13186" y="36067"/>
                  </a:lnTo>
                  <a:cubicBezTo>
                    <a:pt x="13039" y="36388"/>
                    <a:pt x="12896" y="36710"/>
                    <a:pt x="12758" y="37026"/>
                  </a:cubicBezTo>
                  <a:cubicBezTo>
                    <a:pt x="12468" y="37695"/>
                    <a:pt x="12187" y="38355"/>
                    <a:pt x="11902" y="39020"/>
                  </a:cubicBezTo>
                  <a:lnTo>
                    <a:pt x="4067" y="41021"/>
                  </a:lnTo>
                  <a:cubicBezTo>
                    <a:pt x="4050" y="41276"/>
                    <a:pt x="4032" y="41543"/>
                    <a:pt x="4014" y="41802"/>
                  </a:cubicBezTo>
                  <a:cubicBezTo>
                    <a:pt x="9012" y="40522"/>
                    <a:pt x="10854" y="40049"/>
                    <a:pt x="11531" y="39880"/>
                  </a:cubicBezTo>
                  <a:lnTo>
                    <a:pt x="11531" y="39880"/>
                  </a:lnTo>
                  <a:cubicBezTo>
                    <a:pt x="11331" y="40335"/>
                    <a:pt x="11130" y="40790"/>
                    <a:pt x="10920" y="41240"/>
                  </a:cubicBezTo>
                  <a:cubicBezTo>
                    <a:pt x="10679" y="41780"/>
                    <a:pt x="10426" y="42315"/>
                    <a:pt x="10167" y="42845"/>
                  </a:cubicBezTo>
                  <a:lnTo>
                    <a:pt x="3814" y="44468"/>
                  </a:lnTo>
                  <a:cubicBezTo>
                    <a:pt x="3791" y="44731"/>
                    <a:pt x="3760" y="44998"/>
                    <a:pt x="3724" y="45257"/>
                  </a:cubicBezTo>
                  <a:lnTo>
                    <a:pt x="3724" y="45257"/>
                  </a:lnTo>
                  <a:cubicBezTo>
                    <a:pt x="7697" y="44245"/>
                    <a:pt x="9173" y="43866"/>
                    <a:pt x="9726" y="43723"/>
                  </a:cubicBezTo>
                  <a:lnTo>
                    <a:pt x="9726" y="43723"/>
                  </a:lnTo>
                  <a:cubicBezTo>
                    <a:pt x="9191" y="44766"/>
                    <a:pt x="8625" y="45788"/>
                    <a:pt x="8010" y="46787"/>
                  </a:cubicBezTo>
                  <a:lnTo>
                    <a:pt x="3158" y="48026"/>
                  </a:lnTo>
                  <a:cubicBezTo>
                    <a:pt x="3082" y="48303"/>
                    <a:pt x="3001" y="48579"/>
                    <a:pt x="2917" y="48851"/>
                  </a:cubicBezTo>
                  <a:cubicBezTo>
                    <a:pt x="5869" y="48098"/>
                    <a:pt x="7001" y="47808"/>
                    <a:pt x="7434" y="47701"/>
                  </a:cubicBezTo>
                  <a:lnTo>
                    <a:pt x="7434" y="47701"/>
                  </a:lnTo>
                  <a:cubicBezTo>
                    <a:pt x="7100" y="48205"/>
                    <a:pt x="6756" y="48704"/>
                    <a:pt x="6399" y="49194"/>
                  </a:cubicBezTo>
                  <a:cubicBezTo>
                    <a:pt x="5967" y="49791"/>
                    <a:pt x="5512" y="50367"/>
                    <a:pt x="5044" y="50933"/>
                  </a:cubicBezTo>
                  <a:lnTo>
                    <a:pt x="1843" y="51744"/>
                  </a:lnTo>
                  <a:cubicBezTo>
                    <a:pt x="1723" y="52034"/>
                    <a:pt x="1602" y="52320"/>
                    <a:pt x="1477" y="52610"/>
                  </a:cubicBezTo>
                  <a:cubicBezTo>
                    <a:pt x="3203" y="52168"/>
                    <a:pt x="3902" y="51985"/>
                    <a:pt x="4184" y="51915"/>
                  </a:cubicBezTo>
                  <a:lnTo>
                    <a:pt x="4184" y="51915"/>
                  </a:lnTo>
                  <a:cubicBezTo>
                    <a:pt x="2913" y="53310"/>
                    <a:pt x="1517" y="54594"/>
                    <a:pt x="1" y="55731"/>
                  </a:cubicBezTo>
                  <a:cubicBezTo>
                    <a:pt x="509" y="55374"/>
                    <a:pt x="1005" y="55000"/>
                    <a:pt x="1486" y="54611"/>
                  </a:cubicBezTo>
                  <a:lnTo>
                    <a:pt x="1616" y="55111"/>
                  </a:lnTo>
                  <a:cubicBezTo>
                    <a:pt x="1847" y="55026"/>
                    <a:pt x="2079" y="54942"/>
                    <a:pt x="2316" y="54862"/>
                  </a:cubicBezTo>
                  <a:cubicBezTo>
                    <a:pt x="2172" y="54308"/>
                    <a:pt x="2133" y="54144"/>
                    <a:pt x="2119" y="54090"/>
                  </a:cubicBezTo>
                  <a:cubicBezTo>
                    <a:pt x="2855" y="53461"/>
                    <a:pt x="3563" y="52797"/>
                    <a:pt x="4242" y="52102"/>
                  </a:cubicBezTo>
                  <a:lnTo>
                    <a:pt x="4723" y="54023"/>
                  </a:lnTo>
                  <a:cubicBezTo>
                    <a:pt x="4960" y="53938"/>
                    <a:pt x="5191" y="53858"/>
                    <a:pt x="5423" y="53773"/>
                  </a:cubicBezTo>
                  <a:cubicBezTo>
                    <a:pt x="5022" y="52182"/>
                    <a:pt x="4884" y="51647"/>
                    <a:pt x="4839" y="51468"/>
                  </a:cubicBezTo>
                  <a:cubicBezTo>
                    <a:pt x="5463" y="50791"/>
                    <a:pt x="6057" y="50086"/>
                    <a:pt x="6618" y="49363"/>
                  </a:cubicBezTo>
                  <a:cubicBezTo>
                    <a:pt x="6699" y="49261"/>
                    <a:pt x="6774" y="49159"/>
                    <a:pt x="6854" y="49056"/>
                  </a:cubicBezTo>
                  <a:lnTo>
                    <a:pt x="7804" y="52824"/>
                  </a:lnTo>
                  <a:cubicBezTo>
                    <a:pt x="8036" y="52726"/>
                    <a:pt x="8263" y="52619"/>
                    <a:pt x="8486" y="52507"/>
                  </a:cubicBezTo>
                  <a:cubicBezTo>
                    <a:pt x="7759" y="49627"/>
                    <a:pt x="7510" y="48633"/>
                    <a:pt x="7421" y="48289"/>
                  </a:cubicBezTo>
                  <a:cubicBezTo>
                    <a:pt x="8094" y="47348"/>
                    <a:pt x="8722" y="46381"/>
                    <a:pt x="9311" y="45391"/>
                  </a:cubicBezTo>
                  <a:lnTo>
                    <a:pt x="10743" y="51049"/>
                  </a:lnTo>
                  <a:cubicBezTo>
                    <a:pt x="10952" y="50862"/>
                    <a:pt x="11157" y="50670"/>
                    <a:pt x="11358" y="50470"/>
                  </a:cubicBezTo>
                  <a:cubicBezTo>
                    <a:pt x="10341" y="46447"/>
                    <a:pt x="9975" y="44994"/>
                    <a:pt x="9842" y="44472"/>
                  </a:cubicBezTo>
                  <a:cubicBezTo>
                    <a:pt x="10399" y="43492"/>
                    <a:pt x="10920" y="42492"/>
                    <a:pt x="11416" y="41481"/>
                  </a:cubicBezTo>
                  <a:cubicBezTo>
                    <a:pt x="11482" y="41352"/>
                    <a:pt x="11545" y="41222"/>
                    <a:pt x="11607" y="41093"/>
                  </a:cubicBezTo>
                  <a:lnTo>
                    <a:pt x="13360" y="48022"/>
                  </a:lnTo>
                  <a:cubicBezTo>
                    <a:pt x="13547" y="47763"/>
                    <a:pt x="13739" y="47500"/>
                    <a:pt x="13922" y="47237"/>
                  </a:cubicBezTo>
                  <a:cubicBezTo>
                    <a:pt x="12739" y="42542"/>
                    <a:pt x="12285" y="40736"/>
                    <a:pt x="12107" y="40045"/>
                  </a:cubicBezTo>
                  <a:cubicBezTo>
                    <a:pt x="12539" y="39131"/>
                    <a:pt x="12953" y="38222"/>
                    <a:pt x="13381" y="37312"/>
                  </a:cubicBezTo>
                  <a:cubicBezTo>
                    <a:pt x="13521" y="37008"/>
                    <a:pt x="13663" y="36714"/>
                    <a:pt x="13809" y="36420"/>
                  </a:cubicBezTo>
                  <a:lnTo>
                    <a:pt x="15888" y="44633"/>
                  </a:lnTo>
                  <a:cubicBezTo>
                    <a:pt x="16079" y="44410"/>
                    <a:pt x="16280" y="44192"/>
                    <a:pt x="16490" y="43982"/>
                  </a:cubicBezTo>
                  <a:cubicBezTo>
                    <a:pt x="15081" y="38422"/>
                    <a:pt x="14537" y="36269"/>
                    <a:pt x="14327" y="35435"/>
                  </a:cubicBezTo>
                  <a:cubicBezTo>
                    <a:pt x="14719" y="34721"/>
                    <a:pt x="15143" y="34026"/>
                    <a:pt x="15598" y="33348"/>
                  </a:cubicBezTo>
                  <a:cubicBezTo>
                    <a:pt x="15795" y="33054"/>
                    <a:pt x="15995" y="32760"/>
                    <a:pt x="16196" y="32470"/>
                  </a:cubicBezTo>
                  <a:lnTo>
                    <a:pt x="18643" y="42158"/>
                  </a:lnTo>
                  <a:cubicBezTo>
                    <a:pt x="18857" y="42007"/>
                    <a:pt x="19080" y="41850"/>
                    <a:pt x="19294" y="41699"/>
                  </a:cubicBezTo>
                  <a:cubicBezTo>
                    <a:pt x="17640" y="35145"/>
                    <a:pt x="17007" y="32630"/>
                    <a:pt x="16762" y="31667"/>
                  </a:cubicBezTo>
                  <a:cubicBezTo>
                    <a:pt x="17400" y="30784"/>
                    <a:pt x="18059" y="29906"/>
                    <a:pt x="18711" y="29014"/>
                  </a:cubicBezTo>
                  <a:lnTo>
                    <a:pt x="21528" y="40165"/>
                  </a:lnTo>
                  <a:cubicBezTo>
                    <a:pt x="21742" y="40014"/>
                    <a:pt x="21956" y="39849"/>
                    <a:pt x="22170" y="39693"/>
                  </a:cubicBezTo>
                  <a:cubicBezTo>
                    <a:pt x="20293" y="32264"/>
                    <a:pt x="19561" y="29362"/>
                    <a:pt x="19277" y="28229"/>
                  </a:cubicBezTo>
                  <a:cubicBezTo>
                    <a:pt x="19838" y="27440"/>
                    <a:pt x="20391" y="26638"/>
                    <a:pt x="20909" y="25799"/>
                  </a:cubicBezTo>
                  <a:cubicBezTo>
                    <a:pt x="20997" y="25661"/>
                    <a:pt x="21086" y="25514"/>
                    <a:pt x="21172" y="25371"/>
                  </a:cubicBezTo>
                  <a:lnTo>
                    <a:pt x="24292" y="37736"/>
                  </a:lnTo>
                  <a:cubicBezTo>
                    <a:pt x="24493" y="37504"/>
                    <a:pt x="24689" y="37267"/>
                    <a:pt x="24881" y="37026"/>
                  </a:cubicBezTo>
                  <a:cubicBezTo>
                    <a:pt x="22884" y="29112"/>
                    <a:pt x="22049" y="25817"/>
                    <a:pt x="21707" y="24444"/>
                  </a:cubicBezTo>
                  <a:cubicBezTo>
                    <a:pt x="22206" y="23521"/>
                    <a:pt x="22652" y="22567"/>
                    <a:pt x="23044" y="21604"/>
                  </a:cubicBezTo>
                  <a:cubicBezTo>
                    <a:pt x="23160" y="21318"/>
                    <a:pt x="23276" y="21028"/>
                    <a:pt x="23387" y="20743"/>
                  </a:cubicBezTo>
                  <a:lnTo>
                    <a:pt x="26758" y="34079"/>
                  </a:lnTo>
                  <a:cubicBezTo>
                    <a:pt x="26932" y="33740"/>
                    <a:pt x="27101" y="33392"/>
                    <a:pt x="27257" y="33044"/>
                  </a:cubicBezTo>
                  <a:cubicBezTo>
                    <a:pt x="25202" y="24903"/>
                    <a:pt x="24270" y="21197"/>
                    <a:pt x="23842" y="19512"/>
                  </a:cubicBezTo>
                  <a:cubicBezTo>
                    <a:pt x="24119" y="18754"/>
                    <a:pt x="24377" y="17997"/>
                    <a:pt x="24640" y="17243"/>
                  </a:cubicBezTo>
                  <a:cubicBezTo>
                    <a:pt x="24881" y="16556"/>
                    <a:pt x="25126" y="15879"/>
                    <a:pt x="25376" y="15205"/>
                  </a:cubicBezTo>
                  <a:lnTo>
                    <a:pt x="28764" y="28630"/>
                  </a:lnTo>
                  <a:cubicBezTo>
                    <a:pt x="28871" y="28175"/>
                    <a:pt x="28965" y="27725"/>
                    <a:pt x="29046" y="27276"/>
                  </a:cubicBezTo>
                  <a:cubicBezTo>
                    <a:pt x="29064" y="27163"/>
                    <a:pt x="29081" y="27052"/>
                    <a:pt x="29103" y="26936"/>
                  </a:cubicBezTo>
                  <a:cubicBezTo>
                    <a:pt x="27173" y="19303"/>
                    <a:pt x="26268" y="15713"/>
                    <a:pt x="25840" y="14023"/>
                  </a:cubicBezTo>
                  <a:cubicBezTo>
                    <a:pt x="25978" y="13685"/>
                    <a:pt x="26121" y="13350"/>
                    <a:pt x="26268" y="13025"/>
                  </a:cubicBezTo>
                  <a:cubicBezTo>
                    <a:pt x="26656" y="12155"/>
                    <a:pt x="27093" y="11309"/>
                    <a:pt x="27566" y="10475"/>
                  </a:cubicBezTo>
                  <a:lnTo>
                    <a:pt x="30258" y="21153"/>
                  </a:lnTo>
                  <a:cubicBezTo>
                    <a:pt x="30406" y="20756"/>
                    <a:pt x="30557" y="20364"/>
                    <a:pt x="30727" y="19972"/>
                  </a:cubicBezTo>
                  <a:cubicBezTo>
                    <a:pt x="29179" y="13846"/>
                    <a:pt x="28443" y="10938"/>
                    <a:pt x="28095" y="9556"/>
                  </a:cubicBezTo>
                  <a:cubicBezTo>
                    <a:pt x="28190" y="9399"/>
                    <a:pt x="28283" y="9239"/>
                    <a:pt x="28381" y="9084"/>
                  </a:cubicBezTo>
                  <a:cubicBezTo>
                    <a:pt x="28889" y="8249"/>
                    <a:pt x="29424" y="7425"/>
                    <a:pt x="29968" y="6604"/>
                  </a:cubicBezTo>
                  <a:lnTo>
                    <a:pt x="32435" y="16360"/>
                  </a:lnTo>
                  <a:cubicBezTo>
                    <a:pt x="32595" y="16044"/>
                    <a:pt x="32773" y="15705"/>
                    <a:pt x="32947" y="15365"/>
                  </a:cubicBezTo>
                  <a:cubicBezTo>
                    <a:pt x="31569" y="9908"/>
                    <a:pt x="30873" y="7158"/>
                    <a:pt x="30526" y="5771"/>
                  </a:cubicBezTo>
                  <a:cubicBezTo>
                    <a:pt x="30637" y="5601"/>
                    <a:pt x="30749" y="5432"/>
                    <a:pt x="30865" y="5267"/>
                  </a:cubicBezTo>
                  <a:lnTo>
                    <a:pt x="32425" y="2925"/>
                  </a:lnTo>
                  <a:lnTo>
                    <a:pt x="34659" y="11772"/>
                  </a:lnTo>
                  <a:cubicBezTo>
                    <a:pt x="34820" y="11385"/>
                    <a:pt x="34980" y="10992"/>
                    <a:pt x="35127" y="10599"/>
                  </a:cubicBezTo>
                  <a:cubicBezTo>
                    <a:pt x="33964" y="5985"/>
                    <a:pt x="33326" y="3466"/>
                    <a:pt x="32978" y="2092"/>
                  </a:cubicBezTo>
                  <a:cubicBezTo>
                    <a:pt x="33116" y="1887"/>
                    <a:pt x="33264" y="1668"/>
                    <a:pt x="33415" y="1437"/>
                  </a:cubicBezTo>
                  <a:lnTo>
                    <a:pt x="33723" y="982"/>
                  </a:lnTo>
                  <a:cubicBezTo>
                    <a:pt x="32991" y="509"/>
                    <a:pt x="32171" y="206"/>
                    <a:pt x="31315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486785" y="-320139"/>
              <a:ext cx="637396" cy="1386542"/>
            </a:xfrm>
            <a:custGeom>
              <a:rect b="b" l="l" r="r" t="t"/>
              <a:pathLst>
                <a:path extrusionOk="0" h="43650" w="20066">
                  <a:moveTo>
                    <a:pt x="12391" y="0"/>
                  </a:moveTo>
                  <a:cubicBezTo>
                    <a:pt x="5770" y="0"/>
                    <a:pt x="6178" y="7614"/>
                    <a:pt x="4281" y="12575"/>
                  </a:cubicBezTo>
                  <a:cubicBezTo>
                    <a:pt x="3666" y="14176"/>
                    <a:pt x="2761" y="15652"/>
                    <a:pt x="2038" y="17208"/>
                  </a:cubicBezTo>
                  <a:cubicBezTo>
                    <a:pt x="1937" y="17432"/>
                    <a:pt x="1838" y="17654"/>
                    <a:pt x="1744" y="17872"/>
                  </a:cubicBezTo>
                  <a:cubicBezTo>
                    <a:pt x="171" y="21649"/>
                    <a:pt x="85" y="25849"/>
                    <a:pt x="23" y="29938"/>
                  </a:cubicBezTo>
                  <a:cubicBezTo>
                    <a:pt x="1" y="31391"/>
                    <a:pt x="2793" y="43501"/>
                    <a:pt x="2645" y="43649"/>
                  </a:cubicBezTo>
                  <a:cubicBezTo>
                    <a:pt x="7977" y="38289"/>
                    <a:pt x="10426" y="32132"/>
                    <a:pt x="13645" y="25291"/>
                  </a:cubicBezTo>
                  <a:cubicBezTo>
                    <a:pt x="14336" y="23820"/>
                    <a:pt x="15032" y="22344"/>
                    <a:pt x="15451" y="20776"/>
                  </a:cubicBezTo>
                  <a:cubicBezTo>
                    <a:pt x="16030" y="18591"/>
                    <a:pt x="16062" y="16286"/>
                    <a:pt x="16637" y="14096"/>
                  </a:cubicBezTo>
                  <a:cubicBezTo>
                    <a:pt x="17604" y="10422"/>
                    <a:pt x="20065" y="6534"/>
                    <a:pt x="18336" y="3146"/>
                  </a:cubicBezTo>
                  <a:cubicBezTo>
                    <a:pt x="17435" y="1393"/>
                    <a:pt x="15522" y="305"/>
                    <a:pt x="13569" y="74"/>
                  </a:cubicBezTo>
                  <a:cubicBezTo>
                    <a:pt x="13153" y="24"/>
                    <a:pt x="12761" y="0"/>
                    <a:pt x="12391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487389" y="-318804"/>
              <a:ext cx="563162" cy="1377807"/>
            </a:xfrm>
            <a:custGeom>
              <a:rect b="b" l="l" r="r" t="t"/>
              <a:pathLst>
                <a:path extrusionOk="0" h="43375" w="17729">
                  <a:moveTo>
                    <a:pt x="13265" y="0"/>
                  </a:moveTo>
                  <a:cubicBezTo>
                    <a:pt x="13207" y="236"/>
                    <a:pt x="13148" y="472"/>
                    <a:pt x="13082" y="709"/>
                  </a:cubicBezTo>
                  <a:cubicBezTo>
                    <a:pt x="13037" y="869"/>
                    <a:pt x="12993" y="1030"/>
                    <a:pt x="12944" y="1190"/>
                  </a:cubicBezTo>
                  <a:cubicBezTo>
                    <a:pt x="11816" y="1793"/>
                    <a:pt x="9854" y="2836"/>
                    <a:pt x="6452" y="4646"/>
                  </a:cubicBezTo>
                  <a:cubicBezTo>
                    <a:pt x="6336" y="4963"/>
                    <a:pt x="6225" y="5297"/>
                    <a:pt x="6126" y="5636"/>
                  </a:cubicBezTo>
                  <a:lnTo>
                    <a:pt x="12623" y="2180"/>
                  </a:lnTo>
                  <a:lnTo>
                    <a:pt x="12623" y="2180"/>
                  </a:lnTo>
                  <a:cubicBezTo>
                    <a:pt x="12463" y="2644"/>
                    <a:pt x="12284" y="3098"/>
                    <a:pt x="12084" y="3559"/>
                  </a:cubicBezTo>
                  <a:cubicBezTo>
                    <a:pt x="11771" y="4298"/>
                    <a:pt x="11419" y="5047"/>
                    <a:pt x="11067" y="5814"/>
                  </a:cubicBezTo>
                  <a:cubicBezTo>
                    <a:pt x="10006" y="6376"/>
                    <a:pt x="8240" y="7317"/>
                    <a:pt x="5306" y="8877"/>
                  </a:cubicBezTo>
                  <a:cubicBezTo>
                    <a:pt x="5230" y="9194"/>
                    <a:pt x="5155" y="9506"/>
                    <a:pt x="5079" y="9813"/>
                  </a:cubicBezTo>
                  <a:lnTo>
                    <a:pt x="10590" y="6884"/>
                  </a:lnTo>
                  <a:lnTo>
                    <a:pt x="10590" y="6884"/>
                  </a:lnTo>
                  <a:cubicBezTo>
                    <a:pt x="10224" y="7732"/>
                    <a:pt x="9885" y="8615"/>
                    <a:pt x="9627" y="9541"/>
                  </a:cubicBezTo>
                  <a:cubicBezTo>
                    <a:pt x="9555" y="9792"/>
                    <a:pt x="9493" y="10046"/>
                    <a:pt x="9439" y="10300"/>
                  </a:cubicBezTo>
                  <a:cubicBezTo>
                    <a:pt x="8552" y="10772"/>
                    <a:pt x="6933" y="11632"/>
                    <a:pt x="3991" y="13194"/>
                  </a:cubicBezTo>
                  <a:cubicBezTo>
                    <a:pt x="3830" y="13564"/>
                    <a:pt x="3657" y="13929"/>
                    <a:pt x="3478" y="14286"/>
                  </a:cubicBezTo>
                  <a:lnTo>
                    <a:pt x="9279" y="11204"/>
                  </a:lnTo>
                  <a:lnTo>
                    <a:pt x="9279" y="11204"/>
                  </a:lnTo>
                  <a:cubicBezTo>
                    <a:pt x="9199" y="11762"/>
                    <a:pt x="9149" y="12315"/>
                    <a:pt x="9127" y="12855"/>
                  </a:cubicBezTo>
                  <a:cubicBezTo>
                    <a:pt x="9109" y="13278"/>
                    <a:pt x="9096" y="13692"/>
                    <a:pt x="9092" y="14108"/>
                  </a:cubicBezTo>
                  <a:cubicBezTo>
                    <a:pt x="8160" y="14607"/>
                    <a:pt x="6113" y="15690"/>
                    <a:pt x="1628" y="18076"/>
                  </a:cubicBezTo>
                  <a:cubicBezTo>
                    <a:pt x="1494" y="18410"/>
                    <a:pt x="1369" y="18749"/>
                    <a:pt x="1262" y="19092"/>
                  </a:cubicBezTo>
                  <a:cubicBezTo>
                    <a:pt x="1262" y="19092"/>
                    <a:pt x="1262" y="19088"/>
                    <a:pt x="9087" y="14933"/>
                  </a:cubicBezTo>
                  <a:lnTo>
                    <a:pt x="9087" y="14933"/>
                  </a:lnTo>
                  <a:cubicBezTo>
                    <a:pt x="9078" y="15909"/>
                    <a:pt x="9069" y="16863"/>
                    <a:pt x="8967" y="17799"/>
                  </a:cubicBezTo>
                  <a:cubicBezTo>
                    <a:pt x="8026" y="18299"/>
                    <a:pt x="5797" y="19485"/>
                    <a:pt x="494" y="22302"/>
                  </a:cubicBezTo>
                  <a:cubicBezTo>
                    <a:pt x="446" y="22597"/>
                    <a:pt x="401" y="22891"/>
                    <a:pt x="366" y="23190"/>
                  </a:cubicBezTo>
                  <a:lnTo>
                    <a:pt x="8837" y="18682"/>
                  </a:lnTo>
                  <a:lnTo>
                    <a:pt x="8837" y="18682"/>
                  </a:lnTo>
                  <a:cubicBezTo>
                    <a:pt x="8810" y="18825"/>
                    <a:pt x="8779" y="18963"/>
                    <a:pt x="8748" y="19102"/>
                  </a:cubicBezTo>
                  <a:cubicBezTo>
                    <a:pt x="8543" y="20042"/>
                    <a:pt x="8289" y="20987"/>
                    <a:pt x="8017" y="21928"/>
                  </a:cubicBezTo>
                  <a:cubicBezTo>
                    <a:pt x="7121" y="22405"/>
                    <a:pt x="5025" y="23520"/>
                    <a:pt x="107" y="26128"/>
                  </a:cubicBezTo>
                  <a:cubicBezTo>
                    <a:pt x="99" y="26405"/>
                    <a:pt x="80" y="26686"/>
                    <a:pt x="72" y="26967"/>
                  </a:cubicBezTo>
                  <a:lnTo>
                    <a:pt x="7727" y="22901"/>
                  </a:lnTo>
                  <a:lnTo>
                    <a:pt x="7727" y="22901"/>
                  </a:lnTo>
                  <a:cubicBezTo>
                    <a:pt x="7495" y="23650"/>
                    <a:pt x="7254" y="24399"/>
                    <a:pt x="7018" y="25148"/>
                  </a:cubicBezTo>
                  <a:cubicBezTo>
                    <a:pt x="6884" y="25549"/>
                    <a:pt x="6764" y="25924"/>
                    <a:pt x="6648" y="26276"/>
                  </a:cubicBezTo>
                  <a:cubicBezTo>
                    <a:pt x="5904" y="26673"/>
                    <a:pt x="4142" y="27609"/>
                    <a:pt x="4" y="29807"/>
                  </a:cubicBezTo>
                  <a:cubicBezTo>
                    <a:pt x="4" y="29838"/>
                    <a:pt x="0" y="29865"/>
                    <a:pt x="4" y="29896"/>
                  </a:cubicBezTo>
                  <a:cubicBezTo>
                    <a:pt x="0" y="30034"/>
                    <a:pt x="23" y="30275"/>
                    <a:pt x="72" y="30591"/>
                  </a:cubicBezTo>
                  <a:lnTo>
                    <a:pt x="6327" y="27266"/>
                  </a:lnTo>
                  <a:lnTo>
                    <a:pt x="6327" y="27266"/>
                  </a:lnTo>
                  <a:cubicBezTo>
                    <a:pt x="5707" y="29174"/>
                    <a:pt x="5386" y="30155"/>
                    <a:pt x="5225" y="30659"/>
                  </a:cubicBezTo>
                  <a:cubicBezTo>
                    <a:pt x="4682" y="30943"/>
                    <a:pt x="3429" y="31612"/>
                    <a:pt x="527" y="33151"/>
                  </a:cubicBezTo>
                  <a:cubicBezTo>
                    <a:pt x="575" y="33396"/>
                    <a:pt x="624" y="33641"/>
                    <a:pt x="673" y="33891"/>
                  </a:cubicBezTo>
                  <a:lnTo>
                    <a:pt x="4909" y="31643"/>
                  </a:lnTo>
                  <a:lnTo>
                    <a:pt x="4909" y="31643"/>
                  </a:lnTo>
                  <a:cubicBezTo>
                    <a:pt x="4561" y="32750"/>
                    <a:pt x="4223" y="33860"/>
                    <a:pt x="3910" y="34975"/>
                  </a:cubicBezTo>
                  <a:cubicBezTo>
                    <a:pt x="3576" y="35153"/>
                    <a:pt x="2836" y="35549"/>
                    <a:pt x="1190" y="36419"/>
                  </a:cubicBezTo>
                  <a:cubicBezTo>
                    <a:pt x="1239" y="36669"/>
                    <a:pt x="1293" y="36914"/>
                    <a:pt x="1346" y="37160"/>
                  </a:cubicBezTo>
                  <a:lnTo>
                    <a:pt x="3651" y="35933"/>
                  </a:lnTo>
                  <a:lnTo>
                    <a:pt x="3651" y="35933"/>
                  </a:lnTo>
                  <a:cubicBezTo>
                    <a:pt x="3531" y="36388"/>
                    <a:pt x="3416" y="36847"/>
                    <a:pt x="3304" y="37306"/>
                  </a:cubicBezTo>
                  <a:cubicBezTo>
                    <a:pt x="3161" y="37913"/>
                    <a:pt x="3027" y="38519"/>
                    <a:pt x="2912" y="39130"/>
                  </a:cubicBezTo>
                  <a:cubicBezTo>
                    <a:pt x="2764" y="39210"/>
                    <a:pt x="2470" y="39366"/>
                    <a:pt x="1877" y="39683"/>
                  </a:cubicBezTo>
                  <a:cubicBezTo>
                    <a:pt x="1931" y="39937"/>
                    <a:pt x="1984" y="40183"/>
                    <a:pt x="2029" y="40418"/>
                  </a:cubicBezTo>
                  <a:lnTo>
                    <a:pt x="2751" y="40035"/>
                  </a:lnTo>
                  <a:lnTo>
                    <a:pt x="2751" y="40035"/>
                  </a:lnTo>
                  <a:cubicBezTo>
                    <a:pt x="2733" y="40169"/>
                    <a:pt x="2711" y="40298"/>
                    <a:pt x="2694" y="40432"/>
                  </a:cubicBezTo>
                  <a:cubicBezTo>
                    <a:pt x="2573" y="41354"/>
                    <a:pt x="2497" y="42296"/>
                    <a:pt x="2568" y="43223"/>
                  </a:cubicBezTo>
                  <a:cubicBezTo>
                    <a:pt x="2577" y="43276"/>
                    <a:pt x="2587" y="43330"/>
                    <a:pt x="2595" y="43375"/>
                  </a:cubicBezTo>
                  <a:cubicBezTo>
                    <a:pt x="2550" y="42554"/>
                    <a:pt x="2630" y="41734"/>
                    <a:pt x="2760" y="40922"/>
                  </a:cubicBezTo>
                  <a:cubicBezTo>
                    <a:pt x="2818" y="41052"/>
                    <a:pt x="3001" y="41444"/>
                    <a:pt x="3554" y="42634"/>
                  </a:cubicBezTo>
                  <a:cubicBezTo>
                    <a:pt x="3737" y="42439"/>
                    <a:pt x="3910" y="42247"/>
                    <a:pt x="4079" y="42046"/>
                  </a:cubicBezTo>
                  <a:lnTo>
                    <a:pt x="2988" y="39705"/>
                  </a:lnTo>
                  <a:cubicBezTo>
                    <a:pt x="3157" y="38925"/>
                    <a:pt x="3362" y="38150"/>
                    <a:pt x="3581" y="37382"/>
                  </a:cubicBezTo>
                  <a:cubicBezTo>
                    <a:pt x="3714" y="36919"/>
                    <a:pt x="3852" y="36459"/>
                    <a:pt x="3999" y="36000"/>
                  </a:cubicBezTo>
                  <a:cubicBezTo>
                    <a:pt x="4165" y="36352"/>
                    <a:pt x="4606" y="37311"/>
                    <a:pt x="5810" y="39897"/>
                  </a:cubicBezTo>
                  <a:cubicBezTo>
                    <a:pt x="5974" y="39669"/>
                    <a:pt x="6135" y="39451"/>
                    <a:pt x="6296" y="39228"/>
                  </a:cubicBezTo>
                  <a:lnTo>
                    <a:pt x="4325" y="34993"/>
                  </a:lnTo>
                  <a:cubicBezTo>
                    <a:pt x="4695" y="33869"/>
                    <a:pt x="5092" y="32754"/>
                    <a:pt x="5497" y="31649"/>
                  </a:cubicBezTo>
                  <a:cubicBezTo>
                    <a:pt x="5738" y="32166"/>
                    <a:pt x="6349" y="33476"/>
                    <a:pt x="7888" y="36780"/>
                  </a:cubicBezTo>
                  <a:cubicBezTo>
                    <a:pt x="8039" y="36530"/>
                    <a:pt x="8186" y="36277"/>
                    <a:pt x="8333" y="36022"/>
                  </a:cubicBezTo>
                  <a:lnTo>
                    <a:pt x="5850" y="30694"/>
                  </a:lnTo>
                  <a:cubicBezTo>
                    <a:pt x="6394" y="29254"/>
                    <a:pt x="6787" y="28210"/>
                    <a:pt x="7071" y="27453"/>
                  </a:cubicBezTo>
                  <a:cubicBezTo>
                    <a:pt x="7375" y="28099"/>
                    <a:pt x="8092" y="29642"/>
                    <a:pt x="9800" y="33312"/>
                  </a:cubicBezTo>
                  <a:cubicBezTo>
                    <a:pt x="9944" y="33040"/>
                    <a:pt x="10077" y="32767"/>
                    <a:pt x="10215" y="32491"/>
                  </a:cubicBezTo>
                  <a:lnTo>
                    <a:pt x="7429" y="26498"/>
                  </a:lnTo>
                  <a:lnTo>
                    <a:pt x="7830" y="25428"/>
                  </a:lnTo>
                  <a:cubicBezTo>
                    <a:pt x="8102" y="24697"/>
                    <a:pt x="8374" y="23965"/>
                    <a:pt x="8637" y="23230"/>
                  </a:cubicBezTo>
                  <a:cubicBezTo>
                    <a:pt x="8993" y="23997"/>
                    <a:pt x="9796" y="25722"/>
                    <a:pt x="11602" y="29602"/>
                  </a:cubicBezTo>
                  <a:cubicBezTo>
                    <a:pt x="11736" y="29316"/>
                    <a:pt x="11870" y="29031"/>
                    <a:pt x="11998" y="28746"/>
                  </a:cubicBezTo>
                  <a:lnTo>
                    <a:pt x="8980" y="22253"/>
                  </a:lnTo>
                  <a:cubicBezTo>
                    <a:pt x="9306" y="21304"/>
                    <a:pt x="9609" y="20345"/>
                    <a:pt x="9872" y="19364"/>
                  </a:cubicBezTo>
                  <a:cubicBezTo>
                    <a:pt x="9934" y="19133"/>
                    <a:pt x="9987" y="18896"/>
                    <a:pt x="10041" y="18660"/>
                  </a:cubicBezTo>
                  <a:cubicBezTo>
                    <a:pt x="10491" y="19637"/>
                    <a:pt x="11428" y="21652"/>
                    <a:pt x="13362" y="25807"/>
                  </a:cubicBezTo>
                  <a:cubicBezTo>
                    <a:pt x="13457" y="25620"/>
                    <a:pt x="13537" y="25432"/>
                    <a:pt x="13626" y="25249"/>
                  </a:cubicBezTo>
                  <a:cubicBezTo>
                    <a:pt x="13675" y="25152"/>
                    <a:pt x="13720" y="25054"/>
                    <a:pt x="13764" y="24951"/>
                  </a:cubicBezTo>
                  <a:lnTo>
                    <a:pt x="10265" y="17429"/>
                  </a:lnTo>
                  <a:cubicBezTo>
                    <a:pt x="10327" y="16993"/>
                    <a:pt x="10376" y="16560"/>
                    <a:pt x="10411" y="16132"/>
                  </a:cubicBezTo>
                  <a:cubicBezTo>
                    <a:pt x="10514" y="15057"/>
                    <a:pt x="10563" y="14001"/>
                    <a:pt x="10683" y="12984"/>
                  </a:cubicBezTo>
                  <a:cubicBezTo>
                    <a:pt x="10701" y="12850"/>
                    <a:pt x="10719" y="12712"/>
                    <a:pt x="10736" y="12578"/>
                  </a:cubicBezTo>
                  <a:cubicBezTo>
                    <a:pt x="11347" y="13894"/>
                    <a:pt x="12582" y="16546"/>
                    <a:pt x="15070" y="21893"/>
                  </a:cubicBezTo>
                  <a:cubicBezTo>
                    <a:pt x="15191" y="21553"/>
                    <a:pt x="15298" y="21215"/>
                    <a:pt x="15391" y="20872"/>
                  </a:cubicBezTo>
                  <a:lnTo>
                    <a:pt x="10960" y="11352"/>
                  </a:lnTo>
                  <a:cubicBezTo>
                    <a:pt x="11062" y="10916"/>
                    <a:pt x="11183" y="10492"/>
                    <a:pt x="11335" y="10072"/>
                  </a:cubicBezTo>
                  <a:cubicBezTo>
                    <a:pt x="11566" y="9412"/>
                    <a:pt x="11860" y="8761"/>
                    <a:pt x="12185" y="8111"/>
                  </a:cubicBezTo>
                  <a:cubicBezTo>
                    <a:pt x="12730" y="9284"/>
                    <a:pt x="13849" y="11686"/>
                    <a:pt x="16136" y="16600"/>
                  </a:cubicBezTo>
                  <a:cubicBezTo>
                    <a:pt x="16198" y="16172"/>
                    <a:pt x="16266" y="15744"/>
                    <a:pt x="16342" y="15324"/>
                  </a:cubicBezTo>
                  <a:lnTo>
                    <a:pt x="12601" y="7294"/>
                  </a:lnTo>
                  <a:cubicBezTo>
                    <a:pt x="13074" y="6411"/>
                    <a:pt x="13586" y="5520"/>
                    <a:pt x="14068" y="4575"/>
                  </a:cubicBezTo>
                  <a:cubicBezTo>
                    <a:pt x="14589" y="5699"/>
                    <a:pt x="15566" y="7794"/>
                    <a:pt x="17381" y="11696"/>
                  </a:cubicBezTo>
                  <a:cubicBezTo>
                    <a:pt x="17496" y="11375"/>
                    <a:pt x="17612" y="11049"/>
                    <a:pt x="17729" y="10728"/>
                  </a:cubicBezTo>
                  <a:lnTo>
                    <a:pt x="14478" y="3746"/>
                  </a:lnTo>
                  <a:cubicBezTo>
                    <a:pt x="14830" y="3001"/>
                    <a:pt x="15146" y="2230"/>
                    <a:pt x="15418" y="1445"/>
                  </a:cubicBezTo>
                  <a:cubicBezTo>
                    <a:pt x="15512" y="1182"/>
                    <a:pt x="15597" y="914"/>
                    <a:pt x="15681" y="651"/>
                  </a:cubicBezTo>
                  <a:cubicBezTo>
                    <a:pt x="15004" y="326"/>
                    <a:pt x="14272" y="116"/>
                    <a:pt x="13528" y="27"/>
                  </a:cubicBezTo>
                  <a:cubicBezTo>
                    <a:pt x="13438" y="18"/>
                    <a:pt x="13350" y="5"/>
                    <a:pt x="1326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4682120" y="1252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050499" y="1202739"/>
              <a:ext cx="18868" cy="18995"/>
            </a:xfrm>
            <a:custGeom>
              <a:rect b="b" l="l" r="r" t="t"/>
              <a:pathLst>
                <a:path extrusionOk="0" h="598" w="594">
                  <a:moveTo>
                    <a:pt x="295" y="0"/>
                  </a:moveTo>
                  <a:cubicBezTo>
                    <a:pt x="130" y="0"/>
                    <a:pt x="1" y="134"/>
                    <a:pt x="1" y="299"/>
                  </a:cubicBezTo>
                  <a:cubicBezTo>
                    <a:pt x="1" y="464"/>
                    <a:pt x="130" y="597"/>
                    <a:pt x="295" y="597"/>
                  </a:cubicBezTo>
                  <a:cubicBezTo>
                    <a:pt x="460" y="597"/>
                    <a:pt x="594" y="464"/>
                    <a:pt x="594" y="299"/>
                  </a:cubicBezTo>
                  <a:cubicBezTo>
                    <a:pt x="594" y="134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114823" y="1055159"/>
              <a:ext cx="340807" cy="465421"/>
            </a:xfrm>
            <a:custGeom>
              <a:rect b="b" l="l" r="r" t="t"/>
              <a:pathLst>
                <a:path extrusionOk="0" h="14652" w="10729">
                  <a:moveTo>
                    <a:pt x="6997" y="0"/>
                  </a:moveTo>
                  <a:cubicBezTo>
                    <a:pt x="6802" y="0"/>
                    <a:pt x="6608" y="29"/>
                    <a:pt x="6421" y="90"/>
                  </a:cubicBezTo>
                  <a:cubicBezTo>
                    <a:pt x="5092" y="518"/>
                    <a:pt x="4726" y="2167"/>
                    <a:pt x="4022" y="3366"/>
                  </a:cubicBezTo>
                  <a:cubicBezTo>
                    <a:pt x="3608" y="4084"/>
                    <a:pt x="3019" y="4691"/>
                    <a:pt x="2604" y="5409"/>
                  </a:cubicBezTo>
                  <a:cubicBezTo>
                    <a:pt x="2305" y="5922"/>
                    <a:pt x="2100" y="6484"/>
                    <a:pt x="1900" y="7045"/>
                  </a:cubicBezTo>
                  <a:cubicBezTo>
                    <a:pt x="963" y="9653"/>
                    <a:pt x="5" y="11883"/>
                    <a:pt x="0" y="14652"/>
                  </a:cubicBezTo>
                  <a:cubicBezTo>
                    <a:pt x="0" y="14576"/>
                    <a:pt x="3861" y="12159"/>
                    <a:pt x="4232" y="11776"/>
                  </a:cubicBezTo>
                  <a:cubicBezTo>
                    <a:pt x="5271" y="10701"/>
                    <a:pt x="6336" y="9591"/>
                    <a:pt x="6907" y="8204"/>
                  </a:cubicBezTo>
                  <a:cubicBezTo>
                    <a:pt x="6938" y="8124"/>
                    <a:pt x="6973" y="8040"/>
                    <a:pt x="7005" y="7955"/>
                  </a:cubicBezTo>
                  <a:cubicBezTo>
                    <a:pt x="7219" y="7366"/>
                    <a:pt x="7366" y="6747"/>
                    <a:pt x="7621" y="6171"/>
                  </a:cubicBezTo>
                  <a:cubicBezTo>
                    <a:pt x="8458" y="4299"/>
                    <a:pt x="10728" y="2319"/>
                    <a:pt x="8450" y="526"/>
                  </a:cubicBezTo>
                  <a:cubicBezTo>
                    <a:pt x="8038" y="202"/>
                    <a:pt x="7515" y="0"/>
                    <a:pt x="6997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115077" y="1059384"/>
              <a:ext cx="288712" cy="459640"/>
            </a:xfrm>
            <a:custGeom>
              <a:rect b="b" l="l" r="r" t="t"/>
              <a:pathLst>
                <a:path extrusionOk="0" h="14470" w="9089">
                  <a:moveTo>
                    <a:pt x="7728" y="1"/>
                  </a:moveTo>
                  <a:cubicBezTo>
                    <a:pt x="7683" y="95"/>
                    <a:pt x="7634" y="184"/>
                    <a:pt x="7594" y="278"/>
                  </a:cubicBezTo>
                  <a:cubicBezTo>
                    <a:pt x="7461" y="550"/>
                    <a:pt x="7340" y="835"/>
                    <a:pt x="7242" y="1116"/>
                  </a:cubicBezTo>
                  <a:lnTo>
                    <a:pt x="4590" y="2087"/>
                  </a:lnTo>
                  <a:cubicBezTo>
                    <a:pt x="4536" y="2200"/>
                    <a:pt x="4483" y="2311"/>
                    <a:pt x="4429" y="2427"/>
                  </a:cubicBezTo>
                  <a:cubicBezTo>
                    <a:pt x="5909" y="1887"/>
                    <a:pt x="6707" y="1593"/>
                    <a:pt x="7131" y="1437"/>
                  </a:cubicBezTo>
                  <a:lnTo>
                    <a:pt x="7131" y="1437"/>
                  </a:lnTo>
                  <a:cubicBezTo>
                    <a:pt x="7010" y="1807"/>
                    <a:pt x="6912" y="2173"/>
                    <a:pt x="6805" y="2525"/>
                  </a:cubicBezTo>
                  <a:lnTo>
                    <a:pt x="3760" y="3635"/>
                  </a:lnTo>
                  <a:cubicBezTo>
                    <a:pt x="3670" y="3764"/>
                    <a:pt x="3577" y="3894"/>
                    <a:pt x="3483" y="4019"/>
                  </a:cubicBezTo>
                  <a:cubicBezTo>
                    <a:pt x="5347" y="3336"/>
                    <a:pt x="6261" y="3007"/>
                    <a:pt x="6707" y="2842"/>
                  </a:cubicBezTo>
                  <a:lnTo>
                    <a:pt x="6707" y="2842"/>
                  </a:lnTo>
                  <a:cubicBezTo>
                    <a:pt x="6623" y="3095"/>
                    <a:pt x="6529" y="3340"/>
                    <a:pt x="6417" y="3573"/>
                  </a:cubicBezTo>
                  <a:cubicBezTo>
                    <a:pt x="6346" y="3719"/>
                    <a:pt x="6270" y="3863"/>
                    <a:pt x="6181" y="4001"/>
                  </a:cubicBezTo>
                  <a:lnTo>
                    <a:pt x="2569" y="5320"/>
                  </a:lnTo>
                  <a:cubicBezTo>
                    <a:pt x="2507" y="5431"/>
                    <a:pt x="2444" y="5548"/>
                    <a:pt x="2386" y="5668"/>
                  </a:cubicBezTo>
                  <a:cubicBezTo>
                    <a:pt x="4419" y="4928"/>
                    <a:pt x="5423" y="4558"/>
                    <a:pt x="5922" y="4375"/>
                  </a:cubicBezTo>
                  <a:lnTo>
                    <a:pt x="5922" y="4375"/>
                  </a:lnTo>
                  <a:cubicBezTo>
                    <a:pt x="5891" y="4415"/>
                    <a:pt x="5864" y="4456"/>
                    <a:pt x="5833" y="4495"/>
                  </a:cubicBezTo>
                  <a:cubicBezTo>
                    <a:pt x="5596" y="4789"/>
                    <a:pt x="5339" y="5075"/>
                    <a:pt x="5088" y="5383"/>
                  </a:cubicBezTo>
                  <a:cubicBezTo>
                    <a:pt x="4985" y="5503"/>
                    <a:pt x="4888" y="5628"/>
                    <a:pt x="4790" y="5758"/>
                  </a:cubicBezTo>
                  <a:lnTo>
                    <a:pt x="1936" y="6801"/>
                  </a:lnTo>
                  <a:cubicBezTo>
                    <a:pt x="1919" y="6836"/>
                    <a:pt x="1905" y="6876"/>
                    <a:pt x="1892" y="6912"/>
                  </a:cubicBezTo>
                  <a:cubicBezTo>
                    <a:pt x="1869" y="6983"/>
                    <a:pt x="1843" y="7055"/>
                    <a:pt x="1816" y="7126"/>
                  </a:cubicBezTo>
                  <a:cubicBezTo>
                    <a:pt x="3394" y="6546"/>
                    <a:pt x="4156" y="6270"/>
                    <a:pt x="4526" y="6132"/>
                  </a:cubicBezTo>
                  <a:lnTo>
                    <a:pt x="4526" y="6132"/>
                  </a:lnTo>
                  <a:cubicBezTo>
                    <a:pt x="4483" y="6207"/>
                    <a:pt x="4433" y="6283"/>
                    <a:pt x="4388" y="6359"/>
                  </a:cubicBezTo>
                  <a:cubicBezTo>
                    <a:pt x="4205" y="6680"/>
                    <a:pt x="4036" y="7010"/>
                    <a:pt x="3876" y="7341"/>
                  </a:cubicBezTo>
                  <a:lnTo>
                    <a:pt x="1410" y="8240"/>
                  </a:lnTo>
                  <a:cubicBezTo>
                    <a:pt x="1370" y="8347"/>
                    <a:pt x="1330" y="8454"/>
                    <a:pt x="1289" y="8567"/>
                  </a:cubicBezTo>
                  <a:cubicBezTo>
                    <a:pt x="2761" y="8026"/>
                    <a:pt x="3417" y="7786"/>
                    <a:pt x="3711" y="7679"/>
                  </a:cubicBezTo>
                  <a:lnTo>
                    <a:pt x="3711" y="7679"/>
                  </a:lnTo>
                  <a:cubicBezTo>
                    <a:pt x="3586" y="7942"/>
                    <a:pt x="3470" y="8201"/>
                    <a:pt x="3349" y="8460"/>
                  </a:cubicBezTo>
                  <a:lnTo>
                    <a:pt x="3176" y="8843"/>
                  </a:lnTo>
                  <a:lnTo>
                    <a:pt x="902" y="9672"/>
                  </a:lnTo>
                  <a:cubicBezTo>
                    <a:pt x="866" y="9779"/>
                    <a:pt x="830" y="9886"/>
                    <a:pt x="795" y="9993"/>
                  </a:cubicBezTo>
                  <a:cubicBezTo>
                    <a:pt x="2190" y="9485"/>
                    <a:pt x="2775" y="9271"/>
                    <a:pt x="3024" y="9182"/>
                  </a:cubicBezTo>
                  <a:lnTo>
                    <a:pt x="3024" y="9182"/>
                  </a:lnTo>
                  <a:cubicBezTo>
                    <a:pt x="2899" y="9454"/>
                    <a:pt x="2730" y="9824"/>
                    <a:pt x="2497" y="10337"/>
                  </a:cubicBezTo>
                  <a:lnTo>
                    <a:pt x="474" y="11076"/>
                  </a:lnTo>
                  <a:cubicBezTo>
                    <a:pt x="447" y="11179"/>
                    <a:pt x="420" y="11286"/>
                    <a:pt x="394" y="11389"/>
                  </a:cubicBezTo>
                  <a:cubicBezTo>
                    <a:pt x="1651" y="10930"/>
                    <a:pt x="2145" y="10747"/>
                    <a:pt x="2347" y="10675"/>
                  </a:cubicBezTo>
                  <a:lnTo>
                    <a:pt x="2347" y="10675"/>
                  </a:lnTo>
                  <a:cubicBezTo>
                    <a:pt x="2164" y="11068"/>
                    <a:pt x="1976" y="11460"/>
                    <a:pt x="1785" y="11848"/>
                  </a:cubicBezTo>
                  <a:lnTo>
                    <a:pt x="175" y="12436"/>
                  </a:lnTo>
                  <a:cubicBezTo>
                    <a:pt x="157" y="12535"/>
                    <a:pt x="143" y="12633"/>
                    <a:pt x="126" y="12735"/>
                  </a:cubicBezTo>
                  <a:cubicBezTo>
                    <a:pt x="1106" y="12374"/>
                    <a:pt x="1472" y="12240"/>
                    <a:pt x="1606" y="12191"/>
                  </a:cubicBezTo>
                  <a:lnTo>
                    <a:pt x="1606" y="12191"/>
                  </a:lnTo>
                  <a:cubicBezTo>
                    <a:pt x="1526" y="12348"/>
                    <a:pt x="1441" y="12504"/>
                    <a:pt x="1357" y="12660"/>
                  </a:cubicBezTo>
                  <a:cubicBezTo>
                    <a:pt x="1213" y="12914"/>
                    <a:pt x="1067" y="13168"/>
                    <a:pt x="906" y="13418"/>
                  </a:cubicBezTo>
                  <a:lnTo>
                    <a:pt x="19" y="13739"/>
                  </a:lnTo>
                  <a:cubicBezTo>
                    <a:pt x="9" y="13837"/>
                    <a:pt x="5" y="13930"/>
                    <a:pt x="1" y="14029"/>
                  </a:cubicBezTo>
                  <a:cubicBezTo>
                    <a:pt x="456" y="13864"/>
                    <a:pt x="603" y="13810"/>
                    <a:pt x="652" y="13792"/>
                  </a:cubicBezTo>
                  <a:lnTo>
                    <a:pt x="652" y="13792"/>
                  </a:lnTo>
                  <a:cubicBezTo>
                    <a:pt x="474" y="14033"/>
                    <a:pt x="283" y="14265"/>
                    <a:pt x="60" y="14469"/>
                  </a:cubicBezTo>
                  <a:lnTo>
                    <a:pt x="60" y="14469"/>
                  </a:lnTo>
                  <a:cubicBezTo>
                    <a:pt x="73" y="14456"/>
                    <a:pt x="90" y="14447"/>
                    <a:pt x="104" y="14434"/>
                  </a:cubicBezTo>
                  <a:cubicBezTo>
                    <a:pt x="367" y="14212"/>
                    <a:pt x="589" y="13948"/>
                    <a:pt x="795" y="13681"/>
                  </a:cubicBezTo>
                  <a:cubicBezTo>
                    <a:pt x="826" y="13640"/>
                    <a:pt x="857" y="13601"/>
                    <a:pt x="884" y="13560"/>
                  </a:cubicBezTo>
                  <a:lnTo>
                    <a:pt x="973" y="13846"/>
                  </a:lnTo>
                  <a:cubicBezTo>
                    <a:pt x="1044" y="13796"/>
                    <a:pt x="1125" y="13747"/>
                    <a:pt x="1201" y="13698"/>
                  </a:cubicBezTo>
                  <a:cubicBezTo>
                    <a:pt x="1129" y="13463"/>
                    <a:pt x="1093" y="13346"/>
                    <a:pt x="1075" y="13288"/>
                  </a:cubicBezTo>
                  <a:cubicBezTo>
                    <a:pt x="1205" y="13097"/>
                    <a:pt x="1330" y="12905"/>
                    <a:pt x="1446" y="12708"/>
                  </a:cubicBezTo>
                  <a:cubicBezTo>
                    <a:pt x="1540" y="12562"/>
                    <a:pt x="1624" y="12414"/>
                    <a:pt x="1713" y="12267"/>
                  </a:cubicBezTo>
                  <a:lnTo>
                    <a:pt x="1995" y="13181"/>
                  </a:lnTo>
                  <a:cubicBezTo>
                    <a:pt x="2069" y="13128"/>
                    <a:pt x="2145" y="13078"/>
                    <a:pt x="2226" y="13029"/>
                  </a:cubicBezTo>
                  <a:cubicBezTo>
                    <a:pt x="2026" y="12379"/>
                    <a:pt x="1931" y="12084"/>
                    <a:pt x="1892" y="11950"/>
                  </a:cubicBezTo>
                  <a:cubicBezTo>
                    <a:pt x="2102" y="11580"/>
                    <a:pt x="2302" y="11201"/>
                    <a:pt x="2497" y="10827"/>
                  </a:cubicBezTo>
                  <a:lnTo>
                    <a:pt x="3015" y="12508"/>
                  </a:lnTo>
                  <a:cubicBezTo>
                    <a:pt x="3091" y="12455"/>
                    <a:pt x="3166" y="12405"/>
                    <a:pt x="3242" y="12352"/>
                  </a:cubicBezTo>
                  <a:cubicBezTo>
                    <a:pt x="2890" y="11201"/>
                    <a:pt x="2738" y="10707"/>
                    <a:pt x="2672" y="10488"/>
                  </a:cubicBezTo>
                  <a:cubicBezTo>
                    <a:pt x="2761" y="10319"/>
                    <a:pt x="2931" y="9979"/>
                    <a:pt x="3265" y="9324"/>
                  </a:cubicBezTo>
                  <a:lnTo>
                    <a:pt x="4022" y="11808"/>
                  </a:lnTo>
                  <a:cubicBezTo>
                    <a:pt x="4121" y="11736"/>
                    <a:pt x="4188" y="11683"/>
                    <a:pt x="4224" y="11643"/>
                  </a:cubicBezTo>
                  <a:cubicBezTo>
                    <a:pt x="4228" y="11638"/>
                    <a:pt x="4236" y="11629"/>
                    <a:pt x="4246" y="11621"/>
                  </a:cubicBezTo>
                  <a:cubicBezTo>
                    <a:pt x="3742" y="9979"/>
                    <a:pt x="3528" y="9280"/>
                    <a:pt x="3434" y="8985"/>
                  </a:cubicBezTo>
                  <a:cubicBezTo>
                    <a:pt x="3497" y="8865"/>
                    <a:pt x="3563" y="8736"/>
                    <a:pt x="3635" y="8598"/>
                  </a:cubicBezTo>
                  <a:cubicBezTo>
                    <a:pt x="3764" y="8343"/>
                    <a:pt x="3898" y="8085"/>
                    <a:pt x="4032" y="7831"/>
                  </a:cubicBezTo>
                  <a:lnTo>
                    <a:pt x="4964" y="10868"/>
                  </a:lnTo>
                  <a:cubicBezTo>
                    <a:pt x="5030" y="10792"/>
                    <a:pt x="5102" y="10716"/>
                    <a:pt x="5168" y="10640"/>
                  </a:cubicBezTo>
                  <a:cubicBezTo>
                    <a:pt x="4571" y="8691"/>
                    <a:pt x="4317" y="7857"/>
                    <a:pt x="4205" y="7505"/>
                  </a:cubicBezTo>
                  <a:cubicBezTo>
                    <a:pt x="4380" y="7189"/>
                    <a:pt x="4557" y="6881"/>
                    <a:pt x="4750" y="6582"/>
                  </a:cubicBezTo>
                  <a:cubicBezTo>
                    <a:pt x="4777" y="6538"/>
                    <a:pt x="4808" y="6493"/>
                    <a:pt x="4835" y="6453"/>
                  </a:cubicBezTo>
                  <a:lnTo>
                    <a:pt x="5864" y="9815"/>
                  </a:lnTo>
                  <a:cubicBezTo>
                    <a:pt x="5931" y="9726"/>
                    <a:pt x="5998" y="9637"/>
                    <a:pt x="6061" y="9547"/>
                  </a:cubicBezTo>
                  <a:cubicBezTo>
                    <a:pt x="5414" y="7448"/>
                    <a:pt x="5146" y="6560"/>
                    <a:pt x="5030" y="6186"/>
                  </a:cubicBezTo>
                  <a:cubicBezTo>
                    <a:pt x="5244" y="5918"/>
                    <a:pt x="5489" y="5668"/>
                    <a:pt x="5744" y="5414"/>
                  </a:cubicBezTo>
                  <a:lnTo>
                    <a:pt x="6693" y="8518"/>
                  </a:lnTo>
                  <a:cubicBezTo>
                    <a:pt x="6751" y="8401"/>
                    <a:pt x="6810" y="8281"/>
                    <a:pt x="6863" y="8160"/>
                  </a:cubicBezTo>
                  <a:cubicBezTo>
                    <a:pt x="6315" y="6382"/>
                    <a:pt x="6065" y="5571"/>
                    <a:pt x="5954" y="5200"/>
                  </a:cubicBezTo>
                  <a:cubicBezTo>
                    <a:pt x="6061" y="5089"/>
                    <a:pt x="6163" y="4977"/>
                    <a:pt x="6270" y="4865"/>
                  </a:cubicBezTo>
                  <a:cubicBezTo>
                    <a:pt x="6403" y="4719"/>
                    <a:pt x="6533" y="4563"/>
                    <a:pt x="6658" y="4398"/>
                  </a:cubicBezTo>
                  <a:lnTo>
                    <a:pt x="7362" y="6698"/>
                  </a:lnTo>
                  <a:cubicBezTo>
                    <a:pt x="7407" y="6560"/>
                    <a:pt x="7456" y="6417"/>
                    <a:pt x="7514" y="6283"/>
                  </a:cubicBezTo>
                  <a:cubicBezTo>
                    <a:pt x="7152" y="5116"/>
                    <a:pt x="6957" y="4474"/>
                    <a:pt x="6850" y="4121"/>
                  </a:cubicBezTo>
                  <a:cubicBezTo>
                    <a:pt x="6899" y="4040"/>
                    <a:pt x="6952" y="3960"/>
                    <a:pt x="6997" y="3876"/>
                  </a:cubicBezTo>
                  <a:cubicBezTo>
                    <a:pt x="7171" y="3568"/>
                    <a:pt x="7309" y="3252"/>
                    <a:pt x="7434" y="2935"/>
                  </a:cubicBezTo>
                  <a:lnTo>
                    <a:pt x="8107" y="5124"/>
                  </a:lnTo>
                  <a:cubicBezTo>
                    <a:pt x="8165" y="5026"/>
                    <a:pt x="8228" y="4923"/>
                    <a:pt x="8290" y="4821"/>
                  </a:cubicBezTo>
                  <a:cubicBezTo>
                    <a:pt x="7934" y="3657"/>
                    <a:pt x="7720" y="2957"/>
                    <a:pt x="7590" y="2538"/>
                  </a:cubicBezTo>
                  <a:cubicBezTo>
                    <a:pt x="7697" y="2248"/>
                    <a:pt x="7800" y="1963"/>
                    <a:pt x="7907" y="1686"/>
                  </a:cubicBezTo>
                  <a:cubicBezTo>
                    <a:pt x="7977" y="1517"/>
                    <a:pt x="8049" y="1352"/>
                    <a:pt x="8125" y="1192"/>
                  </a:cubicBezTo>
                  <a:lnTo>
                    <a:pt x="8914" y="3769"/>
                  </a:lnTo>
                  <a:cubicBezTo>
                    <a:pt x="8977" y="3657"/>
                    <a:pt x="9035" y="3542"/>
                    <a:pt x="9088" y="3430"/>
                  </a:cubicBezTo>
                  <a:cubicBezTo>
                    <a:pt x="8673" y="2079"/>
                    <a:pt x="8437" y="1299"/>
                    <a:pt x="8299" y="852"/>
                  </a:cubicBezTo>
                  <a:cubicBezTo>
                    <a:pt x="8330" y="799"/>
                    <a:pt x="8356" y="745"/>
                    <a:pt x="8388" y="692"/>
                  </a:cubicBezTo>
                  <a:cubicBezTo>
                    <a:pt x="8432" y="612"/>
                    <a:pt x="8477" y="536"/>
                    <a:pt x="8526" y="461"/>
                  </a:cubicBezTo>
                  <a:cubicBezTo>
                    <a:pt x="8500" y="438"/>
                    <a:pt x="8477" y="420"/>
                    <a:pt x="8450" y="398"/>
                  </a:cubicBezTo>
                  <a:cubicBezTo>
                    <a:pt x="8232" y="229"/>
                    <a:pt x="7987" y="95"/>
                    <a:pt x="7728" y="1"/>
                  </a:cubicBezTo>
                  <a:close/>
                  <a:moveTo>
                    <a:pt x="60" y="14469"/>
                  </a:moveTo>
                  <a:lnTo>
                    <a:pt x="60" y="14469"/>
                  </a:lnTo>
                  <a:cubicBezTo>
                    <a:pt x="59" y="14469"/>
                    <a:pt x="59" y="14469"/>
                    <a:pt x="59" y="14470"/>
                  </a:cubicBezTo>
                  <a:cubicBezTo>
                    <a:pt x="59" y="14469"/>
                    <a:pt x="59" y="14469"/>
                    <a:pt x="60" y="14469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989022" y="654221"/>
              <a:ext cx="340807" cy="465389"/>
            </a:xfrm>
            <a:custGeom>
              <a:rect b="b" l="l" r="r" t="t"/>
              <a:pathLst>
                <a:path extrusionOk="0" h="14651" w="10729">
                  <a:moveTo>
                    <a:pt x="6995" y="0"/>
                  </a:moveTo>
                  <a:cubicBezTo>
                    <a:pt x="6800" y="0"/>
                    <a:pt x="6607" y="28"/>
                    <a:pt x="6421" y="89"/>
                  </a:cubicBezTo>
                  <a:cubicBezTo>
                    <a:pt x="5093" y="517"/>
                    <a:pt x="4727" y="2162"/>
                    <a:pt x="4023" y="3366"/>
                  </a:cubicBezTo>
                  <a:cubicBezTo>
                    <a:pt x="3608" y="4084"/>
                    <a:pt x="3015" y="4690"/>
                    <a:pt x="2600" y="5408"/>
                  </a:cubicBezTo>
                  <a:cubicBezTo>
                    <a:pt x="2306" y="5921"/>
                    <a:pt x="2101" y="6483"/>
                    <a:pt x="1900" y="7045"/>
                  </a:cubicBezTo>
                  <a:cubicBezTo>
                    <a:pt x="964" y="9652"/>
                    <a:pt x="5" y="11882"/>
                    <a:pt x="1" y="14651"/>
                  </a:cubicBezTo>
                  <a:cubicBezTo>
                    <a:pt x="1" y="14575"/>
                    <a:pt x="3857" y="12159"/>
                    <a:pt x="4228" y="11775"/>
                  </a:cubicBezTo>
                  <a:cubicBezTo>
                    <a:pt x="5271" y="10701"/>
                    <a:pt x="6337" y="9590"/>
                    <a:pt x="6907" y="8203"/>
                  </a:cubicBezTo>
                  <a:cubicBezTo>
                    <a:pt x="6939" y="8119"/>
                    <a:pt x="6975" y="8039"/>
                    <a:pt x="7001" y="7954"/>
                  </a:cubicBezTo>
                  <a:cubicBezTo>
                    <a:pt x="7220" y="7366"/>
                    <a:pt x="7367" y="6746"/>
                    <a:pt x="7621" y="6170"/>
                  </a:cubicBezTo>
                  <a:cubicBezTo>
                    <a:pt x="8459" y="4298"/>
                    <a:pt x="10729" y="2318"/>
                    <a:pt x="8450" y="526"/>
                  </a:cubicBezTo>
                  <a:cubicBezTo>
                    <a:pt x="8038" y="202"/>
                    <a:pt x="7513" y="0"/>
                    <a:pt x="699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989339" y="658446"/>
              <a:ext cx="288649" cy="459608"/>
            </a:xfrm>
            <a:custGeom>
              <a:rect b="b" l="l" r="r" t="t"/>
              <a:pathLst>
                <a:path extrusionOk="0" h="14469" w="9087">
                  <a:moveTo>
                    <a:pt x="7726" y="1"/>
                  </a:moveTo>
                  <a:cubicBezTo>
                    <a:pt x="7683" y="94"/>
                    <a:pt x="7633" y="183"/>
                    <a:pt x="7588" y="277"/>
                  </a:cubicBezTo>
                  <a:cubicBezTo>
                    <a:pt x="7459" y="549"/>
                    <a:pt x="7339" y="834"/>
                    <a:pt x="7236" y="1115"/>
                  </a:cubicBezTo>
                  <a:lnTo>
                    <a:pt x="4588" y="2088"/>
                  </a:lnTo>
                  <a:cubicBezTo>
                    <a:pt x="4534" y="2199"/>
                    <a:pt x="4481" y="2310"/>
                    <a:pt x="4427" y="2426"/>
                  </a:cubicBezTo>
                  <a:cubicBezTo>
                    <a:pt x="5907" y="1886"/>
                    <a:pt x="6701" y="1592"/>
                    <a:pt x="7129" y="1436"/>
                  </a:cubicBezTo>
                  <a:lnTo>
                    <a:pt x="7129" y="1436"/>
                  </a:lnTo>
                  <a:cubicBezTo>
                    <a:pt x="7010" y="1806"/>
                    <a:pt x="6911" y="2172"/>
                    <a:pt x="6804" y="2524"/>
                  </a:cubicBezTo>
                  <a:lnTo>
                    <a:pt x="3759" y="3634"/>
                  </a:lnTo>
                  <a:cubicBezTo>
                    <a:pt x="3670" y="3763"/>
                    <a:pt x="3576" y="3893"/>
                    <a:pt x="3482" y="4018"/>
                  </a:cubicBezTo>
                  <a:cubicBezTo>
                    <a:pt x="5346" y="3335"/>
                    <a:pt x="6255" y="3006"/>
                    <a:pt x="6701" y="2841"/>
                  </a:cubicBezTo>
                  <a:lnTo>
                    <a:pt x="6701" y="2841"/>
                  </a:lnTo>
                  <a:cubicBezTo>
                    <a:pt x="6617" y="3095"/>
                    <a:pt x="6528" y="3340"/>
                    <a:pt x="6416" y="3572"/>
                  </a:cubicBezTo>
                  <a:cubicBezTo>
                    <a:pt x="6345" y="3719"/>
                    <a:pt x="6269" y="3862"/>
                    <a:pt x="6180" y="4000"/>
                  </a:cubicBezTo>
                  <a:lnTo>
                    <a:pt x="2569" y="5319"/>
                  </a:lnTo>
                  <a:cubicBezTo>
                    <a:pt x="2501" y="5432"/>
                    <a:pt x="2443" y="5547"/>
                    <a:pt x="2386" y="5667"/>
                  </a:cubicBezTo>
                  <a:cubicBezTo>
                    <a:pt x="4415" y="4928"/>
                    <a:pt x="5421" y="4557"/>
                    <a:pt x="5921" y="4374"/>
                  </a:cubicBezTo>
                  <a:lnTo>
                    <a:pt x="5921" y="4374"/>
                  </a:lnTo>
                  <a:cubicBezTo>
                    <a:pt x="5890" y="4415"/>
                    <a:pt x="5859" y="4455"/>
                    <a:pt x="5827" y="4495"/>
                  </a:cubicBezTo>
                  <a:cubicBezTo>
                    <a:pt x="5596" y="4790"/>
                    <a:pt x="5337" y="5074"/>
                    <a:pt x="5083" y="5382"/>
                  </a:cubicBezTo>
                  <a:cubicBezTo>
                    <a:pt x="4985" y="5498"/>
                    <a:pt x="4886" y="5627"/>
                    <a:pt x="4789" y="5757"/>
                  </a:cubicBezTo>
                  <a:lnTo>
                    <a:pt x="1931" y="6800"/>
                  </a:lnTo>
                  <a:cubicBezTo>
                    <a:pt x="1917" y="6836"/>
                    <a:pt x="1904" y="6876"/>
                    <a:pt x="1890" y="6912"/>
                  </a:cubicBezTo>
                  <a:cubicBezTo>
                    <a:pt x="1868" y="6983"/>
                    <a:pt x="1841" y="7054"/>
                    <a:pt x="1814" y="7126"/>
                  </a:cubicBezTo>
                  <a:cubicBezTo>
                    <a:pt x="3393" y="6546"/>
                    <a:pt x="4156" y="6270"/>
                    <a:pt x="4526" y="6131"/>
                  </a:cubicBezTo>
                  <a:lnTo>
                    <a:pt x="4526" y="6131"/>
                  </a:lnTo>
                  <a:cubicBezTo>
                    <a:pt x="4481" y="6207"/>
                    <a:pt x="4432" y="6282"/>
                    <a:pt x="4388" y="6358"/>
                  </a:cubicBezTo>
                  <a:cubicBezTo>
                    <a:pt x="4205" y="6679"/>
                    <a:pt x="4035" y="7010"/>
                    <a:pt x="3870" y="7340"/>
                  </a:cubicBezTo>
                  <a:lnTo>
                    <a:pt x="1409" y="8241"/>
                  </a:lnTo>
                  <a:cubicBezTo>
                    <a:pt x="1369" y="8348"/>
                    <a:pt x="1328" y="8455"/>
                    <a:pt x="1289" y="8566"/>
                  </a:cubicBezTo>
                  <a:cubicBezTo>
                    <a:pt x="2760" y="8027"/>
                    <a:pt x="3415" y="7786"/>
                    <a:pt x="3709" y="7679"/>
                  </a:cubicBezTo>
                  <a:lnTo>
                    <a:pt x="3709" y="7679"/>
                  </a:lnTo>
                  <a:cubicBezTo>
                    <a:pt x="3585" y="7937"/>
                    <a:pt x="3464" y="8200"/>
                    <a:pt x="3349" y="8459"/>
                  </a:cubicBezTo>
                  <a:lnTo>
                    <a:pt x="3174" y="8842"/>
                  </a:lnTo>
                  <a:lnTo>
                    <a:pt x="900" y="9671"/>
                  </a:lnTo>
                  <a:cubicBezTo>
                    <a:pt x="865" y="9778"/>
                    <a:pt x="830" y="9885"/>
                    <a:pt x="793" y="9992"/>
                  </a:cubicBezTo>
                  <a:cubicBezTo>
                    <a:pt x="2189" y="9484"/>
                    <a:pt x="2773" y="9270"/>
                    <a:pt x="3023" y="9181"/>
                  </a:cubicBezTo>
                  <a:lnTo>
                    <a:pt x="3023" y="9181"/>
                  </a:lnTo>
                  <a:cubicBezTo>
                    <a:pt x="2898" y="9449"/>
                    <a:pt x="2729" y="9823"/>
                    <a:pt x="2497" y="10336"/>
                  </a:cubicBezTo>
                  <a:lnTo>
                    <a:pt x="472" y="11076"/>
                  </a:lnTo>
                  <a:cubicBezTo>
                    <a:pt x="446" y="11178"/>
                    <a:pt x="419" y="11285"/>
                    <a:pt x="392" y="11388"/>
                  </a:cubicBezTo>
                  <a:cubicBezTo>
                    <a:pt x="1649" y="10929"/>
                    <a:pt x="2145" y="10746"/>
                    <a:pt x="2341" y="10675"/>
                  </a:cubicBezTo>
                  <a:lnTo>
                    <a:pt x="2341" y="10675"/>
                  </a:lnTo>
                  <a:cubicBezTo>
                    <a:pt x="2162" y="11067"/>
                    <a:pt x="1975" y="11459"/>
                    <a:pt x="1779" y="11847"/>
                  </a:cubicBezTo>
                  <a:lnTo>
                    <a:pt x="174" y="12435"/>
                  </a:lnTo>
                  <a:cubicBezTo>
                    <a:pt x="156" y="12534"/>
                    <a:pt x="143" y="12632"/>
                    <a:pt x="124" y="12735"/>
                  </a:cubicBezTo>
                  <a:cubicBezTo>
                    <a:pt x="1106" y="12373"/>
                    <a:pt x="1472" y="12240"/>
                    <a:pt x="1605" y="12190"/>
                  </a:cubicBezTo>
                  <a:lnTo>
                    <a:pt x="1605" y="12190"/>
                  </a:lnTo>
                  <a:cubicBezTo>
                    <a:pt x="1520" y="12347"/>
                    <a:pt x="1440" y="12503"/>
                    <a:pt x="1355" y="12659"/>
                  </a:cubicBezTo>
                  <a:cubicBezTo>
                    <a:pt x="1213" y="12913"/>
                    <a:pt x="1065" y="13167"/>
                    <a:pt x="905" y="13412"/>
                  </a:cubicBezTo>
                  <a:lnTo>
                    <a:pt x="17" y="13738"/>
                  </a:lnTo>
                  <a:cubicBezTo>
                    <a:pt x="9" y="13836"/>
                    <a:pt x="5" y="13929"/>
                    <a:pt x="0" y="14028"/>
                  </a:cubicBezTo>
                  <a:cubicBezTo>
                    <a:pt x="455" y="13863"/>
                    <a:pt x="602" y="13809"/>
                    <a:pt x="651" y="13791"/>
                  </a:cubicBezTo>
                  <a:lnTo>
                    <a:pt x="651" y="13791"/>
                  </a:lnTo>
                  <a:cubicBezTo>
                    <a:pt x="474" y="14030"/>
                    <a:pt x="284" y="14261"/>
                    <a:pt x="63" y="14464"/>
                  </a:cubicBezTo>
                  <a:lnTo>
                    <a:pt x="63" y="14464"/>
                  </a:lnTo>
                  <a:cubicBezTo>
                    <a:pt x="75" y="14454"/>
                    <a:pt x="91" y="14446"/>
                    <a:pt x="102" y="14433"/>
                  </a:cubicBezTo>
                  <a:cubicBezTo>
                    <a:pt x="361" y="14211"/>
                    <a:pt x="589" y="13947"/>
                    <a:pt x="793" y="13680"/>
                  </a:cubicBezTo>
                  <a:cubicBezTo>
                    <a:pt x="824" y="13639"/>
                    <a:pt x="851" y="13600"/>
                    <a:pt x="883" y="13559"/>
                  </a:cubicBezTo>
                  <a:lnTo>
                    <a:pt x="972" y="13845"/>
                  </a:lnTo>
                  <a:cubicBezTo>
                    <a:pt x="1044" y="13796"/>
                    <a:pt x="1119" y="13746"/>
                    <a:pt x="1199" y="13698"/>
                  </a:cubicBezTo>
                  <a:cubicBezTo>
                    <a:pt x="1128" y="13462"/>
                    <a:pt x="1092" y="13345"/>
                    <a:pt x="1075" y="13287"/>
                  </a:cubicBezTo>
                  <a:cubicBezTo>
                    <a:pt x="1204" y="13096"/>
                    <a:pt x="1324" y="12904"/>
                    <a:pt x="1445" y="12708"/>
                  </a:cubicBezTo>
                  <a:cubicBezTo>
                    <a:pt x="1534" y="12561"/>
                    <a:pt x="1623" y="12414"/>
                    <a:pt x="1713" y="12262"/>
                  </a:cubicBezTo>
                  <a:lnTo>
                    <a:pt x="1989" y="13180"/>
                  </a:lnTo>
                  <a:cubicBezTo>
                    <a:pt x="2069" y="13127"/>
                    <a:pt x="2145" y="13077"/>
                    <a:pt x="2221" y="13029"/>
                  </a:cubicBezTo>
                  <a:cubicBezTo>
                    <a:pt x="2024" y="12378"/>
                    <a:pt x="1931" y="12083"/>
                    <a:pt x="1890" y="11950"/>
                  </a:cubicBezTo>
                  <a:cubicBezTo>
                    <a:pt x="2100" y="11579"/>
                    <a:pt x="2301" y="11201"/>
                    <a:pt x="2497" y="10826"/>
                  </a:cubicBezTo>
                  <a:lnTo>
                    <a:pt x="3014" y="12507"/>
                  </a:lnTo>
                  <a:cubicBezTo>
                    <a:pt x="3090" y="12454"/>
                    <a:pt x="3166" y="12404"/>
                    <a:pt x="3242" y="12351"/>
                  </a:cubicBezTo>
                  <a:cubicBezTo>
                    <a:pt x="2890" y="11201"/>
                    <a:pt x="2733" y="10706"/>
                    <a:pt x="2670" y="10488"/>
                  </a:cubicBezTo>
                  <a:cubicBezTo>
                    <a:pt x="2756" y="10318"/>
                    <a:pt x="2929" y="9980"/>
                    <a:pt x="3264" y="9324"/>
                  </a:cubicBezTo>
                  <a:lnTo>
                    <a:pt x="4022" y="11807"/>
                  </a:lnTo>
                  <a:cubicBezTo>
                    <a:pt x="4115" y="11736"/>
                    <a:pt x="4182" y="11682"/>
                    <a:pt x="4218" y="11642"/>
                  </a:cubicBezTo>
                  <a:cubicBezTo>
                    <a:pt x="4227" y="11638"/>
                    <a:pt x="4236" y="11629"/>
                    <a:pt x="4244" y="11620"/>
                  </a:cubicBezTo>
                  <a:cubicBezTo>
                    <a:pt x="3740" y="9980"/>
                    <a:pt x="3526" y="9279"/>
                    <a:pt x="3433" y="8984"/>
                  </a:cubicBezTo>
                  <a:cubicBezTo>
                    <a:pt x="3495" y="8864"/>
                    <a:pt x="3563" y="8735"/>
                    <a:pt x="3629" y="8597"/>
                  </a:cubicBezTo>
                  <a:cubicBezTo>
                    <a:pt x="3763" y="8342"/>
                    <a:pt x="3897" y="8084"/>
                    <a:pt x="4030" y="7830"/>
                  </a:cubicBezTo>
                  <a:lnTo>
                    <a:pt x="4962" y="10867"/>
                  </a:lnTo>
                  <a:cubicBezTo>
                    <a:pt x="5030" y="10791"/>
                    <a:pt x="5100" y="10715"/>
                    <a:pt x="5168" y="10639"/>
                  </a:cubicBezTo>
                  <a:cubicBezTo>
                    <a:pt x="4570" y="8690"/>
                    <a:pt x="4316" y="7856"/>
                    <a:pt x="4205" y="7504"/>
                  </a:cubicBezTo>
                  <a:cubicBezTo>
                    <a:pt x="4378" y="7188"/>
                    <a:pt x="4557" y="6881"/>
                    <a:pt x="4748" y="6582"/>
                  </a:cubicBezTo>
                  <a:cubicBezTo>
                    <a:pt x="4775" y="6537"/>
                    <a:pt x="4802" y="6492"/>
                    <a:pt x="4833" y="6452"/>
                  </a:cubicBezTo>
                  <a:lnTo>
                    <a:pt x="5863" y="9809"/>
                  </a:lnTo>
                  <a:cubicBezTo>
                    <a:pt x="5930" y="9725"/>
                    <a:pt x="5993" y="9636"/>
                    <a:pt x="6059" y="9546"/>
                  </a:cubicBezTo>
                  <a:cubicBezTo>
                    <a:pt x="5413" y="7447"/>
                    <a:pt x="5141" y="6560"/>
                    <a:pt x="5030" y="6185"/>
                  </a:cubicBezTo>
                  <a:cubicBezTo>
                    <a:pt x="5244" y="5917"/>
                    <a:pt x="5489" y="5667"/>
                    <a:pt x="5738" y="5413"/>
                  </a:cubicBezTo>
                  <a:lnTo>
                    <a:pt x="6693" y="8517"/>
                  </a:lnTo>
                  <a:cubicBezTo>
                    <a:pt x="6751" y="8401"/>
                    <a:pt x="6808" y="8280"/>
                    <a:pt x="6862" y="8160"/>
                  </a:cubicBezTo>
                  <a:cubicBezTo>
                    <a:pt x="6314" y="6381"/>
                    <a:pt x="6064" y="5570"/>
                    <a:pt x="5952" y="5199"/>
                  </a:cubicBezTo>
                  <a:cubicBezTo>
                    <a:pt x="6055" y="5088"/>
                    <a:pt x="6162" y="4977"/>
                    <a:pt x="6269" y="4864"/>
                  </a:cubicBezTo>
                  <a:cubicBezTo>
                    <a:pt x="6403" y="4718"/>
                    <a:pt x="6532" y="4562"/>
                    <a:pt x="6656" y="4397"/>
                  </a:cubicBezTo>
                  <a:lnTo>
                    <a:pt x="7362" y="6698"/>
                  </a:lnTo>
                  <a:cubicBezTo>
                    <a:pt x="7405" y="6560"/>
                    <a:pt x="7455" y="6416"/>
                    <a:pt x="7508" y="6282"/>
                  </a:cubicBezTo>
                  <a:cubicBezTo>
                    <a:pt x="7152" y="5115"/>
                    <a:pt x="6956" y="4473"/>
                    <a:pt x="6849" y="4121"/>
                  </a:cubicBezTo>
                  <a:cubicBezTo>
                    <a:pt x="6897" y="4040"/>
                    <a:pt x="6951" y="3960"/>
                    <a:pt x="6996" y="3875"/>
                  </a:cubicBezTo>
                  <a:cubicBezTo>
                    <a:pt x="7170" y="3568"/>
                    <a:pt x="7308" y="3251"/>
                    <a:pt x="7432" y="2934"/>
                  </a:cubicBezTo>
                  <a:lnTo>
                    <a:pt x="8101" y="5123"/>
                  </a:lnTo>
                  <a:cubicBezTo>
                    <a:pt x="8164" y="5021"/>
                    <a:pt x="8226" y="4923"/>
                    <a:pt x="8288" y="4821"/>
                  </a:cubicBezTo>
                  <a:cubicBezTo>
                    <a:pt x="7932" y="3656"/>
                    <a:pt x="7718" y="2956"/>
                    <a:pt x="7588" y="2537"/>
                  </a:cubicBezTo>
                  <a:cubicBezTo>
                    <a:pt x="7695" y="2248"/>
                    <a:pt x="7798" y="1962"/>
                    <a:pt x="7905" y="1686"/>
                  </a:cubicBezTo>
                  <a:cubicBezTo>
                    <a:pt x="7977" y="1516"/>
                    <a:pt x="8048" y="1351"/>
                    <a:pt x="8124" y="1191"/>
                  </a:cubicBezTo>
                  <a:lnTo>
                    <a:pt x="8913" y="3768"/>
                  </a:lnTo>
                  <a:cubicBezTo>
                    <a:pt x="8975" y="3656"/>
                    <a:pt x="9033" y="3541"/>
                    <a:pt x="9087" y="3429"/>
                  </a:cubicBezTo>
                  <a:cubicBezTo>
                    <a:pt x="8672" y="2078"/>
                    <a:pt x="8436" y="1298"/>
                    <a:pt x="8298" y="852"/>
                  </a:cubicBezTo>
                  <a:cubicBezTo>
                    <a:pt x="8325" y="798"/>
                    <a:pt x="8356" y="745"/>
                    <a:pt x="8387" y="691"/>
                  </a:cubicBezTo>
                  <a:cubicBezTo>
                    <a:pt x="8432" y="611"/>
                    <a:pt x="8476" y="536"/>
                    <a:pt x="8525" y="460"/>
                  </a:cubicBezTo>
                  <a:cubicBezTo>
                    <a:pt x="8498" y="437"/>
                    <a:pt x="8471" y="419"/>
                    <a:pt x="8449" y="397"/>
                  </a:cubicBezTo>
                  <a:cubicBezTo>
                    <a:pt x="8231" y="228"/>
                    <a:pt x="7985" y="94"/>
                    <a:pt x="7726" y="1"/>
                  </a:cubicBezTo>
                  <a:close/>
                  <a:moveTo>
                    <a:pt x="63" y="14464"/>
                  </a:moveTo>
                  <a:cubicBezTo>
                    <a:pt x="61" y="14466"/>
                    <a:pt x="60" y="14467"/>
                    <a:pt x="58" y="14469"/>
                  </a:cubicBezTo>
                  <a:cubicBezTo>
                    <a:pt x="60" y="14467"/>
                    <a:pt x="61" y="14466"/>
                    <a:pt x="63" y="14464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306303" y="1209283"/>
              <a:ext cx="227914" cy="348748"/>
            </a:xfrm>
            <a:custGeom>
              <a:rect b="b" l="l" r="r" t="t"/>
              <a:pathLst>
                <a:path extrusionOk="0" h="10979" w="7175">
                  <a:moveTo>
                    <a:pt x="3615" y="0"/>
                  </a:moveTo>
                  <a:cubicBezTo>
                    <a:pt x="3179" y="0"/>
                    <a:pt x="2694" y="79"/>
                    <a:pt x="2159" y="249"/>
                  </a:cubicBezTo>
                  <a:cubicBezTo>
                    <a:pt x="2154" y="249"/>
                    <a:pt x="2154" y="249"/>
                    <a:pt x="2149" y="253"/>
                  </a:cubicBezTo>
                  <a:cubicBezTo>
                    <a:pt x="2118" y="263"/>
                    <a:pt x="2087" y="272"/>
                    <a:pt x="2056" y="284"/>
                  </a:cubicBezTo>
                  <a:cubicBezTo>
                    <a:pt x="1379" y="508"/>
                    <a:pt x="897" y="878"/>
                    <a:pt x="576" y="1342"/>
                  </a:cubicBezTo>
                  <a:cubicBezTo>
                    <a:pt x="571" y="1346"/>
                    <a:pt x="566" y="1350"/>
                    <a:pt x="562" y="1355"/>
                  </a:cubicBezTo>
                  <a:cubicBezTo>
                    <a:pt x="558" y="1360"/>
                    <a:pt x="558" y="1364"/>
                    <a:pt x="553" y="1368"/>
                  </a:cubicBezTo>
                  <a:cubicBezTo>
                    <a:pt x="156" y="1948"/>
                    <a:pt x="0" y="2661"/>
                    <a:pt x="0" y="3414"/>
                  </a:cubicBezTo>
                  <a:lnTo>
                    <a:pt x="0" y="3420"/>
                  </a:lnTo>
                  <a:cubicBezTo>
                    <a:pt x="0" y="3447"/>
                    <a:pt x="0" y="3473"/>
                    <a:pt x="5" y="3495"/>
                  </a:cubicBezTo>
                  <a:lnTo>
                    <a:pt x="5" y="3517"/>
                  </a:lnTo>
                  <a:cubicBezTo>
                    <a:pt x="14" y="3918"/>
                    <a:pt x="62" y="4329"/>
                    <a:pt x="148" y="4735"/>
                  </a:cubicBezTo>
                  <a:cubicBezTo>
                    <a:pt x="152" y="4739"/>
                    <a:pt x="152" y="4744"/>
                    <a:pt x="152" y="4748"/>
                  </a:cubicBezTo>
                  <a:cubicBezTo>
                    <a:pt x="179" y="4877"/>
                    <a:pt x="210" y="5007"/>
                    <a:pt x="245" y="5136"/>
                  </a:cubicBezTo>
                  <a:cubicBezTo>
                    <a:pt x="522" y="6197"/>
                    <a:pt x="963" y="7250"/>
                    <a:pt x="1552" y="8168"/>
                  </a:cubicBezTo>
                  <a:cubicBezTo>
                    <a:pt x="1619" y="8266"/>
                    <a:pt x="1976" y="8690"/>
                    <a:pt x="2422" y="9180"/>
                  </a:cubicBezTo>
                  <a:cubicBezTo>
                    <a:pt x="2550" y="9322"/>
                    <a:pt x="2689" y="9470"/>
                    <a:pt x="2823" y="9612"/>
                  </a:cubicBezTo>
                  <a:cubicBezTo>
                    <a:pt x="2957" y="9751"/>
                    <a:pt x="3091" y="9889"/>
                    <a:pt x="3219" y="10022"/>
                  </a:cubicBezTo>
                  <a:cubicBezTo>
                    <a:pt x="3326" y="10129"/>
                    <a:pt x="3429" y="10232"/>
                    <a:pt x="3532" y="10331"/>
                  </a:cubicBezTo>
                  <a:lnTo>
                    <a:pt x="3532" y="10326"/>
                  </a:lnTo>
                  <a:cubicBezTo>
                    <a:pt x="3572" y="10366"/>
                    <a:pt x="3608" y="10402"/>
                    <a:pt x="3643" y="10433"/>
                  </a:cubicBezTo>
                  <a:cubicBezTo>
                    <a:pt x="3988" y="10755"/>
                    <a:pt x="4277" y="10979"/>
                    <a:pt x="4403" y="10979"/>
                  </a:cubicBezTo>
                  <a:cubicBezTo>
                    <a:pt x="4429" y="10979"/>
                    <a:pt x="4448" y="10970"/>
                    <a:pt x="4459" y="10950"/>
                  </a:cubicBezTo>
                  <a:cubicBezTo>
                    <a:pt x="5320" y="9497"/>
                    <a:pt x="6114" y="7985"/>
                    <a:pt x="6546" y="6353"/>
                  </a:cubicBezTo>
                  <a:cubicBezTo>
                    <a:pt x="7174" y="3945"/>
                    <a:pt x="6729" y="1109"/>
                    <a:pt x="4856" y="253"/>
                  </a:cubicBezTo>
                  <a:lnTo>
                    <a:pt x="4847" y="253"/>
                  </a:lnTo>
                  <a:cubicBezTo>
                    <a:pt x="4838" y="249"/>
                    <a:pt x="4824" y="241"/>
                    <a:pt x="4811" y="236"/>
                  </a:cubicBezTo>
                  <a:cubicBezTo>
                    <a:pt x="4807" y="236"/>
                    <a:pt x="4798" y="231"/>
                    <a:pt x="4789" y="227"/>
                  </a:cubicBezTo>
                  <a:cubicBezTo>
                    <a:pt x="4780" y="222"/>
                    <a:pt x="4766" y="218"/>
                    <a:pt x="4758" y="214"/>
                  </a:cubicBezTo>
                  <a:cubicBezTo>
                    <a:pt x="4740" y="209"/>
                    <a:pt x="4727" y="200"/>
                    <a:pt x="4713" y="196"/>
                  </a:cubicBezTo>
                  <a:cubicBezTo>
                    <a:pt x="4709" y="196"/>
                    <a:pt x="4700" y="191"/>
                    <a:pt x="4696" y="191"/>
                  </a:cubicBezTo>
                  <a:cubicBezTo>
                    <a:pt x="4678" y="183"/>
                    <a:pt x="4664" y="177"/>
                    <a:pt x="4647" y="169"/>
                  </a:cubicBezTo>
                  <a:lnTo>
                    <a:pt x="4642" y="169"/>
                  </a:lnTo>
                  <a:cubicBezTo>
                    <a:pt x="4334" y="59"/>
                    <a:pt x="3993" y="0"/>
                    <a:pt x="361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306430" y="1210966"/>
              <a:ext cx="216193" cy="346048"/>
            </a:xfrm>
            <a:custGeom>
              <a:rect b="b" l="l" r="r" t="t"/>
              <a:pathLst>
                <a:path extrusionOk="0" h="10894" w="6806">
                  <a:moveTo>
                    <a:pt x="2966" y="0"/>
                  </a:moveTo>
                  <a:cubicBezTo>
                    <a:pt x="2716" y="40"/>
                    <a:pt x="2453" y="103"/>
                    <a:pt x="2181" y="188"/>
                  </a:cubicBezTo>
                  <a:cubicBezTo>
                    <a:pt x="2217" y="482"/>
                    <a:pt x="2252" y="776"/>
                    <a:pt x="2293" y="1070"/>
                  </a:cubicBezTo>
                  <a:cubicBezTo>
                    <a:pt x="1967" y="1431"/>
                    <a:pt x="1628" y="1774"/>
                    <a:pt x="1299" y="2114"/>
                  </a:cubicBezTo>
                  <a:cubicBezTo>
                    <a:pt x="861" y="2559"/>
                    <a:pt x="416" y="3019"/>
                    <a:pt x="1" y="3509"/>
                  </a:cubicBezTo>
                  <a:cubicBezTo>
                    <a:pt x="5" y="3602"/>
                    <a:pt x="10" y="3696"/>
                    <a:pt x="19" y="3785"/>
                  </a:cubicBezTo>
                  <a:cubicBezTo>
                    <a:pt x="460" y="3242"/>
                    <a:pt x="951" y="2733"/>
                    <a:pt x="1432" y="2247"/>
                  </a:cubicBezTo>
                  <a:cubicBezTo>
                    <a:pt x="1731" y="1944"/>
                    <a:pt x="2029" y="1636"/>
                    <a:pt x="2324" y="1315"/>
                  </a:cubicBezTo>
                  <a:cubicBezTo>
                    <a:pt x="2377" y="1725"/>
                    <a:pt x="2435" y="2131"/>
                    <a:pt x="2489" y="2537"/>
                  </a:cubicBezTo>
                  <a:cubicBezTo>
                    <a:pt x="1824" y="3513"/>
                    <a:pt x="1093" y="4450"/>
                    <a:pt x="309" y="5337"/>
                  </a:cubicBezTo>
                  <a:cubicBezTo>
                    <a:pt x="331" y="5409"/>
                    <a:pt x="353" y="5480"/>
                    <a:pt x="375" y="5551"/>
                  </a:cubicBezTo>
                  <a:cubicBezTo>
                    <a:pt x="1147" y="4682"/>
                    <a:pt x="1865" y="3763"/>
                    <a:pt x="2529" y="2814"/>
                  </a:cubicBezTo>
                  <a:cubicBezTo>
                    <a:pt x="2565" y="3063"/>
                    <a:pt x="2600" y="3308"/>
                    <a:pt x="2632" y="3554"/>
                  </a:cubicBezTo>
                  <a:cubicBezTo>
                    <a:pt x="2667" y="3808"/>
                    <a:pt x="2707" y="4062"/>
                    <a:pt x="2747" y="4312"/>
                  </a:cubicBezTo>
                  <a:cubicBezTo>
                    <a:pt x="2124" y="5186"/>
                    <a:pt x="1513" y="6077"/>
                    <a:pt x="928" y="6983"/>
                  </a:cubicBezTo>
                  <a:cubicBezTo>
                    <a:pt x="959" y="7049"/>
                    <a:pt x="990" y="7112"/>
                    <a:pt x="1021" y="7183"/>
                  </a:cubicBezTo>
                  <a:cubicBezTo>
                    <a:pt x="1593" y="6300"/>
                    <a:pt x="2186" y="5431"/>
                    <a:pt x="2792" y="4575"/>
                  </a:cubicBezTo>
                  <a:cubicBezTo>
                    <a:pt x="2877" y="5083"/>
                    <a:pt x="2974" y="5587"/>
                    <a:pt x="3081" y="6090"/>
                  </a:cubicBezTo>
                  <a:cubicBezTo>
                    <a:pt x="2645" y="6857"/>
                    <a:pt x="2212" y="7633"/>
                    <a:pt x="1789" y="8409"/>
                  </a:cubicBezTo>
                  <a:cubicBezTo>
                    <a:pt x="1824" y="8458"/>
                    <a:pt x="1873" y="8508"/>
                    <a:pt x="1918" y="8565"/>
                  </a:cubicBezTo>
                  <a:cubicBezTo>
                    <a:pt x="2324" y="7829"/>
                    <a:pt x="2729" y="7098"/>
                    <a:pt x="3145" y="6367"/>
                  </a:cubicBezTo>
                  <a:cubicBezTo>
                    <a:pt x="3242" y="6835"/>
                    <a:pt x="3349" y="7294"/>
                    <a:pt x="3456" y="7758"/>
                  </a:cubicBezTo>
                  <a:cubicBezTo>
                    <a:pt x="3176" y="8289"/>
                    <a:pt x="2904" y="8829"/>
                    <a:pt x="2645" y="9372"/>
                  </a:cubicBezTo>
                  <a:cubicBezTo>
                    <a:pt x="2694" y="9421"/>
                    <a:pt x="2739" y="9471"/>
                    <a:pt x="2787" y="9520"/>
                  </a:cubicBezTo>
                  <a:cubicBezTo>
                    <a:pt x="3019" y="9020"/>
                    <a:pt x="3264" y="8525"/>
                    <a:pt x="3523" y="8039"/>
                  </a:cubicBezTo>
                  <a:cubicBezTo>
                    <a:pt x="3622" y="8450"/>
                    <a:pt x="3719" y="8860"/>
                    <a:pt x="3822" y="9269"/>
                  </a:cubicBezTo>
                  <a:lnTo>
                    <a:pt x="3425" y="10175"/>
                  </a:lnTo>
                  <a:cubicBezTo>
                    <a:pt x="3474" y="10224"/>
                    <a:pt x="3523" y="10269"/>
                    <a:pt x="3568" y="10317"/>
                  </a:cubicBezTo>
                  <a:cubicBezTo>
                    <a:pt x="3719" y="9975"/>
                    <a:pt x="3822" y="9738"/>
                    <a:pt x="3894" y="9573"/>
                  </a:cubicBezTo>
                  <a:cubicBezTo>
                    <a:pt x="3996" y="9992"/>
                    <a:pt x="4094" y="10416"/>
                    <a:pt x="4192" y="10835"/>
                  </a:cubicBezTo>
                  <a:lnTo>
                    <a:pt x="4192" y="10839"/>
                  </a:lnTo>
                  <a:cubicBezTo>
                    <a:pt x="4202" y="10879"/>
                    <a:pt x="4226" y="10894"/>
                    <a:pt x="4254" y="10894"/>
                  </a:cubicBezTo>
                  <a:cubicBezTo>
                    <a:pt x="4264" y="10894"/>
                    <a:pt x="4275" y="10892"/>
                    <a:pt x="4285" y="10889"/>
                  </a:cubicBezTo>
                  <a:cubicBezTo>
                    <a:pt x="4322" y="10875"/>
                    <a:pt x="4353" y="10839"/>
                    <a:pt x="4344" y="10790"/>
                  </a:cubicBezTo>
                  <a:cubicBezTo>
                    <a:pt x="4241" y="10259"/>
                    <a:pt x="4147" y="9729"/>
                    <a:pt x="4067" y="9199"/>
                  </a:cubicBezTo>
                  <a:lnTo>
                    <a:pt x="4067" y="9199"/>
                  </a:lnTo>
                  <a:lnTo>
                    <a:pt x="4990" y="9961"/>
                  </a:lnTo>
                  <a:cubicBezTo>
                    <a:pt x="5021" y="9907"/>
                    <a:pt x="5057" y="9849"/>
                    <a:pt x="5084" y="9796"/>
                  </a:cubicBezTo>
                  <a:cubicBezTo>
                    <a:pt x="4334" y="9176"/>
                    <a:pt x="4098" y="8979"/>
                    <a:pt x="4023" y="8917"/>
                  </a:cubicBezTo>
                  <a:cubicBezTo>
                    <a:pt x="3960" y="8503"/>
                    <a:pt x="3902" y="8080"/>
                    <a:pt x="3844" y="7660"/>
                  </a:cubicBezTo>
                  <a:lnTo>
                    <a:pt x="3844" y="7660"/>
                  </a:lnTo>
                  <a:cubicBezTo>
                    <a:pt x="4392" y="8123"/>
                    <a:pt x="4933" y="8596"/>
                    <a:pt x="5454" y="9086"/>
                  </a:cubicBezTo>
                  <a:cubicBezTo>
                    <a:pt x="5485" y="9029"/>
                    <a:pt x="5516" y="8971"/>
                    <a:pt x="5543" y="8909"/>
                  </a:cubicBezTo>
                  <a:cubicBezTo>
                    <a:pt x="4977" y="8387"/>
                    <a:pt x="4402" y="7878"/>
                    <a:pt x="3809" y="7388"/>
                  </a:cubicBezTo>
                  <a:cubicBezTo>
                    <a:pt x="3742" y="6849"/>
                    <a:pt x="3675" y="6310"/>
                    <a:pt x="3612" y="5769"/>
                  </a:cubicBezTo>
                  <a:lnTo>
                    <a:pt x="3612" y="5769"/>
                  </a:lnTo>
                  <a:cubicBezTo>
                    <a:pt x="4415" y="6434"/>
                    <a:pt x="5235" y="7085"/>
                    <a:pt x="6069" y="7718"/>
                  </a:cubicBezTo>
                  <a:cubicBezTo>
                    <a:pt x="6096" y="7660"/>
                    <a:pt x="6118" y="7598"/>
                    <a:pt x="6141" y="7535"/>
                  </a:cubicBezTo>
                  <a:cubicBezTo>
                    <a:pt x="5271" y="6876"/>
                    <a:pt x="4415" y="6197"/>
                    <a:pt x="3581" y="5497"/>
                  </a:cubicBezTo>
                  <a:cubicBezTo>
                    <a:pt x="3519" y="4999"/>
                    <a:pt x="3461" y="4499"/>
                    <a:pt x="3398" y="3999"/>
                  </a:cubicBezTo>
                  <a:lnTo>
                    <a:pt x="3398" y="3999"/>
                  </a:lnTo>
                  <a:cubicBezTo>
                    <a:pt x="4406" y="4789"/>
                    <a:pt x="5472" y="5507"/>
                    <a:pt x="6577" y="6144"/>
                  </a:cubicBezTo>
                  <a:cubicBezTo>
                    <a:pt x="6596" y="6082"/>
                    <a:pt x="6608" y="6020"/>
                    <a:pt x="6622" y="5952"/>
                  </a:cubicBezTo>
                  <a:cubicBezTo>
                    <a:pt x="5494" y="5302"/>
                    <a:pt x="4406" y="4561"/>
                    <a:pt x="3385" y="3750"/>
                  </a:cubicBezTo>
                  <a:lnTo>
                    <a:pt x="3390" y="3750"/>
                  </a:lnTo>
                  <a:cubicBezTo>
                    <a:pt x="3381" y="3741"/>
                    <a:pt x="3371" y="3736"/>
                    <a:pt x="3363" y="3732"/>
                  </a:cubicBezTo>
                  <a:cubicBezTo>
                    <a:pt x="3340" y="3540"/>
                    <a:pt x="3314" y="3349"/>
                    <a:pt x="3291" y="3161"/>
                  </a:cubicBezTo>
                  <a:cubicBezTo>
                    <a:pt x="3252" y="2880"/>
                    <a:pt x="3220" y="2604"/>
                    <a:pt x="3188" y="2323"/>
                  </a:cubicBezTo>
                  <a:lnTo>
                    <a:pt x="3188" y="2323"/>
                  </a:lnTo>
                  <a:lnTo>
                    <a:pt x="6805" y="3933"/>
                  </a:lnTo>
                  <a:cubicBezTo>
                    <a:pt x="6800" y="3861"/>
                    <a:pt x="6800" y="3789"/>
                    <a:pt x="6796" y="3719"/>
                  </a:cubicBezTo>
                  <a:cubicBezTo>
                    <a:pt x="4473" y="2688"/>
                    <a:pt x="3536" y="2274"/>
                    <a:pt x="3162" y="2109"/>
                  </a:cubicBezTo>
                  <a:cubicBezTo>
                    <a:pt x="3113" y="1641"/>
                    <a:pt x="3069" y="1177"/>
                    <a:pt x="3028" y="713"/>
                  </a:cubicBezTo>
                  <a:lnTo>
                    <a:pt x="3028" y="713"/>
                  </a:lnTo>
                  <a:cubicBezTo>
                    <a:pt x="4165" y="1052"/>
                    <a:pt x="5298" y="1453"/>
                    <a:pt x="6394" y="1913"/>
                  </a:cubicBezTo>
                  <a:cubicBezTo>
                    <a:pt x="6359" y="1824"/>
                    <a:pt x="6318" y="1743"/>
                    <a:pt x="6283" y="1663"/>
                  </a:cubicBezTo>
                  <a:cubicBezTo>
                    <a:pt x="5213" y="1227"/>
                    <a:pt x="4116" y="838"/>
                    <a:pt x="3011" y="513"/>
                  </a:cubicBezTo>
                  <a:cubicBezTo>
                    <a:pt x="2993" y="338"/>
                    <a:pt x="2980" y="169"/>
                    <a:pt x="2966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197659" y="-195080"/>
              <a:ext cx="1469481" cy="2163959"/>
            </a:xfrm>
            <a:custGeom>
              <a:rect b="b" l="l" r="r" t="t"/>
              <a:pathLst>
                <a:path extrusionOk="0" h="68124" w="46261">
                  <a:moveTo>
                    <a:pt x="13852" y="1"/>
                  </a:moveTo>
                  <a:cubicBezTo>
                    <a:pt x="13309" y="1"/>
                    <a:pt x="12761" y="56"/>
                    <a:pt x="12222" y="118"/>
                  </a:cubicBezTo>
                  <a:cubicBezTo>
                    <a:pt x="10224" y="350"/>
                    <a:pt x="8147" y="697"/>
                    <a:pt x="6502" y="1862"/>
                  </a:cubicBezTo>
                  <a:cubicBezTo>
                    <a:pt x="1" y="6463"/>
                    <a:pt x="6966" y="17405"/>
                    <a:pt x="9186" y="22457"/>
                  </a:cubicBezTo>
                  <a:cubicBezTo>
                    <a:pt x="9913" y="24110"/>
                    <a:pt x="10640" y="25774"/>
                    <a:pt x="11068" y="27526"/>
                  </a:cubicBezTo>
                  <a:cubicBezTo>
                    <a:pt x="11531" y="29429"/>
                    <a:pt x="11638" y="31401"/>
                    <a:pt x="11946" y="33340"/>
                  </a:cubicBezTo>
                  <a:cubicBezTo>
                    <a:pt x="12669" y="37901"/>
                    <a:pt x="14599" y="42770"/>
                    <a:pt x="17680" y="46279"/>
                  </a:cubicBezTo>
                  <a:cubicBezTo>
                    <a:pt x="20240" y="49187"/>
                    <a:pt x="23842" y="50724"/>
                    <a:pt x="26566" y="53525"/>
                  </a:cubicBezTo>
                  <a:cubicBezTo>
                    <a:pt x="29687" y="56731"/>
                    <a:pt x="31319" y="61345"/>
                    <a:pt x="35363" y="63650"/>
                  </a:cubicBezTo>
                  <a:cubicBezTo>
                    <a:pt x="38596" y="65488"/>
                    <a:pt x="42805" y="66589"/>
                    <a:pt x="46260" y="68123"/>
                  </a:cubicBezTo>
                  <a:cubicBezTo>
                    <a:pt x="44495" y="64261"/>
                    <a:pt x="42707" y="60333"/>
                    <a:pt x="42105" y="56133"/>
                  </a:cubicBezTo>
                  <a:cubicBezTo>
                    <a:pt x="41712" y="53395"/>
                    <a:pt x="41829" y="50605"/>
                    <a:pt x="41459" y="47872"/>
                  </a:cubicBezTo>
                  <a:cubicBezTo>
                    <a:pt x="40304" y="39386"/>
                    <a:pt x="35110" y="31771"/>
                    <a:pt x="30931" y="24093"/>
                  </a:cubicBezTo>
                  <a:cubicBezTo>
                    <a:pt x="29813" y="22041"/>
                    <a:pt x="28764" y="19982"/>
                    <a:pt x="27887" y="17909"/>
                  </a:cubicBezTo>
                  <a:cubicBezTo>
                    <a:pt x="25327" y="11840"/>
                    <a:pt x="22915" y="6587"/>
                    <a:pt x="17939" y="1897"/>
                  </a:cubicBezTo>
                  <a:cubicBezTo>
                    <a:pt x="17270" y="1259"/>
                    <a:pt x="16548" y="627"/>
                    <a:pt x="15682" y="296"/>
                  </a:cubicBezTo>
                  <a:cubicBezTo>
                    <a:pt x="15095" y="74"/>
                    <a:pt x="14477" y="1"/>
                    <a:pt x="138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355308" y="-178880"/>
              <a:ext cx="1312657" cy="2147568"/>
            </a:xfrm>
            <a:custGeom>
              <a:rect b="b" l="l" r="r" t="t"/>
              <a:pathLst>
                <a:path extrusionOk="0" h="67608" w="41324">
                  <a:moveTo>
                    <a:pt x="4798" y="0"/>
                  </a:moveTo>
                  <a:cubicBezTo>
                    <a:pt x="3763" y="237"/>
                    <a:pt x="2769" y="580"/>
                    <a:pt x="1882" y="1133"/>
                  </a:cubicBezTo>
                  <a:lnTo>
                    <a:pt x="2238" y="1685"/>
                  </a:lnTo>
                  <a:cubicBezTo>
                    <a:pt x="2421" y="1971"/>
                    <a:pt x="2592" y="2234"/>
                    <a:pt x="2752" y="2484"/>
                  </a:cubicBezTo>
                  <a:cubicBezTo>
                    <a:pt x="2310" y="4130"/>
                    <a:pt x="1495" y="7139"/>
                    <a:pt x="1" y="12664"/>
                  </a:cubicBezTo>
                  <a:cubicBezTo>
                    <a:pt x="170" y="13140"/>
                    <a:pt x="353" y="13613"/>
                    <a:pt x="544" y="14086"/>
                  </a:cubicBezTo>
                  <a:lnTo>
                    <a:pt x="3403" y="3496"/>
                  </a:lnTo>
                  <a:lnTo>
                    <a:pt x="5235" y="6340"/>
                  </a:lnTo>
                  <a:cubicBezTo>
                    <a:pt x="5364" y="6546"/>
                    <a:pt x="5498" y="6746"/>
                    <a:pt x="5632" y="6951"/>
                  </a:cubicBezTo>
                  <a:cubicBezTo>
                    <a:pt x="5181" y="8614"/>
                    <a:pt x="4294" y="11905"/>
                    <a:pt x="2528" y="18437"/>
                  </a:cubicBezTo>
                  <a:cubicBezTo>
                    <a:pt x="2734" y="18852"/>
                    <a:pt x="2934" y="19258"/>
                    <a:pt x="3127" y="19646"/>
                  </a:cubicBezTo>
                  <a:lnTo>
                    <a:pt x="6283" y="7964"/>
                  </a:lnTo>
                  <a:cubicBezTo>
                    <a:pt x="6920" y="8966"/>
                    <a:pt x="7545" y="9966"/>
                    <a:pt x="8142" y="10978"/>
                  </a:cubicBezTo>
                  <a:cubicBezTo>
                    <a:pt x="8253" y="11170"/>
                    <a:pt x="8365" y="11361"/>
                    <a:pt x="8472" y="11553"/>
                  </a:cubicBezTo>
                  <a:cubicBezTo>
                    <a:pt x="8027" y="13203"/>
                    <a:pt x="7086" y="16685"/>
                    <a:pt x="5101" y="24015"/>
                  </a:cubicBezTo>
                  <a:cubicBezTo>
                    <a:pt x="5298" y="24492"/>
                    <a:pt x="5475" y="24970"/>
                    <a:pt x="5641" y="25451"/>
                  </a:cubicBezTo>
                  <a:cubicBezTo>
                    <a:pt x="5641" y="25451"/>
                    <a:pt x="5641" y="25446"/>
                    <a:pt x="9097" y="12668"/>
                  </a:cubicBezTo>
                  <a:cubicBezTo>
                    <a:pt x="9645" y="13680"/>
                    <a:pt x="10153" y="14705"/>
                    <a:pt x="10599" y="15753"/>
                  </a:cubicBezTo>
                  <a:cubicBezTo>
                    <a:pt x="10772" y="16154"/>
                    <a:pt x="10938" y="16556"/>
                    <a:pt x="11093" y="16961"/>
                  </a:cubicBezTo>
                  <a:cubicBezTo>
                    <a:pt x="10550" y="18986"/>
                    <a:pt x="9387" y="23284"/>
                    <a:pt x="6920" y="32420"/>
                  </a:cubicBezTo>
                  <a:cubicBezTo>
                    <a:pt x="6938" y="32558"/>
                    <a:pt x="6961" y="32696"/>
                    <a:pt x="6983" y="32830"/>
                  </a:cubicBezTo>
                  <a:cubicBezTo>
                    <a:pt x="7068" y="33374"/>
                    <a:pt x="7170" y="33918"/>
                    <a:pt x="7290" y="34462"/>
                  </a:cubicBezTo>
                  <a:lnTo>
                    <a:pt x="11629" y="18397"/>
                  </a:lnTo>
                  <a:cubicBezTo>
                    <a:pt x="11919" y="19208"/>
                    <a:pt x="12196" y="20029"/>
                    <a:pt x="12472" y="20858"/>
                  </a:cubicBezTo>
                  <a:cubicBezTo>
                    <a:pt x="12775" y="21768"/>
                    <a:pt x="13073" y="22686"/>
                    <a:pt x="13386" y="23600"/>
                  </a:cubicBezTo>
                  <a:cubicBezTo>
                    <a:pt x="12842" y="25620"/>
                    <a:pt x="11647" y="30057"/>
                    <a:pt x="9016" y="39803"/>
                  </a:cubicBezTo>
                  <a:cubicBezTo>
                    <a:pt x="9194" y="40223"/>
                    <a:pt x="9391" y="40641"/>
                    <a:pt x="9595" y="41052"/>
                  </a:cubicBezTo>
                  <a:lnTo>
                    <a:pt x="13912" y="25090"/>
                  </a:lnTo>
                  <a:cubicBezTo>
                    <a:pt x="14042" y="25437"/>
                    <a:pt x="14170" y="25785"/>
                    <a:pt x="14304" y="26133"/>
                  </a:cubicBezTo>
                  <a:cubicBezTo>
                    <a:pt x="14759" y="27297"/>
                    <a:pt x="15277" y="28456"/>
                    <a:pt x="15861" y="29571"/>
                  </a:cubicBezTo>
                  <a:cubicBezTo>
                    <a:pt x="15415" y="31216"/>
                    <a:pt x="14349" y="35162"/>
                    <a:pt x="11794" y="44633"/>
                  </a:cubicBezTo>
                  <a:cubicBezTo>
                    <a:pt x="12017" y="44927"/>
                    <a:pt x="12249" y="45216"/>
                    <a:pt x="12480" y="45497"/>
                  </a:cubicBezTo>
                  <a:lnTo>
                    <a:pt x="16480" y="30699"/>
                  </a:lnTo>
                  <a:cubicBezTo>
                    <a:pt x="16583" y="30872"/>
                    <a:pt x="16685" y="31047"/>
                    <a:pt x="16788" y="31220"/>
                  </a:cubicBezTo>
                  <a:cubicBezTo>
                    <a:pt x="17394" y="32232"/>
                    <a:pt x="18041" y="33214"/>
                    <a:pt x="18701" y="34173"/>
                  </a:cubicBezTo>
                  <a:cubicBezTo>
                    <a:pt x="18335" y="35527"/>
                    <a:pt x="17399" y="39001"/>
                    <a:pt x="14999" y="47891"/>
                  </a:cubicBezTo>
                  <a:cubicBezTo>
                    <a:pt x="15250" y="48084"/>
                    <a:pt x="15503" y="48284"/>
                    <a:pt x="15762" y="48471"/>
                  </a:cubicBezTo>
                  <a:lnTo>
                    <a:pt x="19370" y="35126"/>
                  </a:lnTo>
                  <a:cubicBezTo>
                    <a:pt x="20132" y="36210"/>
                    <a:pt x="20907" y="37276"/>
                    <a:pt x="21657" y="38355"/>
                  </a:cubicBezTo>
                  <a:cubicBezTo>
                    <a:pt x="21345" y="39505"/>
                    <a:pt x="20533" y="42514"/>
                    <a:pt x="18415" y="50358"/>
                  </a:cubicBezTo>
                  <a:cubicBezTo>
                    <a:pt x="18670" y="50545"/>
                    <a:pt x="18932" y="50737"/>
                    <a:pt x="19187" y="50924"/>
                  </a:cubicBezTo>
                  <a:lnTo>
                    <a:pt x="22321" y="39326"/>
                  </a:lnTo>
                  <a:cubicBezTo>
                    <a:pt x="22558" y="39678"/>
                    <a:pt x="22790" y="40036"/>
                    <a:pt x="23021" y="40392"/>
                  </a:cubicBezTo>
                  <a:cubicBezTo>
                    <a:pt x="23556" y="41221"/>
                    <a:pt x="24047" y="42065"/>
                    <a:pt x="24506" y="42929"/>
                  </a:cubicBezTo>
                  <a:cubicBezTo>
                    <a:pt x="24239" y="43928"/>
                    <a:pt x="23539" y="46505"/>
                    <a:pt x="21741" y="53157"/>
                  </a:cubicBezTo>
                  <a:cubicBezTo>
                    <a:pt x="21982" y="53416"/>
                    <a:pt x="22223" y="53684"/>
                    <a:pt x="22451" y="53951"/>
                  </a:cubicBezTo>
                  <a:lnTo>
                    <a:pt x="25108" y="44119"/>
                  </a:lnTo>
                  <a:cubicBezTo>
                    <a:pt x="25282" y="44477"/>
                    <a:pt x="25447" y="44837"/>
                    <a:pt x="25607" y="45203"/>
                  </a:cubicBezTo>
                  <a:cubicBezTo>
                    <a:pt x="26102" y="46304"/>
                    <a:pt x="26583" y="47410"/>
                    <a:pt x="27083" y="48512"/>
                  </a:cubicBezTo>
                  <a:cubicBezTo>
                    <a:pt x="26860" y="49341"/>
                    <a:pt x="26276" y="51499"/>
                    <a:pt x="24760" y="57117"/>
                  </a:cubicBezTo>
                  <a:cubicBezTo>
                    <a:pt x="24974" y="57442"/>
                    <a:pt x="25202" y="57763"/>
                    <a:pt x="25420" y="58080"/>
                  </a:cubicBezTo>
                  <a:cubicBezTo>
                    <a:pt x="25420" y="58080"/>
                    <a:pt x="25420" y="58075"/>
                    <a:pt x="27663" y="49782"/>
                  </a:cubicBezTo>
                  <a:cubicBezTo>
                    <a:pt x="27739" y="49938"/>
                    <a:pt x="27810" y="50095"/>
                    <a:pt x="27886" y="50255"/>
                  </a:cubicBezTo>
                  <a:cubicBezTo>
                    <a:pt x="28461" y="51476"/>
                    <a:pt x="29067" y="52690"/>
                    <a:pt x="29719" y="53880"/>
                  </a:cubicBezTo>
                  <a:cubicBezTo>
                    <a:pt x="29549" y="54509"/>
                    <a:pt x="29081" y="56243"/>
                    <a:pt x="27779" y="61053"/>
                  </a:cubicBezTo>
                  <a:cubicBezTo>
                    <a:pt x="28011" y="61304"/>
                    <a:pt x="28256" y="61535"/>
                    <a:pt x="28505" y="61763"/>
                  </a:cubicBezTo>
                  <a:lnTo>
                    <a:pt x="30338" y="54990"/>
                  </a:lnTo>
                  <a:cubicBezTo>
                    <a:pt x="31030" y="56194"/>
                    <a:pt x="31765" y="57371"/>
                    <a:pt x="32554" y="58512"/>
                  </a:cubicBezTo>
                  <a:cubicBezTo>
                    <a:pt x="32442" y="58927"/>
                    <a:pt x="32117" y="60117"/>
                    <a:pt x="31190" y="63564"/>
                  </a:cubicBezTo>
                  <a:cubicBezTo>
                    <a:pt x="31452" y="63702"/>
                    <a:pt x="31720" y="63836"/>
                    <a:pt x="32001" y="63961"/>
                  </a:cubicBezTo>
                  <a:lnTo>
                    <a:pt x="33218" y="59448"/>
                  </a:lnTo>
                  <a:cubicBezTo>
                    <a:pt x="33308" y="59574"/>
                    <a:pt x="33401" y="59699"/>
                    <a:pt x="33495" y="59819"/>
                  </a:cubicBezTo>
                  <a:cubicBezTo>
                    <a:pt x="34154" y="60706"/>
                    <a:pt x="34855" y="61562"/>
                    <a:pt x="35590" y="62387"/>
                  </a:cubicBezTo>
                  <a:cubicBezTo>
                    <a:pt x="35533" y="62601"/>
                    <a:pt x="35358" y="63239"/>
                    <a:pt x="34846" y="65147"/>
                  </a:cubicBezTo>
                  <a:cubicBezTo>
                    <a:pt x="35123" y="65254"/>
                    <a:pt x="35399" y="65352"/>
                    <a:pt x="35685" y="65459"/>
                  </a:cubicBezTo>
                  <a:lnTo>
                    <a:pt x="36300" y="63158"/>
                  </a:lnTo>
                  <a:cubicBezTo>
                    <a:pt x="37097" y="64010"/>
                    <a:pt x="37936" y="64821"/>
                    <a:pt x="38809" y="65593"/>
                  </a:cubicBezTo>
                  <a:cubicBezTo>
                    <a:pt x="38792" y="65655"/>
                    <a:pt x="38739" y="65856"/>
                    <a:pt x="38556" y="66511"/>
                  </a:cubicBezTo>
                  <a:cubicBezTo>
                    <a:pt x="38841" y="66618"/>
                    <a:pt x="39117" y="66725"/>
                    <a:pt x="39393" y="66828"/>
                  </a:cubicBezTo>
                  <a:lnTo>
                    <a:pt x="39558" y="66231"/>
                  </a:lnTo>
                  <a:cubicBezTo>
                    <a:pt x="40134" y="66712"/>
                    <a:pt x="40718" y="67171"/>
                    <a:pt x="41324" y="67608"/>
                  </a:cubicBezTo>
                  <a:cubicBezTo>
                    <a:pt x="39523" y="66212"/>
                    <a:pt x="37869" y="64638"/>
                    <a:pt x="36370" y="62936"/>
                  </a:cubicBezTo>
                  <a:lnTo>
                    <a:pt x="36370" y="62936"/>
                  </a:lnTo>
                  <a:cubicBezTo>
                    <a:pt x="36710" y="63029"/>
                    <a:pt x="37543" y="63261"/>
                    <a:pt x="39612" y="63827"/>
                  </a:cubicBezTo>
                  <a:cubicBezTo>
                    <a:pt x="39465" y="63475"/>
                    <a:pt x="39327" y="63132"/>
                    <a:pt x="39184" y="62780"/>
                  </a:cubicBezTo>
                  <a:lnTo>
                    <a:pt x="35358" y="61741"/>
                  </a:lnTo>
                  <a:cubicBezTo>
                    <a:pt x="34802" y="61053"/>
                    <a:pt x="34271" y="60349"/>
                    <a:pt x="33763" y="59627"/>
                  </a:cubicBezTo>
                  <a:cubicBezTo>
                    <a:pt x="33343" y="59030"/>
                    <a:pt x="32938" y="58423"/>
                    <a:pt x="32549" y="57804"/>
                  </a:cubicBezTo>
                  <a:lnTo>
                    <a:pt x="32549" y="57804"/>
                  </a:lnTo>
                  <a:cubicBezTo>
                    <a:pt x="33067" y="57946"/>
                    <a:pt x="34422" y="58316"/>
                    <a:pt x="37953" y="59279"/>
                  </a:cubicBezTo>
                  <a:cubicBezTo>
                    <a:pt x="37856" y="58954"/>
                    <a:pt x="37762" y="58619"/>
                    <a:pt x="37677" y="58285"/>
                  </a:cubicBezTo>
                  <a:lnTo>
                    <a:pt x="31872" y="56698"/>
                  </a:lnTo>
                  <a:cubicBezTo>
                    <a:pt x="31158" y="55485"/>
                    <a:pt x="30494" y="54246"/>
                    <a:pt x="29870" y="52984"/>
                  </a:cubicBezTo>
                  <a:lnTo>
                    <a:pt x="29870" y="52984"/>
                  </a:lnTo>
                  <a:cubicBezTo>
                    <a:pt x="30534" y="53162"/>
                    <a:pt x="32304" y="53648"/>
                    <a:pt x="37053" y="54945"/>
                  </a:cubicBezTo>
                  <a:cubicBezTo>
                    <a:pt x="37017" y="54633"/>
                    <a:pt x="36986" y="54312"/>
                    <a:pt x="36963" y="53996"/>
                  </a:cubicBezTo>
                  <a:lnTo>
                    <a:pt x="29361" y="51918"/>
                  </a:lnTo>
                  <a:cubicBezTo>
                    <a:pt x="29058" y="51276"/>
                    <a:pt x="28768" y="50625"/>
                    <a:pt x="28483" y="49974"/>
                  </a:cubicBezTo>
                  <a:cubicBezTo>
                    <a:pt x="28242" y="49426"/>
                    <a:pt x="28011" y="48877"/>
                    <a:pt x="27779" y="48325"/>
                  </a:cubicBezTo>
                  <a:lnTo>
                    <a:pt x="27779" y="48325"/>
                  </a:lnTo>
                  <a:cubicBezTo>
                    <a:pt x="28590" y="48547"/>
                    <a:pt x="30797" y="49149"/>
                    <a:pt x="36776" y="50786"/>
                  </a:cubicBezTo>
                  <a:cubicBezTo>
                    <a:pt x="36763" y="50473"/>
                    <a:pt x="36745" y="50157"/>
                    <a:pt x="36728" y="49844"/>
                  </a:cubicBezTo>
                  <a:lnTo>
                    <a:pt x="27351" y="47286"/>
                  </a:lnTo>
                  <a:cubicBezTo>
                    <a:pt x="27021" y="46483"/>
                    <a:pt x="26696" y="45680"/>
                    <a:pt x="26365" y="44874"/>
                  </a:cubicBezTo>
                  <a:cubicBezTo>
                    <a:pt x="26204" y="44485"/>
                    <a:pt x="26040" y="44102"/>
                    <a:pt x="25871" y="43714"/>
                  </a:cubicBezTo>
                  <a:lnTo>
                    <a:pt x="25871" y="43714"/>
                  </a:lnTo>
                  <a:cubicBezTo>
                    <a:pt x="26838" y="43977"/>
                    <a:pt x="29433" y="44686"/>
                    <a:pt x="36380" y="46586"/>
                  </a:cubicBezTo>
                  <a:cubicBezTo>
                    <a:pt x="36321" y="46259"/>
                    <a:pt x="36263" y="45934"/>
                    <a:pt x="36201" y="45617"/>
                  </a:cubicBezTo>
                  <a:cubicBezTo>
                    <a:pt x="36201" y="45617"/>
                    <a:pt x="36201" y="45613"/>
                    <a:pt x="25389" y="42657"/>
                  </a:cubicBezTo>
                  <a:cubicBezTo>
                    <a:pt x="24934" y="41703"/>
                    <a:pt x="24448" y="40758"/>
                    <a:pt x="23913" y="39853"/>
                  </a:cubicBezTo>
                  <a:cubicBezTo>
                    <a:pt x="23735" y="39550"/>
                    <a:pt x="23556" y="39246"/>
                    <a:pt x="23378" y="38943"/>
                  </a:cubicBezTo>
                  <a:lnTo>
                    <a:pt x="23378" y="38943"/>
                  </a:lnTo>
                  <a:cubicBezTo>
                    <a:pt x="24599" y="39277"/>
                    <a:pt x="27653" y="40112"/>
                    <a:pt x="35305" y="42203"/>
                  </a:cubicBezTo>
                  <a:cubicBezTo>
                    <a:pt x="35198" y="41863"/>
                    <a:pt x="35082" y="41530"/>
                    <a:pt x="34962" y="41186"/>
                  </a:cubicBezTo>
                  <a:lnTo>
                    <a:pt x="22691" y="37828"/>
                  </a:lnTo>
                  <a:cubicBezTo>
                    <a:pt x="21884" y="36535"/>
                    <a:pt x="21045" y="35269"/>
                    <a:pt x="20239" y="33998"/>
                  </a:cubicBezTo>
                  <a:lnTo>
                    <a:pt x="20239" y="33998"/>
                  </a:lnTo>
                  <a:cubicBezTo>
                    <a:pt x="21683" y="34391"/>
                    <a:pt x="25165" y="35344"/>
                    <a:pt x="33539" y="37637"/>
                  </a:cubicBezTo>
                  <a:cubicBezTo>
                    <a:pt x="33378" y="37280"/>
                    <a:pt x="33214" y="36932"/>
                    <a:pt x="33049" y="36580"/>
                  </a:cubicBezTo>
                  <a:lnTo>
                    <a:pt x="19543" y="32883"/>
                  </a:lnTo>
                  <a:cubicBezTo>
                    <a:pt x="19053" y="32081"/>
                    <a:pt x="18580" y="31274"/>
                    <a:pt x="18139" y="30454"/>
                  </a:cubicBezTo>
                  <a:cubicBezTo>
                    <a:pt x="17898" y="30026"/>
                    <a:pt x="17675" y="29593"/>
                    <a:pt x="17466" y="29152"/>
                  </a:cubicBezTo>
                  <a:lnTo>
                    <a:pt x="17466" y="29152"/>
                  </a:lnTo>
                  <a:cubicBezTo>
                    <a:pt x="18964" y="29562"/>
                    <a:pt x="22558" y="30543"/>
                    <a:pt x="31185" y="32901"/>
                  </a:cubicBezTo>
                  <a:cubicBezTo>
                    <a:pt x="30989" y="32541"/>
                    <a:pt x="30797" y="32175"/>
                    <a:pt x="30596" y="31818"/>
                  </a:cubicBezTo>
                  <a:lnTo>
                    <a:pt x="16984" y="28094"/>
                  </a:lnTo>
                  <a:cubicBezTo>
                    <a:pt x="16493" y="26954"/>
                    <a:pt x="16075" y="25777"/>
                    <a:pt x="15695" y="24577"/>
                  </a:cubicBezTo>
                  <a:lnTo>
                    <a:pt x="15695" y="24577"/>
                  </a:lnTo>
                  <a:cubicBezTo>
                    <a:pt x="17158" y="24978"/>
                    <a:pt x="20564" y="25910"/>
                    <a:pt x="28492" y="28082"/>
                  </a:cubicBezTo>
                  <a:cubicBezTo>
                    <a:pt x="28283" y="27711"/>
                    <a:pt x="28077" y="27345"/>
                    <a:pt x="27873" y="26985"/>
                  </a:cubicBezTo>
                  <a:cubicBezTo>
                    <a:pt x="27873" y="26985"/>
                    <a:pt x="27867" y="26985"/>
                    <a:pt x="15379" y="23569"/>
                  </a:cubicBezTo>
                  <a:cubicBezTo>
                    <a:pt x="15053" y="22482"/>
                    <a:pt x="14746" y="21375"/>
                    <a:pt x="14438" y="20261"/>
                  </a:cubicBezTo>
                  <a:cubicBezTo>
                    <a:pt x="14425" y="20221"/>
                    <a:pt x="14416" y="20181"/>
                    <a:pt x="14402" y="20136"/>
                  </a:cubicBezTo>
                  <a:lnTo>
                    <a:pt x="14402" y="20136"/>
                  </a:lnTo>
                  <a:cubicBezTo>
                    <a:pt x="15834" y="20529"/>
                    <a:pt x="18954" y="21385"/>
                    <a:pt x="25781" y="23248"/>
                  </a:cubicBezTo>
                  <a:cubicBezTo>
                    <a:pt x="25589" y="22892"/>
                    <a:pt x="25398" y="22530"/>
                    <a:pt x="25210" y="22169"/>
                  </a:cubicBezTo>
                  <a:lnTo>
                    <a:pt x="14117" y="19138"/>
                  </a:lnTo>
                  <a:cubicBezTo>
                    <a:pt x="13783" y="17982"/>
                    <a:pt x="13431" y="16827"/>
                    <a:pt x="13025" y="15673"/>
                  </a:cubicBezTo>
                  <a:lnTo>
                    <a:pt x="13025" y="15673"/>
                  </a:lnTo>
                  <a:cubicBezTo>
                    <a:pt x="14464" y="16065"/>
                    <a:pt x="17407" y="16872"/>
                    <a:pt x="23414" y="18513"/>
                  </a:cubicBezTo>
                  <a:cubicBezTo>
                    <a:pt x="23253" y="18165"/>
                    <a:pt x="23101" y="17817"/>
                    <a:pt x="22955" y="17461"/>
                  </a:cubicBezTo>
                  <a:lnTo>
                    <a:pt x="12641" y="14643"/>
                  </a:lnTo>
                  <a:cubicBezTo>
                    <a:pt x="12173" y="13413"/>
                    <a:pt x="11629" y="12213"/>
                    <a:pt x="11050" y="11045"/>
                  </a:cubicBezTo>
                  <a:lnTo>
                    <a:pt x="11050" y="11045"/>
                  </a:lnTo>
                  <a:cubicBezTo>
                    <a:pt x="12610" y="11473"/>
                    <a:pt x="15615" y="12293"/>
                    <a:pt x="21399" y="13872"/>
                  </a:cubicBezTo>
                  <a:cubicBezTo>
                    <a:pt x="21238" y="13520"/>
                    <a:pt x="21072" y="13167"/>
                    <a:pt x="20907" y="12814"/>
                  </a:cubicBezTo>
                  <a:cubicBezTo>
                    <a:pt x="20907" y="12814"/>
                    <a:pt x="20903" y="12814"/>
                    <a:pt x="10501" y="9970"/>
                  </a:cubicBezTo>
                  <a:cubicBezTo>
                    <a:pt x="10457" y="9890"/>
                    <a:pt x="10416" y="9814"/>
                    <a:pt x="10377" y="9738"/>
                  </a:cubicBezTo>
                  <a:cubicBezTo>
                    <a:pt x="9747" y="8548"/>
                    <a:pt x="9092" y="7388"/>
                    <a:pt x="8428" y="6243"/>
                  </a:cubicBezTo>
                  <a:lnTo>
                    <a:pt x="8428" y="6243"/>
                  </a:lnTo>
                  <a:cubicBezTo>
                    <a:pt x="10104" y="6702"/>
                    <a:pt x="13221" y="7549"/>
                    <a:pt x="19008" y="9132"/>
                  </a:cubicBezTo>
                  <a:cubicBezTo>
                    <a:pt x="18794" y="8762"/>
                    <a:pt x="18576" y="8396"/>
                    <a:pt x="18349" y="8030"/>
                  </a:cubicBezTo>
                  <a:lnTo>
                    <a:pt x="7790" y="5146"/>
                  </a:lnTo>
                  <a:cubicBezTo>
                    <a:pt x="7737" y="5052"/>
                    <a:pt x="7683" y="4959"/>
                    <a:pt x="7630" y="4869"/>
                  </a:cubicBezTo>
                  <a:cubicBezTo>
                    <a:pt x="6644" y="3179"/>
                    <a:pt x="6011" y="2087"/>
                    <a:pt x="5596" y="1378"/>
                  </a:cubicBezTo>
                  <a:lnTo>
                    <a:pt x="5596" y="1378"/>
                  </a:lnTo>
                  <a:cubicBezTo>
                    <a:pt x="7268" y="1837"/>
                    <a:pt x="10237" y="2649"/>
                    <a:pt x="15526" y="4093"/>
                  </a:cubicBezTo>
                  <a:cubicBezTo>
                    <a:pt x="15182" y="3688"/>
                    <a:pt x="14826" y="3278"/>
                    <a:pt x="14456" y="2876"/>
                  </a:cubicBezTo>
                  <a:lnTo>
                    <a:pt x="4959" y="281"/>
                  </a:lnTo>
                  <a:lnTo>
                    <a:pt x="4847" y="90"/>
                  </a:lnTo>
                  <a:cubicBezTo>
                    <a:pt x="4829" y="58"/>
                    <a:pt x="4812" y="31"/>
                    <a:pt x="479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078903" y="-305940"/>
              <a:ext cx="870520" cy="2139246"/>
            </a:xfrm>
            <a:custGeom>
              <a:rect b="b" l="l" r="r" t="t"/>
              <a:pathLst>
                <a:path extrusionOk="0" h="67346" w="27405">
                  <a:moveTo>
                    <a:pt x="18729" y="1"/>
                  </a:moveTo>
                  <a:cubicBezTo>
                    <a:pt x="12325" y="1"/>
                    <a:pt x="10402" y="10680"/>
                    <a:pt x="8873" y="15152"/>
                  </a:cubicBezTo>
                  <a:cubicBezTo>
                    <a:pt x="8361" y="16672"/>
                    <a:pt x="7835" y="18197"/>
                    <a:pt x="7064" y="19606"/>
                  </a:cubicBezTo>
                  <a:cubicBezTo>
                    <a:pt x="6225" y="21131"/>
                    <a:pt x="5106" y="22486"/>
                    <a:pt x="4143" y="23940"/>
                  </a:cubicBezTo>
                  <a:cubicBezTo>
                    <a:pt x="1878" y="27365"/>
                    <a:pt x="211" y="31711"/>
                    <a:pt x="121" y="35858"/>
                  </a:cubicBezTo>
                  <a:cubicBezTo>
                    <a:pt x="54" y="39300"/>
                    <a:pt x="1485" y="42474"/>
                    <a:pt x="1588" y="45948"/>
                  </a:cubicBezTo>
                  <a:cubicBezTo>
                    <a:pt x="1703" y="49921"/>
                    <a:pt x="1" y="53924"/>
                    <a:pt x="1263" y="57862"/>
                  </a:cubicBezTo>
                  <a:cubicBezTo>
                    <a:pt x="2279" y="61010"/>
                    <a:pt x="4374" y="64261"/>
                    <a:pt x="5712" y="67346"/>
                  </a:cubicBezTo>
                  <a:cubicBezTo>
                    <a:pt x="6876" y="63752"/>
                    <a:pt x="8066" y="60104"/>
                    <a:pt x="10198" y="56992"/>
                  </a:cubicBezTo>
                  <a:cubicBezTo>
                    <a:pt x="11585" y="54964"/>
                    <a:pt x="13341" y="53202"/>
                    <a:pt x="14742" y="51191"/>
                  </a:cubicBezTo>
                  <a:cubicBezTo>
                    <a:pt x="19084" y="44941"/>
                    <a:pt x="20261" y="36835"/>
                    <a:pt x="22134" y="29295"/>
                  </a:cubicBezTo>
                  <a:cubicBezTo>
                    <a:pt x="22634" y="27275"/>
                    <a:pt x="23186" y="25299"/>
                    <a:pt x="23860" y="23414"/>
                  </a:cubicBezTo>
                  <a:cubicBezTo>
                    <a:pt x="25826" y="17903"/>
                    <a:pt x="27404" y="13007"/>
                    <a:pt x="26968" y="6947"/>
                  </a:cubicBezTo>
                  <a:cubicBezTo>
                    <a:pt x="26910" y="6127"/>
                    <a:pt x="26820" y="5280"/>
                    <a:pt x="26450" y="4539"/>
                  </a:cubicBezTo>
                  <a:cubicBezTo>
                    <a:pt x="25982" y="3613"/>
                    <a:pt x="25130" y="2957"/>
                    <a:pt x="24292" y="2346"/>
                  </a:cubicBezTo>
                  <a:cubicBezTo>
                    <a:pt x="22843" y="1298"/>
                    <a:pt x="21274" y="277"/>
                    <a:pt x="19499" y="50"/>
                  </a:cubicBezTo>
                  <a:cubicBezTo>
                    <a:pt x="19236" y="17"/>
                    <a:pt x="18979" y="1"/>
                    <a:pt x="18729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083160" y="-302255"/>
              <a:ext cx="854796" cy="2135847"/>
            </a:xfrm>
            <a:custGeom>
              <a:rect b="b" l="l" r="r" t="t"/>
              <a:pathLst>
                <a:path extrusionOk="0" h="67239" w="26910">
                  <a:moveTo>
                    <a:pt x="19717" y="1"/>
                  </a:moveTo>
                  <a:lnTo>
                    <a:pt x="19619" y="576"/>
                  </a:lnTo>
                  <a:cubicBezTo>
                    <a:pt x="19570" y="871"/>
                    <a:pt x="19520" y="1147"/>
                    <a:pt x="19477" y="1406"/>
                  </a:cubicBezTo>
                  <a:cubicBezTo>
                    <a:pt x="18201" y="2217"/>
                    <a:pt x="15855" y="3697"/>
                    <a:pt x="11558" y="6421"/>
                  </a:cubicBezTo>
                  <a:cubicBezTo>
                    <a:pt x="11383" y="6831"/>
                    <a:pt x="11219" y="7255"/>
                    <a:pt x="11058" y="7674"/>
                  </a:cubicBezTo>
                  <a:lnTo>
                    <a:pt x="19294" y="2462"/>
                  </a:lnTo>
                  <a:lnTo>
                    <a:pt x="18785" y="5423"/>
                  </a:lnTo>
                  <a:cubicBezTo>
                    <a:pt x="18750" y="5637"/>
                    <a:pt x="18714" y="5851"/>
                    <a:pt x="18678" y="6061"/>
                  </a:cubicBezTo>
                  <a:cubicBezTo>
                    <a:pt x="17386" y="6880"/>
                    <a:pt x="14822" y="8504"/>
                    <a:pt x="9743" y="11718"/>
                  </a:cubicBezTo>
                  <a:cubicBezTo>
                    <a:pt x="9627" y="12111"/>
                    <a:pt x="9515" y="12503"/>
                    <a:pt x="9408" y="12869"/>
                  </a:cubicBezTo>
                  <a:lnTo>
                    <a:pt x="18495" y="7117"/>
                  </a:lnTo>
                  <a:lnTo>
                    <a:pt x="18495" y="7117"/>
                  </a:lnTo>
                  <a:cubicBezTo>
                    <a:pt x="18312" y="8156"/>
                    <a:pt x="18121" y="9191"/>
                    <a:pt x="17902" y="10207"/>
                  </a:cubicBezTo>
                  <a:cubicBezTo>
                    <a:pt x="17858" y="10399"/>
                    <a:pt x="17818" y="10590"/>
                    <a:pt x="17773" y="10782"/>
                  </a:cubicBezTo>
                  <a:cubicBezTo>
                    <a:pt x="16489" y="11598"/>
                    <a:pt x="13778" y="13311"/>
                    <a:pt x="8076" y="16922"/>
                  </a:cubicBezTo>
                  <a:cubicBezTo>
                    <a:pt x="7919" y="17350"/>
                    <a:pt x="7749" y="17769"/>
                    <a:pt x="7567" y="18184"/>
                  </a:cubicBezTo>
                  <a:lnTo>
                    <a:pt x="17510" y="11887"/>
                  </a:lnTo>
                  <a:lnTo>
                    <a:pt x="17510" y="11887"/>
                  </a:lnTo>
                  <a:cubicBezTo>
                    <a:pt x="17260" y="12877"/>
                    <a:pt x="16979" y="13858"/>
                    <a:pt x="16641" y="14813"/>
                  </a:cubicBezTo>
                  <a:cubicBezTo>
                    <a:pt x="16516" y="15178"/>
                    <a:pt x="16382" y="15540"/>
                    <a:pt x="16240" y="15906"/>
                  </a:cubicBezTo>
                  <a:cubicBezTo>
                    <a:pt x="14665" y="16900"/>
                    <a:pt x="11321" y="19017"/>
                    <a:pt x="4214" y="23516"/>
                  </a:cubicBezTo>
                  <a:cubicBezTo>
                    <a:pt x="4147" y="23619"/>
                    <a:pt x="4076" y="23722"/>
                    <a:pt x="4009" y="23824"/>
                  </a:cubicBezTo>
                  <a:cubicBezTo>
                    <a:pt x="3742" y="24230"/>
                    <a:pt x="3479" y="24644"/>
                    <a:pt x="3228" y="25076"/>
                  </a:cubicBezTo>
                  <a:lnTo>
                    <a:pt x="15727" y="17163"/>
                  </a:lnTo>
                  <a:lnTo>
                    <a:pt x="15727" y="17163"/>
                  </a:lnTo>
                  <a:cubicBezTo>
                    <a:pt x="15433" y="17867"/>
                    <a:pt x="15116" y="18571"/>
                    <a:pt x="14799" y="19281"/>
                  </a:cubicBezTo>
                  <a:cubicBezTo>
                    <a:pt x="14451" y="20061"/>
                    <a:pt x="14095" y="20837"/>
                    <a:pt x="13752" y="21631"/>
                  </a:cubicBezTo>
                  <a:cubicBezTo>
                    <a:pt x="12182" y="22625"/>
                    <a:pt x="8731" y="24809"/>
                    <a:pt x="1151" y="29611"/>
                  </a:cubicBezTo>
                  <a:cubicBezTo>
                    <a:pt x="1017" y="29990"/>
                    <a:pt x="892" y="30387"/>
                    <a:pt x="781" y="30780"/>
                  </a:cubicBezTo>
                  <a:lnTo>
                    <a:pt x="13198" y="22919"/>
                  </a:lnTo>
                  <a:lnTo>
                    <a:pt x="13198" y="22919"/>
                  </a:lnTo>
                  <a:cubicBezTo>
                    <a:pt x="13073" y="23222"/>
                    <a:pt x="12949" y="23530"/>
                    <a:pt x="12832" y="23837"/>
                  </a:cubicBezTo>
                  <a:cubicBezTo>
                    <a:pt x="12427" y="24872"/>
                    <a:pt x="12070" y="25942"/>
                    <a:pt x="11780" y="27025"/>
                  </a:cubicBezTo>
                  <a:cubicBezTo>
                    <a:pt x="10505" y="27832"/>
                    <a:pt x="7434" y="29776"/>
                    <a:pt x="67" y="34445"/>
                  </a:cubicBezTo>
                  <a:cubicBezTo>
                    <a:pt x="36" y="34770"/>
                    <a:pt x="14" y="35100"/>
                    <a:pt x="1" y="35421"/>
                  </a:cubicBezTo>
                  <a:lnTo>
                    <a:pt x="11513" y="28136"/>
                  </a:lnTo>
                  <a:lnTo>
                    <a:pt x="11513" y="28136"/>
                  </a:lnTo>
                  <a:cubicBezTo>
                    <a:pt x="11473" y="28309"/>
                    <a:pt x="11437" y="28483"/>
                    <a:pt x="11402" y="28661"/>
                  </a:cubicBezTo>
                  <a:cubicBezTo>
                    <a:pt x="11188" y="29692"/>
                    <a:pt x="11023" y="30717"/>
                    <a:pt x="10879" y="31747"/>
                  </a:cubicBezTo>
                  <a:cubicBezTo>
                    <a:pt x="9823" y="32412"/>
                    <a:pt x="7125" y="34124"/>
                    <a:pt x="210" y="38502"/>
                  </a:cubicBezTo>
                  <a:cubicBezTo>
                    <a:pt x="254" y="38783"/>
                    <a:pt x="304" y="39068"/>
                    <a:pt x="357" y="39341"/>
                  </a:cubicBezTo>
                  <a:lnTo>
                    <a:pt x="10741" y="32772"/>
                  </a:lnTo>
                  <a:lnTo>
                    <a:pt x="10741" y="32772"/>
                  </a:lnTo>
                  <a:cubicBezTo>
                    <a:pt x="10590" y="33941"/>
                    <a:pt x="10457" y="35104"/>
                    <a:pt x="10300" y="36259"/>
                  </a:cubicBezTo>
                  <a:cubicBezTo>
                    <a:pt x="9404" y="36826"/>
                    <a:pt x="7063" y="38310"/>
                    <a:pt x="964" y="42171"/>
                  </a:cubicBezTo>
                  <a:cubicBezTo>
                    <a:pt x="1017" y="42448"/>
                    <a:pt x="1075" y="42733"/>
                    <a:pt x="1129" y="43006"/>
                  </a:cubicBezTo>
                  <a:lnTo>
                    <a:pt x="10148" y="37298"/>
                  </a:lnTo>
                  <a:lnTo>
                    <a:pt x="10148" y="37298"/>
                  </a:lnTo>
                  <a:cubicBezTo>
                    <a:pt x="10095" y="37668"/>
                    <a:pt x="10033" y="38043"/>
                    <a:pt x="9965" y="38413"/>
                  </a:cubicBezTo>
                  <a:cubicBezTo>
                    <a:pt x="9819" y="39278"/>
                    <a:pt x="9636" y="40125"/>
                    <a:pt x="9418" y="40967"/>
                  </a:cubicBezTo>
                  <a:cubicBezTo>
                    <a:pt x="8642" y="41463"/>
                    <a:pt x="6635" y="42729"/>
                    <a:pt x="1458" y="46006"/>
                  </a:cubicBezTo>
                  <a:cubicBezTo>
                    <a:pt x="1462" y="46323"/>
                    <a:pt x="1458" y="46639"/>
                    <a:pt x="1445" y="46951"/>
                  </a:cubicBezTo>
                  <a:lnTo>
                    <a:pt x="9097" y="42109"/>
                  </a:lnTo>
                  <a:lnTo>
                    <a:pt x="9097" y="42109"/>
                  </a:lnTo>
                  <a:cubicBezTo>
                    <a:pt x="8994" y="42448"/>
                    <a:pt x="8887" y="42782"/>
                    <a:pt x="8771" y="43121"/>
                  </a:cubicBezTo>
                  <a:cubicBezTo>
                    <a:pt x="8436" y="44138"/>
                    <a:pt x="8089" y="45150"/>
                    <a:pt x="7749" y="46175"/>
                  </a:cubicBezTo>
                  <a:cubicBezTo>
                    <a:pt x="7103" y="46581"/>
                    <a:pt x="5422" y="47647"/>
                    <a:pt x="1053" y="50416"/>
                  </a:cubicBezTo>
                  <a:cubicBezTo>
                    <a:pt x="1003" y="50754"/>
                    <a:pt x="954" y="51102"/>
                    <a:pt x="915" y="51441"/>
                  </a:cubicBezTo>
                  <a:lnTo>
                    <a:pt x="7366" y="47353"/>
                  </a:lnTo>
                  <a:lnTo>
                    <a:pt x="7366" y="47353"/>
                  </a:lnTo>
                  <a:cubicBezTo>
                    <a:pt x="7321" y="47500"/>
                    <a:pt x="7273" y="47647"/>
                    <a:pt x="7228" y="47799"/>
                  </a:cubicBezTo>
                  <a:cubicBezTo>
                    <a:pt x="6872" y="48945"/>
                    <a:pt x="6541" y="50104"/>
                    <a:pt x="6247" y="51272"/>
                  </a:cubicBezTo>
                  <a:cubicBezTo>
                    <a:pt x="5761" y="51579"/>
                    <a:pt x="4411" y="52436"/>
                    <a:pt x="665" y="54808"/>
                  </a:cubicBezTo>
                  <a:cubicBezTo>
                    <a:pt x="670" y="55111"/>
                    <a:pt x="692" y="55409"/>
                    <a:pt x="719" y="55708"/>
                  </a:cubicBezTo>
                  <a:lnTo>
                    <a:pt x="5989" y="52373"/>
                  </a:lnTo>
                  <a:lnTo>
                    <a:pt x="5989" y="52373"/>
                  </a:lnTo>
                  <a:cubicBezTo>
                    <a:pt x="5716" y="53577"/>
                    <a:pt x="5489" y="54790"/>
                    <a:pt x="5320" y="56012"/>
                  </a:cubicBezTo>
                  <a:cubicBezTo>
                    <a:pt x="4999" y="56212"/>
                    <a:pt x="4071" y="56800"/>
                    <a:pt x="1392" y="58500"/>
                  </a:cubicBezTo>
                  <a:cubicBezTo>
                    <a:pt x="1481" y="58749"/>
                    <a:pt x="1579" y="58998"/>
                    <a:pt x="1686" y="59249"/>
                  </a:cubicBezTo>
                  <a:lnTo>
                    <a:pt x="5195" y="57024"/>
                  </a:lnTo>
                  <a:lnTo>
                    <a:pt x="5195" y="57024"/>
                  </a:lnTo>
                  <a:cubicBezTo>
                    <a:pt x="5181" y="57162"/>
                    <a:pt x="5164" y="57296"/>
                    <a:pt x="5150" y="57434"/>
                  </a:cubicBezTo>
                  <a:cubicBezTo>
                    <a:pt x="5053" y="58410"/>
                    <a:pt x="4999" y="59391"/>
                    <a:pt x="4981" y="60372"/>
                  </a:cubicBezTo>
                  <a:cubicBezTo>
                    <a:pt x="4816" y="60479"/>
                    <a:pt x="4321" y="60796"/>
                    <a:pt x="2836" y="61737"/>
                  </a:cubicBezTo>
                  <a:cubicBezTo>
                    <a:pt x="2952" y="61973"/>
                    <a:pt x="3073" y="62200"/>
                    <a:pt x="3197" y="62441"/>
                  </a:cubicBezTo>
                  <a:lnTo>
                    <a:pt x="4981" y="61309"/>
                  </a:lnTo>
                  <a:cubicBezTo>
                    <a:pt x="4994" y="62343"/>
                    <a:pt x="5057" y="63377"/>
                    <a:pt x="5164" y="64408"/>
                  </a:cubicBezTo>
                  <a:cubicBezTo>
                    <a:pt x="5115" y="64439"/>
                    <a:pt x="4958" y="64536"/>
                    <a:pt x="4446" y="64857"/>
                  </a:cubicBezTo>
                  <a:cubicBezTo>
                    <a:pt x="4566" y="65098"/>
                    <a:pt x="4687" y="65335"/>
                    <a:pt x="4802" y="65571"/>
                  </a:cubicBezTo>
                  <a:lnTo>
                    <a:pt x="5271" y="65277"/>
                  </a:lnTo>
                  <a:cubicBezTo>
                    <a:pt x="5360" y="65937"/>
                    <a:pt x="5467" y="66588"/>
                    <a:pt x="5596" y="67238"/>
                  </a:cubicBezTo>
                  <a:cubicBezTo>
                    <a:pt x="5261" y="65241"/>
                    <a:pt x="5119" y="63221"/>
                    <a:pt x="5164" y="61202"/>
                  </a:cubicBezTo>
                  <a:lnTo>
                    <a:pt x="5164" y="61202"/>
                  </a:lnTo>
                  <a:cubicBezTo>
                    <a:pt x="5329" y="61469"/>
                    <a:pt x="5739" y="62120"/>
                    <a:pt x="6751" y="63734"/>
                  </a:cubicBezTo>
                  <a:cubicBezTo>
                    <a:pt x="6866" y="63418"/>
                    <a:pt x="6983" y="63105"/>
                    <a:pt x="7099" y="62793"/>
                  </a:cubicBezTo>
                  <a:lnTo>
                    <a:pt x="5222" y="59811"/>
                  </a:lnTo>
                  <a:cubicBezTo>
                    <a:pt x="5267" y="59025"/>
                    <a:pt x="5342" y="58245"/>
                    <a:pt x="5444" y="57469"/>
                  </a:cubicBezTo>
                  <a:cubicBezTo>
                    <a:pt x="5529" y="56823"/>
                    <a:pt x="5627" y="56185"/>
                    <a:pt x="5743" y="55547"/>
                  </a:cubicBezTo>
                  <a:cubicBezTo>
                    <a:pt x="5998" y="55949"/>
                    <a:pt x="6662" y="57006"/>
                    <a:pt x="8397" y="59761"/>
                  </a:cubicBezTo>
                  <a:cubicBezTo>
                    <a:pt x="8530" y="59485"/>
                    <a:pt x="8669" y="59212"/>
                    <a:pt x="8815" y="58941"/>
                  </a:cubicBezTo>
                  <a:lnTo>
                    <a:pt x="5967" y="54411"/>
                  </a:lnTo>
                  <a:cubicBezTo>
                    <a:pt x="6224" y="53189"/>
                    <a:pt x="6537" y="51976"/>
                    <a:pt x="6889" y="50777"/>
                  </a:cubicBezTo>
                  <a:cubicBezTo>
                    <a:pt x="7214" y="51294"/>
                    <a:pt x="8084" y="52676"/>
                    <a:pt x="10412" y="56382"/>
                  </a:cubicBezTo>
                  <a:cubicBezTo>
                    <a:pt x="10577" y="56154"/>
                    <a:pt x="10751" y="55922"/>
                    <a:pt x="10924" y="55704"/>
                  </a:cubicBezTo>
                  <a:lnTo>
                    <a:pt x="7193" y="49774"/>
                  </a:lnTo>
                  <a:cubicBezTo>
                    <a:pt x="7384" y="49172"/>
                    <a:pt x="7580" y="48570"/>
                    <a:pt x="7786" y="47972"/>
                  </a:cubicBezTo>
                  <a:cubicBezTo>
                    <a:pt x="7959" y="47473"/>
                    <a:pt x="8138" y="46969"/>
                    <a:pt x="8321" y="46470"/>
                  </a:cubicBezTo>
                  <a:cubicBezTo>
                    <a:pt x="8718" y="47103"/>
                    <a:pt x="9796" y="48824"/>
                    <a:pt x="12735" y="53487"/>
                  </a:cubicBezTo>
                  <a:cubicBezTo>
                    <a:pt x="12908" y="53273"/>
                    <a:pt x="13087" y="53055"/>
                    <a:pt x="13266" y="52841"/>
                  </a:cubicBezTo>
                  <a:lnTo>
                    <a:pt x="8664" y="45529"/>
                  </a:lnTo>
                  <a:cubicBezTo>
                    <a:pt x="8926" y="44811"/>
                    <a:pt x="9199" y="44089"/>
                    <a:pt x="9461" y="43358"/>
                  </a:cubicBezTo>
                  <a:cubicBezTo>
                    <a:pt x="9591" y="43010"/>
                    <a:pt x="9716" y="42658"/>
                    <a:pt x="9836" y="42301"/>
                  </a:cubicBezTo>
                  <a:cubicBezTo>
                    <a:pt x="10313" y="43059"/>
                    <a:pt x="11589" y="45083"/>
                    <a:pt x="14995" y="50501"/>
                  </a:cubicBezTo>
                  <a:cubicBezTo>
                    <a:pt x="15156" y="50250"/>
                    <a:pt x="15312" y="50005"/>
                    <a:pt x="15464" y="49756"/>
                  </a:cubicBezTo>
                  <a:lnTo>
                    <a:pt x="10157" y="41320"/>
                  </a:lnTo>
                  <a:cubicBezTo>
                    <a:pt x="10438" y="40424"/>
                    <a:pt x="10684" y="39510"/>
                    <a:pt x="10875" y="38596"/>
                  </a:cubicBezTo>
                  <a:cubicBezTo>
                    <a:pt x="10947" y="38292"/>
                    <a:pt x="11009" y="37985"/>
                    <a:pt x="11072" y="37682"/>
                  </a:cubicBezTo>
                  <a:cubicBezTo>
                    <a:pt x="11673" y="38631"/>
                    <a:pt x="13172" y="41016"/>
                    <a:pt x="16925" y="46982"/>
                  </a:cubicBezTo>
                  <a:cubicBezTo>
                    <a:pt x="17059" y="46698"/>
                    <a:pt x="17184" y="46408"/>
                    <a:pt x="17314" y="46113"/>
                  </a:cubicBezTo>
                  <a:lnTo>
                    <a:pt x="11295" y="36540"/>
                  </a:lnTo>
                  <a:cubicBezTo>
                    <a:pt x="11540" y="35207"/>
                    <a:pt x="11754" y="33874"/>
                    <a:pt x="11990" y="32554"/>
                  </a:cubicBezTo>
                  <a:cubicBezTo>
                    <a:pt x="12699" y="33682"/>
                    <a:pt x="14406" y="36398"/>
                    <a:pt x="18513" y="42930"/>
                  </a:cubicBezTo>
                  <a:cubicBezTo>
                    <a:pt x="18625" y="42605"/>
                    <a:pt x="18728" y="42274"/>
                    <a:pt x="18830" y="41944"/>
                  </a:cubicBezTo>
                  <a:lnTo>
                    <a:pt x="12204" y="31408"/>
                  </a:lnTo>
                  <a:cubicBezTo>
                    <a:pt x="12365" y="30587"/>
                    <a:pt x="12538" y="29772"/>
                    <a:pt x="12743" y="28969"/>
                  </a:cubicBezTo>
                  <a:cubicBezTo>
                    <a:pt x="12846" y="28546"/>
                    <a:pt x="12958" y="28131"/>
                    <a:pt x="13087" y="27716"/>
                  </a:cubicBezTo>
                  <a:cubicBezTo>
                    <a:pt x="13818" y="28885"/>
                    <a:pt x="15584" y="31689"/>
                    <a:pt x="19815" y="38413"/>
                  </a:cubicBezTo>
                  <a:cubicBezTo>
                    <a:pt x="19909" y="38065"/>
                    <a:pt x="19998" y="37709"/>
                    <a:pt x="20082" y="37351"/>
                  </a:cubicBezTo>
                  <a:lnTo>
                    <a:pt x="13408" y="26735"/>
                  </a:lnTo>
                  <a:cubicBezTo>
                    <a:pt x="13774" y="25692"/>
                    <a:pt x="14206" y="24666"/>
                    <a:pt x="14674" y="23654"/>
                  </a:cubicBezTo>
                  <a:cubicBezTo>
                    <a:pt x="15392" y="24796"/>
                    <a:pt x="17065" y="27453"/>
                    <a:pt x="20952" y="33637"/>
                  </a:cubicBezTo>
                  <a:cubicBezTo>
                    <a:pt x="21037" y="33272"/>
                    <a:pt x="21121" y="32910"/>
                    <a:pt x="21202" y="32550"/>
                  </a:cubicBezTo>
                  <a:lnTo>
                    <a:pt x="15075" y="22808"/>
                  </a:lnTo>
                  <a:cubicBezTo>
                    <a:pt x="15517" y="21893"/>
                    <a:pt x="15981" y="20988"/>
                    <a:pt x="16444" y="20069"/>
                  </a:cubicBezTo>
                  <a:cubicBezTo>
                    <a:pt x="16462" y="20038"/>
                    <a:pt x="16480" y="20003"/>
                    <a:pt x="16497" y="19967"/>
                  </a:cubicBezTo>
                  <a:cubicBezTo>
                    <a:pt x="17198" y="21086"/>
                    <a:pt x="18732" y="23520"/>
                    <a:pt x="22080" y="28844"/>
                  </a:cubicBezTo>
                  <a:cubicBezTo>
                    <a:pt x="22169" y="28496"/>
                    <a:pt x="22259" y="28144"/>
                    <a:pt x="22356" y="27796"/>
                  </a:cubicBezTo>
                  <a:cubicBezTo>
                    <a:pt x="22356" y="27796"/>
                    <a:pt x="22352" y="27796"/>
                    <a:pt x="16913" y="19143"/>
                  </a:cubicBezTo>
                  <a:cubicBezTo>
                    <a:pt x="17386" y="18188"/>
                    <a:pt x="17853" y="17216"/>
                    <a:pt x="18277" y="16217"/>
                  </a:cubicBezTo>
                  <a:cubicBezTo>
                    <a:pt x="18985" y="17341"/>
                    <a:pt x="20430" y="19637"/>
                    <a:pt x="23378" y="24319"/>
                  </a:cubicBezTo>
                  <a:cubicBezTo>
                    <a:pt x="23480" y="23998"/>
                    <a:pt x="23592" y="23677"/>
                    <a:pt x="23708" y="23356"/>
                  </a:cubicBezTo>
                  <a:lnTo>
                    <a:pt x="18647" y="15312"/>
                  </a:lnTo>
                  <a:cubicBezTo>
                    <a:pt x="19080" y="14224"/>
                    <a:pt x="19446" y="13114"/>
                    <a:pt x="19767" y="12000"/>
                  </a:cubicBezTo>
                  <a:cubicBezTo>
                    <a:pt x="20533" y="13216"/>
                    <a:pt x="22004" y="15562"/>
                    <a:pt x="24844" y="20069"/>
                  </a:cubicBezTo>
                  <a:cubicBezTo>
                    <a:pt x="24951" y="19740"/>
                    <a:pt x="25054" y="19410"/>
                    <a:pt x="25157" y="19079"/>
                  </a:cubicBezTo>
                  <a:lnTo>
                    <a:pt x="20051" y="10965"/>
                  </a:lnTo>
                  <a:cubicBezTo>
                    <a:pt x="20074" y="10889"/>
                    <a:pt x="20092" y="10813"/>
                    <a:pt x="20114" y="10737"/>
                  </a:cubicBezTo>
                  <a:cubicBezTo>
                    <a:pt x="20417" y="9582"/>
                    <a:pt x="20680" y="8428"/>
                    <a:pt x="20934" y="7277"/>
                  </a:cubicBezTo>
                  <a:cubicBezTo>
                    <a:pt x="21759" y="8584"/>
                    <a:pt x="23288" y="11018"/>
                    <a:pt x="26128" y="15531"/>
                  </a:cubicBezTo>
                  <a:cubicBezTo>
                    <a:pt x="26209" y="15161"/>
                    <a:pt x="26285" y="14786"/>
                    <a:pt x="26356" y="14412"/>
                  </a:cubicBezTo>
                  <a:lnTo>
                    <a:pt x="21179" y="6176"/>
                  </a:lnTo>
                  <a:cubicBezTo>
                    <a:pt x="21197" y="6082"/>
                    <a:pt x="21220" y="5989"/>
                    <a:pt x="21238" y="5900"/>
                  </a:cubicBezTo>
                  <a:cubicBezTo>
                    <a:pt x="21607" y="4201"/>
                    <a:pt x="21848" y="3104"/>
                    <a:pt x="22004" y="2390"/>
                  </a:cubicBezTo>
                  <a:cubicBezTo>
                    <a:pt x="22825" y="3697"/>
                    <a:pt x="24282" y="6011"/>
                    <a:pt x="26877" y="10140"/>
                  </a:cubicBezTo>
                  <a:cubicBezTo>
                    <a:pt x="26896" y="9667"/>
                    <a:pt x="26910" y="9181"/>
                    <a:pt x="26904" y="8695"/>
                  </a:cubicBezTo>
                  <a:lnTo>
                    <a:pt x="22245" y="1289"/>
                  </a:lnTo>
                  <a:lnTo>
                    <a:pt x="22290" y="1097"/>
                  </a:lnTo>
                  <a:cubicBezTo>
                    <a:pt x="22294" y="1066"/>
                    <a:pt x="22303" y="1040"/>
                    <a:pt x="22308" y="1009"/>
                  </a:cubicBezTo>
                  <a:cubicBezTo>
                    <a:pt x="21492" y="540"/>
                    <a:pt x="20631" y="165"/>
                    <a:pt x="1971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181109" y="1566226"/>
              <a:ext cx="374351" cy="515101"/>
            </a:xfrm>
            <a:custGeom>
              <a:rect b="b" l="l" r="r" t="t"/>
              <a:pathLst>
                <a:path extrusionOk="0" h="16216" w="11785">
                  <a:moveTo>
                    <a:pt x="2096" y="0"/>
                  </a:moveTo>
                  <a:cubicBezTo>
                    <a:pt x="1860" y="0"/>
                    <a:pt x="1620" y="57"/>
                    <a:pt x="1378" y="186"/>
                  </a:cubicBezTo>
                  <a:cubicBezTo>
                    <a:pt x="941" y="417"/>
                    <a:pt x="638" y="837"/>
                    <a:pt x="365" y="1247"/>
                  </a:cubicBezTo>
                  <a:cubicBezTo>
                    <a:pt x="205" y="1487"/>
                    <a:pt x="54" y="1742"/>
                    <a:pt x="23" y="2028"/>
                  </a:cubicBezTo>
                  <a:cubicBezTo>
                    <a:pt x="1" y="2250"/>
                    <a:pt x="58" y="2477"/>
                    <a:pt x="125" y="2697"/>
                  </a:cubicBezTo>
                  <a:cubicBezTo>
                    <a:pt x="602" y="4306"/>
                    <a:pt x="1489" y="5416"/>
                    <a:pt x="2532" y="6646"/>
                  </a:cubicBezTo>
                  <a:cubicBezTo>
                    <a:pt x="2894" y="7066"/>
                    <a:pt x="3228" y="7525"/>
                    <a:pt x="3554" y="7998"/>
                  </a:cubicBezTo>
                  <a:cubicBezTo>
                    <a:pt x="4775" y="9759"/>
                    <a:pt x="5872" y="11739"/>
                    <a:pt x="7607" y="12929"/>
                  </a:cubicBezTo>
                  <a:cubicBezTo>
                    <a:pt x="8164" y="13312"/>
                    <a:pt x="8788" y="13593"/>
                    <a:pt x="9346" y="13981"/>
                  </a:cubicBezTo>
                  <a:cubicBezTo>
                    <a:pt x="10198" y="14579"/>
                    <a:pt x="10862" y="15404"/>
                    <a:pt x="11513" y="16215"/>
                  </a:cubicBezTo>
                  <a:cubicBezTo>
                    <a:pt x="11558" y="15287"/>
                    <a:pt x="11784" y="14244"/>
                    <a:pt x="11735" y="13334"/>
                  </a:cubicBezTo>
                  <a:cubicBezTo>
                    <a:pt x="11677" y="12194"/>
                    <a:pt x="10848" y="11324"/>
                    <a:pt x="10488" y="10289"/>
                  </a:cubicBezTo>
                  <a:cubicBezTo>
                    <a:pt x="10175" y="9379"/>
                    <a:pt x="10237" y="8422"/>
                    <a:pt x="9881" y="7539"/>
                  </a:cubicBezTo>
                  <a:cubicBezTo>
                    <a:pt x="9453" y="6477"/>
                    <a:pt x="8597" y="5518"/>
                    <a:pt x="7679" y="4854"/>
                  </a:cubicBezTo>
                  <a:cubicBezTo>
                    <a:pt x="7286" y="4573"/>
                    <a:pt x="6866" y="4333"/>
                    <a:pt x="6501" y="4020"/>
                  </a:cubicBezTo>
                  <a:cubicBezTo>
                    <a:pt x="6162" y="3730"/>
                    <a:pt x="5876" y="3387"/>
                    <a:pt x="5596" y="3049"/>
                  </a:cubicBezTo>
                  <a:cubicBezTo>
                    <a:pt x="4856" y="2148"/>
                    <a:pt x="3546" y="0"/>
                    <a:pt x="2096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190162" y="1573818"/>
              <a:ext cx="364027" cy="507636"/>
            </a:xfrm>
            <a:custGeom>
              <a:rect b="b" l="l" r="r" t="t"/>
              <a:pathLst>
                <a:path extrusionOk="0" h="15981" w="11460">
                  <a:moveTo>
                    <a:pt x="1008" y="1"/>
                  </a:moveTo>
                  <a:cubicBezTo>
                    <a:pt x="790" y="130"/>
                    <a:pt x="603" y="312"/>
                    <a:pt x="438" y="513"/>
                  </a:cubicBezTo>
                  <a:cubicBezTo>
                    <a:pt x="442" y="517"/>
                    <a:pt x="446" y="526"/>
                    <a:pt x="451" y="531"/>
                  </a:cubicBezTo>
                  <a:lnTo>
                    <a:pt x="482" y="580"/>
                  </a:lnTo>
                  <a:lnTo>
                    <a:pt x="0" y="2948"/>
                  </a:lnTo>
                  <a:cubicBezTo>
                    <a:pt x="49" y="3073"/>
                    <a:pt x="99" y="3197"/>
                    <a:pt x="152" y="3318"/>
                  </a:cubicBezTo>
                  <a:cubicBezTo>
                    <a:pt x="415" y="1997"/>
                    <a:pt x="567" y="1258"/>
                    <a:pt x="652" y="838"/>
                  </a:cubicBezTo>
                  <a:cubicBezTo>
                    <a:pt x="759" y="1008"/>
                    <a:pt x="928" y="1267"/>
                    <a:pt x="1191" y="1668"/>
                  </a:cubicBezTo>
                  <a:cubicBezTo>
                    <a:pt x="1204" y="1690"/>
                    <a:pt x="1218" y="1713"/>
                    <a:pt x="1236" y="1735"/>
                  </a:cubicBezTo>
                  <a:lnTo>
                    <a:pt x="701" y="4370"/>
                  </a:lnTo>
                  <a:cubicBezTo>
                    <a:pt x="759" y="4459"/>
                    <a:pt x="812" y="4549"/>
                    <a:pt x="870" y="4633"/>
                  </a:cubicBezTo>
                  <a:cubicBezTo>
                    <a:pt x="1164" y="3193"/>
                    <a:pt x="1321" y="2417"/>
                    <a:pt x="1405" y="1997"/>
                  </a:cubicBezTo>
                  <a:cubicBezTo>
                    <a:pt x="1584" y="2270"/>
                    <a:pt x="1766" y="2542"/>
                    <a:pt x="1953" y="2810"/>
                  </a:cubicBezTo>
                  <a:cubicBezTo>
                    <a:pt x="1967" y="2827"/>
                    <a:pt x="1980" y="2845"/>
                    <a:pt x="1994" y="2863"/>
                  </a:cubicBezTo>
                  <a:lnTo>
                    <a:pt x="1467" y="5458"/>
                  </a:lnTo>
                  <a:cubicBezTo>
                    <a:pt x="1525" y="5534"/>
                    <a:pt x="1588" y="5609"/>
                    <a:pt x="1646" y="5681"/>
                  </a:cubicBezTo>
                  <a:cubicBezTo>
                    <a:pt x="1936" y="4240"/>
                    <a:pt x="2087" y="3491"/>
                    <a:pt x="2167" y="3104"/>
                  </a:cubicBezTo>
                  <a:cubicBezTo>
                    <a:pt x="2360" y="3357"/>
                    <a:pt x="2564" y="3608"/>
                    <a:pt x="2782" y="3849"/>
                  </a:cubicBezTo>
                  <a:lnTo>
                    <a:pt x="2261" y="6421"/>
                  </a:lnTo>
                  <a:cubicBezTo>
                    <a:pt x="2323" y="6492"/>
                    <a:pt x="2381" y="6564"/>
                    <a:pt x="2440" y="6635"/>
                  </a:cubicBezTo>
                  <a:cubicBezTo>
                    <a:pt x="2743" y="5137"/>
                    <a:pt x="2889" y="4405"/>
                    <a:pt x="2965" y="4044"/>
                  </a:cubicBezTo>
                  <a:cubicBezTo>
                    <a:pt x="3171" y="4263"/>
                    <a:pt x="3389" y="4468"/>
                    <a:pt x="3603" y="4668"/>
                  </a:cubicBezTo>
                  <a:lnTo>
                    <a:pt x="3046" y="7433"/>
                  </a:lnTo>
                  <a:cubicBezTo>
                    <a:pt x="3103" y="7514"/>
                    <a:pt x="3162" y="7598"/>
                    <a:pt x="3216" y="7679"/>
                  </a:cubicBezTo>
                  <a:cubicBezTo>
                    <a:pt x="3564" y="5975"/>
                    <a:pt x="3719" y="5195"/>
                    <a:pt x="3790" y="4839"/>
                  </a:cubicBezTo>
                  <a:lnTo>
                    <a:pt x="3813" y="4860"/>
                  </a:lnTo>
                  <a:cubicBezTo>
                    <a:pt x="4023" y="5053"/>
                    <a:pt x="4232" y="5240"/>
                    <a:pt x="4437" y="5436"/>
                  </a:cubicBezTo>
                  <a:lnTo>
                    <a:pt x="3804" y="8547"/>
                  </a:lnTo>
                  <a:cubicBezTo>
                    <a:pt x="3862" y="8632"/>
                    <a:pt x="3920" y="8718"/>
                    <a:pt x="3978" y="8806"/>
                  </a:cubicBezTo>
                  <a:cubicBezTo>
                    <a:pt x="4375" y="6827"/>
                    <a:pt x="4548" y="5979"/>
                    <a:pt x="4624" y="5614"/>
                  </a:cubicBezTo>
                  <a:cubicBezTo>
                    <a:pt x="4842" y="5828"/>
                    <a:pt x="5052" y="6051"/>
                    <a:pt x="5249" y="6287"/>
                  </a:cubicBezTo>
                  <a:lnTo>
                    <a:pt x="4562" y="9681"/>
                  </a:lnTo>
                  <a:cubicBezTo>
                    <a:pt x="4620" y="9765"/>
                    <a:pt x="4678" y="9845"/>
                    <a:pt x="4735" y="9930"/>
                  </a:cubicBezTo>
                  <a:cubicBezTo>
                    <a:pt x="5173" y="7776"/>
                    <a:pt x="5356" y="6880"/>
                    <a:pt x="5431" y="6506"/>
                  </a:cubicBezTo>
                  <a:cubicBezTo>
                    <a:pt x="5503" y="6604"/>
                    <a:pt x="5574" y="6697"/>
                    <a:pt x="5641" y="6800"/>
                  </a:cubicBezTo>
                  <a:cubicBezTo>
                    <a:pt x="5770" y="6987"/>
                    <a:pt x="5895" y="7179"/>
                    <a:pt x="6019" y="7375"/>
                  </a:cubicBezTo>
                  <a:lnTo>
                    <a:pt x="5338" y="10741"/>
                  </a:lnTo>
                  <a:cubicBezTo>
                    <a:pt x="5396" y="10817"/>
                    <a:pt x="5453" y="10893"/>
                    <a:pt x="5517" y="10969"/>
                  </a:cubicBezTo>
                  <a:cubicBezTo>
                    <a:pt x="5935" y="8878"/>
                    <a:pt x="6114" y="8008"/>
                    <a:pt x="6185" y="7652"/>
                  </a:cubicBezTo>
                  <a:cubicBezTo>
                    <a:pt x="6377" y="7969"/>
                    <a:pt x="6560" y="8290"/>
                    <a:pt x="6756" y="8611"/>
                  </a:cubicBezTo>
                  <a:cubicBezTo>
                    <a:pt x="6136" y="11669"/>
                    <a:pt x="6136" y="11673"/>
                    <a:pt x="6136" y="11673"/>
                  </a:cubicBezTo>
                  <a:cubicBezTo>
                    <a:pt x="6198" y="11735"/>
                    <a:pt x="6260" y="11798"/>
                    <a:pt x="6323" y="11856"/>
                  </a:cubicBezTo>
                  <a:cubicBezTo>
                    <a:pt x="6707" y="9953"/>
                    <a:pt x="6863" y="9190"/>
                    <a:pt x="6925" y="8882"/>
                  </a:cubicBezTo>
                  <a:cubicBezTo>
                    <a:pt x="6970" y="8958"/>
                    <a:pt x="7015" y="9029"/>
                    <a:pt x="7063" y="9101"/>
                  </a:cubicBezTo>
                  <a:cubicBezTo>
                    <a:pt x="7202" y="9319"/>
                    <a:pt x="7357" y="9529"/>
                    <a:pt x="7513" y="9734"/>
                  </a:cubicBezTo>
                  <a:lnTo>
                    <a:pt x="6970" y="12431"/>
                  </a:lnTo>
                  <a:cubicBezTo>
                    <a:pt x="7032" y="12480"/>
                    <a:pt x="7099" y="12529"/>
                    <a:pt x="7161" y="12579"/>
                  </a:cubicBezTo>
                  <a:cubicBezTo>
                    <a:pt x="7513" y="10844"/>
                    <a:pt x="7643" y="10198"/>
                    <a:pt x="7692" y="9957"/>
                  </a:cubicBezTo>
                  <a:cubicBezTo>
                    <a:pt x="7758" y="10037"/>
                    <a:pt x="7826" y="10117"/>
                    <a:pt x="7892" y="10193"/>
                  </a:cubicBezTo>
                  <a:cubicBezTo>
                    <a:pt x="8036" y="10354"/>
                    <a:pt x="8174" y="10514"/>
                    <a:pt x="8312" y="10675"/>
                  </a:cubicBezTo>
                  <a:lnTo>
                    <a:pt x="7839" y="13015"/>
                  </a:lnTo>
                  <a:cubicBezTo>
                    <a:pt x="7906" y="13052"/>
                    <a:pt x="7972" y="13091"/>
                    <a:pt x="8040" y="13126"/>
                  </a:cubicBezTo>
                  <a:cubicBezTo>
                    <a:pt x="8343" y="11638"/>
                    <a:pt x="8454" y="11085"/>
                    <a:pt x="8495" y="10885"/>
                  </a:cubicBezTo>
                  <a:cubicBezTo>
                    <a:pt x="8588" y="10996"/>
                    <a:pt x="8686" y="11107"/>
                    <a:pt x="8780" y="11218"/>
                  </a:cubicBezTo>
                  <a:cubicBezTo>
                    <a:pt x="8892" y="11356"/>
                    <a:pt x="8999" y="11490"/>
                    <a:pt x="9106" y="11628"/>
                  </a:cubicBezTo>
                  <a:lnTo>
                    <a:pt x="8722" y="13523"/>
                  </a:lnTo>
                  <a:cubicBezTo>
                    <a:pt x="8789" y="13564"/>
                    <a:pt x="8855" y="13604"/>
                    <a:pt x="8923" y="13649"/>
                  </a:cubicBezTo>
                  <a:cubicBezTo>
                    <a:pt x="9163" y="12463"/>
                    <a:pt x="9252" y="12021"/>
                    <a:pt x="9283" y="11856"/>
                  </a:cubicBezTo>
                  <a:cubicBezTo>
                    <a:pt x="9493" y="12132"/>
                    <a:pt x="9690" y="12414"/>
                    <a:pt x="9877" y="12708"/>
                  </a:cubicBezTo>
                  <a:lnTo>
                    <a:pt x="9583" y="14153"/>
                  </a:lnTo>
                  <a:cubicBezTo>
                    <a:pt x="9649" y="14210"/>
                    <a:pt x="9711" y="14268"/>
                    <a:pt x="9774" y="14322"/>
                  </a:cubicBezTo>
                  <a:cubicBezTo>
                    <a:pt x="9952" y="13443"/>
                    <a:pt x="10020" y="13105"/>
                    <a:pt x="10046" y="12976"/>
                  </a:cubicBezTo>
                  <a:cubicBezTo>
                    <a:pt x="10139" y="13132"/>
                    <a:pt x="10225" y="13287"/>
                    <a:pt x="10310" y="13443"/>
                  </a:cubicBezTo>
                  <a:cubicBezTo>
                    <a:pt x="10412" y="13635"/>
                    <a:pt x="10510" y="13827"/>
                    <a:pt x="10600" y="14027"/>
                  </a:cubicBezTo>
                  <a:lnTo>
                    <a:pt x="10403" y="14982"/>
                  </a:lnTo>
                  <a:cubicBezTo>
                    <a:pt x="10466" y="15048"/>
                    <a:pt x="10524" y="15120"/>
                    <a:pt x="10586" y="15186"/>
                  </a:cubicBezTo>
                  <a:cubicBezTo>
                    <a:pt x="10688" y="14674"/>
                    <a:pt x="10733" y="14464"/>
                    <a:pt x="10750" y="14380"/>
                  </a:cubicBezTo>
                  <a:cubicBezTo>
                    <a:pt x="10956" y="14897"/>
                    <a:pt x="11116" y="15432"/>
                    <a:pt x="11228" y="15980"/>
                  </a:cubicBezTo>
                  <a:cubicBezTo>
                    <a:pt x="11197" y="15802"/>
                    <a:pt x="11161" y="15620"/>
                    <a:pt x="11121" y="15441"/>
                  </a:cubicBezTo>
                  <a:lnTo>
                    <a:pt x="11121" y="15441"/>
                  </a:lnTo>
                  <a:lnTo>
                    <a:pt x="11268" y="15472"/>
                  </a:lnTo>
                  <a:cubicBezTo>
                    <a:pt x="11277" y="15400"/>
                    <a:pt x="11281" y="15330"/>
                    <a:pt x="11290" y="15254"/>
                  </a:cubicBezTo>
                  <a:cubicBezTo>
                    <a:pt x="11125" y="15223"/>
                    <a:pt x="11076" y="15213"/>
                    <a:pt x="11063" y="15209"/>
                  </a:cubicBezTo>
                  <a:cubicBezTo>
                    <a:pt x="10987" y="14933"/>
                    <a:pt x="10902" y="14661"/>
                    <a:pt x="10804" y="14389"/>
                  </a:cubicBezTo>
                  <a:lnTo>
                    <a:pt x="10804" y="14389"/>
                  </a:lnTo>
                  <a:lnTo>
                    <a:pt x="11380" y="14509"/>
                  </a:lnTo>
                  <a:cubicBezTo>
                    <a:pt x="11384" y="14433"/>
                    <a:pt x="11392" y="14362"/>
                    <a:pt x="11402" y="14291"/>
                  </a:cubicBezTo>
                  <a:cubicBezTo>
                    <a:pt x="10925" y="14192"/>
                    <a:pt x="10769" y="14161"/>
                    <a:pt x="10715" y="14148"/>
                  </a:cubicBezTo>
                  <a:cubicBezTo>
                    <a:pt x="10612" y="13898"/>
                    <a:pt x="10505" y="13649"/>
                    <a:pt x="10386" y="13408"/>
                  </a:cubicBezTo>
                  <a:cubicBezTo>
                    <a:pt x="10367" y="13373"/>
                    <a:pt x="10349" y="13336"/>
                    <a:pt x="10332" y="13305"/>
                  </a:cubicBezTo>
                  <a:lnTo>
                    <a:pt x="10332" y="13305"/>
                  </a:lnTo>
                  <a:lnTo>
                    <a:pt x="11456" y="13537"/>
                  </a:lnTo>
                  <a:cubicBezTo>
                    <a:pt x="11460" y="13461"/>
                    <a:pt x="11460" y="13385"/>
                    <a:pt x="11460" y="13314"/>
                  </a:cubicBezTo>
                  <a:cubicBezTo>
                    <a:pt x="10600" y="13136"/>
                    <a:pt x="10305" y="13078"/>
                    <a:pt x="10203" y="13056"/>
                  </a:cubicBezTo>
                  <a:cubicBezTo>
                    <a:pt x="10038" y="12757"/>
                    <a:pt x="9859" y="12467"/>
                    <a:pt x="9672" y="12182"/>
                  </a:cubicBezTo>
                  <a:lnTo>
                    <a:pt x="9672" y="12182"/>
                  </a:lnTo>
                  <a:lnTo>
                    <a:pt x="11361" y="12525"/>
                  </a:lnTo>
                  <a:cubicBezTo>
                    <a:pt x="11339" y="12449"/>
                    <a:pt x="11312" y="12369"/>
                    <a:pt x="11285" y="12289"/>
                  </a:cubicBezTo>
                  <a:cubicBezTo>
                    <a:pt x="10086" y="12043"/>
                    <a:pt x="9654" y="11955"/>
                    <a:pt x="9497" y="11923"/>
                  </a:cubicBezTo>
                  <a:cubicBezTo>
                    <a:pt x="9306" y="11646"/>
                    <a:pt x="9110" y="11383"/>
                    <a:pt x="8904" y="11120"/>
                  </a:cubicBezTo>
                  <a:cubicBezTo>
                    <a:pt x="8878" y="11085"/>
                    <a:pt x="8851" y="11054"/>
                    <a:pt x="8824" y="11018"/>
                  </a:cubicBezTo>
                  <a:lnTo>
                    <a:pt x="8824" y="11018"/>
                  </a:lnTo>
                  <a:lnTo>
                    <a:pt x="10894" y="11446"/>
                  </a:lnTo>
                  <a:cubicBezTo>
                    <a:pt x="10849" y="11361"/>
                    <a:pt x="10800" y="11276"/>
                    <a:pt x="10755" y="11192"/>
                  </a:cubicBezTo>
                  <a:cubicBezTo>
                    <a:pt x="9355" y="10906"/>
                    <a:pt x="8820" y="10795"/>
                    <a:pt x="8610" y="10751"/>
                  </a:cubicBezTo>
                  <a:cubicBezTo>
                    <a:pt x="8423" y="10523"/>
                    <a:pt x="8236" y="10291"/>
                    <a:pt x="8048" y="10064"/>
                  </a:cubicBezTo>
                  <a:cubicBezTo>
                    <a:pt x="7986" y="9988"/>
                    <a:pt x="7929" y="9912"/>
                    <a:pt x="7865" y="9836"/>
                  </a:cubicBezTo>
                  <a:lnTo>
                    <a:pt x="7865" y="9836"/>
                  </a:lnTo>
                  <a:lnTo>
                    <a:pt x="10314" y="10336"/>
                  </a:lnTo>
                  <a:cubicBezTo>
                    <a:pt x="10283" y="10255"/>
                    <a:pt x="10252" y="10175"/>
                    <a:pt x="10220" y="10095"/>
                  </a:cubicBezTo>
                  <a:cubicBezTo>
                    <a:pt x="8561" y="9756"/>
                    <a:pt x="7919" y="9622"/>
                    <a:pt x="7674" y="9574"/>
                  </a:cubicBezTo>
                  <a:cubicBezTo>
                    <a:pt x="7532" y="9377"/>
                    <a:pt x="7402" y="9172"/>
                    <a:pt x="7282" y="8967"/>
                  </a:cubicBezTo>
                  <a:cubicBezTo>
                    <a:pt x="7229" y="8878"/>
                    <a:pt x="7175" y="8784"/>
                    <a:pt x="7126" y="8695"/>
                  </a:cubicBezTo>
                  <a:lnTo>
                    <a:pt x="7126" y="8695"/>
                  </a:lnTo>
                  <a:lnTo>
                    <a:pt x="10011" y="9288"/>
                  </a:lnTo>
                  <a:cubicBezTo>
                    <a:pt x="9997" y="9212"/>
                    <a:pt x="9984" y="9132"/>
                    <a:pt x="9975" y="9056"/>
                  </a:cubicBezTo>
                  <a:cubicBezTo>
                    <a:pt x="8022" y="8654"/>
                    <a:pt x="7273" y="8498"/>
                    <a:pt x="6983" y="8440"/>
                  </a:cubicBezTo>
                  <a:cubicBezTo>
                    <a:pt x="6832" y="8160"/>
                    <a:pt x="6680" y="7870"/>
                    <a:pt x="6528" y="7584"/>
                  </a:cubicBezTo>
                  <a:lnTo>
                    <a:pt x="6528" y="7584"/>
                  </a:lnTo>
                  <a:cubicBezTo>
                    <a:pt x="9850" y="8267"/>
                    <a:pt x="9855" y="8267"/>
                    <a:pt x="9855" y="8267"/>
                  </a:cubicBezTo>
                  <a:cubicBezTo>
                    <a:pt x="9841" y="8191"/>
                    <a:pt x="9824" y="8111"/>
                    <a:pt x="9810" y="8035"/>
                  </a:cubicBezTo>
                  <a:cubicBezTo>
                    <a:pt x="7594" y="7580"/>
                    <a:pt x="6729" y="7401"/>
                    <a:pt x="6394" y="7331"/>
                  </a:cubicBezTo>
                  <a:cubicBezTo>
                    <a:pt x="6256" y="7080"/>
                    <a:pt x="6114" y="6831"/>
                    <a:pt x="5957" y="6586"/>
                  </a:cubicBezTo>
                  <a:cubicBezTo>
                    <a:pt x="5931" y="6545"/>
                    <a:pt x="5904" y="6501"/>
                    <a:pt x="5877" y="6461"/>
                  </a:cubicBezTo>
                  <a:lnTo>
                    <a:pt x="5877" y="6461"/>
                  </a:lnTo>
                  <a:lnTo>
                    <a:pt x="9560" y="7219"/>
                  </a:lnTo>
                  <a:cubicBezTo>
                    <a:pt x="9524" y="7134"/>
                    <a:pt x="9489" y="7054"/>
                    <a:pt x="9449" y="6973"/>
                  </a:cubicBezTo>
                  <a:cubicBezTo>
                    <a:pt x="7090" y="6488"/>
                    <a:pt x="6109" y="6287"/>
                    <a:pt x="5698" y="6203"/>
                  </a:cubicBezTo>
                  <a:cubicBezTo>
                    <a:pt x="5517" y="5948"/>
                    <a:pt x="5320" y="5707"/>
                    <a:pt x="5115" y="5481"/>
                  </a:cubicBezTo>
                  <a:cubicBezTo>
                    <a:pt x="5056" y="5413"/>
                    <a:pt x="4994" y="5347"/>
                    <a:pt x="4932" y="5279"/>
                  </a:cubicBezTo>
                  <a:lnTo>
                    <a:pt x="4932" y="5279"/>
                  </a:lnTo>
                  <a:lnTo>
                    <a:pt x="8904" y="6096"/>
                  </a:lnTo>
                  <a:cubicBezTo>
                    <a:pt x="8838" y="6006"/>
                    <a:pt x="8771" y="5917"/>
                    <a:pt x="8695" y="5828"/>
                  </a:cubicBezTo>
                  <a:cubicBezTo>
                    <a:pt x="6270" y="5329"/>
                    <a:pt x="5163" y="5106"/>
                    <a:pt x="4665" y="4999"/>
                  </a:cubicBezTo>
                  <a:cubicBezTo>
                    <a:pt x="4495" y="4829"/>
                    <a:pt x="4330" y="4664"/>
                    <a:pt x="4161" y="4499"/>
                  </a:cubicBezTo>
                  <a:cubicBezTo>
                    <a:pt x="4013" y="4343"/>
                    <a:pt x="3862" y="4191"/>
                    <a:pt x="3714" y="4040"/>
                  </a:cubicBezTo>
                  <a:lnTo>
                    <a:pt x="3714" y="4040"/>
                  </a:lnTo>
                  <a:lnTo>
                    <a:pt x="7719" y="4860"/>
                  </a:lnTo>
                  <a:cubicBezTo>
                    <a:pt x="7612" y="4775"/>
                    <a:pt x="7501" y="4695"/>
                    <a:pt x="7394" y="4615"/>
                  </a:cubicBezTo>
                  <a:cubicBezTo>
                    <a:pt x="7367" y="4598"/>
                    <a:pt x="7340" y="4575"/>
                    <a:pt x="7309" y="4557"/>
                  </a:cubicBezTo>
                  <a:cubicBezTo>
                    <a:pt x="5035" y="4089"/>
                    <a:pt x="3965" y="3870"/>
                    <a:pt x="3461" y="3763"/>
                  </a:cubicBezTo>
                  <a:cubicBezTo>
                    <a:pt x="3389" y="3683"/>
                    <a:pt x="3317" y="3603"/>
                    <a:pt x="3251" y="3522"/>
                  </a:cubicBezTo>
                  <a:cubicBezTo>
                    <a:pt x="3068" y="3308"/>
                    <a:pt x="2899" y="3086"/>
                    <a:pt x="2739" y="2853"/>
                  </a:cubicBezTo>
                  <a:lnTo>
                    <a:pt x="2739" y="2853"/>
                  </a:lnTo>
                  <a:lnTo>
                    <a:pt x="5922" y="3505"/>
                  </a:lnTo>
                  <a:cubicBezTo>
                    <a:pt x="5838" y="3415"/>
                    <a:pt x="5752" y="3326"/>
                    <a:pt x="5667" y="3228"/>
                  </a:cubicBezTo>
                  <a:cubicBezTo>
                    <a:pt x="3844" y="2853"/>
                    <a:pt x="2975" y="2676"/>
                    <a:pt x="2564" y="2591"/>
                  </a:cubicBezTo>
                  <a:cubicBezTo>
                    <a:pt x="2533" y="2546"/>
                    <a:pt x="2502" y="2501"/>
                    <a:pt x="2475" y="2458"/>
                  </a:cubicBezTo>
                  <a:cubicBezTo>
                    <a:pt x="2319" y="2217"/>
                    <a:pt x="2167" y="1966"/>
                    <a:pt x="2021" y="1717"/>
                  </a:cubicBezTo>
                  <a:lnTo>
                    <a:pt x="2021" y="1717"/>
                  </a:lnTo>
                  <a:lnTo>
                    <a:pt x="4928" y="2314"/>
                  </a:lnTo>
                  <a:cubicBezTo>
                    <a:pt x="4865" y="2230"/>
                    <a:pt x="4799" y="2141"/>
                    <a:pt x="4727" y="2051"/>
                  </a:cubicBezTo>
                  <a:cubicBezTo>
                    <a:pt x="3103" y="1717"/>
                    <a:pt x="2284" y="1548"/>
                    <a:pt x="1869" y="1462"/>
                  </a:cubicBezTo>
                  <a:cubicBezTo>
                    <a:pt x="1838" y="1409"/>
                    <a:pt x="1811" y="1361"/>
                    <a:pt x="1780" y="1307"/>
                  </a:cubicBezTo>
                  <a:lnTo>
                    <a:pt x="1356" y="593"/>
                  </a:lnTo>
                  <a:lnTo>
                    <a:pt x="3996" y="1133"/>
                  </a:lnTo>
                  <a:cubicBezTo>
                    <a:pt x="3911" y="1040"/>
                    <a:pt x="3826" y="950"/>
                    <a:pt x="3741" y="861"/>
                  </a:cubicBezTo>
                  <a:cubicBezTo>
                    <a:pt x="2368" y="575"/>
                    <a:pt x="1615" y="424"/>
                    <a:pt x="1209" y="339"/>
                  </a:cubicBezTo>
                  <a:cubicBezTo>
                    <a:pt x="1169" y="277"/>
                    <a:pt x="1133" y="210"/>
                    <a:pt x="1088" y="139"/>
                  </a:cubicBezTo>
                  <a:lnTo>
                    <a:pt x="1008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293349" y="-84538"/>
              <a:ext cx="1453757" cy="1445371"/>
            </a:xfrm>
            <a:custGeom>
              <a:rect b="b" l="l" r="r" t="t"/>
              <a:pathLst>
                <a:path extrusionOk="0" h="45502" w="45766">
                  <a:moveTo>
                    <a:pt x="12551" y="1"/>
                  </a:moveTo>
                  <a:cubicBezTo>
                    <a:pt x="10260" y="1"/>
                    <a:pt x="8030" y="1232"/>
                    <a:pt x="6546" y="3000"/>
                  </a:cubicBezTo>
                  <a:cubicBezTo>
                    <a:pt x="0" y="10799"/>
                    <a:pt x="9226" y="15975"/>
                    <a:pt x="13457" y="21821"/>
                  </a:cubicBezTo>
                  <a:cubicBezTo>
                    <a:pt x="14749" y="23613"/>
                    <a:pt x="15700" y="25628"/>
                    <a:pt x="16863" y="27505"/>
                  </a:cubicBezTo>
                  <a:cubicBezTo>
                    <a:pt x="17029" y="27773"/>
                    <a:pt x="17202" y="28036"/>
                    <a:pt x="17371" y="28291"/>
                  </a:cubicBezTo>
                  <a:cubicBezTo>
                    <a:pt x="20328" y="32652"/>
                    <a:pt x="24791" y="35701"/>
                    <a:pt x="29152" y="38653"/>
                  </a:cubicBezTo>
                  <a:cubicBezTo>
                    <a:pt x="30699" y="39705"/>
                    <a:pt x="45712" y="45242"/>
                    <a:pt x="45765" y="45501"/>
                  </a:cubicBezTo>
                  <a:cubicBezTo>
                    <a:pt x="43755" y="35977"/>
                    <a:pt x="38853" y="29004"/>
                    <a:pt x="33758" y="20710"/>
                  </a:cubicBezTo>
                  <a:cubicBezTo>
                    <a:pt x="32661" y="18927"/>
                    <a:pt x="31560" y="17135"/>
                    <a:pt x="30169" y="15579"/>
                  </a:cubicBezTo>
                  <a:cubicBezTo>
                    <a:pt x="28224" y="13412"/>
                    <a:pt x="25763" y="11754"/>
                    <a:pt x="23810" y="9591"/>
                  </a:cubicBezTo>
                  <a:cubicBezTo>
                    <a:pt x="20533" y="5953"/>
                    <a:pt x="18085" y="557"/>
                    <a:pt x="13216" y="36"/>
                  </a:cubicBezTo>
                  <a:cubicBezTo>
                    <a:pt x="12994" y="12"/>
                    <a:pt x="12773" y="1"/>
                    <a:pt x="12551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493627" y="-48294"/>
              <a:ext cx="1244839" cy="1405157"/>
            </a:xfrm>
            <a:custGeom>
              <a:rect b="b" l="l" r="r" t="t"/>
              <a:pathLst>
                <a:path extrusionOk="0" h="44236" w="39189">
                  <a:moveTo>
                    <a:pt x="2408" y="0"/>
                  </a:moveTo>
                  <a:cubicBezTo>
                    <a:pt x="1583" y="500"/>
                    <a:pt x="838" y="1142"/>
                    <a:pt x="218" y="1877"/>
                  </a:cubicBezTo>
                  <a:cubicBezTo>
                    <a:pt x="143" y="1966"/>
                    <a:pt x="71" y="2056"/>
                    <a:pt x="0" y="2145"/>
                  </a:cubicBezTo>
                  <a:cubicBezTo>
                    <a:pt x="218" y="2373"/>
                    <a:pt x="433" y="2604"/>
                    <a:pt x="638" y="2840"/>
                  </a:cubicBezTo>
                  <a:cubicBezTo>
                    <a:pt x="780" y="3001"/>
                    <a:pt x="923" y="3166"/>
                    <a:pt x="1061" y="3326"/>
                  </a:cubicBezTo>
                  <a:cubicBezTo>
                    <a:pt x="910" y="4972"/>
                    <a:pt x="651" y="7816"/>
                    <a:pt x="200" y="12761"/>
                  </a:cubicBezTo>
                  <a:cubicBezTo>
                    <a:pt x="464" y="13109"/>
                    <a:pt x="745" y="13461"/>
                    <a:pt x="1039" y="13809"/>
                  </a:cubicBezTo>
                  <a:lnTo>
                    <a:pt x="1900" y="4374"/>
                  </a:lnTo>
                  <a:cubicBezTo>
                    <a:pt x="2283" y="4874"/>
                    <a:pt x="2649" y="5390"/>
                    <a:pt x="3005" y="5925"/>
                  </a:cubicBezTo>
                  <a:cubicBezTo>
                    <a:pt x="3581" y="6787"/>
                    <a:pt x="4137" y="7691"/>
                    <a:pt x="4713" y="8610"/>
                  </a:cubicBezTo>
                  <a:cubicBezTo>
                    <a:pt x="4575" y="10152"/>
                    <a:pt x="4338" y="12716"/>
                    <a:pt x="3950" y="16974"/>
                  </a:cubicBezTo>
                  <a:cubicBezTo>
                    <a:pt x="4236" y="17282"/>
                    <a:pt x="4521" y="17581"/>
                    <a:pt x="4802" y="17884"/>
                  </a:cubicBezTo>
                  <a:lnTo>
                    <a:pt x="5528" y="9881"/>
                  </a:lnTo>
                  <a:cubicBezTo>
                    <a:pt x="6189" y="10870"/>
                    <a:pt x="6898" y="11865"/>
                    <a:pt x="7714" y="12792"/>
                  </a:cubicBezTo>
                  <a:cubicBezTo>
                    <a:pt x="7932" y="13047"/>
                    <a:pt x="8164" y="13292"/>
                    <a:pt x="8401" y="13533"/>
                  </a:cubicBezTo>
                  <a:cubicBezTo>
                    <a:pt x="8280" y="14821"/>
                    <a:pt x="8066" y="17171"/>
                    <a:pt x="7674" y="21442"/>
                  </a:cubicBezTo>
                  <a:cubicBezTo>
                    <a:pt x="7959" y="21875"/>
                    <a:pt x="8226" y="22320"/>
                    <a:pt x="8485" y="22767"/>
                  </a:cubicBezTo>
                  <a:lnTo>
                    <a:pt x="9261" y="14344"/>
                  </a:lnTo>
                  <a:cubicBezTo>
                    <a:pt x="9800" y="14821"/>
                    <a:pt x="10362" y="15267"/>
                    <a:pt x="10928" y="15669"/>
                  </a:cubicBezTo>
                  <a:cubicBezTo>
                    <a:pt x="11370" y="15990"/>
                    <a:pt x="11811" y="16293"/>
                    <a:pt x="12257" y="16591"/>
                  </a:cubicBezTo>
                  <a:cubicBezTo>
                    <a:pt x="12132" y="17947"/>
                    <a:pt x="11856" y="20921"/>
                    <a:pt x="11259" y="27426"/>
                  </a:cubicBezTo>
                  <a:cubicBezTo>
                    <a:pt x="11531" y="27805"/>
                    <a:pt x="11807" y="28179"/>
                    <a:pt x="12092" y="28541"/>
                  </a:cubicBezTo>
                  <a:lnTo>
                    <a:pt x="13136" y="17180"/>
                  </a:lnTo>
                  <a:cubicBezTo>
                    <a:pt x="14183" y="17875"/>
                    <a:pt x="15204" y="18558"/>
                    <a:pt x="16141" y="19328"/>
                  </a:cubicBezTo>
                  <a:cubicBezTo>
                    <a:pt x="16015" y="20693"/>
                    <a:pt x="15717" y="23935"/>
                    <a:pt x="15013" y="31626"/>
                  </a:cubicBezTo>
                  <a:cubicBezTo>
                    <a:pt x="15298" y="31889"/>
                    <a:pt x="15579" y="32143"/>
                    <a:pt x="15877" y="32398"/>
                  </a:cubicBezTo>
                  <a:lnTo>
                    <a:pt x="17001" y="20096"/>
                  </a:lnTo>
                  <a:cubicBezTo>
                    <a:pt x="17130" y="20221"/>
                    <a:pt x="17260" y="20350"/>
                    <a:pt x="17389" y="20484"/>
                  </a:cubicBezTo>
                  <a:cubicBezTo>
                    <a:pt x="18258" y="21371"/>
                    <a:pt x="19097" y="22308"/>
                    <a:pt x="19917" y="23266"/>
                  </a:cubicBezTo>
                  <a:cubicBezTo>
                    <a:pt x="19797" y="24568"/>
                    <a:pt x="19516" y="27609"/>
                    <a:pt x="18865" y="34748"/>
                  </a:cubicBezTo>
                  <a:cubicBezTo>
                    <a:pt x="19151" y="34952"/>
                    <a:pt x="19445" y="35166"/>
                    <a:pt x="19739" y="35376"/>
                  </a:cubicBezTo>
                  <a:lnTo>
                    <a:pt x="20756" y="24265"/>
                  </a:lnTo>
                  <a:cubicBezTo>
                    <a:pt x="21402" y="25041"/>
                    <a:pt x="22040" y="25829"/>
                    <a:pt x="22677" y="26615"/>
                  </a:cubicBezTo>
                  <a:cubicBezTo>
                    <a:pt x="23020" y="27039"/>
                    <a:pt x="23337" y="27434"/>
                    <a:pt x="23636" y="27805"/>
                  </a:cubicBezTo>
                  <a:cubicBezTo>
                    <a:pt x="23533" y="28889"/>
                    <a:pt x="23302" y="31443"/>
                    <a:pt x="22748" y="37454"/>
                  </a:cubicBezTo>
                  <a:cubicBezTo>
                    <a:pt x="22784" y="37472"/>
                    <a:pt x="22811" y="37493"/>
                    <a:pt x="22847" y="37512"/>
                  </a:cubicBezTo>
                  <a:cubicBezTo>
                    <a:pt x="22994" y="37619"/>
                    <a:pt x="23265" y="37761"/>
                    <a:pt x="23645" y="37931"/>
                  </a:cubicBezTo>
                  <a:lnTo>
                    <a:pt x="24475" y="28848"/>
                  </a:lnTo>
                  <a:cubicBezTo>
                    <a:pt x="26093" y="30864"/>
                    <a:pt x="26922" y="31898"/>
                    <a:pt x="27350" y="32433"/>
                  </a:cubicBezTo>
                  <a:cubicBezTo>
                    <a:pt x="27274" y="33218"/>
                    <a:pt x="27109" y="35038"/>
                    <a:pt x="26716" y="39251"/>
                  </a:cubicBezTo>
                  <a:cubicBezTo>
                    <a:pt x="27016" y="39371"/>
                    <a:pt x="27319" y="39491"/>
                    <a:pt x="27617" y="39617"/>
                  </a:cubicBezTo>
                  <a:lnTo>
                    <a:pt x="28184" y="33463"/>
                  </a:lnTo>
                  <a:cubicBezTo>
                    <a:pt x="29134" y="34618"/>
                    <a:pt x="30093" y="35764"/>
                    <a:pt x="31073" y="36892"/>
                  </a:cubicBezTo>
                  <a:cubicBezTo>
                    <a:pt x="31029" y="37378"/>
                    <a:pt x="30930" y="38452"/>
                    <a:pt x="30712" y="40837"/>
                  </a:cubicBezTo>
                  <a:cubicBezTo>
                    <a:pt x="31011" y="40963"/>
                    <a:pt x="31314" y="41074"/>
                    <a:pt x="31618" y="41191"/>
                  </a:cubicBezTo>
                  <a:lnTo>
                    <a:pt x="31920" y="37847"/>
                  </a:lnTo>
                  <a:cubicBezTo>
                    <a:pt x="32326" y="38296"/>
                    <a:pt x="32736" y="38747"/>
                    <a:pt x="33155" y="39188"/>
                  </a:cubicBezTo>
                  <a:cubicBezTo>
                    <a:pt x="33704" y="39773"/>
                    <a:pt x="34266" y="40343"/>
                    <a:pt x="34841" y="40901"/>
                  </a:cubicBezTo>
                  <a:cubicBezTo>
                    <a:pt x="34822" y="41115"/>
                    <a:pt x="34783" y="41543"/>
                    <a:pt x="34707" y="42403"/>
                  </a:cubicBezTo>
                  <a:cubicBezTo>
                    <a:pt x="35015" y="42523"/>
                    <a:pt x="35318" y="42640"/>
                    <a:pt x="35608" y="42755"/>
                  </a:cubicBezTo>
                  <a:lnTo>
                    <a:pt x="35701" y="41707"/>
                  </a:lnTo>
                  <a:cubicBezTo>
                    <a:pt x="35831" y="41823"/>
                    <a:pt x="35960" y="41940"/>
                    <a:pt x="36089" y="42051"/>
                  </a:cubicBezTo>
                  <a:cubicBezTo>
                    <a:pt x="36999" y="42831"/>
                    <a:pt x="37958" y="43576"/>
                    <a:pt x="39010" y="44155"/>
                  </a:cubicBezTo>
                  <a:cubicBezTo>
                    <a:pt x="39076" y="44182"/>
                    <a:pt x="39135" y="44208"/>
                    <a:pt x="39188" y="44235"/>
                  </a:cubicBezTo>
                  <a:cubicBezTo>
                    <a:pt x="38274" y="43700"/>
                    <a:pt x="37450" y="43037"/>
                    <a:pt x="36664" y="42331"/>
                  </a:cubicBezTo>
                  <a:lnTo>
                    <a:pt x="36664" y="42331"/>
                  </a:lnTo>
                  <a:cubicBezTo>
                    <a:pt x="36843" y="42354"/>
                    <a:pt x="37396" y="42434"/>
                    <a:pt x="39068" y="42679"/>
                  </a:cubicBezTo>
                  <a:cubicBezTo>
                    <a:pt x="38987" y="42345"/>
                    <a:pt x="38903" y="42024"/>
                    <a:pt x="38804" y="41699"/>
                  </a:cubicBezTo>
                  <a:lnTo>
                    <a:pt x="35518" y="41226"/>
                  </a:lnTo>
                  <a:cubicBezTo>
                    <a:pt x="34791" y="40485"/>
                    <a:pt x="34100" y="39724"/>
                    <a:pt x="33431" y="38943"/>
                  </a:cubicBezTo>
                  <a:cubicBezTo>
                    <a:pt x="33026" y="38475"/>
                    <a:pt x="32629" y="37997"/>
                    <a:pt x="32237" y="37520"/>
                  </a:cubicBezTo>
                  <a:lnTo>
                    <a:pt x="32237" y="37520"/>
                  </a:lnTo>
                  <a:cubicBezTo>
                    <a:pt x="32736" y="37592"/>
                    <a:pt x="34079" y="37788"/>
                    <a:pt x="37712" y="38314"/>
                  </a:cubicBezTo>
                  <a:cubicBezTo>
                    <a:pt x="37583" y="37980"/>
                    <a:pt x="37462" y="37654"/>
                    <a:pt x="37333" y="37324"/>
                  </a:cubicBezTo>
                  <a:lnTo>
                    <a:pt x="31381" y="36455"/>
                  </a:lnTo>
                  <a:cubicBezTo>
                    <a:pt x="30435" y="35269"/>
                    <a:pt x="29513" y="34056"/>
                    <a:pt x="28607" y="32834"/>
                  </a:cubicBezTo>
                  <a:lnTo>
                    <a:pt x="28607" y="32834"/>
                  </a:lnTo>
                  <a:cubicBezTo>
                    <a:pt x="29334" y="32941"/>
                    <a:pt x="31176" y="33209"/>
                    <a:pt x="35822" y="33878"/>
                  </a:cubicBezTo>
                  <a:cubicBezTo>
                    <a:pt x="35657" y="33544"/>
                    <a:pt x="35487" y="33204"/>
                    <a:pt x="35318" y="32865"/>
                  </a:cubicBezTo>
                  <a:lnTo>
                    <a:pt x="27831" y="31782"/>
                  </a:lnTo>
                  <a:cubicBezTo>
                    <a:pt x="26663" y="30186"/>
                    <a:pt x="25812" y="29023"/>
                    <a:pt x="25197" y="28179"/>
                  </a:cubicBezTo>
                  <a:lnTo>
                    <a:pt x="25197" y="28179"/>
                  </a:lnTo>
                  <a:cubicBezTo>
                    <a:pt x="26111" y="28313"/>
                    <a:pt x="28278" y="28626"/>
                    <a:pt x="33437" y="29375"/>
                  </a:cubicBezTo>
                  <a:cubicBezTo>
                    <a:pt x="33240" y="29031"/>
                    <a:pt x="33044" y="28692"/>
                    <a:pt x="32843" y="28349"/>
                  </a:cubicBezTo>
                  <a:cubicBezTo>
                    <a:pt x="32843" y="28349"/>
                    <a:pt x="32843" y="28344"/>
                    <a:pt x="24425" y="27123"/>
                  </a:cubicBezTo>
                  <a:lnTo>
                    <a:pt x="23555" y="25936"/>
                  </a:lnTo>
                  <a:cubicBezTo>
                    <a:pt x="22958" y="25129"/>
                    <a:pt x="22365" y="24318"/>
                    <a:pt x="21754" y="23516"/>
                  </a:cubicBezTo>
                  <a:lnTo>
                    <a:pt x="21754" y="23516"/>
                  </a:lnTo>
                  <a:cubicBezTo>
                    <a:pt x="22833" y="23672"/>
                    <a:pt x="25259" y="24024"/>
                    <a:pt x="30708" y="24818"/>
                  </a:cubicBezTo>
                  <a:cubicBezTo>
                    <a:pt x="30498" y="24470"/>
                    <a:pt x="30284" y="24127"/>
                    <a:pt x="30070" y="23783"/>
                  </a:cubicBezTo>
                  <a:lnTo>
                    <a:pt x="20947" y="22459"/>
                  </a:lnTo>
                  <a:cubicBezTo>
                    <a:pt x="20153" y="21438"/>
                    <a:pt x="19338" y="20435"/>
                    <a:pt x="18464" y="19458"/>
                  </a:cubicBezTo>
                  <a:cubicBezTo>
                    <a:pt x="18258" y="19231"/>
                    <a:pt x="18044" y="19003"/>
                    <a:pt x="17826" y="18785"/>
                  </a:cubicBezTo>
                  <a:lnTo>
                    <a:pt x="17826" y="18785"/>
                  </a:lnTo>
                  <a:cubicBezTo>
                    <a:pt x="19195" y="18981"/>
                    <a:pt x="22026" y="19396"/>
                    <a:pt x="27867" y="20243"/>
                  </a:cubicBezTo>
                  <a:cubicBezTo>
                    <a:pt x="27729" y="20015"/>
                    <a:pt x="27586" y="19793"/>
                    <a:pt x="27453" y="19569"/>
                  </a:cubicBezTo>
                  <a:cubicBezTo>
                    <a:pt x="27377" y="19449"/>
                    <a:pt x="27305" y="19328"/>
                    <a:pt x="27225" y="19204"/>
                  </a:cubicBezTo>
                  <a:lnTo>
                    <a:pt x="16653" y="17670"/>
                  </a:lnTo>
                  <a:cubicBezTo>
                    <a:pt x="16229" y="17295"/>
                    <a:pt x="15801" y="16939"/>
                    <a:pt x="15365" y="16595"/>
                  </a:cubicBezTo>
                  <a:cubicBezTo>
                    <a:pt x="14282" y="15727"/>
                    <a:pt x="13180" y="14928"/>
                    <a:pt x="12168" y="14081"/>
                  </a:cubicBezTo>
                  <a:cubicBezTo>
                    <a:pt x="12035" y="13969"/>
                    <a:pt x="11901" y="13858"/>
                    <a:pt x="11767" y="13743"/>
                  </a:cubicBezTo>
                  <a:lnTo>
                    <a:pt x="11767" y="13743"/>
                  </a:lnTo>
                  <a:cubicBezTo>
                    <a:pt x="13613" y="14010"/>
                    <a:pt x="17340" y="14549"/>
                    <a:pt x="24853" y="15642"/>
                  </a:cubicBezTo>
                  <a:cubicBezTo>
                    <a:pt x="24572" y="15276"/>
                    <a:pt x="24282" y="14924"/>
                    <a:pt x="23983" y="14576"/>
                  </a:cubicBezTo>
                  <a:lnTo>
                    <a:pt x="10603" y="12636"/>
                  </a:lnTo>
                  <a:cubicBezTo>
                    <a:pt x="10206" y="12222"/>
                    <a:pt x="9836" y="11790"/>
                    <a:pt x="9488" y="11329"/>
                  </a:cubicBezTo>
                  <a:cubicBezTo>
                    <a:pt x="8940" y="10613"/>
                    <a:pt x="8450" y="9837"/>
                    <a:pt x="7977" y="9029"/>
                  </a:cubicBezTo>
                  <a:lnTo>
                    <a:pt x="7977" y="9029"/>
                  </a:lnTo>
                  <a:cubicBezTo>
                    <a:pt x="9627" y="9270"/>
                    <a:pt x="13002" y="9761"/>
                    <a:pt x="19904" y="10759"/>
                  </a:cubicBezTo>
                  <a:cubicBezTo>
                    <a:pt x="19493" y="10393"/>
                    <a:pt x="19079" y="10024"/>
                    <a:pt x="18674" y="9640"/>
                  </a:cubicBezTo>
                  <a:lnTo>
                    <a:pt x="7392" y="8004"/>
                  </a:lnTo>
                  <a:cubicBezTo>
                    <a:pt x="6773" y="6871"/>
                    <a:pt x="6176" y="5694"/>
                    <a:pt x="5497" y="4508"/>
                  </a:cubicBezTo>
                  <a:lnTo>
                    <a:pt x="5497" y="4508"/>
                  </a:lnTo>
                  <a:cubicBezTo>
                    <a:pt x="7076" y="4740"/>
                    <a:pt x="10019" y="5164"/>
                    <a:pt x="15499" y="5962"/>
                  </a:cubicBezTo>
                  <a:cubicBezTo>
                    <a:pt x="15240" y="5610"/>
                    <a:pt x="14968" y="5252"/>
                    <a:pt x="14710" y="4905"/>
                  </a:cubicBezTo>
                  <a:lnTo>
                    <a:pt x="4896" y="3482"/>
                  </a:lnTo>
                  <a:cubicBezTo>
                    <a:pt x="4338" y="2577"/>
                    <a:pt x="3732" y="1686"/>
                    <a:pt x="3077" y="843"/>
                  </a:cubicBezTo>
                  <a:cubicBezTo>
                    <a:pt x="2858" y="558"/>
                    <a:pt x="2635" y="276"/>
                    <a:pt x="240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046630" y="1634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345443" y="1814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574551" y="2143459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0"/>
                  </a:moveTo>
                  <a:cubicBezTo>
                    <a:pt x="135" y="0"/>
                    <a:pt x="1" y="134"/>
                    <a:pt x="1" y="299"/>
                  </a:cubicBezTo>
                  <a:cubicBezTo>
                    <a:pt x="1" y="464"/>
                    <a:pt x="135" y="597"/>
                    <a:pt x="300" y="597"/>
                  </a:cubicBezTo>
                  <a:cubicBezTo>
                    <a:pt x="464" y="597"/>
                    <a:pt x="598" y="464"/>
                    <a:pt x="598" y="299"/>
                  </a:cubicBezTo>
                  <a:cubicBezTo>
                    <a:pt x="598" y="134"/>
                    <a:pt x="464" y="0"/>
                    <a:pt x="300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727723" y="-344788"/>
              <a:ext cx="1041447" cy="1837065"/>
            </a:xfrm>
            <a:custGeom>
              <a:rect b="b" l="l" r="r" t="t"/>
              <a:pathLst>
                <a:path extrusionOk="0" h="57833" w="32786">
                  <a:moveTo>
                    <a:pt x="7252" y="1"/>
                  </a:moveTo>
                  <a:cubicBezTo>
                    <a:pt x="6715" y="1"/>
                    <a:pt x="6159" y="92"/>
                    <a:pt x="5582" y="288"/>
                  </a:cubicBezTo>
                  <a:cubicBezTo>
                    <a:pt x="4040" y="809"/>
                    <a:pt x="2823" y="2008"/>
                    <a:pt x="1722" y="3208"/>
                  </a:cubicBezTo>
                  <a:cubicBezTo>
                    <a:pt x="1084" y="3904"/>
                    <a:pt x="446" y="4644"/>
                    <a:pt x="197" y="5558"/>
                  </a:cubicBezTo>
                  <a:cubicBezTo>
                    <a:pt x="1" y="6285"/>
                    <a:pt x="71" y="7056"/>
                    <a:pt x="170" y="7796"/>
                  </a:cubicBezTo>
                  <a:cubicBezTo>
                    <a:pt x="884" y="13289"/>
                    <a:pt x="3180" y="17369"/>
                    <a:pt x="5940" y="21926"/>
                  </a:cubicBezTo>
                  <a:cubicBezTo>
                    <a:pt x="6885" y="23491"/>
                    <a:pt x="7737" y="25154"/>
                    <a:pt x="8548" y="26866"/>
                  </a:cubicBezTo>
                  <a:cubicBezTo>
                    <a:pt x="11593" y="33251"/>
                    <a:pt x="14122" y="40273"/>
                    <a:pt x="19133" y="45057"/>
                  </a:cubicBezTo>
                  <a:cubicBezTo>
                    <a:pt x="20747" y="46605"/>
                    <a:pt x="22634" y="47854"/>
                    <a:pt x="24243" y="49410"/>
                  </a:cubicBezTo>
                  <a:cubicBezTo>
                    <a:pt x="26708" y="51803"/>
                    <a:pt x="28435" y="54840"/>
                    <a:pt x="30129" y="57832"/>
                  </a:cubicBezTo>
                  <a:cubicBezTo>
                    <a:pt x="30762" y="54840"/>
                    <a:pt x="32041" y="51558"/>
                    <a:pt x="32376" y="48562"/>
                  </a:cubicBezTo>
                  <a:cubicBezTo>
                    <a:pt x="32786" y="44817"/>
                    <a:pt x="30534" y="41553"/>
                    <a:pt x="29915" y="37986"/>
                  </a:cubicBezTo>
                  <a:cubicBezTo>
                    <a:pt x="29375" y="34869"/>
                    <a:pt x="30079" y="31775"/>
                    <a:pt x="29388" y="28716"/>
                  </a:cubicBezTo>
                  <a:cubicBezTo>
                    <a:pt x="28554" y="25029"/>
                    <a:pt x="26276" y="21453"/>
                    <a:pt x="23632" y="18809"/>
                  </a:cubicBezTo>
                  <a:cubicBezTo>
                    <a:pt x="22508" y="17690"/>
                    <a:pt x="21265" y="16683"/>
                    <a:pt x="20239" y="15474"/>
                  </a:cubicBezTo>
                  <a:cubicBezTo>
                    <a:pt x="19294" y="14360"/>
                    <a:pt x="18545" y="13093"/>
                    <a:pt x="17808" y="11831"/>
                  </a:cubicBezTo>
                  <a:cubicBezTo>
                    <a:pt x="15766" y="8338"/>
                    <a:pt x="12403" y="1"/>
                    <a:pt x="72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741858" y="-331860"/>
              <a:ext cx="1014161" cy="1824550"/>
            </a:xfrm>
            <a:custGeom>
              <a:rect b="b" l="l" r="r" t="t"/>
              <a:pathLst>
                <a:path extrusionOk="0" h="57439" w="31927">
                  <a:moveTo>
                    <a:pt x="4830" y="1"/>
                  </a:moveTo>
                  <a:cubicBezTo>
                    <a:pt x="4046" y="317"/>
                    <a:pt x="3350" y="807"/>
                    <a:pt x="2703" y="1375"/>
                  </a:cubicBezTo>
                  <a:cubicBezTo>
                    <a:pt x="2717" y="1396"/>
                    <a:pt x="2725" y="1423"/>
                    <a:pt x="2739" y="1449"/>
                  </a:cubicBezTo>
                  <a:lnTo>
                    <a:pt x="2810" y="1610"/>
                  </a:lnTo>
                  <a:lnTo>
                    <a:pt x="1" y="9070"/>
                  </a:lnTo>
                  <a:cubicBezTo>
                    <a:pt x="87" y="9502"/>
                    <a:pt x="184" y="9935"/>
                    <a:pt x="287" y="10350"/>
                  </a:cubicBezTo>
                  <a:cubicBezTo>
                    <a:pt x="1852" y="6199"/>
                    <a:pt x="2735" y="3863"/>
                    <a:pt x="3229" y="2552"/>
                  </a:cubicBezTo>
                  <a:cubicBezTo>
                    <a:pt x="3497" y="3157"/>
                    <a:pt x="3907" y="4094"/>
                    <a:pt x="4549" y="5543"/>
                  </a:cubicBezTo>
                  <a:cubicBezTo>
                    <a:pt x="4585" y="5619"/>
                    <a:pt x="4621" y="5699"/>
                    <a:pt x="4652" y="5779"/>
                  </a:cubicBezTo>
                  <a:lnTo>
                    <a:pt x="1531" y="14072"/>
                  </a:lnTo>
                  <a:cubicBezTo>
                    <a:pt x="1660" y="14393"/>
                    <a:pt x="1799" y="14710"/>
                    <a:pt x="1937" y="15027"/>
                  </a:cubicBezTo>
                  <a:cubicBezTo>
                    <a:pt x="3649" y="10483"/>
                    <a:pt x="4571" y="8036"/>
                    <a:pt x="5071" y="6715"/>
                  </a:cubicBezTo>
                  <a:cubicBezTo>
                    <a:pt x="5508" y="7697"/>
                    <a:pt x="5954" y="8678"/>
                    <a:pt x="6436" y="9654"/>
                  </a:cubicBezTo>
                  <a:cubicBezTo>
                    <a:pt x="6467" y="9721"/>
                    <a:pt x="6498" y="9783"/>
                    <a:pt x="6529" y="9845"/>
                  </a:cubicBezTo>
                  <a:lnTo>
                    <a:pt x="3448" y="18019"/>
                  </a:lnTo>
                  <a:cubicBezTo>
                    <a:pt x="3604" y="18295"/>
                    <a:pt x="3756" y="18571"/>
                    <a:pt x="3912" y="18844"/>
                  </a:cubicBezTo>
                  <a:cubicBezTo>
                    <a:pt x="5624" y="14305"/>
                    <a:pt x="6511" y="11946"/>
                    <a:pt x="6975" y="10720"/>
                  </a:cubicBezTo>
                  <a:cubicBezTo>
                    <a:pt x="7465" y="11656"/>
                    <a:pt x="7991" y="12579"/>
                    <a:pt x="8576" y="13471"/>
                  </a:cubicBezTo>
                  <a:lnTo>
                    <a:pt x="5522" y="21573"/>
                  </a:lnTo>
                  <a:cubicBezTo>
                    <a:pt x="5686" y="21835"/>
                    <a:pt x="5843" y="22102"/>
                    <a:pt x="5994" y="22370"/>
                  </a:cubicBezTo>
                  <a:cubicBezTo>
                    <a:pt x="7773" y="17653"/>
                    <a:pt x="8642" y="15344"/>
                    <a:pt x="9070" y="14210"/>
                  </a:cubicBezTo>
                  <a:cubicBezTo>
                    <a:pt x="9632" y="15027"/>
                    <a:pt x="10220" y="15807"/>
                    <a:pt x="10819" y="16574"/>
                  </a:cubicBezTo>
                  <a:lnTo>
                    <a:pt x="7537" y="25286"/>
                  </a:lnTo>
                  <a:cubicBezTo>
                    <a:pt x="7684" y="25580"/>
                    <a:pt x="7831" y="25880"/>
                    <a:pt x="7973" y="26174"/>
                  </a:cubicBezTo>
                  <a:cubicBezTo>
                    <a:pt x="9994" y="20814"/>
                    <a:pt x="10916" y="18357"/>
                    <a:pt x="11340" y="17239"/>
                  </a:cubicBezTo>
                  <a:cubicBezTo>
                    <a:pt x="11362" y="17266"/>
                    <a:pt x="11385" y="17292"/>
                    <a:pt x="11407" y="17319"/>
                  </a:cubicBezTo>
                  <a:cubicBezTo>
                    <a:pt x="11986" y="18050"/>
                    <a:pt x="12566" y="18777"/>
                    <a:pt x="13124" y="19507"/>
                  </a:cubicBezTo>
                  <a:cubicBezTo>
                    <a:pt x="9432" y="29317"/>
                    <a:pt x="9428" y="29317"/>
                    <a:pt x="9428" y="29317"/>
                  </a:cubicBezTo>
                  <a:cubicBezTo>
                    <a:pt x="9570" y="29625"/>
                    <a:pt x="9708" y="29932"/>
                    <a:pt x="9856" y="30245"/>
                  </a:cubicBezTo>
                  <a:cubicBezTo>
                    <a:pt x="12196" y="24020"/>
                    <a:pt x="13204" y="21345"/>
                    <a:pt x="13636" y="20194"/>
                  </a:cubicBezTo>
                  <a:cubicBezTo>
                    <a:pt x="14243" y="21015"/>
                    <a:pt x="14813" y="21849"/>
                    <a:pt x="15330" y="22713"/>
                  </a:cubicBezTo>
                  <a:cubicBezTo>
                    <a:pt x="11300" y="33402"/>
                    <a:pt x="11300" y="33406"/>
                    <a:pt x="11300" y="33406"/>
                  </a:cubicBezTo>
                  <a:cubicBezTo>
                    <a:pt x="11443" y="33704"/>
                    <a:pt x="11590" y="34003"/>
                    <a:pt x="11733" y="34302"/>
                  </a:cubicBezTo>
                  <a:cubicBezTo>
                    <a:pt x="14287" y="27529"/>
                    <a:pt x="15353" y="24707"/>
                    <a:pt x="15795" y="23530"/>
                  </a:cubicBezTo>
                  <a:cubicBezTo>
                    <a:pt x="15982" y="23878"/>
                    <a:pt x="16160" y="24230"/>
                    <a:pt x="16330" y="24586"/>
                  </a:cubicBezTo>
                  <a:cubicBezTo>
                    <a:pt x="16655" y="25265"/>
                    <a:pt x="16962" y="25960"/>
                    <a:pt x="17252" y="26664"/>
                  </a:cubicBezTo>
                  <a:lnTo>
                    <a:pt x="13257" y="37271"/>
                  </a:lnTo>
                  <a:cubicBezTo>
                    <a:pt x="13409" y="37548"/>
                    <a:pt x="13560" y="37824"/>
                    <a:pt x="13717" y="38096"/>
                  </a:cubicBezTo>
                  <a:cubicBezTo>
                    <a:pt x="16196" y="31515"/>
                    <a:pt x="17225" y="28782"/>
                    <a:pt x="17653" y="27650"/>
                  </a:cubicBezTo>
                  <a:cubicBezTo>
                    <a:pt x="18104" y="28782"/>
                    <a:pt x="18536" y="29932"/>
                    <a:pt x="19001" y="31078"/>
                  </a:cubicBezTo>
                  <a:lnTo>
                    <a:pt x="15371" y="40718"/>
                  </a:lnTo>
                  <a:cubicBezTo>
                    <a:pt x="15536" y="40959"/>
                    <a:pt x="15700" y="41195"/>
                    <a:pt x="15875" y="41423"/>
                  </a:cubicBezTo>
                  <a:cubicBezTo>
                    <a:pt x="18135" y="35417"/>
                    <a:pt x="19040" y="33013"/>
                    <a:pt x="19406" y="32054"/>
                  </a:cubicBezTo>
                  <a:cubicBezTo>
                    <a:pt x="19518" y="32318"/>
                    <a:pt x="19629" y="32577"/>
                    <a:pt x="19744" y="32840"/>
                  </a:cubicBezTo>
                  <a:cubicBezTo>
                    <a:pt x="20088" y="33620"/>
                    <a:pt x="20472" y="34387"/>
                    <a:pt x="20882" y="35141"/>
                  </a:cubicBezTo>
                  <a:lnTo>
                    <a:pt x="17684" y="43634"/>
                  </a:lnTo>
                  <a:cubicBezTo>
                    <a:pt x="17863" y="43825"/>
                    <a:pt x="18046" y="44018"/>
                    <a:pt x="18238" y="44210"/>
                  </a:cubicBezTo>
                  <a:cubicBezTo>
                    <a:pt x="20293" y="38756"/>
                    <a:pt x="21061" y="36719"/>
                    <a:pt x="21345" y="35956"/>
                  </a:cubicBezTo>
                  <a:cubicBezTo>
                    <a:pt x="21520" y="36250"/>
                    <a:pt x="21693" y="36544"/>
                    <a:pt x="21872" y="36830"/>
                  </a:cubicBezTo>
                  <a:cubicBezTo>
                    <a:pt x="22242" y="37432"/>
                    <a:pt x="22617" y="38030"/>
                    <a:pt x="22981" y="38623"/>
                  </a:cubicBezTo>
                  <a:lnTo>
                    <a:pt x="20209" y="45988"/>
                  </a:lnTo>
                  <a:cubicBezTo>
                    <a:pt x="20400" y="46144"/>
                    <a:pt x="20600" y="46309"/>
                    <a:pt x="20797" y="46465"/>
                  </a:cubicBezTo>
                  <a:cubicBezTo>
                    <a:pt x="22567" y="41765"/>
                    <a:pt x="23222" y="40036"/>
                    <a:pt x="23459" y="39398"/>
                  </a:cubicBezTo>
                  <a:cubicBezTo>
                    <a:pt x="23713" y="39813"/>
                    <a:pt x="23963" y="40228"/>
                    <a:pt x="24208" y="40647"/>
                  </a:cubicBezTo>
                  <a:cubicBezTo>
                    <a:pt x="24502" y="41142"/>
                    <a:pt x="24788" y="41641"/>
                    <a:pt x="25064" y="42140"/>
                  </a:cubicBezTo>
                  <a:lnTo>
                    <a:pt x="22817" y="48115"/>
                  </a:lnTo>
                  <a:cubicBezTo>
                    <a:pt x="23014" y="48280"/>
                    <a:pt x="23209" y="48454"/>
                    <a:pt x="23397" y="48624"/>
                  </a:cubicBezTo>
                  <a:cubicBezTo>
                    <a:pt x="24801" y="44896"/>
                    <a:pt x="25327" y="43504"/>
                    <a:pt x="25519" y="42983"/>
                  </a:cubicBezTo>
                  <a:cubicBezTo>
                    <a:pt x="26054" y="43991"/>
                    <a:pt x="26553" y="45016"/>
                    <a:pt x="27004" y="46060"/>
                  </a:cubicBezTo>
                  <a:lnTo>
                    <a:pt x="25288" y="50621"/>
                  </a:lnTo>
                  <a:cubicBezTo>
                    <a:pt x="25465" y="50835"/>
                    <a:pt x="25644" y="51054"/>
                    <a:pt x="25809" y="51272"/>
                  </a:cubicBezTo>
                  <a:cubicBezTo>
                    <a:pt x="26856" y="48503"/>
                    <a:pt x="27258" y="47437"/>
                    <a:pt x="27410" y="47031"/>
                  </a:cubicBezTo>
                  <a:cubicBezTo>
                    <a:pt x="27628" y="47580"/>
                    <a:pt x="27838" y="48133"/>
                    <a:pt x="28025" y="48690"/>
                  </a:cubicBezTo>
                  <a:cubicBezTo>
                    <a:pt x="28257" y="49369"/>
                    <a:pt x="28466" y="50050"/>
                    <a:pt x="28653" y="50741"/>
                  </a:cubicBezTo>
                  <a:lnTo>
                    <a:pt x="27517" y="53746"/>
                  </a:lnTo>
                  <a:cubicBezTo>
                    <a:pt x="27681" y="54005"/>
                    <a:pt x="27842" y="54259"/>
                    <a:pt x="28002" y="54518"/>
                  </a:cubicBezTo>
                  <a:cubicBezTo>
                    <a:pt x="28613" y="52895"/>
                    <a:pt x="28858" y="52240"/>
                    <a:pt x="28957" y="51976"/>
                  </a:cubicBezTo>
                  <a:cubicBezTo>
                    <a:pt x="29363" y="53765"/>
                    <a:pt x="29608" y="55597"/>
                    <a:pt x="29670" y="57438"/>
                  </a:cubicBezTo>
                  <a:cubicBezTo>
                    <a:pt x="29665" y="56837"/>
                    <a:pt x="29643" y="56234"/>
                    <a:pt x="29603" y="55629"/>
                  </a:cubicBezTo>
                  <a:lnTo>
                    <a:pt x="29603" y="55629"/>
                  </a:lnTo>
                  <a:lnTo>
                    <a:pt x="30071" y="55806"/>
                  </a:lnTo>
                  <a:cubicBezTo>
                    <a:pt x="30134" y="55575"/>
                    <a:pt x="30196" y="55343"/>
                    <a:pt x="30264" y="55106"/>
                  </a:cubicBezTo>
                  <a:cubicBezTo>
                    <a:pt x="29746" y="54915"/>
                    <a:pt x="29589" y="54853"/>
                    <a:pt x="29541" y="54835"/>
                  </a:cubicBezTo>
                  <a:cubicBezTo>
                    <a:pt x="29451" y="53898"/>
                    <a:pt x="29318" y="52962"/>
                    <a:pt x="29140" y="52034"/>
                  </a:cubicBezTo>
                  <a:lnTo>
                    <a:pt x="29140" y="52034"/>
                  </a:lnTo>
                  <a:lnTo>
                    <a:pt x="30937" y="52721"/>
                  </a:lnTo>
                  <a:cubicBezTo>
                    <a:pt x="31003" y="52485"/>
                    <a:pt x="31070" y="52258"/>
                    <a:pt x="31132" y="52026"/>
                  </a:cubicBezTo>
                  <a:cubicBezTo>
                    <a:pt x="29634" y="51455"/>
                    <a:pt x="29135" y="51268"/>
                    <a:pt x="28970" y="51201"/>
                  </a:cubicBezTo>
                  <a:cubicBezTo>
                    <a:pt x="28774" y="50326"/>
                    <a:pt x="28546" y="49462"/>
                    <a:pt x="28284" y="48606"/>
                  </a:cubicBezTo>
                  <a:cubicBezTo>
                    <a:pt x="28243" y="48490"/>
                    <a:pt x="28208" y="48369"/>
                    <a:pt x="28167" y="48249"/>
                  </a:cubicBezTo>
                  <a:lnTo>
                    <a:pt x="28167" y="48249"/>
                  </a:lnTo>
                  <a:lnTo>
                    <a:pt x="31703" y="49595"/>
                  </a:lnTo>
                  <a:cubicBezTo>
                    <a:pt x="31756" y="49355"/>
                    <a:pt x="31797" y="49114"/>
                    <a:pt x="31832" y="48873"/>
                  </a:cubicBezTo>
                  <a:cubicBezTo>
                    <a:pt x="29130" y="47848"/>
                    <a:pt x="28194" y="47491"/>
                    <a:pt x="27873" y="47371"/>
                  </a:cubicBezTo>
                  <a:cubicBezTo>
                    <a:pt x="27498" y="46309"/>
                    <a:pt x="27080" y="45270"/>
                    <a:pt x="26616" y="44245"/>
                  </a:cubicBezTo>
                  <a:lnTo>
                    <a:pt x="26616" y="44245"/>
                  </a:lnTo>
                  <a:lnTo>
                    <a:pt x="31926" y="46260"/>
                  </a:lnTo>
                  <a:cubicBezTo>
                    <a:pt x="31895" y="45992"/>
                    <a:pt x="31859" y="45721"/>
                    <a:pt x="31806" y="45449"/>
                  </a:cubicBezTo>
                  <a:cubicBezTo>
                    <a:pt x="28033" y="44013"/>
                    <a:pt x="26673" y="43496"/>
                    <a:pt x="26183" y="43309"/>
                  </a:cubicBezTo>
                  <a:cubicBezTo>
                    <a:pt x="25710" y="42319"/>
                    <a:pt x="25202" y="41343"/>
                    <a:pt x="24677" y="40384"/>
                  </a:cubicBezTo>
                  <a:cubicBezTo>
                    <a:pt x="24609" y="40263"/>
                    <a:pt x="24538" y="40139"/>
                    <a:pt x="24471" y="40014"/>
                  </a:cubicBezTo>
                  <a:lnTo>
                    <a:pt x="24471" y="40014"/>
                  </a:lnTo>
                  <a:lnTo>
                    <a:pt x="30976" y="42488"/>
                  </a:lnTo>
                  <a:cubicBezTo>
                    <a:pt x="30873" y="42194"/>
                    <a:pt x="30772" y="41895"/>
                    <a:pt x="30659" y="41596"/>
                  </a:cubicBezTo>
                  <a:cubicBezTo>
                    <a:pt x="26259" y="39925"/>
                    <a:pt x="24565" y="39278"/>
                    <a:pt x="23914" y="39032"/>
                  </a:cubicBezTo>
                  <a:cubicBezTo>
                    <a:pt x="23428" y="38181"/>
                    <a:pt x="22933" y="37338"/>
                    <a:pt x="22446" y="36491"/>
                  </a:cubicBezTo>
                  <a:cubicBezTo>
                    <a:pt x="22286" y="36215"/>
                    <a:pt x="22125" y="35933"/>
                    <a:pt x="21975" y="35653"/>
                  </a:cubicBezTo>
                  <a:lnTo>
                    <a:pt x="21975" y="35653"/>
                  </a:lnTo>
                  <a:lnTo>
                    <a:pt x="29684" y="38578"/>
                  </a:lnTo>
                  <a:cubicBezTo>
                    <a:pt x="29616" y="38302"/>
                    <a:pt x="29554" y="38020"/>
                    <a:pt x="29496" y="37736"/>
                  </a:cubicBezTo>
                  <a:cubicBezTo>
                    <a:pt x="24284" y="35756"/>
                    <a:pt x="22265" y="34989"/>
                    <a:pt x="21479" y="34690"/>
                  </a:cubicBezTo>
                  <a:cubicBezTo>
                    <a:pt x="21131" y="33981"/>
                    <a:pt x="20810" y="33254"/>
                    <a:pt x="20526" y="32509"/>
                  </a:cubicBezTo>
                  <a:cubicBezTo>
                    <a:pt x="20400" y="32188"/>
                    <a:pt x="20275" y="31867"/>
                    <a:pt x="20160" y="31546"/>
                  </a:cubicBezTo>
                  <a:lnTo>
                    <a:pt x="20160" y="31546"/>
                  </a:lnTo>
                  <a:lnTo>
                    <a:pt x="29247" y="35002"/>
                  </a:lnTo>
                  <a:cubicBezTo>
                    <a:pt x="29247" y="34744"/>
                    <a:pt x="29247" y="34480"/>
                    <a:pt x="29242" y="34227"/>
                  </a:cubicBezTo>
                  <a:cubicBezTo>
                    <a:pt x="23098" y="31885"/>
                    <a:pt x="20740" y="30990"/>
                    <a:pt x="19834" y="30646"/>
                  </a:cubicBezTo>
                  <a:cubicBezTo>
                    <a:pt x="19487" y="29647"/>
                    <a:pt x="19152" y="28630"/>
                    <a:pt x="18804" y="27613"/>
                  </a:cubicBezTo>
                  <a:lnTo>
                    <a:pt x="18804" y="27613"/>
                  </a:lnTo>
                  <a:lnTo>
                    <a:pt x="29268" y="31591"/>
                  </a:lnTo>
                  <a:cubicBezTo>
                    <a:pt x="29268" y="31332"/>
                    <a:pt x="29260" y="31070"/>
                    <a:pt x="29251" y="30815"/>
                  </a:cubicBezTo>
                  <a:cubicBezTo>
                    <a:pt x="22282" y="28162"/>
                    <a:pt x="19557" y="27128"/>
                    <a:pt x="18497" y="26722"/>
                  </a:cubicBezTo>
                  <a:cubicBezTo>
                    <a:pt x="18180" y="25835"/>
                    <a:pt x="17850" y="24948"/>
                    <a:pt x="17470" y="24065"/>
                  </a:cubicBezTo>
                  <a:cubicBezTo>
                    <a:pt x="17408" y="23917"/>
                    <a:pt x="17342" y="23766"/>
                    <a:pt x="17275" y="23614"/>
                  </a:cubicBezTo>
                  <a:lnTo>
                    <a:pt x="17275" y="23614"/>
                  </a:lnTo>
                  <a:lnTo>
                    <a:pt x="28877" y="28029"/>
                  </a:lnTo>
                  <a:cubicBezTo>
                    <a:pt x="28805" y="27739"/>
                    <a:pt x="28725" y="27453"/>
                    <a:pt x="28636" y="27164"/>
                  </a:cubicBezTo>
                  <a:cubicBezTo>
                    <a:pt x="21212" y="24341"/>
                    <a:pt x="18122" y="23164"/>
                    <a:pt x="16834" y="22674"/>
                  </a:cubicBezTo>
                  <a:cubicBezTo>
                    <a:pt x="16379" y="21760"/>
                    <a:pt x="15865" y="20872"/>
                    <a:pt x="15317" y="20021"/>
                  </a:cubicBezTo>
                  <a:cubicBezTo>
                    <a:pt x="15153" y="19766"/>
                    <a:pt x="14988" y="19517"/>
                    <a:pt x="14818" y="19267"/>
                  </a:cubicBezTo>
                  <a:lnTo>
                    <a:pt x="14818" y="19267"/>
                  </a:lnTo>
                  <a:lnTo>
                    <a:pt x="27334" y="24024"/>
                  </a:lnTo>
                  <a:cubicBezTo>
                    <a:pt x="27165" y="23695"/>
                    <a:pt x="26982" y="23365"/>
                    <a:pt x="26790" y="23048"/>
                  </a:cubicBezTo>
                  <a:cubicBezTo>
                    <a:pt x="19152" y="20141"/>
                    <a:pt x="15674" y="18821"/>
                    <a:pt x="14095" y="18219"/>
                  </a:cubicBezTo>
                  <a:cubicBezTo>
                    <a:pt x="13641" y="17577"/>
                    <a:pt x="13181" y="16945"/>
                    <a:pt x="12731" y="16315"/>
                  </a:cubicBezTo>
                  <a:cubicBezTo>
                    <a:pt x="12321" y="15741"/>
                    <a:pt x="11911" y="15165"/>
                    <a:pt x="11514" y="14590"/>
                  </a:cubicBezTo>
                  <a:lnTo>
                    <a:pt x="11514" y="14590"/>
                  </a:lnTo>
                  <a:lnTo>
                    <a:pt x="24110" y="19383"/>
                  </a:lnTo>
                  <a:cubicBezTo>
                    <a:pt x="23811" y="19044"/>
                    <a:pt x="23499" y="18719"/>
                    <a:pt x="23187" y="18402"/>
                  </a:cubicBezTo>
                  <a:cubicBezTo>
                    <a:pt x="23107" y="18326"/>
                    <a:pt x="23026" y="18246"/>
                    <a:pt x="22946" y="18170"/>
                  </a:cubicBezTo>
                  <a:cubicBezTo>
                    <a:pt x="15785" y="15446"/>
                    <a:pt x="12420" y="14167"/>
                    <a:pt x="10832" y="13560"/>
                  </a:cubicBezTo>
                  <a:cubicBezTo>
                    <a:pt x="10640" y="13266"/>
                    <a:pt x="10453" y="12967"/>
                    <a:pt x="10274" y="12664"/>
                  </a:cubicBezTo>
                  <a:cubicBezTo>
                    <a:pt x="9798" y="11870"/>
                    <a:pt x="9370" y="11049"/>
                    <a:pt x="8963" y="10207"/>
                  </a:cubicBezTo>
                  <a:lnTo>
                    <a:pt x="8963" y="10207"/>
                  </a:lnTo>
                  <a:lnTo>
                    <a:pt x="18987" y="14019"/>
                  </a:lnTo>
                  <a:cubicBezTo>
                    <a:pt x="18750" y="13681"/>
                    <a:pt x="18519" y="13337"/>
                    <a:pt x="18300" y="12985"/>
                  </a:cubicBezTo>
                  <a:cubicBezTo>
                    <a:pt x="12553" y="10800"/>
                    <a:pt x="9825" y="9761"/>
                    <a:pt x="8531" y="9271"/>
                  </a:cubicBezTo>
                  <a:cubicBezTo>
                    <a:pt x="8455" y="9106"/>
                    <a:pt x="8384" y="8946"/>
                    <a:pt x="8312" y="8780"/>
                  </a:cubicBezTo>
                  <a:cubicBezTo>
                    <a:pt x="7934" y="7911"/>
                    <a:pt x="7572" y="7024"/>
                    <a:pt x="7220" y="6131"/>
                  </a:cubicBezTo>
                  <a:lnTo>
                    <a:pt x="7220" y="6131"/>
                  </a:lnTo>
                  <a:lnTo>
                    <a:pt x="16374" y="9609"/>
                  </a:lnTo>
                  <a:cubicBezTo>
                    <a:pt x="16213" y="9302"/>
                    <a:pt x="16040" y="8977"/>
                    <a:pt x="15865" y="8646"/>
                  </a:cubicBezTo>
                  <a:cubicBezTo>
                    <a:pt x="10747" y="6698"/>
                    <a:pt x="8166" y="5717"/>
                    <a:pt x="6864" y="5222"/>
                  </a:cubicBezTo>
                  <a:cubicBezTo>
                    <a:pt x="6796" y="5040"/>
                    <a:pt x="6726" y="4857"/>
                    <a:pt x="6654" y="4669"/>
                  </a:cubicBezTo>
                  <a:lnTo>
                    <a:pt x="5660" y="2118"/>
                  </a:lnTo>
                  <a:lnTo>
                    <a:pt x="13957" y="5275"/>
                  </a:lnTo>
                  <a:cubicBezTo>
                    <a:pt x="13739" y="4927"/>
                    <a:pt x="13516" y="4585"/>
                    <a:pt x="13284" y="4246"/>
                  </a:cubicBezTo>
                  <a:cubicBezTo>
                    <a:pt x="8955" y="2600"/>
                    <a:pt x="6592" y="1700"/>
                    <a:pt x="5303" y="1214"/>
                  </a:cubicBezTo>
                  <a:cubicBezTo>
                    <a:pt x="5218" y="990"/>
                    <a:pt x="5125" y="750"/>
                    <a:pt x="5026" y="496"/>
                  </a:cubicBezTo>
                  <a:lnTo>
                    <a:pt x="4830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3"/>
          <p:cNvSpPr txBox="1"/>
          <p:nvPr>
            <p:ph idx="3" type="ctrTitle"/>
          </p:nvPr>
        </p:nvSpPr>
        <p:spPr>
          <a:xfrm>
            <a:off x="2653702" y="1109975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5" name="Google Shape;265;p3"/>
          <p:cNvSpPr txBox="1"/>
          <p:nvPr>
            <p:ph hasCustomPrompt="1" idx="4" type="title"/>
          </p:nvPr>
        </p:nvSpPr>
        <p:spPr>
          <a:xfrm>
            <a:off x="1424790" y="1347025"/>
            <a:ext cx="1242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None/>
              <a:defRPr sz="4800">
                <a:solidFill>
                  <a:srgbClr val="E2806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3"/>
          <p:cNvSpPr txBox="1"/>
          <p:nvPr>
            <p:ph hasCustomPrompt="1" idx="5" type="title"/>
          </p:nvPr>
        </p:nvSpPr>
        <p:spPr>
          <a:xfrm>
            <a:off x="1424790" y="2032825"/>
            <a:ext cx="1242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None/>
              <a:defRPr sz="4800">
                <a:solidFill>
                  <a:srgbClr val="E2806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3"/>
          <p:cNvSpPr txBox="1"/>
          <p:nvPr>
            <p:ph idx="6" type="ctrTitle"/>
          </p:nvPr>
        </p:nvSpPr>
        <p:spPr>
          <a:xfrm>
            <a:off x="5673902" y="1109975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8" name="Google Shape;268;p3"/>
          <p:cNvSpPr txBox="1"/>
          <p:nvPr>
            <p:ph hasCustomPrompt="1" idx="7" type="title"/>
          </p:nvPr>
        </p:nvSpPr>
        <p:spPr>
          <a:xfrm>
            <a:off x="4444990" y="1347025"/>
            <a:ext cx="1242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None/>
              <a:defRPr sz="4800">
                <a:solidFill>
                  <a:srgbClr val="E2806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3"/>
          <p:cNvSpPr txBox="1"/>
          <p:nvPr>
            <p:ph hasCustomPrompt="1" idx="8" type="title"/>
          </p:nvPr>
        </p:nvSpPr>
        <p:spPr>
          <a:xfrm>
            <a:off x="4444990" y="2032825"/>
            <a:ext cx="1242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None/>
              <a:defRPr sz="4800">
                <a:solidFill>
                  <a:srgbClr val="E2806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E28061"/>
              </a:buClr>
              <a:buSzPts val="4800"/>
              <a:buFont typeface="Fira Sans Extra Condensed Medium"/>
              <a:buNone/>
              <a:defRPr sz="4800">
                <a:solidFill>
                  <a:srgbClr val="E2806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3"/>
          <p:cNvSpPr txBox="1"/>
          <p:nvPr>
            <p:ph idx="1" type="subTitle"/>
          </p:nvPr>
        </p:nvSpPr>
        <p:spPr>
          <a:xfrm>
            <a:off x="2653689" y="149644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71" name="Google Shape;271;p3"/>
          <p:cNvSpPr txBox="1"/>
          <p:nvPr>
            <p:ph idx="9" type="subTitle"/>
          </p:nvPr>
        </p:nvSpPr>
        <p:spPr>
          <a:xfrm>
            <a:off x="2653689" y="218224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72" name="Google Shape;272;p3"/>
          <p:cNvSpPr txBox="1"/>
          <p:nvPr>
            <p:ph idx="13" type="subTitle"/>
          </p:nvPr>
        </p:nvSpPr>
        <p:spPr>
          <a:xfrm>
            <a:off x="5673889" y="149644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73" name="Google Shape;273;p3"/>
          <p:cNvSpPr txBox="1"/>
          <p:nvPr>
            <p:ph idx="14" type="subTitle"/>
          </p:nvPr>
        </p:nvSpPr>
        <p:spPr>
          <a:xfrm>
            <a:off x="5673889" y="218224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cxnSp>
        <p:nvCxnSpPr>
          <p:cNvPr id="274" name="Google Shape;274;p3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"/>
          <p:cNvSpPr txBox="1"/>
          <p:nvPr>
            <p:ph idx="15" type="ctrTitle"/>
          </p:nvPr>
        </p:nvSpPr>
        <p:spPr>
          <a:xfrm rot="-5400000">
            <a:off x="6540875" y="2282850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276" name="Google Shape;276;p3"/>
          <p:cNvGrpSpPr/>
          <p:nvPr/>
        </p:nvGrpSpPr>
        <p:grpSpPr>
          <a:xfrm rot="5400000">
            <a:off x="7580853" y="626054"/>
            <a:ext cx="474562" cy="390120"/>
            <a:chOff x="4130179" y="3939165"/>
            <a:chExt cx="706930" cy="581141"/>
          </a:xfrm>
        </p:grpSpPr>
        <p:sp>
          <p:nvSpPr>
            <p:cNvPr id="277" name="Google Shape;277;p3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3"/>
          <p:cNvGrpSpPr/>
          <p:nvPr/>
        </p:nvGrpSpPr>
        <p:grpSpPr>
          <a:xfrm>
            <a:off x="717879" y="530540"/>
            <a:ext cx="706930" cy="581141"/>
            <a:chOff x="4130179" y="3939165"/>
            <a:chExt cx="706930" cy="581141"/>
          </a:xfrm>
        </p:grpSpPr>
        <p:sp>
          <p:nvSpPr>
            <p:cNvPr id="281" name="Google Shape;281;p3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3"/>
          <p:cNvSpPr txBox="1"/>
          <p:nvPr>
            <p:ph idx="16" type="ctrTitle"/>
          </p:nvPr>
        </p:nvSpPr>
        <p:spPr>
          <a:xfrm>
            <a:off x="2653702" y="1795563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5" name="Google Shape;285;p3"/>
          <p:cNvSpPr txBox="1"/>
          <p:nvPr>
            <p:ph idx="17" type="ctrTitle"/>
          </p:nvPr>
        </p:nvSpPr>
        <p:spPr>
          <a:xfrm>
            <a:off x="5673902" y="1795563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6" name="Google Shape;28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1">
  <p:cSld name="CUSTOM_15">
    <p:bg>
      <p:bgPr>
        <a:solidFill>
          <a:srgbClr val="7C7754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/>
          <p:nvPr/>
        </p:nvSpPr>
        <p:spPr>
          <a:xfrm flipH="1" rot="10800000">
            <a:off x="75" y="-125"/>
            <a:ext cx="9144245" cy="5143750"/>
          </a:xfrm>
          <a:custGeom>
            <a:rect b="b" l="l" r="r" t="t"/>
            <a:pathLst>
              <a:path extrusionOk="0" h="143021" w="254254">
                <a:moveTo>
                  <a:pt x="26515" y="102210"/>
                </a:moveTo>
                <a:cubicBezTo>
                  <a:pt x="27068" y="102210"/>
                  <a:pt x="27520" y="102653"/>
                  <a:pt x="27520" y="103214"/>
                </a:cubicBezTo>
                <a:cubicBezTo>
                  <a:pt x="27520" y="103776"/>
                  <a:pt x="27068" y="104228"/>
                  <a:pt x="26515" y="104228"/>
                </a:cubicBezTo>
                <a:cubicBezTo>
                  <a:pt x="25955" y="104228"/>
                  <a:pt x="25511" y="103776"/>
                  <a:pt x="25511" y="103214"/>
                </a:cubicBezTo>
                <a:cubicBezTo>
                  <a:pt x="25511" y="102653"/>
                  <a:pt x="25955" y="102210"/>
                  <a:pt x="26515" y="102210"/>
                </a:cubicBezTo>
                <a:close/>
                <a:moveTo>
                  <a:pt x="48796" y="103959"/>
                </a:moveTo>
                <a:cubicBezTo>
                  <a:pt x="48947" y="103959"/>
                  <a:pt x="49063" y="104078"/>
                  <a:pt x="49063" y="104228"/>
                </a:cubicBezTo>
                <a:cubicBezTo>
                  <a:pt x="49063" y="104379"/>
                  <a:pt x="48947" y="104487"/>
                  <a:pt x="48796" y="104487"/>
                </a:cubicBezTo>
                <a:cubicBezTo>
                  <a:pt x="48654" y="104487"/>
                  <a:pt x="48527" y="104379"/>
                  <a:pt x="48527" y="104228"/>
                </a:cubicBezTo>
                <a:cubicBezTo>
                  <a:pt x="48527" y="104078"/>
                  <a:pt x="48654" y="103959"/>
                  <a:pt x="48796" y="103959"/>
                </a:cubicBezTo>
                <a:close/>
                <a:moveTo>
                  <a:pt x="5617" y="107392"/>
                </a:moveTo>
                <a:cubicBezTo>
                  <a:pt x="5767" y="107392"/>
                  <a:pt x="5884" y="107509"/>
                  <a:pt x="5884" y="107659"/>
                </a:cubicBezTo>
                <a:cubicBezTo>
                  <a:pt x="5884" y="107802"/>
                  <a:pt x="5767" y="107926"/>
                  <a:pt x="5617" y="107926"/>
                </a:cubicBezTo>
                <a:cubicBezTo>
                  <a:pt x="5474" y="107926"/>
                  <a:pt x="5350" y="107802"/>
                  <a:pt x="5350" y="107659"/>
                </a:cubicBezTo>
                <a:cubicBezTo>
                  <a:pt x="5350" y="107509"/>
                  <a:pt x="5474" y="107392"/>
                  <a:pt x="5617" y="107392"/>
                </a:cubicBezTo>
                <a:close/>
                <a:moveTo>
                  <a:pt x="0" y="0"/>
                </a:moveTo>
                <a:lnTo>
                  <a:pt x="0" y="143021"/>
                </a:lnTo>
                <a:lnTo>
                  <a:pt x="254254" y="143021"/>
                </a:lnTo>
                <a:lnTo>
                  <a:pt x="254254" y="0"/>
                </a:lnTo>
                <a:cubicBezTo>
                  <a:pt x="254254" y="0"/>
                  <a:pt x="229731" y="40819"/>
                  <a:pt x="201583" y="40819"/>
                </a:cubicBezTo>
                <a:cubicBezTo>
                  <a:pt x="179998" y="40819"/>
                  <a:pt x="174524" y="21134"/>
                  <a:pt x="147055" y="21134"/>
                </a:cubicBezTo>
                <a:cubicBezTo>
                  <a:pt x="119577" y="21134"/>
                  <a:pt x="83605" y="31402"/>
                  <a:pt x="50009" y="31402"/>
                </a:cubicBezTo>
                <a:cubicBezTo>
                  <a:pt x="16422" y="31402"/>
                  <a:pt x="0" y="0"/>
                  <a:pt x="0" y="0"/>
                </a:cubicBezTo>
                <a:close/>
              </a:path>
            </a:pathLst>
          </a:custGeom>
          <a:solidFill>
            <a:srgbClr val="FD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"/>
          <p:cNvSpPr txBox="1"/>
          <p:nvPr>
            <p:ph type="ctrTitle"/>
          </p:nvPr>
        </p:nvSpPr>
        <p:spPr>
          <a:xfrm>
            <a:off x="1146050" y="-204900"/>
            <a:ext cx="37656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290" name="Google Shape;290;p4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4"/>
          <p:cNvSpPr txBox="1"/>
          <p:nvPr>
            <p:ph idx="2" type="ctrTitle"/>
          </p:nvPr>
        </p:nvSpPr>
        <p:spPr>
          <a:xfrm rot="-5400000">
            <a:off x="6540875" y="226858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92" name="Google Shape;292;p4"/>
          <p:cNvSpPr txBox="1"/>
          <p:nvPr>
            <p:ph idx="1" type="subTitle"/>
          </p:nvPr>
        </p:nvSpPr>
        <p:spPr>
          <a:xfrm>
            <a:off x="1146050" y="1732825"/>
            <a:ext cx="31473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93" name="Google Shape;293;p4"/>
          <p:cNvGrpSpPr/>
          <p:nvPr/>
        </p:nvGrpSpPr>
        <p:grpSpPr>
          <a:xfrm>
            <a:off x="616829" y="3440415"/>
            <a:ext cx="706930" cy="581141"/>
            <a:chOff x="4130179" y="3939165"/>
            <a:chExt cx="706930" cy="581141"/>
          </a:xfrm>
        </p:grpSpPr>
        <p:sp>
          <p:nvSpPr>
            <p:cNvPr id="294" name="Google Shape;294;p4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4"/>
          <p:cNvGrpSpPr/>
          <p:nvPr/>
        </p:nvGrpSpPr>
        <p:grpSpPr>
          <a:xfrm rot="5400000">
            <a:off x="7252715" y="591429"/>
            <a:ext cx="474562" cy="390120"/>
            <a:chOff x="4130179" y="3939165"/>
            <a:chExt cx="706930" cy="581141"/>
          </a:xfrm>
        </p:grpSpPr>
        <p:sp>
          <p:nvSpPr>
            <p:cNvPr id="298" name="Google Shape;298;p4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4"/>
          <p:cNvGrpSpPr/>
          <p:nvPr/>
        </p:nvGrpSpPr>
        <p:grpSpPr>
          <a:xfrm rot="10800000">
            <a:off x="4637240" y="213404"/>
            <a:ext cx="474562" cy="390120"/>
            <a:chOff x="4130179" y="3939165"/>
            <a:chExt cx="706930" cy="581141"/>
          </a:xfrm>
        </p:grpSpPr>
        <p:sp>
          <p:nvSpPr>
            <p:cNvPr id="302" name="Google Shape;302;p4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4"/>
          <p:cNvGrpSpPr/>
          <p:nvPr/>
        </p:nvGrpSpPr>
        <p:grpSpPr>
          <a:xfrm>
            <a:off x="1199000" y="3440419"/>
            <a:ext cx="958800" cy="946931"/>
            <a:chOff x="650900" y="3876644"/>
            <a:chExt cx="958800" cy="946931"/>
          </a:xfrm>
        </p:grpSpPr>
        <p:sp>
          <p:nvSpPr>
            <p:cNvPr id="306" name="Google Shape;306;p4"/>
            <p:cNvSpPr/>
            <p:nvPr/>
          </p:nvSpPr>
          <p:spPr>
            <a:xfrm>
              <a:off x="650900" y="4678675"/>
              <a:ext cx="958800" cy="144900"/>
            </a:xfrm>
            <a:prstGeom prst="ellipse">
              <a:avLst/>
            </a:prstGeom>
            <a:solidFill>
              <a:srgbClr val="4C4D44">
                <a:alpha val="569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" name="Google Shape;307;p4"/>
            <p:cNvGrpSpPr/>
            <p:nvPr/>
          </p:nvGrpSpPr>
          <p:grpSpPr>
            <a:xfrm flipH="1" rot="10800000">
              <a:off x="697143" y="3876644"/>
              <a:ext cx="461915" cy="886290"/>
              <a:chOff x="-1404325" y="221495"/>
              <a:chExt cx="929407" cy="1783279"/>
            </a:xfrm>
          </p:grpSpPr>
          <p:grpSp>
            <p:nvGrpSpPr>
              <p:cNvPr id="308" name="Google Shape;308;p4"/>
              <p:cNvGrpSpPr/>
              <p:nvPr/>
            </p:nvGrpSpPr>
            <p:grpSpPr>
              <a:xfrm rot="-5209225">
                <a:off x="-1809468" y="696036"/>
                <a:ext cx="1739693" cy="834198"/>
                <a:chOff x="4223700" y="4433150"/>
                <a:chExt cx="671025" cy="321725"/>
              </a:xfrm>
            </p:grpSpPr>
            <p:sp>
              <p:nvSpPr>
                <p:cNvPr id="309" name="Google Shape;309;p4"/>
                <p:cNvSpPr/>
                <p:nvPr/>
              </p:nvSpPr>
              <p:spPr>
                <a:xfrm>
                  <a:off x="4223700" y="4433150"/>
                  <a:ext cx="467900" cy="321725"/>
                </a:xfrm>
                <a:custGeom>
                  <a:rect b="b" l="l" r="r" t="t"/>
                  <a:pathLst>
                    <a:path extrusionOk="0" h="12869" w="18716">
                      <a:moveTo>
                        <a:pt x="6041" y="0"/>
                      </a:moveTo>
                      <a:cubicBezTo>
                        <a:pt x="4733" y="0"/>
                        <a:pt x="3391" y="361"/>
                        <a:pt x="2356" y="1057"/>
                      </a:cubicBezTo>
                      <a:cubicBezTo>
                        <a:pt x="1844" y="1401"/>
                        <a:pt x="1349" y="1789"/>
                        <a:pt x="1008" y="2292"/>
                      </a:cubicBezTo>
                      <a:cubicBezTo>
                        <a:pt x="651" y="2818"/>
                        <a:pt x="482" y="3444"/>
                        <a:pt x="403" y="4064"/>
                      </a:cubicBezTo>
                      <a:cubicBezTo>
                        <a:pt x="0" y="7293"/>
                        <a:pt x="2150" y="10482"/>
                        <a:pt x="5132" y="11875"/>
                      </a:cubicBezTo>
                      <a:cubicBezTo>
                        <a:pt x="6533" y="12529"/>
                        <a:pt x="8252" y="12868"/>
                        <a:pt x="9969" y="12868"/>
                      </a:cubicBezTo>
                      <a:cubicBezTo>
                        <a:pt x="11608" y="12868"/>
                        <a:pt x="13245" y="12559"/>
                        <a:pt x="14602" y="11922"/>
                      </a:cubicBezTo>
                      <a:cubicBezTo>
                        <a:pt x="18196" y="10234"/>
                        <a:pt x="18716" y="6581"/>
                        <a:pt x="15623" y="4094"/>
                      </a:cubicBezTo>
                      <a:cubicBezTo>
                        <a:pt x="14485" y="3179"/>
                        <a:pt x="13126" y="2567"/>
                        <a:pt x="11784" y="1962"/>
                      </a:cubicBezTo>
                      <a:cubicBezTo>
                        <a:pt x="10701" y="1473"/>
                        <a:pt x="9621" y="988"/>
                        <a:pt x="8538" y="500"/>
                      </a:cubicBezTo>
                      <a:cubicBezTo>
                        <a:pt x="7791" y="164"/>
                        <a:pt x="6923" y="0"/>
                        <a:pt x="604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4"/>
                <p:cNvSpPr/>
                <p:nvPr/>
              </p:nvSpPr>
              <p:spPr>
                <a:xfrm>
                  <a:off x="4232375" y="4546325"/>
                  <a:ext cx="62450" cy="25050"/>
                </a:xfrm>
                <a:custGeom>
                  <a:rect b="b" l="l" r="r" t="t"/>
                  <a:pathLst>
                    <a:path extrusionOk="0" h="1002" w="2498">
                      <a:moveTo>
                        <a:pt x="18" y="0"/>
                      </a:moveTo>
                      <a:cubicBezTo>
                        <a:pt x="1" y="337"/>
                        <a:pt x="11" y="672"/>
                        <a:pt x="45" y="1002"/>
                      </a:cubicBezTo>
                      <a:cubicBezTo>
                        <a:pt x="812" y="578"/>
                        <a:pt x="1642" y="259"/>
                        <a:pt x="2498" y="59"/>
                      </a:cubicBezTo>
                      <a:cubicBezTo>
                        <a:pt x="1672" y="38"/>
                        <a:pt x="844" y="21"/>
                        <a:pt x="18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4"/>
                <p:cNvSpPr/>
                <p:nvPr/>
              </p:nvSpPr>
              <p:spPr>
                <a:xfrm>
                  <a:off x="4539800" y="4705600"/>
                  <a:ext cx="29875" cy="41975"/>
                </a:xfrm>
                <a:custGeom>
                  <a:rect b="b" l="l" r="r" t="t"/>
                  <a:pathLst>
                    <a:path extrusionOk="0" h="1679" w="1195">
                      <a:moveTo>
                        <a:pt x="1194" y="0"/>
                      </a:moveTo>
                      <a:lnTo>
                        <a:pt x="1194" y="0"/>
                      </a:lnTo>
                      <a:cubicBezTo>
                        <a:pt x="861" y="605"/>
                        <a:pt x="458" y="1166"/>
                        <a:pt x="1" y="1678"/>
                      </a:cubicBezTo>
                      <a:cubicBezTo>
                        <a:pt x="331" y="1602"/>
                        <a:pt x="658" y="1517"/>
                        <a:pt x="974" y="1410"/>
                      </a:cubicBezTo>
                      <a:cubicBezTo>
                        <a:pt x="1080" y="946"/>
                        <a:pt x="1153" y="475"/>
                        <a:pt x="1194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4"/>
                <p:cNvSpPr/>
                <p:nvPr/>
              </p:nvSpPr>
              <p:spPr>
                <a:xfrm>
                  <a:off x="4264625" y="4634125"/>
                  <a:ext cx="97450" cy="49725"/>
                </a:xfrm>
                <a:custGeom>
                  <a:rect b="b" l="l" r="r" t="t"/>
                  <a:pathLst>
                    <a:path extrusionOk="0" h="1989" w="3898">
                      <a:moveTo>
                        <a:pt x="3897" y="0"/>
                      </a:moveTo>
                      <a:cubicBezTo>
                        <a:pt x="2656" y="496"/>
                        <a:pt x="1332" y="775"/>
                        <a:pt x="1" y="833"/>
                      </a:cubicBezTo>
                      <a:cubicBezTo>
                        <a:pt x="273" y="1242"/>
                        <a:pt x="585" y="1631"/>
                        <a:pt x="930" y="1989"/>
                      </a:cubicBezTo>
                      <a:cubicBezTo>
                        <a:pt x="1986" y="1432"/>
                        <a:pt x="2983" y="764"/>
                        <a:pt x="3897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4"/>
                <p:cNvSpPr/>
                <p:nvPr/>
              </p:nvSpPr>
              <p:spPr>
                <a:xfrm>
                  <a:off x="4249400" y="4609550"/>
                  <a:ext cx="74600" cy="36650"/>
                </a:xfrm>
                <a:custGeom>
                  <a:rect b="b" l="l" r="r" t="t"/>
                  <a:pathLst>
                    <a:path extrusionOk="0" h="1466" w="2984">
                      <a:moveTo>
                        <a:pt x="2983" y="0"/>
                      </a:moveTo>
                      <a:cubicBezTo>
                        <a:pt x="2023" y="367"/>
                        <a:pt x="1023" y="615"/>
                        <a:pt x="1" y="739"/>
                      </a:cubicBezTo>
                      <a:cubicBezTo>
                        <a:pt x="118" y="987"/>
                        <a:pt x="245" y="1231"/>
                        <a:pt x="386" y="1465"/>
                      </a:cubicBezTo>
                      <a:cubicBezTo>
                        <a:pt x="1274" y="1011"/>
                        <a:pt x="2140" y="523"/>
                        <a:pt x="2983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4"/>
                <p:cNvSpPr/>
                <p:nvPr/>
              </p:nvSpPr>
              <p:spPr>
                <a:xfrm>
                  <a:off x="4233675" y="4507025"/>
                  <a:ext cx="53425" cy="28325"/>
                </a:xfrm>
                <a:custGeom>
                  <a:rect b="b" l="l" r="r" t="t"/>
                  <a:pathLst>
                    <a:path extrusionOk="0" h="1133" w="2137">
                      <a:moveTo>
                        <a:pt x="2136" y="1"/>
                      </a:moveTo>
                      <a:lnTo>
                        <a:pt x="2136" y="1"/>
                      </a:lnTo>
                      <a:cubicBezTo>
                        <a:pt x="2124" y="8"/>
                        <a:pt x="2112" y="15"/>
                        <a:pt x="2100" y="22"/>
                      </a:cubicBezTo>
                      <a:lnTo>
                        <a:pt x="2100" y="22"/>
                      </a:lnTo>
                      <a:cubicBezTo>
                        <a:pt x="2114" y="15"/>
                        <a:pt x="2126" y="8"/>
                        <a:pt x="2136" y="1"/>
                      </a:cubicBezTo>
                      <a:close/>
                      <a:moveTo>
                        <a:pt x="2100" y="22"/>
                      </a:moveTo>
                      <a:lnTo>
                        <a:pt x="2100" y="22"/>
                      </a:lnTo>
                      <a:cubicBezTo>
                        <a:pt x="1991" y="73"/>
                        <a:pt x="1784" y="84"/>
                        <a:pt x="1575" y="84"/>
                      </a:cubicBezTo>
                      <a:cubicBezTo>
                        <a:pt x="1411" y="84"/>
                        <a:pt x="1245" y="77"/>
                        <a:pt x="1124" y="77"/>
                      </a:cubicBezTo>
                      <a:cubicBezTo>
                        <a:pt x="1083" y="77"/>
                        <a:pt x="1047" y="78"/>
                        <a:pt x="1019" y="80"/>
                      </a:cubicBezTo>
                      <a:cubicBezTo>
                        <a:pt x="754" y="97"/>
                        <a:pt x="485" y="118"/>
                        <a:pt x="220" y="139"/>
                      </a:cubicBezTo>
                      <a:cubicBezTo>
                        <a:pt x="114" y="451"/>
                        <a:pt x="45" y="782"/>
                        <a:pt x="4" y="1109"/>
                      </a:cubicBezTo>
                      <a:cubicBezTo>
                        <a:pt x="4" y="1118"/>
                        <a:pt x="4" y="1125"/>
                        <a:pt x="1" y="1132"/>
                      </a:cubicBezTo>
                      <a:cubicBezTo>
                        <a:pt x="714" y="788"/>
                        <a:pt x="1413" y="420"/>
                        <a:pt x="2100" y="22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4"/>
                <p:cNvSpPr/>
                <p:nvPr/>
              </p:nvSpPr>
              <p:spPr>
                <a:xfrm>
                  <a:off x="4583500" y="4702400"/>
                  <a:ext cx="19875" cy="31075"/>
                </a:xfrm>
                <a:custGeom>
                  <a:rect b="b" l="l" r="r" t="t"/>
                  <a:pathLst>
                    <a:path extrusionOk="0" h="1243" w="795">
                      <a:moveTo>
                        <a:pt x="794" y="1"/>
                      </a:moveTo>
                      <a:lnTo>
                        <a:pt x="794" y="1"/>
                      </a:lnTo>
                      <a:cubicBezTo>
                        <a:pt x="540" y="420"/>
                        <a:pt x="272" y="833"/>
                        <a:pt x="0" y="1242"/>
                      </a:cubicBezTo>
                      <a:cubicBezTo>
                        <a:pt x="69" y="1211"/>
                        <a:pt x="141" y="1184"/>
                        <a:pt x="210" y="1152"/>
                      </a:cubicBezTo>
                      <a:cubicBezTo>
                        <a:pt x="399" y="1063"/>
                        <a:pt x="578" y="967"/>
                        <a:pt x="750" y="868"/>
                      </a:cubicBezTo>
                      <a:cubicBezTo>
                        <a:pt x="777" y="575"/>
                        <a:pt x="791" y="282"/>
                        <a:pt x="794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4"/>
                <p:cNvSpPr/>
                <p:nvPr/>
              </p:nvSpPr>
              <p:spPr>
                <a:xfrm>
                  <a:off x="4234600" y="4567550"/>
                  <a:ext cx="73400" cy="40025"/>
                </a:xfrm>
                <a:custGeom>
                  <a:rect b="b" l="l" r="r" t="t"/>
                  <a:pathLst>
                    <a:path extrusionOk="0" h="1601" w="2936">
                      <a:moveTo>
                        <a:pt x="2936" y="1"/>
                      </a:moveTo>
                      <a:cubicBezTo>
                        <a:pt x="1972" y="252"/>
                        <a:pt x="991" y="417"/>
                        <a:pt x="1" y="507"/>
                      </a:cubicBezTo>
                      <a:cubicBezTo>
                        <a:pt x="59" y="875"/>
                        <a:pt x="149" y="1243"/>
                        <a:pt x="269" y="1601"/>
                      </a:cubicBezTo>
                      <a:cubicBezTo>
                        <a:pt x="1171" y="1091"/>
                        <a:pt x="2061" y="558"/>
                        <a:pt x="2936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4"/>
                <p:cNvSpPr/>
                <p:nvPr/>
              </p:nvSpPr>
              <p:spPr>
                <a:xfrm>
                  <a:off x="4472650" y="4704475"/>
                  <a:ext cx="60200" cy="50325"/>
                </a:xfrm>
                <a:custGeom>
                  <a:rect b="b" l="l" r="r" t="t"/>
                  <a:pathLst>
                    <a:path extrusionOk="0" h="2013" w="2408">
                      <a:moveTo>
                        <a:pt x="2408" y="0"/>
                      </a:moveTo>
                      <a:cubicBezTo>
                        <a:pt x="1658" y="733"/>
                        <a:pt x="850" y="1404"/>
                        <a:pt x="0" y="2012"/>
                      </a:cubicBezTo>
                      <a:cubicBezTo>
                        <a:pt x="599" y="2012"/>
                        <a:pt x="1197" y="1974"/>
                        <a:pt x="1782" y="1892"/>
                      </a:cubicBezTo>
                      <a:cubicBezTo>
                        <a:pt x="1920" y="1242"/>
                        <a:pt x="2129" y="606"/>
                        <a:pt x="2408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4"/>
                <p:cNvSpPr/>
                <p:nvPr/>
              </p:nvSpPr>
              <p:spPr>
                <a:xfrm>
                  <a:off x="4420025" y="4687775"/>
                  <a:ext cx="77150" cy="66850"/>
                </a:xfrm>
                <a:custGeom>
                  <a:rect b="b" l="l" r="r" t="t"/>
                  <a:pathLst>
                    <a:path extrusionOk="0" h="2674" w="3086">
                      <a:moveTo>
                        <a:pt x="3085" y="1"/>
                      </a:moveTo>
                      <a:cubicBezTo>
                        <a:pt x="2136" y="929"/>
                        <a:pt x="1101" y="1769"/>
                        <a:pt x="0" y="2509"/>
                      </a:cubicBezTo>
                      <a:cubicBezTo>
                        <a:pt x="571" y="2601"/>
                        <a:pt x="1156" y="2656"/>
                        <a:pt x="1744" y="2674"/>
                      </a:cubicBezTo>
                      <a:cubicBezTo>
                        <a:pt x="2291" y="1837"/>
                        <a:pt x="2742" y="940"/>
                        <a:pt x="3085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4"/>
                <p:cNvSpPr/>
                <p:nvPr/>
              </p:nvSpPr>
              <p:spPr>
                <a:xfrm>
                  <a:off x="4369700" y="4683050"/>
                  <a:ext cx="77100" cy="63650"/>
                </a:xfrm>
                <a:custGeom>
                  <a:rect b="b" l="l" r="r" t="t"/>
                  <a:pathLst>
                    <a:path extrusionOk="0" h="2546" w="3084">
                      <a:moveTo>
                        <a:pt x="3083" y="1"/>
                      </a:moveTo>
                      <a:lnTo>
                        <a:pt x="3083" y="1"/>
                      </a:lnTo>
                      <a:cubicBezTo>
                        <a:pt x="2117" y="809"/>
                        <a:pt x="1085" y="1531"/>
                        <a:pt x="1" y="2171"/>
                      </a:cubicBezTo>
                      <a:cubicBezTo>
                        <a:pt x="404" y="2319"/>
                        <a:pt x="826" y="2442"/>
                        <a:pt x="1260" y="2546"/>
                      </a:cubicBezTo>
                      <a:cubicBezTo>
                        <a:pt x="1893" y="1717"/>
                        <a:pt x="2501" y="867"/>
                        <a:pt x="3083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4"/>
                <p:cNvSpPr/>
                <p:nvPr/>
              </p:nvSpPr>
              <p:spPr>
                <a:xfrm>
                  <a:off x="4288975" y="4659675"/>
                  <a:ext cx="75875" cy="49200"/>
                </a:xfrm>
                <a:custGeom>
                  <a:rect b="b" l="l" r="r" t="t"/>
                  <a:pathLst>
                    <a:path extrusionOk="0" h="1968" w="3035">
                      <a:moveTo>
                        <a:pt x="3034" y="0"/>
                      </a:moveTo>
                      <a:cubicBezTo>
                        <a:pt x="2067" y="454"/>
                        <a:pt x="1045" y="791"/>
                        <a:pt x="0" y="1015"/>
                      </a:cubicBezTo>
                      <a:cubicBezTo>
                        <a:pt x="337" y="1362"/>
                        <a:pt x="705" y="1679"/>
                        <a:pt x="1094" y="1967"/>
                      </a:cubicBezTo>
                      <a:cubicBezTo>
                        <a:pt x="1740" y="1310"/>
                        <a:pt x="2387" y="657"/>
                        <a:pt x="3034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4"/>
                <p:cNvSpPr/>
                <p:nvPr/>
              </p:nvSpPr>
              <p:spPr>
                <a:xfrm>
                  <a:off x="4329025" y="4675150"/>
                  <a:ext cx="74075" cy="57900"/>
                </a:xfrm>
                <a:custGeom>
                  <a:rect b="b" l="l" r="r" t="t"/>
                  <a:pathLst>
                    <a:path extrusionOk="0" h="2316" w="2963">
                      <a:moveTo>
                        <a:pt x="2963" y="0"/>
                      </a:moveTo>
                      <a:cubicBezTo>
                        <a:pt x="2061" y="699"/>
                        <a:pt x="1057" y="1266"/>
                        <a:pt x="1" y="1693"/>
                      </a:cubicBezTo>
                      <a:cubicBezTo>
                        <a:pt x="297" y="1878"/>
                        <a:pt x="603" y="2047"/>
                        <a:pt x="919" y="2195"/>
                      </a:cubicBezTo>
                      <a:cubicBezTo>
                        <a:pt x="1009" y="2239"/>
                        <a:pt x="1105" y="2274"/>
                        <a:pt x="1198" y="2315"/>
                      </a:cubicBezTo>
                      <a:cubicBezTo>
                        <a:pt x="1824" y="1572"/>
                        <a:pt x="2415" y="802"/>
                        <a:pt x="2963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4"/>
                <p:cNvSpPr/>
                <p:nvPr/>
              </p:nvSpPr>
              <p:spPr>
                <a:xfrm>
                  <a:off x="4392675" y="4434200"/>
                  <a:ext cx="27700" cy="69600"/>
                </a:xfrm>
                <a:custGeom>
                  <a:rect b="b" l="l" r="r" t="t"/>
                  <a:pathLst>
                    <a:path extrusionOk="0" h="2784" w="110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93" y="936"/>
                        <a:pt x="420" y="1864"/>
                        <a:pt x="685" y="2783"/>
                      </a:cubicBezTo>
                      <a:cubicBezTo>
                        <a:pt x="826" y="1926"/>
                        <a:pt x="967" y="1070"/>
                        <a:pt x="1108" y="213"/>
                      </a:cubicBezTo>
                      <a:cubicBezTo>
                        <a:pt x="753" y="110"/>
                        <a:pt x="382" y="38"/>
                        <a:pt x="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4"/>
                <p:cNvSpPr/>
                <p:nvPr/>
              </p:nvSpPr>
              <p:spPr>
                <a:xfrm>
                  <a:off x="4288450" y="4444775"/>
                  <a:ext cx="22975" cy="44975"/>
                </a:xfrm>
                <a:custGeom>
                  <a:rect b="b" l="l" r="r" t="t"/>
                  <a:pathLst>
                    <a:path extrusionOk="0" h="1799" w="919">
                      <a:moveTo>
                        <a:pt x="919" y="0"/>
                      </a:moveTo>
                      <a:cubicBezTo>
                        <a:pt x="596" y="124"/>
                        <a:pt x="290" y="276"/>
                        <a:pt x="1" y="448"/>
                      </a:cubicBezTo>
                      <a:cubicBezTo>
                        <a:pt x="220" y="940"/>
                        <a:pt x="475" y="1407"/>
                        <a:pt x="633" y="1799"/>
                      </a:cubicBezTo>
                      <a:cubicBezTo>
                        <a:pt x="730" y="1200"/>
                        <a:pt x="823" y="602"/>
                        <a:pt x="919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4"/>
                <p:cNvSpPr/>
                <p:nvPr/>
              </p:nvSpPr>
              <p:spPr>
                <a:xfrm>
                  <a:off x="4523550" y="4484575"/>
                  <a:ext cx="24275" cy="85950"/>
                </a:xfrm>
                <a:custGeom>
                  <a:rect b="b" l="l" r="r" t="t"/>
                  <a:pathLst>
                    <a:path extrusionOk="0" h="3438" w="97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44" y="1108"/>
                        <a:pt x="500" y="2278"/>
                        <a:pt x="448" y="3437"/>
                      </a:cubicBezTo>
                      <a:cubicBezTo>
                        <a:pt x="619" y="2440"/>
                        <a:pt x="795" y="1445"/>
                        <a:pt x="970" y="448"/>
                      </a:cubicBezTo>
                      <a:cubicBezTo>
                        <a:pt x="651" y="294"/>
                        <a:pt x="324" y="145"/>
                        <a:pt x="0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4"/>
                <p:cNvSpPr/>
                <p:nvPr/>
              </p:nvSpPr>
              <p:spPr>
                <a:xfrm>
                  <a:off x="4330675" y="4434125"/>
                  <a:ext cx="26250" cy="82300"/>
                </a:xfrm>
                <a:custGeom>
                  <a:rect b="b" l="l" r="r" t="t"/>
                  <a:pathLst>
                    <a:path extrusionOk="0" h="3292" w="1050">
                      <a:moveTo>
                        <a:pt x="1049" y="0"/>
                      </a:moveTo>
                      <a:lnTo>
                        <a:pt x="1049" y="0"/>
                      </a:lnTo>
                      <a:cubicBezTo>
                        <a:pt x="695" y="34"/>
                        <a:pt x="344" y="96"/>
                        <a:pt x="1" y="182"/>
                      </a:cubicBezTo>
                      <a:cubicBezTo>
                        <a:pt x="358" y="1190"/>
                        <a:pt x="620" y="2232"/>
                        <a:pt x="781" y="3291"/>
                      </a:cubicBezTo>
                      <a:cubicBezTo>
                        <a:pt x="871" y="2194"/>
                        <a:pt x="960" y="1097"/>
                        <a:pt x="1049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4"/>
                <p:cNvSpPr/>
                <p:nvPr/>
              </p:nvSpPr>
              <p:spPr>
                <a:xfrm>
                  <a:off x="4636975" y="4557600"/>
                  <a:ext cx="21000" cy="78100"/>
                </a:xfrm>
                <a:custGeom>
                  <a:rect b="b" l="l" r="r" t="t"/>
                  <a:pathLst>
                    <a:path extrusionOk="0" h="3124" w="84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10" y="1008"/>
                        <a:pt x="400" y="2081"/>
                        <a:pt x="255" y="3123"/>
                      </a:cubicBezTo>
                      <a:cubicBezTo>
                        <a:pt x="472" y="2553"/>
                        <a:pt x="668" y="1971"/>
                        <a:pt x="840" y="1386"/>
                      </a:cubicBezTo>
                      <a:cubicBezTo>
                        <a:pt x="654" y="912"/>
                        <a:pt x="375" y="444"/>
                        <a:pt x="0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4"/>
                <p:cNvSpPr/>
                <p:nvPr/>
              </p:nvSpPr>
              <p:spPr>
                <a:xfrm>
                  <a:off x="4550475" y="4497050"/>
                  <a:ext cx="35875" cy="101250"/>
                </a:xfrm>
                <a:custGeom>
                  <a:rect b="b" l="l" r="r" t="t"/>
                  <a:pathLst>
                    <a:path extrusionOk="0" h="4050" w="143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27" y="1332"/>
                        <a:pt x="550" y="2684"/>
                        <a:pt x="661" y="4049"/>
                      </a:cubicBezTo>
                      <a:lnTo>
                        <a:pt x="1434" y="768"/>
                      </a:lnTo>
                      <a:cubicBezTo>
                        <a:pt x="974" y="489"/>
                        <a:pt x="492" y="238"/>
                        <a:pt x="0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4"/>
                <p:cNvSpPr/>
                <p:nvPr/>
              </p:nvSpPr>
              <p:spPr>
                <a:xfrm>
                  <a:off x="4480200" y="4465075"/>
                  <a:ext cx="34950" cy="80400"/>
                </a:xfrm>
                <a:custGeom>
                  <a:rect b="b" l="l" r="r" t="t"/>
                  <a:pathLst>
                    <a:path extrusionOk="0" h="3216" w="139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48" y="1025"/>
                        <a:pt x="761" y="2109"/>
                        <a:pt x="919" y="3216"/>
                      </a:cubicBezTo>
                      <a:cubicBezTo>
                        <a:pt x="1129" y="2363"/>
                        <a:pt x="1288" y="1500"/>
                        <a:pt x="1397" y="626"/>
                      </a:cubicBezTo>
                      <a:cubicBezTo>
                        <a:pt x="929" y="416"/>
                        <a:pt x="465" y="207"/>
                        <a:pt x="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4"/>
                <p:cNvSpPr/>
                <p:nvPr/>
              </p:nvSpPr>
              <p:spPr>
                <a:xfrm>
                  <a:off x="4602750" y="4526875"/>
                  <a:ext cx="26250" cy="91625"/>
                </a:xfrm>
                <a:custGeom>
                  <a:rect b="b" l="l" r="r" t="t"/>
                  <a:pathLst>
                    <a:path extrusionOk="0" h="3665" w="105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4" y="1188"/>
                        <a:pt x="492" y="2426"/>
                        <a:pt x="464" y="3665"/>
                      </a:cubicBezTo>
                      <a:cubicBezTo>
                        <a:pt x="661" y="2736"/>
                        <a:pt x="853" y="1807"/>
                        <a:pt x="1050" y="878"/>
                      </a:cubicBezTo>
                      <a:cubicBezTo>
                        <a:pt x="871" y="696"/>
                        <a:pt x="675" y="517"/>
                        <a:pt x="461" y="345"/>
                      </a:cubicBezTo>
                      <a:cubicBezTo>
                        <a:pt x="310" y="225"/>
                        <a:pt x="159" y="111"/>
                        <a:pt x="0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4"/>
                <p:cNvSpPr/>
                <p:nvPr/>
              </p:nvSpPr>
              <p:spPr>
                <a:xfrm>
                  <a:off x="4432475" y="4443825"/>
                  <a:ext cx="40450" cy="94100"/>
                </a:xfrm>
                <a:custGeom>
                  <a:rect b="b" l="l" r="r" t="t"/>
                  <a:pathLst>
                    <a:path extrusionOk="0" h="3764" w="161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96" y="1222"/>
                        <a:pt x="895" y="2481"/>
                        <a:pt x="1195" y="3764"/>
                      </a:cubicBezTo>
                      <a:cubicBezTo>
                        <a:pt x="1336" y="2749"/>
                        <a:pt x="1476" y="1734"/>
                        <a:pt x="1617" y="719"/>
                      </a:cubicBezTo>
                      <a:cubicBezTo>
                        <a:pt x="1143" y="503"/>
                        <a:pt x="665" y="289"/>
                        <a:pt x="187" y="73"/>
                      </a:cubicBezTo>
                      <a:cubicBezTo>
                        <a:pt x="128" y="49"/>
                        <a:pt x="63" y="25"/>
                        <a:pt x="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4"/>
                <p:cNvSpPr/>
                <p:nvPr/>
              </p:nvSpPr>
              <p:spPr>
                <a:xfrm>
                  <a:off x="4360600" y="4433175"/>
                  <a:ext cx="28050" cy="72425"/>
                </a:xfrm>
                <a:custGeom>
                  <a:rect b="b" l="l" r="r" t="t"/>
                  <a:pathLst>
                    <a:path extrusionOk="0" h="2897" w="1122">
                      <a:moveTo>
                        <a:pt x="562" y="1"/>
                      </a:moveTo>
                      <a:cubicBezTo>
                        <a:pt x="375" y="1"/>
                        <a:pt x="188" y="8"/>
                        <a:pt x="1" y="24"/>
                      </a:cubicBezTo>
                      <a:cubicBezTo>
                        <a:pt x="155" y="1004"/>
                        <a:pt x="413" y="1971"/>
                        <a:pt x="771" y="2896"/>
                      </a:cubicBezTo>
                      <a:cubicBezTo>
                        <a:pt x="888" y="1937"/>
                        <a:pt x="1004" y="980"/>
                        <a:pt x="1122" y="24"/>
                      </a:cubicBezTo>
                      <a:cubicBezTo>
                        <a:pt x="936" y="8"/>
                        <a:pt x="749" y="1"/>
                        <a:pt x="562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4"/>
                <p:cNvSpPr/>
                <p:nvPr/>
              </p:nvSpPr>
              <p:spPr>
                <a:xfrm>
                  <a:off x="4328275" y="4525100"/>
                  <a:ext cx="10075" cy="3700"/>
                </a:xfrm>
                <a:custGeom>
                  <a:rect b="b" l="l" r="r" t="t"/>
                  <a:pathLst>
                    <a:path extrusionOk="0" h="148" w="403">
                      <a:moveTo>
                        <a:pt x="402" y="0"/>
                      </a:moveTo>
                      <a:lnTo>
                        <a:pt x="0" y="17"/>
                      </a:lnTo>
                      <a:cubicBezTo>
                        <a:pt x="7" y="55"/>
                        <a:pt x="17" y="97"/>
                        <a:pt x="24" y="134"/>
                      </a:cubicBezTo>
                      <a:cubicBezTo>
                        <a:pt x="27" y="138"/>
                        <a:pt x="27" y="144"/>
                        <a:pt x="31" y="148"/>
                      </a:cubicBezTo>
                      <a:lnTo>
                        <a:pt x="392" y="76"/>
                      </a:lnTo>
                      <a:cubicBezTo>
                        <a:pt x="399" y="51"/>
                        <a:pt x="402" y="24"/>
                        <a:pt x="402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4"/>
                <p:cNvSpPr/>
                <p:nvPr/>
              </p:nvSpPr>
              <p:spPr>
                <a:xfrm>
                  <a:off x="4307351" y="4442100"/>
                  <a:ext cx="33575" cy="90507"/>
                </a:xfrm>
                <a:custGeom>
                  <a:rect b="b" l="l" r="r" t="t"/>
                  <a:pathLst>
                    <a:path extrusionOk="0" h="3379" w="1343">
                      <a:moveTo>
                        <a:pt x="459" y="1"/>
                      </a:moveTo>
                      <a:cubicBezTo>
                        <a:pt x="304" y="53"/>
                        <a:pt x="149" y="107"/>
                        <a:pt x="1" y="169"/>
                      </a:cubicBezTo>
                      <a:cubicBezTo>
                        <a:pt x="321" y="1153"/>
                        <a:pt x="589" y="2158"/>
                        <a:pt x="802" y="3169"/>
                      </a:cubicBezTo>
                      <a:cubicBezTo>
                        <a:pt x="826" y="3134"/>
                        <a:pt x="861" y="3107"/>
                        <a:pt x="899" y="3090"/>
                      </a:cubicBezTo>
                      <a:cubicBezTo>
                        <a:pt x="937" y="3070"/>
                        <a:pt x="979" y="3060"/>
                        <a:pt x="1022" y="3060"/>
                      </a:cubicBezTo>
                      <a:cubicBezTo>
                        <a:pt x="1091" y="3060"/>
                        <a:pt x="1160" y="3085"/>
                        <a:pt x="1215" y="3134"/>
                      </a:cubicBezTo>
                      <a:cubicBezTo>
                        <a:pt x="1291" y="3196"/>
                        <a:pt x="1329" y="3285"/>
                        <a:pt x="1318" y="3379"/>
                      </a:cubicBezTo>
                      <a:lnTo>
                        <a:pt x="1342" y="3371"/>
                      </a:lnTo>
                      <a:cubicBezTo>
                        <a:pt x="1115" y="2233"/>
                        <a:pt x="820" y="1105"/>
                        <a:pt x="459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4"/>
                <p:cNvSpPr/>
                <p:nvPr/>
              </p:nvSpPr>
              <p:spPr>
                <a:xfrm>
                  <a:off x="4281050" y="4494575"/>
                  <a:ext cx="1225" cy="525"/>
                </a:xfrm>
                <a:custGeom>
                  <a:rect b="b" l="l" r="r" t="t"/>
                  <a:pathLst>
                    <a:path extrusionOk="0" h="21" w="49">
                      <a:moveTo>
                        <a:pt x="49" y="0"/>
                      </a:moveTo>
                      <a:cubicBezTo>
                        <a:pt x="32" y="0"/>
                        <a:pt x="18" y="3"/>
                        <a:pt x="0" y="7"/>
                      </a:cubicBezTo>
                      <a:cubicBezTo>
                        <a:pt x="4" y="10"/>
                        <a:pt x="4" y="17"/>
                        <a:pt x="8" y="21"/>
                      </a:cubicBez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4"/>
                <p:cNvSpPr/>
                <p:nvPr/>
              </p:nvSpPr>
              <p:spPr>
                <a:xfrm>
                  <a:off x="4553975" y="4647525"/>
                  <a:ext cx="12425" cy="9500"/>
                </a:xfrm>
                <a:custGeom>
                  <a:rect b="b" l="l" r="r" t="t"/>
                  <a:pathLst>
                    <a:path extrusionOk="0" h="380" w="497">
                      <a:moveTo>
                        <a:pt x="459" y="1"/>
                      </a:moveTo>
                      <a:cubicBezTo>
                        <a:pt x="307" y="97"/>
                        <a:pt x="156" y="190"/>
                        <a:pt x="1" y="286"/>
                      </a:cubicBezTo>
                      <a:cubicBezTo>
                        <a:pt x="5" y="318"/>
                        <a:pt x="8" y="348"/>
                        <a:pt x="15" y="380"/>
                      </a:cubicBezTo>
                      <a:lnTo>
                        <a:pt x="496" y="321"/>
                      </a:lnTo>
                      <a:cubicBezTo>
                        <a:pt x="486" y="215"/>
                        <a:pt x="472" y="107"/>
                        <a:pt x="459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4"/>
                <p:cNvSpPr/>
                <p:nvPr/>
              </p:nvSpPr>
              <p:spPr>
                <a:xfrm>
                  <a:off x="4328850" y="4528425"/>
                  <a:ext cx="200" cy="375"/>
                </a:xfrm>
                <a:custGeom>
                  <a:rect b="b" l="l" r="r" t="t"/>
                  <a:pathLst>
                    <a:path extrusionOk="0" h="15" w="8">
                      <a:moveTo>
                        <a:pt x="1" y="1"/>
                      </a:moveTo>
                      <a:cubicBezTo>
                        <a:pt x="1" y="8"/>
                        <a:pt x="4" y="11"/>
                        <a:pt x="4" y="15"/>
                      </a:cubicBezTo>
                      <a:lnTo>
                        <a:pt x="8" y="15"/>
                      </a:lnTo>
                      <a:cubicBezTo>
                        <a:pt x="4" y="11"/>
                        <a:pt x="4" y="5"/>
                        <a:pt x="1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4"/>
                <p:cNvSpPr/>
                <p:nvPr/>
              </p:nvSpPr>
              <p:spPr>
                <a:xfrm>
                  <a:off x="4232725" y="4433175"/>
                  <a:ext cx="662000" cy="321025"/>
                </a:xfrm>
                <a:custGeom>
                  <a:rect b="b" l="l" r="r" t="t"/>
                  <a:pathLst>
                    <a:path extrusionOk="0" h="12841" w="26480">
                      <a:moveTo>
                        <a:pt x="5528" y="0"/>
                      </a:moveTo>
                      <a:cubicBezTo>
                        <a:pt x="5363" y="3"/>
                        <a:pt x="5198" y="13"/>
                        <a:pt x="5033" y="27"/>
                      </a:cubicBezTo>
                      <a:lnTo>
                        <a:pt x="6140" y="4750"/>
                      </a:lnTo>
                      <a:cubicBezTo>
                        <a:pt x="4441" y="3780"/>
                        <a:pt x="2787" y="2731"/>
                        <a:pt x="1146" y="1623"/>
                      </a:cubicBezTo>
                      <a:cubicBezTo>
                        <a:pt x="1131" y="1613"/>
                        <a:pt x="1116" y="1609"/>
                        <a:pt x="1103" y="1609"/>
                      </a:cubicBezTo>
                      <a:cubicBezTo>
                        <a:pt x="1036" y="1609"/>
                        <a:pt x="994" y="1712"/>
                        <a:pt x="1063" y="1761"/>
                      </a:cubicBezTo>
                      <a:cubicBezTo>
                        <a:pt x="1252" y="1899"/>
                        <a:pt x="1438" y="2033"/>
                        <a:pt x="1628" y="2170"/>
                      </a:cubicBezTo>
                      <a:cubicBezTo>
                        <a:pt x="1298" y="2205"/>
                        <a:pt x="974" y="2250"/>
                        <a:pt x="650" y="2291"/>
                      </a:cubicBezTo>
                      <a:lnTo>
                        <a:pt x="647" y="2291"/>
                      </a:lnTo>
                      <a:cubicBezTo>
                        <a:pt x="547" y="2439"/>
                        <a:pt x="461" y="2593"/>
                        <a:pt x="390" y="2755"/>
                      </a:cubicBezTo>
                      <a:cubicBezTo>
                        <a:pt x="909" y="2655"/>
                        <a:pt x="1421" y="2549"/>
                        <a:pt x="1933" y="2463"/>
                      </a:cubicBezTo>
                      <a:cubicBezTo>
                        <a:pt x="1913" y="2425"/>
                        <a:pt x="1889" y="2383"/>
                        <a:pt x="1868" y="2345"/>
                      </a:cubicBezTo>
                      <a:lnTo>
                        <a:pt x="1868" y="2345"/>
                      </a:lnTo>
                      <a:cubicBezTo>
                        <a:pt x="2439" y="2762"/>
                        <a:pt x="3017" y="3178"/>
                        <a:pt x="3598" y="3588"/>
                      </a:cubicBezTo>
                      <a:lnTo>
                        <a:pt x="39" y="4086"/>
                      </a:lnTo>
                      <a:cubicBezTo>
                        <a:pt x="18" y="4255"/>
                        <a:pt x="7" y="4420"/>
                        <a:pt x="1" y="4585"/>
                      </a:cubicBezTo>
                      <a:lnTo>
                        <a:pt x="3970" y="4028"/>
                      </a:lnTo>
                      <a:cubicBezTo>
                        <a:pt x="4042" y="4017"/>
                        <a:pt x="4097" y="4001"/>
                        <a:pt x="4142" y="3973"/>
                      </a:cubicBezTo>
                      <a:cubicBezTo>
                        <a:pt x="4627" y="4317"/>
                        <a:pt x="5112" y="4654"/>
                        <a:pt x="5604" y="4984"/>
                      </a:cubicBezTo>
                      <a:cubicBezTo>
                        <a:pt x="3770" y="5314"/>
                        <a:pt x="1941" y="5730"/>
                        <a:pt x="142" y="6233"/>
                      </a:cubicBezTo>
                      <a:cubicBezTo>
                        <a:pt x="176" y="6395"/>
                        <a:pt x="214" y="6549"/>
                        <a:pt x="258" y="6708"/>
                      </a:cubicBezTo>
                      <a:cubicBezTo>
                        <a:pt x="2209" y="6160"/>
                        <a:pt x="4197" y="5717"/>
                        <a:pt x="6189" y="5376"/>
                      </a:cubicBezTo>
                      <a:cubicBezTo>
                        <a:pt x="6230" y="5404"/>
                        <a:pt x="6267" y="5428"/>
                        <a:pt x="6305" y="5455"/>
                      </a:cubicBezTo>
                      <a:lnTo>
                        <a:pt x="6426" y="5534"/>
                      </a:lnTo>
                      <a:cubicBezTo>
                        <a:pt x="6921" y="5861"/>
                        <a:pt x="7423" y="6181"/>
                        <a:pt x="7926" y="6490"/>
                      </a:cubicBezTo>
                      <a:cubicBezTo>
                        <a:pt x="6626" y="6821"/>
                        <a:pt x="5343" y="7251"/>
                        <a:pt x="4094" y="7667"/>
                      </a:cubicBezTo>
                      <a:cubicBezTo>
                        <a:pt x="3117" y="7997"/>
                        <a:pt x="2119" y="8330"/>
                        <a:pt x="1112" y="8616"/>
                      </a:cubicBezTo>
                      <a:cubicBezTo>
                        <a:pt x="1201" y="8761"/>
                        <a:pt x="1293" y="8902"/>
                        <a:pt x="1393" y="9043"/>
                      </a:cubicBezTo>
                      <a:cubicBezTo>
                        <a:pt x="2360" y="8764"/>
                        <a:pt x="3313" y="8444"/>
                        <a:pt x="4249" y="8132"/>
                      </a:cubicBezTo>
                      <a:cubicBezTo>
                        <a:pt x="5638" y="7663"/>
                        <a:pt x="7072" y="7182"/>
                        <a:pt x="8517" y="6852"/>
                      </a:cubicBezTo>
                      <a:cubicBezTo>
                        <a:pt x="8988" y="7133"/>
                        <a:pt x="9470" y="7413"/>
                        <a:pt x="9952" y="7677"/>
                      </a:cubicBezTo>
                      <a:cubicBezTo>
                        <a:pt x="7678" y="8764"/>
                        <a:pt x="5356" y="9803"/>
                        <a:pt x="3020" y="10776"/>
                      </a:cubicBezTo>
                      <a:cubicBezTo>
                        <a:pt x="3168" y="10897"/>
                        <a:pt x="3316" y="11010"/>
                        <a:pt x="3471" y="11117"/>
                      </a:cubicBezTo>
                      <a:cubicBezTo>
                        <a:pt x="5834" y="10126"/>
                        <a:pt x="8180" y="9070"/>
                        <a:pt x="10482" y="7966"/>
                      </a:cubicBezTo>
                      <a:cubicBezTo>
                        <a:pt x="11176" y="8338"/>
                        <a:pt x="11885" y="8689"/>
                        <a:pt x="12600" y="9012"/>
                      </a:cubicBezTo>
                      <a:cubicBezTo>
                        <a:pt x="10577" y="10250"/>
                        <a:pt x="8483" y="11399"/>
                        <a:pt x="6340" y="12442"/>
                      </a:cubicBezTo>
                      <a:cubicBezTo>
                        <a:pt x="6584" y="12510"/>
                        <a:pt x="6835" y="12569"/>
                        <a:pt x="7086" y="12620"/>
                      </a:cubicBezTo>
                      <a:cubicBezTo>
                        <a:pt x="9119" y="11609"/>
                        <a:pt x="11114" y="10505"/>
                        <a:pt x="13037" y="9318"/>
                      </a:cubicBezTo>
                      <a:cubicBezTo>
                        <a:pt x="13074" y="9294"/>
                        <a:pt x="13109" y="9273"/>
                        <a:pt x="13144" y="9253"/>
                      </a:cubicBezTo>
                      <a:cubicBezTo>
                        <a:pt x="13532" y="9418"/>
                        <a:pt x="13924" y="9576"/>
                        <a:pt x="14316" y="9724"/>
                      </a:cubicBezTo>
                      <a:cubicBezTo>
                        <a:pt x="13092" y="10848"/>
                        <a:pt x="11792" y="11891"/>
                        <a:pt x="10430" y="12840"/>
                      </a:cubicBezTo>
                      <a:cubicBezTo>
                        <a:pt x="10760" y="12820"/>
                        <a:pt x="11087" y="12785"/>
                        <a:pt x="11410" y="12740"/>
                      </a:cubicBezTo>
                      <a:cubicBezTo>
                        <a:pt x="12603" y="11867"/>
                        <a:pt x="13746" y="10921"/>
                        <a:pt x="14829" y="9913"/>
                      </a:cubicBezTo>
                      <a:cubicBezTo>
                        <a:pt x="16188" y="10402"/>
                        <a:pt x="17570" y="10794"/>
                        <a:pt x="18998" y="11121"/>
                      </a:cubicBezTo>
                      <a:cubicBezTo>
                        <a:pt x="20539" y="11476"/>
                        <a:pt x="22159" y="12096"/>
                        <a:pt x="23774" y="12096"/>
                      </a:cubicBezTo>
                      <a:cubicBezTo>
                        <a:pt x="24361" y="12096"/>
                        <a:pt x="24948" y="12015"/>
                        <a:pt x="25530" y="11808"/>
                      </a:cubicBezTo>
                      <a:cubicBezTo>
                        <a:pt x="26338" y="11523"/>
                        <a:pt x="26479" y="10247"/>
                        <a:pt x="25530" y="10023"/>
                      </a:cubicBezTo>
                      <a:cubicBezTo>
                        <a:pt x="24878" y="9868"/>
                        <a:pt x="24214" y="9822"/>
                        <a:pt x="23544" y="9822"/>
                      </a:cubicBezTo>
                      <a:cubicBezTo>
                        <a:pt x="22547" y="9822"/>
                        <a:pt x="21539" y="9925"/>
                        <a:pt x="20544" y="9925"/>
                      </a:cubicBezTo>
                      <a:cubicBezTo>
                        <a:pt x="19993" y="9925"/>
                        <a:pt x="19447" y="9893"/>
                        <a:pt x="18908" y="9796"/>
                      </a:cubicBezTo>
                      <a:cubicBezTo>
                        <a:pt x="17715" y="9579"/>
                        <a:pt x="16528" y="9267"/>
                        <a:pt x="15362" y="8895"/>
                      </a:cubicBezTo>
                      <a:cubicBezTo>
                        <a:pt x="15190" y="7110"/>
                        <a:pt x="14919" y="5325"/>
                        <a:pt x="14543" y="3571"/>
                      </a:cubicBezTo>
                      <a:cubicBezTo>
                        <a:pt x="14357" y="3447"/>
                        <a:pt x="14165" y="3329"/>
                        <a:pt x="13969" y="3216"/>
                      </a:cubicBezTo>
                      <a:lnTo>
                        <a:pt x="13969" y="3216"/>
                      </a:lnTo>
                      <a:cubicBezTo>
                        <a:pt x="14371" y="5028"/>
                        <a:pt x="14671" y="6879"/>
                        <a:pt x="14857" y="8730"/>
                      </a:cubicBezTo>
                      <a:cubicBezTo>
                        <a:pt x="14316" y="8548"/>
                        <a:pt x="13784" y="8355"/>
                        <a:pt x="13254" y="8152"/>
                      </a:cubicBezTo>
                      <a:cubicBezTo>
                        <a:pt x="12995" y="6188"/>
                        <a:pt x="12631" y="4228"/>
                        <a:pt x="12174" y="2301"/>
                      </a:cubicBezTo>
                      <a:cubicBezTo>
                        <a:pt x="11984" y="2215"/>
                        <a:pt x="11798" y="2129"/>
                        <a:pt x="11609" y="2043"/>
                      </a:cubicBezTo>
                      <a:lnTo>
                        <a:pt x="11609" y="2043"/>
                      </a:lnTo>
                      <a:cubicBezTo>
                        <a:pt x="12084" y="3987"/>
                        <a:pt x="12463" y="5968"/>
                        <a:pt x="12734" y="7949"/>
                      </a:cubicBezTo>
                      <a:cubicBezTo>
                        <a:pt x="12187" y="7732"/>
                        <a:pt x="11647" y="7505"/>
                        <a:pt x="11111" y="7271"/>
                      </a:cubicBezTo>
                      <a:cubicBezTo>
                        <a:pt x="10969" y="5125"/>
                        <a:pt x="10663" y="3509"/>
                        <a:pt x="10158" y="1393"/>
                      </a:cubicBezTo>
                      <a:lnTo>
                        <a:pt x="9817" y="1238"/>
                      </a:lnTo>
                      <a:lnTo>
                        <a:pt x="9631" y="1283"/>
                      </a:lnTo>
                      <a:cubicBezTo>
                        <a:pt x="10141" y="3398"/>
                        <a:pt x="10453" y="4984"/>
                        <a:pt x="10605" y="7044"/>
                      </a:cubicBezTo>
                      <a:cubicBezTo>
                        <a:pt x="10151" y="6838"/>
                        <a:pt x="9701" y="6625"/>
                        <a:pt x="9253" y="6405"/>
                      </a:cubicBezTo>
                      <a:cubicBezTo>
                        <a:pt x="8851" y="4406"/>
                        <a:pt x="8410" y="2391"/>
                        <a:pt x="7946" y="405"/>
                      </a:cubicBezTo>
                      <a:cubicBezTo>
                        <a:pt x="7771" y="337"/>
                        <a:pt x="7592" y="275"/>
                        <a:pt x="7406" y="224"/>
                      </a:cubicBezTo>
                      <a:lnTo>
                        <a:pt x="7406" y="224"/>
                      </a:lnTo>
                      <a:cubicBezTo>
                        <a:pt x="7864" y="2177"/>
                        <a:pt x="8297" y="4158"/>
                        <a:pt x="8699" y="6130"/>
                      </a:cubicBezTo>
                      <a:cubicBezTo>
                        <a:pt x="8032" y="5792"/>
                        <a:pt x="7372" y="5441"/>
                        <a:pt x="6718" y="5077"/>
                      </a:cubicBezTo>
                      <a:lnTo>
                        <a:pt x="5528" y="0"/>
                      </a:ln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8" name="Google Shape;338;p4"/>
              <p:cNvSpPr/>
              <p:nvPr/>
            </p:nvSpPr>
            <p:spPr>
              <a:xfrm rot="-445884">
                <a:off x="-1249620" y="1808481"/>
                <a:ext cx="13917" cy="31407"/>
              </a:xfrm>
              <a:prstGeom prst="rect">
                <a:avLst/>
              </a:pr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4"/>
            <p:cNvGrpSpPr/>
            <p:nvPr/>
          </p:nvGrpSpPr>
          <p:grpSpPr>
            <a:xfrm rot="10800000">
              <a:off x="1071394" y="4199281"/>
              <a:ext cx="287559" cy="551747"/>
              <a:chOff x="-1404325" y="221495"/>
              <a:chExt cx="929407" cy="1783279"/>
            </a:xfrm>
          </p:grpSpPr>
          <p:grpSp>
            <p:nvGrpSpPr>
              <p:cNvPr id="340" name="Google Shape;340;p4"/>
              <p:cNvGrpSpPr/>
              <p:nvPr/>
            </p:nvGrpSpPr>
            <p:grpSpPr>
              <a:xfrm rot="-5209225">
                <a:off x="-1809468" y="696036"/>
                <a:ext cx="1739693" cy="834198"/>
                <a:chOff x="4223700" y="4433150"/>
                <a:chExt cx="671025" cy="321725"/>
              </a:xfrm>
            </p:grpSpPr>
            <p:sp>
              <p:nvSpPr>
                <p:cNvPr id="341" name="Google Shape;341;p4"/>
                <p:cNvSpPr/>
                <p:nvPr/>
              </p:nvSpPr>
              <p:spPr>
                <a:xfrm>
                  <a:off x="4223700" y="4433150"/>
                  <a:ext cx="467900" cy="321725"/>
                </a:xfrm>
                <a:custGeom>
                  <a:rect b="b" l="l" r="r" t="t"/>
                  <a:pathLst>
                    <a:path extrusionOk="0" h="12869" w="18716">
                      <a:moveTo>
                        <a:pt x="6041" y="0"/>
                      </a:moveTo>
                      <a:cubicBezTo>
                        <a:pt x="4733" y="0"/>
                        <a:pt x="3391" y="361"/>
                        <a:pt x="2356" y="1057"/>
                      </a:cubicBezTo>
                      <a:cubicBezTo>
                        <a:pt x="1844" y="1401"/>
                        <a:pt x="1349" y="1789"/>
                        <a:pt x="1008" y="2292"/>
                      </a:cubicBezTo>
                      <a:cubicBezTo>
                        <a:pt x="651" y="2818"/>
                        <a:pt x="482" y="3444"/>
                        <a:pt x="403" y="4064"/>
                      </a:cubicBezTo>
                      <a:cubicBezTo>
                        <a:pt x="0" y="7293"/>
                        <a:pt x="2150" y="10482"/>
                        <a:pt x="5132" y="11875"/>
                      </a:cubicBezTo>
                      <a:cubicBezTo>
                        <a:pt x="6533" y="12529"/>
                        <a:pt x="8252" y="12868"/>
                        <a:pt x="9969" y="12868"/>
                      </a:cubicBezTo>
                      <a:cubicBezTo>
                        <a:pt x="11608" y="12868"/>
                        <a:pt x="13245" y="12559"/>
                        <a:pt x="14602" y="11922"/>
                      </a:cubicBezTo>
                      <a:cubicBezTo>
                        <a:pt x="18196" y="10234"/>
                        <a:pt x="18716" y="6581"/>
                        <a:pt x="15623" y="4094"/>
                      </a:cubicBezTo>
                      <a:cubicBezTo>
                        <a:pt x="14485" y="3179"/>
                        <a:pt x="13126" y="2567"/>
                        <a:pt x="11784" y="1962"/>
                      </a:cubicBezTo>
                      <a:cubicBezTo>
                        <a:pt x="10701" y="1473"/>
                        <a:pt x="9621" y="988"/>
                        <a:pt x="8538" y="500"/>
                      </a:cubicBezTo>
                      <a:cubicBezTo>
                        <a:pt x="7791" y="164"/>
                        <a:pt x="6923" y="0"/>
                        <a:pt x="604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4"/>
                <p:cNvSpPr/>
                <p:nvPr/>
              </p:nvSpPr>
              <p:spPr>
                <a:xfrm>
                  <a:off x="4232375" y="4546325"/>
                  <a:ext cx="62450" cy="25050"/>
                </a:xfrm>
                <a:custGeom>
                  <a:rect b="b" l="l" r="r" t="t"/>
                  <a:pathLst>
                    <a:path extrusionOk="0" h="1002" w="2498">
                      <a:moveTo>
                        <a:pt x="18" y="0"/>
                      </a:moveTo>
                      <a:cubicBezTo>
                        <a:pt x="1" y="337"/>
                        <a:pt x="11" y="672"/>
                        <a:pt x="45" y="1002"/>
                      </a:cubicBezTo>
                      <a:cubicBezTo>
                        <a:pt x="812" y="578"/>
                        <a:pt x="1642" y="259"/>
                        <a:pt x="2498" y="59"/>
                      </a:cubicBezTo>
                      <a:cubicBezTo>
                        <a:pt x="1672" y="38"/>
                        <a:pt x="844" y="21"/>
                        <a:pt x="18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4"/>
                <p:cNvSpPr/>
                <p:nvPr/>
              </p:nvSpPr>
              <p:spPr>
                <a:xfrm>
                  <a:off x="4539800" y="4705600"/>
                  <a:ext cx="29875" cy="41975"/>
                </a:xfrm>
                <a:custGeom>
                  <a:rect b="b" l="l" r="r" t="t"/>
                  <a:pathLst>
                    <a:path extrusionOk="0" h="1679" w="1195">
                      <a:moveTo>
                        <a:pt x="1194" y="0"/>
                      </a:moveTo>
                      <a:lnTo>
                        <a:pt x="1194" y="0"/>
                      </a:lnTo>
                      <a:cubicBezTo>
                        <a:pt x="861" y="605"/>
                        <a:pt x="458" y="1166"/>
                        <a:pt x="1" y="1678"/>
                      </a:cubicBezTo>
                      <a:cubicBezTo>
                        <a:pt x="331" y="1602"/>
                        <a:pt x="658" y="1517"/>
                        <a:pt x="974" y="1410"/>
                      </a:cubicBezTo>
                      <a:cubicBezTo>
                        <a:pt x="1080" y="946"/>
                        <a:pt x="1153" y="475"/>
                        <a:pt x="1194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4"/>
                <p:cNvSpPr/>
                <p:nvPr/>
              </p:nvSpPr>
              <p:spPr>
                <a:xfrm>
                  <a:off x="4264625" y="4634125"/>
                  <a:ext cx="97450" cy="49725"/>
                </a:xfrm>
                <a:custGeom>
                  <a:rect b="b" l="l" r="r" t="t"/>
                  <a:pathLst>
                    <a:path extrusionOk="0" h="1989" w="3898">
                      <a:moveTo>
                        <a:pt x="3897" y="0"/>
                      </a:moveTo>
                      <a:cubicBezTo>
                        <a:pt x="2656" y="496"/>
                        <a:pt x="1332" y="775"/>
                        <a:pt x="1" y="833"/>
                      </a:cubicBezTo>
                      <a:cubicBezTo>
                        <a:pt x="273" y="1242"/>
                        <a:pt x="585" y="1631"/>
                        <a:pt x="930" y="1989"/>
                      </a:cubicBezTo>
                      <a:cubicBezTo>
                        <a:pt x="1986" y="1432"/>
                        <a:pt x="2983" y="764"/>
                        <a:pt x="3897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4"/>
                <p:cNvSpPr/>
                <p:nvPr/>
              </p:nvSpPr>
              <p:spPr>
                <a:xfrm>
                  <a:off x="4249400" y="4609550"/>
                  <a:ext cx="74600" cy="36650"/>
                </a:xfrm>
                <a:custGeom>
                  <a:rect b="b" l="l" r="r" t="t"/>
                  <a:pathLst>
                    <a:path extrusionOk="0" h="1466" w="2984">
                      <a:moveTo>
                        <a:pt x="2983" y="0"/>
                      </a:moveTo>
                      <a:cubicBezTo>
                        <a:pt x="2023" y="367"/>
                        <a:pt x="1023" y="615"/>
                        <a:pt x="1" y="739"/>
                      </a:cubicBezTo>
                      <a:cubicBezTo>
                        <a:pt x="118" y="987"/>
                        <a:pt x="245" y="1231"/>
                        <a:pt x="386" y="1465"/>
                      </a:cubicBezTo>
                      <a:cubicBezTo>
                        <a:pt x="1274" y="1011"/>
                        <a:pt x="2140" y="523"/>
                        <a:pt x="2983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4"/>
                <p:cNvSpPr/>
                <p:nvPr/>
              </p:nvSpPr>
              <p:spPr>
                <a:xfrm>
                  <a:off x="4233675" y="4507025"/>
                  <a:ext cx="53425" cy="28325"/>
                </a:xfrm>
                <a:custGeom>
                  <a:rect b="b" l="l" r="r" t="t"/>
                  <a:pathLst>
                    <a:path extrusionOk="0" h="1133" w="2137">
                      <a:moveTo>
                        <a:pt x="2136" y="1"/>
                      </a:moveTo>
                      <a:lnTo>
                        <a:pt x="2136" y="1"/>
                      </a:lnTo>
                      <a:cubicBezTo>
                        <a:pt x="2124" y="8"/>
                        <a:pt x="2112" y="15"/>
                        <a:pt x="2100" y="22"/>
                      </a:cubicBezTo>
                      <a:lnTo>
                        <a:pt x="2100" y="22"/>
                      </a:lnTo>
                      <a:cubicBezTo>
                        <a:pt x="2114" y="15"/>
                        <a:pt x="2126" y="8"/>
                        <a:pt x="2136" y="1"/>
                      </a:cubicBezTo>
                      <a:close/>
                      <a:moveTo>
                        <a:pt x="2100" y="22"/>
                      </a:moveTo>
                      <a:lnTo>
                        <a:pt x="2100" y="22"/>
                      </a:lnTo>
                      <a:cubicBezTo>
                        <a:pt x="1991" y="73"/>
                        <a:pt x="1784" y="84"/>
                        <a:pt x="1575" y="84"/>
                      </a:cubicBezTo>
                      <a:cubicBezTo>
                        <a:pt x="1411" y="84"/>
                        <a:pt x="1245" y="77"/>
                        <a:pt x="1124" y="77"/>
                      </a:cubicBezTo>
                      <a:cubicBezTo>
                        <a:pt x="1083" y="77"/>
                        <a:pt x="1047" y="78"/>
                        <a:pt x="1019" y="80"/>
                      </a:cubicBezTo>
                      <a:cubicBezTo>
                        <a:pt x="754" y="97"/>
                        <a:pt x="485" y="118"/>
                        <a:pt x="220" y="139"/>
                      </a:cubicBezTo>
                      <a:cubicBezTo>
                        <a:pt x="114" y="451"/>
                        <a:pt x="45" y="782"/>
                        <a:pt x="4" y="1109"/>
                      </a:cubicBezTo>
                      <a:cubicBezTo>
                        <a:pt x="4" y="1118"/>
                        <a:pt x="4" y="1125"/>
                        <a:pt x="1" y="1132"/>
                      </a:cubicBezTo>
                      <a:cubicBezTo>
                        <a:pt x="714" y="788"/>
                        <a:pt x="1413" y="420"/>
                        <a:pt x="2100" y="22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4"/>
                <p:cNvSpPr/>
                <p:nvPr/>
              </p:nvSpPr>
              <p:spPr>
                <a:xfrm>
                  <a:off x="4583500" y="4702400"/>
                  <a:ext cx="19875" cy="31075"/>
                </a:xfrm>
                <a:custGeom>
                  <a:rect b="b" l="l" r="r" t="t"/>
                  <a:pathLst>
                    <a:path extrusionOk="0" h="1243" w="795">
                      <a:moveTo>
                        <a:pt x="794" y="1"/>
                      </a:moveTo>
                      <a:lnTo>
                        <a:pt x="794" y="1"/>
                      </a:lnTo>
                      <a:cubicBezTo>
                        <a:pt x="540" y="420"/>
                        <a:pt x="272" y="833"/>
                        <a:pt x="0" y="1242"/>
                      </a:cubicBezTo>
                      <a:cubicBezTo>
                        <a:pt x="69" y="1211"/>
                        <a:pt x="141" y="1184"/>
                        <a:pt x="210" y="1152"/>
                      </a:cubicBezTo>
                      <a:cubicBezTo>
                        <a:pt x="399" y="1063"/>
                        <a:pt x="578" y="967"/>
                        <a:pt x="750" y="868"/>
                      </a:cubicBezTo>
                      <a:cubicBezTo>
                        <a:pt x="777" y="575"/>
                        <a:pt x="791" y="282"/>
                        <a:pt x="794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4"/>
                <p:cNvSpPr/>
                <p:nvPr/>
              </p:nvSpPr>
              <p:spPr>
                <a:xfrm>
                  <a:off x="4234600" y="4567550"/>
                  <a:ext cx="73400" cy="40025"/>
                </a:xfrm>
                <a:custGeom>
                  <a:rect b="b" l="l" r="r" t="t"/>
                  <a:pathLst>
                    <a:path extrusionOk="0" h="1601" w="2936">
                      <a:moveTo>
                        <a:pt x="2936" y="1"/>
                      </a:moveTo>
                      <a:cubicBezTo>
                        <a:pt x="1972" y="252"/>
                        <a:pt x="991" y="417"/>
                        <a:pt x="1" y="507"/>
                      </a:cubicBezTo>
                      <a:cubicBezTo>
                        <a:pt x="59" y="875"/>
                        <a:pt x="149" y="1243"/>
                        <a:pt x="269" y="1601"/>
                      </a:cubicBezTo>
                      <a:cubicBezTo>
                        <a:pt x="1171" y="1091"/>
                        <a:pt x="2061" y="558"/>
                        <a:pt x="2936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4"/>
                <p:cNvSpPr/>
                <p:nvPr/>
              </p:nvSpPr>
              <p:spPr>
                <a:xfrm>
                  <a:off x="4472650" y="4704475"/>
                  <a:ext cx="60200" cy="50325"/>
                </a:xfrm>
                <a:custGeom>
                  <a:rect b="b" l="l" r="r" t="t"/>
                  <a:pathLst>
                    <a:path extrusionOk="0" h="2013" w="2408">
                      <a:moveTo>
                        <a:pt x="2408" y="0"/>
                      </a:moveTo>
                      <a:cubicBezTo>
                        <a:pt x="1658" y="733"/>
                        <a:pt x="850" y="1404"/>
                        <a:pt x="0" y="2012"/>
                      </a:cubicBezTo>
                      <a:cubicBezTo>
                        <a:pt x="599" y="2012"/>
                        <a:pt x="1197" y="1974"/>
                        <a:pt x="1782" y="1892"/>
                      </a:cubicBezTo>
                      <a:cubicBezTo>
                        <a:pt x="1920" y="1242"/>
                        <a:pt x="2129" y="606"/>
                        <a:pt x="2408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4"/>
                <p:cNvSpPr/>
                <p:nvPr/>
              </p:nvSpPr>
              <p:spPr>
                <a:xfrm>
                  <a:off x="4420025" y="4687775"/>
                  <a:ext cx="77150" cy="66850"/>
                </a:xfrm>
                <a:custGeom>
                  <a:rect b="b" l="l" r="r" t="t"/>
                  <a:pathLst>
                    <a:path extrusionOk="0" h="2674" w="3086">
                      <a:moveTo>
                        <a:pt x="3085" y="1"/>
                      </a:moveTo>
                      <a:cubicBezTo>
                        <a:pt x="2136" y="929"/>
                        <a:pt x="1101" y="1769"/>
                        <a:pt x="0" y="2509"/>
                      </a:cubicBezTo>
                      <a:cubicBezTo>
                        <a:pt x="571" y="2601"/>
                        <a:pt x="1156" y="2656"/>
                        <a:pt x="1744" y="2674"/>
                      </a:cubicBezTo>
                      <a:cubicBezTo>
                        <a:pt x="2291" y="1837"/>
                        <a:pt x="2742" y="940"/>
                        <a:pt x="3085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4"/>
                <p:cNvSpPr/>
                <p:nvPr/>
              </p:nvSpPr>
              <p:spPr>
                <a:xfrm>
                  <a:off x="4369700" y="4683050"/>
                  <a:ext cx="77100" cy="63650"/>
                </a:xfrm>
                <a:custGeom>
                  <a:rect b="b" l="l" r="r" t="t"/>
                  <a:pathLst>
                    <a:path extrusionOk="0" h="2546" w="3084">
                      <a:moveTo>
                        <a:pt x="3083" y="1"/>
                      </a:moveTo>
                      <a:lnTo>
                        <a:pt x="3083" y="1"/>
                      </a:lnTo>
                      <a:cubicBezTo>
                        <a:pt x="2117" y="809"/>
                        <a:pt x="1085" y="1531"/>
                        <a:pt x="1" y="2171"/>
                      </a:cubicBezTo>
                      <a:cubicBezTo>
                        <a:pt x="404" y="2319"/>
                        <a:pt x="826" y="2442"/>
                        <a:pt x="1260" y="2546"/>
                      </a:cubicBezTo>
                      <a:cubicBezTo>
                        <a:pt x="1893" y="1717"/>
                        <a:pt x="2501" y="867"/>
                        <a:pt x="3083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4"/>
                <p:cNvSpPr/>
                <p:nvPr/>
              </p:nvSpPr>
              <p:spPr>
                <a:xfrm>
                  <a:off x="4288975" y="4659675"/>
                  <a:ext cx="75875" cy="49200"/>
                </a:xfrm>
                <a:custGeom>
                  <a:rect b="b" l="l" r="r" t="t"/>
                  <a:pathLst>
                    <a:path extrusionOk="0" h="1968" w="3035">
                      <a:moveTo>
                        <a:pt x="3034" y="0"/>
                      </a:moveTo>
                      <a:cubicBezTo>
                        <a:pt x="2067" y="454"/>
                        <a:pt x="1045" y="791"/>
                        <a:pt x="0" y="1015"/>
                      </a:cubicBezTo>
                      <a:cubicBezTo>
                        <a:pt x="337" y="1362"/>
                        <a:pt x="705" y="1679"/>
                        <a:pt x="1094" y="1967"/>
                      </a:cubicBezTo>
                      <a:cubicBezTo>
                        <a:pt x="1740" y="1310"/>
                        <a:pt x="2387" y="657"/>
                        <a:pt x="3034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4"/>
                <p:cNvSpPr/>
                <p:nvPr/>
              </p:nvSpPr>
              <p:spPr>
                <a:xfrm>
                  <a:off x="4329025" y="4675150"/>
                  <a:ext cx="74075" cy="57900"/>
                </a:xfrm>
                <a:custGeom>
                  <a:rect b="b" l="l" r="r" t="t"/>
                  <a:pathLst>
                    <a:path extrusionOk="0" h="2316" w="2963">
                      <a:moveTo>
                        <a:pt x="2963" y="0"/>
                      </a:moveTo>
                      <a:cubicBezTo>
                        <a:pt x="2061" y="699"/>
                        <a:pt x="1057" y="1266"/>
                        <a:pt x="1" y="1693"/>
                      </a:cubicBezTo>
                      <a:cubicBezTo>
                        <a:pt x="297" y="1878"/>
                        <a:pt x="603" y="2047"/>
                        <a:pt x="919" y="2195"/>
                      </a:cubicBezTo>
                      <a:cubicBezTo>
                        <a:pt x="1009" y="2239"/>
                        <a:pt x="1105" y="2274"/>
                        <a:pt x="1198" y="2315"/>
                      </a:cubicBezTo>
                      <a:cubicBezTo>
                        <a:pt x="1824" y="1572"/>
                        <a:pt x="2415" y="802"/>
                        <a:pt x="2963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4"/>
                <p:cNvSpPr/>
                <p:nvPr/>
              </p:nvSpPr>
              <p:spPr>
                <a:xfrm>
                  <a:off x="4392675" y="4434200"/>
                  <a:ext cx="27700" cy="69600"/>
                </a:xfrm>
                <a:custGeom>
                  <a:rect b="b" l="l" r="r" t="t"/>
                  <a:pathLst>
                    <a:path extrusionOk="0" h="2784" w="110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93" y="936"/>
                        <a:pt x="420" y="1864"/>
                        <a:pt x="685" y="2783"/>
                      </a:cubicBezTo>
                      <a:cubicBezTo>
                        <a:pt x="826" y="1926"/>
                        <a:pt x="967" y="1070"/>
                        <a:pt x="1108" y="213"/>
                      </a:cubicBezTo>
                      <a:cubicBezTo>
                        <a:pt x="753" y="110"/>
                        <a:pt x="382" y="38"/>
                        <a:pt x="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4"/>
                <p:cNvSpPr/>
                <p:nvPr/>
              </p:nvSpPr>
              <p:spPr>
                <a:xfrm>
                  <a:off x="4288450" y="4444775"/>
                  <a:ext cx="22975" cy="44975"/>
                </a:xfrm>
                <a:custGeom>
                  <a:rect b="b" l="l" r="r" t="t"/>
                  <a:pathLst>
                    <a:path extrusionOk="0" h="1799" w="919">
                      <a:moveTo>
                        <a:pt x="919" y="0"/>
                      </a:moveTo>
                      <a:cubicBezTo>
                        <a:pt x="596" y="124"/>
                        <a:pt x="290" y="276"/>
                        <a:pt x="1" y="448"/>
                      </a:cubicBezTo>
                      <a:cubicBezTo>
                        <a:pt x="220" y="940"/>
                        <a:pt x="475" y="1407"/>
                        <a:pt x="633" y="1799"/>
                      </a:cubicBezTo>
                      <a:cubicBezTo>
                        <a:pt x="730" y="1200"/>
                        <a:pt x="823" y="602"/>
                        <a:pt x="919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4"/>
                <p:cNvSpPr/>
                <p:nvPr/>
              </p:nvSpPr>
              <p:spPr>
                <a:xfrm>
                  <a:off x="4523550" y="4484575"/>
                  <a:ext cx="24275" cy="85950"/>
                </a:xfrm>
                <a:custGeom>
                  <a:rect b="b" l="l" r="r" t="t"/>
                  <a:pathLst>
                    <a:path extrusionOk="0" h="3438" w="97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44" y="1108"/>
                        <a:pt x="500" y="2278"/>
                        <a:pt x="448" y="3437"/>
                      </a:cubicBezTo>
                      <a:cubicBezTo>
                        <a:pt x="619" y="2440"/>
                        <a:pt x="795" y="1445"/>
                        <a:pt x="970" y="448"/>
                      </a:cubicBezTo>
                      <a:cubicBezTo>
                        <a:pt x="651" y="294"/>
                        <a:pt x="324" y="145"/>
                        <a:pt x="0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4"/>
                <p:cNvSpPr/>
                <p:nvPr/>
              </p:nvSpPr>
              <p:spPr>
                <a:xfrm>
                  <a:off x="4330675" y="4434125"/>
                  <a:ext cx="26250" cy="82300"/>
                </a:xfrm>
                <a:custGeom>
                  <a:rect b="b" l="l" r="r" t="t"/>
                  <a:pathLst>
                    <a:path extrusionOk="0" h="3292" w="1050">
                      <a:moveTo>
                        <a:pt x="1049" y="0"/>
                      </a:moveTo>
                      <a:lnTo>
                        <a:pt x="1049" y="0"/>
                      </a:lnTo>
                      <a:cubicBezTo>
                        <a:pt x="695" y="34"/>
                        <a:pt x="344" y="96"/>
                        <a:pt x="1" y="182"/>
                      </a:cubicBezTo>
                      <a:cubicBezTo>
                        <a:pt x="358" y="1190"/>
                        <a:pt x="620" y="2232"/>
                        <a:pt x="781" y="3291"/>
                      </a:cubicBezTo>
                      <a:cubicBezTo>
                        <a:pt x="871" y="2194"/>
                        <a:pt x="960" y="1097"/>
                        <a:pt x="1049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4"/>
                <p:cNvSpPr/>
                <p:nvPr/>
              </p:nvSpPr>
              <p:spPr>
                <a:xfrm>
                  <a:off x="4636975" y="4557600"/>
                  <a:ext cx="21000" cy="78100"/>
                </a:xfrm>
                <a:custGeom>
                  <a:rect b="b" l="l" r="r" t="t"/>
                  <a:pathLst>
                    <a:path extrusionOk="0" h="3124" w="84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10" y="1008"/>
                        <a:pt x="400" y="2081"/>
                        <a:pt x="255" y="3123"/>
                      </a:cubicBezTo>
                      <a:cubicBezTo>
                        <a:pt x="472" y="2553"/>
                        <a:pt x="668" y="1971"/>
                        <a:pt x="840" y="1386"/>
                      </a:cubicBezTo>
                      <a:cubicBezTo>
                        <a:pt x="654" y="912"/>
                        <a:pt x="375" y="444"/>
                        <a:pt x="0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4"/>
                <p:cNvSpPr/>
                <p:nvPr/>
              </p:nvSpPr>
              <p:spPr>
                <a:xfrm>
                  <a:off x="4550475" y="4497050"/>
                  <a:ext cx="35875" cy="101250"/>
                </a:xfrm>
                <a:custGeom>
                  <a:rect b="b" l="l" r="r" t="t"/>
                  <a:pathLst>
                    <a:path extrusionOk="0" h="4050" w="143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27" y="1332"/>
                        <a:pt x="550" y="2684"/>
                        <a:pt x="661" y="4049"/>
                      </a:cubicBezTo>
                      <a:lnTo>
                        <a:pt x="1434" y="768"/>
                      </a:lnTo>
                      <a:cubicBezTo>
                        <a:pt x="974" y="489"/>
                        <a:pt x="492" y="238"/>
                        <a:pt x="0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4"/>
                <p:cNvSpPr/>
                <p:nvPr/>
              </p:nvSpPr>
              <p:spPr>
                <a:xfrm>
                  <a:off x="4480200" y="4465075"/>
                  <a:ext cx="34950" cy="80400"/>
                </a:xfrm>
                <a:custGeom>
                  <a:rect b="b" l="l" r="r" t="t"/>
                  <a:pathLst>
                    <a:path extrusionOk="0" h="3216" w="139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48" y="1025"/>
                        <a:pt x="761" y="2109"/>
                        <a:pt x="919" y="3216"/>
                      </a:cubicBezTo>
                      <a:cubicBezTo>
                        <a:pt x="1129" y="2363"/>
                        <a:pt x="1288" y="1500"/>
                        <a:pt x="1397" y="626"/>
                      </a:cubicBezTo>
                      <a:cubicBezTo>
                        <a:pt x="929" y="416"/>
                        <a:pt x="465" y="207"/>
                        <a:pt x="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4"/>
                <p:cNvSpPr/>
                <p:nvPr/>
              </p:nvSpPr>
              <p:spPr>
                <a:xfrm>
                  <a:off x="4602750" y="4526875"/>
                  <a:ext cx="26250" cy="91625"/>
                </a:xfrm>
                <a:custGeom>
                  <a:rect b="b" l="l" r="r" t="t"/>
                  <a:pathLst>
                    <a:path extrusionOk="0" h="3665" w="105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4" y="1188"/>
                        <a:pt x="492" y="2426"/>
                        <a:pt x="464" y="3665"/>
                      </a:cubicBezTo>
                      <a:cubicBezTo>
                        <a:pt x="661" y="2736"/>
                        <a:pt x="853" y="1807"/>
                        <a:pt x="1050" y="878"/>
                      </a:cubicBezTo>
                      <a:cubicBezTo>
                        <a:pt x="871" y="696"/>
                        <a:pt x="675" y="517"/>
                        <a:pt x="461" y="345"/>
                      </a:cubicBezTo>
                      <a:cubicBezTo>
                        <a:pt x="310" y="225"/>
                        <a:pt x="159" y="111"/>
                        <a:pt x="0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4"/>
                <p:cNvSpPr/>
                <p:nvPr/>
              </p:nvSpPr>
              <p:spPr>
                <a:xfrm>
                  <a:off x="4432475" y="4443825"/>
                  <a:ext cx="40450" cy="94100"/>
                </a:xfrm>
                <a:custGeom>
                  <a:rect b="b" l="l" r="r" t="t"/>
                  <a:pathLst>
                    <a:path extrusionOk="0" h="3764" w="161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96" y="1222"/>
                        <a:pt x="895" y="2481"/>
                        <a:pt x="1195" y="3764"/>
                      </a:cubicBezTo>
                      <a:cubicBezTo>
                        <a:pt x="1336" y="2749"/>
                        <a:pt x="1476" y="1734"/>
                        <a:pt x="1617" y="719"/>
                      </a:cubicBezTo>
                      <a:cubicBezTo>
                        <a:pt x="1143" y="503"/>
                        <a:pt x="665" y="289"/>
                        <a:pt x="187" y="73"/>
                      </a:cubicBezTo>
                      <a:cubicBezTo>
                        <a:pt x="128" y="49"/>
                        <a:pt x="63" y="25"/>
                        <a:pt x="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4"/>
                <p:cNvSpPr/>
                <p:nvPr/>
              </p:nvSpPr>
              <p:spPr>
                <a:xfrm>
                  <a:off x="4360600" y="4433175"/>
                  <a:ext cx="28050" cy="72425"/>
                </a:xfrm>
                <a:custGeom>
                  <a:rect b="b" l="l" r="r" t="t"/>
                  <a:pathLst>
                    <a:path extrusionOk="0" h="2897" w="1122">
                      <a:moveTo>
                        <a:pt x="562" y="1"/>
                      </a:moveTo>
                      <a:cubicBezTo>
                        <a:pt x="375" y="1"/>
                        <a:pt x="188" y="8"/>
                        <a:pt x="1" y="24"/>
                      </a:cubicBezTo>
                      <a:cubicBezTo>
                        <a:pt x="155" y="1004"/>
                        <a:pt x="413" y="1971"/>
                        <a:pt x="771" y="2896"/>
                      </a:cubicBezTo>
                      <a:cubicBezTo>
                        <a:pt x="888" y="1937"/>
                        <a:pt x="1004" y="980"/>
                        <a:pt x="1122" y="24"/>
                      </a:cubicBezTo>
                      <a:cubicBezTo>
                        <a:pt x="936" y="8"/>
                        <a:pt x="749" y="1"/>
                        <a:pt x="562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4"/>
                <p:cNvSpPr/>
                <p:nvPr/>
              </p:nvSpPr>
              <p:spPr>
                <a:xfrm>
                  <a:off x="4328275" y="4525100"/>
                  <a:ext cx="10075" cy="3700"/>
                </a:xfrm>
                <a:custGeom>
                  <a:rect b="b" l="l" r="r" t="t"/>
                  <a:pathLst>
                    <a:path extrusionOk="0" h="148" w="403">
                      <a:moveTo>
                        <a:pt x="402" y="0"/>
                      </a:moveTo>
                      <a:lnTo>
                        <a:pt x="0" y="17"/>
                      </a:lnTo>
                      <a:cubicBezTo>
                        <a:pt x="7" y="55"/>
                        <a:pt x="17" y="97"/>
                        <a:pt x="24" y="134"/>
                      </a:cubicBezTo>
                      <a:cubicBezTo>
                        <a:pt x="27" y="138"/>
                        <a:pt x="27" y="144"/>
                        <a:pt x="31" y="148"/>
                      </a:cubicBezTo>
                      <a:lnTo>
                        <a:pt x="392" y="76"/>
                      </a:lnTo>
                      <a:cubicBezTo>
                        <a:pt x="399" y="51"/>
                        <a:pt x="402" y="24"/>
                        <a:pt x="402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4"/>
                <p:cNvSpPr/>
                <p:nvPr/>
              </p:nvSpPr>
              <p:spPr>
                <a:xfrm>
                  <a:off x="4307351" y="4442100"/>
                  <a:ext cx="33575" cy="90507"/>
                </a:xfrm>
                <a:custGeom>
                  <a:rect b="b" l="l" r="r" t="t"/>
                  <a:pathLst>
                    <a:path extrusionOk="0" h="3379" w="1343">
                      <a:moveTo>
                        <a:pt x="459" y="1"/>
                      </a:moveTo>
                      <a:cubicBezTo>
                        <a:pt x="304" y="53"/>
                        <a:pt x="149" y="107"/>
                        <a:pt x="1" y="169"/>
                      </a:cubicBezTo>
                      <a:cubicBezTo>
                        <a:pt x="321" y="1153"/>
                        <a:pt x="589" y="2158"/>
                        <a:pt x="802" y="3169"/>
                      </a:cubicBezTo>
                      <a:cubicBezTo>
                        <a:pt x="826" y="3134"/>
                        <a:pt x="861" y="3107"/>
                        <a:pt x="899" y="3090"/>
                      </a:cubicBezTo>
                      <a:cubicBezTo>
                        <a:pt x="937" y="3070"/>
                        <a:pt x="979" y="3060"/>
                        <a:pt x="1022" y="3060"/>
                      </a:cubicBezTo>
                      <a:cubicBezTo>
                        <a:pt x="1091" y="3060"/>
                        <a:pt x="1160" y="3085"/>
                        <a:pt x="1215" y="3134"/>
                      </a:cubicBezTo>
                      <a:cubicBezTo>
                        <a:pt x="1291" y="3196"/>
                        <a:pt x="1329" y="3285"/>
                        <a:pt x="1318" y="3379"/>
                      </a:cubicBezTo>
                      <a:lnTo>
                        <a:pt x="1342" y="3371"/>
                      </a:lnTo>
                      <a:cubicBezTo>
                        <a:pt x="1115" y="2233"/>
                        <a:pt x="820" y="1105"/>
                        <a:pt x="459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4281050" y="4494575"/>
                  <a:ext cx="1225" cy="525"/>
                </a:xfrm>
                <a:custGeom>
                  <a:rect b="b" l="l" r="r" t="t"/>
                  <a:pathLst>
                    <a:path extrusionOk="0" h="21" w="49">
                      <a:moveTo>
                        <a:pt x="49" y="0"/>
                      </a:moveTo>
                      <a:cubicBezTo>
                        <a:pt x="32" y="0"/>
                        <a:pt x="18" y="3"/>
                        <a:pt x="0" y="7"/>
                      </a:cubicBezTo>
                      <a:cubicBezTo>
                        <a:pt x="4" y="10"/>
                        <a:pt x="4" y="17"/>
                        <a:pt x="8" y="21"/>
                      </a:cubicBez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4"/>
                <p:cNvSpPr/>
                <p:nvPr/>
              </p:nvSpPr>
              <p:spPr>
                <a:xfrm>
                  <a:off x="4553975" y="4647525"/>
                  <a:ext cx="12425" cy="9500"/>
                </a:xfrm>
                <a:custGeom>
                  <a:rect b="b" l="l" r="r" t="t"/>
                  <a:pathLst>
                    <a:path extrusionOk="0" h="380" w="497">
                      <a:moveTo>
                        <a:pt x="459" y="1"/>
                      </a:moveTo>
                      <a:cubicBezTo>
                        <a:pt x="307" y="97"/>
                        <a:pt x="156" y="190"/>
                        <a:pt x="1" y="286"/>
                      </a:cubicBezTo>
                      <a:cubicBezTo>
                        <a:pt x="5" y="318"/>
                        <a:pt x="8" y="348"/>
                        <a:pt x="15" y="380"/>
                      </a:cubicBezTo>
                      <a:lnTo>
                        <a:pt x="496" y="321"/>
                      </a:lnTo>
                      <a:cubicBezTo>
                        <a:pt x="486" y="215"/>
                        <a:pt x="472" y="107"/>
                        <a:pt x="459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4"/>
                <p:cNvSpPr/>
                <p:nvPr/>
              </p:nvSpPr>
              <p:spPr>
                <a:xfrm>
                  <a:off x="4328850" y="4528425"/>
                  <a:ext cx="200" cy="375"/>
                </a:xfrm>
                <a:custGeom>
                  <a:rect b="b" l="l" r="r" t="t"/>
                  <a:pathLst>
                    <a:path extrusionOk="0" h="15" w="8">
                      <a:moveTo>
                        <a:pt x="1" y="1"/>
                      </a:moveTo>
                      <a:cubicBezTo>
                        <a:pt x="1" y="8"/>
                        <a:pt x="4" y="11"/>
                        <a:pt x="4" y="15"/>
                      </a:cubicBezTo>
                      <a:lnTo>
                        <a:pt x="8" y="15"/>
                      </a:lnTo>
                      <a:cubicBezTo>
                        <a:pt x="4" y="11"/>
                        <a:pt x="4" y="5"/>
                        <a:pt x="1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4"/>
                <p:cNvSpPr/>
                <p:nvPr/>
              </p:nvSpPr>
              <p:spPr>
                <a:xfrm>
                  <a:off x="4232725" y="4433175"/>
                  <a:ext cx="662000" cy="321025"/>
                </a:xfrm>
                <a:custGeom>
                  <a:rect b="b" l="l" r="r" t="t"/>
                  <a:pathLst>
                    <a:path extrusionOk="0" h="12841" w="26480">
                      <a:moveTo>
                        <a:pt x="5528" y="0"/>
                      </a:moveTo>
                      <a:cubicBezTo>
                        <a:pt x="5363" y="3"/>
                        <a:pt x="5198" y="13"/>
                        <a:pt x="5033" y="27"/>
                      </a:cubicBezTo>
                      <a:lnTo>
                        <a:pt x="6140" y="4750"/>
                      </a:lnTo>
                      <a:cubicBezTo>
                        <a:pt x="4441" y="3780"/>
                        <a:pt x="2787" y="2731"/>
                        <a:pt x="1146" y="1623"/>
                      </a:cubicBezTo>
                      <a:cubicBezTo>
                        <a:pt x="1131" y="1613"/>
                        <a:pt x="1116" y="1609"/>
                        <a:pt x="1103" y="1609"/>
                      </a:cubicBezTo>
                      <a:cubicBezTo>
                        <a:pt x="1036" y="1609"/>
                        <a:pt x="994" y="1712"/>
                        <a:pt x="1063" y="1761"/>
                      </a:cubicBezTo>
                      <a:cubicBezTo>
                        <a:pt x="1252" y="1899"/>
                        <a:pt x="1438" y="2033"/>
                        <a:pt x="1628" y="2170"/>
                      </a:cubicBezTo>
                      <a:cubicBezTo>
                        <a:pt x="1298" y="2205"/>
                        <a:pt x="974" y="2250"/>
                        <a:pt x="650" y="2291"/>
                      </a:cubicBezTo>
                      <a:lnTo>
                        <a:pt x="647" y="2291"/>
                      </a:lnTo>
                      <a:cubicBezTo>
                        <a:pt x="547" y="2439"/>
                        <a:pt x="461" y="2593"/>
                        <a:pt x="390" y="2755"/>
                      </a:cubicBezTo>
                      <a:cubicBezTo>
                        <a:pt x="909" y="2655"/>
                        <a:pt x="1421" y="2549"/>
                        <a:pt x="1933" y="2463"/>
                      </a:cubicBezTo>
                      <a:cubicBezTo>
                        <a:pt x="1913" y="2425"/>
                        <a:pt x="1889" y="2383"/>
                        <a:pt x="1868" y="2345"/>
                      </a:cubicBezTo>
                      <a:lnTo>
                        <a:pt x="1868" y="2345"/>
                      </a:lnTo>
                      <a:cubicBezTo>
                        <a:pt x="2439" y="2762"/>
                        <a:pt x="3017" y="3178"/>
                        <a:pt x="3598" y="3588"/>
                      </a:cubicBezTo>
                      <a:lnTo>
                        <a:pt x="39" y="4086"/>
                      </a:lnTo>
                      <a:cubicBezTo>
                        <a:pt x="18" y="4255"/>
                        <a:pt x="7" y="4420"/>
                        <a:pt x="1" y="4585"/>
                      </a:cubicBezTo>
                      <a:lnTo>
                        <a:pt x="3970" y="4028"/>
                      </a:lnTo>
                      <a:cubicBezTo>
                        <a:pt x="4042" y="4017"/>
                        <a:pt x="4097" y="4001"/>
                        <a:pt x="4142" y="3973"/>
                      </a:cubicBezTo>
                      <a:cubicBezTo>
                        <a:pt x="4627" y="4317"/>
                        <a:pt x="5112" y="4654"/>
                        <a:pt x="5604" y="4984"/>
                      </a:cubicBezTo>
                      <a:cubicBezTo>
                        <a:pt x="3770" y="5314"/>
                        <a:pt x="1941" y="5730"/>
                        <a:pt x="142" y="6233"/>
                      </a:cubicBezTo>
                      <a:cubicBezTo>
                        <a:pt x="176" y="6395"/>
                        <a:pt x="214" y="6549"/>
                        <a:pt x="258" y="6708"/>
                      </a:cubicBezTo>
                      <a:cubicBezTo>
                        <a:pt x="2209" y="6160"/>
                        <a:pt x="4197" y="5717"/>
                        <a:pt x="6189" y="5376"/>
                      </a:cubicBezTo>
                      <a:cubicBezTo>
                        <a:pt x="6230" y="5404"/>
                        <a:pt x="6267" y="5428"/>
                        <a:pt x="6305" y="5455"/>
                      </a:cubicBezTo>
                      <a:lnTo>
                        <a:pt x="6426" y="5534"/>
                      </a:lnTo>
                      <a:cubicBezTo>
                        <a:pt x="6921" y="5861"/>
                        <a:pt x="7423" y="6181"/>
                        <a:pt x="7926" y="6490"/>
                      </a:cubicBezTo>
                      <a:cubicBezTo>
                        <a:pt x="6626" y="6821"/>
                        <a:pt x="5343" y="7251"/>
                        <a:pt x="4094" y="7667"/>
                      </a:cubicBezTo>
                      <a:cubicBezTo>
                        <a:pt x="3117" y="7997"/>
                        <a:pt x="2119" y="8330"/>
                        <a:pt x="1112" y="8616"/>
                      </a:cubicBezTo>
                      <a:cubicBezTo>
                        <a:pt x="1201" y="8761"/>
                        <a:pt x="1293" y="8902"/>
                        <a:pt x="1393" y="9043"/>
                      </a:cubicBezTo>
                      <a:cubicBezTo>
                        <a:pt x="2360" y="8764"/>
                        <a:pt x="3313" y="8444"/>
                        <a:pt x="4249" y="8132"/>
                      </a:cubicBezTo>
                      <a:cubicBezTo>
                        <a:pt x="5638" y="7663"/>
                        <a:pt x="7072" y="7182"/>
                        <a:pt x="8517" y="6852"/>
                      </a:cubicBezTo>
                      <a:cubicBezTo>
                        <a:pt x="8988" y="7133"/>
                        <a:pt x="9470" y="7413"/>
                        <a:pt x="9952" y="7677"/>
                      </a:cubicBezTo>
                      <a:cubicBezTo>
                        <a:pt x="7678" y="8764"/>
                        <a:pt x="5356" y="9803"/>
                        <a:pt x="3020" y="10776"/>
                      </a:cubicBezTo>
                      <a:cubicBezTo>
                        <a:pt x="3168" y="10897"/>
                        <a:pt x="3316" y="11010"/>
                        <a:pt x="3471" y="11117"/>
                      </a:cubicBezTo>
                      <a:cubicBezTo>
                        <a:pt x="5834" y="10126"/>
                        <a:pt x="8180" y="9070"/>
                        <a:pt x="10482" y="7966"/>
                      </a:cubicBezTo>
                      <a:cubicBezTo>
                        <a:pt x="11176" y="8338"/>
                        <a:pt x="11885" y="8689"/>
                        <a:pt x="12600" y="9012"/>
                      </a:cubicBezTo>
                      <a:cubicBezTo>
                        <a:pt x="10577" y="10250"/>
                        <a:pt x="8483" y="11399"/>
                        <a:pt x="6340" y="12442"/>
                      </a:cubicBezTo>
                      <a:cubicBezTo>
                        <a:pt x="6584" y="12510"/>
                        <a:pt x="6835" y="12569"/>
                        <a:pt x="7086" y="12620"/>
                      </a:cubicBezTo>
                      <a:cubicBezTo>
                        <a:pt x="9119" y="11609"/>
                        <a:pt x="11114" y="10505"/>
                        <a:pt x="13037" y="9318"/>
                      </a:cubicBezTo>
                      <a:cubicBezTo>
                        <a:pt x="13074" y="9294"/>
                        <a:pt x="13109" y="9273"/>
                        <a:pt x="13144" y="9253"/>
                      </a:cubicBezTo>
                      <a:cubicBezTo>
                        <a:pt x="13532" y="9418"/>
                        <a:pt x="13924" y="9576"/>
                        <a:pt x="14316" y="9724"/>
                      </a:cubicBezTo>
                      <a:cubicBezTo>
                        <a:pt x="13092" y="10848"/>
                        <a:pt x="11792" y="11891"/>
                        <a:pt x="10430" y="12840"/>
                      </a:cubicBezTo>
                      <a:cubicBezTo>
                        <a:pt x="10760" y="12820"/>
                        <a:pt x="11087" y="12785"/>
                        <a:pt x="11410" y="12740"/>
                      </a:cubicBezTo>
                      <a:cubicBezTo>
                        <a:pt x="12603" y="11867"/>
                        <a:pt x="13746" y="10921"/>
                        <a:pt x="14829" y="9913"/>
                      </a:cubicBezTo>
                      <a:cubicBezTo>
                        <a:pt x="16188" y="10402"/>
                        <a:pt x="17570" y="10794"/>
                        <a:pt x="18998" y="11121"/>
                      </a:cubicBezTo>
                      <a:cubicBezTo>
                        <a:pt x="20539" y="11476"/>
                        <a:pt x="22159" y="12096"/>
                        <a:pt x="23774" y="12096"/>
                      </a:cubicBezTo>
                      <a:cubicBezTo>
                        <a:pt x="24361" y="12096"/>
                        <a:pt x="24948" y="12015"/>
                        <a:pt x="25530" y="11808"/>
                      </a:cubicBezTo>
                      <a:cubicBezTo>
                        <a:pt x="26338" y="11523"/>
                        <a:pt x="26479" y="10247"/>
                        <a:pt x="25530" y="10023"/>
                      </a:cubicBezTo>
                      <a:cubicBezTo>
                        <a:pt x="24878" y="9868"/>
                        <a:pt x="24214" y="9822"/>
                        <a:pt x="23544" y="9822"/>
                      </a:cubicBezTo>
                      <a:cubicBezTo>
                        <a:pt x="22547" y="9822"/>
                        <a:pt x="21539" y="9925"/>
                        <a:pt x="20544" y="9925"/>
                      </a:cubicBezTo>
                      <a:cubicBezTo>
                        <a:pt x="19993" y="9925"/>
                        <a:pt x="19447" y="9893"/>
                        <a:pt x="18908" y="9796"/>
                      </a:cubicBezTo>
                      <a:cubicBezTo>
                        <a:pt x="17715" y="9579"/>
                        <a:pt x="16528" y="9267"/>
                        <a:pt x="15362" y="8895"/>
                      </a:cubicBezTo>
                      <a:cubicBezTo>
                        <a:pt x="15190" y="7110"/>
                        <a:pt x="14919" y="5325"/>
                        <a:pt x="14543" y="3571"/>
                      </a:cubicBezTo>
                      <a:cubicBezTo>
                        <a:pt x="14357" y="3447"/>
                        <a:pt x="14165" y="3329"/>
                        <a:pt x="13969" y="3216"/>
                      </a:cubicBezTo>
                      <a:lnTo>
                        <a:pt x="13969" y="3216"/>
                      </a:lnTo>
                      <a:cubicBezTo>
                        <a:pt x="14371" y="5028"/>
                        <a:pt x="14671" y="6879"/>
                        <a:pt x="14857" y="8730"/>
                      </a:cubicBezTo>
                      <a:cubicBezTo>
                        <a:pt x="14316" y="8548"/>
                        <a:pt x="13784" y="8355"/>
                        <a:pt x="13254" y="8152"/>
                      </a:cubicBezTo>
                      <a:cubicBezTo>
                        <a:pt x="12995" y="6188"/>
                        <a:pt x="12631" y="4228"/>
                        <a:pt x="12174" y="2301"/>
                      </a:cubicBezTo>
                      <a:cubicBezTo>
                        <a:pt x="11984" y="2215"/>
                        <a:pt x="11798" y="2129"/>
                        <a:pt x="11609" y="2043"/>
                      </a:cubicBezTo>
                      <a:lnTo>
                        <a:pt x="11609" y="2043"/>
                      </a:lnTo>
                      <a:cubicBezTo>
                        <a:pt x="12084" y="3987"/>
                        <a:pt x="12463" y="5968"/>
                        <a:pt x="12734" y="7949"/>
                      </a:cubicBezTo>
                      <a:cubicBezTo>
                        <a:pt x="12187" y="7732"/>
                        <a:pt x="11647" y="7505"/>
                        <a:pt x="11111" y="7271"/>
                      </a:cubicBezTo>
                      <a:cubicBezTo>
                        <a:pt x="10969" y="5125"/>
                        <a:pt x="10663" y="3509"/>
                        <a:pt x="10158" y="1393"/>
                      </a:cubicBezTo>
                      <a:lnTo>
                        <a:pt x="9817" y="1238"/>
                      </a:lnTo>
                      <a:lnTo>
                        <a:pt x="9631" y="1283"/>
                      </a:lnTo>
                      <a:cubicBezTo>
                        <a:pt x="10141" y="3398"/>
                        <a:pt x="10453" y="4984"/>
                        <a:pt x="10605" y="7044"/>
                      </a:cubicBezTo>
                      <a:cubicBezTo>
                        <a:pt x="10151" y="6838"/>
                        <a:pt x="9701" y="6625"/>
                        <a:pt x="9253" y="6405"/>
                      </a:cubicBezTo>
                      <a:cubicBezTo>
                        <a:pt x="8851" y="4406"/>
                        <a:pt x="8410" y="2391"/>
                        <a:pt x="7946" y="405"/>
                      </a:cubicBezTo>
                      <a:cubicBezTo>
                        <a:pt x="7771" y="337"/>
                        <a:pt x="7592" y="275"/>
                        <a:pt x="7406" y="224"/>
                      </a:cubicBezTo>
                      <a:lnTo>
                        <a:pt x="7406" y="224"/>
                      </a:lnTo>
                      <a:cubicBezTo>
                        <a:pt x="7864" y="2177"/>
                        <a:pt x="8297" y="4158"/>
                        <a:pt x="8699" y="6130"/>
                      </a:cubicBezTo>
                      <a:cubicBezTo>
                        <a:pt x="8032" y="5792"/>
                        <a:pt x="7372" y="5441"/>
                        <a:pt x="6718" y="5077"/>
                      </a:cubicBezTo>
                      <a:lnTo>
                        <a:pt x="5528" y="0"/>
                      </a:ln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0" name="Google Shape;370;p4"/>
              <p:cNvSpPr/>
              <p:nvPr/>
            </p:nvSpPr>
            <p:spPr>
              <a:xfrm rot="-445884">
                <a:off x="-1249620" y="1808481"/>
                <a:ext cx="13917" cy="31407"/>
              </a:xfrm>
              <a:prstGeom prst="rect">
                <a:avLst/>
              </a:prstGeom>
              <a:solidFill>
                <a:srgbClr val="CF4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1" name="Google Shape;37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15_2">
    <p:bg>
      <p:bgPr>
        <a:solidFill>
          <a:srgbClr val="7C7754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"/>
          <p:cNvSpPr/>
          <p:nvPr/>
        </p:nvSpPr>
        <p:spPr>
          <a:xfrm rot="10800000">
            <a:off x="75" y="-125"/>
            <a:ext cx="9144245" cy="5143750"/>
          </a:xfrm>
          <a:custGeom>
            <a:rect b="b" l="l" r="r" t="t"/>
            <a:pathLst>
              <a:path extrusionOk="0" h="143021" w="254254">
                <a:moveTo>
                  <a:pt x="26515" y="102210"/>
                </a:moveTo>
                <a:cubicBezTo>
                  <a:pt x="27068" y="102210"/>
                  <a:pt x="27520" y="102653"/>
                  <a:pt x="27520" y="103214"/>
                </a:cubicBezTo>
                <a:cubicBezTo>
                  <a:pt x="27520" y="103776"/>
                  <a:pt x="27068" y="104228"/>
                  <a:pt x="26515" y="104228"/>
                </a:cubicBezTo>
                <a:cubicBezTo>
                  <a:pt x="25955" y="104228"/>
                  <a:pt x="25511" y="103776"/>
                  <a:pt x="25511" y="103214"/>
                </a:cubicBezTo>
                <a:cubicBezTo>
                  <a:pt x="25511" y="102653"/>
                  <a:pt x="25955" y="102210"/>
                  <a:pt x="26515" y="102210"/>
                </a:cubicBezTo>
                <a:close/>
                <a:moveTo>
                  <a:pt x="48796" y="103959"/>
                </a:moveTo>
                <a:cubicBezTo>
                  <a:pt x="48947" y="103959"/>
                  <a:pt x="49063" y="104078"/>
                  <a:pt x="49063" y="104228"/>
                </a:cubicBezTo>
                <a:cubicBezTo>
                  <a:pt x="49063" y="104379"/>
                  <a:pt x="48947" y="104487"/>
                  <a:pt x="48796" y="104487"/>
                </a:cubicBezTo>
                <a:cubicBezTo>
                  <a:pt x="48654" y="104487"/>
                  <a:pt x="48527" y="104379"/>
                  <a:pt x="48527" y="104228"/>
                </a:cubicBezTo>
                <a:cubicBezTo>
                  <a:pt x="48527" y="104078"/>
                  <a:pt x="48654" y="103959"/>
                  <a:pt x="48796" y="103959"/>
                </a:cubicBezTo>
                <a:close/>
                <a:moveTo>
                  <a:pt x="5617" y="107392"/>
                </a:moveTo>
                <a:cubicBezTo>
                  <a:pt x="5767" y="107392"/>
                  <a:pt x="5884" y="107509"/>
                  <a:pt x="5884" y="107659"/>
                </a:cubicBezTo>
                <a:cubicBezTo>
                  <a:pt x="5884" y="107802"/>
                  <a:pt x="5767" y="107926"/>
                  <a:pt x="5617" y="107926"/>
                </a:cubicBezTo>
                <a:cubicBezTo>
                  <a:pt x="5474" y="107926"/>
                  <a:pt x="5350" y="107802"/>
                  <a:pt x="5350" y="107659"/>
                </a:cubicBezTo>
                <a:cubicBezTo>
                  <a:pt x="5350" y="107509"/>
                  <a:pt x="5474" y="107392"/>
                  <a:pt x="5617" y="107392"/>
                </a:cubicBezTo>
                <a:close/>
                <a:moveTo>
                  <a:pt x="0" y="0"/>
                </a:moveTo>
                <a:lnTo>
                  <a:pt x="0" y="143021"/>
                </a:lnTo>
                <a:lnTo>
                  <a:pt x="254254" y="143021"/>
                </a:lnTo>
                <a:lnTo>
                  <a:pt x="254254" y="0"/>
                </a:lnTo>
                <a:cubicBezTo>
                  <a:pt x="254254" y="0"/>
                  <a:pt x="229731" y="40819"/>
                  <a:pt x="201583" y="40819"/>
                </a:cubicBezTo>
                <a:cubicBezTo>
                  <a:pt x="179998" y="40819"/>
                  <a:pt x="174524" y="21134"/>
                  <a:pt x="147055" y="21134"/>
                </a:cubicBezTo>
                <a:cubicBezTo>
                  <a:pt x="119577" y="21134"/>
                  <a:pt x="83605" y="31402"/>
                  <a:pt x="50009" y="31402"/>
                </a:cubicBezTo>
                <a:cubicBezTo>
                  <a:pt x="16422" y="31402"/>
                  <a:pt x="0" y="0"/>
                  <a:pt x="0" y="0"/>
                </a:cubicBezTo>
                <a:close/>
              </a:path>
            </a:pathLst>
          </a:custGeom>
          <a:solidFill>
            <a:srgbClr val="FD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"/>
          <p:cNvSpPr txBox="1"/>
          <p:nvPr>
            <p:ph type="ctrTitle"/>
          </p:nvPr>
        </p:nvSpPr>
        <p:spPr>
          <a:xfrm>
            <a:off x="405725" y="-843825"/>
            <a:ext cx="3533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5" name="Google Shape;375;p5"/>
          <p:cNvSpPr txBox="1"/>
          <p:nvPr>
            <p:ph idx="1" type="subTitle"/>
          </p:nvPr>
        </p:nvSpPr>
        <p:spPr>
          <a:xfrm>
            <a:off x="5292975" y="1093900"/>
            <a:ext cx="31263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6" name="Google Shape;376;p5"/>
          <p:cNvSpPr txBox="1"/>
          <p:nvPr>
            <p:ph idx="2" type="subTitle"/>
          </p:nvPr>
        </p:nvSpPr>
        <p:spPr>
          <a:xfrm>
            <a:off x="812554" y="1093900"/>
            <a:ext cx="31263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377" name="Google Shape;377;p5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5"/>
          <p:cNvSpPr txBox="1"/>
          <p:nvPr>
            <p:ph idx="3" type="ctrTitle"/>
          </p:nvPr>
        </p:nvSpPr>
        <p:spPr>
          <a:xfrm>
            <a:off x="5292975" y="-843825"/>
            <a:ext cx="3533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9" name="Google Shape;379;p5"/>
          <p:cNvSpPr txBox="1"/>
          <p:nvPr>
            <p:ph idx="4"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380" name="Google Shape;380;p5"/>
          <p:cNvGrpSpPr/>
          <p:nvPr/>
        </p:nvGrpSpPr>
        <p:grpSpPr>
          <a:xfrm rot="5400000">
            <a:off x="8265378" y="804329"/>
            <a:ext cx="474562" cy="390120"/>
            <a:chOff x="4130179" y="3939165"/>
            <a:chExt cx="706930" cy="581141"/>
          </a:xfrm>
        </p:grpSpPr>
        <p:sp>
          <p:nvSpPr>
            <p:cNvPr id="381" name="Google Shape;381;p5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5"/>
          <p:cNvGrpSpPr/>
          <p:nvPr/>
        </p:nvGrpSpPr>
        <p:grpSpPr>
          <a:xfrm>
            <a:off x="1905204" y="2452115"/>
            <a:ext cx="706930" cy="581141"/>
            <a:chOff x="4130179" y="3939165"/>
            <a:chExt cx="706930" cy="581141"/>
          </a:xfrm>
        </p:grpSpPr>
        <p:sp>
          <p:nvSpPr>
            <p:cNvPr id="385" name="Google Shape;385;p5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5"/>
          <p:cNvGrpSpPr/>
          <p:nvPr/>
        </p:nvGrpSpPr>
        <p:grpSpPr>
          <a:xfrm flipH="1">
            <a:off x="7017050" y="3377769"/>
            <a:ext cx="958800" cy="946931"/>
            <a:chOff x="650900" y="3876644"/>
            <a:chExt cx="958800" cy="946931"/>
          </a:xfrm>
        </p:grpSpPr>
        <p:sp>
          <p:nvSpPr>
            <p:cNvPr id="389" name="Google Shape;389;p5"/>
            <p:cNvSpPr/>
            <p:nvPr/>
          </p:nvSpPr>
          <p:spPr>
            <a:xfrm>
              <a:off x="650900" y="4678675"/>
              <a:ext cx="958800" cy="144900"/>
            </a:xfrm>
            <a:prstGeom prst="ellipse">
              <a:avLst/>
            </a:prstGeom>
            <a:solidFill>
              <a:srgbClr val="4C4D44">
                <a:alpha val="569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0" name="Google Shape;390;p5"/>
            <p:cNvGrpSpPr/>
            <p:nvPr/>
          </p:nvGrpSpPr>
          <p:grpSpPr>
            <a:xfrm flipH="1" rot="10800000">
              <a:off x="697143" y="3876644"/>
              <a:ext cx="461915" cy="886290"/>
              <a:chOff x="-1404325" y="221495"/>
              <a:chExt cx="929407" cy="1783279"/>
            </a:xfrm>
          </p:grpSpPr>
          <p:grpSp>
            <p:nvGrpSpPr>
              <p:cNvPr id="391" name="Google Shape;391;p5"/>
              <p:cNvGrpSpPr/>
              <p:nvPr/>
            </p:nvGrpSpPr>
            <p:grpSpPr>
              <a:xfrm rot="-5209225">
                <a:off x="-1809468" y="696036"/>
                <a:ext cx="1739693" cy="834198"/>
                <a:chOff x="4223700" y="4433150"/>
                <a:chExt cx="671025" cy="321725"/>
              </a:xfrm>
            </p:grpSpPr>
            <p:sp>
              <p:nvSpPr>
                <p:cNvPr id="392" name="Google Shape;392;p5"/>
                <p:cNvSpPr/>
                <p:nvPr/>
              </p:nvSpPr>
              <p:spPr>
                <a:xfrm>
                  <a:off x="4223700" y="4433150"/>
                  <a:ext cx="467900" cy="321725"/>
                </a:xfrm>
                <a:custGeom>
                  <a:rect b="b" l="l" r="r" t="t"/>
                  <a:pathLst>
                    <a:path extrusionOk="0" h="12869" w="18716">
                      <a:moveTo>
                        <a:pt x="6041" y="0"/>
                      </a:moveTo>
                      <a:cubicBezTo>
                        <a:pt x="4733" y="0"/>
                        <a:pt x="3391" y="361"/>
                        <a:pt x="2356" y="1057"/>
                      </a:cubicBezTo>
                      <a:cubicBezTo>
                        <a:pt x="1844" y="1401"/>
                        <a:pt x="1349" y="1789"/>
                        <a:pt x="1008" y="2292"/>
                      </a:cubicBezTo>
                      <a:cubicBezTo>
                        <a:pt x="651" y="2818"/>
                        <a:pt x="482" y="3444"/>
                        <a:pt x="403" y="4064"/>
                      </a:cubicBezTo>
                      <a:cubicBezTo>
                        <a:pt x="0" y="7293"/>
                        <a:pt x="2150" y="10482"/>
                        <a:pt x="5132" y="11875"/>
                      </a:cubicBezTo>
                      <a:cubicBezTo>
                        <a:pt x="6533" y="12529"/>
                        <a:pt x="8252" y="12868"/>
                        <a:pt x="9969" y="12868"/>
                      </a:cubicBezTo>
                      <a:cubicBezTo>
                        <a:pt x="11608" y="12868"/>
                        <a:pt x="13245" y="12559"/>
                        <a:pt x="14602" y="11922"/>
                      </a:cubicBezTo>
                      <a:cubicBezTo>
                        <a:pt x="18196" y="10234"/>
                        <a:pt x="18716" y="6581"/>
                        <a:pt x="15623" y="4094"/>
                      </a:cubicBezTo>
                      <a:cubicBezTo>
                        <a:pt x="14485" y="3179"/>
                        <a:pt x="13126" y="2567"/>
                        <a:pt x="11784" y="1962"/>
                      </a:cubicBezTo>
                      <a:cubicBezTo>
                        <a:pt x="10701" y="1473"/>
                        <a:pt x="9621" y="988"/>
                        <a:pt x="8538" y="500"/>
                      </a:cubicBezTo>
                      <a:cubicBezTo>
                        <a:pt x="7791" y="164"/>
                        <a:pt x="6923" y="0"/>
                        <a:pt x="604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4232375" y="4546325"/>
                  <a:ext cx="62450" cy="25050"/>
                </a:xfrm>
                <a:custGeom>
                  <a:rect b="b" l="l" r="r" t="t"/>
                  <a:pathLst>
                    <a:path extrusionOk="0" h="1002" w="2498">
                      <a:moveTo>
                        <a:pt x="18" y="0"/>
                      </a:moveTo>
                      <a:cubicBezTo>
                        <a:pt x="1" y="337"/>
                        <a:pt x="11" y="672"/>
                        <a:pt x="45" y="1002"/>
                      </a:cubicBezTo>
                      <a:cubicBezTo>
                        <a:pt x="812" y="578"/>
                        <a:pt x="1642" y="259"/>
                        <a:pt x="2498" y="59"/>
                      </a:cubicBezTo>
                      <a:cubicBezTo>
                        <a:pt x="1672" y="38"/>
                        <a:pt x="844" y="21"/>
                        <a:pt x="18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4539800" y="4705600"/>
                  <a:ext cx="29875" cy="41975"/>
                </a:xfrm>
                <a:custGeom>
                  <a:rect b="b" l="l" r="r" t="t"/>
                  <a:pathLst>
                    <a:path extrusionOk="0" h="1679" w="1195">
                      <a:moveTo>
                        <a:pt x="1194" y="0"/>
                      </a:moveTo>
                      <a:lnTo>
                        <a:pt x="1194" y="0"/>
                      </a:lnTo>
                      <a:cubicBezTo>
                        <a:pt x="861" y="605"/>
                        <a:pt x="458" y="1166"/>
                        <a:pt x="1" y="1678"/>
                      </a:cubicBezTo>
                      <a:cubicBezTo>
                        <a:pt x="331" y="1602"/>
                        <a:pt x="658" y="1517"/>
                        <a:pt x="974" y="1410"/>
                      </a:cubicBezTo>
                      <a:cubicBezTo>
                        <a:pt x="1080" y="946"/>
                        <a:pt x="1153" y="475"/>
                        <a:pt x="1194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4264625" y="4634125"/>
                  <a:ext cx="97450" cy="49725"/>
                </a:xfrm>
                <a:custGeom>
                  <a:rect b="b" l="l" r="r" t="t"/>
                  <a:pathLst>
                    <a:path extrusionOk="0" h="1989" w="3898">
                      <a:moveTo>
                        <a:pt x="3897" y="0"/>
                      </a:moveTo>
                      <a:cubicBezTo>
                        <a:pt x="2656" y="496"/>
                        <a:pt x="1332" y="775"/>
                        <a:pt x="1" y="833"/>
                      </a:cubicBezTo>
                      <a:cubicBezTo>
                        <a:pt x="273" y="1242"/>
                        <a:pt x="585" y="1631"/>
                        <a:pt x="930" y="1989"/>
                      </a:cubicBezTo>
                      <a:cubicBezTo>
                        <a:pt x="1986" y="1432"/>
                        <a:pt x="2983" y="764"/>
                        <a:pt x="3897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4249400" y="4609550"/>
                  <a:ext cx="74600" cy="36650"/>
                </a:xfrm>
                <a:custGeom>
                  <a:rect b="b" l="l" r="r" t="t"/>
                  <a:pathLst>
                    <a:path extrusionOk="0" h="1466" w="2984">
                      <a:moveTo>
                        <a:pt x="2983" y="0"/>
                      </a:moveTo>
                      <a:cubicBezTo>
                        <a:pt x="2023" y="367"/>
                        <a:pt x="1023" y="615"/>
                        <a:pt x="1" y="739"/>
                      </a:cubicBezTo>
                      <a:cubicBezTo>
                        <a:pt x="118" y="987"/>
                        <a:pt x="245" y="1231"/>
                        <a:pt x="386" y="1465"/>
                      </a:cubicBezTo>
                      <a:cubicBezTo>
                        <a:pt x="1274" y="1011"/>
                        <a:pt x="2140" y="523"/>
                        <a:pt x="2983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4233675" y="4507025"/>
                  <a:ext cx="53425" cy="28325"/>
                </a:xfrm>
                <a:custGeom>
                  <a:rect b="b" l="l" r="r" t="t"/>
                  <a:pathLst>
                    <a:path extrusionOk="0" h="1133" w="2137">
                      <a:moveTo>
                        <a:pt x="2136" y="1"/>
                      </a:moveTo>
                      <a:lnTo>
                        <a:pt x="2136" y="1"/>
                      </a:lnTo>
                      <a:cubicBezTo>
                        <a:pt x="2124" y="8"/>
                        <a:pt x="2112" y="15"/>
                        <a:pt x="2100" y="22"/>
                      </a:cubicBezTo>
                      <a:lnTo>
                        <a:pt x="2100" y="22"/>
                      </a:lnTo>
                      <a:cubicBezTo>
                        <a:pt x="2114" y="15"/>
                        <a:pt x="2126" y="8"/>
                        <a:pt x="2136" y="1"/>
                      </a:cubicBezTo>
                      <a:close/>
                      <a:moveTo>
                        <a:pt x="2100" y="22"/>
                      </a:moveTo>
                      <a:lnTo>
                        <a:pt x="2100" y="22"/>
                      </a:lnTo>
                      <a:cubicBezTo>
                        <a:pt x="1991" y="73"/>
                        <a:pt x="1784" y="84"/>
                        <a:pt x="1575" y="84"/>
                      </a:cubicBezTo>
                      <a:cubicBezTo>
                        <a:pt x="1411" y="84"/>
                        <a:pt x="1245" y="77"/>
                        <a:pt x="1124" y="77"/>
                      </a:cubicBezTo>
                      <a:cubicBezTo>
                        <a:pt x="1083" y="77"/>
                        <a:pt x="1047" y="78"/>
                        <a:pt x="1019" y="80"/>
                      </a:cubicBezTo>
                      <a:cubicBezTo>
                        <a:pt x="754" y="97"/>
                        <a:pt x="485" y="118"/>
                        <a:pt x="220" y="139"/>
                      </a:cubicBezTo>
                      <a:cubicBezTo>
                        <a:pt x="114" y="451"/>
                        <a:pt x="45" y="782"/>
                        <a:pt x="4" y="1109"/>
                      </a:cubicBezTo>
                      <a:cubicBezTo>
                        <a:pt x="4" y="1118"/>
                        <a:pt x="4" y="1125"/>
                        <a:pt x="1" y="1132"/>
                      </a:cubicBezTo>
                      <a:cubicBezTo>
                        <a:pt x="714" y="788"/>
                        <a:pt x="1413" y="420"/>
                        <a:pt x="2100" y="22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5"/>
                <p:cNvSpPr/>
                <p:nvPr/>
              </p:nvSpPr>
              <p:spPr>
                <a:xfrm>
                  <a:off x="4583500" y="4702400"/>
                  <a:ext cx="19875" cy="31075"/>
                </a:xfrm>
                <a:custGeom>
                  <a:rect b="b" l="l" r="r" t="t"/>
                  <a:pathLst>
                    <a:path extrusionOk="0" h="1243" w="795">
                      <a:moveTo>
                        <a:pt x="794" y="1"/>
                      </a:moveTo>
                      <a:lnTo>
                        <a:pt x="794" y="1"/>
                      </a:lnTo>
                      <a:cubicBezTo>
                        <a:pt x="540" y="420"/>
                        <a:pt x="272" y="833"/>
                        <a:pt x="0" y="1242"/>
                      </a:cubicBezTo>
                      <a:cubicBezTo>
                        <a:pt x="69" y="1211"/>
                        <a:pt x="141" y="1184"/>
                        <a:pt x="210" y="1152"/>
                      </a:cubicBezTo>
                      <a:cubicBezTo>
                        <a:pt x="399" y="1063"/>
                        <a:pt x="578" y="967"/>
                        <a:pt x="750" y="868"/>
                      </a:cubicBezTo>
                      <a:cubicBezTo>
                        <a:pt x="777" y="575"/>
                        <a:pt x="791" y="282"/>
                        <a:pt x="794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5"/>
                <p:cNvSpPr/>
                <p:nvPr/>
              </p:nvSpPr>
              <p:spPr>
                <a:xfrm>
                  <a:off x="4234600" y="4567550"/>
                  <a:ext cx="73400" cy="40025"/>
                </a:xfrm>
                <a:custGeom>
                  <a:rect b="b" l="l" r="r" t="t"/>
                  <a:pathLst>
                    <a:path extrusionOk="0" h="1601" w="2936">
                      <a:moveTo>
                        <a:pt x="2936" y="1"/>
                      </a:moveTo>
                      <a:cubicBezTo>
                        <a:pt x="1972" y="252"/>
                        <a:pt x="991" y="417"/>
                        <a:pt x="1" y="507"/>
                      </a:cubicBezTo>
                      <a:cubicBezTo>
                        <a:pt x="59" y="875"/>
                        <a:pt x="149" y="1243"/>
                        <a:pt x="269" y="1601"/>
                      </a:cubicBezTo>
                      <a:cubicBezTo>
                        <a:pt x="1171" y="1091"/>
                        <a:pt x="2061" y="558"/>
                        <a:pt x="2936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5"/>
                <p:cNvSpPr/>
                <p:nvPr/>
              </p:nvSpPr>
              <p:spPr>
                <a:xfrm>
                  <a:off x="4472650" y="4704475"/>
                  <a:ext cx="60200" cy="50325"/>
                </a:xfrm>
                <a:custGeom>
                  <a:rect b="b" l="l" r="r" t="t"/>
                  <a:pathLst>
                    <a:path extrusionOk="0" h="2013" w="2408">
                      <a:moveTo>
                        <a:pt x="2408" y="0"/>
                      </a:moveTo>
                      <a:cubicBezTo>
                        <a:pt x="1658" y="733"/>
                        <a:pt x="850" y="1404"/>
                        <a:pt x="0" y="2012"/>
                      </a:cubicBezTo>
                      <a:cubicBezTo>
                        <a:pt x="599" y="2012"/>
                        <a:pt x="1197" y="1974"/>
                        <a:pt x="1782" y="1892"/>
                      </a:cubicBezTo>
                      <a:cubicBezTo>
                        <a:pt x="1920" y="1242"/>
                        <a:pt x="2129" y="606"/>
                        <a:pt x="2408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5"/>
                <p:cNvSpPr/>
                <p:nvPr/>
              </p:nvSpPr>
              <p:spPr>
                <a:xfrm>
                  <a:off x="4420025" y="4687775"/>
                  <a:ext cx="77150" cy="66850"/>
                </a:xfrm>
                <a:custGeom>
                  <a:rect b="b" l="l" r="r" t="t"/>
                  <a:pathLst>
                    <a:path extrusionOk="0" h="2674" w="3086">
                      <a:moveTo>
                        <a:pt x="3085" y="1"/>
                      </a:moveTo>
                      <a:cubicBezTo>
                        <a:pt x="2136" y="929"/>
                        <a:pt x="1101" y="1769"/>
                        <a:pt x="0" y="2509"/>
                      </a:cubicBezTo>
                      <a:cubicBezTo>
                        <a:pt x="571" y="2601"/>
                        <a:pt x="1156" y="2656"/>
                        <a:pt x="1744" y="2674"/>
                      </a:cubicBezTo>
                      <a:cubicBezTo>
                        <a:pt x="2291" y="1837"/>
                        <a:pt x="2742" y="940"/>
                        <a:pt x="3085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5"/>
                <p:cNvSpPr/>
                <p:nvPr/>
              </p:nvSpPr>
              <p:spPr>
                <a:xfrm>
                  <a:off x="4369700" y="4683050"/>
                  <a:ext cx="77100" cy="63650"/>
                </a:xfrm>
                <a:custGeom>
                  <a:rect b="b" l="l" r="r" t="t"/>
                  <a:pathLst>
                    <a:path extrusionOk="0" h="2546" w="3084">
                      <a:moveTo>
                        <a:pt x="3083" y="1"/>
                      </a:moveTo>
                      <a:lnTo>
                        <a:pt x="3083" y="1"/>
                      </a:lnTo>
                      <a:cubicBezTo>
                        <a:pt x="2117" y="809"/>
                        <a:pt x="1085" y="1531"/>
                        <a:pt x="1" y="2171"/>
                      </a:cubicBezTo>
                      <a:cubicBezTo>
                        <a:pt x="404" y="2319"/>
                        <a:pt x="826" y="2442"/>
                        <a:pt x="1260" y="2546"/>
                      </a:cubicBezTo>
                      <a:cubicBezTo>
                        <a:pt x="1893" y="1717"/>
                        <a:pt x="2501" y="867"/>
                        <a:pt x="3083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5"/>
                <p:cNvSpPr/>
                <p:nvPr/>
              </p:nvSpPr>
              <p:spPr>
                <a:xfrm>
                  <a:off x="4288975" y="4659675"/>
                  <a:ext cx="75875" cy="49200"/>
                </a:xfrm>
                <a:custGeom>
                  <a:rect b="b" l="l" r="r" t="t"/>
                  <a:pathLst>
                    <a:path extrusionOk="0" h="1968" w="3035">
                      <a:moveTo>
                        <a:pt x="3034" y="0"/>
                      </a:moveTo>
                      <a:cubicBezTo>
                        <a:pt x="2067" y="454"/>
                        <a:pt x="1045" y="791"/>
                        <a:pt x="0" y="1015"/>
                      </a:cubicBezTo>
                      <a:cubicBezTo>
                        <a:pt x="337" y="1362"/>
                        <a:pt x="705" y="1679"/>
                        <a:pt x="1094" y="1967"/>
                      </a:cubicBezTo>
                      <a:cubicBezTo>
                        <a:pt x="1740" y="1310"/>
                        <a:pt x="2387" y="657"/>
                        <a:pt x="3034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5"/>
                <p:cNvSpPr/>
                <p:nvPr/>
              </p:nvSpPr>
              <p:spPr>
                <a:xfrm>
                  <a:off x="4329025" y="4675150"/>
                  <a:ext cx="74075" cy="57900"/>
                </a:xfrm>
                <a:custGeom>
                  <a:rect b="b" l="l" r="r" t="t"/>
                  <a:pathLst>
                    <a:path extrusionOk="0" h="2316" w="2963">
                      <a:moveTo>
                        <a:pt x="2963" y="0"/>
                      </a:moveTo>
                      <a:cubicBezTo>
                        <a:pt x="2061" y="699"/>
                        <a:pt x="1057" y="1266"/>
                        <a:pt x="1" y="1693"/>
                      </a:cubicBezTo>
                      <a:cubicBezTo>
                        <a:pt x="297" y="1878"/>
                        <a:pt x="603" y="2047"/>
                        <a:pt x="919" y="2195"/>
                      </a:cubicBezTo>
                      <a:cubicBezTo>
                        <a:pt x="1009" y="2239"/>
                        <a:pt x="1105" y="2274"/>
                        <a:pt x="1198" y="2315"/>
                      </a:cubicBezTo>
                      <a:cubicBezTo>
                        <a:pt x="1824" y="1572"/>
                        <a:pt x="2415" y="802"/>
                        <a:pt x="2963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5"/>
                <p:cNvSpPr/>
                <p:nvPr/>
              </p:nvSpPr>
              <p:spPr>
                <a:xfrm>
                  <a:off x="4392675" y="4434200"/>
                  <a:ext cx="27700" cy="69600"/>
                </a:xfrm>
                <a:custGeom>
                  <a:rect b="b" l="l" r="r" t="t"/>
                  <a:pathLst>
                    <a:path extrusionOk="0" h="2784" w="110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93" y="936"/>
                        <a:pt x="420" y="1864"/>
                        <a:pt x="685" y="2783"/>
                      </a:cubicBezTo>
                      <a:cubicBezTo>
                        <a:pt x="826" y="1926"/>
                        <a:pt x="967" y="1070"/>
                        <a:pt x="1108" y="213"/>
                      </a:cubicBezTo>
                      <a:cubicBezTo>
                        <a:pt x="753" y="110"/>
                        <a:pt x="382" y="38"/>
                        <a:pt x="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5"/>
                <p:cNvSpPr/>
                <p:nvPr/>
              </p:nvSpPr>
              <p:spPr>
                <a:xfrm>
                  <a:off x="4288450" y="4444775"/>
                  <a:ext cx="22975" cy="44975"/>
                </a:xfrm>
                <a:custGeom>
                  <a:rect b="b" l="l" r="r" t="t"/>
                  <a:pathLst>
                    <a:path extrusionOk="0" h="1799" w="919">
                      <a:moveTo>
                        <a:pt x="919" y="0"/>
                      </a:moveTo>
                      <a:cubicBezTo>
                        <a:pt x="596" y="124"/>
                        <a:pt x="290" y="276"/>
                        <a:pt x="1" y="448"/>
                      </a:cubicBezTo>
                      <a:cubicBezTo>
                        <a:pt x="220" y="940"/>
                        <a:pt x="475" y="1407"/>
                        <a:pt x="633" y="1799"/>
                      </a:cubicBezTo>
                      <a:cubicBezTo>
                        <a:pt x="730" y="1200"/>
                        <a:pt x="823" y="602"/>
                        <a:pt x="919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5"/>
                <p:cNvSpPr/>
                <p:nvPr/>
              </p:nvSpPr>
              <p:spPr>
                <a:xfrm>
                  <a:off x="4523550" y="4484575"/>
                  <a:ext cx="24275" cy="85950"/>
                </a:xfrm>
                <a:custGeom>
                  <a:rect b="b" l="l" r="r" t="t"/>
                  <a:pathLst>
                    <a:path extrusionOk="0" h="3438" w="97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44" y="1108"/>
                        <a:pt x="500" y="2278"/>
                        <a:pt x="448" y="3437"/>
                      </a:cubicBezTo>
                      <a:cubicBezTo>
                        <a:pt x="619" y="2440"/>
                        <a:pt x="795" y="1445"/>
                        <a:pt x="970" y="448"/>
                      </a:cubicBezTo>
                      <a:cubicBezTo>
                        <a:pt x="651" y="294"/>
                        <a:pt x="324" y="145"/>
                        <a:pt x="0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5"/>
                <p:cNvSpPr/>
                <p:nvPr/>
              </p:nvSpPr>
              <p:spPr>
                <a:xfrm>
                  <a:off x="4330675" y="4434125"/>
                  <a:ext cx="26250" cy="82300"/>
                </a:xfrm>
                <a:custGeom>
                  <a:rect b="b" l="l" r="r" t="t"/>
                  <a:pathLst>
                    <a:path extrusionOk="0" h="3292" w="1050">
                      <a:moveTo>
                        <a:pt x="1049" y="0"/>
                      </a:moveTo>
                      <a:lnTo>
                        <a:pt x="1049" y="0"/>
                      </a:lnTo>
                      <a:cubicBezTo>
                        <a:pt x="695" y="34"/>
                        <a:pt x="344" y="96"/>
                        <a:pt x="1" y="182"/>
                      </a:cubicBezTo>
                      <a:cubicBezTo>
                        <a:pt x="358" y="1190"/>
                        <a:pt x="620" y="2232"/>
                        <a:pt x="781" y="3291"/>
                      </a:cubicBezTo>
                      <a:cubicBezTo>
                        <a:pt x="871" y="2194"/>
                        <a:pt x="960" y="1097"/>
                        <a:pt x="1049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5"/>
                <p:cNvSpPr/>
                <p:nvPr/>
              </p:nvSpPr>
              <p:spPr>
                <a:xfrm>
                  <a:off x="4636975" y="4557600"/>
                  <a:ext cx="21000" cy="78100"/>
                </a:xfrm>
                <a:custGeom>
                  <a:rect b="b" l="l" r="r" t="t"/>
                  <a:pathLst>
                    <a:path extrusionOk="0" h="3124" w="84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10" y="1008"/>
                        <a:pt x="400" y="2081"/>
                        <a:pt x="255" y="3123"/>
                      </a:cubicBezTo>
                      <a:cubicBezTo>
                        <a:pt x="472" y="2553"/>
                        <a:pt x="668" y="1971"/>
                        <a:pt x="840" y="1386"/>
                      </a:cubicBezTo>
                      <a:cubicBezTo>
                        <a:pt x="654" y="912"/>
                        <a:pt x="375" y="444"/>
                        <a:pt x="0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4550475" y="4497050"/>
                  <a:ext cx="35875" cy="101250"/>
                </a:xfrm>
                <a:custGeom>
                  <a:rect b="b" l="l" r="r" t="t"/>
                  <a:pathLst>
                    <a:path extrusionOk="0" h="4050" w="143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27" y="1332"/>
                        <a:pt x="550" y="2684"/>
                        <a:pt x="661" y="4049"/>
                      </a:cubicBezTo>
                      <a:lnTo>
                        <a:pt x="1434" y="768"/>
                      </a:lnTo>
                      <a:cubicBezTo>
                        <a:pt x="974" y="489"/>
                        <a:pt x="492" y="238"/>
                        <a:pt x="0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5"/>
                <p:cNvSpPr/>
                <p:nvPr/>
              </p:nvSpPr>
              <p:spPr>
                <a:xfrm>
                  <a:off x="4480200" y="4465075"/>
                  <a:ext cx="34950" cy="80400"/>
                </a:xfrm>
                <a:custGeom>
                  <a:rect b="b" l="l" r="r" t="t"/>
                  <a:pathLst>
                    <a:path extrusionOk="0" h="3216" w="139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48" y="1025"/>
                        <a:pt x="761" y="2109"/>
                        <a:pt x="919" y="3216"/>
                      </a:cubicBezTo>
                      <a:cubicBezTo>
                        <a:pt x="1129" y="2363"/>
                        <a:pt x="1288" y="1500"/>
                        <a:pt x="1397" y="626"/>
                      </a:cubicBezTo>
                      <a:cubicBezTo>
                        <a:pt x="929" y="416"/>
                        <a:pt x="465" y="207"/>
                        <a:pt x="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5"/>
                <p:cNvSpPr/>
                <p:nvPr/>
              </p:nvSpPr>
              <p:spPr>
                <a:xfrm>
                  <a:off x="4602750" y="4526875"/>
                  <a:ext cx="26250" cy="91625"/>
                </a:xfrm>
                <a:custGeom>
                  <a:rect b="b" l="l" r="r" t="t"/>
                  <a:pathLst>
                    <a:path extrusionOk="0" h="3665" w="105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4" y="1188"/>
                        <a:pt x="492" y="2426"/>
                        <a:pt x="464" y="3665"/>
                      </a:cubicBezTo>
                      <a:cubicBezTo>
                        <a:pt x="661" y="2736"/>
                        <a:pt x="853" y="1807"/>
                        <a:pt x="1050" y="878"/>
                      </a:cubicBezTo>
                      <a:cubicBezTo>
                        <a:pt x="871" y="696"/>
                        <a:pt x="675" y="517"/>
                        <a:pt x="461" y="345"/>
                      </a:cubicBezTo>
                      <a:cubicBezTo>
                        <a:pt x="310" y="225"/>
                        <a:pt x="159" y="111"/>
                        <a:pt x="0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5"/>
                <p:cNvSpPr/>
                <p:nvPr/>
              </p:nvSpPr>
              <p:spPr>
                <a:xfrm>
                  <a:off x="4432475" y="4443825"/>
                  <a:ext cx="40450" cy="94100"/>
                </a:xfrm>
                <a:custGeom>
                  <a:rect b="b" l="l" r="r" t="t"/>
                  <a:pathLst>
                    <a:path extrusionOk="0" h="3764" w="161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96" y="1222"/>
                        <a:pt x="895" y="2481"/>
                        <a:pt x="1195" y="3764"/>
                      </a:cubicBezTo>
                      <a:cubicBezTo>
                        <a:pt x="1336" y="2749"/>
                        <a:pt x="1476" y="1734"/>
                        <a:pt x="1617" y="719"/>
                      </a:cubicBezTo>
                      <a:cubicBezTo>
                        <a:pt x="1143" y="503"/>
                        <a:pt x="665" y="289"/>
                        <a:pt x="187" y="73"/>
                      </a:cubicBezTo>
                      <a:cubicBezTo>
                        <a:pt x="128" y="49"/>
                        <a:pt x="63" y="25"/>
                        <a:pt x="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5"/>
                <p:cNvSpPr/>
                <p:nvPr/>
              </p:nvSpPr>
              <p:spPr>
                <a:xfrm>
                  <a:off x="4360600" y="4433175"/>
                  <a:ext cx="28050" cy="72425"/>
                </a:xfrm>
                <a:custGeom>
                  <a:rect b="b" l="l" r="r" t="t"/>
                  <a:pathLst>
                    <a:path extrusionOk="0" h="2897" w="1122">
                      <a:moveTo>
                        <a:pt x="562" y="1"/>
                      </a:moveTo>
                      <a:cubicBezTo>
                        <a:pt x="375" y="1"/>
                        <a:pt x="188" y="8"/>
                        <a:pt x="1" y="24"/>
                      </a:cubicBezTo>
                      <a:cubicBezTo>
                        <a:pt x="155" y="1004"/>
                        <a:pt x="413" y="1971"/>
                        <a:pt x="771" y="2896"/>
                      </a:cubicBezTo>
                      <a:cubicBezTo>
                        <a:pt x="888" y="1937"/>
                        <a:pt x="1004" y="980"/>
                        <a:pt x="1122" y="24"/>
                      </a:cubicBezTo>
                      <a:cubicBezTo>
                        <a:pt x="936" y="8"/>
                        <a:pt x="749" y="1"/>
                        <a:pt x="562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5"/>
                <p:cNvSpPr/>
                <p:nvPr/>
              </p:nvSpPr>
              <p:spPr>
                <a:xfrm>
                  <a:off x="4328275" y="4525100"/>
                  <a:ext cx="10075" cy="3700"/>
                </a:xfrm>
                <a:custGeom>
                  <a:rect b="b" l="l" r="r" t="t"/>
                  <a:pathLst>
                    <a:path extrusionOk="0" h="148" w="403">
                      <a:moveTo>
                        <a:pt x="402" y="0"/>
                      </a:moveTo>
                      <a:lnTo>
                        <a:pt x="0" y="17"/>
                      </a:lnTo>
                      <a:cubicBezTo>
                        <a:pt x="7" y="55"/>
                        <a:pt x="17" y="97"/>
                        <a:pt x="24" y="134"/>
                      </a:cubicBezTo>
                      <a:cubicBezTo>
                        <a:pt x="27" y="138"/>
                        <a:pt x="27" y="144"/>
                        <a:pt x="31" y="148"/>
                      </a:cubicBezTo>
                      <a:lnTo>
                        <a:pt x="392" y="76"/>
                      </a:lnTo>
                      <a:cubicBezTo>
                        <a:pt x="399" y="51"/>
                        <a:pt x="402" y="24"/>
                        <a:pt x="402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5"/>
                <p:cNvSpPr/>
                <p:nvPr/>
              </p:nvSpPr>
              <p:spPr>
                <a:xfrm>
                  <a:off x="4307351" y="4442100"/>
                  <a:ext cx="33575" cy="90507"/>
                </a:xfrm>
                <a:custGeom>
                  <a:rect b="b" l="l" r="r" t="t"/>
                  <a:pathLst>
                    <a:path extrusionOk="0" h="3379" w="1343">
                      <a:moveTo>
                        <a:pt x="459" y="1"/>
                      </a:moveTo>
                      <a:cubicBezTo>
                        <a:pt x="304" y="53"/>
                        <a:pt x="149" y="107"/>
                        <a:pt x="1" y="169"/>
                      </a:cubicBezTo>
                      <a:cubicBezTo>
                        <a:pt x="321" y="1153"/>
                        <a:pt x="589" y="2158"/>
                        <a:pt x="802" y="3169"/>
                      </a:cubicBezTo>
                      <a:cubicBezTo>
                        <a:pt x="826" y="3134"/>
                        <a:pt x="861" y="3107"/>
                        <a:pt x="899" y="3090"/>
                      </a:cubicBezTo>
                      <a:cubicBezTo>
                        <a:pt x="937" y="3070"/>
                        <a:pt x="979" y="3060"/>
                        <a:pt x="1022" y="3060"/>
                      </a:cubicBezTo>
                      <a:cubicBezTo>
                        <a:pt x="1091" y="3060"/>
                        <a:pt x="1160" y="3085"/>
                        <a:pt x="1215" y="3134"/>
                      </a:cubicBezTo>
                      <a:cubicBezTo>
                        <a:pt x="1291" y="3196"/>
                        <a:pt x="1329" y="3285"/>
                        <a:pt x="1318" y="3379"/>
                      </a:cubicBezTo>
                      <a:lnTo>
                        <a:pt x="1342" y="3371"/>
                      </a:lnTo>
                      <a:cubicBezTo>
                        <a:pt x="1115" y="2233"/>
                        <a:pt x="820" y="1105"/>
                        <a:pt x="459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5"/>
                <p:cNvSpPr/>
                <p:nvPr/>
              </p:nvSpPr>
              <p:spPr>
                <a:xfrm>
                  <a:off x="4281050" y="4494575"/>
                  <a:ext cx="1225" cy="525"/>
                </a:xfrm>
                <a:custGeom>
                  <a:rect b="b" l="l" r="r" t="t"/>
                  <a:pathLst>
                    <a:path extrusionOk="0" h="21" w="49">
                      <a:moveTo>
                        <a:pt x="49" y="0"/>
                      </a:moveTo>
                      <a:cubicBezTo>
                        <a:pt x="32" y="0"/>
                        <a:pt x="18" y="3"/>
                        <a:pt x="0" y="7"/>
                      </a:cubicBezTo>
                      <a:cubicBezTo>
                        <a:pt x="4" y="10"/>
                        <a:pt x="4" y="17"/>
                        <a:pt x="8" y="21"/>
                      </a:cubicBez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5"/>
                <p:cNvSpPr/>
                <p:nvPr/>
              </p:nvSpPr>
              <p:spPr>
                <a:xfrm>
                  <a:off x="4553975" y="4647525"/>
                  <a:ext cx="12425" cy="9500"/>
                </a:xfrm>
                <a:custGeom>
                  <a:rect b="b" l="l" r="r" t="t"/>
                  <a:pathLst>
                    <a:path extrusionOk="0" h="380" w="497">
                      <a:moveTo>
                        <a:pt x="459" y="1"/>
                      </a:moveTo>
                      <a:cubicBezTo>
                        <a:pt x="307" y="97"/>
                        <a:pt x="156" y="190"/>
                        <a:pt x="1" y="286"/>
                      </a:cubicBezTo>
                      <a:cubicBezTo>
                        <a:pt x="5" y="318"/>
                        <a:pt x="8" y="348"/>
                        <a:pt x="15" y="380"/>
                      </a:cubicBezTo>
                      <a:lnTo>
                        <a:pt x="496" y="321"/>
                      </a:lnTo>
                      <a:cubicBezTo>
                        <a:pt x="486" y="215"/>
                        <a:pt x="472" y="107"/>
                        <a:pt x="459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5"/>
                <p:cNvSpPr/>
                <p:nvPr/>
              </p:nvSpPr>
              <p:spPr>
                <a:xfrm>
                  <a:off x="4328850" y="4528425"/>
                  <a:ext cx="200" cy="375"/>
                </a:xfrm>
                <a:custGeom>
                  <a:rect b="b" l="l" r="r" t="t"/>
                  <a:pathLst>
                    <a:path extrusionOk="0" h="15" w="8">
                      <a:moveTo>
                        <a:pt x="1" y="1"/>
                      </a:moveTo>
                      <a:cubicBezTo>
                        <a:pt x="1" y="8"/>
                        <a:pt x="4" y="11"/>
                        <a:pt x="4" y="15"/>
                      </a:cubicBezTo>
                      <a:lnTo>
                        <a:pt x="8" y="15"/>
                      </a:lnTo>
                      <a:cubicBezTo>
                        <a:pt x="4" y="11"/>
                        <a:pt x="4" y="5"/>
                        <a:pt x="1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5"/>
                <p:cNvSpPr/>
                <p:nvPr/>
              </p:nvSpPr>
              <p:spPr>
                <a:xfrm>
                  <a:off x="4232725" y="4433175"/>
                  <a:ext cx="662000" cy="321025"/>
                </a:xfrm>
                <a:custGeom>
                  <a:rect b="b" l="l" r="r" t="t"/>
                  <a:pathLst>
                    <a:path extrusionOk="0" h="12841" w="26480">
                      <a:moveTo>
                        <a:pt x="5528" y="0"/>
                      </a:moveTo>
                      <a:cubicBezTo>
                        <a:pt x="5363" y="3"/>
                        <a:pt x="5198" y="13"/>
                        <a:pt x="5033" y="27"/>
                      </a:cubicBezTo>
                      <a:lnTo>
                        <a:pt x="6140" y="4750"/>
                      </a:lnTo>
                      <a:cubicBezTo>
                        <a:pt x="4441" y="3780"/>
                        <a:pt x="2787" y="2731"/>
                        <a:pt x="1146" y="1623"/>
                      </a:cubicBezTo>
                      <a:cubicBezTo>
                        <a:pt x="1131" y="1613"/>
                        <a:pt x="1116" y="1609"/>
                        <a:pt x="1103" y="1609"/>
                      </a:cubicBezTo>
                      <a:cubicBezTo>
                        <a:pt x="1036" y="1609"/>
                        <a:pt x="994" y="1712"/>
                        <a:pt x="1063" y="1761"/>
                      </a:cubicBezTo>
                      <a:cubicBezTo>
                        <a:pt x="1252" y="1899"/>
                        <a:pt x="1438" y="2033"/>
                        <a:pt x="1628" y="2170"/>
                      </a:cubicBezTo>
                      <a:cubicBezTo>
                        <a:pt x="1298" y="2205"/>
                        <a:pt x="974" y="2250"/>
                        <a:pt x="650" y="2291"/>
                      </a:cubicBezTo>
                      <a:lnTo>
                        <a:pt x="647" y="2291"/>
                      </a:lnTo>
                      <a:cubicBezTo>
                        <a:pt x="547" y="2439"/>
                        <a:pt x="461" y="2593"/>
                        <a:pt x="390" y="2755"/>
                      </a:cubicBezTo>
                      <a:cubicBezTo>
                        <a:pt x="909" y="2655"/>
                        <a:pt x="1421" y="2549"/>
                        <a:pt x="1933" y="2463"/>
                      </a:cubicBezTo>
                      <a:cubicBezTo>
                        <a:pt x="1913" y="2425"/>
                        <a:pt x="1889" y="2383"/>
                        <a:pt x="1868" y="2345"/>
                      </a:cubicBezTo>
                      <a:lnTo>
                        <a:pt x="1868" y="2345"/>
                      </a:lnTo>
                      <a:cubicBezTo>
                        <a:pt x="2439" y="2762"/>
                        <a:pt x="3017" y="3178"/>
                        <a:pt x="3598" y="3588"/>
                      </a:cubicBezTo>
                      <a:lnTo>
                        <a:pt x="39" y="4086"/>
                      </a:lnTo>
                      <a:cubicBezTo>
                        <a:pt x="18" y="4255"/>
                        <a:pt x="7" y="4420"/>
                        <a:pt x="1" y="4585"/>
                      </a:cubicBezTo>
                      <a:lnTo>
                        <a:pt x="3970" y="4028"/>
                      </a:lnTo>
                      <a:cubicBezTo>
                        <a:pt x="4042" y="4017"/>
                        <a:pt x="4097" y="4001"/>
                        <a:pt x="4142" y="3973"/>
                      </a:cubicBezTo>
                      <a:cubicBezTo>
                        <a:pt x="4627" y="4317"/>
                        <a:pt x="5112" y="4654"/>
                        <a:pt x="5604" y="4984"/>
                      </a:cubicBezTo>
                      <a:cubicBezTo>
                        <a:pt x="3770" y="5314"/>
                        <a:pt x="1941" y="5730"/>
                        <a:pt x="142" y="6233"/>
                      </a:cubicBezTo>
                      <a:cubicBezTo>
                        <a:pt x="176" y="6395"/>
                        <a:pt x="214" y="6549"/>
                        <a:pt x="258" y="6708"/>
                      </a:cubicBezTo>
                      <a:cubicBezTo>
                        <a:pt x="2209" y="6160"/>
                        <a:pt x="4197" y="5717"/>
                        <a:pt x="6189" y="5376"/>
                      </a:cubicBezTo>
                      <a:cubicBezTo>
                        <a:pt x="6230" y="5404"/>
                        <a:pt x="6267" y="5428"/>
                        <a:pt x="6305" y="5455"/>
                      </a:cubicBezTo>
                      <a:lnTo>
                        <a:pt x="6426" y="5534"/>
                      </a:lnTo>
                      <a:cubicBezTo>
                        <a:pt x="6921" y="5861"/>
                        <a:pt x="7423" y="6181"/>
                        <a:pt x="7926" y="6490"/>
                      </a:cubicBezTo>
                      <a:cubicBezTo>
                        <a:pt x="6626" y="6821"/>
                        <a:pt x="5343" y="7251"/>
                        <a:pt x="4094" y="7667"/>
                      </a:cubicBezTo>
                      <a:cubicBezTo>
                        <a:pt x="3117" y="7997"/>
                        <a:pt x="2119" y="8330"/>
                        <a:pt x="1112" y="8616"/>
                      </a:cubicBezTo>
                      <a:cubicBezTo>
                        <a:pt x="1201" y="8761"/>
                        <a:pt x="1293" y="8902"/>
                        <a:pt x="1393" y="9043"/>
                      </a:cubicBezTo>
                      <a:cubicBezTo>
                        <a:pt x="2360" y="8764"/>
                        <a:pt x="3313" y="8444"/>
                        <a:pt x="4249" y="8132"/>
                      </a:cubicBezTo>
                      <a:cubicBezTo>
                        <a:pt x="5638" y="7663"/>
                        <a:pt x="7072" y="7182"/>
                        <a:pt x="8517" y="6852"/>
                      </a:cubicBezTo>
                      <a:cubicBezTo>
                        <a:pt x="8988" y="7133"/>
                        <a:pt x="9470" y="7413"/>
                        <a:pt x="9952" y="7677"/>
                      </a:cubicBezTo>
                      <a:cubicBezTo>
                        <a:pt x="7678" y="8764"/>
                        <a:pt x="5356" y="9803"/>
                        <a:pt x="3020" y="10776"/>
                      </a:cubicBezTo>
                      <a:cubicBezTo>
                        <a:pt x="3168" y="10897"/>
                        <a:pt x="3316" y="11010"/>
                        <a:pt x="3471" y="11117"/>
                      </a:cubicBezTo>
                      <a:cubicBezTo>
                        <a:pt x="5834" y="10126"/>
                        <a:pt x="8180" y="9070"/>
                        <a:pt x="10482" y="7966"/>
                      </a:cubicBezTo>
                      <a:cubicBezTo>
                        <a:pt x="11176" y="8338"/>
                        <a:pt x="11885" y="8689"/>
                        <a:pt x="12600" y="9012"/>
                      </a:cubicBezTo>
                      <a:cubicBezTo>
                        <a:pt x="10577" y="10250"/>
                        <a:pt x="8483" y="11399"/>
                        <a:pt x="6340" y="12442"/>
                      </a:cubicBezTo>
                      <a:cubicBezTo>
                        <a:pt x="6584" y="12510"/>
                        <a:pt x="6835" y="12569"/>
                        <a:pt x="7086" y="12620"/>
                      </a:cubicBezTo>
                      <a:cubicBezTo>
                        <a:pt x="9119" y="11609"/>
                        <a:pt x="11114" y="10505"/>
                        <a:pt x="13037" y="9318"/>
                      </a:cubicBezTo>
                      <a:cubicBezTo>
                        <a:pt x="13074" y="9294"/>
                        <a:pt x="13109" y="9273"/>
                        <a:pt x="13144" y="9253"/>
                      </a:cubicBezTo>
                      <a:cubicBezTo>
                        <a:pt x="13532" y="9418"/>
                        <a:pt x="13924" y="9576"/>
                        <a:pt x="14316" y="9724"/>
                      </a:cubicBezTo>
                      <a:cubicBezTo>
                        <a:pt x="13092" y="10848"/>
                        <a:pt x="11792" y="11891"/>
                        <a:pt x="10430" y="12840"/>
                      </a:cubicBezTo>
                      <a:cubicBezTo>
                        <a:pt x="10760" y="12820"/>
                        <a:pt x="11087" y="12785"/>
                        <a:pt x="11410" y="12740"/>
                      </a:cubicBezTo>
                      <a:cubicBezTo>
                        <a:pt x="12603" y="11867"/>
                        <a:pt x="13746" y="10921"/>
                        <a:pt x="14829" y="9913"/>
                      </a:cubicBezTo>
                      <a:cubicBezTo>
                        <a:pt x="16188" y="10402"/>
                        <a:pt x="17570" y="10794"/>
                        <a:pt x="18998" y="11121"/>
                      </a:cubicBezTo>
                      <a:cubicBezTo>
                        <a:pt x="20539" y="11476"/>
                        <a:pt x="22159" y="12096"/>
                        <a:pt x="23774" y="12096"/>
                      </a:cubicBezTo>
                      <a:cubicBezTo>
                        <a:pt x="24361" y="12096"/>
                        <a:pt x="24948" y="12015"/>
                        <a:pt x="25530" y="11808"/>
                      </a:cubicBezTo>
                      <a:cubicBezTo>
                        <a:pt x="26338" y="11523"/>
                        <a:pt x="26479" y="10247"/>
                        <a:pt x="25530" y="10023"/>
                      </a:cubicBezTo>
                      <a:cubicBezTo>
                        <a:pt x="24878" y="9868"/>
                        <a:pt x="24214" y="9822"/>
                        <a:pt x="23544" y="9822"/>
                      </a:cubicBezTo>
                      <a:cubicBezTo>
                        <a:pt x="22547" y="9822"/>
                        <a:pt x="21539" y="9925"/>
                        <a:pt x="20544" y="9925"/>
                      </a:cubicBezTo>
                      <a:cubicBezTo>
                        <a:pt x="19993" y="9925"/>
                        <a:pt x="19447" y="9893"/>
                        <a:pt x="18908" y="9796"/>
                      </a:cubicBezTo>
                      <a:cubicBezTo>
                        <a:pt x="17715" y="9579"/>
                        <a:pt x="16528" y="9267"/>
                        <a:pt x="15362" y="8895"/>
                      </a:cubicBezTo>
                      <a:cubicBezTo>
                        <a:pt x="15190" y="7110"/>
                        <a:pt x="14919" y="5325"/>
                        <a:pt x="14543" y="3571"/>
                      </a:cubicBezTo>
                      <a:cubicBezTo>
                        <a:pt x="14357" y="3447"/>
                        <a:pt x="14165" y="3329"/>
                        <a:pt x="13969" y="3216"/>
                      </a:cubicBezTo>
                      <a:lnTo>
                        <a:pt x="13969" y="3216"/>
                      </a:lnTo>
                      <a:cubicBezTo>
                        <a:pt x="14371" y="5028"/>
                        <a:pt x="14671" y="6879"/>
                        <a:pt x="14857" y="8730"/>
                      </a:cubicBezTo>
                      <a:cubicBezTo>
                        <a:pt x="14316" y="8548"/>
                        <a:pt x="13784" y="8355"/>
                        <a:pt x="13254" y="8152"/>
                      </a:cubicBezTo>
                      <a:cubicBezTo>
                        <a:pt x="12995" y="6188"/>
                        <a:pt x="12631" y="4228"/>
                        <a:pt x="12174" y="2301"/>
                      </a:cubicBezTo>
                      <a:cubicBezTo>
                        <a:pt x="11984" y="2215"/>
                        <a:pt x="11798" y="2129"/>
                        <a:pt x="11609" y="2043"/>
                      </a:cubicBezTo>
                      <a:lnTo>
                        <a:pt x="11609" y="2043"/>
                      </a:lnTo>
                      <a:cubicBezTo>
                        <a:pt x="12084" y="3987"/>
                        <a:pt x="12463" y="5968"/>
                        <a:pt x="12734" y="7949"/>
                      </a:cubicBezTo>
                      <a:cubicBezTo>
                        <a:pt x="12187" y="7732"/>
                        <a:pt x="11647" y="7505"/>
                        <a:pt x="11111" y="7271"/>
                      </a:cubicBezTo>
                      <a:cubicBezTo>
                        <a:pt x="10969" y="5125"/>
                        <a:pt x="10663" y="3509"/>
                        <a:pt x="10158" y="1393"/>
                      </a:cubicBezTo>
                      <a:lnTo>
                        <a:pt x="9817" y="1238"/>
                      </a:lnTo>
                      <a:lnTo>
                        <a:pt x="9631" y="1283"/>
                      </a:lnTo>
                      <a:cubicBezTo>
                        <a:pt x="10141" y="3398"/>
                        <a:pt x="10453" y="4984"/>
                        <a:pt x="10605" y="7044"/>
                      </a:cubicBezTo>
                      <a:cubicBezTo>
                        <a:pt x="10151" y="6838"/>
                        <a:pt x="9701" y="6625"/>
                        <a:pt x="9253" y="6405"/>
                      </a:cubicBezTo>
                      <a:cubicBezTo>
                        <a:pt x="8851" y="4406"/>
                        <a:pt x="8410" y="2391"/>
                        <a:pt x="7946" y="405"/>
                      </a:cubicBezTo>
                      <a:cubicBezTo>
                        <a:pt x="7771" y="337"/>
                        <a:pt x="7592" y="275"/>
                        <a:pt x="7406" y="224"/>
                      </a:cubicBezTo>
                      <a:lnTo>
                        <a:pt x="7406" y="224"/>
                      </a:lnTo>
                      <a:cubicBezTo>
                        <a:pt x="7864" y="2177"/>
                        <a:pt x="8297" y="4158"/>
                        <a:pt x="8699" y="6130"/>
                      </a:cubicBezTo>
                      <a:cubicBezTo>
                        <a:pt x="8032" y="5792"/>
                        <a:pt x="7372" y="5441"/>
                        <a:pt x="6718" y="5077"/>
                      </a:cubicBezTo>
                      <a:lnTo>
                        <a:pt x="5528" y="0"/>
                      </a:ln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1" name="Google Shape;421;p5"/>
              <p:cNvSpPr/>
              <p:nvPr/>
            </p:nvSpPr>
            <p:spPr>
              <a:xfrm rot="-445884">
                <a:off x="-1249620" y="1808481"/>
                <a:ext cx="13917" cy="31407"/>
              </a:xfrm>
              <a:prstGeom prst="rect">
                <a:avLst/>
              </a:pr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2" name="Google Shape;422;p5"/>
            <p:cNvGrpSpPr/>
            <p:nvPr/>
          </p:nvGrpSpPr>
          <p:grpSpPr>
            <a:xfrm rot="10800000">
              <a:off x="1071394" y="4199281"/>
              <a:ext cx="287559" cy="551747"/>
              <a:chOff x="-1404325" y="221495"/>
              <a:chExt cx="929407" cy="1783279"/>
            </a:xfrm>
          </p:grpSpPr>
          <p:grpSp>
            <p:nvGrpSpPr>
              <p:cNvPr id="423" name="Google Shape;423;p5"/>
              <p:cNvGrpSpPr/>
              <p:nvPr/>
            </p:nvGrpSpPr>
            <p:grpSpPr>
              <a:xfrm rot="-5209225">
                <a:off x="-1809468" y="696036"/>
                <a:ext cx="1739693" cy="834198"/>
                <a:chOff x="4223700" y="4433150"/>
                <a:chExt cx="671025" cy="321725"/>
              </a:xfrm>
            </p:grpSpPr>
            <p:sp>
              <p:nvSpPr>
                <p:cNvPr id="424" name="Google Shape;424;p5"/>
                <p:cNvSpPr/>
                <p:nvPr/>
              </p:nvSpPr>
              <p:spPr>
                <a:xfrm>
                  <a:off x="4223700" y="4433150"/>
                  <a:ext cx="467900" cy="321725"/>
                </a:xfrm>
                <a:custGeom>
                  <a:rect b="b" l="l" r="r" t="t"/>
                  <a:pathLst>
                    <a:path extrusionOk="0" h="12869" w="18716">
                      <a:moveTo>
                        <a:pt x="6041" y="0"/>
                      </a:moveTo>
                      <a:cubicBezTo>
                        <a:pt x="4733" y="0"/>
                        <a:pt x="3391" y="361"/>
                        <a:pt x="2356" y="1057"/>
                      </a:cubicBezTo>
                      <a:cubicBezTo>
                        <a:pt x="1844" y="1401"/>
                        <a:pt x="1349" y="1789"/>
                        <a:pt x="1008" y="2292"/>
                      </a:cubicBezTo>
                      <a:cubicBezTo>
                        <a:pt x="651" y="2818"/>
                        <a:pt x="482" y="3444"/>
                        <a:pt x="403" y="4064"/>
                      </a:cubicBezTo>
                      <a:cubicBezTo>
                        <a:pt x="0" y="7293"/>
                        <a:pt x="2150" y="10482"/>
                        <a:pt x="5132" y="11875"/>
                      </a:cubicBezTo>
                      <a:cubicBezTo>
                        <a:pt x="6533" y="12529"/>
                        <a:pt x="8252" y="12868"/>
                        <a:pt x="9969" y="12868"/>
                      </a:cubicBezTo>
                      <a:cubicBezTo>
                        <a:pt x="11608" y="12868"/>
                        <a:pt x="13245" y="12559"/>
                        <a:pt x="14602" y="11922"/>
                      </a:cubicBezTo>
                      <a:cubicBezTo>
                        <a:pt x="18196" y="10234"/>
                        <a:pt x="18716" y="6581"/>
                        <a:pt x="15623" y="4094"/>
                      </a:cubicBezTo>
                      <a:cubicBezTo>
                        <a:pt x="14485" y="3179"/>
                        <a:pt x="13126" y="2567"/>
                        <a:pt x="11784" y="1962"/>
                      </a:cubicBezTo>
                      <a:cubicBezTo>
                        <a:pt x="10701" y="1473"/>
                        <a:pt x="9621" y="988"/>
                        <a:pt x="8538" y="500"/>
                      </a:cubicBezTo>
                      <a:cubicBezTo>
                        <a:pt x="7791" y="164"/>
                        <a:pt x="6923" y="0"/>
                        <a:pt x="604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5"/>
                <p:cNvSpPr/>
                <p:nvPr/>
              </p:nvSpPr>
              <p:spPr>
                <a:xfrm>
                  <a:off x="4232375" y="4546325"/>
                  <a:ext cx="62450" cy="25050"/>
                </a:xfrm>
                <a:custGeom>
                  <a:rect b="b" l="l" r="r" t="t"/>
                  <a:pathLst>
                    <a:path extrusionOk="0" h="1002" w="2498">
                      <a:moveTo>
                        <a:pt x="18" y="0"/>
                      </a:moveTo>
                      <a:cubicBezTo>
                        <a:pt x="1" y="337"/>
                        <a:pt x="11" y="672"/>
                        <a:pt x="45" y="1002"/>
                      </a:cubicBezTo>
                      <a:cubicBezTo>
                        <a:pt x="812" y="578"/>
                        <a:pt x="1642" y="259"/>
                        <a:pt x="2498" y="59"/>
                      </a:cubicBezTo>
                      <a:cubicBezTo>
                        <a:pt x="1672" y="38"/>
                        <a:pt x="844" y="21"/>
                        <a:pt x="18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5"/>
                <p:cNvSpPr/>
                <p:nvPr/>
              </p:nvSpPr>
              <p:spPr>
                <a:xfrm>
                  <a:off x="4539800" y="4705600"/>
                  <a:ext cx="29875" cy="41975"/>
                </a:xfrm>
                <a:custGeom>
                  <a:rect b="b" l="l" r="r" t="t"/>
                  <a:pathLst>
                    <a:path extrusionOk="0" h="1679" w="1195">
                      <a:moveTo>
                        <a:pt x="1194" y="0"/>
                      </a:moveTo>
                      <a:lnTo>
                        <a:pt x="1194" y="0"/>
                      </a:lnTo>
                      <a:cubicBezTo>
                        <a:pt x="861" y="605"/>
                        <a:pt x="458" y="1166"/>
                        <a:pt x="1" y="1678"/>
                      </a:cubicBezTo>
                      <a:cubicBezTo>
                        <a:pt x="331" y="1602"/>
                        <a:pt x="658" y="1517"/>
                        <a:pt x="974" y="1410"/>
                      </a:cubicBezTo>
                      <a:cubicBezTo>
                        <a:pt x="1080" y="946"/>
                        <a:pt x="1153" y="475"/>
                        <a:pt x="1194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5"/>
                <p:cNvSpPr/>
                <p:nvPr/>
              </p:nvSpPr>
              <p:spPr>
                <a:xfrm>
                  <a:off x="4264625" y="4634125"/>
                  <a:ext cx="97450" cy="49725"/>
                </a:xfrm>
                <a:custGeom>
                  <a:rect b="b" l="l" r="r" t="t"/>
                  <a:pathLst>
                    <a:path extrusionOk="0" h="1989" w="3898">
                      <a:moveTo>
                        <a:pt x="3897" y="0"/>
                      </a:moveTo>
                      <a:cubicBezTo>
                        <a:pt x="2656" y="496"/>
                        <a:pt x="1332" y="775"/>
                        <a:pt x="1" y="833"/>
                      </a:cubicBezTo>
                      <a:cubicBezTo>
                        <a:pt x="273" y="1242"/>
                        <a:pt x="585" y="1631"/>
                        <a:pt x="930" y="1989"/>
                      </a:cubicBezTo>
                      <a:cubicBezTo>
                        <a:pt x="1986" y="1432"/>
                        <a:pt x="2983" y="764"/>
                        <a:pt x="3897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5"/>
                <p:cNvSpPr/>
                <p:nvPr/>
              </p:nvSpPr>
              <p:spPr>
                <a:xfrm>
                  <a:off x="4249400" y="4609550"/>
                  <a:ext cx="74600" cy="36650"/>
                </a:xfrm>
                <a:custGeom>
                  <a:rect b="b" l="l" r="r" t="t"/>
                  <a:pathLst>
                    <a:path extrusionOk="0" h="1466" w="2984">
                      <a:moveTo>
                        <a:pt x="2983" y="0"/>
                      </a:moveTo>
                      <a:cubicBezTo>
                        <a:pt x="2023" y="367"/>
                        <a:pt x="1023" y="615"/>
                        <a:pt x="1" y="739"/>
                      </a:cubicBezTo>
                      <a:cubicBezTo>
                        <a:pt x="118" y="987"/>
                        <a:pt x="245" y="1231"/>
                        <a:pt x="386" y="1465"/>
                      </a:cubicBezTo>
                      <a:cubicBezTo>
                        <a:pt x="1274" y="1011"/>
                        <a:pt x="2140" y="523"/>
                        <a:pt x="2983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5"/>
                <p:cNvSpPr/>
                <p:nvPr/>
              </p:nvSpPr>
              <p:spPr>
                <a:xfrm>
                  <a:off x="4233675" y="4507025"/>
                  <a:ext cx="53425" cy="28325"/>
                </a:xfrm>
                <a:custGeom>
                  <a:rect b="b" l="l" r="r" t="t"/>
                  <a:pathLst>
                    <a:path extrusionOk="0" h="1133" w="2137">
                      <a:moveTo>
                        <a:pt x="2136" y="1"/>
                      </a:moveTo>
                      <a:lnTo>
                        <a:pt x="2136" y="1"/>
                      </a:lnTo>
                      <a:cubicBezTo>
                        <a:pt x="2124" y="8"/>
                        <a:pt x="2112" y="15"/>
                        <a:pt x="2100" y="22"/>
                      </a:cubicBezTo>
                      <a:lnTo>
                        <a:pt x="2100" y="22"/>
                      </a:lnTo>
                      <a:cubicBezTo>
                        <a:pt x="2114" y="15"/>
                        <a:pt x="2126" y="8"/>
                        <a:pt x="2136" y="1"/>
                      </a:cubicBezTo>
                      <a:close/>
                      <a:moveTo>
                        <a:pt x="2100" y="22"/>
                      </a:moveTo>
                      <a:lnTo>
                        <a:pt x="2100" y="22"/>
                      </a:lnTo>
                      <a:cubicBezTo>
                        <a:pt x="1991" y="73"/>
                        <a:pt x="1784" y="84"/>
                        <a:pt x="1575" y="84"/>
                      </a:cubicBezTo>
                      <a:cubicBezTo>
                        <a:pt x="1411" y="84"/>
                        <a:pt x="1245" y="77"/>
                        <a:pt x="1124" y="77"/>
                      </a:cubicBezTo>
                      <a:cubicBezTo>
                        <a:pt x="1083" y="77"/>
                        <a:pt x="1047" y="78"/>
                        <a:pt x="1019" y="80"/>
                      </a:cubicBezTo>
                      <a:cubicBezTo>
                        <a:pt x="754" y="97"/>
                        <a:pt x="485" y="118"/>
                        <a:pt x="220" y="139"/>
                      </a:cubicBezTo>
                      <a:cubicBezTo>
                        <a:pt x="114" y="451"/>
                        <a:pt x="45" y="782"/>
                        <a:pt x="4" y="1109"/>
                      </a:cubicBezTo>
                      <a:cubicBezTo>
                        <a:pt x="4" y="1118"/>
                        <a:pt x="4" y="1125"/>
                        <a:pt x="1" y="1132"/>
                      </a:cubicBezTo>
                      <a:cubicBezTo>
                        <a:pt x="714" y="788"/>
                        <a:pt x="1413" y="420"/>
                        <a:pt x="2100" y="22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5"/>
                <p:cNvSpPr/>
                <p:nvPr/>
              </p:nvSpPr>
              <p:spPr>
                <a:xfrm>
                  <a:off x="4583500" y="4702400"/>
                  <a:ext cx="19875" cy="31075"/>
                </a:xfrm>
                <a:custGeom>
                  <a:rect b="b" l="l" r="r" t="t"/>
                  <a:pathLst>
                    <a:path extrusionOk="0" h="1243" w="795">
                      <a:moveTo>
                        <a:pt x="794" y="1"/>
                      </a:moveTo>
                      <a:lnTo>
                        <a:pt x="794" y="1"/>
                      </a:lnTo>
                      <a:cubicBezTo>
                        <a:pt x="540" y="420"/>
                        <a:pt x="272" y="833"/>
                        <a:pt x="0" y="1242"/>
                      </a:cubicBezTo>
                      <a:cubicBezTo>
                        <a:pt x="69" y="1211"/>
                        <a:pt x="141" y="1184"/>
                        <a:pt x="210" y="1152"/>
                      </a:cubicBezTo>
                      <a:cubicBezTo>
                        <a:pt x="399" y="1063"/>
                        <a:pt x="578" y="967"/>
                        <a:pt x="750" y="868"/>
                      </a:cubicBezTo>
                      <a:cubicBezTo>
                        <a:pt x="777" y="575"/>
                        <a:pt x="791" y="282"/>
                        <a:pt x="794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5"/>
                <p:cNvSpPr/>
                <p:nvPr/>
              </p:nvSpPr>
              <p:spPr>
                <a:xfrm>
                  <a:off x="4234600" y="4567550"/>
                  <a:ext cx="73400" cy="40025"/>
                </a:xfrm>
                <a:custGeom>
                  <a:rect b="b" l="l" r="r" t="t"/>
                  <a:pathLst>
                    <a:path extrusionOk="0" h="1601" w="2936">
                      <a:moveTo>
                        <a:pt x="2936" y="1"/>
                      </a:moveTo>
                      <a:cubicBezTo>
                        <a:pt x="1972" y="252"/>
                        <a:pt x="991" y="417"/>
                        <a:pt x="1" y="507"/>
                      </a:cubicBezTo>
                      <a:cubicBezTo>
                        <a:pt x="59" y="875"/>
                        <a:pt x="149" y="1243"/>
                        <a:pt x="269" y="1601"/>
                      </a:cubicBezTo>
                      <a:cubicBezTo>
                        <a:pt x="1171" y="1091"/>
                        <a:pt x="2061" y="558"/>
                        <a:pt x="2936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5"/>
                <p:cNvSpPr/>
                <p:nvPr/>
              </p:nvSpPr>
              <p:spPr>
                <a:xfrm>
                  <a:off x="4472650" y="4704475"/>
                  <a:ext cx="60200" cy="50325"/>
                </a:xfrm>
                <a:custGeom>
                  <a:rect b="b" l="l" r="r" t="t"/>
                  <a:pathLst>
                    <a:path extrusionOk="0" h="2013" w="2408">
                      <a:moveTo>
                        <a:pt x="2408" y="0"/>
                      </a:moveTo>
                      <a:cubicBezTo>
                        <a:pt x="1658" y="733"/>
                        <a:pt x="850" y="1404"/>
                        <a:pt x="0" y="2012"/>
                      </a:cubicBezTo>
                      <a:cubicBezTo>
                        <a:pt x="599" y="2012"/>
                        <a:pt x="1197" y="1974"/>
                        <a:pt x="1782" y="1892"/>
                      </a:cubicBezTo>
                      <a:cubicBezTo>
                        <a:pt x="1920" y="1242"/>
                        <a:pt x="2129" y="606"/>
                        <a:pt x="2408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5"/>
                <p:cNvSpPr/>
                <p:nvPr/>
              </p:nvSpPr>
              <p:spPr>
                <a:xfrm>
                  <a:off x="4420025" y="4687775"/>
                  <a:ext cx="77150" cy="66850"/>
                </a:xfrm>
                <a:custGeom>
                  <a:rect b="b" l="l" r="r" t="t"/>
                  <a:pathLst>
                    <a:path extrusionOk="0" h="2674" w="3086">
                      <a:moveTo>
                        <a:pt x="3085" y="1"/>
                      </a:moveTo>
                      <a:cubicBezTo>
                        <a:pt x="2136" y="929"/>
                        <a:pt x="1101" y="1769"/>
                        <a:pt x="0" y="2509"/>
                      </a:cubicBezTo>
                      <a:cubicBezTo>
                        <a:pt x="571" y="2601"/>
                        <a:pt x="1156" y="2656"/>
                        <a:pt x="1744" y="2674"/>
                      </a:cubicBezTo>
                      <a:cubicBezTo>
                        <a:pt x="2291" y="1837"/>
                        <a:pt x="2742" y="940"/>
                        <a:pt x="3085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5"/>
                <p:cNvSpPr/>
                <p:nvPr/>
              </p:nvSpPr>
              <p:spPr>
                <a:xfrm>
                  <a:off x="4369700" y="4683050"/>
                  <a:ext cx="77100" cy="63650"/>
                </a:xfrm>
                <a:custGeom>
                  <a:rect b="b" l="l" r="r" t="t"/>
                  <a:pathLst>
                    <a:path extrusionOk="0" h="2546" w="3084">
                      <a:moveTo>
                        <a:pt x="3083" y="1"/>
                      </a:moveTo>
                      <a:lnTo>
                        <a:pt x="3083" y="1"/>
                      </a:lnTo>
                      <a:cubicBezTo>
                        <a:pt x="2117" y="809"/>
                        <a:pt x="1085" y="1531"/>
                        <a:pt x="1" y="2171"/>
                      </a:cubicBezTo>
                      <a:cubicBezTo>
                        <a:pt x="404" y="2319"/>
                        <a:pt x="826" y="2442"/>
                        <a:pt x="1260" y="2546"/>
                      </a:cubicBezTo>
                      <a:cubicBezTo>
                        <a:pt x="1893" y="1717"/>
                        <a:pt x="2501" y="867"/>
                        <a:pt x="3083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5"/>
                <p:cNvSpPr/>
                <p:nvPr/>
              </p:nvSpPr>
              <p:spPr>
                <a:xfrm>
                  <a:off x="4288975" y="4659675"/>
                  <a:ext cx="75875" cy="49200"/>
                </a:xfrm>
                <a:custGeom>
                  <a:rect b="b" l="l" r="r" t="t"/>
                  <a:pathLst>
                    <a:path extrusionOk="0" h="1968" w="3035">
                      <a:moveTo>
                        <a:pt x="3034" y="0"/>
                      </a:moveTo>
                      <a:cubicBezTo>
                        <a:pt x="2067" y="454"/>
                        <a:pt x="1045" y="791"/>
                        <a:pt x="0" y="1015"/>
                      </a:cubicBezTo>
                      <a:cubicBezTo>
                        <a:pt x="337" y="1362"/>
                        <a:pt x="705" y="1679"/>
                        <a:pt x="1094" y="1967"/>
                      </a:cubicBezTo>
                      <a:cubicBezTo>
                        <a:pt x="1740" y="1310"/>
                        <a:pt x="2387" y="657"/>
                        <a:pt x="3034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5"/>
                <p:cNvSpPr/>
                <p:nvPr/>
              </p:nvSpPr>
              <p:spPr>
                <a:xfrm>
                  <a:off x="4329025" y="4675150"/>
                  <a:ext cx="74075" cy="57900"/>
                </a:xfrm>
                <a:custGeom>
                  <a:rect b="b" l="l" r="r" t="t"/>
                  <a:pathLst>
                    <a:path extrusionOk="0" h="2316" w="2963">
                      <a:moveTo>
                        <a:pt x="2963" y="0"/>
                      </a:moveTo>
                      <a:cubicBezTo>
                        <a:pt x="2061" y="699"/>
                        <a:pt x="1057" y="1266"/>
                        <a:pt x="1" y="1693"/>
                      </a:cubicBezTo>
                      <a:cubicBezTo>
                        <a:pt x="297" y="1878"/>
                        <a:pt x="603" y="2047"/>
                        <a:pt x="919" y="2195"/>
                      </a:cubicBezTo>
                      <a:cubicBezTo>
                        <a:pt x="1009" y="2239"/>
                        <a:pt x="1105" y="2274"/>
                        <a:pt x="1198" y="2315"/>
                      </a:cubicBezTo>
                      <a:cubicBezTo>
                        <a:pt x="1824" y="1572"/>
                        <a:pt x="2415" y="802"/>
                        <a:pt x="2963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5"/>
                <p:cNvSpPr/>
                <p:nvPr/>
              </p:nvSpPr>
              <p:spPr>
                <a:xfrm>
                  <a:off x="4392675" y="4434200"/>
                  <a:ext cx="27700" cy="69600"/>
                </a:xfrm>
                <a:custGeom>
                  <a:rect b="b" l="l" r="r" t="t"/>
                  <a:pathLst>
                    <a:path extrusionOk="0" h="2784" w="110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93" y="936"/>
                        <a:pt x="420" y="1864"/>
                        <a:pt x="685" y="2783"/>
                      </a:cubicBezTo>
                      <a:cubicBezTo>
                        <a:pt x="826" y="1926"/>
                        <a:pt x="967" y="1070"/>
                        <a:pt x="1108" y="213"/>
                      </a:cubicBezTo>
                      <a:cubicBezTo>
                        <a:pt x="753" y="110"/>
                        <a:pt x="382" y="38"/>
                        <a:pt x="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5"/>
                <p:cNvSpPr/>
                <p:nvPr/>
              </p:nvSpPr>
              <p:spPr>
                <a:xfrm>
                  <a:off x="4288450" y="4444775"/>
                  <a:ext cx="22975" cy="44975"/>
                </a:xfrm>
                <a:custGeom>
                  <a:rect b="b" l="l" r="r" t="t"/>
                  <a:pathLst>
                    <a:path extrusionOk="0" h="1799" w="919">
                      <a:moveTo>
                        <a:pt x="919" y="0"/>
                      </a:moveTo>
                      <a:cubicBezTo>
                        <a:pt x="596" y="124"/>
                        <a:pt x="290" y="276"/>
                        <a:pt x="1" y="448"/>
                      </a:cubicBezTo>
                      <a:cubicBezTo>
                        <a:pt x="220" y="940"/>
                        <a:pt x="475" y="1407"/>
                        <a:pt x="633" y="1799"/>
                      </a:cubicBezTo>
                      <a:cubicBezTo>
                        <a:pt x="730" y="1200"/>
                        <a:pt x="823" y="602"/>
                        <a:pt x="919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5"/>
                <p:cNvSpPr/>
                <p:nvPr/>
              </p:nvSpPr>
              <p:spPr>
                <a:xfrm>
                  <a:off x="4523550" y="4484575"/>
                  <a:ext cx="24275" cy="85950"/>
                </a:xfrm>
                <a:custGeom>
                  <a:rect b="b" l="l" r="r" t="t"/>
                  <a:pathLst>
                    <a:path extrusionOk="0" h="3438" w="97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44" y="1108"/>
                        <a:pt x="500" y="2278"/>
                        <a:pt x="448" y="3437"/>
                      </a:cubicBezTo>
                      <a:cubicBezTo>
                        <a:pt x="619" y="2440"/>
                        <a:pt x="795" y="1445"/>
                        <a:pt x="970" y="448"/>
                      </a:cubicBezTo>
                      <a:cubicBezTo>
                        <a:pt x="651" y="294"/>
                        <a:pt x="324" y="145"/>
                        <a:pt x="0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5"/>
                <p:cNvSpPr/>
                <p:nvPr/>
              </p:nvSpPr>
              <p:spPr>
                <a:xfrm>
                  <a:off x="4330675" y="4434125"/>
                  <a:ext cx="26250" cy="82300"/>
                </a:xfrm>
                <a:custGeom>
                  <a:rect b="b" l="l" r="r" t="t"/>
                  <a:pathLst>
                    <a:path extrusionOk="0" h="3292" w="1050">
                      <a:moveTo>
                        <a:pt x="1049" y="0"/>
                      </a:moveTo>
                      <a:lnTo>
                        <a:pt x="1049" y="0"/>
                      </a:lnTo>
                      <a:cubicBezTo>
                        <a:pt x="695" y="34"/>
                        <a:pt x="344" y="96"/>
                        <a:pt x="1" y="182"/>
                      </a:cubicBezTo>
                      <a:cubicBezTo>
                        <a:pt x="358" y="1190"/>
                        <a:pt x="620" y="2232"/>
                        <a:pt x="781" y="3291"/>
                      </a:cubicBezTo>
                      <a:cubicBezTo>
                        <a:pt x="871" y="2194"/>
                        <a:pt x="960" y="1097"/>
                        <a:pt x="1049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5"/>
                <p:cNvSpPr/>
                <p:nvPr/>
              </p:nvSpPr>
              <p:spPr>
                <a:xfrm>
                  <a:off x="4636975" y="4557600"/>
                  <a:ext cx="21000" cy="78100"/>
                </a:xfrm>
                <a:custGeom>
                  <a:rect b="b" l="l" r="r" t="t"/>
                  <a:pathLst>
                    <a:path extrusionOk="0" h="3124" w="84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10" y="1008"/>
                        <a:pt x="400" y="2081"/>
                        <a:pt x="255" y="3123"/>
                      </a:cubicBezTo>
                      <a:cubicBezTo>
                        <a:pt x="472" y="2553"/>
                        <a:pt x="668" y="1971"/>
                        <a:pt x="840" y="1386"/>
                      </a:cubicBezTo>
                      <a:cubicBezTo>
                        <a:pt x="654" y="912"/>
                        <a:pt x="375" y="444"/>
                        <a:pt x="0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5"/>
                <p:cNvSpPr/>
                <p:nvPr/>
              </p:nvSpPr>
              <p:spPr>
                <a:xfrm>
                  <a:off x="4550475" y="4497050"/>
                  <a:ext cx="35875" cy="101250"/>
                </a:xfrm>
                <a:custGeom>
                  <a:rect b="b" l="l" r="r" t="t"/>
                  <a:pathLst>
                    <a:path extrusionOk="0" h="4050" w="143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27" y="1332"/>
                        <a:pt x="550" y="2684"/>
                        <a:pt x="661" y="4049"/>
                      </a:cubicBezTo>
                      <a:lnTo>
                        <a:pt x="1434" y="768"/>
                      </a:lnTo>
                      <a:cubicBezTo>
                        <a:pt x="974" y="489"/>
                        <a:pt x="492" y="238"/>
                        <a:pt x="0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5"/>
                <p:cNvSpPr/>
                <p:nvPr/>
              </p:nvSpPr>
              <p:spPr>
                <a:xfrm>
                  <a:off x="4480200" y="4465075"/>
                  <a:ext cx="34950" cy="80400"/>
                </a:xfrm>
                <a:custGeom>
                  <a:rect b="b" l="l" r="r" t="t"/>
                  <a:pathLst>
                    <a:path extrusionOk="0" h="3216" w="139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48" y="1025"/>
                        <a:pt x="761" y="2109"/>
                        <a:pt x="919" y="3216"/>
                      </a:cubicBezTo>
                      <a:cubicBezTo>
                        <a:pt x="1129" y="2363"/>
                        <a:pt x="1288" y="1500"/>
                        <a:pt x="1397" y="626"/>
                      </a:cubicBezTo>
                      <a:cubicBezTo>
                        <a:pt x="929" y="416"/>
                        <a:pt x="465" y="207"/>
                        <a:pt x="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5"/>
                <p:cNvSpPr/>
                <p:nvPr/>
              </p:nvSpPr>
              <p:spPr>
                <a:xfrm>
                  <a:off x="4602750" y="4526875"/>
                  <a:ext cx="26250" cy="91625"/>
                </a:xfrm>
                <a:custGeom>
                  <a:rect b="b" l="l" r="r" t="t"/>
                  <a:pathLst>
                    <a:path extrusionOk="0" h="3665" w="105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4" y="1188"/>
                        <a:pt x="492" y="2426"/>
                        <a:pt x="464" y="3665"/>
                      </a:cubicBezTo>
                      <a:cubicBezTo>
                        <a:pt x="661" y="2736"/>
                        <a:pt x="853" y="1807"/>
                        <a:pt x="1050" y="878"/>
                      </a:cubicBezTo>
                      <a:cubicBezTo>
                        <a:pt x="871" y="696"/>
                        <a:pt x="675" y="517"/>
                        <a:pt x="461" y="345"/>
                      </a:cubicBezTo>
                      <a:cubicBezTo>
                        <a:pt x="310" y="225"/>
                        <a:pt x="159" y="111"/>
                        <a:pt x="0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5"/>
                <p:cNvSpPr/>
                <p:nvPr/>
              </p:nvSpPr>
              <p:spPr>
                <a:xfrm>
                  <a:off x="4432475" y="4443825"/>
                  <a:ext cx="40450" cy="94100"/>
                </a:xfrm>
                <a:custGeom>
                  <a:rect b="b" l="l" r="r" t="t"/>
                  <a:pathLst>
                    <a:path extrusionOk="0" h="3764" w="161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96" y="1222"/>
                        <a:pt x="895" y="2481"/>
                        <a:pt x="1195" y="3764"/>
                      </a:cubicBezTo>
                      <a:cubicBezTo>
                        <a:pt x="1336" y="2749"/>
                        <a:pt x="1476" y="1734"/>
                        <a:pt x="1617" y="719"/>
                      </a:cubicBezTo>
                      <a:cubicBezTo>
                        <a:pt x="1143" y="503"/>
                        <a:pt x="665" y="289"/>
                        <a:pt x="187" y="73"/>
                      </a:cubicBezTo>
                      <a:cubicBezTo>
                        <a:pt x="128" y="49"/>
                        <a:pt x="63" y="25"/>
                        <a:pt x="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5"/>
                <p:cNvSpPr/>
                <p:nvPr/>
              </p:nvSpPr>
              <p:spPr>
                <a:xfrm>
                  <a:off x="4360600" y="4433175"/>
                  <a:ext cx="28050" cy="72425"/>
                </a:xfrm>
                <a:custGeom>
                  <a:rect b="b" l="l" r="r" t="t"/>
                  <a:pathLst>
                    <a:path extrusionOk="0" h="2897" w="1122">
                      <a:moveTo>
                        <a:pt x="562" y="1"/>
                      </a:moveTo>
                      <a:cubicBezTo>
                        <a:pt x="375" y="1"/>
                        <a:pt x="188" y="8"/>
                        <a:pt x="1" y="24"/>
                      </a:cubicBezTo>
                      <a:cubicBezTo>
                        <a:pt x="155" y="1004"/>
                        <a:pt x="413" y="1971"/>
                        <a:pt x="771" y="2896"/>
                      </a:cubicBezTo>
                      <a:cubicBezTo>
                        <a:pt x="888" y="1937"/>
                        <a:pt x="1004" y="980"/>
                        <a:pt x="1122" y="24"/>
                      </a:cubicBezTo>
                      <a:cubicBezTo>
                        <a:pt x="936" y="8"/>
                        <a:pt x="749" y="1"/>
                        <a:pt x="562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5"/>
                <p:cNvSpPr/>
                <p:nvPr/>
              </p:nvSpPr>
              <p:spPr>
                <a:xfrm>
                  <a:off x="4328275" y="4525100"/>
                  <a:ext cx="10075" cy="3700"/>
                </a:xfrm>
                <a:custGeom>
                  <a:rect b="b" l="l" r="r" t="t"/>
                  <a:pathLst>
                    <a:path extrusionOk="0" h="148" w="403">
                      <a:moveTo>
                        <a:pt x="402" y="0"/>
                      </a:moveTo>
                      <a:lnTo>
                        <a:pt x="0" y="17"/>
                      </a:lnTo>
                      <a:cubicBezTo>
                        <a:pt x="7" y="55"/>
                        <a:pt x="17" y="97"/>
                        <a:pt x="24" y="134"/>
                      </a:cubicBezTo>
                      <a:cubicBezTo>
                        <a:pt x="27" y="138"/>
                        <a:pt x="27" y="144"/>
                        <a:pt x="31" y="148"/>
                      </a:cubicBezTo>
                      <a:lnTo>
                        <a:pt x="392" y="76"/>
                      </a:lnTo>
                      <a:cubicBezTo>
                        <a:pt x="399" y="51"/>
                        <a:pt x="402" y="24"/>
                        <a:pt x="402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5"/>
                <p:cNvSpPr/>
                <p:nvPr/>
              </p:nvSpPr>
              <p:spPr>
                <a:xfrm>
                  <a:off x="4307351" y="4442100"/>
                  <a:ext cx="33575" cy="90507"/>
                </a:xfrm>
                <a:custGeom>
                  <a:rect b="b" l="l" r="r" t="t"/>
                  <a:pathLst>
                    <a:path extrusionOk="0" h="3379" w="1343">
                      <a:moveTo>
                        <a:pt x="459" y="1"/>
                      </a:moveTo>
                      <a:cubicBezTo>
                        <a:pt x="304" y="53"/>
                        <a:pt x="149" y="107"/>
                        <a:pt x="1" y="169"/>
                      </a:cubicBezTo>
                      <a:cubicBezTo>
                        <a:pt x="321" y="1153"/>
                        <a:pt x="589" y="2158"/>
                        <a:pt x="802" y="3169"/>
                      </a:cubicBezTo>
                      <a:cubicBezTo>
                        <a:pt x="826" y="3134"/>
                        <a:pt x="861" y="3107"/>
                        <a:pt x="899" y="3090"/>
                      </a:cubicBezTo>
                      <a:cubicBezTo>
                        <a:pt x="937" y="3070"/>
                        <a:pt x="979" y="3060"/>
                        <a:pt x="1022" y="3060"/>
                      </a:cubicBezTo>
                      <a:cubicBezTo>
                        <a:pt x="1091" y="3060"/>
                        <a:pt x="1160" y="3085"/>
                        <a:pt x="1215" y="3134"/>
                      </a:cubicBezTo>
                      <a:cubicBezTo>
                        <a:pt x="1291" y="3196"/>
                        <a:pt x="1329" y="3285"/>
                        <a:pt x="1318" y="3379"/>
                      </a:cubicBezTo>
                      <a:lnTo>
                        <a:pt x="1342" y="3371"/>
                      </a:lnTo>
                      <a:cubicBezTo>
                        <a:pt x="1115" y="2233"/>
                        <a:pt x="820" y="1105"/>
                        <a:pt x="459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5"/>
                <p:cNvSpPr/>
                <p:nvPr/>
              </p:nvSpPr>
              <p:spPr>
                <a:xfrm>
                  <a:off x="4281050" y="4494575"/>
                  <a:ext cx="1225" cy="525"/>
                </a:xfrm>
                <a:custGeom>
                  <a:rect b="b" l="l" r="r" t="t"/>
                  <a:pathLst>
                    <a:path extrusionOk="0" h="21" w="49">
                      <a:moveTo>
                        <a:pt x="49" y="0"/>
                      </a:moveTo>
                      <a:cubicBezTo>
                        <a:pt x="32" y="0"/>
                        <a:pt x="18" y="3"/>
                        <a:pt x="0" y="7"/>
                      </a:cubicBezTo>
                      <a:cubicBezTo>
                        <a:pt x="4" y="10"/>
                        <a:pt x="4" y="17"/>
                        <a:pt x="8" y="21"/>
                      </a:cubicBez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5"/>
                <p:cNvSpPr/>
                <p:nvPr/>
              </p:nvSpPr>
              <p:spPr>
                <a:xfrm>
                  <a:off x="4553975" y="4647525"/>
                  <a:ext cx="12425" cy="9500"/>
                </a:xfrm>
                <a:custGeom>
                  <a:rect b="b" l="l" r="r" t="t"/>
                  <a:pathLst>
                    <a:path extrusionOk="0" h="380" w="497">
                      <a:moveTo>
                        <a:pt x="459" y="1"/>
                      </a:moveTo>
                      <a:cubicBezTo>
                        <a:pt x="307" y="97"/>
                        <a:pt x="156" y="190"/>
                        <a:pt x="1" y="286"/>
                      </a:cubicBezTo>
                      <a:cubicBezTo>
                        <a:pt x="5" y="318"/>
                        <a:pt x="8" y="348"/>
                        <a:pt x="15" y="380"/>
                      </a:cubicBezTo>
                      <a:lnTo>
                        <a:pt x="496" y="321"/>
                      </a:lnTo>
                      <a:cubicBezTo>
                        <a:pt x="486" y="215"/>
                        <a:pt x="472" y="107"/>
                        <a:pt x="459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5"/>
                <p:cNvSpPr/>
                <p:nvPr/>
              </p:nvSpPr>
              <p:spPr>
                <a:xfrm>
                  <a:off x="4328850" y="4528425"/>
                  <a:ext cx="200" cy="375"/>
                </a:xfrm>
                <a:custGeom>
                  <a:rect b="b" l="l" r="r" t="t"/>
                  <a:pathLst>
                    <a:path extrusionOk="0" h="15" w="8">
                      <a:moveTo>
                        <a:pt x="1" y="1"/>
                      </a:moveTo>
                      <a:cubicBezTo>
                        <a:pt x="1" y="8"/>
                        <a:pt x="4" y="11"/>
                        <a:pt x="4" y="15"/>
                      </a:cubicBezTo>
                      <a:lnTo>
                        <a:pt x="8" y="15"/>
                      </a:lnTo>
                      <a:cubicBezTo>
                        <a:pt x="4" y="11"/>
                        <a:pt x="4" y="5"/>
                        <a:pt x="1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5"/>
                <p:cNvSpPr/>
                <p:nvPr/>
              </p:nvSpPr>
              <p:spPr>
                <a:xfrm>
                  <a:off x="4232725" y="4433175"/>
                  <a:ext cx="662000" cy="321025"/>
                </a:xfrm>
                <a:custGeom>
                  <a:rect b="b" l="l" r="r" t="t"/>
                  <a:pathLst>
                    <a:path extrusionOk="0" h="12841" w="26480">
                      <a:moveTo>
                        <a:pt x="5528" y="0"/>
                      </a:moveTo>
                      <a:cubicBezTo>
                        <a:pt x="5363" y="3"/>
                        <a:pt x="5198" y="13"/>
                        <a:pt x="5033" y="27"/>
                      </a:cubicBezTo>
                      <a:lnTo>
                        <a:pt x="6140" y="4750"/>
                      </a:lnTo>
                      <a:cubicBezTo>
                        <a:pt x="4441" y="3780"/>
                        <a:pt x="2787" y="2731"/>
                        <a:pt x="1146" y="1623"/>
                      </a:cubicBezTo>
                      <a:cubicBezTo>
                        <a:pt x="1131" y="1613"/>
                        <a:pt x="1116" y="1609"/>
                        <a:pt x="1103" y="1609"/>
                      </a:cubicBezTo>
                      <a:cubicBezTo>
                        <a:pt x="1036" y="1609"/>
                        <a:pt x="994" y="1712"/>
                        <a:pt x="1063" y="1761"/>
                      </a:cubicBezTo>
                      <a:cubicBezTo>
                        <a:pt x="1252" y="1899"/>
                        <a:pt x="1438" y="2033"/>
                        <a:pt x="1628" y="2170"/>
                      </a:cubicBezTo>
                      <a:cubicBezTo>
                        <a:pt x="1298" y="2205"/>
                        <a:pt x="974" y="2250"/>
                        <a:pt x="650" y="2291"/>
                      </a:cubicBezTo>
                      <a:lnTo>
                        <a:pt x="647" y="2291"/>
                      </a:lnTo>
                      <a:cubicBezTo>
                        <a:pt x="547" y="2439"/>
                        <a:pt x="461" y="2593"/>
                        <a:pt x="390" y="2755"/>
                      </a:cubicBezTo>
                      <a:cubicBezTo>
                        <a:pt x="909" y="2655"/>
                        <a:pt x="1421" y="2549"/>
                        <a:pt x="1933" y="2463"/>
                      </a:cubicBezTo>
                      <a:cubicBezTo>
                        <a:pt x="1913" y="2425"/>
                        <a:pt x="1889" y="2383"/>
                        <a:pt x="1868" y="2345"/>
                      </a:cubicBezTo>
                      <a:lnTo>
                        <a:pt x="1868" y="2345"/>
                      </a:lnTo>
                      <a:cubicBezTo>
                        <a:pt x="2439" y="2762"/>
                        <a:pt x="3017" y="3178"/>
                        <a:pt x="3598" y="3588"/>
                      </a:cubicBezTo>
                      <a:lnTo>
                        <a:pt x="39" y="4086"/>
                      </a:lnTo>
                      <a:cubicBezTo>
                        <a:pt x="18" y="4255"/>
                        <a:pt x="7" y="4420"/>
                        <a:pt x="1" y="4585"/>
                      </a:cubicBezTo>
                      <a:lnTo>
                        <a:pt x="3970" y="4028"/>
                      </a:lnTo>
                      <a:cubicBezTo>
                        <a:pt x="4042" y="4017"/>
                        <a:pt x="4097" y="4001"/>
                        <a:pt x="4142" y="3973"/>
                      </a:cubicBezTo>
                      <a:cubicBezTo>
                        <a:pt x="4627" y="4317"/>
                        <a:pt x="5112" y="4654"/>
                        <a:pt x="5604" y="4984"/>
                      </a:cubicBezTo>
                      <a:cubicBezTo>
                        <a:pt x="3770" y="5314"/>
                        <a:pt x="1941" y="5730"/>
                        <a:pt x="142" y="6233"/>
                      </a:cubicBezTo>
                      <a:cubicBezTo>
                        <a:pt x="176" y="6395"/>
                        <a:pt x="214" y="6549"/>
                        <a:pt x="258" y="6708"/>
                      </a:cubicBezTo>
                      <a:cubicBezTo>
                        <a:pt x="2209" y="6160"/>
                        <a:pt x="4197" y="5717"/>
                        <a:pt x="6189" y="5376"/>
                      </a:cubicBezTo>
                      <a:cubicBezTo>
                        <a:pt x="6230" y="5404"/>
                        <a:pt x="6267" y="5428"/>
                        <a:pt x="6305" y="5455"/>
                      </a:cubicBezTo>
                      <a:lnTo>
                        <a:pt x="6426" y="5534"/>
                      </a:lnTo>
                      <a:cubicBezTo>
                        <a:pt x="6921" y="5861"/>
                        <a:pt x="7423" y="6181"/>
                        <a:pt x="7926" y="6490"/>
                      </a:cubicBezTo>
                      <a:cubicBezTo>
                        <a:pt x="6626" y="6821"/>
                        <a:pt x="5343" y="7251"/>
                        <a:pt x="4094" y="7667"/>
                      </a:cubicBezTo>
                      <a:cubicBezTo>
                        <a:pt x="3117" y="7997"/>
                        <a:pt x="2119" y="8330"/>
                        <a:pt x="1112" y="8616"/>
                      </a:cubicBezTo>
                      <a:cubicBezTo>
                        <a:pt x="1201" y="8761"/>
                        <a:pt x="1293" y="8902"/>
                        <a:pt x="1393" y="9043"/>
                      </a:cubicBezTo>
                      <a:cubicBezTo>
                        <a:pt x="2360" y="8764"/>
                        <a:pt x="3313" y="8444"/>
                        <a:pt x="4249" y="8132"/>
                      </a:cubicBezTo>
                      <a:cubicBezTo>
                        <a:pt x="5638" y="7663"/>
                        <a:pt x="7072" y="7182"/>
                        <a:pt x="8517" y="6852"/>
                      </a:cubicBezTo>
                      <a:cubicBezTo>
                        <a:pt x="8988" y="7133"/>
                        <a:pt x="9470" y="7413"/>
                        <a:pt x="9952" y="7677"/>
                      </a:cubicBezTo>
                      <a:cubicBezTo>
                        <a:pt x="7678" y="8764"/>
                        <a:pt x="5356" y="9803"/>
                        <a:pt x="3020" y="10776"/>
                      </a:cubicBezTo>
                      <a:cubicBezTo>
                        <a:pt x="3168" y="10897"/>
                        <a:pt x="3316" y="11010"/>
                        <a:pt x="3471" y="11117"/>
                      </a:cubicBezTo>
                      <a:cubicBezTo>
                        <a:pt x="5834" y="10126"/>
                        <a:pt x="8180" y="9070"/>
                        <a:pt x="10482" y="7966"/>
                      </a:cubicBezTo>
                      <a:cubicBezTo>
                        <a:pt x="11176" y="8338"/>
                        <a:pt x="11885" y="8689"/>
                        <a:pt x="12600" y="9012"/>
                      </a:cubicBezTo>
                      <a:cubicBezTo>
                        <a:pt x="10577" y="10250"/>
                        <a:pt x="8483" y="11399"/>
                        <a:pt x="6340" y="12442"/>
                      </a:cubicBezTo>
                      <a:cubicBezTo>
                        <a:pt x="6584" y="12510"/>
                        <a:pt x="6835" y="12569"/>
                        <a:pt x="7086" y="12620"/>
                      </a:cubicBezTo>
                      <a:cubicBezTo>
                        <a:pt x="9119" y="11609"/>
                        <a:pt x="11114" y="10505"/>
                        <a:pt x="13037" y="9318"/>
                      </a:cubicBezTo>
                      <a:cubicBezTo>
                        <a:pt x="13074" y="9294"/>
                        <a:pt x="13109" y="9273"/>
                        <a:pt x="13144" y="9253"/>
                      </a:cubicBezTo>
                      <a:cubicBezTo>
                        <a:pt x="13532" y="9418"/>
                        <a:pt x="13924" y="9576"/>
                        <a:pt x="14316" y="9724"/>
                      </a:cubicBezTo>
                      <a:cubicBezTo>
                        <a:pt x="13092" y="10848"/>
                        <a:pt x="11792" y="11891"/>
                        <a:pt x="10430" y="12840"/>
                      </a:cubicBezTo>
                      <a:cubicBezTo>
                        <a:pt x="10760" y="12820"/>
                        <a:pt x="11087" y="12785"/>
                        <a:pt x="11410" y="12740"/>
                      </a:cubicBezTo>
                      <a:cubicBezTo>
                        <a:pt x="12603" y="11867"/>
                        <a:pt x="13746" y="10921"/>
                        <a:pt x="14829" y="9913"/>
                      </a:cubicBezTo>
                      <a:cubicBezTo>
                        <a:pt x="16188" y="10402"/>
                        <a:pt x="17570" y="10794"/>
                        <a:pt x="18998" y="11121"/>
                      </a:cubicBezTo>
                      <a:cubicBezTo>
                        <a:pt x="20539" y="11476"/>
                        <a:pt x="22159" y="12096"/>
                        <a:pt x="23774" y="12096"/>
                      </a:cubicBezTo>
                      <a:cubicBezTo>
                        <a:pt x="24361" y="12096"/>
                        <a:pt x="24948" y="12015"/>
                        <a:pt x="25530" y="11808"/>
                      </a:cubicBezTo>
                      <a:cubicBezTo>
                        <a:pt x="26338" y="11523"/>
                        <a:pt x="26479" y="10247"/>
                        <a:pt x="25530" y="10023"/>
                      </a:cubicBezTo>
                      <a:cubicBezTo>
                        <a:pt x="24878" y="9868"/>
                        <a:pt x="24214" y="9822"/>
                        <a:pt x="23544" y="9822"/>
                      </a:cubicBezTo>
                      <a:cubicBezTo>
                        <a:pt x="22547" y="9822"/>
                        <a:pt x="21539" y="9925"/>
                        <a:pt x="20544" y="9925"/>
                      </a:cubicBezTo>
                      <a:cubicBezTo>
                        <a:pt x="19993" y="9925"/>
                        <a:pt x="19447" y="9893"/>
                        <a:pt x="18908" y="9796"/>
                      </a:cubicBezTo>
                      <a:cubicBezTo>
                        <a:pt x="17715" y="9579"/>
                        <a:pt x="16528" y="9267"/>
                        <a:pt x="15362" y="8895"/>
                      </a:cubicBezTo>
                      <a:cubicBezTo>
                        <a:pt x="15190" y="7110"/>
                        <a:pt x="14919" y="5325"/>
                        <a:pt x="14543" y="3571"/>
                      </a:cubicBezTo>
                      <a:cubicBezTo>
                        <a:pt x="14357" y="3447"/>
                        <a:pt x="14165" y="3329"/>
                        <a:pt x="13969" y="3216"/>
                      </a:cubicBezTo>
                      <a:lnTo>
                        <a:pt x="13969" y="3216"/>
                      </a:lnTo>
                      <a:cubicBezTo>
                        <a:pt x="14371" y="5028"/>
                        <a:pt x="14671" y="6879"/>
                        <a:pt x="14857" y="8730"/>
                      </a:cubicBezTo>
                      <a:cubicBezTo>
                        <a:pt x="14316" y="8548"/>
                        <a:pt x="13784" y="8355"/>
                        <a:pt x="13254" y="8152"/>
                      </a:cubicBezTo>
                      <a:cubicBezTo>
                        <a:pt x="12995" y="6188"/>
                        <a:pt x="12631" y="4228"/>
                        <a:pt x="12174" y="2301"/>
                      </a:cubicBezTo>
                      <a:cubicBezTo>
                        <a:pt x="11984" y="2215"/>
                        <a:pt x="11798" y="2129"/>
                        <a:pt x="11609" y="2043"/>
                      </a:cubicBezTo>
                      <a:lnTo>
                        <a:pt x="11609" y="2043"/>
                      </a:lnTo>
                      <a:cubicBezTo>
                        <a:pt x="12084" y="3987"/>
                        <a:pt x="12463" y="5968"/>
                        <a:pt x="12734" y="7949"/>
                      </a:cubicBezTo>
                      <a:cubicBezTo>
                        <a:pt x="12187" y="7732"/>
                        <a:pt x="11647" y="7505"/>
                        <a:pt x="11111" y="7271"/>
                      </a:cubicBezTo>
                      <a:cubicBezTo>
                        <a:pt x="10969" y="5125"/>
                        <a:pt x="10663" y="3509"/>
                        <a:pt x="10158" y="1393"/>
                      </a:cubicBezTo>
                      <a:lnTo>
                        <a:pt x="9817" y="1238"/>
                      </a:lnTo>
                      <a:lnTo>
                        <a:pt x="9631" y="1283"/>
                      </a:lnTo>
                      <a:cubicBezTo>
                        <a:pt x="10141" y="3398"/>
                        <a:pt x="10453" y="4984"/>
                        <a:pt x="10605" y="7044"/>
                      </a:cubicBezTo>
                      <a:cubicBezTo>
                        <a:pt x="10151" y="6838"/>
                        <a:pt x="9701" y="6625"/>
                        <a:pt x="9253" y="6405"/>
                      </a:cubicBezTo>
                      <a:cubicBezTo>
                        <a:pt x="8851" y="4406"/>
                        <a:pt x="8410" y="2391"/>
                        <a:pt x="7946" y="405"/>
                      </a:cubicBezTo>
                      <a:cubicBezTo>
                        <a:pt x="7771" y="337"/>
                        <a:pt x="7592" y="275"/>
                        <a:pt x="7406" y="224"/>
                      </a:cubicBezTo>
                      <a:lnTo>
                        <a:pt x="7406" y="224"/>
                      </a:lnTo>
                      <a:cubicBezTo>
                        <a:pt x="7864" y="2177"/>
                        <a:pt x="8297" y="4158"/>
                        <a:pt x="8699" y="6130"/>
                      </a:cubicBezTo>
                      <a:cubicBezTo>
                        <a:pt x="8032" y="5792"/>
                        <a:pt x="7372" y="5441"/>
                        <a:pt x="6718" y="5077"/>
                      </a:cubicBezTo>
                      <a:lnTo>
                        <a:pt x="5528" y="0"/>
                      </a:ln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3" name="Google Shape;453;p5"/>
              <p:cNvSpPr/>
              <p:nvPr/>
            </p:nvSpPr>
            <p:spPr>
              <a:xfrm rot="-445884">
                <a:off x="-1249620" y="1808481"/>
                <a:ext cx="13917" cy="31407"/>
              </a:xfrm>
              <a:prstGeom prst="rect">
                <a:avLst/>
              </a:prstGeom>
              <a:solidFill>
                <a:srgbClr val="CF4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4" name="Google Shape;45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ONLY_2_1">
    <p:bg>
      <p:bgPr>
        <a:solidFill>
          <a:srgbClr val="7C7754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6"/>
          <p:cNvGrpSpPr/>
          <p:nvPr/>
        </p:nvGrpSpPr>
        <p:grpSpPr>
          <a:xfrm flipH="1">
            <a:off x="768376" y="-248477"/>
            <a:ext cx="8331578" cy="3274801"/>
            <a:chOff x="47035" y="-248477"/>
            <a:chExt cx="8331578" cy="3274801"/>
          </a:xfrm>
        </p:grpSpPr>
        <p:grpSp>
          <p:nvGrpSpPr>
            <p:cNvPr id="457" name="Google Shape;457;p6"/>
            <p:cNvGrpSpPr/>
            <p:nvPr/>
          </p:nvGrpSpPr>
          <p:grpSpPr>
            <a:xfrm>
              <a:off x="47035" y="-248477"/>
              <a:ext cx="8331578" cy="2532179"/>
              <a:chOff x="47035" y="-248477"/>
              <a:chExt cx="8331578" cy="2532179"/>
            </a:xfrm>
          </p:grpSpPr>
          <p:sp>
            <p:nvSpPr>
              <p:cNvPr id="458" name="Google Shape;458;p6"/>
              <p:cNvSpPr/>
              <p:nvPr/>
            </p:nvSpPr>
            <p:spPr>
              <a:xfrm>
                <a:off x="6058244" y="-25359"/>
                <a:ext cx="639906" cy="953712"/>
              </a:xfrm>
              <a:custGeom>
                <a:rect b="b" l="l" r="r" t="t"/>
                <a:pathLst>
                  <a:path extrusionOk="0" h="30024" w="20145">
                    <a:moveTo>
                      <a:pt x="9980" y="1"/>
                    </a:moveTo>
                    <a:cubicBezTo>
                      <a:pt x="9334" y="1"/>
                      <a:pt x="8723" y="72"/>
                      <a:pt x="8146" y="206"/>
                    </a:cubicBezTo>
                    <a:cubicBezTo>
                      <a:pt x="8141" y="206"/>
                      <a:pt x="8137" y="206"/>
                      <a:pt x="8133" y="210"/>
                    </a:cubicBezTo>
                    <a:cubicBezTo>
                      <a:pt x="8084" y="219"/>
                      <a:pt x="8034" y="233"/>
                      <a:pt x="7991" y="241"/>
                    </a:cubicBezTo>
                    <a:cubicBezTo>
                      <a:pt x="7972" y="246"/>
                      <a:pt x="7954" y="250"/>
                      <a:pt x="7937" y="254"/>
                    </a:cubicBezTo>
                    <a:cubicBezTo>
                      <a:pt x="7896" y="268"/>
                      <a:pt x="7857" y="277"/>
                      <a:pt x="7816" y="291"/>
                    </a:cubicBezTo>
                    <a:cubicBezTo>
                      <a:pt x="7781" y="299"/>
                      <a:pt x="7750" y="308"/>
                      <a:pt x="7713" y="317"/>
                    </a:cubicBezTo>
                    <a:cubicBezTo>
                      <a:pt x="7691" y="326"/>
                      <a:pt x="7674" y="330"/>
                      <a:pt x="7651" y="340"/>
                    </a:cubicBezTo>
                    <a:cubicBezTo>
                      <a:pt x="7616" y="348"/>
                      <a:pt x="7584" y="357"/>
                      <a:pt x="7549" y="371"/>
                    </a:cubicBezTo>
                    <a:cubicBezTo>
                      <a:pt x="7544" y="371"/>
                      <a:pt x="7536" y="375"/>
                      <a:pt x="7530" y="375"/>
                    </a:cubicBezTo>
                    <a:cubicBezTo>
                      <a:pt x="2105" y="2141"/>
                      <a:pt x="0" y="9805"/>
                      <a:pt x="990" y="16627"/>
                    </a:cubicBezTo>
                    <a:cubicBezTo>
                      <a:pt x="1667" y="21255"/>
                      <a:pt x="3389" y="25661"/>
                      <a:pt x="5301" y="29923"/>
                    </a:cubicBezTo>
                    <a:cubicBezTo>
                      <a:pt x="5333" y="29991"/>
                      <a:pt x="5397" y="30024"/>
                      <a:pt x="5490" y="30024"/>
                    </a:cubicBezTo>
                    <a:cubicBezTo>
                      <a:pt x="5864" y="30024"/>
                      <a:pt x="6699" y="29509"/>
                      <a:pt x="7705" y="28760"/>
                    </a:cubicBezTo>
                    <a:cubicBezTo>
                      <a:pt x="7816" y="28675"/>
                      <a:pt x="7932" y="28591"/>
                      <a:pt x="8048" y="28501"/>
                    </a:cubicBezTo>
                    <a:lnTo>
                      <a:pt x="8048" y="28505"/>
                    </a:lnTo>
                    <a:cubicBezTo>
                      <a:pt x="8355" y="28269"/>
                      <a:pt x="8676" y="28019"/>
                      <a:pt x="9002" y="27761"/>
                    </a:cubicBezTo>
                    <a:lnTo>
                      <a:pt x="9002" y="27752"/>
                    </a:lnTo>
                    <a:cubicBezTo>
                      <a:pt x="9403" y="27431"/>
                      <a:pt x="9814" y="27092"/>
                      <a:pt x="10215" y="26749"/>
                    </a:cubicBezTo>
                    <a:lnTo>
                      <a:pt x="10220" y="26753"/>
                    </a:lnTo>
                    <a:cubicBezTo>
                      <a:pt x="10639" y="26397"/>
                      <a:pt x="11057" y="26035"/>
                      <a:pt x="11459" y="25683"/>
                    </a:cubicBezTo>
                    <a:cubicBezTo>
                      <a:pt x="12837" y="24475"/>
                      <a:pt x="13956" y="23418"/>
                      <a:pt x="14161" y="23168"/>
                    </a:cubicBezTo>
                    <a:cubicBezTo>
                      <a:pt x="16070" y="20827"/>
                      <a:pt x="17612" y="18067"/>
                      <a:pt x="18704" y="15231"/>
                    </a:cubicBezTo>
                    <a:cubicBezTo>
                      <a:pt x="18838" y="14888"/>
                      <a:pt x="18963" y="14540"/>
                      <a:pt x="19079" y="14188"/>
                    </a:cubicBezTo>
                    <a:lnTo>
                      <a:pt x="19079" y="14192"/>
                    </a:lnTo>
                    <a:cubicBezTo>
                      <a:pt x="19083" y="14179"/>
                      <a:pt x="19083" y="14171"/>
                      <a:pt x="19087" y="14157"/>
                    </a:cubicBezTo>
                    <a:cubicBezTo>
                      <a:pt x="19449" y="13069"/>
                      <a:pt x="19721" y="11955"/>
                      <a:pt x="19869" y="10848"/>
                    </a:cubicBezTo>
                    <a:cubicBezTo>
                      <a:pt x="19873" y="10835"/>
                      <a:pt x="19873" y="10817"/>
                      <a:pt x="19877" y="10800"/>
                    </a:cubicBezTo>
                    <a:cubicBezTo>
                      <a:pt x="19886" y="10728"/>
                      <a:pt x="19895" y="10657"/>
                      <a:pt x="19904" y="10586"/>
                    </a:cubicBezTo>
                    <a:lnTo>
                      <a:pt x="19904" y="10572"/>
                    </a:lnTo>
                    <a:cubicBezTo>
                      <a:pt x="20145" y="8504"/>
                      <a:pt x="19935" y="6483"/>
                      <a:pt x="19021" y="4771"/>
                    </a:cubicBezTo>
                    <a:cubicBezTo>
                      <a:pt x="19013" y="4758"/>
                      <a:pt x="19007" y="4749"/>
                      <a:pt x="19003" y="4736"/>
                    </a:cubicBezTo>
                    <a:cubicBezTo>
                      <a:pt x="18994" y="4722"/>
                      <a:pt x="18986" y="4705"/>
                      <a:pt x="18976" y="4687"/>
                    </a:cubicBezTo>
                    <a:cubicBezTo>
                      <a:pt x="18223" y="3322"/>
                      <a:pt x="17015" y="2154"/>
                      <a:pt x="15222" y="1320"/>
                    </a:cubicBezTo>
                    <a:cubicBezTo>
                      <a:pt x="15138" y="1280"/>
                      <a:pt x="15057" y="1244"/>
                      <a:pt x="14973" y="1205"/>
                    </a:cubicBezTo>
                    <a:cubicBezTo>
                      <a:pt x="14968" y="1205"/>
                      <a:pt x="14959" y="1200"/>
                      <a:pt x="14955" y="1196"/>
                    </a:cubicBezTo>
                    <a:cubicBezTo>
                      <a:pt x="13113" y="371"/>
                      <a:pt x="11456" y="1"/>
                      <a:pt x="998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6224629" y="903259"/>
                <a:ext cx="4479" cy="3081"/>
              </a:xfrm>
              <a:custGeom>
                <a:rect b="b" l="l" r="r" t="t"/>
                <a:pathLst>
                  <a:path extrusionOk="0" h="97" w="141">
                    <a:moveTo>
                      <a:pt x="69" y="1"/>
                    </a:moveTo>
                    <a:cubicBezTo>
                      <a:pt x="23" y="1"/>
                      <a:pt x="1" y="69"/>
                      <a:pt x="55" y="92"/>
                    </a:cubicBezTo>
                    <a:cubicBezTo>
                      <a:pt x="62" y="95"/>
                      <a:pt x="68" y="97"/>
                      <a:pt x="75" y="97"/>
                    </a:cubicBezTo>
                    <a:cubicBezTo>
                      <a:pt x="117" y="97"/>
                      <a:pt x="141" y="27"/>
                      <a:pt x="94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6085816" y="-12622"/>
                <a:ext cx="602868" cy="939609"/>
              </a:xfrm>
              <a:custGeom>
                <a:rect b="b" l="l" r="r" t="t"/>
                <a:pathLst>
                  <a:path extrusionOk="0" h="29580" w="18979">
                    <a:moveTo>
                      <a:pt x="11911" y="1"/>
                    </a:moveTo>
                    <a:cubicBezTo>
                      <a:pt x="11821" y="469"/>
                      <a:pt x="11728" y="933"/>
                      <a:pt x="11634" y="1396"/>
                    </a:cubicBezTo>
                    <a:cubicBezTo>
                      <a:pt x="8487" y="1950"/>
                      <a:pt x="5351" y="2676"/>
                      <a:pt x="2271" y="3545"/>
                    </a:cubicBezTo>
                    <a:cubicBezTo>
                      <a:pt x="2141" y="3759"/>
                      <a:pt x="2007" y="3973"/>
                      <a:pt x="1888" y="4201"/>
                    </a:cubicBezTo>
                    <a:cubicBezTo>
                      <a:pt x="5049" y="3278"/>
                      <a:pt x="8281" y="2520"/>
                      <a:pt x="11523" y="1940"/>
                    </a:cubicBezTo>
                    <a:lnTo>
                      <a:pt x="11523" y="1940"/>
                    </a:lnTo>
                    <a:cubicBezTo>
                      <a:pt x="11264" y="3211"/>
                      <a:pt x="11002" y="4477"/>
                      <a:pt x="10716" y="5739"/>
                    </a:cubicBezTo>
                    <a:cubicBezTo>
                      <a:pt x="9632" y="6082"/>
                      <a:pt x="6935" y="6930"/>
                      <a:pt x="225" y="9048"/>
                    </a:cubicBezTo>
                    <a:cubicBezTo>
                      <a:pt x="188" y="9243"/>
                      <a:pt x="157" y="9431"/>
                      <a:pt x="126" y="9628"/>
                    </a:cubicBezTo>
                    <a:lnTo>
                      <a:pt x="10582" y="6327"/>
                    </a:lnTo>
                    <a:lnTo>
                      <a:pt x="10582" y="6327"/>
                    </a:lnTo>
                    <a:cubicBezTo>
                      <a:pt x="10408" y="7086"/>
                      <a:pt x="10230" y="7839"/>
                      <a:pt x="10043" y="8593"/>
                    </a:cubicBezTo>
                    <a:cubicBezTo>
                      <a:pt x="9913" y="9110"/>
                      <a:pt x="9784" y="9628"/>
                      <a:pt x="9659" y="10144"/>
                    </a:cubicBezTo>
                    <a:cubicBezTo>
                      <a:pt x="9637" y="10158"/>
                      <a:pt x="9615" y="10171"/>
                      <a:pt x="9592" y="10185"/>
                    </a:cubicBezTo>
                    <a:lnTo>
                      <a:pt x="9592" y="10194"/>
                    </a:lnTo>
                    <a:cubicBezTo>
                      <a:pt x="6529" y="12106"/>
                      <a:pt x="3318" y="13801"/>
                      <a:pt x="1" y="15254"/>
                    </a:cubicBezTo>
                    <a:cubicBezTo>
                      <a:pt x="19" y="15433"/>
                      <a:pt x="42" y="15616"/>
                      <a:pt x="64" y="15793"/>
                    </a:cubicBezTo>
                    <a:cubicBezTo>
                      <a:pt x="3314" y="14385"/>
                      <a:pt x="6467" y="12731"/>
                      <a:pt x="9481" y="10875"/>
                    </a:cubicBezTo>
                    <a:lnTo>
                      <a:pt x="9481" y="10875"/>
                    </a:lnTo>
                    <a:cubicBezTo>
                      <a:pt x="9156" y="12227"/>
                      <a:pt x="8839" y="13583"/>
                      <a:pt x="8518" y="14942"/>
                    </a:cubicBezTo>
                    <a:cubicBezTo>
                      <a:pt x="6003" y="16600"/>
                      <a:pt x="3435" y="18211"/>
                      <a:pt x="840" y="19753"/>
                    </a:cubicBezTo>
                    <a:cubicBezTo>
                      <a:pt x="880" y="19927"/>
                      <a:pt x="929" y="20105"/>
                      <a:pt x="978" y="20279"/>
                    </a:cubicBezTo>
                    <a:cubicBezTo>
                      <a:pt x="3466" y="18799"/>
                      <a:pt x="5936" y="17261"/>
                      <a:pt x="8343" y="15678"/>
                    </a:cubicBezTo>
                    <a:lnTo>
                      <a:pt x="8343" y="15678"/>
                    </a:lnTo>
                    <a:cubicBezTo>
                      <a:pt x="8000" y="17141"/>
                      <a:pt x="7658" y="18602"/>
                      <a:pt x="7296" y="20065"/>
                    </a:cubicBezTo>
                    <a:cubicBezTo>
                      <a:pt x="5522" y="21234"/>
                      <a:pt x="3773" y="22455"/>
                      <a:pt x="2061" y="23722"/>
                    </a:cubicBezTo>
                    <a:cubicBezTo>
                      <a:pt x="2120" y="23891"/>
                      <a:pt x="2178" y="24060"/>
                      <a:pt x="2244" y="24230"/>
                    </a:cubicBezTo>
                    <a:cubicBezTo>
                      <a:pt x="3840" y="23053"/>
                      <a:pt x="5468" y="21911"/>
                      <a:pt x="7113" y="20810"/>
                    </a:cubicBezTo>
                    <a:lnTo>
                      <a:pt x="7113" y="20810"/>
                    </a:lnTo>
                    <a:cubicBezTo>
                      <a:pt x="6833" y="21947"/>
                      <a:pt x="6543" y="23084"/>
                      <a:pt x="6240" y="24216"/>
                    </a:cubicBezTo>
                    <a:cubicBezTo>
                      <a:pt x="6016" y="24364"/>
                      <a:pt x="5303" y="24827"/>
                      <a:pt x="3046" y="26299"/>
                    </a:cubicBezTo>
                    <a:cubicBezTo>
                      <a:pt x="3110" y="26459"/>
                      <a:pt x="3180" y="26624"/>
                      <a:pt x="3248" y="26784"/>
                    </a:cubicBezTo>
                    <a:cubicBezTo>
                      <a:pt x="3248" y="26784"/>
                      <a:pt x="3252" y="26784"/>
                      <a:pt x="6034" y="24970"/>
                    </a:cubicBezTo>
                    <a:lnTo>
                      <a:pt x="6034" y="24970"/>
                    </a:lnTo>
                    <a:cubicBezTo>
                      <a:pt x="5641" y="26410"/>
                      <a:pt x="5227" y="27842"/>
                      <a:pt x="4777" y="29264"/>
                    </a:cubicBezTo>
                    <a:cubicBezTo>
                      <a:pt x="4736" y="29393"/>
                      <a:pt x="4812" y="29509"/>
                      <a:pt x="4911" y="29558"/>
                    </a:cubicBezTo>
                    <a:cubicBezTo>
                      <a:pt x="4942" y="29572"/>
                      <a:pt x="4975" y="29580"/>
                      <a:pt x="5007" y="29580"/>
                    </a:cubicBezTo>
                    <a:cubicBezTo>
                      <a:pt x="5077" y="29580"/>
                      <a:pt x="5144" y="29543"/>
                      <a:pt x="5178" y="29451"/>
                    </a:cubicBezTo>
                    <a:cubicBezTo>
                      <a:pt x="5178" y="29447"/>
                      <a:pt x="5178" y="29442"/>
                      <a:pt x="5182" y="29437"/>
                    </a:cubicBezTo>
                    <a:cubicBezTo>
                      <a:pt x="5579" y="28309"/>
                      <a:pt x="5985" y="27181"/>
                      <a:pt x="6391" y="26058"/>
                    </a:cubicBezTo>
                    <a:cubicBezTo>
                      <a:pt x="6538" y="26531"/>
                      <a:pt x="6748" y="27213"/>
                      <a:pt x="7055" y="28198"/>
                    </a:cubicBezTo>
                    <a:cubicBezTo>
                      <a:pt x="7193" y="28087"/>
                      <a:pt x="7345" y="27970"/>
                      <a:pt x="7497" y="27863"/>
                    </a:cubicBezTo>
                    <a:lnTo>
                      <a:pt x="6689" y="25247"/>
                    </a:lnTo>
                    <a:cubicBezTo>
                      <a:pt x="7086" y="24145"/>
                      <a:pt x="7487" y="23048"/>
                      <a:pt x="7884" y="21947"/>
                    </a:cubicBezTo>
                    <a:cubicBezTo>
                      <a:pt x="8446" y="23364"/>
                      <a:pt x="8968" y="24805"/>
                      <a:pt x="9459" y="26254"/>
                    </a:cubicBezTo>
                    <a:cubicBezTo>
                      <a:pt x="9605" y="26130"/>
                      <a:pt x="9744" y="26009"/>
                      <a:pt x="9887" y="25889"/>
                    </a:cubicBezTo>
                    <a:cubicBezTo>
                      <a:pt x="9347" y="24310"/>
                      <a:pt x="8763" y="22741"/>
                      <a:pt x="8152" y="21197"/>
                    </a:cubicBezTo>
                    <a:cubicBezTo>
                      <a:pt x="8598" y="19958"/>
                      <a:pt x="9031" y="18719"/>
                      <a:pt x="9454" y="17475"/>
                    </a:cubicBezTo>
                    <a:cubicBezTo>
                      <a:pt x="10360" y="19602"/>
                      <a:pt x="11255" y="21746"/>
                      <a:pt x="12138" y="23891"/>
                    </a:cubicBezTo>
                    <a:cubicBezTo>
                      <a:pt x="12286" y="23757"/>
                      <a:pt x="12424" y="23628"/>
                      <a:pt x="12544" y="23512"/>
                    </a:cubicBezTo>
                    <a:cubicBezTo>
                      <a:pt x="11617" y="21242"/>
                      <a:pt x="10667" y="18973"/>
                      <a:pt x="9704" y="16726"/>
                    </a:cubicBezTo>
                    <a:cubicBezTo>
                      <a:pt x="10150" y="15375"/>
                      <a:pt x="10578" y="14015"/>
                      <a:pt x="10975" y="12646"/>
                    </a:cubicBezTo>
                    <a:cubicBezTo>
                      <a:pt x="12379" y="15182"/>
                      <a:pt x="13739" y="17760"/>
                      <a:pt x="15032" y="20364"/>
                    </a:cubicBezTo>
                    <a:cubicBezTo>
                      <a:pt x="15139" y="20185"/>
                      <a:pt x="15250" y="20020"/>
                      <a:pt x="15357" y="19843"/>
                    </a:cubicBezTo>
                    <a:cubicBezTo>
                      <a:pt x="14025" y="17180"/>
                      <a:pt x="12624" y="14532"/>
                      <a:pt x="11179" y="11933"/>
                    </a:cubicBezTo>
                    <a:cubicBezTo>
                      <a:pt x="11367" y="11255"/>
                      <a:pt x="11554" y="10572"/>
                      <a:pt x="11728" y="9885"/>
                    </a:cubicBezTo>
                    <a:cubicBezTo>
                      <a:pt x="11897" y="9222"/>
                      <a:pt x="12066" y="8548"/>
                      <a:pt x="12241" y="7879"/>
                    </a:cubicBezTo>
                    <a:cubicBezTo>
                      <a:pt x="13770" y="10702"/>
                      <a:pt x="15469" y="13444"/>
                      <a:pt x="17324" y="16079"/>
                    </a:cubicBezTo>
                    <a:cubicBezTo>
                      <a:pt x="17404" y="15888"/>
                      <a:pt x="17484" y="15700"/>
                      <a:pt x="17565" y="15509"/>
                    </a:cubicBezTo>
                    <a:cubicBezTo>
                      <a:pt x="15683" y="12824"/>
                      <a:pt x="13966" y="10019"/>
                      <a:pt x="12432" y="7135"/>
                    </a:cubicBezTo>
                    <a:cubicBezTo>
                      <a:pt x="12714" y="6033"/>
                      <a:pt x="12994" y="4932"/>
                      <a:pt x="13270" y="3822"/>
                    </a:cubicBezTo>
                    <a:cubicBezTo>
                      <a:pt x="13975" y="4794"/>
                      <a:pt x="14711" y="5739"/>
                      <a:pt x="15429" y="6658"/>
                    </a:cubicBezTo>
                    <a:cubicBezTo>
                      <a:pt x="16606" y="8152"/>
                      <a:pt x="17810" y="9694"/>
                      <a:pt x="18853" y="11335"/>
                    </a:cubicBezTo>
                    <a:cubicBezTo>
                      <a:pt x="18902" y="11085"/>
                      <a:pt x="18942" y="10827"/>
                      <a:pt x="18978" y="10577"/>
                    </a:cubicBezTo>
                    <a:cubicBezTo>
                      <a:pt x="18001" y="9097"/>
                      <a:pt x="16909" y="7701"/>
                      <a:pt x="15844" y="6333"/>
                    </a:cubicBezTo>
                    <a:cubicBezTo>
                      <a:pt x="15036" y="5302"/>
                      <a:pt x="14212" y="4250"/>
                      <a:pt x="13436" y="3158"/>
                    </a:cubicBezTo>
                    <a:cubicBezTo>
                      <a:pt x="13636" y="2364"/>
                      <a:pt x="13828" y="1565"/>
                      <a:pt x="14015" y="763"/>
                    </a:cubicBezTo>
                    <a:cubicBezTo>
                      <a:pt x="13284" y="442"/>
                      <a:pt x="12584" y="188"/>
                      <a:pt x="1191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5462396" y="-248477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6030" y="0"/>
                    </a:moveTo>
                    <a:cubicBezTo>
                      <a:pt x="5569" y="0"/>
                      <a:pt x="5117" y="160"/>
                      <a:pt x="4682" y="328"/>
                    </a:cubicBezTo>
                    <a:cubicBezTo>
                      <a:pt x="3826" y="662"/>
                      <a:pt x="2943" y="1050"/>
                      <a:pt x="2350" y="1754"/>
                    </a:cubicBezTo>
                    <a:cubicBezTo>
                      <a:pt x="0" y="4537"/>
                      <a:pt x="4338" y="8581"/>
                      <a:pt x="5903" y="10565"/>
                    </a:cubicBezTo>
                    <a:cubicBezTo>
                      <a:pt x="6417" y="11211"/>
                      <a:pt x="6925" y="11867"/>
                      <a:pt x="7316" y="12593"/>
                    </a:cubicBezTo>
                    <a:cubicBezTo>
                      <a:pt x="7740" y="13383"/>
                      <a:pt x="8016" y="14244"/>
                      <a:pt x="8374" y="15069"/>
                    </a:cubicBezTo>
                    <a:cubicBezTo>
                      <a:pt x="9216" y="17003"/>
                      <a:pt x="10630" y="18938"/>
                      <a:pt x="12395" y="20138"/>
                    </a:cubicBezTo>
                    <a:cubicBezTo>
                      <a:pt x="13862" y="21128"/>
                      <a:pt x="15637" y="21395"/>
                      <a:pt x="17161" y="22323"/>
                    </a:cubicBezTo>
                    <a:cubicBezTo>
                      <a:pt x="18910" y="23383"/>
                      <a:pt x="20162" y="25239"/>
                      <a:pt x="22218" y="25796"/>
                    </a:cubicBezTo>
                    <a:cubicBezTo>
                      <a:pt x="23859" y="26237"/>
                      <a:pt x="25852" y="26242"/>
                      <a:pt x="27555" y="26527"/>
                    </a:cubicBezTo>
                    <a:cubicBezTo>
                      <a:pt x="26333" y="25021"/>
                      <a:pt x="25090" y="23486"/>
                      <a:pt x="24341" y="21694"/>
                    </a:cubicBezTo>
                    <a:cubicBezTo>
                      <a:pt x="23854" y="20526"/>
                      <a:pt x="23582" y="19277"/>
                      <a:pt x="23105" y="18109"/>
                    </a:cubicBezTo>
                    <a:cubicBezTo>
                      <a:pt x="21621" y="14489"/>
                      <a:pt x="18450" y="11711"/>
                      <a:pt x="15717" y="8795"/>
                    </a:cubicBezTo>
                    <a:cubicBezTo>
                      <a:pt x="14986" y="8015"/>
                      <a:pt x="14286" y="7220"/>
                      <a:pt x="13657" y="6405"/>
                    </a:cubicBezTo>
                    <a:cubicBezTo>
                      <a:pt x="11829" y="4014"/>
                      <a:pt x="10157" y="1964"/>
                      <a:pt x="7419" y="456"/>
                    </a:cubicBezTo>
                    <a:cubicBezTo>
                      <a:pt x="7049" y="252"/>
                      <a:pt x="6657" y="55"/>
                      <a:pt x="6234" y="11"/>
                    </a:cubicBezTo>
                    <a:cubicBezTo>
                      <a:pt x="6165" y="4"/>
                      <a:pt x="6097" y="0"/>
                      <a:pt x="603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5541110" y="-223637"/>
                <a:ext cx="797016" cy="817663"/>
              </a:xfrm>
              <a:custGeom>
                <a:rect b="b" l="l" r="r" t="t"/>
                <a:pathLst>
                  <a:path extrusionOk="0" h="25741" w="25091">
                    <a:moveTo>
                      <a:pt x="1161" y="1"/>
                    </a:moveTo>
                    <a:cubicBezTo>
                      <a:pt x="728" y="223"/>
                      <a:pt x="327" y="491"/>
                      <a:pt x="1" y="839"/>
                    </a:cubicBezTo>
                    <a:lnTo>
                      <a:pt x="220" y="1044"/>
                    </a:lnTo>
                    <a:cubicBezTo>
                      <a:pt x="335" y="1146"/>
                      <a:pt x="442" y="1244"/>
                      <a:pt x="541" y="1333"/>
                    </a:cubicBezTo>
                    <a:cubicBezTo>
                      <a:pt x="531" y="2114"/>
                      <a:pt x="518" y="3541"/>
                      <a:pt x="492" y="6158"/>
                    </a:cubicBezTo>
                    <a:cubicBezTo>
                      <a:pt x="621" y="6350"/>
                      <a:pt x="755" y="6537"/>
                      <a:pt x="893" y="6724"/>
                    </a:cubicBezTo>
                    <a:lnTo>
                      <a:pt x="947" y="1708"/>
                    </a:lnTo>
                    <a:lnTo>
                      <a:pt x="2079" y="2756"/>
                    </a:lnTo>
                    <a:cubicBezTo>
                      <a:pt x="2163" y="2831"/>
                      <a:pt x="2243" y="2907"/>
                      <a:pt x="2328" y="2983"/>
                    </a:cubicBezTo>
                    <a:cubicBezTo>
                      <a:pt x="2319" y="3768"/>
                      <a:pt x="2301" y="5329"/>
                      <a:pt x="2270" y="8422"/>
                    </a:cubicBezTo>
                    <a:cubicBezTo>
                      <a:pt x="2408" y="8583"/>
                      <a:pt x="2547" y="8739"/>
                      <a:pt x="2676" y="8891"/>
                    </a:cubicBezTo>
                    <a:lnTo>
                      <a:pt x="2729" y="3358"/>
                    </a:lnTo>
                    <a:cubicBezTo>
                      <a:pt x="3131" y="3728"/>
                      <a:pt x="3519" y="4098"/>
                      <a:pt x="3898" y="4477"/>
                    </a:cubicBezTo>
                    <a:cubicBezTo>
                      <a:pt x="3970" y="4549"/>
                      <a:pt x="4040" y="4619"/>
                      <a:pt x="4112" y="4691"/>
                    </a:cubicBezTo>
                    <a:cubicBezTo>
                      <a:pt x="4103" y="5475"/>
                      <a:pt x="4089" y="7125"/>
                      <a:pt x="4050" y="10599"/>
                    </a:cubicBezTo>
                    <a:cubicBezTo>
                      <a:pt x="4192" y="10786"/>
                      <a:pt x="4326" y="10978"/>
                      <a:pt x="4455" y="11169"/>
                    </a:cubicBezTo>
                    <a:lnTo>
                      <a:pt x="4517" y="5115"/>
                    </a:lnTo>
                    <a:cubicBezTo>
                      <a:pt x="4875" y="5502"/>
                      <a:pt x="5217" y="5895"/>
                      <a:pt x="5538" y="6309"/>
                    </a:cubicBezTo>
                    <a:cubicBezTo>
                      <a:pt x="5659" y="6465"/>
                      <a:pt x="5779" y="6626"/>
                      <a:pt x="5896" y="6786"/>
                    </a:cubicBezTo>
                    <a:cubicBezTo>
                      <a:pt x="5886" y="7745"/>
                      <a:pt x="5865" y="9783"/>
                      <a:pt x="5820" y="14108"/>
                    </a:cubicBezTo>
                    <a:cubicBezTo>
                      <a:pt x="5847" y="14170"/>
                      <a:pt x="5869" y="14228"/>
                      <a:pt x="5896" y="14287"/>
                    </a:cubicBezTo>
                    <a:cubicBezTo>
                      <a:pt x="5993" y="14513"/>
                      <a:pt x="6100" y="14741"/>
                      <a:pt x="6217" y="14973"/>
                    </a:cubicBezTo>
                    <a:lnTo>
                      <a:pt x="6297" y="7362"/>
                    </a:lnTo>
                    <a:cubicBezTo>
                      <a:pt x="6515" y="7687"/>
                      <a:pt x="6734" y="8017"/>
                      <a:pt x="6952" y="8356"/>
                    </a:cubicBezTo>
                    <a:cubicBezTo>
                      <a:pt x="7188" y="8722"/>
                      <a:pt x="7429" y="9091"/>
                      <a:pt x="7670" y="9462"/>
                    </a:cubicBezTo>
                    <a:cubicBezTo>
                      <a:pt x="7661" y="10420"/>
                      <a:pt x="7639" y="12521"/>
                      <a:pt x="7594" y="17135"/>
                    </a:cubicBezTo>
                    <a:cubicBezTo>
                      <a:pt x="7723" y="17300"/>
                      <a:pt x="7857" y="17465"/>
                      <a:pt x="7995" y="17625"/>
                    </a:cubicBezTo>
                    <a:lnTo>
                      <a:pt x="8076" y="10064"/>
                    </a:lnTo>
                    <a:cubicBezTo>
                      <a:pt x="8170" y="10202"/>
                      <a:pt x="8267" y="10340"/>
                      <a:pt x="8370" y="10478"/>
                    </a:cubicBezTo>
                    <a:cubicBezTo>
                      <a:pt x="8700" y="10943"/>
                      <a:pt x="9065" y="11397"/>
                      <a:pt x="9450" y="11820"/>
                    </a:cubicBezTo>
                    <a:cubicBezTo>
                      <a:pt x="9444" y="12601"/>
                      <a:pt x="9423" y="14469"/>
                      <a:pt x="9378" y="18954"/>
                    </a:cubicBezTo>
                    <a:cubicBezTo>
                      <a:pt x="9512" y="19061"/>
                      <a:pt x="9645" y="19164"/>
                      <a:pt x="9783" y="19257"/>
                    </a:cubicBezTo>
                    <a:lnTo>
                      <a:pt x="9855" y="12248"/>
                    </a:lnTo>
                    <a:cubicBezTo>
                      <a:pt x="9921" y="12315"/>
                      <a:pt x="9985" y="12382"/>
                      <a:pt x="10051" y="12445"/>
                    </a:cubicBezTo>
                    <a:cubicBezTo>
                      <a:pt x="10434" y="12824"/>
                      <a:pt x="10835" y="13184"/>
                      <a:pt x="11237" y="13532"/>
                    </a:cubicBezTo>
                    <a:cubicBezTo>
                      <a:pt x="11232" y="14174"/>
                      <a:pt x="11215" y="15820"/>
                      <a:pt x="11175" y="20029"/>
                    </a:cubicBezTo>
                    <a:cubicBezTo>
                      <a:pt x="11304" y="20087"/>
                      <a:pt x="11442" y="20145"/>
                      <a:pt x="11576" y="20199"/>
                    </a:cubicBezTo>
                    <a:lnTo>
                      <a:pt x="11643" y="13880"/>
                    </a:lnTo>
                    <a:cubicBezTo>
                      <a:pt x="12107" y="14268"/>
                      <a:pt x="12570" y="14656"/>
                      <a:pt x="13025" y="15044"/>
                    </a:cubicBezTo>
                    <a:cubicBezTo>
                      <a:pt x="13020" y="15592"/>
                      <a:pt x="13008" y="17015"/>
                      <a:pt x="12967" y="20729"/>
                    </a:cubicBezTo>
                    <a:cubicBezTo>
                      <a:pt x="13101" y="20782"/>
                      <a:pt x="13239" y="20841"/>
                      <a:pt x="13373" y="20894"/>
                    </a:cubicBezTo>
                    <a:lnTo>
                      <a:pt x="13430" y="15401"/>
                    </a:lnTo>
                    <a:cubicBezTo>
                      <a:pt x="13578" y="15530"/>
                      <a:pt x="13720" y="15660"/>
                      <a:pt x="13864" y="15793"/>
                    </a:cubicBezTo>
                    <a:cubicBezTo>
                      <a:pt x="14193" y="16096"/>
                      <a:pt x="14510" y="16413"/>
                      <a:pt x="14813" y="16742"/>
                    </a:cubicBezTo>
                    <a:cubicBezTo>
                      <a:pt x="14809" y="17215"/>
                      <a:pt x="14795" y="18438"/>
                      <a:pt x="14759" y="21590"/>
                    </a:cubicBezTo>
                    <a:cubicBezTo>
                      <a:pt x="14897" y="21675"/>
                      <a:pt x="15036" y="21768"/>
                      <a:pt x="15165" y="21862"/>
                    </a:cubicBezTo>
                    <a:cubicBezTo>
                      <a:pt x="15165" y="21862"/>
                      <a:pt x="15165" y="21858"/>
                      <a:pt x="15214" y="17203"/>
                    </a:cubicBezTo>
                    <a:cubicBezTo>
                      <a:pt x="15330" y="17341"/>
                      <a:pt x="15446" y="17479"/>
                      <a:pt x="15562" y="17625"/>
                    </a:cubicBezTo>
                    <a:cubicBezTo>
                      <a:pt x="15905" y="18053"/>
                      <a:pt x="16245" y="18487"/>
                      <a:pt x="16593" y="18919"/>
                    </a:cubicBezTo>
                    <a:cubicBezTo>
                      <a:pt x="16587" y="19311"/>
                      <a:pt x="16579" y="20337"/>
                      <a:pt x="16552" y="22994"/>
                    </a:cubicBezTo>
                    <a:cubicBezTo>
                      <a:pt x="16686" y="23115"/>
                      <a:pt x="16819" y="23230"/>
                      <a:pt x="16957" y="23346"/>
                    </a:cubicBezTo>
                    <a:lnTo>
                      <a:pt x="16998" y="19413"/>
                    </a:lnTo>
                    <a:cubicBezTo>
                      <a:pt x="17047" y="19477"/>
                      <a:pt x="17095" y="19539"/>
                      <a:pt x="17149" y="19596"/>
                    </a:cubicBezTo>
                    <a:cubicBezTo>
                      <a:pt x="17542" y="20074"/>
                      <a:pt x="17952" y="20541"/>
                      <a:pt x="18375" y="20992"/>
                    </a:cubicBezTo>
                    <a:cubicBezTo>
                      <a:pt x="18371" y="21290"/>
                      <a:pt x="18362" y="22111"/>
                      <a:pt x="18340" y="24394"/>
                    </a:cubicBezTo>
                    <a:cubicBezTo>
                      <a:pt x="18474" y="24474"/>
                      <a:pt x="18608" y="24550"/>
                      <a:pt x="18746" y="24622"/>
                    </a:cubicBezTo>
                    <a:lnTo>
                      <a:pt x="18777" y="21416"/>
                    </a:lnTo>
                    <a:cubicBezTo>
                      <a:pt x="19223" y="21866"/>
                      <a:pt x="19682" y="22303"/>
                      <a:pt x="20163" y="22718"/>
                    </a:cubicBezTo>
                    <a:cubicBezTo>
                      <a:pt x="20159" y="22914"/>
                      <a:pt x="20155" y="23480"/>
                      <a:pt x="20137" y="25112"/>
                    </a:cubicBezTo>
                    <a:cubicBezTo>
                      <a:pt x="20270" y="25143"/>
                      <a:pt x="20404" y="25170"/>
                      <a:pt x="20542" y="25192"/>
                    </a:cubicBezTo>
                    <a:lnTo>
                      <a:pt x="20565" y="23056"/>
                    </a:lnTo>
                    <a:cubicBezTo>
                      <a:pt x="20618" y="23101"/>
                      <a:pt x="20672" y="23146"/>
                      <a:pt x="20730" y="23190"/>
                    </a:cubicBezTo>
                    <a:cubicBezTo>
                      <a:pt x="21122" y="23507"/>
                      <a:pt x="21532" y="23805"/>
                      <a:pt x="21952" y="24087"/>
                    </a:cubicBezTo>
                    <a:cubicBezTo>
                      <a:pt x="21952" y="24185"/>
                      <a:pt x="21947" y="24488"/>
                      <a:pt x="21938" y="25393"/>
                    </a:cubicBezTo>
                    <a:cubicBezTo>
                      <a:pt x="22077" y="25406"/>
                      <a:pt x="22205" y="25420"/>
                      <a:pt x="22344" y="25433"/>
                    </a:cubicBezTo>
                    <a:lnTo>
                      <a:pt x="22353" y="24346"/>
                    </a:lnTo>
                    <a:cubicBezTo>
                      <a:pt x="22808" y="24630"/>
                      <a:pt x="23271" y="24893"/>
                      <a:pt x="23744" y="25134"/>
                    </a:cubicBezTo>
                    <a:cubicBezTo>
                      <a:pt x="23744" y="25165"/>
                      <a:pt x="23744" y="25259"/>
                      <a:pt x="23740" y="25571"/>
                    </a:cubicBezTo>
                    <a:cubicBezTo>
                      <a:pt x="23878" y="25585"/>
                      <a:pt x="24012" y="25598"/>
                      <a:pt x="24145" y="25616"/>
                    </a:cubicBezTo>
                    <a:lnTo>
                      <a:pt x="24150" y="25330"/>
                    </a:lnTo>
                    <a:cubicBezTo>
                      <a:pt x="24458" y="25478"/>
                      <a:pt x="24773" y="25611"/>
                      <a:pt x="25090" y="25741"/>
                    </a:cubicBezTo>
                    <a:cubicBezTo>
                      <a:pt x="24131" y="25326"/>
                      <a:pt x="23218" y="24822"/>
                      <a:pt x="22361" y="24239"/>
                    </a:cubicBezTo>
                    <a:lnTo>
                      <a:pt x="22361" y="24239"/>
                    </a:lnTo>
                    <a:cubicBezTo>
                      <a:pt x="22522" y="24243"/>
                      <a:pt x="22919" y="24247"/>
                      <a:pt x="23896" y="24260"/>
                    </a:cubicBezTo>
                    <a:cubicBezTo>
                      <a:pt x="23793" y="24122"/>
                      <a:pt x="23691" y="23984"/>
                      <a:pt x="23588" y="23846"/>
                    </a:cubicBezTo>
                    <a:lnTo>
                      <a:pt x="21773" y="23823"/>
                    </a:lnTo>
                    <a:cubicBezTo>
                      <a:pt x="21452" y="23583"/>
                      <a:pt x="21135" y="23333"/>
                      <a:pt x="20828" y="23074"/>
                    </a:cubicBezTo>
                    <a:cubicBezTo>
                      <a:pt x="20569" y="22856"/>
                      <a:pt x="20324" y="22633"/>
                      <a:pt x="20079" y="22405"/>
                    </a:cubicBezTo>
                    <a:lnTo>
                      <a:pt x="20079" y="22405"/>
                    </a:lnTo>
                    <a:cubicBezTo>
                      <a:pt x="20324" y="22410"/>
                      <a:pt x="20966" y="22419"/>
                      <a:pt x="22643" y="22441"/>
                    </a:cubicBezTo>
                    <a:cubicBezTo>
                      <a:pt x="22563" y="22307"/>
                      <a:pt x="22482" y="22169"/>
                      <a:pt x="22406" y="22031"/>
                    </a:cubicBezTo>
                    <a:lnTo>
                      <a:pt x="19655" y="21991"/>
                    </a:lnTo>
                    <a:cubicBezTo>
                      <a:pt x="19196" y="21541"/>
                      <a:pt x="18759" y="21068"/>
                      <a:pt x="18340" y="20578"/>
                    </a:cubicBezTo>
                    <a:lnTo>
                      <a:pt x="18340" y="20578"/>
                    </a:lnTo>
                    <a:cubicBezTo>
                      <a:pt x="18652" y="20582"/>
                      <a:pt x="19495" y="20595"/>
                      <a:pt x="21746" y="20622"/>
                    </a:cubicBezTo>
                    <a:cubicBezTo>
                      <a:pt x="21693" y="20488"/>
                      <a:pt x="21643" y="20350"/>
                      <a:pt x="21595" y="20212"/>
                    </a:cubicBezTo>
                    <a:lnTo>
                      <a:pt x="17992" y="20163"/>
                    </a:lnTo>
                    <a:cubicBezTo>
                      <a:pt x="17787" y="19913"/>
                      <a:pt x="17582" y="19664"/>
                      <a:pt x="17381" y="19405"/>
                    </a:cubicBezTo>
                    <a:cubicBezTo>
                      <a:pt x="17212" y="19191"/>
                      <a:pt x="17047" y="18973"/>
                      <a:pt x="16881" y="18754"/>
                    </a:cubicBezTo>
                    <a:lnTo>
                      <a:pt x="16881" y="18754"/>
                    </a:lnTo>
                    <a:cubicBezTo>
                      <a:pt x="17266" y="18763"/>
                      <a:pt x="18309" y="18776"/>
                      <a:pt x="21145" y="18812"/>
                    </a:cubicBezTo>
                    <a:cubicBezTo>
                      <a:pt x="21104" y="18678"/>
                      <a:pt x="21060" y="18540"/>
                      <a:pt x="21015" y="18401"/>
                    </a:cubicBezTo>
                    <a:lnTo>
                      <a:pt x="16570" y="18343"/>
                    </a:lnTo>
                    <a:cubicBezTo>
                      <a:pt x="16334" y="18027"/>
                      <a:pt x="16097" y="17711"/>
                      <a:pt x="15856" y="17390"/>
                    </a:cubicBezTo>
                    <a:cubicBezTo>
                      <a:pt x="15741" y="17238"/>
                      <a:pt x="15624" y="17086"/>
                      <a:pt x="15504" y="16935"/>
                    </a:cubicBezTo>
                    <a:lnTo>
                      <a:pt x="15504" y="16935"/>
                    </a:lnTo>
                    <a:cubicBezTo>
                      <a:pt x="15963" y="16939"/>
                      <a:pt x="17194" y="16956"/>
                      <a:pt x="20489" y="17001"/>
                    </a:cubicBezTo>
                    <a:cubicBezTo>
                      <a:pt x="20427" y="16863"/>
                      <a:pt x="20365" y="16725"/>
                      <a:pt x="20297" y="16592"/>
                    </a:cubicBezTo>
                    <a:lnTo>
                      <a:pt x="15169" y="16524"/>
                    </a:lnTo>
                    <a:cubicBezTo>
                      <a:pt x="14862" y="16150"/>
                      <a:pt x="14537" y="15789"/>
                      <a:pt x="14198" y="15450"/>
                    </a:cubicBezTo>
                    <a:cubicBezTo>
                      <a:pt x="14082" y="15334"/>
                      <a:pt x="13971" y="15223"/>
                      <a:pt x="13854" y="15106"/>
                    </a:cubicBezTo>
                    <a:lnTo>
                      <a:pt x="13854" y="15106"/>
                    </a:lnTo>
                    <a:cubicBezTo>
                      <a:pt x="14434" y="15116"/>
                      <a:pt x="15883" y="15133"/>
                      <a:pt x="19509" y="15182"/>
                    </a:cubicBezTo>
                    <a:cubicBezTo>
                      <a:pt x="19423" y="15044"/>
                      <a:pt x="19334" y="14910"/>
                      <a:pt x="19241" y="14772"/>
                    </a:cubicBezTo>
                    <a:lnTo>
                      <a:pt x="13422" y="14696"/>
                    </a:lnTo>
                    <a:cubicBezTo>
                      <a:pt x="12918" y="14215"/>
                      <a:pt x="12401" y="13752"/>
                      <a:pt x="11897" y="13279"/>
                    </a:cubicBezTo>
                    <a:lnTo>
                      <a:pt x="11897" y="13279"/>
                    </a:lnTo>
                    <a:cubicBezTo>
                      <a:pt x="12584" y="13287"/>
                      <a:pt x="14233" y="13310"/>
                      <a:pt x="18202" y="13363"/>
                    </a:cubicBezTo>
                    <a:cubicBezTo>
                      <a:pt x="18091" y="13225"/>
                      <a:pt x="17978" y="13087"/>
                      <a:pt x="17863" y="12953"/>
                    </a:cubicBezTo>
                    <a:lnTo>
                      <a:pt x="11460" y="12863"/>
                    </a:lnTo>
                    <a:cubicBezTo>
                      <a:pt x="11152" y="12569"/>
                      <a:pt x="10849" y="12266"/>
                      <a:pt x="10559" y="11950"/>
                    </a:cubicBezTo>
                    <a:cubicBezTo>
                      <a:pt x="10407" y="11789"/>
                      <a:pt x="10256" y="11624"/>
                      <a:pt x="10113" y="11455"/>
                    </a:cubicBezTo>
                    <a:lnTo>
                      <a:pt x="10113" y="11455"/>
                    </a:lnTo>
                    <a:cubicBezTo>
                      <a:pt x="10823" y="11464"/>
                      <a:pt x="12530" y="11486"/>
                      <a:pt x="16619" y="11540"/>
                    </a:cubicBezTo>
                    <a:cubicBezTo>
                      <a:pt x="16490" y="11402"/>
                      <a:pt x="16365" y="11264"/>
                      <a:pt x="16235" y="11124"/>
                    </a:cubicBezTo>
                    <a:lnTo>
                      <a:pt x="9779" y="11040"/>
                    </a:lnTo>
                    <a:cubicBezTo>
                      <a:pt x="9431" y="10589"/>
                      <a:pt x="9110" y="10117"/>
                      <a:pt x="8802" y="9632"/>
                    </a:cubicBezTo>
                    <a:lnTo>
                      <a:pt x="8802" y="9632"/>
                    </a:lnTo>
                    <a:cubicBezTo>
                      <a:pt x="9498" y="9640"/>
                      <a:pt x="11113" y="9663"/>
                      <a:pt x="14871" y="9712"/>
                    </a:cubicBezTo>
                    <a:cubicBezTo>
                      <a:pt x="14737" y="9573"/>
                      <a:pt x="14603" y="9435"/>
                      <a:pt x="14469" y="9297"/>
                    </a:cubicBezTo>
                    <a:lnTo>
                      <a:pt x="8549" y="9221"/>
                    </a:lnTo>
                    <a:cubicBezTo>
                      <a:pt x="8281" y="8776"/>
                      <a:pt x="8018" y="8321"/>
                      <a:pt x="7755" y="7866"/>
                    </a:cubicBezTo>
                    <a:cubicBezTo>
                      <a:pt x="7742" y="7848"/>
                      <a:pt x="7732" y="7830"/>
                      <a:pt x="7723" y="7812"/>
                    </a:cubicBezTo>
                    <a:lnTo>
                      <a:pt x="7723" y="7812"/>
                    </a:lnTo>
                    <a:cubicBezTo>
                      <a:pt x="8401" y="7821"/>
                      <a:pt x="9882" y="7844"/>
                      <a:pt x="13119" y="7883"/>
                    </a:cubicBezTo>
                    <a:cubicBezTo>
                      <a:pt x="12989" y="7749"/>
                      <a:pt x="12864" y="7611"/>
                      <a:pt x="12740" y="7473"/>
                    </a:cubicBezTo>
                    <a:lnTo>
                      <a:pt x="7483" y="7402"/>
                    </a:lnTo>
                    <a:cubicBezTo>
                      <a:pt x="7202" y="6930"/>
                      <a:pt x="6912" y="6457"/>
                      <a:pt x="6600" y="5993"/>
                    </a:cubicBezTo>
                    <a:lnTo>
                      <a:pt x="6600" y="5993"/>
                    </a:lnTo>
                    <a:cubicBezTo>
                      <a:pt x="7283" y="6002"/>
                      <a:pt x="8678" y="6024"/>
                      <a:pt x="11527" y="6060"/>
                    </a:cubicBezTo>
                    <a:cubicBezTo>
                      <a:pt x="11415" y="5926"/>
                      <a:pt x="11308" y="5788"/>
                      <a:pt x="11201" y="5646"/>
                    </a:cubicBezTo>
                    <a:lnTo>
                      <a:pt x="6314" y="5582"/>
                    </a:lnTo>
                    <a:cubicBezTo>
                      <a:pt x="5962" y="5092"/>
                      <a:pt x="5588" y="4624"/>
                      <a:pt x="5196" y="4174"/>
                    </a:cubicBezTo>
                    <a:lnTo>
                      <a:pt x="5196" y="4174"/>
                    </a:lnTo>
                    <a:cubicBezTo>
                      <a:pt x="5935" y="4183"/>
                      <a:pt x="7358" y="4201"/>
                      <a:pt x="10100" y="4236"/>
                    </a:cubicBezTo>
                    <a:cubicBezTo>
                      <a:pt x="9989" y="4098"/>
                      <a:pt x="9878" y="3964"/>
                      <a:pt x="9761" y="3826"/>
                    </a:cubicBezTo>
                    <a:lnTo>
                      <a:pt x="4830" y="3759"/>
                    </a:lnTo>
                    <a:cubicBezTo>
                      <a:pt x="4803" y="3732"/>
                      <a:pt x="4776" y="3701"/>
                      <a:pt x="4745" y="3670"/>
                    </a:cubicBezTo>
                    <a:cubicBezTo>
                      <a:pt x="4334" y="3215"/>
                      <a:pt x="3906" y="2778"/>
                      <a:pt x="3484" y="2345"/>
                    </a:cubicBezTo>
                    <a:lnTo>
                      <a:pt x="3484" y="2345"/>
                    </a:lnTo>
                    <a:cubicBezTo>
                      <a:pt x="4277" y="2359"/>
                      <a:pt x="5758" y="2376"/>
                      <a:pt x="8499" y="2413"/>
                    </a:cubicBezTo>
                    <a:cubicBezTo>
                      <a:pt x="8361" y="2275"/>
                      <a:pt x="8223" y="2136"/>
                      <a:pt x="8080" y="2002"/>
                    </a:cubicBezTo>
                    <a:lnTo>
                      <a:pt x="3073" y="1936"/>
                    </a:lnTo>
                    <a:cubicBezTo>
                      <a:pt x="3042" y="1900"/>
                      <a:pt x="3006" y="1864"/>
                      <a:pt x="2970" y="1833"/>
                    </a:cubicBezTo>
                    <a:cubicBezTo>
                      <a:pt x="2342" y="1195"/>
                      <a:pt x="1936" y="785"/>
                      <a:pt x="1673" y="522"/>
                    </a:cubicBezTo>
                    <a:lnTo>
                      <a:pt x="1673" y="522"/>
                    </a:lnTo>
                    <a:cubicBezTo>
                      <a:pt x="2462" y="530"/>
                      <a:pt x="3871" y="549"/>
                      <a:pt x="6382" y="580"/>
                    </a:cubicBezTo>
                    <a:cubicBezTo>
                      <a:pt x="6180" y="442"/>
                      <a:pt x="5976" y="299"/>
                      <a:pt x="5766" y="166"/>
                    </a:cubicBezTo>
                    <a:lnTo>
                      <a:pt x="1263" y="108"/>
                    </a:lnTo>
                    <a:lnTo>
                      <a:pt x="1192" y="36"/>
                    </a:lnTo>
                    <a:cubicBezTo>
                      <a:pt x="1183" y="22"/>
                      <a:pt x="1169" y="14"/>
                      <a:pt x="1161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5552037" y="387935"/>
                <a:ext cx="528887" cy="385024"/>
              </a:xfrm>
              <a:custGeom>
                <a:rect b="b" l="l" r="r" t="t"/>
                <a:pathLst>
                  <a:path extrusionOk="0" h="12121" w="16650">
                    <a:moveTo>
                      <a:pt x="14229" y="0"/>
                    </a:moveTo>
                    <a:cubicBezTo>
                      <a:pt x="14069" y="0"/>
                      <a:pt x="13913" y="5"/>
                      <a:pt x="13761" y="18"/>
                    </a:cubicBezTo>
                    <a:cubicBezTo>
                      <a:pt x="12623" y="117"/>
                      <a:pt x="11785" y="977"/>
                      <a:pt x="10759" y="1374"/>
                    </a:cubicBezTo>
                    <a:cubicBezTo>
                      <a:pt x="9863" y="1716"/>
                      <a:pt x="8900" y="1690"/>
                      <a:pt x="8035" y="2074"/>
                    </a:cubicBezTo>
                    <a:cubicBezTo>
                      <a:pt x="6987" y="2537"/>
                      <a:pt x="6056" y="3424"/>
                      <a:pt x="5427" y="4370"/>
                    </a:cubicBezTo>
                    <a:cubicBezTo>
                      <a:pt x="5159" y="4772"/>
                      <a:pt x="4932" y="5200"/>
                      <a:pt x="4633" y="5574"/>
                    </a:cubicBezTo>
                    <a:cubicBezTo>
                      <a:pt x="4356" y="5922"/>
                      <a:pt x="4023" y="6216"/>
                      <a:pt x="3692" y="6510"/>
                    </a:cubicBezTo>
                    <a:cubicBezTo>
                      <a:pt x="2675" y="7410"/>
                      <a:pt x="0" y="9132"/>
                      <a:pt x="977" y="10826"/>
                    </a:cubicBezTo>
                    <a:cubicBezTo>
                      <a:pt x="1222" y="11254"/>
                      <a:pt x="1650" y="11544"/>
                      <a:pt x="2074" y="11802"/>
                    </a:cubicBezTo>
                    <a:cubicBezTo>
                      <a:pt x="2319" y="11950"/>
                      <a:pt x="2578" y="12096"/>
                      <a:pt x="2863" y="12119"/>
                    </a:cubicBezTo>
                    <a:cubicBezTo>
                      <a:pt x="2883" y="12120"/>
                      <a:pt x="2903" y="12121"/>
                      <a:pt x="2924" y="12121"/>
                    </a:cubicBezTo>
                    <a:cubicBezTo>
                      <a:pt x="3130" y="12121"/>
                      <a:pt x="3332" y="12059"/>
                      <a:pt x="3527" y="11995"/>
                    </a:cubicBezTo>
                    <a:cubicBezTo>
                      <a:pt x="5119" y="11460"/>
                      <a:pt x="6198" y="10536"/>
                      <a:pt x="7393" y="9448"/>
                    </a:cubicBezTo>
                    <a:cubicBezTo>
                      <a:pt x="7803" y="9073"/>
                      <a:pt x="8244" y="8721"/>
                      <a:pt x="8709" y="8383"/>
                    </a:cubicBezTo>
                    <a:cubicBezTo>
                      <a:pt x="10425" y="7099"/>
                      <a:pt x="12369" y="5935"/>
                      <a:pt x="13497" y="4165"/>
                    </a:cubicBezTo>
                    <a:cubicBezTo>
                      <a:pt x="13858" y="3594"/>
                      <a:pt x="14121" y="2957"/>
                      <a:pt x="14491" y="2391"/>
                    </a:cubicBezTo>
                    <a:cubicBezTo>
                      <a:pt x="15057" y="1516"/>
                      <a:pt x="15856" y="821"/>
                      <a:pt x="16650" y="143"/>
                    </a:cubicBezTo>
                    <a:cubicBezTo>
                      <a:pt x="15878" y="132"/>
                      <a:pt x="15019" y="0"/>
                      <a:pt x="142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5584755" y="387903"/>
                <a:ext cx="496328" cy="375240"/>
              </a:xfrm>
              <a:custGeom>
                <a:rect b="b" l="l" r="r" t="t"/>
                <a:pathLst>
                  <a:path extrusionOk="0" h="11813" w="15625">
                    <a:moveTo>
                      <a:pt x="13171" y="1"/>
                    </a:moveTo>
                    <a:cubicBezTo>
                      <a:pt x="13095" y="1"/>
                      <a:pt x="13025" y="5"/>
                      <a:pt x="12949" y="5"/>
                    </a:cubicBezTo>
                    <a:cubicBezTo>
                      <a:pt x="12801" y="871"/>
                      <a:pt x="12752" y="1169"/>
                      <a:pt x="12735" y="1272"/>
                    </a:cubicBezTo>
                    <a:cubicBezTo>
                      <a:pt x="12441" y="1446"/>
                      <a:pt x="12155" y="1633"/>
                      <a:pt x="11879" y="1830"/>
                    </a:cubicBezTo>
                    <a:lnTo>
                      <a:pt x="12169" y="135"/>
                    </a:lnTo>
                    <a:lnTo>
                      <a:pt x="12169" y="135"/>
                    </a:lnTo>
                    <a:cubicBezTo>
                      <a:pt x="12088" y="157"/>
                      <a:pt x="12008" y="184"/>
                      <a:pt x="11932" y="215"/>
                    </a:cubicBezTo>
                    <a:cubicBezTo>
                      <a:pt x="11727" y="1423"/>
                      <a:pt x="11651" y="1856"/>
                      <a:pt x="11624" y="2017"/>
                    </a:cubicBezTo>
                    <a:cubicBezTo>
                      <a:pt x="11361" y="2213"/>
                      <a:pt x="11099" y="2423"/>
                      <a:pt x="10844" y="2637"/>
                    </a:cubicBezTo>
                    <a:cubicBezTo>
                      <a:pt x="10813" y="2663"/>
                      <a:pt x="10778" y="2690"/>
                      <a:pt x="10745" y="2717"/>
                    </a:cubicBezTo>
                    <a:lnTo>
                      <a:pt x="11099" y="639"/>
                    </a:lnTo>
                    <a:lnTo>
                      <a:pt x="11099" y="639"/>
                    </a:lnTo>
                    <a:cubicBezTo>
                      <a:pt x="11018" y="684"/>
                      <a:pt x="10933" y="733"/>
                      <a:pt x="10852" y="781"/>
                    </a:cubicBezTo>
                    <a:cubicBezTo>
                      <a:pt x="10612" y="2190"/>
                      <a:pt x="10523" y="2730"/>
                      <a:pt x="10488" y="2939"/>
                    </a:cubicBezTo>
                    <a:cubicBezTo>
                      <a:pt x="10264" y="3135"/>
                      <a:pt x="10041" y="3332"/>
                      <a:pt x="9819" y="3528"/>
                    </a:cubicBezTo>
                    <a:cubicBezTo>
                      <a:pt x="9743" y="3590"/>
                      <a:pt x="9671" y="3653"/>
                      <a:pt x="9595" y="3715"/>
                    </a:cubicBezTo>
                    <a:lnTo>
                      <a:pt x="10015" y="1250"/>
                    </a:lnTo>
                    <a:lnTo>
                      <a:pt x="10015" y="1250"/>
                    </a:lnTo>
                    <a:cubicBezTo>
                      <a:pt x="9934" y="1289"/>
                      <a:pt x="9854" y="1321"/>
                      <a:pt x="9774" y="1357"/>
                    </a:cubicBezTo>
                    <a:cubicBezTo>
                      <a:pt x="9493" y="3024"/>
                      <a:pt x="9381" y="3670"/>
                      <a:pt x="9337" y="3921"/>
                    </a:cubicBezTo>
                    <a:cubicBezTo>
                      <a:pt x="9150" y="4067"/>
                      <a:pt x="8949" y="4201"/>
                      <a:pt x="8749" y="4331"/>
                    </a:cubicBezTo>
                    <a:cubicBezTo>
                      <a:pt x="8659" y="4388"/>
                      <a:pt x="8570" y="4442"/>
                      <a:pt x="8481" y="4495"/>
                    </a:cubicBezTo>
                    <a:lnTo>
                      <a:pt x="8976" y="1593"/>
                    </a:lnTo>
                    <a:lnTo>
                      <a:pt x="8976" y="1593"/>
                    </a:lnTo>
                    <a:cubicBezTo>
                      <a:pt x="8900" y="1606"/>
                      <a:pt x="8819" y="1624"/>
                      <a:pt x="8744" y="1637"/>
                    </a:cubicBezTo>
                    <a:cubicBezTo>
                      <a:pt x="8409" y="3604"/>
                      <a:pt x="8284" y="4357"/>
                      <a:pt x="8231" y="4647"/>
                    </a:cubicBezTo>
                    <a:cubicBezTo>
                      <a:pt x="7955" y="4808"/>
                      <a:pt x="7674" y="4968"/>
                      <a:pt x="7393" y="5129"/>
                    </a:cubicBezTo>
                    <a:lnTo>
                      <a:pt x="7959" y="1785"/>
                    </a:lnTo>
                    <a:lnTo>
                      <a:pt x="7959" y="1785"/>
                    </a:lnTo>
                    <a:cubicBezTo>
                      <a:pt x="7883" y="1803"/>
                      <a:pt x="7808" y="1820"/>
                      <a:pt x="7732" y="1838"/>
                    </a:cubicBezTo>
                    <a:cubicBezTo>
                      <a:pt x="7353" y="4063"/>
                      <a:pt x="7201" y="4937"/>
                      <a:pt x="7143" y="5275"/>
                    </a:cubicBezTo>
                    <a:cubicBezTo>
                      <a:pt x="6898" y="5423"/>
                      <a:pt x="6652" y="5575"/>
                      <a:pt x="6417" y="5736"/>
                    </a:cubicBezTo>
                    <a:cubicBezTo>
                      <a:pt x="6376" y="5762"/>
                      <a:pt x="6331" y="5793"/>
                      <a:pt x="6292" y="5820"/>
                    </a:cubicBezTo>
                    <a:lnTo>
                      <a:pt x="6925" y="2110"/>
                    </a:lnTo>
                    <a:lnTo>
                      <a:pt x="6925" y="2110"/>
                    </a:lnTo>
                    <a:cubicBezTo>
                      <a:pt x="6840" y="2151"/>
                      <a:pt x="6759" y="2190"/>
                      <a:pt x="6679" y="2235"/>
                    </a:cubicBezTo>
                    <a:cubicBezTo>
                      <a:pt x="6278" y="4607"/>
                      <a:pt x="6109" y="5596"/>
                      <a:pt x="6037" y="6007"/>
                    </a:cubicBezTo>
                    <a:cubicBezTo>
                      <a:pt x="5792" y="6199"/>
                      <a:pt x="5561" y="6399"/>
                      <a:pt x="5337" y="6613"/>
                    </a:cubicBezTo>
                    <a:cubicBezTo>
                      <a:pt x="5275" y="6680"/>
                      <a:pt x="5208" y="6743"/>
                      <a:pt x="5146" y="6806"/>
                    </a:cubicBezTo>
                    <a:lnTo>
                      <a:pt x="5823" y="2806"/>
                    </a:lnTo>
                    <a:lnTo>
                      <a:pt x="5823" y="2806"/>
                    </a:lnTo>
                    <a:cubicBezTo>
                      <a:pt x="5734" y="2877"/>
                      <a:pt x="5650" y="2948"/>
                      <a:pt x="5565" y="3024"/>
                    </a:cubicBezTo>
                    <a:cubicBezTo>
                      <a:pt x="5150" y="5468"/>
                      <a:pt x="4958" y="6578"/>
                      <a:pt x="4874" y="7086"/>
                    </a:cubicBezTo>
                    <a:cubicBezTo>
                      <a:pt x="4709" y="7255"/>
                      <a:pt x="4548" y="7430"/>
                      <a:pt x="4388" y="7603"/>
                    </a:cubicBezTo>
                    <a:cubicBezTo>
                      <a:pt x="4240" y="7759"/>
                      <a:pt x="4094" y="7911"/>
                      <a:pt x="3946" y="8063"/>
                    </a:cubicBezTo>
                    <a:lnTo>
                      <a:pt x="4633" y="4036"/>
                    </a:lnTo>
                    <a:lnTo>
                      <a:pt x="4633" y="4036"/>
                    </a:lnTo>
                    <a:cubicBezTo>
                      <a:pt x="4548" y="4148"/>
                      <a:pt x="4468" y="4259"/>
                      <a:pt x="4397" y="4371"/>
                    </a:cubicBezTo>
                    <a:cubicBezTo>
                      <a:pt x="4374" y="4398"/>
                      <a:pt x="4357" y="4425"/>
                      <a:pt x="4339" y="4456"/>
                    </a:cubicBezTo>
                    <a:cubicBezTo>
                      <a:pt x="3950" y="6743"/>
                      <a:pt x="3768" y="7822"/>
                      <a:pt x="3683" y="8331"/>
                    </a:cubicBezTo>
                    <a:cubicBezTo>
                      <a:pt x="3603" y="8401"/>
                      <a:pt x="3528" y="8477"/>
                      <a:pt x="3447" y="8549"/>
                    </a:cubicBezTo>
                    <a:cubicBezTo>
                      <a:pt x="3238" y="8736"/>
                      <a:pt x="3019" y="8910"/>
                      <a:pt x="2796" y="9080"/>
                    </a:cubicBezTo>
                    <a:lnTo>
                      <a:pt x="3340" y="5878"/>
                    </a:lnTo>
                    <a:lnTo>
                      <a:pt x="3340" y="5878"/>
                    </a:lnTo>
                    <a:cubicBezTo>
                      <a:pt x="3250" y="5967"/>
                      <a:pt x="3162" y="6057"/>
                      <a:pt x="3073" y="6141"/>
                    </a:cubicBezTo>
                    <a:cubicBezTo>
                      <a:pt x="2760" y="7977"/>
                      <a:pt x="2608" y="8852"/>
                      <a:pt x="2542" y="9267"/>
                    </a:cubicBezTo>
                    <a:cubicBezTo>
                      <a:pt x="2497" y="9298"/>
                      <a:pt x="2452" y="9329"/>
                      <a:pt x="2408" y="9360"/>
                    </a:cubicBezTo>
                    <a:cubicBezTo>
                      <a:pt x="2172" y="9525"/>
                      <a:pt x="1931" y="9681"/>
                      <a:pt x="1686" y="9842"/>
                    </a:cubicBezTo>
                    <a:lnTo>
                      <a:pt x="2180" y="6913"/>
                    </a:lnTo>
                    <a:lnTo>
                      <a:pt x="2180" y="6913"/>
                    </a:lnTo>
                    <a:cubicBezTo>
                      <a:pt x="2100" y="6979"/>
                      <a:pt x="2011" y="7051"/>
                      <a:pt x="1922" y="7121"/>
                    </a:cubicBezTo>
                    <a:cubicBezTo>
                      <a:pt x="1645" y="8759"/>
                      <a:pt x="1503" y="9583"/>
                      <a:pt x="1436" y="9998"/>
                    </a:cubicBezTo>
                    <a:cubicBezTo>
                      <a:pt x="1382" y="10029"/>
                      <a:pt x="1334" y="10060"/>
                      <a:pt x="1285" y="10096"/>
                    </a:cubicBezTo>
                    <a:lnTo>
                      <a:pt x="585" y="10541"/>
                    </a:lnTo>
                    <a:lnTo>
                      <a:pt x="1034" y="7884"/>
                    </a:lnTo>
                    <a:lnTo>
                      <a:pt x="1034" y="7884"/>
                    </a:lnTo>
                    <a:cubicBezTo>
                      <a:pt x="941" y="7969"/>
                      <a:pt x="852" y="8058"/>
                      <a:pt x="767" y="8148"/>
                    </a:cubicBezTo>
                    <a:cubicBezTo>
                      <a:pt x="531" y="9529"/>
                      <a:pt x="402" y="10288"/>
                      <a:pt x="334" y="10698"/>
                    </a:cubicBezTo>
                    <a:cubicBezTo>
                      <a:pt x="272" y="10738"/>
                      <a:pt x="205" y="10778"/>
                      <a:pt x="139" y="10823"/>
                    </a:cubicBezTo>
                    <a:lnTo>
                      <a:pt x="1" y="10912"/>
                    </a:lnTo>
                    <a:cubicBezTo>
                      <a:pt x="143" y="11126"/>
                      <a:pt x="330" y="11304"/>
                      <a:pt x="536" y="11461"/>
                    </a:cubicBezTo>
                    <a:cubicBezTo>
                      <a:pt x="540" y="11455"/>
                      <a:pt x="548" y="11451"/>
                      <a:pt x="553" y="11447"/>
                    </a:cubicBezTo>
                    <a:lnTo>
                      <a:pt x="598" y="11416"/>
                    </a:lnTo>
                    <a:lnTo>
                      <a:pt x="2983" y="11813"/>
                    </a:lnTo>
                    <a:cubicBezTo>
                      <a:pt x="3108" y="11763"/>
                      <a:pt x="3228" y="11710"/>
                      <a:pt x="3345" y="11652"/>
                    </a:cubicBezTo>
                    <a:cubicBezTo>
                      <a:pt x="2020" y="11434"/>
                      <a:pt x="1275" y="11309"/>
                      <a:pt x="857" y="11237"/>
                    </a:cubicBezTo>
                    <a:cubicBezTo>
                      <a:pt x="1017" y="11121"/>
                      <a:pt x="1271" y="10943"/>
                      <a:pt x="1663" y="10667"/>
                    </a:cubicBezTo>
                    <a:cubicBezTo>
                      <a:pt x="1686" y="10653"/>
                      <a:pt x="1708" y="10640"/>
                      <a:pt x="1730" y="10622"/>
                    </a:cubicBezTo>
                    <a:lnTo>
                      <a:pt x="4378" y="11064"/>
                    </a:lnTo>
                    <a:cubicBezTo>
                      <a:pt x="4468" y="11006"/>
                      <a:pt x="4553" y="10947"/>
                      <a:pt x="4642" y="10889"/>
                    </a:cubicBezTo>
                    <a:cubicBezTo>
                      <a:pt x="3188" y="10644"/>
                      <a:pt x="2408" y="10515"/>
                      <a:pt x="1985" y="10444"/>
                    </a:cubicBezTo>
                    <a:cubicBezTo>
                      <a:pt x="2252" y="10257"/>
                      <a:pt x="2515" y="10064"/>
                      <a:pt x="2779" y="9864"/>
                    </a:cubicBezTo>
                    <a:cubicBezTo>
                      <a:pt x="2796" y="9850"/>
                      <a:pt x="2814" y="9837"/>
                      <a:pt x="2832" y="9829"/>
                    </a:cubicBezTo>
                    <a:lnTo>
                      <a:pt x="5440" y="10261"/>
                    </a:lnTo>
                    <a:cubicBezTo>
                      <a:pt x="5516" y="10198"/>
                      <a:pt x="5588" y="10140"/>
                      <a:pt x="5658" y="10078"/>
                    </a:cubicBezTo>
                    <a:cubicBezTo>
                      <a:pt x="4209" y="9833"/>
                      <a:pt x="3456" y="9708"/>
                      <a:pt x="3063" y="9641"/>
                    </a:cubicBezTo>
                    <a:cubicBezTo>
                      <a:pt x="3314" y="9440"/>
                      <a:pt x="3559" y="9231"/>
                      <a:pt x="3786" y="9004"/>
                    </a:cubicBezTo>
                    <a:lnTo>
                      <a:pt x="6376" y="9436"/>
                    </a:lnTo>
                    <a:cubicBezTo>
                      <a:pt x="6444" y="9374"/>
                      <a:pt x="6514" y="9311"/>
                      <a:pt x="6586" y="9249"/>
                    </a:cubicBezTo>
                    <a:cubicBezTo>
                      <a:pt x="5079" y="8999"/>
                      <a:pt x="4339" y="8874"/>
                      <a:pt x="3977" y="8816"/>
                    </a:cubicBezTo>
                    <a:cubicBezTo>
                      <a:pt x="4187" y="8598"/>
                      <a:pt x="4384" y="8379"/>
                      <a:pt x="4580" y="8156"/>
                    </a:cubicBezTo>
                    <a:lnTo>
                      <a:pt x="7362" y="8620"/>
                    </a:lnTo>
                    <a:cubicBezTo>
                      <a:pt x="7442" y="8557"/>
                      <a:pt x="7522" y="8495"/>
                      <a:pt x="7603" y="8438"/>
                    </a:cubicBezTo>
                    <a:cubicBezTo>
                      <a:pt x="5886" y="8152"/>
                      <a:pt x="5101" y="8022"/>
                      <a:pt x="4744" y="7960"/>
                    </a:cubicBezTo>
                    <a:cubicBezTo>
                      <a:pt x="4753" y="7951"/>
                      <a:pt x="4758" y="7946"/>
                      <a:pt x="4767" y="7938"/>
                    </a:cubicBezTo>
                    <a:cubicBezTo>
                      <a:pt x="4950" y="7720"/>
                      <a:pt x="5133" y="7506"/>
                      <a:pt x="5315" y="7296"/>
                    </a:cubicBezTo>
                    <a:lnTo>
                      <a:pt x="8450" y="7817"/>
                    </a:lnTo>
                    <a:cubicBezTo>
                      <a:pt x="8535" y="7759"/>
                      <a:pt x="8615" y="7701"/>
                      <a:pt x="8699" y="7639"/>
                    </a:cubicBezTo>
                    <a:cubicBezTo>
                      <a:pt x="6711" y="7309"/>
                      <a:pt x="5855" y="7166"/>
                      <a:pt x="5489" y="7104"/>
                    </a:cubicBezTo>
                    <a:cubicBezTo>
                      <a:pt x="5699" y="6876"/>
                      <a:pt x="5913" y="6658"/>
                      <a:pt x="6140" y="6453"/>
                    </a:cubicBezTo>
                    <a:lnTo>
                      <a:pt x="9556" y="7024"/>
                    </a:lnTo>
                    <a:cubicBezTo>
                      <a:pt x="9636" y="6961"/>
                      <a:pt x="9716" y="6903"/>
                      <a:pt x="9796" y="6841"/>
                    </a:cubicBezTo>
                    <a:cubicBezTo>
                      <a:pt x="7634" y="6479"/>
                      <a:pt x="6728" y="6328"/>
                      <a:pt x="6354" y="6265"/>
                    </a:cubicBezTo>
                    <a:cubicBezTo>
                      <a:pt x="6448" y="6190"/>
                      <a:pt x="6541" y="6119"/>
                      <a:pt x="6639" y="6047"/>
                    </a:cubicBezTo>
                    <a:cubicBezTo>
                      <a:pt x="6818" y="5909"/>
                      <a:pt x="7010" y="5775"/>
                      <a:pt x="7201" y="5650"/>
                    </a:cubicBezTo>
                    <a:lnTo>
                      <a:pt x="10590" y="6212"/>
                    </a:lnTo>
                    <a:cubicBezTo>
                      <a:pt x="10661" y="6150"/>
                      <a:pt x="10737" y="6092"/>
                      <a:pt x="10809" y="6030"/>
                    </a:cubicBezTo>
                    <a:cubicBezTo>
                      <a:pt x="8708" y="5677"/>
                      <a:pt x="7835" y="5534"/>
                      <a:pt x="7469" y="5472"/>
                    </a:cubicBezTo>
                    <a:cubicBezTo>
                      <a:pt x="7781" y="5271"/>
                      <a:pt x="8097" y="5075"/>
                      <a:pt x="8409" y="4870"/>
                    </a:cubicBezTo>
                    <a:lnTo>
                      <a:pt x="11490" y="5382"/>
                    </a:lnTo>
                    <a:cubicBezTo>
                      <a:pt x="11553" y="5320"/>
                      <a:pt x="11611" y="5254"/>
                      <a:pt x="11669" y="5191"/>
                    </a:cubicBezTo>
                    <a:cubicBezTo>
                      <a:pt x="9751" y="4870"/>
                      <a:pt x="8985" y="4740"/>
                      <a:pt x="8677" y="4692"/>
                    </a:cubicBezTo>
                    <a:cubicBezTo>
                      <a:pt x="8749" y="4643"/>
                      <a:pt x="8819" y="4594"/>
                      <a:pt x="8891" y="4545"/>
                    </a:cubicBezTo>
                    <a:cubicBezTo>
                      <a:pt x="9101" y="4398"/>
                      <a:pt x="9310" y="4237"/>
                      <a:pt x="9506" y="4072"/>
                    </a:cubicBezTo>
                    <a:lnTo>
                      <a:pt x="12222" y="4522"/>
                    </a:lnTo>
                    <a:cubicBezTo>
                      <a:pt x="12270" y="4460"/>
                      <a:pt x="12315" y="4393"/>
                      <a:pt x="12360" y="4326"/>
                    </a:cubicBezTo>
                    <a:cubicBezTo>
                      <a:pt x="10617" y="4032"/>
                      <a:pt x="9965" y="3925"/>
                      <a:pt x="9725" y="3884"/>
                    </a:cubicBezTo>
                    <a:cubicBezTo>
                      <a:pt x="9801" y="3818"/>
                      <a:pt x="9877" y="3746"/>
                      <a:pt x="9953" y="3676"/>
                    </a:cubicBezTo>
                    <a:cubicBezTo>
                      <a:pt x="10109" y="3532"/>
                      <a:pt x="10264" y="3386"/>
                      <a:pt x="10420" y="3242"/>
                    </a:cubicBezTo>
                    <a:lnTo>
                      <a:pt x="12774" y="3635"/>
                    </a:lnTo>
                    <a:cubicBezTo>
                      <a:pt x="12811" y="3569"/>
                      <a:pt x="12846" y="3497"/>
                      <a:pt x="12881" y="3430"/>
                    </a:cubicBezTo>
                    <a:cubicBezTo>
                      <a:pt x="11379" y="3180"/>
                      <a:pt x="10826" y="3087"/>
                      <a:pt x="10621" y="3055"/>
                    </a:cubicBezTo>
                    <a:cubicBezTo>
                      <a:pt x="10733" y="2953"/>
                      <a:pt x="10840" y="2855"/>
                      <a:pt x="10951" y="2756"/>
                    </a:cubicBezTo>
                    <a:cubicBezTo>
                      <a:pt x="11080" y="2641"/>
                      <a:pt x="11210" y="2530"/>
                      <a:pt x="11344" y="2413"/>
                    </a:cubicBezTo>
                    <a:lnTo>
                      <a:pt x="13252" y="2734"/>
                    </a:lnTo>
                    <a:cubicBezTo>
                      <a:pt x="13292" y="2663"/>
                      <a:pt x="13332" y="2596"/>
                      <a:pt x="13373" y="2530"/>
                    </a:cubicBezTo>
                    <a:cubicBezTo>
                      <a:pt x="12177" y="2333"/>
                      <a:pt x="11735" y="2258"/>
                      <a:pt x="11566" y="2231"/>
                    </a:cubicBezTo>
                    <a:cubicBezTo>
                      <a:pt x="11838" y="2012"/>
                      <a:pt x="12110" y="1803"/>
                      <a:pt x="12396" y="1606"/>
                    </a:cubicBezTo>
                    <a:lnTo>
                      <a:pt x="13854" y="1851"/>
                    </a:lnTo>
                    <a:cubicBezTo>
                      <a:pt x="13908" y="1785"/>
                      <a:pt x="13961" y="1717"/>
                      <a:pt x="14015" y="1655"/>
                    </a:cubicBezTo>
                    <a:cubicBezTo>
                      <a:pt x="13132" y="1509"/>
                      <a:pt x="12793" y="1450"/>
                      <a:pt x="12659" y="1433"/>
                    </a:cubicBezTo>
                    <a:cubicBezTo>
                      <a:pt x="12811" y="1334"/>
                      <a:pt x="12962" y="1241"/>
                      <a:pt x="13118" y="1151"/>
                    </a:cubicBezTo>
                    <a:cubicBezTo>
                      <a:pt x="13305" y="1040"/>
                      <a:pt x="13497" y="937"/>
                      <a:pt x="13694" y="844"/>
                    </a:cubicBezTo>
                    <a:lnTo>
                      <a:pt x="14651" y="1005"/>
                    </a:lnTo>
                    <a:cubicBezTo>
                      <a:pt x="14719" y="942"/>
                      <a:pt x="14785" y="879"/>
                      <a:pt x="14853" y="813"/>
                    </a:cubicBezTo>
                    <a:cubicBezTo>
                      <a:pt x="14336" y="728"/>
                      <a:pt x="14126" y="692"/>
                      <a:pt x="14041" y="679"/>
                    </a:cubicBezTo>
                    <a:cubicBezTo>
                      <a:pt x="14550" y="456"/>
                      <a:pt x="15079" y="273"/>
                      <a:pt x="15624" y="149"/>
                    </a:cubicBezTo>
                    <a:lnTo>
                      <a:pt x="15624" y="149"/>
                    </a:lnTo>
                    <a:cubicBezTo>
                      <a:pt x="15445" y="184"/>
                      <a:pt x="15267" y="225"/>
                      <a:pt x="15089" y="273"/>
                    </a:cubicBezTo>
                    <a:lnTo>
                      <a:pt x="15116" y="122"/>
                    </a:lnTo>
                    <a:cubicBezTo>
                      <a:pt x="15040" y="118"/>
                      <a:pt x="14968" y="112"/>
                      <a:pt x="14892" y="108"/>
                    </a:cubicBezTo>
                    <a:cubicBezTo>
                      <a:pt x="14865" y="273"/>
                      <a:pt x="14857" y="322"/>
                      <a:pt x="14857" y="340"/>
                    </a:cubicBezTo>
                    <a:cubicBezTo>
                      <a:pt x="14581" y="420"/>
                      <a:pt x="14313" y="514"/>
                      <a:pt x="14046" y="621"/>
                    </a:cubicBezTo>
                    <a:lnTo>
                      <a:pt x="14143" y="46"/>
                    </a:lnTo>
                    <a:cubicBezTo>
                      <a:pt x="14072" y="42"/>
                      <a:pt x="14001" y="37"/>
                      <a:pt x="13925" y="28"/>
                    </a:cubicBezTo>
                    <a:cubicBezTo>
                      <a:pt x="13844" y="509"/>
                      <a:pt x="13818" y="670"/>
                      <a:pt x="13809" y="723"/>
                    </a:cubicBezTo>
                    <a:cubicBezTo>
                      <a:pt x="13560" y="830"/>
                      <a:pt x="13319" y="951"/>
                      <a:pt x="13078" y="1081"/>
                    </a:cubicBezTo>
                    <a:cubicBezTo>
                      <a:pt x="13046" y="1098"/>
                      <a:pt x="13011" y="1116"/>
                      <a:pt x="12980" y="1134"/>
                    </a:cubicBezTo>
                    <a:lnTo>
                      <a:pt x="13171" y="1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5608674" y="-177450"/>
                <a:ext cx="242653" cy="580410"/>
              </a:xfrm>
              <a:custGeom>
                <a:rect b="b" l="l" r="r" t="t"/>
                <a:pathLst>
                  <a:path extrusionOk="0" h="18272" w="7639">
                    <a:moveTo>
                      <a:pt x="5039" y="1"/>
                    </a:moveTo>
                    <a:cubicBezTo>
                      <a:pt x="4811" y="1"/>
                      <a:pt x="4580" y="25"/>
                      <a:pt x="4353" y="53"/>
                    </a:cubicBezTo>
                    <a:cubicBezTo>
                      <a:pt x="4067" y="93"/>
                      <a:pt x="3773" y="138"/>
                      <a:pt x="3537" y="303"/>
                    </a:cubicBezTo>
                    <a:cubicBezTo>
                      <a:pt x="3354" y="432"/>
                      <a:pt x="3220" y="628"/>
                      <a:pt x="3096" y="815"/>
                    </a:cubicBezTo>
                    <a:cubicBezTo>
                      <a:pt x="2190" y="2229"/>
                      <a:pt x="1927" y="3624"/>
                      <a:pt x="1682" y="5221"/>
                    </a:cubicBezTo>
                    <a:cubicBezTo>
                      <a:pt x="1597" y="5770"/>
                      <a:pt x="1468" y="6322"/>
                      <a:pt x="1325" y="6875"/>
                    </a:cubicBezTo>
                    <a:cubicBezTo>
                      <a:pt x="785" y="8953"/>
                      <a:pt x="1" y="11075"/>
                      <a:pt x="233" y="13162"/>
                    </a:cubicBezTo>
                    <a:cubicBezTo>
                      <a:pt x="304" y="13835"/>
                      <a:pt x="501" y="14496"/>
                      <a:pt x="571" y="15169"/>
                    </a:cubicBezTo>
                    <a:cubicBezTo>
                      <a:pt x="674" y="16208"/>
                      <a:pt x="482" y="17247"/>
                      <a:pt x="295" y="18272"/>
                    </a:cubicBezTo>
                    <a:cubicBezTo>
                      <a:pt x="1026" y="17702"/>
                      <a:pt x="1962" y="17188"/>
                      <a:pt x="2623" y="16560"/>
                    </a:cubicBezTo>
                    <a:cubicBezTo>
                      <a:pt x="3448" y="15770"/>
                      <a:pt x="3563" y="14576"/>
                      <a:pt x="4112" y="13626"/>
                    </a:cubicBezTo>
                    <a:cubicBezTo>
                      <a:pt x="4598" y="12796"/>
                      <a:pt x="5364" y="12217"/>
                      <a:pt x="5798" y="11370"/>
                    </a:cubicBezTo>
                    <a:cubicBezTo>
                      <a:pt x="6323" y="10353"/>
                      <a:pt x="6493" y="9078"/>
                      <a:pt x="6395" y="7950"/>
                    </a:cubicBezTo>
                    <a:cubicBezTo>
                      <a:pt x="6350" y="7468"/>
                      <a:pt x="6261" y="6991"/>
                      <a:pt x="6257" y="6514"/>
                    </a:cubicBezTo>
                    <a:cubicBezTo>
                      <a:pt x="6257" y="6068"/>
                      <a:pt x="6327" y="5631"/>
                      <a:pt x="6403" y="5194"/>
                    </a:cubicBezTo>
                    <a:cubicBezTo>
                      <a:pt x="6631" y="3857"/>
                      <a:pt x="7638" y="838"/>
                      <a:pt x="5815" y="129"/>
                    </a:cubicBezTo>
                    <a:cubicBezTo>
                      <a:pt x="5568" y="33"/>
                      <a:pt x="5305" y="1"/>
                      <a:pt x="503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5614900" y="-177482"/>
                <a:ext cx="211650" cy="580442"/>
              </a:xfrm>
              <a:custGeom>
                <a:rect b="b" l="l" r="r" t="t"/>
                <a:pathLst>
                  <a:path extrusionOk="0" h="18273" w="6663">
                    <a:moveTo>
                      <a:pt x="4826" y="0"/>
                    </a:moveTo>
                    <a:cubicBezTo>
                      <a:pt x="4807" y="0"/>
                      <a:pt x="4787" y="1"/>
                      <a:pt x="4767" y="1"/>
                    </a:cubicBezTo>
                    <a:cubicBezTo>
                      <a:pt x="4763" y="10"/>
                      <a:pt x="4763" y="19"/>
                      <a:pt x="4758" y="28"/>
                    </a:cubicBezTo>
                    <a:lnTo>
                      <a:pt x="4746" y="81"/>
                    </a:lnTo>
                    <a:lnTo>
                      <a:pt x="2636" y="1263"/>
                    </a:lnTo>
                    <a:cubicBezTo>
                      <a:pt x="2573" y="1378"/>
                      <a:pt x="2511" y="1499"/>
                      <a:pt x="2453" y="1615"/>
                    </a:cubicBezTo>
                    <a:cubicBezTo>
                      <a:pt x="3626" y="955"/>
                      <a:pt x="4285" y="585"/>
                      <a:pt x="4656" y="380"/>
                    </a:cubicBezTo>
                    <a:lnTo>
                      <a:pt x="4656" y="380"/>
                    </a:lnTo>
                    <a:cubicBezTo>
                      <a:pt x="4602" y="571"/>
                      <a:pt x="4513" y="870"/>
                      <a:pt x="4380" y="1330"/>
                    </a:cubicBezTo>
                    <a:cubicBezTo>
                      <a:pt x="4375" y="1357"/>
                      <a:pt x="4366" y="1378"/>
                      <a:pt x="4357" y="1405"/>
                    </a:cubicBezTo>
                    <a:lnTo>
                      <a:pt x="2017" y="2721"/>
                    </a:lnTo>
                    <a:cubicBezTo>
                      <a:pt x="1985" y="2823"/>
                      <a:pt x="1954" y="2921"/>
                      <a:pt x="1927" y="3024"/>
                    </a:cubicBezTo>
                    <a:cubicBezTo>
                      <a:pt x="3207" y="2302"/>
                      <a:pt x="3898" y="1913"/>
                      <a:pt x="4273" y="1705"/>
                    </a:cubicBezTo>
                    <a:lnTo>
                      <a:pt x="4273" y="1705"/>
                    </a:lnTo>
                    <a:cubicBezTo>
                      <a:pt x="4184" y="2016"/>
                      <a:pt x="4094" y="2333"/>
                      <a:pt x="4018" y="2654"/>
                    </a:cubicBezTo>
                    <a:cubicBezTo>
                      <a:pt x="4009" y="2672"/>
                      <a:pt x="4005" y="2694"/>
                      <a:pt x="4001" y="2716"/>
                    </a:cubicBezTo>
                    <a:lnTo>
                      <a:pt x="1690" y="4014"/>
                    </a:lnTo>
                    <a:cubicBezTo>
                      <a:pt x="1673" y="4107"/>
                      <a:pt x="1655" y="4201"/>
                      <a:pt x="1637" y="4294"/>
                    </a:cubicBezTo>
                    <a:cubicBezTo>
                      <a:pt x="2921" y="3572"/>
                      <a:pt x="3586" y="3197"/>
                      <a:pt x="3933" y="3006"/>
                    </a:cubicBezTo>
                    <a:lnTo>
                      <a:pt x="3933" y="3006"/>
                    </a:lnTo>
                    <a:cubicBezTo>
                      <a:pt x="3867" y="3318"/>
                      <a:pt x="3809" y="3635"/>
                      <a:pt x="3769" y="3956"/>
                    </a:cubicBezTo>
                    <a:lnTo>
                      <a:pt x="1482" y="5240"/>
                    </a:lnTo>
                    <a:cubicBezTo>
                      <a:pt x="1468" y="5333"/>
                      <a:pt x="1450" y="5427"/>
                      <a:pt x="1433" y="5516"/>
                    </a:cubicBezTo>
                    <a:cubicBezTo>
                      <a:pt x="2766" y="4771"/>
                      <a:pt x="3421" y="4401"/>
                      <a:pt x="3738" y="4224"/>
                    </a:cubicBezTo>
                    <a:lnTo>
                      <a:pt x="3738" y="4224"/>
                    </a:lnTo>
                    <a:cubicBezTo>
                      <a:pt x="3711" y="4522"/>
                      <a:pt x="3697" y="4821"/>
                      <a:pt x="3684" y="5115"/>
                    </a:cubicBezTo>
                    <a:lnTo>
                      <a:pt x="1223" y="6498"/>
                    </a:lnTo>
                    <a:cubicBezTo>
                      <a:pt x="1200" y="6591"/>
                      <a:pt x="1178" y="6689"/>
                      <a:pt x="1151" y="6788"/>
                    </a:cubicBezTo>
                    <a:cubicBezTo>
                      <a:pt x="2667" y="5936"/>
                      <a:pt x="3359" y="5547"/>
                      <a:pt x="3675" y="5370"/>
                    </a:cubicBezTo>
                    <a:lnTo>
                      <a:pt x="3675" y="5401"/>
                    </a:lnTo>
                    <a:cubicBezTo>
                      <a:pt x="3666" y="5685"/>
                      <a:pt x="3662" y="5967"/>
                      <a:pt x="3649" y="6243"/>
                    </a:cubicBezTo>
                    <a:lnTo>
                      <a:pt x="875" y="7799"/>
                    </a:lnTo>
                    <a:cubicBezTo>
                      <a:pt x="848" y="7897"/>
                      <a:pt x="822" y="8000"/>
                      <a:pt x="795" y="8098"/>
                    </a:cubicBezTo>
                    <a:cubicBezTo>
                      <a:pt x="2552" y="7113"/>
                      <a:pt x="3309" y="6685"/>
                      <a:pt x="3635" y="6502"/>
                    </a:cubicBezTo>
                    <a:lnTo>
                      <a:pt x="3635" y="6502"/>
                    </a:lnTo>
                    <a:cubicBezTo>
                      <a:pt x="3612" y="6809"/>
                      <a:pt x="3581" y="7117"/>
                      <a:pt x="3536" y="7416"/>
                    </a:cubicBezTo>
                    <a:lnTo>
                      <a:pt x="513" y="9115"/>
                    </a:lnTo>
                    <a:cubicBezTo>
                      <a:pt x="487" y="9212"/>
                      <a:pt x="465" y="9311"/>
                      <a:pt x="438" y="9409"/>
                    </a:cubicBezTo>
                    <a:cubicBezTo>
                      <a:pt x="2355" y="8334"/>
                      <a:pt x="3149" y="7884"/>
                      <a:pt x="3483" y="7697"/>
                    </a:cubicBezTo>
                    <a:lnTo>
                      <a:pt x="3483" y="7697"/>
                    </a:lnTo>
                    <a:cubicBezTo>
                      <a:pt x="3461" y="7817"/>
                      <a:pt x="3435" y="7933"/>
                      <a:pt x="3398" y="8049"/>
                    </a:cubicBezTo>
                    <a:cubicBezTo>
                      <a:pt x="3345" y="8267"/>
                      <a:pt x="3278" y="8490"/>
                      <a:pt x="3211" y="8708"/>
                    </a:cubicBezTo>
                    <a:lnTo>
                      <a:pt x="215" y="10394"/>
                    </a:lnTo>
                    <a:cubicBezTo>
                      <a:pt x="198" y="10488"/>
                      <a:pt x="179" y="10581"/>
                      <a:pt x="161" y="10675"/>
                    </a:cubicBezTo>
                    <a:cubicBezTo>
                      <a:pt x="2021" y="9632"/>
                      <a:pt x="2793" y="9195"/>
                      <a:pt x="3114" y="9017"/>
                    </a:cubicBezTo>
                    <a:lnTo>
                      <a:pt x="3114" y="9017"/>
                    </a:lnTo>
                    <a:cubicBezTo>
                      <a:pt x="2993" y="9369"/>
                      <a:pt x="2873" y="9721"/>
                      <a:pt x="2756" y="10073"/>
                    </a:cubicBezTo>
                    <a:lnTo>
                      <a:pt x="32" y="11603"/>
                    </a:lnTo>
                    <a:cubicBezTo>
                      <a:pt x="23" y="11692"/>
                      <a:pt x="19" y="11781"/>
                      <a:pt x="15" y="11865"/>
                    </a:cubicBezTo>
                    <a:cubicBezTo>
                      <a:pt x="1709" y="10916"/>
                      <a:pt x="2386" y="10533"/>
                      <a:pt x="2659" y="10381"/>
                    </a:cubicBezTo>
                    <a:lnTo>
                      <a:pt x="2659" y="10381"/>
                    </a:lnTo>
                    <a:cubicBezTo>
                      <a:pt x="2632" y="10465"/>
                      <a:pt x="2610" y="10546"/>
                      <a:pt x="2587" y="10630"/>
                    </a:cubicBezTo>
                    <a:cubicBezTo>
                      <a:pt x="2511" y="10875"/>
                      <a:pt x="2453" y="11130"/>
                      <a:pt x="2400" y="11384"/>
                    </a:cubicBezTo>
                    <a:lnTo>
                      <a:pt x="1" y="12731"/>
                    </a:lnTo>
                    <a:cubicBezTo>
                      <a:pt x="5" y="12811"/>
                      <a:pt x="10" y="12891"/>
                      <a:pt x="19" y="12976"/>
                    </a:cubicBezTo>
                    <a:cubicBezTo>
                      <a:pt x="1557" y="12111"/>
                      <a:pt x="2132" y="11785"/>
                      <a:pt x="2351" y="11665"/>
                    </a:cubicBezTo>
                    <a:lnTo>
                      <a:pt x="2351" y="11665"/>
                    </a:lnTo>
                    <a:cubicBezTo>
                      <a:pt x="2332" y="11768"/>
                      <a:pt x="2315" y="11871"/>
                      <a:pt x="2301" y="11972"/>
                    </a:cubicBezTo>
                    <a:cubicBezTo>
                      <a:pt x="2270" y="12182"/>
                      <a:pt x="2239" y="12392"/>
                      <a:pt x="2208" y="12601"/>
                    </a:cubicBezTo>
                    <a:lnTo>
                      <a:pt x="130" y="13770"/>
                    </a:lnTo>
                    <a:cubicBezTo>
                      <a:pt x="144" y="13845"/>
                      <a:pt x="157" y="13921"/>
                      <a:pt x="171" y="13997"/>
                    </a:cubicBezTo>
                    <a:cubicBezTo>
                      <a:pt x="1499" y="13252"/>
                      <a:pt x="1990" y="12976"/>
                      <a:pt x="2168" y="12877"/>
                    </a:cubicBezTo>
                    <a:lnTo>
                      <a:pt x="2168" y="12877"/>
                    </a:lnTo>
                    <a:cubicBezTo>
                      <a:pt x="2145" y="13021"/>
                      <a:pt x="2124" y="13167"/>
                      <a:pt x="2101" y="13310"/>
                    </a:cubicBezTo>
                    <a:cubicBezTo>
                      <a:pt x="2070" y="13484"/>
                      <a:pt x="2038" y="13653"/>
                      <a:pt x="2007" y="13828"/>
                    </a:cubicBezTo>
                    <a:lnTo>
                      <a:pt x="317" y="14773"/>
                    </a:lnTo>
                    <a:cubicBezTo>
                      <a:pt x="331" y="14849"/>
                      <a:pt x="344" y="14929"/>
                      <a:pt x="353" y="15005"/>
                    </a:cubicBezTo>
                    <a:cubicBezTo>
                      <a:pt x="1410" y="14412"/>
                      <a:pt x="1803" y="14193"/>
                      <a:pt x="1945" y="14108"/>
                    </a:cubicBezTo>
                    <a:lnTo>
                      <a:pt x="1945" y="14108"/>
                    </a:lnTo>
                    <a:cubicBezTo>
                      <a:pt x="1873" y="14447"/>
                      <a:pt x="1789" y="14781"/>
                      <a:pt x="1690" y="15112"/>
                    </a:cubicBezTo>
                    <a:lnTo>
                      <a:pt x="402" y="15838"/>
                    </a:lnTo>
                    <a:cubicBezTo>
                      <a:pt x="402" y="15923"/>
                      <a:pt x="402" y="16008"/>
                      <a:pt x="398" y="16092"/>
                    </a:cubicBezTo>
                    <a:cubicBezTo>
                      <a:pt x="1182" y="15651"/>
                      <a:pt x="1482" y="15482"/>
                      <a:pt x="1597" y="15419"/>
                    </a:cubicBezTo>
                    <a:lnTo>
                      <a:pt x="1597" y="15419"/>
                    </a:lnTo>
                    <a:cubicBezTo>
                      <a:pt x="1540" y="15589"/>
                      <a:pt x="1482" y="15758"/>
                      <a:pt x="1414" y="15923"/>
                    </a:cubicBezTo>
                    <a:cubicBezTo>
                      <a:pt x="1338" y="16124"/>
                      <a:pt x="1254" y="16324"/>
                      <a:pt x="1161" y="16520"/>
                    </a:cubicBezTo>
                    <a:lnTo>
                      <a:pt x="313" y="16997"/>
                    </a:lnTo>
                    <a:cubicBezTo>
                      <a:pt x="299" y="17092"/>
                      <a:pt x="286" y="17180"/>
                      <a:pt x="273" y="17269"/>
                    </a:cubicBezTo>
                    <a:cubicBezTo>
                      <a:pt x="733" y="17016"/>
                      <a:pt x="915" y="16909"/>
                      <a:pt x="991" y="16868"/>
                    </a:cubicBezTo>
                    <a:lnTo>
                      <a:pt x="991" y="16868"/>
                    </a:lnTo>
                    <a:cubicBezTo>
                      <a:pt x="737" y="17363"/>
                      <a:pt x="438" y="17836"/>
                      <a:pt x="91" y="18273"/>
                    </a:cubicBezTo>
                    <a:cubicBezTo>
                      <a:pt x="210" y="18135"/>
                      <a:pt x="322" y="17987"/>
                      <a:pt x="429" y="17841"/>
                    </a:cubicBezTo>
                    <a:lnTo>
                      <a:pt x="505" y="17974"/>
                    </a:lnTo>
                    <a:cubicBezTo>
                      <a:pt x="563" y="17934"/>
                      <a:pt x="626" y="17890"/>
                      <a:pt x="683" y="17849"/>
                    </a:cubicBezTo>
                    <a:cubicBezTo>
                      <a:pt x="603" y="17703"/>
                      <a:pt x="576" y="17658"/>
                      <a:pt x="567" y="17644"/>
                    </a:cubicBezTo>
                    <a:cubicBezTo>
                      <a:pt x="733" y="17408"/>
                      <a:pt x="884" y="17168"/>
                      <a:pt x="1022" y="16917"/>
                    </a:cubicBezTo>
                    <a:lnTo>
                      <a:pt x="1307" y="17425"/>
                    </a:lnTo>
                    <a:cubicBezTo>
                      <a:pt x="1365" y="17386"/>
                      <a:pt x="1428" y="17345"/>
                      <a:pt x="1486" y="17306"/>
                    </a:cubicBezTo>
                    <a:cubicBezTo>
                      <a:pt x="1250" y="16878"/>
                      <a:pt x="1174" y="16739"/>
                      <a:pt x="1147" y="16690"/>
                    </a:cubicBezTo>
                    <a:cubicBezTo>
                      <a:pt x="1272" y="16449"/>
                      <a:pt x="1388" y="16204"/>
                      <a:pt x="1490" y="15954"/>
                    </a:cubicBezTo>
                    <a:cubicBezTo>
                      <a:pt x="1509" y="15919"/>
                      <a:pt x="1521" y="15883"/>
                      <a:pt x="1535" y="15847"/>
                    </a:cubicBezTo>
                    <a:lnTo>
                      <a:pt x="2092" y="16851"/>
                    </a:lnTo>
                    <a:cubicBezTo>
                      <a:pt x="2155" y="16806"/>
                      <a:pt x="2208" y="16757"/>
                      <a:pt x="2262" y="16707"/>
                    </a:cubicBezTo>
                    <a:cubicBezTo>
                      <a:pt x="1838" y="15941"/>
                      <a:pt x="1690" y="15678"/>
                      <a:pt x="1637" y="15589"/>
                    </a:cubicBezTo>
                    <a:cubicBezTo>
                      <a:pt x="1758" y="15268"/>
                      <a:pt x="1865" y="14942"/>
                      <a:pt x="1954" y="14616"/>
                    </a:cubicBezTo>
                    <a:lnTo>
                      <a:pt x="2797" y="16119"/>
                    </a:lnTo>
                    <a:cubicBezTo>
                      <a:pt x="2841" y="16052"/>
                      <a:pt x="2886" y="15981"/>
                      <a:pt x="2926" y="15910"/>
                    </a:cubicBezTo>
                    <a:cubicBezTo>
                      <a:pt x="2328" y="14840"/>
                      <a:pt x="2114" y="14456"/>
                      <a:pt x="2038" y="14314"/>
                    </a:cubicBezTo>
                    <a:cubicBezTo>
                      <a:pt x="2118" y="13993"/>
                      <a:pt x="2194" y="13667"/>
                      <a:pt x="2258" y="13342"/>
                    </a:cubicBezTo>
                    <a:cubicBezTo>
                      <a:pt x="2266" y="13301"/>
                      <a:pt x="2275" y="13256"/>
                      <a:pt x="2284" y="13217"/>
                    </a:cubicBezTo>
                    <a:lnTo>
                      <a:pt x="3309" y="15058"/>
                    </a:lnTo>
                    <a:cubicBezTo>
                      <a:pt x="3345" y="14968"/>
                      <a:pt x="3376" y="14880"/>
                      <a:pt x="3412" y="14791"/>
                    </a:cubicBezTo>
                    <a:cubicBezTo>
                      <a:pt x="2717" y="13542"/>
                      <a:pt x="2449" y="13065"/>
                      <a:pt x="2346" y="12877"/>
                    </a:cubicBezTo>
                    <a:cubicBezTo>
                      <a:pt x="2400" y="12587"/>
                      <a:pt x="2449" y="12293"/>
                      <a:pt x="2498" y="12004"/>
                    </a:cubicBezTo>
                    <a:cubicBezTo>
                      <a:pt x="2515" y="11906"/>
                      <a:pt x="2534" y="11812"/>
                      <a:pt x="2556" y="11719"/>
                    </a:cubicBezTo>
                    <a:lnTo>
                      <a:pt x="3773" y="13898"/>
                    </a:lnTo>
                    <a:cubicBezTo>
                      <a:pt x="3809" y="13823"/>
                      <a:pt x="3853" y="13743"/>
                      <a:pt x="3894" y="13667"/>
                    </a:cubicBezTo>
                    <a:cubicBezTo>
                      <a:pt x="3069" y="12192"/>
                      <a:pt x="2752" y="11620"/>
                      <a:pt x="2627" y="11398"/>
                    </a:cubicBezTo>
                    <a:cubicBezTo>
                      <a:pt x="2686" y="11165"/>
                      <a:pt x="2752" y="10934"/>
                      <a:pt x="2828" y="10706"/>
                    </a:cubicBezTo>
                    <a:cubicBezTo>
                      <a:pt x="2863" y="10608"/>
                      <a:pt x="2900" y="10506"/>
                      <a:pt x="2935" y="10408"/>
                    </a:cubicBezTo>
                    <a:lnTo>
                      <a:pt x="4371" y="12984"/>
                    </a:lnTo>
                    <a:cubicBezTo>
                      <a:pt x="4419" y="12922"/>
                      <a:pt x="4468" y="12865"/>
                      <a:pt x="4518" y="12801"/>
                    </a:cubicBezTo>
                    <a:cubicBezTo>
                      <a:pt x="3550" y="11063"/>
                      <a:pt x="3176" y="10394"/>
                      <a:pt x="3033" y="10140"/>
                    </a:cubicBezTo>
                    <a:cubicBezTo>
                      <a:pt x="3149" y="9837"/>
                      <a:pt x="3269" y="9538"/>
                      <a:pt x="3385" y="9235"/>
                    </a:cubicBezTo>
                    <a:lnTo>
                      <a:pt x="5040" y="12196"/>
                    </a:lnTo>
                    <a:cubicBezTo>
                      <a:pt x="5088" y="12138"/>
                      <a:pt x="5137" y="12075"/>
                      <a:pt x="5186" y="12013"/>
                    </a:cubicBezTo>
                    <a:cubicBezTo>
                      <a:pt x="4085" y="10037"/>
                      <a:pt x="3657" y="9266"/>
                      <a:pt x="3488" y="8967"/>
                    </a:cubicBezTo>
                    <a:cubicBezTo>
                      <a:pt x="3586" y="8700"/>
                      <a:pt x="3684" y="8428"/>
                      <a:pt x="3769" y="8152"/>
                    </a:cubicBezTo>
                    <a:cubicBezTo>
                      <a:pt x="3782" y="8103"/>
                      <a:pt x="3795" y="8053"/>
                      <a:pt x="3809" y="8009"/>
                    </a:cubicBezTo>
                    <a:lnTo>
                      <a:pt x="5641" y="11295"/>
                    </a:lnTo>
                    <a:cubicBezTo>
                      <a:pt x="5682" y="11210"/>
                      <a:pt x="5717" y="11130"/>
                      <a:pt x="5757" y="11045"/>
                    </a:cubicBezTo>
                    <a:cubicBezTo>
                      <a:pt x="4585" y="8945"/>
                      <a:pt x="4094" y="8066"/>
                      <a:pt x="3889" y="7701"/>
                    </a:cubicBezTo>
                    <a:cubicBezTo>
                      <a:pt x="3964" y="7403"/>
                      <a:pt x="4018" y="7095"/>
                      <a:pt x="4054" y="6792"/>
                    </a:cubicBezTo>
                    <a:cubicBezTo>
                      <a:pt x="4067" y="6698"/>
                      <a:pt x="4077" y="6609"/>
                      <a:pt x="4090" y="6520"/>
                    </a:cubicBezTo>
                    <a:lnTo>
                      <a:pt x="6065" y="10064"/>
                    </a:lnTo>
                    <a:cubicBezTo>
                      <a:pt x="6092" y="9953"/>
                      <a:pt x="6114" y="9842"/>
                      <a:pt x="6127" y="9730"/>
                    </a:cubicBezTo>
                    <a:cubicBezTo>
                      <a:pt x="4923" y="7568"/>
                      <a:pt x="4375" y="6582"/>
                      <a:pt x="4125" y="6132"/>
                    </a:cubicBezTo>
                    <a:cubicBezTo>
                      <a:pt x="4143" y="5895"/>
                      <a:pt x="4161" y="5659"/>
                      <a:pt x="4178" y="5427"/>
                    </a:cubicBezTo>
                    <a:cubicBezTo>
                      <a:pt x="4197" y="5213"/>
                      <a:pt x="4211" y="4999"/>
                      <a:pt x="4232" y="4790"/>
                    </a:cubicBezTo>
                    <a:lnTo>
                      <a:pt x="6221" y="8356"/>
                    </a:lnTo>
                    <a:cubicBezTo>
                      <a:pt x="6217" y="8218"/>
                      <a:pt x="6212" y="8084"/>
                      <a:pt x="6199" y="7951"/>
                    </a:cubicBezTo>
                    <a:cubicBezTo>
                      <a:pt x="6194" y="7915"/>
                      <a:pt x="6194" y="7884"/>
                      <a:pt x="6190" y="7848"/>
                    </a:cubicBezTo>
                    <a:cubicBezTo>
                      <a:pt x="5057" y="5819"/>
                      <a:pt x="4526" y="4866"/>
                      <a:pt x="4277" y="4415"/>
                    </a:cubicBezTo>
                    <a:cubicBezTo>
                      <a:pt x="4291" y="4308"/>
                      <a:pt x="4304" y="4205"/>
                      <a:pt x="4322" y="4098"/>
                    </a:cubicBezTo>
                    <a:cubicBezTo>
                      <a:pt x="4366" y="3822"/>
                      <a:pt x="4425" y="3550"/>
                      <a:pt x="4495" y="3273"/>
                    </a:cubicBezTo>
                    <a:lnTo>
                      <a:pt x="6078" y="6113"/>
                    </a:lnTo>
                    <a:cubicBezTo>
                      <a:pt x="6087" y="5989"/>
                      <a:pt x="6105" y="5864"/>
                      <a:pt x="6123" y="5739"/>
                    </a:cubicBezTo>
                    <a:cubicBezTo>
                      <a:pt x="5213" y="4112"/>
                      <a:pt x="4781" y="3341"/>
                      <a:pt x="4575" y="2970"/>
                    </a:cubicBezTo>
                    <a:cubicBezTo>
                      <a:pt x="4594" y="2921"/>
                      <a:pt x="4606" y="2868"/>
                      <a:pt x="4620" y="2814"/>
                    </a:cubicBezTo>
                    <a:cubicBezTo>
                      <a:pt x="4705" y="2538"/>
                      <a:pt x="4794" y="2266"/>
                      <a:pt x="4888" y="1989"/>
                    </a:cubicBezTo>
                    <a:lnTo>
                      <a:pt x="6333" y="4580"/>
                    </a:lnTo>
                    <a:cubicBezTo>
                      <a:pt x="6355" y="4477"/>
                      <a:pt x="6377" y="4366"/>
                      <a:pt x="6404" y="4259"/>
                    </a:cubicBezTo>
                    <a:cubicBezTo>
                      <a:pt x="5592" y="2806"/>
                      <a:pt x="5186" y="2074"/>
                      <a:pt x="4981" y="1709"/>
                    </a:cubicBezTo>
                    <a:cubicBezTo>
                      <a:pt x="4999" y="1651"/>
                      <a:pt x="5017" y="1592"/>
                      <a:pt x="5040" y="1539"/>
                    </a:cubicBezTo>
                    <a:lnTo>
                      <a:pt x="5307" y="750"/>
                    </a:lnTo>
                    <a:lnTo>
                      <a:pt x="6618" y="3104"/>
                    </a:lnTo>
                    <a:cubicBezTo>
                      <a:pt x="6631" y="2979"/>
                      <a:pt x="6649" y="2855"/>
                      <a:pt x="6662" y="2734"/>
                    </a:cubicBezTo>
                    <a:cubicBezTo>
                      <a:pt x="5976" y="1508"/>
                      <a:pt x="5602" y="839"/>
                      <a:pt x="5400" y="474"/>
                    </a:cubicBezTo>
                    <a:cubicBezTo>
                      <a:pt x="5423" y="402"/>
                      <a:pt x="5450" y="331"/>
                      <a:pt x="5476" y="250"/>
                    </a:cubicBezTo>
                    <a:lnTo>
                      <a:pt x="5526" y="99"/>
                    </a:lnTo>
                    <a:cubicBezTo>
                      <a:pt x="5303" y="25"/>
                      <a:pt x="5066" y="0"/>
                      <a:pt x="482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315449" y="-31585"/>
                <a:ext cx="99170" cy="204408"/>
              </a:xfrm>
              <a:custGeom>
                <a:rect b="b" l="l" r="r" t="t"/>
                <a:pathLst>
                  <a:path extrusionOk="0" h="6435" w="3122">
                    <a:moveTo>
                      <a:pt x="0" y="1"/>
                    </a:moveTo>
                    <a:lnTo>
                      <a:pt x="2992" y="6434"/>
                    </a:lnTo>
                    <a:cubicBezTo>
                      <a:pt x="3077" y="5948"/>
                      <a:pt x="3122" y="5471"/>
                      <a:pt x="3122" y="4998"/>
                    </a:cubicBezTo>
                    <a:lnTo>
                      <a:pt x="1132" y="723"/>
                    </a:lnTo>
                    <a:cubicBezTo>
                      <a:pt x="785" y="442"/>
                      <a:pt x="401" y="205"/>
                      <a:pt x="0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54151" y="-79773"/>
                <a:ext cx="1041447" cy="1837192"/>
              </a:xfrm>
              <a:custGeom>
                <a:rect b="b" l="l" r="r" t="t"/>
                <a:pathLst>
                  <a:path extrusionOk="0" h="57837" w="32786">
                    <a:moveTo>
                      <a:pt x="7252" y="0"/>
                    </a:moveTo>
                    <a:cubicBezTo>
                      <a:pt x="6715" y="0"/>
                      <a:pt x="6158" y="91"/>
                      <a:pt x="5582" y="287"/>
                    </a:cubicBezTo>
                    <a:cubicBezTo>
                      <a:pt x="4040" y="808"/>
                      <a:pt x="2826" y="2008"/>
                      <a:pt x="1721" y="3208"/>
                    </a:cubicBezTo>
                    <a:cubicBezTo>
                      <a:pt x="1083" y="3907"/>
                      <a:pt x="445" y="4648"/>
                      <a:pt x="196" y="5557"/>
                    </a:cubicBezTo>
                    <a:cubicBezTo>
                      <a:pt x="0" y="6284"/>
                      <a:pt x="71" y="7056"/>
                      <a:pt x="174" y="7799"/>
                    </a:cubicBezTo>
                    <a:cubicBezTo>
                      <a:pt x="883" y="13289"/>
                      <a:pt x="3178" y="17368"/>
                      <a:pt x="5939" y="21930"/>
                    </a:cubicBezTo>
                    <a:cubicBezTo>
                      <a:pt x="6884" y="23490"/>
                      <a:pt x="7736" y="25153"/>
                      <a:pt x="8547" y="26865"/>
                    </a:cubicBezTo>
                    <a:cubicBezTo>
                      <a:pt x="11593" y="33251"/>
                      <a:pt x="14120" y="40273"/>
                      <a:pt x="19133" y="45061"/>
                    </a:cubicBezTo>
                    <a:cubicBezTo>
                      <a:pt x="20746" y="46604"/>
                      <a:pt x="22633" y="47853"/>
                      <a:pt x="24242" y="49409"/>
                    </a:cubicBezTo>
                    <a:cubicBezTo>
                      <a:pt x="26708" y="51803"/>
                      <a:pt x="28433" y="54840"/>
                      <a:pt x="30128" y="57836"/>
                    </a:cubicBezTo>
                    <a:cubicBezTo>
                      <a:pt x="30760" y="54840"/>
                      <a:pt x="32040" y="51558"/>
                      <a:pt x="32375" y="48566"/>
                    </a:cubicBezTo>
                    <a:cubicBezTo>
                      <a:pt x="32785" y="44820"/>
                      <a:pt x="30538" y="41557"/>
                      <a:pt x="29918" y="37990"/>
                    </a:cubicBezTo>
                    <a:cubicBezTo>
                      <a:pt x="29375" y="34869"/>
                      <a:pt x="30079" y="31779"/>
                      <a:pt x="29387" y="28720"/>
                    </a:cubicBezTo>
                    <a:cubicBezTo>
                      <a:pt x="28554" y="25033"/>
                      <a:pt x="26280" y="21453"/>
                      <a:pt x="23631" y="18813"/>
                    </a:cubicBezTo>
                    <a:cubicBezTo>
                      <a:pt x="22508" y="17689"/>
                      <a:pt x="21263" y="16681"/>
                      <a:pt x="20238" y="15473"/>
                    </a:cubicBezTo>
                    <a:cubicBezTo>
                      <a:pt x="19293" y="14359"/>
                      <a:pt x="18544" y="13092"/>
                      <a:pt x="17808" y="11830"/>
                    </a:cubicBezTo>
                    <a:cubicBezTo>
                      <a:pt x="15765" y="8338"/>
                      <a:pt x="12402" y="0"/>
                      <a:pt x="7252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68286" y="-66845"/>
                <a:ext cx="1014129" cy="1824645"/>
              </a:xfrm>
              <a:custGeom>
                <a:rect b="b" l="l" r="r" t="t"/>
                <a:pathLst>
                  <a:path extrusionOk="0" h="57442" w="31926">
                    <a:moveTo>
                      <a:pt x="4834" y="0"/>
                    </a:moveTo>
                    <a:cubicBezTo>
                      <a:pt x="4050" y="317"/>
                      <a:pt x="3349" y="807"/>
                      <a:pt x="2707" y="1373"/>
                    </a:cubicBezTo>
                    <a:cubicBezTo>
                      <a:pt x="2716" y="1400"/>
                      <a:pt x="2729" y="1422"/>
                      <a:pt x="2739" y="1449"/>
                    </a:cubicBezTo>
                    <a:lnTo>
                      <a:pt x="2814" y="1614"/>
                    </a:lnTo>
                    <a:lnTo>
                      <a:pt x="0" y="9069"/>
                    </a:lnTo>
                    <a:cubicBezTo>
                      <a:pt x="85" y="9506"/>
                      <a:pt x="183" y="9934"/>
                      <a:pt x="290" y="10353"/>
                    </a:cubicBezTo>
                    <a:cubicBezTo>
                      <a:pt x="1856" y="6198"/>
                      <a:pt x="2733" y="3866"/>
                      <a:pt x="3229" y="2555"/>
                    </a:cubicBezTo>
                    <a:cubicBezTo>
                      <a:pt x="3496" y="3157"/>
                      <a:pt x="3911" y="4093"/>
                      <a:pt x="4548" y="5542"/>
                    </a:cubicBezTo>
                    <a:cubicBezTo>
                      <a:pt x="4585" y="5622"/>
                      <a:pt x="4620" y="5698"/>
                      <a:pt x="4655" y="5779"/>
                    </a:cubicBezTo>
                    <a:lnTo>
                      <a:pt x="1530" y="14072"/>
                    </a:lnTo>
                    <a:cubicBezTo>
                      <a:pt x="1663" y="14393"/>
                      <a:pt x="1797" y="14710"/>
                      <a:pt x="1941" y="15026"/>
                    </a:cubicBezTo>
                    <a:cubicBezTo>
                      <a:pt x="3653" y="10483"/>
                      <a:pt x="4575" y="8034"/>
                      <a:pt x="5071" y="6719"/>
                    </a:cubicBezTo>
                    <a:cubicBezTo>
                      <a:pt x="5507" y="7696"/>
                      <a:pt x="5953" y="8682"/>
                      <a:pt x="6435" y="9658"/>
                    </a:cubicBezTo>
                    <a:cubicBezTo>
                      <a:pt x="6466" y="9720"/>
                      <a:pt x="6497" y="9783"/>
                      <a:pt x="6528" y="9849"/>
                    </a:cubicBezTo>
                    <a:lnTo>
                      <a:pt x="3452" y="18023"/>
                    </a:lnTo>
                    <a:cubicBezTo>
                      <a:pt x="3603" y="18299"/>
                      <a:pt x="3755" y="18571"/>
                      <a:pt x="3911" y="18842"/>
                    </a:cubicBezTo>
                    <a:cubicBezTo>
                      <a:pt x="5623" y="14304"/>
                      <a:pt x="6511" y="11946"/>
                      <a:pt x="6974" y="10719"/>
                    </a:cubicBezTo>
                    <a:cubicBezTo>
                      <a:pt x="7464" y="11656"/>
                      <a:pt x="7991" y="12578"/>
                      <a:pt x="8575" y="13475"/>
                    </a:cubicBezTo>
                    <a:lnTo>
                      <a:pt x="5521" y="21571"/>
                    </a:lnTo>
                    <a:cubicBezTo>
                      <a:pt x="5686" y="21839"/>
                      <a:pt x="5842" y="22102"/>
                      <a:pt x="5993" y="22369"/>
                    </a:cubicBezTo>
                    <a:cubicBezTo>
                      <a:pt x="7773" y="17652"/>
                      <a:pt x="8642" y="15343"/>
                      <a:pt x="9070" y="14210"/>
                    </a:cubicBezTo>
                    <a:cubicBezTo>
                      <a:pt x="9631" y="15026"/>
                      <a:pt x="10224" y="15807"/>
                      <a:pt x="10822" y="16574"/>
                    </a:cubicBezTo>
                    <a:cubicBezTo>
                      <a:pt x="7536" y="25285"/>
                      <a:pt x="7536" y="25290"/>
                      <a:pt x="7536" y="25290"/>
                    </a:cubicBezTo>
                    <a:cubicBezTo>
                      <a:pt x="7683" y="25580"/>
                      <a:pt x="7830" y="25878"/>
                      <a:pt x="7973" y="26178"/>
                    </a:cubicBezTo>
                    <a:cubicBezTo>
                      <a:pt x="9993" y="20814"/>
                      <a:pt x="10915" y="18361"/>
                      <a:pt x="11339" y="17237"/>
                    </a:cubicBezTo>
                    <a:cubicBezTo>
                      <a:pt x="11362" y="17264"/>
                      <a:pt x="11384" y="17291"/>
                      <a:pt x="11407" y="17317"/>
                    </a:cubicBezTo>
                    <a:cubicBezTo>
                      <a:pt x="11990" y="18049"/>
                      <a:pt x="12566" y="18776"/>
                      <a:pt x="13127" y="19511"/>
                    </a:cubicBezTo>
                    <a:lnTo>
                      <a:pt x="9431" y="29321"/>
                    </a:lnTo>
                    <a:cubicBezTo>
                      <a:pt x="9569" y="29629"/>
                      <a:pt x="9712" y="29936"/>
                      <a:pt x="9855" y="30249"/>
                    </a:cubicBezTo>
                    <a:cubicBezTo>
                      <a:pt x="12195" y="24020"/>
                      <a:pt x="13203" y="21344"/>
                      <a:pt x="13640" y="20194"/>
                    </a:cubicBezTo>
                    <a:cubicBezTo>
                      <a:pt x="14242" y="21015"/>
                      <a:pt x="14813" y="21848"/>
                      <a:pt x="15330" y="22713"/>
                    </a:cubicBezTo>
                    <a:lnTo>
                      <a:pt x="11304" y="33405"/>
                    </a:lnTo>
                    <a:cubicBezTo>
                      <a:pt x="11442" y="33704"/>
                      <a:pt x="11589" y="34007"/>
                      <a:pt x="11736" y="34301"/>
                    </a:cubicBezTo>
                    <a:cubicBezTo>
                      <a:pt x="14286" y="27528"/>
                      <a:pt x="15352" y="24707"/>
                      <a:pt x="15794" y="23529"/>
                    </a:cubicBezTo>
                    <a:cubicBezTo>
                      <a:pt x="15981" y="23877"/>
                      <a:pt x="16159" y="24229"/>
                      <a:pt x="16329" y="24586"/>
                    </a:cubicBezTo>
                    <a:cubicBezTo>
                      <a:pt x="16659" y="25268"/>
                      <a:pt x="16962" y="25959"/>
                      <a:pt x="17252" y="26664"/>
                    </a:cubicBezTo>
                    <a:lnTo>
                      <a:pt x="13257" y="37271"/>
                    </a:lnTo>
                    <a:cubicBezTo>
                      <a:pt x="13408" y="37548"/>
                      <a:pt x="13560" y="37824"/>
                      <a:pt x="13716" y="38096"/>
                    </a:cubicBezTo>
                    <a:cubicBezTo>
                      <a:pt x="16195" y="31519"/>
                      <a:pt x="17225" y="28786"/>
                      <a:pt x="17653" y="27649"/>
                    </a:cubicBezTo>
                    <a:cubicBezTo>
                      <a:pt x="18103" y="28781"/>
                      <a:pt x="18536" y="29936"/>
                      <a:pt x="18999" y="31078"/>
                    </a:cubicBezTo>
                    <a:lnTo>
                      <a:pt x="15370" y="40717"/>
                    </a:lnTo>
                    <a:cubicBezTo>
                      <a:pt x="15539" y="40958"/>
                      <a:pt x="15700" y="41195"/>
                      <a:pt x="15874" y="41421"/>
                    </a:cubicBezTo>
                    <a:cubicBezTo>
                      <a:pt x="18139" y="35416"/>
                      <a:pt x="19044" y="33017"/>
                      <a:pt x="19406" y="32054"/>
                    </a:cubicBezTo>
                    <a:cubicBezTo>
                      <a:pt x="19517" y="32317"/>
                      <a:pt x="19628" y="32580"/>
                      <a:pt x="19744" y="32839"/>
                    </a:cubicBezTo>
                    <a:cubicBezTo>
                      <a:pt x="20087" y="33619"/>
                      <a:pt x="20470" y="34391"/>
                      <a:pt x="20886" y="35140"/>
                    </a:cubicBezTo>
                    <a:lnTo>
                      <a:pt x="17684" y="43633"/>
                    </a:lnTo>
                    <a:cubicBezTo>
                      <a:pt x="17863" y="43825"/>
                      <a:pt x="18050" y="44016"/>
                      <a:pt x="18237" y="44213"/>
                    </a:cubicBezTo>
                    <a:cubicBezTo>
                      <a:pt x="20293" y="38756"/>
                      <a:pt x="21059" y="36718"/>
                      <a:pt x="21345" y="35955"/>
                    </a:cubicBezTo>
                    <a:cubicBezTo>
                      <a:pt x="21519" y="36250"/>
                      <a:pt x="21697" y="36544"/>
                      <a:pt x="21876" y="36834"/>
                    </a:cubicBezTo>
                    <a:cubicBezTo>
                      <a:pt x="22241" y="37431"/>
                      <a:pt x="22616" y="38029"/>
                      <a:pt x="22981" y="38626"/>
                    </a:cubicBezTo>
                    <a:lnTo>
                      <a:pt x="20208" y="45988"/>
                    </a:lnTo>
                    <a:cubicBezTo>
                      <a:pt x="20404" y="46148"/>
                      <a:pt x="20600" y="46309"/>
                      <a:pt x="20797" y="46465"/>
                    </a:cubicBezTo>
                    <a:cubicBezTo>
                      <a:pt x="22567" y="41769"/>
                      <a:pt x="23222" y="40040"/>
                      <a:pt x="23462" y="39402"/>
                    </a:cubicBezTo>
                    <a:cubicBezTo>
                      <a:pt x="23713" y="39812"/>
                      <a:pt x="23962" y="40227"/>
                      <a:pt x="24212" y="40646"/>
                    </a:cubicBezTo>
                    <a:cubicBezTo>
                      <a:pt x="24502" y="41141"/>
                      <a:pt x="24787" y="41641"/>
                      <a:pt x="25063" y="42144"/>
                    </a:cubicBezTo>
                    <a:lnTo>
                      <a:pt x="22816" y="48115"/>
                    </a:lnTo>
                    <a:cubicBezTo>
                      <a:pt x="23012" y="48280"/>
                      <a:pt x="23209" y="48453"/>
                      <a:pt x="23396" y="48628"/>
                    </a:cubicBezTo>
                    <a:cubicBezTo>
                      <a:pt x="24800" y="44895"/>
                      <a:pt x="25327" y="43504"/>
                      <a:pt x="25522" y="42987"/>
                    </a:cubicBezTo>
                    <a:cubicBezTo>
                      <a:pt x="26053" y="43990"/>
                      <a:pt x="26553" y="45016"/>
                      <a:pt x="27003" y="46059"/>
                    </a:cubicBezTo>
                    <a:lnTo>
                      <a:pt x="25286" y="50620"/>
                    </a:lnTo>
                    <a:cubicBezTo>
                      <a:pt x="25465" y="50838"/>
                      <a:pt x="25643" y="51058"/>
                      <a:pt x="25812" y="51276"/>
                    </a:cubicBezTo>
                    <a:cubicBezTo>
                      <a:pt x="26856" y="48502"/>
                      <a:pt x="27257" y="47441"/>
                      <a:pt x="27409" y="47031"/>
                    </a:cubicBezTo>
                    <a:cubicBezTo>
                      <a:pt x="27627" y="47580"/>
                      <a:pt x="27837" y="48132"/>
                      <a:pt x="28029" y="48694"/>
                    </a:cubicBezTo>
                    <a:cubicBezTo>
                      <a:pt x="28261" y="49367"/>
                      <a:pt x="28469" y="50050"/>
                      <a:pt x="28652" y="50741"/>
                    </a:cubicBezTo>
                    <a:lnTo>
                      <a:pt x="27520" y="53746"/>
                    </a:lnTo>
                    <a:cubicBezTo>
                      <a:pt x="27681" y="54005"/>
                      <a:pt x="27841" y="54258"/>
                      <a:pt x="28002" y="54522"/>
                    </a:cubicBezTo>
                    <a:cubicBezTo>
                      <a:pt x="28613" y="52898"/>
                      <a:pt x="28858" y="52239"/>
                      <a:pt x="28961" y="51976"/>
                    </a:cubicBezTo>
                    <a:cubicBezTo>
                      <a:pt x="29362" y="53768"/>
                      <a:pt x="29607" y="55596"/>
                      <a:pt x="29669" y="57442"/>
                    </a:cubicBezTo>
                    <a:cubicBezTo>
                      <a:pt x="29665" y="56836"/>
                      <a:pt x="29642" y="56234"/>
                      <a:pt x="29603" y="55632"/>
                    </a:cubicBezTo>
                    <a:lnTo>
                      <a:pt x="29603" y="55632"/>
                    </a:lnTo>
                    <a:cubicBezTo>
                      <a:pt x="30070" y="55806"/>
                      <a:pt x="30075" y="55806"/>
                      <a:pt x="30075" y="55806"/>
                    </a:cubicBezTo>
                    <a:cubicBezTo>
                      <a:pt x="30138" y="55574"/>
                      <a:pt x="30200" y="55342"/>
                      <a:pt x="30262" y="55106"/>
                    </a:cubicBezTo>
                    <a:cubicBezTo>
                      <a:pt x="29745" y="54914"/>
                      <a:pt x="29589" y="54857"/>
                      <a:pt x="29540" y="54838"/>
                    </a:cubicBezTo>
                    <a:cubicBezTo>
                      <a:pt x="29451" y="53898"/>
                      <a:pt x="29317" y="52961"/>
                      <a:pt x="29138" y="52034"/>
                    </a:cubicBezTo>
                    <a:lnTo>
                      <a:pt x="29138" y="52034"/>
                    </a:lnTo>
                    <a:lnTo>
                      <a:pt x="30940" y="52721"/>
                    </a:lnTo>
                    <a:cubicBezTo>
                      <a:pt x="31002" y="52488"/>
                      <a:pt x="31070" y="52256"/>
                      <a:pt x="31132" y="52025"/>
                    </a:cubicBezTo>
                    <a:cubicBezTo>
                      <a:pt x="29638" y="51459"/>
                      <a:pt x="29134" y="51266"/>
                      <a:pt x="28969" y="51204"/>
                    </a:cubicBezTo>
                    <a:cubicBezTo>
                      <a:pt x="28778" y="50330"/>
                      <a:pt x="28545" y="49461"/>
                      <a:pt x="28282" y="48609"/>
                    </a:cubicBezTo>
                    <a:cubicBezTo>
                      <a:pt x="28247" y="48490"/>
                      <a:pt x="28207" y="48369"/>
                      <a:pt x="28171" y="48253"/>
                    </a:cubicBezTo>
                    <a:lnTo>
                      <a:pt x="28171" y="48253"/>
                    </a:lnTo>
                    <a:lnTo>
                      <a:pt x="31702" y="49599"/>
                    </a:lnTo>
                    <a:cubicBezTo>
                      <a:pt x="31756" y="49354"/>
                      <a:pt x="31796" y="49113"/>
                      <a:pt x="31832" y="48873"/>
                    </a:cubicBezTo>
                    <a:cubicBezTo>
                      <a:pt x="29130" y="47847"/>
                      <a:pt x="28198" y="47494"/>
                      <a:pt x="27872" y="47370"/>
                    </a:cubicBezTo>
                    <a:cubicBezTo>
                      <a:pt x="27502" y="46309"/>
                      <a:pt x="27078" y="45270"/>
                      <a:pt x="26615" y="44244"/>
                    </a:cubicBezTo>
                    <a:lnTo>
                      <a:pt x="26615" y="44244"/>
                    </a:lnTo>
                    <a:lnTo>
                      <a:pt x="31926" y="46264"/>
                    </a:lnTo>
                    <a:cubicBezTo>
                      <a:pt x="31894" y="45992"/>
                      <a:pt x="31859" y="45720"/>
                      <a:pt x="31809" y="45448"/>
                    </a:cubicBezTo>
                    <a:cubicBezTo>
                      <a:pt x="28033" y="44012"/>
                      <a:pt x="26673" y="43495"/>
                      <a:pt x="26183" y="43308"/>
                    </a:cubicBezTo>
                    <a:cubicBezTo>
                      <a:pt x="25710" y="42318"/>
                      <a:pt x="25206" y="41347"/>
                      <a:pt x="24676" y="40388"/>
                    </a:cubicBezTo>
                    <a:cubicBezTo>
                      <a:pt x="24609" y="40263"/>
                      <a:pt x="24542" y="40137"/>
                      <a:pt x="24471" y="40018"/>
                    </a:cubicBezTo>
                    <a:lnTo>
                      <a:pt x="24471" y="40018"/>
                    </a:lnTo>
                    <a:lnTo>
                      <a:pt x="30976" y="42487"/>
                    </a:lnTo>
                    <a:cubicBezTo>
                      <a:pt x="30873" y="42193"/>
                      <a:pt x="30770" y="41894"/>
                      <a:pt x="30663" y="41600"/>
                    </a:cubicBezTo>
                    <a:cubicBezTo>
                      <a:pt x="26259" y="39923"/>
                      <a:pt x="24564" y="39281"/>
                      <a:pt x="23917" y="39032"/>
                    </a:cubicBezTo>
                    <a:cubicBezTo>
                      <a:pt x="23427" y="38180"/>
                      <a:pt x="22932" y="37338"/>
                      <a:pt x="22446" y="36495"/>
                    </a:cubicBezTo>
                    <a:cubicBezTo>
                      <a:pt x="22285" y="36214"/>
                      <a:pt x="22129" y="35933"/>
                      <a:pt x="21974" y="35653"/>
                    </a:cubicBezTo>
                    <a:lnTo>
                      <a:pt x="21974" y="35653"/>
                    </a:lnTo>
                    <a:lnTo>
                      <a:pt x="29683" y="38581"/>
                    </a:lnTo>
                    <a:cubicBezTo>
                      <a:pt x="29616" y="38305"/>
                      <a:pt x="29554" y="38020"/>
                      <a:pt x="29500" y="37739"/>
                    </a:cubicBezTo>
                    <a:cubicBezTo>
                      <a:pt x="24283" y="35755"/>
                      <a:pt x="22263" y="34988"/>
                      <a:pt x="21478" y="34689"/>
                    </a:cubicBezTo>
                    <a:cubicBezTo>
                      <a:pt x="21131" y="33980"/>
                      <a:pt x="20814" y="33253"/>
                      <a:pt x="20524" y="32509"/>
                    </a:cubicBezTo>
                    <a:cubicBezTo>
                      <a:pt x="20400" y="32192"/>
                      <a:pt x="20275" y="31871"/>
                      <a:pt x="20159" y="31546"/>
                    </a:cubicBezTo>
                    <a:lnTo>
                      <a:pt x="20159" y="31546"/>
                    </a:lnTo>
                    <a:lnTo>
                      <a:pt x="29251" y="35001"/>
                    </a:lnTo>
                    <a:cubicBezTo>
                      <a:pt x="29245" y="34747"/>
                      <a:pt x="29245" y="34484"/>
                      <a:pt x="29245" y="34225"/>
                    </a:cubicBezTo>
                    <a:cubicBezTo>
                      <a:pt x="23098" y="31889"/>
                      <a:pt x="20738" y="30993"/>
                      <a:pt x="19838" y="30650"/>
                    </a:cubicBezTo>
                    <a:cubicBezTo>
                      <a:pt x="19486" y="29646"/>
                      <a:pt x="19151" y="28630"/>
                      <a:pt x="18808" y="27617"/>
                    </a:cubicBezTo>
                    <a:lnTo>
                      <a:pt x="18808" y="27617"/>
                    </a:lnTo>
                    <a:lnTo>
                      <a:pt x="29268" y="31590"/>
                    </a:lnTo>
                    <a:cubicBezTo>
                      <a:pt x="29268" y="31336"/>
                      <a:pt x="29259" y="31074"/>
                      <a:pt x="29251" y="30815"/>
                    </a:cubicBezTo>
                    <a:cubicBezTo>
                      <a:pt x="22281" y="28166"/>
                      <a:pt x="19561" y="27127"/>
                      <a:pt x="18496" y="26726"/>
                    </a:cubicBezTo>
                    <a:cubicBezTo>
                      <a:pt x="18184" y="25834"/>
                      <a:pt x="17849" y="24947"/>
                      <a:pt x="17470" y="24069"/>
                    </a:cubicBezTo>
                    <a:cubicBezTo>
                      <a:pt x="17408" y="23917"/>
                      <a:pt x="17340" y="23765"/>
                      <a:pt x="17274" y="23618"/>
                    </a:cubicBezTo>
                    <a:lnTo>
                      <a:pt x="17274" y="23618"/>
                    </a:lnTo>
                    <a:lnTo>
                      <a:pt x="28876" y="28028"/>
                    </a:lnTo>
                    <a:cubicBezTo>
                      <a:pt x="28804" y="27742"/>
                      <a:pt x="28724" y="27452"/>
                      <a:pt x="28635" y="27168"/>
                    </a:cubicBezTo>
                    <a:cubicBezTo>
                      <a:pt x="21215" y="24341"/>
                      <a:pt x="18122" y="23163"/>
                      <a:pt x="16832" y="22678"/>
                    </a:cubicBezTo>
                    <a:cubicBezTo>
                      <a:pt x="16377" y="21764"/>
                      <a:pt x="15865" y="20871"/>
                      <a:pt x="15317" y="20025"/>
                    </a:cubicBezTo>
                    <a:cubicBezTo>
                      <a:pt x="15152" y="19770"/>
                      <a:pt x="14986" y="19517"/>
                      <a:pt x="14821" y="19270"/>
                    </a:cubicBezTo>
                    <a:lnTo>
                      <a:pt x="14821" y="19270"/>
                    </a:lnTo>
                    <a:lnTo>
                      <a:pt x="27337" y="24024"/>
                    </a:lnTo>
                    <a:cubicBezTo>
                      <a:pt x="27164" y="23698"/>
                      <a:pt x="26981" y="23364"/>
                      <a:pt x="26789" y="23048"/>
                    </a:cubicBezTo>
                    <a:cubicBezTo>
                      <a:pt x="19151" y="20140"/>
                      <a:pt x="15677" y="18821"/>
                      <a:pt x="14095" y="18219"/>
                    </a:cubicBezTo>
                    <a:cubicBezTo>
                      <a:pt x="13640" y="17576"/>
                      <a:pt x="13181" y="16943"/>
                      <a:pt x="12730" y="16315"/>
                    </a:cubicBezTo>
                    <a:cubicBezTo>
                      <a:pt x="12321" y="15739"/>
                      <a:pt x="11910" y="15169"/>
                      <a:pt x="11518" y="14594"/>
                    </a:cubicBezTo>
                    <a:lnTo>
                      <a:pt x="11518" y="14594"/>
                    </a:lnTo>
                    <a:lnTo>
                      <a:pt x="24109" y="19383"/>
                    </a:lnTo>
                    <a:cubicBezTo>
                      <a:pt x="23810" y="19044"/>
                      <a:pt x="23503" y="18718"/>
                      <a:pt x="23186" y="18406"/>
                    </a:cubicBezTo>
                    <a:cubicBezTo>
                      <a:pt x="23110" y="18326"/>
                      <a:pt x="23030" y="18245"/>
                      <a:pt x="22950" y="18169"/>
                    </a:cubicBezTo>
                    <a:cubicBezTo>
                      <a:pt x="15789" y="15445"/>
                      <a:pt x="12418" y="14166"/>
                      <a:pt x="10831" y="13564"/>
                    </a:cubicBezTo>
                    <a:cubicBezTo>
                      <a:pt x="10639" y="13265"/>
                      <a:pt x="10452" y="12966"/>
                      <a:pt x="10273" y="12663"/>
                    </a:cubicBezTo>
                    <a:cubicBezTo>
                      <a:pt x="9802" y="11870"/>
                      <a:pt x="9368" y="11049"/>
                      <a:pt x="8967" y="10207"/>
                    </a:cubicBezTo>
                    <a:lnTo>
                      <a:pt x="8967" y="10207"/>
                    </a:lnTo>
                    <a:lnTo>
                      <a:pt x="18986" y="14018"/>
                    </a:lnTo>
                    <a:cubicBezTo>
                      <a:pt x="18750" y="13685"/>
                      <a:pt x="18523" y="13341"/>
                      <a:pt x="18303" y="12984"/>
                    </a:cubicBezTo>
                    <a:cubicBezTo>
                      <a:pt x="12552" y="10800"/>
                      <a:pt x="9823" y="9765"/>
                      <a:pt x="8530" y="9270"/>
                    </a:cubicBezTo>
                    <a:cubicBezTo>
                      <a:pt x="8454" y="9110"/>
                      <a:pt x="8384" y="8944"/>
                      <a:pt x="8312" y="8779"/>
                    </a:cubicBezTo>
                    <a:cubicBezTo>
                      <a:pt x="7933" y="7910"/>
                      <a:pt x="7571" y="7027"/>
                      <a:pt x="7219" y="6131"/>
                    </a:cubicBezTo>
                    <a:lnTo>
                      <a:pt x="7219" y="6131"/>
                    </a:lnTo>
                    <a:cubicBezTo>
                      <a:pt x="16373" y="9613"/>
                      <a:pt x="16377" y="9613"/>
                      <a:pt x="16377" y="9613"/>
                    </a:cubicBezTo>
                    <a:cubicBezTo>
                      <a:pt x="16213" y="9301"/>
                      <a:pt x="16043" y="8976"/>
                      <a:pt x="15865" y="8645"/>
                    </a:cubicBezTo>
                    <a:cubicBezTo>
                      <a:pt x="10746" y="6697"/>
                      <a:pt x="8170" y="5717"/>
                      <a:pt x="6867" y="5221"/>
                    </a:cubicBezTo>
                    <a:cubicBezTo>
                      <a:pt x="6796" y="5038"/>
                      <a:pt x="6725" y="4856"/>
                      <a:pt x="6653" y="4673"/>
                    </a:cubicBezTo>
                    <a:lnTo>
                      <a:pt x="5659" y="2122"/>
                    </a:lnTo>
                    <a:lnTo>
                      <a:pt x="13957" y="5275"/>
                    </a:lnTo>
                    <a:cubicBezTo>
                      <a:pt x="13738" y="4931"/>
                      <a:pt x="13515" y="4583"/>
                      <a:pt x="13284" y="4245"/>
                    </a:cubicBezTo>
                    <a:cubicBezTo>
                      <a:pt x="8954" y="2599"/>
                      <a:pt x="6591" y="1704"/>
                      <a:pt x="5302" y="1212"/>
                    </a:cubicBezTo>
                    <a:cubicBezTo>
                      <a:pt x="5217" y="990"/>
                      <a:pt x="5124" y="749"/>
                      <a:pt x="5026" y="500"/>
                    </a:cubicBezTo>
                    <a:lnTo>
                      <a:pt x="4834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699679" y="178350"/>
                <a:ext cx="1476977" cy="1828457"/>
              </a:xfrm>
              <a:custGeom>
                <a:rect b="b" l="l" r="r" t="t"/>
                <a:pathLst>
                  <a:path extrusionOk="0" h="57562" w="46497">
                    <a:moveTo>
                      <a:pt x="38181" y="0"/>
                    </a:moveTo>
                    <a:cubicBezTo>
                      <a:pt x="33064" y="0"/>
                      <a:pt x="28156" y="6924"/>
                      <a:pt x="25362" y="9804"/>
                    </a:cubicBezTo>
                    <a:cubicBezTo>
                      <a:pt x="24243" y="10968"/>
                      <a:pt x="23106" y="12127"/>
                      <a:pt x="21787" y="13045"/>
                    </a:cubicBezTo>
                    <a:cubicBezTo>
                      <a:pt x="20355" y="14035"/>
                      <a:pt x="18732" y="14718"/>
                      <a:pt x="17212" y="15574"/>
                    </a:cubicBezTo>
                    <a:cubicBezTo>
                      <a:pt x="13636" y="17593"/>
                      <a:pt x="10247" y="20813"/>
                      <a:pt x="8432" y="24697"/>
                    </a:cubicBezTo>
                    <a:cubicBezTo>
                      <a:pt x="6934" y="27920"/>
                      <a:pt x="6974" y="31706"/>
                      <a:pt x="5623" y="35050"/>
                    </a:cubicBezTo>
                    <a:cubicBezTo>
                      <a:pt x="4077" y="38880"/>
                      <a:pt x="795" y="41751"/>
                      <a:pt x="348" y="46169"/>
                    </a:cubicBezTo>
                    <a:cubicBezTo>
                      <a:pt x="1" y="49696"/>
                      <a:pt x="638" y="53915"/>
                      <a:pt x="626" y="57561"/>
                    </a:cubicBezTo>
                    <a:cubicBezTo>
                      <a:pt x="3225" y="54783"/>
                      <a:pt x="5873" y="51970"/>
                      <a:pt x="9191" y="50173"/>
                    </a:cubicBezTo>
                    <a:cubicBezTo>
                      <a:pt x="11353" y="49001"/>
                      <a:pt x="13747" y="48283"/>
                      <a:pt x="15914" y="47132"/>
                    </a:cubicBezTo>
                    <a:cubicBezTo>
                      <a:pt x="22638" y="43561"/>
                      <a:pt x="27132" y="36512"/>
                      <a:pt x="32050" y="30381"/>
                    </a:cubicBezTo>
                    <a:cubicBezTo>
                      <a:pt x="33365" y="28736"/>
                      <a:pt x="34713" y="27162"/>
                      <a:pt x="36139" y="25740"/>
                    </a:cubicBezTo>
                    <a:cubicBezTo>
                      <a:pt x="40300" y="21579"/>
                      <a:pt x="43835" y="17799"/>
                      <a:pt x="45944" y="11815"/>
                    </a:cubicBezTo>
                    <a:cubicBezTo>
                      <a:pt x="46229" y="11008"/>
                      <a:pt x="46497" y="10152"/>
                      <a:pt x="46453" y="9256"/>
                    </a:cubicBezTo>
                    <a:cubicBezTo>
                      <a:pt x="46394" y="8123"/>
                      <a:pt x="45864" y="7040"/>
                      <a:pt x="45320" y="6009"/>
                    </a:cubicBezTo>
                    <a:cubicBezTo>
                      <a:pt x="44383" y="4231"/>
                      <a:pt x="43323" y="2412"/>
                      <a:pt x="41730" y="1239"/>
                    </a:cubicBezTo>
                    <a:cubicBezTo>
                      <a:pt x="40552" y="368"/>
                      <a:pt x="39361" y="0"/>
                      <a:pt x="38181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707779" y="225743"/>
                <a:ext cx="1428790" cy="1781635"/>
              </a:xfrm>
              <a:custGeom>
                <a:rect b="b" l="l" r="r" t="t"/>
                <a:pathLst>
                  <a:path extrusionOk="0" h="56088" w="44980">
                    <a:moveTo>
                      <a:pt x="41788" y="0"/>
                    </a:moveTo>
                    <a:lnTo>
                      <a:pt x="41453" y="496"/>
                    </a:lnTo>
                    <a:cubicBezTo>
                      <a:pt x="41280" y="745"/>
                      <a:pt x="41119" y="982"/>
                      <a:pt x="40971" y="1204"/>
                    </a:cubicBezTo>
                    <a:cubicBezTo>
                      <a:pt x="39420" y="1280"/>
                      <a:pt x="36580" y="1418"/>
                      <a:pt x="31367" y="1673"/>
                    </a:cubicBezTo>
                    <a:cubicBezTo>
                      <a:pt x="31033" y="1967"/>
                      <a:pt x="30698" y="2280"/>
                      <a:pt x="30373" y="2591"/>
                    </a:cubicBezTo>
                    <a:lnTo>
                      <a:pt x="40356" y="2105"/>
                    </a:lnTo>
                    <a:lnTo>
                      <a:pt x="40356" y="2105"/>
                    </a:lnTo>
                    <a:lnTo>
                      <a:pt x="38640" y="4634"/>
                    </a:lnTo>
                    <a:cubicBezTo>
                      <a:pt x="38514" y="4816"/>
                      <a:pt x="38395" y="4999"/>
                      <a:pt x="38269" y="5182"/>
                    </a:cubicBezTo>
                    <a:cubicBezTo>
                      <a:pt x="36705" y="5258"/>
                      <a:pt x="33602" y="5410"/>
                      <a:pt x="27439" y="5713"/>
                    </a:cubicBezTo>
                    <a:cubicBezTo>
                      <a:pt x="27167" y="6025"/>
                      <a:pt x="26895" y="6332"/>
                      <a:pt x="26642" y="6622"/>
                    </a:cubicBezTo>
                    <a:cubicBezTo>
                      <a:pt x="26642" y="6622"/>
                      <a:pt x="26646" y="6622"/>
                      <a:pt x="37658" y="6083"/>
                    </a:cubicBezTo>
                    <a:lnTo>
                      <a:pt x="37658" y="6083"/>
                    </a:lnTo>
                    <a:cubicBezTo>
                      <a:pt x="37053" y="6970"/>
                      <a:pt x="36442" y="7844"/>
                      <a:pt x="35808" y="8691"/>
                    </a:cubicBezTo>
                    <a:cubicBezTo>
                      <a:pt x="35688" y="8851"/>
                      <a:pt x="35567" y="9012"/>
                      <a:pt x="35448" y="9168"/>
                    </a:cubicBezTo>
                    <a:cubicBezTo>
                      <a:pt x="33892" y="9244"/>
                      <a:pt x="30605" y="9405"/>
                      <a:pt x="23689" y="9738"/>
                    </a:cubicBezTo>
                    <a:cubicBezTo>
                      <a:pt x="23364" y="10059"/>
                      <a:pt x="23025" y="10368"/>
                      <a:pt x="22682" y="10662"/>
                    </a:cubicBezTo>
                    <a:lnTo>
                      <a:pt x="34738" y="10073"/>
                    </a:lnTo>
                    <a:lnTo>
                      <a:pt x="34738" y="10073"/>
                    </a:lnTo>
                    <a:cubicBezTo>
                      <a:pt x="34087" y="10880"/>
                      <a:pt x="33414" y="11652"/>
                      <a:pt x="32696" y="12378"/>
                    </a:cubicBezTo>
                    <a:cubicBezTo>
                      <a:pt x="32424" y="12654"/>
                      <a:pt x="32143" y="12922"/>
                      <a:pt x="31858" y="13189"/>
                    </a:cubicBezTo>
                    <a:cubicBezTo>
                      <a:pt x="29949" y="13284"/>
                      <a:pt x="25897" y="13484"/>
                      <a:pt x="17282" y="13903"/>
                    </a:cubicBezTo>
                    <a:cubicBezTo>
                      <a:pt x="17175" y="13961"/>
                      <a:pt x="17064" y="14019"/>
                      <a:pt x="16957" y="14082"/>
                    </a:cubicBezTo>
                    <a:cubicBezTo>
                      <a:pt x="16533" y="14323"/>
                      <a:pt x="16114" y="14576"/>
                      <a:pt x="15694" y="14848"/>
                    </a:cubicBezTo>
                    <a:lnTo>
                      <a:pt x="30850" y="14109"/>
                    </a:lnTo>
                    <a:lnTo>
                      <a:pt x="30850" y="14109"/>
                    </a:lnTo>
                    <a:cubicBezTo>
                      <a:pt x="30275" y="14617"/>
                      <a:pt x="29682" y="15116"/>
                      <a:pt x="29085" y="15615"/>
                    </a:cubicBezTo>
                    <a:cubicBezTo>
                      <a:pt x="28434" y="16164"/>
                      <a:pt x="27770" y="16708"/>
                      <a:pt x="27114" y="17270"/>
                    </a:cubicBezTo>
                    <a:cubicBezTo>
                      <a:pt x="25210" y="17363"/>
                      <a:pt x="21028" y="17568"/>
                      <a:pt x="11838" y="18019"/>
                    </a:cubicBezTo>
                    <a:cubicBezTo>
                      <a:pt x="11548" y="18309"/>
                      <a:pt x="11267" y="18616"/>
                      <a:pt x="10996" y="18924"/>
                    </a:cubicBezTo>
                    <a:lnTo>
                      <a:pt x="26053" y="18198"/>
                    </a:lnTo>
                    <a:lnTo>
                      <a:pt x="26053" y="18198"/>
                    </a:lnTo>
                    <a:cubicBezTo>
                      <a:pt x="25807" y="18416"/>
                      <a:pt x="25562" y="18638"/>
                      <a:pt x="25321" y="18866"/>
                    </a:cubicBezTo>
                    <a:cubicBezTo>
                      <a:pt x="24506" y="19628"/>
                      <a:pt x="23726" y="20449"/>
                      <a:pt x="22998" y="21318"/>
                    </a:cubicBezTo>
                    <a:cubicBezTo>
                      <a:pt x="21446" y="21394"/>
                      <a:pt x="17728" y="21577"/>
                      <a:pt x="8798" y="22014"/>
                    </a:cubicBezTo>
                    <a:cubicBezTo>
                      <a:pt x="8632" y="22308"/>
                      <a:pt x="8471" y="22606"/>
                      <a:pt x="8325" y="22906"/>
                    </a:cubicBezTo>
                    <a:lnTo>
                      <a:pt x="22281" y="22223"/>
                    </a:lnTo>
                    <a:lnTo>
                      <a:pt x="22281" y="22223"/>
                    </a:lnTo>
                    <a:cubicBezTo>
                      <a:pt x="22169" y="22371"/>
                      <a:pt x="22062" y="22518"/>
                      <a:pt x="21955" y="22665"/>
                    </a:cubicBezTo>
                    <a:cubicBezTo>
                      <a:pt x="21326" y="23526"/>
                      <a:pt x="20738" y="24413"/>
                      <a:pt x="20176" y="25304"/>
                    </a:cubicBezTo>
                    <a:cubicBezTo>
                      <a:pt x="18896" y="25367"/>
                      <a:pt x="15624" y="25528"/>
                      <a:pt x="7236" y="25938"/>
                    </a:cubicBezTo>
                    <a:cubicBezTo>
                      <a:pt x="7166" y="26228"/>
                      <a:pt x="7094" y="26526"/>
                      <a:pt x="7032" y="26816"/>
                    </a:cubicBezTo>
                    <a:lnTo>
                      <a:pt x="19619" y="26205"/>
                    </a:lnTo>
                    <a:lnTo>
                      <a:pt x="19619" y="26205"/>
                    </a:lnTo>
                    <a:cubicBezTo>
                      <a:pt x="18990" y="27230"/>
                      <a:pt x="18375" y="28261"/>
                      <a:pt x="17746" y="29273"/>
                    </a:cubicBezTo>
                    <a:cubicBezTo>
                      <a:pt x="16658" y="29321"/>
                      <a:pt x="13822" y="29465"/>
                      <a:pt x="6425" y="29825"/>
                    </a:cubicBezTo>
                    <a:cubicBezTo>
                      <a:pt x="6363" y="30115"/>
                      <a:pt x="6296" y="30414"/>
                      <a:pt x="6234" y="30704"/>
                    </a:cubicBezTo>
                    <a:lnTo>
                      <a:pt x="17171" y="30173"/>
                    </a:lnTo>
                    <a:lnTo>
                      <a:pt x="17171" y="30173"/>
                    </a:lnTo>
                    <a:cubicBezTo>
                      <a:pt x="16961" y="30494"/>
                      <a:pt x="16752" y="30815"/>
                      <a:pt x="16533" y="31132"/>
                    </a:cubicBezTo>
                    <a:cubicBezTo>
                      <a:pt x="16034" y="31872"/>
                      <a:pt x="15507" y="32576"/>
                      <a:pt x="14945" y="33259"/>
                    </a:cubicBezTo>
                    <a:cubicBezTo>
                      <a:pt x="14005" y="33303"/>
                      <a:pt x="11575" y="33420"/>
                      <a:pt x="5302" y="33727"/>
                    </a:cubicBezTo>
                    <a:cubicBezTo>
                      <a:pt x="5172" y="34025"/>
                      <a:pt x="5034" y="34324"/>
                      <a:pt x="4892" y="34614"/>
                    </a:cubicBezTo>
                    <a:lnTo>
                      <a:pt x="14165" y="34163"/>
                    </a:lnTo>
                    <a:lnTo>
                      <a:pt x="14165" y="34163"/>
                    </a:lnTo>
                    <a:cubicBezTo>
                      <a:pt x="13929" y="34431"/>
                      <a:pt x="13688" y="34690"/>
                      <a:pt x="13439" y="34945"/>
                    </a:cubicBezTo>
                    <a:cubicBezTo>
                      <a:pt x="12694" y="35729"/>
                      <a:pt x="11941" y="36501"/>
                      <a:pt x="11196" y="37285"/>
                    </a:cubicBezTo>
                    <a:cubicBezTo>
                      <a:pt x="10416" y="37326"/>
                      <a:pt x="8378" y="37423"/>
                      <a:pt x="3081" y="37686"/>
                    </a:cubicBezTo>
                    <a:cubicBezTo>
                      <a:pt x="2890" y="37980"/>
                      <a:pt x="2702" y="38283"/>
                      <a:pt x="2515" y="38583"/>
                    </a:cubicBezTo>
                    <a:cubicBezTo>
                      <a:pt x="2515" y="38583"/>
                      <a:pt x="2519" y="38583"/>
                      <a:pt x="10344" y="38199"/>
                    </a:cubicBezTo>
                    <a:lnTo>
                      <a:pt x="10344" y="38199"/>
                    </a:lnTo>
                    <a:cubicBezTo>
                      <a:pt x="10237" y="38315"/>
                      <a:pt x="10130" y="38427"/>
                      <a:pt x="10028" y="38542"/>
                    </a:cubicBezTo>
                    <a:cubicBezTo>
                      <a:pt x="9207" y="39439"/>
                      <a:pt x="8413" y="40357"/>
                      <a:pt x="7647" y="41306"/>
                    </a:cubicBezTo>
                    <a:cubicBezTo>
                      <a:pt x="7059" y="41338"/>
                      <a:pt x="5421" y="41419"/>
                      <a:pt x="883" y="41637"/>
                    </a:cubicBezTo>
                    <a:cubicBezTo>
                      <a:pt x="758" y="41927"/>
                      <a:pt x="651" y="42221"/>
                      <a:pt x="552" y="42520"/>
                    </a:cubicBezTo>
                    <a:lnTo>
                      <a:pt x="6942" y="42212"/>
                    </a:lnTo>
                    <a:lnTo>
                      <a:pt x="6942" y="42212"/>
                    </a:lnTo>
                    <a:cubicBezTo>
                      <a:pt x="6184" y="43201"/>
                      <a:pt x="5462" y="44232"/>
                      <a:pt x="4793" y="45298"/>
                    </a:cubicBezTo>
                    <a:cubicBezTo>
                      <a:pt x="4405" y="45315"/>
                      <a:pt x="3281" y="45368"/>
                      <a:pt x="31" y="45529"/>
                    </a:cubicBezTo>
                    <a:cubicBezTo>
                      <a:pt x="13" y="45815"/>
                      <a:pt x="0" y="46105"/>
                      <a:pt x="0" y="46399"/>
                    </a:cubicBezTo>
                    <a:lnTo>
                      <a:pt x="4254" y="46189"/>
                    </a:lnTo>
                    <a:lnTo>
                      <a:pt x="4254" y="46189"/>
                    </a:lnTo>
                    <a:cubicBezTo>
                      <a:pt x="4182" y="46309"/>
                      <a:pt x="4111" y="46430"/>
                      <a:pt x="4044" y="46555"/>
                    </a:cubicBezTo>
                    <a:cubicBezTo>
                      <a:pt x="3544" y="47424"/>
                      <a:pt x="3081" y="48325"/>
                      <a:pt x="2657" y="49248"/>
                    </a:cubicBezTo>
                    <a:cubicBezTo>
                      <a:pt x="2457" y="49261"/>
                      <a:pt x="1855" y="49288"/>
                      <a:pt x="54" y="49377"/>
                    </a:cubicBezTo>
                    <a:cubicBezTo>
                      <a:pt x="67" y="49667"/>
                      <a:pt x="85" y="49947"/>
                      <a:pt x="103" y="50242"/>
                    </a:cubicBezTo>
                    <a:lnTo>
                      <a:pt x="2270" y="50130"/>
                    </a:lnTo>
                    <a:lnTo>
                      <a:pt x="2270" y="50130"/>
                    </a:lnTo>
                    <a:cubicBezTo>
                      <a:pt x="1846" y="51120"/>
                      <a:pt x="1476" y="52137"/>
                      <a:pt x="1151" y="53172"/>
                    </a:cubicBezTo>
                    <a:cubicBezTo>
                      <a:pt x="1093" y="53176"/>
                      <a:pt x="900" y="53180"/>
                      <a:pt x="281" y="53207"/>
                    </a:cubicBezTo>
                    <a:cubicBezTo>
                      <a:pt x="295" y="53501"/>
                      <a:pt x="307" y="53787"/>
                      <a:pt x="326" y="54077"/>
                    </a:cubicBezTo>
                    <a:lnTo>
                      <a:pt x="887" y="54050"/>
                    </a:lnTo>
                    <a:lnTo>
                      <a:pt x="887" y="54050"/>
                    </a:lnTo>
                    <a:cubicBezTo>
                      <a:pt x="696" y="54723"/>
                      <a:pt x="526" y="55401"/>
                      <a:pt x="379" y="56088"/>
                    </a:cubicBezTo>
                    <a:cubicBezTo>
                      <a:pt x="892" y="54014"/>
                      <a:pt x="1601" y="52021"/>
                      <a:pt x="2484" y="50130"/>
                    </a:cubicBezTo>
                    <a:cubicBezTo>
                      <a:pt x="2528" y="50474"/>
                      <a:pt x="2649" y="51312"/>
                      <a:pt x="2933" y="53386"/>
                    </a:cubicBezTo>
                    <a:cubicBezTo>
                      <a:pt x="3174" y="53149"/>
                      <a:pt x="3415" y="52922"/>
                      <a:pt x="3661" y="52686"/>
                    </a:cubicBezTo>
                    <a:lnTo>
                      <a:pt x="3116" y="48842"/>
                    </a:lnTo>
                    <a:cubicBezTo>
                      <a:pt x="3491" y="48128"/>
                      <a:pt x="3888" y="47424"/>
                      <a:pt x="4307" y="46742"/>
                    </a:cubicBezTo>
                    <a:cubicBezTo>
                      <a:pt x="4655" y="46181"/>
                      <a:pt x="5016" y="45627"/>
                      <a:pt x="5390" y="45084"/>
                    </a:cubicBezTo>
                    <a:cubicBezTo>
                      <a:pt x="5462" y="45605"/>
                      <a:pt x="5654" y="46965"/>
                      <a:pt x="6153" y="50515"/>
                    </a:cubicBezTo>
                    <a:cubicBezTo>
                      <a:pt x="6390" y="50327"/>
                      <a:pt x="6639" y="50144"/>
                      <a:pt x="6889" y="49966"/>
                    </a:cubicBezTo>
                    <a:lnTo>
                      <a:pt x="6073" y="44134"/>
                    </a:lnTo>
                    <a:cubicBezTo>
                      <a:pt x="6827" y="43113"/>
                      <a:pt x="7629" y="42131"/>
                      <a:pt x="8463" y="41186"/>
                    </a:cubicBezTo>
                    <a:cubicBezTo>
                      <a:pt x="8557" y="41851"/>
                      <a:pt x="8806" y="43630"/>
                      <a:pt x="9471" y="48401"/>
                    </a:cubicBezTo>
                    <a:cubicBezTo>
                      <a:pt x="9720" y="48276"/>
                      <a:pt x="9983" y="48151"/>
                      <a:pt x="10237" y="48035"/>
                    </a:cubicBezTo>
                    <a:lnTo>
                      <a:pt x="9172" y="40397"/>
                    </a:lnTo>
                    <a:cubicBezTo>
                      <a:pt x="9600" y="39929"/>
                      <a:pt x="10037" y="39470"/>
                      <a:pt x="10483" y="39015"/>
                    </a:cubicBezTo>
                    <a:cubicBezTo>
                      <a:pt x="10858" y="38631"/>
                      <a:pt x="11232" y="38252"/>
                      <a:pt x="11615" y="37878"/>
                    </a:cubicBezTo>
                    <a:cubicBezTo>
                      <a:pt x="11727" y="38694"/>
                      <a:pt x="12039" y="40905"/>
                      <a:pt x="12877" y="46916"/>
                    </a:cubicBezTo>
                    <a:cubicBezTo>
                      <a:pt x="13136" y="46809"/>
                      <a:pt x="13394" y="46698"/>
                      <a:pt x="13653" y="46590"/>
                    </a:cubicBezTo>
                    <a:lnTo>
                      <a:pt x="12333" y="37174"/>
                    </a:lnTo>
                    <a:cubicBezTo>
                      <a:pt x="12885" y="36634"/>
                      <a:pt x="13439" y="36095"/>
                      <a:pt x="13996" y="35546"/>
                    </a:cubicBezTo>
                    <a:cubicBezTo>
                      <a:pt x="14264" y="35287"/>
                      <a:pt x="14527" y="35020"/>
                      <a:pt x="14790" y="34748"/>
                    </a:cubicBezTo>
                    <a:cubicBezTo>
                      <a:pt x="14928" y="35720"/>
                      <a:pt x="15293" y="38328"/>
                      <a:pt x="16270" y="45306"/>
                    </a:cubicBezTo>
                    <a:cubicBezTo>
                      <a:pt x="16524" y="45154"/>
                      <a:pt x="16774" y="45008"/>
                      <a:pt x="17019" y="44856"/>
                    </a:cubicBezTo>
                    <a:lnTo>
                      <a:pt x="15503" y="33990"/>
                    </a:lnTo>
                    <a:cubicBezTo>
                      <a:pt x="16141" y="33290"/>
                      <a:pt x="16752" y="32558"/>
                      <a:pt x="17318" y="31796"/>
                    </a:cubicBezTo>
                    <a:cubicBezTo>
                      <a:pt x="17514" y="31547"/>
                      <a:pt x="17701" y="31292"/>
                      <a:pt x="17888" y="31033"/>
                    </a:cubicBezTo>
                    <a:cubicBezTo>
                      <a:pt x="18058" y="32264"/>
                      <a:pt x="18491" y="35332"/>
                      <a:pt x="19565" y="43019"/>
                    </a:cubicBezTo>
                    <a:cubicBezTo>
                      <a:pt x="19810" y="42823"/>
                      <a:pt x="20051" y="42613"/>
                      <a:pt x="20296" y="42403"/>
                    </a:cubicBezTo>
                    <a:lnTo>
                      <a:pt x="18571" y="30076"/>
                    </a:lnTo>
                    <a:cubicBezTo>
                      <a:pt x="19360" y="28942"/>
                      <a:pt x="20118" y="27796"/>
                      <a:pt x="20894" y="26673"/>
                    </a:cubicBezTo>
                    <a:cubicBezTo>
                      <a:pt x="21094" y="28127"/>
                      <a:pt x="21585" y="31622"/>
                      <a:pt x="22762" y="40036"/>
                    </a:cubicBezTo>
                    <a:cubicBezTo>
                      <a:pt x="22998" y="39787"/>
                      <a:pt x="23234" y="39528"/>
                      <a:pt x="23471" y="39269"/>
                    </a:cubicBezTo>
                    <a:lnTo>
                      <a:pt x="21576" y="25701"/>
                    </a:lnTo>
                    <a:cubicBezTo>
                      <a:pt x="22067" y="25010"/>
                      <a:pt x="22570" y="24337"/>
                      <a:pt x="23101" y="23686"/>
                    </a:cubicBezTo>
                    <a:cubicBezTo>
                      <a:pt x="23372" y="23338"/>
                      <a:pt x="23654" y="23003"/>
                      <a:pt x="23948" y="22678"/>
                    </a:cubicBezTo>
                    <a:cubicBezTo>
                      <a:pt x="24158" y="24185"/>
                      <a:pt x="24662" y="27796"/>
                      <a:pt x="25879" y="36460"/>
                    </a:cubicBezTo>
                    <a:cubicBezTo>
                      <a:pt x="26111" y="36175"/>
                      <a:pt x="26347" y="35889"/>
                      <a:pt x="26574" y="35600"/>
                    </a:cubicBezTo>
                    <a:lnTo>
                      <a:pt x="24662" y="21925"/>
                    </a:lnTo>
                    <a:cubicBezTo>
                      <a:pt x="25442" y="21131"/>
                      <a:pt x="26280" y="20396"/>
                      <a:pt x="27145" y="19690"/>
                    </a:cubicBezTo>
                    <a:cubicBezTo>
                      <a:pt x="27350" y="21162"/>
                      <a:pt x="27832" y="24586"/>
                      <a:pt x="28942" y="32545"/>
                    </a:cubicBezTo>
                    <a:cubicBezTo>
                      <a:pt x="29178" y="32247"/>
                      <a:pt x="29406" y="31948"/>
                      <a:pt x="29638" y="31649"/>
                    </a:cubicBezTo>
                    <a:lnTo>
                      <a:pt x="27881" y="19102"/>
                    </a:lnTo>
                    <a:cubicBezTo>
                      <a:pt x="28679" y="18478"/>
                      <a:pt x="29495" y="17867"/>
                      <a:pt x="30320" y="17252"/>
                    </a:cubicBezTo>
                    <a:cubicBezTo>
                      <a:pt x="30351" y="17229"/>
                      <a:pt x="30382" y="17208"/>
                      <a:pt x="30408" y="17185"/>
                    </a:cubicBezTo>
                    <a:cubicBezTo>
                      <a:pt x="30610" y="18620"/>
                      <a:pt x="31050" y="21760"/>
                      <a:pt x="32009" y="28617"/>
                    </a:cubicBezTo>
                    <a:cubicBezTo>
                      <a:pt x="32241" y="28331"/>
                      <a:pt x="32474" y="28051"/>
                      <a:pt x="32705" y="27770"/>
                    </a:cubicBezTo>
                    <a:lnTo>
                      <a:pt x="31149" y="16623"/>
                    </a:lnTo>
                    <a:cubicBezTo>
                      <a:pt x="31996" y="15977"/>
                      <a:pt x="32843" y="15308"/>
                      <a:pt x="33664" y="14590"/>
                    </a:cubicBezTo>
                    <a:cubicBezTo>
                      <a:pt x="33865" y="16039"/>
                      <a:pt x="34279" y="18995"/>
                      <a:pt x="35122" y="25028"/>
                    </a:cubicBezTo>
                    <a:cubicBezTo>
                      <a:pt x="35358" y="24779"/>
                      <a:pt x="35594" y="24538"/>
                      <a:pt x="35839" y="24297"/>
                    </a:cubicBezTo>
                    <a:lnTo>
                      <a:pt x="34390" y="13934"/>
                    </a:lnTo>
                    <a:cubicBezTo>
                      <a:pt x="35251" y="13136"/>
                      <a:pt x="36063" y="12280"/>
                      <a:pt x="36829" y="11397"/>
                    </a:cubicBezTo>
                    <a:cubicBezTo>
                      <a:pt x="37053" y="12967"/>
                      <a:pt x="37471" y="15986"/>
                      <a:pt x="38288" y="21795"/>
                    </a:cubicBezTo>
                    <a:cubicBezTo>
                      <a:pt x="38524" y="21542"/>
                      <a:pt x="38761" y="21287"/>
                      <a:pt x="38996" y="21028"/>
                    </a:cubicBezTo>
                    <a:lnTo>
                      <a:pt x="37534" y="10573"/>
                    </a:lnTo>
                    <a:cubicBezTo>
                      <a:pt x="37583" y="10510"/>
                      <a:pt x="37637" y="10452"/>
                      <a:pt x="37685" y="10390"/>
                    </a:cubicBezTo>
                    <a:cubicBezTo>
                      <a:pt x="38452" y="9458"/>
                      <a:pt x="39189" y="8508"/>
                      <a:pt x="39911" y="7559"/>
                    </a:cubicBezTo>
                    <a:cubicBezTo>
                      <a:pt x="40142" y="9244"/>
                      <a:pt x="40584" y="12374"/>
                      <a:pt x="41395" y="18184"/>
                    </a:cubicBezTo>
                    <a:cubicBezTo>
                      <a:pt x="41627" y="17881"/>
                      <a:pt x="41854" y="17568"/>
                      <a:pt x="42082" y="17252"/>
                    </a:cubicBezTo>
                    <a:lnTo>
                      <a:pt x="40597" y="6645"/>
                    </a:lnTo>
                    <a:cubicBezTo>
                      <a:pt x="40655" y="6564"/>
                      <a:pt x="40714" y="6489"/>
                      <a:pt x="40771" y="6413"/>
                    </a:cubicBezTo>
                    <a:cubicBezTo>
                      <a:pt x="41827" y="5003"/>
                      <a:pt x="42514" y="4094"/>
                      <a:pt x="42955" y="3505"/>
                    </a:cubicBezTo>
                    <a:cubicBezTo>
                      <a:pt x="43192" y="5182"/>
                      <a:pt x="43611" y="8170"/>
                      <a:pt x="44352" y="13479"/>
                    </a:cubicBezTo>
                    <a:cubicBezTo>
                      <a:pt x="44570" y="13043"/>
                      <a:pt x="44784" y="12592"/>
                      <a:pt x="44980" y="12129"/>
                    </a:cubicBezTo>
                    <a:lnTo>
                      <a:pt x="43647" y="2591"/>
                    </a:lnTo>
                    <a:lnTo>
                      <a:pt x="43768" y="2431"/>
                    </a:lnTo>
                    <a:cubicBezTo>
                      <a:pt x="43785" y="2404"/>
                      <a:pt x="43803" y="2381"/>
                      <a:pt x="43821" y="2360"/>
                    </a:cubicBezTo>
                    <a:cubicBezTo>
                      <a:pt x="43241" y="1472"/>
                      <a:pt x="42581" y="656"/>
                      <a:pt x="41788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1048109" y="77686"/>
                <a:ext cx="666843" cy="789424"/>
              </a:xfrm>
              <a:custGeom>
                <a:rect b="b" l="l" r="r" t="t"/>
                <a:pathLst>
                  <a:path extrusionOk="0" h="24852" w="20993">
                    <a:moveTo>
                      <a:pt x="4706" y="1"/>
                    </a:moveTo>
                    <a:cubicBezTo>
                      <a:pt x="3982" y="1"/>
                      <a:pt x="3179" y="229"/>
                      <a:pt x="2270" y="765"/>
                    </a:cubicBezTo>
                    <a:cubicBezTo>
                      <a:pt x="1120" y="1447"/>
                      <a:pt x="228" y="2646"/>
                      <a:pt x="152" y="3980"/>
                    </a:cubicBezTo>
                    <a:cubicBezTo>
                      <a:pt x="0" y="6561"/>
                      <a:pt x="2595" y="8300"/>
                      <a:pt x="4205" y="10320"/>
                    </a:cubicBezTo>
                    <a:cubicBezTo>
                      <a:pt x="5163" y="11524"/>
                      <a:pt x="5810" y="12946"/>
                      <a:pt x="6773" y="14146"/>
                    </a:cubicBezTo>
                    <a:cubicBezTo>
                      <a:pt x="7460" y="15006"/>
                      <a:pt x="8298" y="15733"/>
                      <a:pt x="9132" y="16459"/>
                    </a:cubicBezTo>
                    <a:cubicBezTo>
                      <a:pt x="13006" y="19826"/>
                      <a:pt x="16208" y="22983"/>
                      <a:pt x="20992" y="24851"/>
                    </a:cubicBezTo>
                    <a:cubicBezTo>
                      <a:pt x="20859" y="24802"/>
                      <a:pt x="19276" y="16509"/>
                      <a:pt x="18865" y="15613"/>
                    </a:cubicBezTo>
                    <a:cubicBezTo>
                      <a:pt x="17706" y="13089"/>
                      <a:pt x="16507" y="10503"/>
                      <a:pt x="14492" y="8590"/>
                    </a:cubicBezTo>
                    <a:cubicBezTo>
                      <a:pt x="14376" y="8479"/>
                      <a:pt x="14255" y="8367"/>
                      <a:pt x="14130" y="8256"/>
                    </a:cubicBezTo>
                    <a:cubicBezTo>
                      <a:pt x="13252" y="7489"/>
                      <a:pt x="12284" y="6820"/>
                      <a:pt x="11464" y="5991"/>
                    </a:cubicBezTo>
                    <a:cubicBezTo>
                      <a:pt x="9315" y="3816"/>
                      <a:pt x="7669" y="1"/>
                      <a:pt x="470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6"/>
              <p:cNvSpPr/>
              <p:nvPr/>
            </p:nvSpPr>
            <p:spPr>
              <a:xfrm>
                <a:off x="1063547" y="134673"/>
                <a:ext cx="18297" cy="153012"/>
              </a:xfrm>
              <a:custGeom>
                <a:rect b="b" l="l" r="r" t="t"/>
                <a:pathLst>
                  <a:path extrusionOk="0" h="4817" w="576">
                    <a:moveTo>
                      <a:pt x="576" y="1"/>
                    </a:moveTo>
                    <a:lnTo>
                      <a:pt x="576" y="1"/>
                    </a:lnTo>
                    <a:cubicBezTo>
                      <a:pt x="380" y="237"/>
                      <a:pt x="205" y="492"/>
                      <a:pt x="67" y="759"/>
                    </a:cubicBezTo>
                    <a:lnTo>
                      <a:pt x="0" y="3960"/>
                    </a:lnTo>
                    <a:cubicBezTo>
                      <a:pt x="134" y="4254"/>
                      <a:pt x="294" y="4540"/>
                      <a:pt x="477" y="4816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6"/>
              <p:cNvSpPr/>
              <p:nvPr/>
            </p:nvSpPr>
            <p:spPr>
              <a:xfrm>
                <a:off x="1083527" y="98842"/>
                <a:ext cx="629995" cy="763440"/>
              </a:xfrm>
              <a:custGeom>
                <a:rect b="b" l="l" r="r" t="t"/>
                <a:pathLst>
                  <a:path extrusionOk="0" h="24034" w="19833">
                    <a:moveTo>
                      <a:pt x="1324" y="1"/>
                    </a:moveTo>
                    <a:cubicBezTo>
                      <a:pt x="1270" y="32"/>
                      <a:pt x="1222" y="59"/>
                      <a:pt x="1169" y="90"/>
                    </a:cubicBezTo>
                    <a:cubicBezTo>
                      <a:pt x="731" y="349"/>
                      <a:pt x="330" y="684"/>
                      <a:pt x="0" y="1067"/>
                    </a:cubicBezTo>
                    <a:cubicBezTo>
                      <a:pt x="125" y="1209"/>
                      <a:pt x="254" y="1352"/>
                      <a:pt x="383" y="1490"/>
                    </a:cubicBezTo>
                    <a:cubicBezTo>
                      <a:pt x="762" y="1905"/>
                      <a:pt x="1173" y="2297"/>
                      <a:pt x="1597" y="2663"/>
                    </a:cubicBezTo>
                    <a:lnTo>
                      <a:pt x="1490" y="7893"/>
                    </a:lnTo>
                    <a:cubicBezTo>
                      <a:pt x="1645" y="8058"/>
                      <a:pt x="1811" y="8228"/>
                      <a:pt x="1971" y="8397"/>
                    </a:cubicBezTo>
                    <a:cubicBezTo>
                      <a:pt x="2029" y="5477"/>
                      <a:pt x="2060" y="3907"/>
                      <a:pt x="2078" y="3065"/>
                    </a:cubicBezTo>
                    <a:cubicBezTo>
                      <a:pt x="2640" y="3519"/>
                      <a:pt x="3197" y="3933"/>
                      <a:pt x="3732" y="4353"/>
                    </a:cubicBezTo>
                    <a:lnTo>
                      <a:pt x="3612" y="10368"/>
                    </a:lnTo>
                    <a:cubicBezTo>
                      <a:pt x="3772" y="10609"/>
                      <a:pt x="3933" y="10858"/>
                      <a:pt x="4085" y="11103"/>
                    </a:cubicBezTo>
                    <a:cubicBezTo>
                      <a:pt x="4160" y="7425"/>
                      <a:pt x="4200" y="5623"/>
                      <a:pt x="4219" y="4745"/>
                    </a:cubicBezTo>
                    <a:cubicBezTo>
                      <a:pt x="4597" y="5061"/>
                      <a:pt x="4958" y="5387"/>
                      <a:pt x="5283" y="5734"/>
                    </a:cubicBezTo>
                    <a:cubicBezTo>
                      <a:pt x="5493" y="5954"/>
                      <a:pt x="5685" y="6185"/>
                      <a:pt x="5863" y="6426"/>
                    </a:cubicBezTo>
                    <a:lnTo>
                      <a:pt x="5717" y="13556"/>
                    </a:lnTo>
                    <a:cubicBezTo>
                      <a:pt x="5872" y="13743"/>
                      <a:pt x="6028" y="13921"/>
                      <a:pt x="6198" y="14099"/>
                    </a:cubicBezTo>
                    <a:cubicBezTo>
                      <a:pt x="6279" y="10095"/>
                      <a:pt x="6322" y="8111"/>
                      <a:pt x="6341" y="7126"/>
                    </a:cubicBezTo>
                    <a:cubicBezTo>
                      <a:pt x="6390" y="7206"/>
                      <a:pt x="6439" y="7286"/>
                      <a:pt x="6483" y="7366"/>
                    </a:cubicBezTo>
                    <a:cubicBezTo>
                      <a:pt x="6835" y="7964"/>
                      <a:pt x="7156" y="8607"/>
                      <a:pt x="7513" y="9249"/>
                    </a:cubicBezTo>
                    <a:cubicBezTo>
                      <a:pt x="7656" y="9502"/>
                      <a:pt x="7803" y="9757"/>
                      <a:pt x="7964" y="10011"/>
                    </a:cubicBezTo>
                    <a:lnTo>
                      <a:pt x="7847" y="15642"/>
                    </a:lnTo>
                    <a:cubicBezTo>
                      <a:pt x="7901" y="15696"/>
                      <a:pt x="7959" y="15745"/>
                      <a:pt x="8017" y="15793"/>
                    </a:cubicBezTo>
                    <a:cubicBezTo>
                      <a:pt x="8119" y="15883"/>
                      <a:pt x="8222" y="15976"/>
                      <a:pt x="8329" y="16066"/>
                    </a:cubicBezTo>
                    <a:cubicBezTo>
                      <a:pt x="8396" y="12953"/>
                      <a:pt x="8423" y="11447"/>
                      <a:pt x="8440" y="10716"/>
                    </a:cubicBezTo>
                    <a:cubicBezTo>
                      <a:pt x="8534" y="10849"/>
                      <a:pt x="8633" y="10978"/>
                      <a:pt x="8734" y="11107"/>
                    </a:cubicBezTo>
                    <a:cubicBezTo>
                      <a:pt x="9168" y="11642"/>
                      <a:pt x="9623" y="12155"/>
                      <a:pt x="10082" y="12659"/>
                    </a:cubicBezTo>
                    <a:lnTo>
                      <a:pt x="9983" y="17519"/>
                    </a:lnTo>
                    <a:cubicBezTo>
                      <a:pt x="10144" y="17662"/>
                      <a:pt x="10304" y="17800"/>
                      <a:pt x="10465" y="17943"/>
                    </a:cubicBezTo>
                    <a:cubicBezTo>
                      <a:pt x="10523" y="15036"/>
                      <a:pt x="10549" y="13747"/>
                      <a:pt x="10563" y="13172"/>
                    </a:cubicBezTo>
                    <a:cubicBezTo>
                      <a:pt x="10928" y="13556"/>
                      <a:pt x="11298" y="13935"/>
                      <a:pt x="11664" y="14318"/>
                    </a:cubicBezTo>
                    <a:lnTo>
                      <a:pt x="12208" y="14871"/>
                    </a:lnTo>
                    <a:lnTo>
                      <a:pt x="12115" y="19357"/>
                    </a:lnTo>
                    <a:cubicBezTo>
                      <a:pt x="12280" y="19491"/>
                      <a:pt x="12436" y="19624"/>
                      <a:pt x="12601" y="19753"/>
                    </a:cubicBezTo>
                    <a:cubicBezTo>
                      <a:pt x="12659" y="17007"/>
                      <a:pt x="12681" y="15852"/>
                      <a:pt x="12690" y="15365"/>
                    </a:cubicBezTo>
                    <a:cubicBezTo>
                      <a:pt x="13078" y="15758"/>
                      <a:pt x="13609" y="16302"/>
                      <a:pt x="14335" y="17046"/>
                    </a:cubicBezTo>
                    <a:lnTo>
                      <a:pt x="14255" y="21037"/>
                    </a:lnTo>
                    <a:cubicBezTo>
                      <a:pt x="14416" y="21153"/>
                      <a:pt x="14576" y="21273"/>
                      <a:pt x="14737" y="21385"/>
                    </a:cubicBezTo>
                    <a:cubicBezTo>
                      <a:pt x="14790" y="18911"/>
                      <a:pt x="14813" y="17929"/>
                      <a:pt x="14821" y="17542"/>
                    </a:cubicBezTo>
                    <a:cubicBezTo>
                      <a:pt x="15374" y="18117"/>
                      <a:pt x="15927" y="18701"/>
                      <a:pt x="16462" y="19298"/>
                    </a:cubicBezTo>
                    <a:lnTo>
                      <a:pt x="16400" y="22469"/>
                    </a:lnTo>
                    <a:cubicBezTo>
                      <a:pt x="16560" y="22567"/>
                      <a:pt x="16721" y="22656"/>
                      <a:pt x="16881" y="22754"/>
                    </a:cubicBezTo>
                    <a:cubicBezTo>
                      <a:pt x="16921" y="20819"/>
                      <a:pt x="16935" y="20100"/>
                      <a:pt x="16943" y="19838"/>
                    </a:cubicBezTo>
                    <a:cubicBezTo>
                      <a:pt x="17157" y="20083"/>
                      <a:pt x="17367" y="20328"/>
                      <a:pt x="17577" y="20578"/>
                    </a:cubicBezTo>
                    <a:cubicBezTo>
                      <a:pt x="17924" y="20997"/>
                      <a:pt x="18264" y="21421"/>
                      <a:pt x="18585" y="21862"/>
                    </a:cubicBezTo>
                    <a:lnTo>
                      <a:pt x="18548" y="23615"/>
                    </a:lnTo>
                    <a:cubicBezTo>
                      <a:pt x="18709" y="23695"/>
                      <a:pt x="18869" y="23766"/>
                      <a:pt x="19034" y="23837"/>
                    </a:cubicBezTo>
                    <a:cubicBezTo>
                      <a:pt x="19052" y="22946"/>
                      <a:pt x="19057" y="22652"/>
                      <a:pt x="19061" y="22557"/>
                    </a:cubicBezTo>
                    <a:cubicBezTo>
                      <a:pt x="19361" y="23026"/>
                      <a:pt x="19637" y="23512"/>
                      <a:pt x="19832" y="24033"/>
                    </a:cubicBezTo>
                    <a:cubicBezTo>
                      <a:pt x="19824" y="24002"/>
                      <a:pt x="19815" y="23971"/>
                      <a:pt x="19806" y="23931"/>
                    </a:cubicBezTo>
                    <a:cubicBezTo>
                      <a:pt x="19596" y="23338"/>
                      <a:pt x="19293" y="22771"/>
                      <a:pt x="18968" y="22232"/>
                    </a:cubicBezTo>
                    <a:cubicBezTo>
                      <a:pt x="18919" y="22156"/>
                      <a:pt x="18869" y="22076"/>
                      <a:pt x="18820" y="22000"/>
                    </a:cubicBezTo>
                    <a:lnTo>
                      <a:pt x="18820" y="22000"/>
                    </a:lnTo>
                    <a:lnTo>
                      <a:pt x="19373" y="22041"/>
                    </a:lnTo>
                    <a:cubicBezTo>
                      <a:pt x="19338" y="21880"/>
                      <a:pt x="19307" y="21715"/>
                      <a:pt x="19266" y="21545"/>
                    </a:cubicBezTo>
                    <a:cubicBezTo>
                      <a:pt x="18812" y="21510"/>
                      <a:pt x="18589" y="21492"/>
                      <a:pt x="18478" y="21483"/>
                    </a:cubicBezTo>
                    <a:cubicBezTo>
                      <a:pt x="18237" y="21135"/>
                      <a:pt x="17987" y="20792"/>
                      <a:pt x="17729" y="20458"/>
                    </a:cubicBezTo>
                    <a:cubicBezTo>
                      <a:pt x="17536" y="20203"/>
                      <a:pt x="17340" y="19950"/>
                      <a:pt x="17140" y="19699"/>
                    </a:cubicBezTo>
                    <a:lnTo>
                      <a:pt x="17140" y="19699"/>
                    </a:lnTo>
                    <a:lnTo>
                      <a:pt x="18906" y="19829"/>
                    </a:lnTo>
                    <a:cubicBezTo>
                      <a:pt x="18869" y="19664"/>
                      <a:pt x="18838" y="19495"/>
                      <a:pt x="18799" y="19330"/>
                    </a:cubicBezTo>
                    <a:cubicBezTo>
                      <a:pt x="17541" y="19236"/>
                      <a:pt x="16970" y="19196"/>
                      <a:pt x="16716" y="19178"/>
                    </a:cubicBezTo>
                    <a:cubicBezTo>
                      <a:pt x="16212" y="18567"/>
                      <a:pt x="15700" y="17970"/>
                      <a:pt x="15182" y="17377"/>
                    </a:cubicBezTo>
                    <a:lnTo>
                      <a:pt x="15182" y="17377"/>
                    </a:lnTo>
                    <a:lnTo>
                      <a:pt x="18433" y="17613"/>
                    </a:lnTo>
                    <a:cubicBezTo>
                      <a:pt x="18392" y="17448"/>
                      <a:pt x="18357" y="17279"/>
                      <a:pt x="18317" y="17114"/>
                    </a:cubicBezTo>
                    <a:cubicBezTo>
                      <a:pt x="16091" y="16953"/>
                      <a:pt x="15134" y="16882"/>
                      <a:pt x="14718" y="16851"/>
                    </a:cubicBezTo>
                    <a:cubicBezTo>
                      <a:pt x="14478" y="16583"/>
                      <a:pt x="14010" y="16061"/>
                      <a:pt x="13100" y="15044"/>
                    </a:cubicBezTo>
                    <a:lnTo>
                      <a:pt x="13100" y="15044"/>
                    </a:lnTo>
                    <a:lnTo>
                      <a:pt x="17898" y="15402"/>
                    </a:lnTo>
                    <a:cubicBezTo>
                      <a:pt x="17844" y="15188"/>
                      <a:pt x="17791" y="15036"/>
                      <a:pt x="17750" y="14947"/>
                    </a:cubicBezTo>
                    <a:cubicBezTo>
                      <a:pt x="17746" y="14929"/>
                      <a:pt x="17733" y="14911"/>
                      <a:pt x="17729" y="14893"/>
                    </a:cubicBezTo>
                    <a:cubicBezTo>
                      <a:pt x="14554" y="14661"/>
                      <a:pt x="13202" y="14558"/>
                      <a:pt x="12632" y="14519"/>
                    </a:cubicBezTo>
                    <a:cubicBezTo>
                      <a:pt x="12463" y="14332"/>
                      <a:pt x="12284" y="14130"/>
                      <a:pt x="12092" y="13916"/>
                    </a:cubicBezTo>
                    <a:cubicBezTo>
                      <a:pt x="11740" y="13519"/>
                      <a:pt x="11388" y="13118"/>
                      <a:pt x="11035" y="12713"/>
                    </a:cubicBezTo>
                    <a:lnTo>
                      <a:pt x="11035" y="12713"/>
                    </a:lnTo>
                    <a:lnTo>
                      <a:pt x="16908" y="13145"/>
                    </a:lnTo>
                    <a:cubicBezTo>
                      <a:pt x="16823" y="12976"/>
                      <a:pt x="16739" y="12807"/>
                      <a:pt x="16653" y="12637"/>
                    </a:cubicBezTo>
                    <a:cubicBezTo>
                      <a:pt x="12886" y="12360"/>
                      <a:pt x="11276" y="12241"/>
                      <a:pt x="10590" y="12191"/>
                    </a:cubicBezTo>
                    <a:cubicBezTo>
                      <a:pt x="10162" y="11683"/>
                      <a:pt x="9747" y="11165"/>
                      <a:pt x="9364" y="10635"/>
                    </a:cubicBezTo>
                    <a:cubicBezTo>
                      <a:pt x="9306" y="10559"/>
                      <a:pt x="9248" y="10479"/>
                      <a:pt x="9195" y="10399"/>
                    </a:cubicBezTo>
                    <a:lnTo>
                      <a:pt x="9195" y="10399"/>
                    </a:lnTo>
                    <a:lnTo>
                      <a:pt x="15690" y="10881"/>
                    </a:lnTo>
                    <a:cubicBezTo>
                      <a:pt x="15583" y="10702"/>
                      <a:pt x="15476" y="10533"/>
                      <a:pt x="15365" y="10363"/>
                    </a:cubicBezTo>
                    <a:cubicBezTo>
                      <a:pt x="11303" y="10064"/>
                      <a:pt x="9591" y="9940"/>
                      <a:pt x="8868" y="9886"/>
                    </a:cubicBezTo>
                    <a:cubicBezTo>
                      <a:pt x="8547" y="9333"/>
                      <a:pt x="8280" y="8740"/>
                      <a:pt x="8008" y="8138"/>
                    </a:cubicBezTo>
                    <a:lnTo>
                      <a:pt x="8008" y="8138"/>
                    </a:lnTo>
                    <a:lnTo>
                      <a:pt x="14014" y="8580"/>
                    </a:lnTo>
                    <a:cubicBezTo>
                      <a:pt x="13850" y="8397"/>
                      <a:pt x="13679" y="8218"/>
                      <a:pt x="13506" y="8049"/>
                    </a:cubicBezTo>
                    <a:cubicBezTo>
                      <a:pt x="10068" y="7794"/>
                      <a:pt x="8499" y="7679"/>
                      <a:pt x="7781" y="7625"/>
                    </a:cubicBezTo>
                    <a:cubicBezTo>
                      <a:pt x="7664" y="7372"/>
                      <a:pt x="7544" y="7113"/>
                      <a:pt x="7415" y="6858"/>
                    </a:cubicBezTo>
                    <a:cubicBezTo>
                      <a:pt x="7254" y="6528"/>
                      <a:pt x="7071" y="6199"/>
                      <a:pt x="6871" y="5874"/>
                    </a:cubicBezTo>
                    <a:lnTo>
                      <a:pt x="6871" y="5874"/>
                    </a:lnTo>
                    <a:lnTo>
                      <a:pt x="11321" y="6199"/>
                    </a:lnTo>
                    <a:cubicBezTo>
                      <a:pt x="11111" y="6024"/>
                      <a:pt x="10901" y="5851"/>
                      <a:pt x="10701" y="5664"/>
                    </a:cubicBezTo>
                    <a:cubicBezTo>
                      <a:pt x="8446" y="5499"/>
                      <a:pt x="7205" y="5405"/>
                      <a:pt x="6524" y="5356"/>
                    </a:cubicBezTo>
                    <a:cubicBezTo>
                      <a:pt x="6421" y="5213"/>
                      <a:pt x="6310" y="5071"/>
                      <a:pt x="6198" y="4937"/>
                    </a:cubicBezTo>
                    <a:cubicBezTo>
                      <a:pt x="5783" y="4429"/>
                      <a:pt x="5328" y="3974"/>
                      <a:pt x="4869" y="3550"/>
                    </a:cubicBezTo>
                    <a:lnTo>
                      <a:pt x="4869" y="3550"/>
                    </a:lnTo>
                    <a:lnTo>
                      <a:pt x="9100" y="3862"/>
                    </a:lnTo>
                    <a:lnTo>
                      <a:pt x="9100" y="3862"/>
                    </a:lnTo>
                    <a:lnTo>
                      <a:pt x="8699" y="3341"/>
                    </a:lnTo>
                    <a:cubicBezTo>
                      <a:pt x="6448" y="3176"/>
                      <a:pt x="5096" y="3073"/>
                      <a:pt x="4281" y="3015"/>
                    </a:cubicBezTo>
                    <a:cubicBezTo>
                      <a:pt x="3853" y="2631"/>
                      <a:pt x="3429" y="2266"/>
                      <a:pt x="3032" y="1892"/>
                    </a:cubicBezTo>
                    <a:cubicBezTo>
                      <a:pt x="2783" y="1659"/>
                      <a:pt x="2546" y="1423"/>
                      <a:pt x="2319" y="1182"/>
                    </a:cubicBezTo>
                    <a:lnTo>
                      <a:pt x="2319" y="1182"/>
                    </a:lnTo>
                    <a:lnTo>
                      <a:pt x="7304" y="1552"/>
                    </a:lnTo>
                    <a:cubicBezTo>
                      <a:pt x="7147" y="1365"/>
                      <a:pt x="6991" y="1192"/>
                      <a:pt x="6831" y="1022"/>
                    </a:cubicBezTo>
                    <a:cubicBezTo>
                      <a:pt x="4223" y="830"/>
                      <a:pt x="2715" y="719"/>
                      <a:pt x="1850" y="657"/>
                    </a:cubicBezTo>
                    <a:cubicBezTo>
                      <a:pt x="1774" y="567"/>
                      <a:pt x="1704" y="482"/>
                      <a:pt x="1632" y="394"/>
                    </a:cubicBezTo>
                    <a:cubicBezTo>
                      <a:pt x="1529" y="264"/>
                      <a:pt x="1422" y="135"/>
                      <a:pt x="1324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570237" y="-76723"/>
                <a:ext cx="531174" cy="725290"/>
              </a:xfrm>
              <a:custGeom>
                <a:rect b="b" l="l" r="r" t="t"/>
                <a:pathLst>
                  <a:path extrusionOk="0" h="22833" w="16722">
                    <a:moveTo>
                      <a:pt x="10902" y="1"/>
                    </a:moveTo>
                    <a:cubicBezTo>
                      <a:pt x="10599" y="1"/>
                      <a:pt x="10297" y="44"/>
                      <a:pt x="10006" y="138"/>
                    </a:cubicBezTo>
                    <a:cubicBezTo>
                      <a:pt x="7938" y="807"/>
                      <a:pt x="7366" y="3375"/>
                      <a:pt x="6274" y="5247"/>
                    </a:cubicBezTo>
                    <a:cubicBezTo>
                      <a:pt x="5623" y="6366"/>
                      <a:pt x="4705" y="7307"/>
                      <a:pt x="4058" y="8426"/>
                    </a:cubicBezTo>
                    <a:cubicBezTo>
                      <a:pt x="3594" y="9228"/>
                      <a:pt x="3277" y="10102"/>
                      <a:pt x="2966" y="10977"/>
                    </a:cubicBezTo>
                    <a:cubicBezTo>
                      <a:pt x="1503" y="15043"/>
                      <a:pt x="9" y="18517"/>
                      <a:pt x="1" y="22832"/>
                    </a:cubicBezTo>
                    <a:cubicBezTo>
                      <a:pt x="1" y="22711"/>
                      <a:pt x="6016" y="18949"/>
                      <a:pt x="6595" y="18351"/>
                    </a:cubicBezTo>
                    <a:cubicBezTo>
                      <a:pt x="8218" y="16675"/>
                      <a:pt x="9877" y="14945"/>
                      <a:pt x="10764" y="12782"/>
                    </a:cubicBezTo>
                    <a:cubicBezTo>
                      <a:pt x="10817" y="12658"/>
                      <a:pt x="10867" y="12528"/>
                      <a:pt x="10916" y="12395"/>
                    </a:cubicBezTo>
                    <a:cubicBezTo>
                      <a:pt x="11250" y="11475"/>
                      <a:pt x="11478" y="10512"/>
                      <a:pt x="11879" y="9617"/>
                    </a:cubicBezTo>
                    <a:cubicBezTo>
                      <a:pt x="13185" y="6696"/>
                      <a:pt x="16721" y="3610"/>
                      <a:pt x="13172" y="819"/>
                    </a:cubicBezTo>
                    <a:cubicBezTo>
                      <a:pt x="12529" y="313"/>
                      <a:pt x="11712" y="1"/>
                      <a:pt x="10902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570808" y="-70116"/>
                <a:ext cx="449729" cy="716142"/>
              </a:xfrm>
              <a:custGeom>
                <a:rect b="b" l="l" r="r" t="t"/>
                <a:pathLst>
                  <a:path extrusionOk="0" h="22545" w="14158">
                    <a:moveTo>
                      <a:pt x="12044" y="0"/>
                    </a:moveTo>
                    <a:cubicBezTo>
                      <a:pt x="11968" y="144"/>
                      <a:pt x="11896" y="286"/>
                      <a:pt x="11830" y="428"/>
                    </a:cubicBezTo>
                    <a:cubicBezTo>
                      <a:pt x="11620" y="856"/>
                      <a:pt x="11437" y="1298"/>
                      <a:pt x="11281" y="1739"/>
                    </a:cubicBezTo>
                    <a:lnTo>
                      <a:pt x="7148" y="3247"/>
                    </a:lnTo>
                    <a:cubicBezTo>
                      <a:pt x="7068" y="3425"/>
                      <a:pt x="6983" y="3603"/>
                      <a:pt x="6898" y="3777"/>
                    </a:cubicBezTo>
                    <a:cubicBezTo>
                      <a:pt x="9208" y="2935"/>
                      <a:pt x="10447" y="2484"/>
                      <a:pt x="11112" y="2239"/>
                    </a:cubicBezTo>
                    <a:lnTo>
                      <a:pt x="11112" y="2239"/>
                    </a:lnTo>
                    <a:cubicBezTo>
                      <a:pt x="10924" y="2814"/>
                      <a:pt x="10773" y="3381"/>
                      <a:pt x="10603" y="3929"/>
                    </a:cubicBezTo>
                    <a:lnTo>
                      <a:pt x="5854" y="5663"/>
                    </a:lnTo>
                    <a:cubicBezTo>
                      <a:pt x="5716" y="5863"/>
                      <a:pt x="5570" y="6065"/>
                      <a:pt x="5422" y="6260"/>
                    </a:cubicBezTo>
                    <a:cubicBezTo>
                      <a:pt x="8329" y="5200"/>
                      <a:pt x="9752" y="4682"/>
                      <a:pt x="10447" y="4428"/>
                    </a:cubicBezTo>
                    <a:lnTo>
                      <a:pt x="10447" y="4428"/>
                    </a:lnTo>
                    <a:cubicBezTo>
                      <a:pt x="10313" y="4820"/>
                      <a:pt x="10171" y="5204"/>
                      <a:pt x="9997" y="5565"/>
                    </a:cubicBezTo>
                    <a:cubicBezTo>
                      <a:pt x="9890" y="5793"/>
                      <a:pt x="9766" y="6015"/>
                      <a:pt x="9632" y="6229"/>
                    </a:cubicBezTo>
                    <a:lnTo>
                      <a:pt x="4000" y="8289"/>
                    </a:lnTo>
                    <a:cubicBezTo>
                      <a:pt x="3901" y="8468"/>
                      <a:pt x="3808" y="8646"/>
                      <a:pt x="3719" y="8829"/>
                    </a:cubicBezTo>
                    <a:cubicBezTo>
                      <a:pt x="6881" y="7674"/>
                      <a:pt x="8449" y="7104"/>
                      <a:pt x="9225" y="6818"/>
                    </a:cubicBezTo>
                    <a:lnTo>
                      <a:pt x="9225" y="6818"/>
                    </a:lnTo>
                    <a:cubicBezTo>
                      <a:pt x="9181" y="6880"/>
                      <a:pt x="9132" y="6939"/>
                      <a:pt x="9083" y="7001"/>
                    </a:cubicBezTo>
                    <a:cubicBezTo>
                      <a:pt x="8722" y="7460"/>
                      <a:pt x="8316" y="7906"/>
                      <a:pt x="7924" y="8384"/>
                    </a:cubicBezTo>
                    <a:cubicBezTo>
                      <a:pt x="7768" y="8571"/>
                      <a:pt x="7611" y="8767"/>
                      <a:pt x="7459" y="8967"/>
                    </a:cubicBezTo>
                    <a:lnTo>
                      <a:pt x="3010" y="10594"/>
                    </a:lnTo>
                    <a:cubicBezTo>
                      <a:pt x="2988" y="10652"/>
                      <a:pt x="2965" y="10711"/>
                      <a:pt x="2948" y="10769"/>
                    </a:cubicBezTo>
                    <a:cubicBezTo>
                      <a:pt x="2907" y="10880"/>
                      <a:pt x="2868" y="10991"/>
                      <a:pt x="2827" y="11103"/>
                    </a:cubicBezTo>
                    <a:cubicBezTo>
                      <a:pt x="5288" y="10203"/>
                      <a:pt x="6479" y="9765"/>
                      <a:pt x="7054" y="9555"/>
                    </a:cubicBezTo>
                    <a:lnTo>
                      <a:pt x="7054" y="9555"/>
                    </a:lnTo>
                    <a:cubicBezTo>
                      <a:pt x="6978" y="9672"/>
                      <a:pt x="6907" y="9787"/>
                      <a:pt x="6840" y="9908"/>
                    </a:cubicBezTo>
                    <a:cubicBezTo>
                      <a:pt x="6550" y="10411"/>
                      <a:pt x="6282" y="10920"/>
                      <a:pt x="6033" y="11433"/>
                    </a:cubicBezTo>
                    <a:lnTo>
                      <a:pt x="2195" y="12837"/>
                    </a:lnTo>
                    <a:cubicBezTo>
                      <a:pt x="2131" y="13006"/>
                      <a:pt x="2069" y="13176"/>
                      <a:pt x="2007" y="13346"/>
                    </a:cubicBezTo>
                    <a:cubicBezTo>
                      <a:pt x="4303" y="12508"/>
                      <a:pt x="5325" y="12133"/>
                      <a:pt x="5779" y="11968"/>
                    </a:cubicBezTo>
                    <a:lnTo>
                      <a:pt x="5779" y="11968"/>
                    </a:lnTo>
                    <a:cubicBezTo>
                      <a:pt x="5587" y="12370"/>
                      <a:pt x="5400" y="12775"/>
                      <a:pt x="5218" y="13181"/>
                    </a:cubicBezTo>
                    <a:lnTo>
                      <a:pt x="4945" y="13774"/>
                    </a:lnTo>
                    <a:lnTo>
                      <a:pt x="1405" y="15072"/>
                    </a:lnTo>
                    <a:cubicBezTo>
                      <a:pt x="1347" y="15236"/>
                      <a:pt x="1294" y="15401"/>
                      <a:pt x="1240" y="15570"/>
                    </a:cubicBezTo>
                    <a:cubicBezTo>
                      <a:pt x="3411" y="14777"/>
                      <a:pt x="4321" y="14442"/>
                      <a:pt x="4709" y="14304"/>
                    </a:cubicBezTo>
                    <a:lnTo>
                      <a:pt x="4709" y="14304"/>
                    </a:lnTo>
                    <a:cubicBezTo>
                      <a:pt x="4517" y="14728"/>
                      <a:pt x="4255" y="15307"/>
                      <a:pt x="3893" y="16105"/>
                    </a:cubicBezTo>
                    <a:lnTo>
                      <a:pt x="736" y="17256"/>
                    </a:lnTo>
                    <a:cubicBezTo>
                      <a:pt x="696" y="17420"/>
                      <a:pt x="651" y="17581"/>
                      <a:pt x="611" y="17742"/>
                    </a:cubicBezTo>
                    <a:cubicBezTo>
                      <a:pt x="2569" y="17029"/>
                      <a:pt x="3345" y="16747"/>
                      <a:pt x="3652" y="16636"/>
                    </a:cubicBezTo>
                    <a:lnTo>
                      <a:pt x="3652" y="16636"/>
                    </a:lnTo>
                    <a:cubicBezTo>
                      <a:pt x="3366" y="17247"/>
                      <a:pt x="3077" y="17858"/>
                      <a:pt x="2773" y="18460"/>
                    </a:cubicBezTo>
                    <a:lnTo>
                      <a:pt x="268" y="19373"/>
                    </a:lnTo>
                    <a:cubicBezTo>
                      <a:pt x="242" y="19530"/>
                      <a:pt x="219" y="19682"/>
                      <a:pt x="192" y="19842"/>
                    </a:cubicBezTo>
                    <a:cubicBezTo>
                      <a:pt x="1722" y="19280"/>
                      <a:pt x="2288" y="19075"/>
                      <a:pt x="2497" y="18999"/>
                    </a:cubicBezTo>
                    <a:lnTo>
                      <a:pt x="2497" y="18999"/>
                    </a:lnTo>
                    <a:cubicBezTo>
                      <a:pt x="2372" y="19240"/>
                      <a:pt x="2243" y="19486"/>
                      <a:pt x="2109" y="19721"/>
                    </a:cubicBezTo>
                    <a:cubicBezTo>
                      <a:pt x="1891" y="20122"/>
                      <a:pt x="1660" y="20520"/>
                      <a:pt x="1409" y="20904"/>
                    </a:cubicBezTo>
                    <a:lnTo>
                      <a:pt x="28" y="21407"/>
                    </a:lnTo>
                    <a:cubicBezTo>
                      <a:pt x="14" y="21559"/>
                      <a:pt x="5" y="21706"/>
                      <a:pt x="1" y="21857"/>
                    </a:cubicBezTo>
                    <a:cubicBezTo>
                      <a:pt x="705" y="21599"/>
                      <a:pt x="937" y="21514"/>
                      <a:pt x="1012" y="21487"/>
                    </a:cubicBezTo>
                    <a:lnTo>
                      <a:pt x="1012" y="21487"/>
                    </a:lnTo>
                    <a:cubicBezTo>
                      <a:pt x="736" y="21867"/>
                      <a:pt x="437" y="22227"/>
                      <a:pt x="90" y="22544"/>
                    </a:cubicBezTo>
                    <a:cubicBezTo>
                      <a:pt x="112" y="22526"/>
                      <a:pt x="135" y="22513"/>
                      <a:pt x="161" y="22491"/>
                    </a:cubicBezTo>
                    <a:cubicBezTo>
                      <a:pt x="567" y="22147"/>
                      <a:pt x="915" y="21737"/>
                      <a:pt x="1240" y="21314"/>
                    </a:cubicBezTo>
                    <a:cubicBezTo>
                      <a:pt x="1285" y="21256"/>
                      <a:pt x="1329" y="21193"/>
                      <a:pt x="1374" y="21131"/>
                    </a:cubicBezTo>
                    <a:lnTo>
                      <a:pt x="1512" y="21577"/>
                    </a:lnTo>
                    <a:cubicBezTo>
                      <a:pt x="1623" y="21501"/>
                      <a:pt x="1748" y="21421"/>
                      <a:pt x="1868" y="21340"/>
                    </a:cubicBezTo>
                    <a:cubicBezTo>
                      <a:pt x="1757" y="20974"/>
                      <a:pt x="1703" y="20791"/>
                      <a:pt x="1677" y="20702"/>
                    </a:cubicBezTo>
                    <a:cubicBezTo>
                      <a:pt x="1874" y="20408"/>
                      <a:pt x="2065" y="20110"/>
                      <a:pt x="2252" y="19807"/>
                    </a:cubicBezTo>
                    <a:cubicBezTo>
                      <a:pt x="2395" y="19575"/>
                      <a:pt x="2528" y="19342"/>
                      <a:pt x="2666" y="19111"/>
                    </a:cubicBezTo>
                    <a:lnTo>
                      <a:pt x="3099" y="20538"/>
                    </a:lnTo>
                    <a:cubicBezTo>
                      <a:pt x="3220" y="20457"/>
                      <a:pt x="3340" y="20381"/>
                      <a:pt x="3461" y="20301"/>
                    </a:cubicBezTo>
                    <a:cubicBezTo>
                      <a:pt x="3152" y="19285"/>
                      <a:pt x="3010" y="18826"/>
                      <a:pt x="2948" y="18620"/>
                    </a:cubicBezTo>
                    <a:cubicBezTo>
                      <a:pt x="3273" y="18041"/>
                      <a:pt x="3580" y="17457"/>
                      <a:pt x="3889" y="16868"/>
                    </a:cubicBezTo>
                    <a:lnTo>
                      <a:pt x="4691" y="19490"/>
                    </a:lnTo>
                    <a:lnTo>
                      <a:pt x="5052" y="19249"/>
                    </a:lnTo>
                    <a:cubicBezTo>
                      <a:pt x="4500" y="17457"/>
                      <a:pt x="4263" y="16681"/>
                      <a:pt x="4160" y="16346"/>
                    </a:cubicBezTo>
                    <a:cubicBezTo>
                      <a:pt x="4294" y="16074"/>
                      <a:pt x="4562" y="15548"/>
                      <a:pt x="5084" y="14527"/>
                    </a:cubicBezTo>
                    <a:lnTo>
                      <a:pt x="6265" y="18397"/>
                    </a:lnTo>
                    <a:cubicBezTo>
                      <a:pt x="6416" y="18286"/>
                      <a:pt x="6519" y="18202"/>
                      <a:pt x="6577" y="18143"/>
                    </a:cubicBezTo>
                    <a:cubicBezTo>
                      <a:pt x="6591" y="18130"/>
                      <a:pt x="6599" y="18116"/>
                      <a:pt x="6613" y="18107"/>
                    </a:cubicBezTo>
                    <a:cubicBezTo>
                      <a:pt x="5828" y="15548"/>
                      <a:pt x="5494" y="14461"/>
                      <a:pt x="5351" y="14002"/>
                    </a:cubicBezTo>
                    <a:cubicBezTo>
                      <a:pt x="5444" y="13814"/>
                      <a:pt x="5547" y="13613"/>
                      <a:pt x="5658" y="13395"/>
                    </a:cubicBezTo>
                    <a:cubicBezTo>
                      <a:pt x="5864" y="12998"/>
                      <a:pt x="6068" y="12596"/>
                      <a:pt x="6278" y="12199"/>
                    </a:cubicBezTo>
                    <a:lnTo>
                      <a:pt x="7732" y="16930"/>
                    </a:lnTo>
                    <a:cubicBezTo>
                      <a:pt x="7839" y="16815"/>
                      <a:pt x="7946" y="16694"/>
                      <a:pt x="8053" y="16578"/>
                    </a:cubicBezTo>
                    <a:cubicBezTo>
                      <a:pt x="7121" y="13541"/>
                      <a:pt x="6724" y="12244"/>
                      <a:pt x="6555" y="11691"/>
                    </a:cubicBezTo>
                    <a:cubicBezTo>
                      <a:pt x="6823" y="11201"/>
                      <a:pt x="7103" y="10720"/>
                      <a:pt x="7397" y="10251"/>
                    </a:cubicBezTo>
                    <a:cubicBezTo>
                      <a:pt x="7442" y="10184"/>
                      <a:pt x="7486" y="10117"/>
                      <a:pt x="7531" y="10051"/>
                    </a:cubicBezTo>
                    <a:lnTo>
                      <a:pt x="9136" y="15290"/>
                    </a:lnTo>
                    <a:cubicBezTo>
                      <a:pt x="9243" y="15152"/>
                      <a:pt x="9342" y="15018"/>
                      <a:pt x="9439" y="14875"/>
                    </a:cubicBezTo>
                    <a:cubicBezTo>
                      <a:pt x="8436" y="11598"/>
                      <a:pt x="8013" y="10220"/>
                      <a:pt x="7834" y="9641"/>
                    </a:cubicBezTo>
                    <a:cubicBezTo>
                      <a:pt x="8173" y="9221"/>
                      <a:pt x="8552" y="8829"/>
                      <a:pt x="8945" y="8432"/>
                    </a:cubicBezTo>
                    <a:lnTo>
                      <a:pt x="10429" y="13270"/>
                    </a:lnTo>
                    <a:cubicBezTo>
                      <a:pt x="10519" y="13087"/>
                      <a:pt x="10608" y="12899"/>
                      <a:pt x="10688" y="12712"/>
                    </a:cubicBezTo>
                    <a:cubicBezTo>
                      <a:pt x="9840" y="9939"/>
                      <a:pt x="9449" y="8678"/>
                      <a:pt x="9274" y="8098"/>
                    </a:cubicBezTo>
                    <a:cubicBezTo>
                      <a:pt x="9439" y="7929"/>
                      <a:pt x="9605" y="7754"/>
                      <a:pt x="9766" y="7576"/>
                    </a:cubicBezTo>
                    <a:cubicBezTo>
                      <a:pt x="9974" y="7353"/>
                      <a:pt x="10180" y="7108"/>
                      <a:pt x="10371" y="6849"/>
                    </a:cubicBezTo>
                    <a:lnTo>
                      <a:pt x="11468" y="10438"/>
                    </a:lnTo>
                    <a:cubicBezTo>
                      <a:pt x="11544" y="10220"/>
                      <a:pt x="11620" y="10001"/>
                      <a:pt x="11705" y="9787"/>
                    </a:cubicBezTo>
                    <a:cubicBezTo>
                      <a:pt x="11143" y="7968"/>
                      <a:pt x="10840" y="6970"/>
                      <a:pt x="10670" y="6421"/>
                    </a:cubicBezTo>
                    <a:cubicBezTo>
                      <a:pt x="10750" y="6297"/>
                      <a:pt x="10826" y="6167"/>
                      <a:pt x="10902" y="6038"/>
                    </a:cubicBezTo>
                    <a:cubicBezTo>
                      <a:pt x="11170" y="5561"/>
                      <a:pt x="11388" y="5066"/>
                      <a:pt x="11585" y="4575"/>
                    </a:cubicBezTo>
                    <a:lnTo>
                      <a:pt x="12628" y="7982"/>
                    </a:lnTo>
                    <a:cubicBezTo>
                      <a:pt x="12721" y="7826"/>
                      <a:pt x="12820" y="7670"/>
                      <a:pt x="12913" y="7509"/>
                    </a:cubicBezTo>
                    <a:cubicBezTo>
                      <a:pt x="12361" y="5699"/>
                      <a:pt x="12026" y="4606"/>
                      <a:pt x="11820" y="3951"/>
                    </a:cubicBezTo>
                    <a:cubicBezTo>
                      <a:pt x="11990" y="3501"/>
                      <a:pt x="12151" y="3054"/>
                      <a:pt x="12320" y="2626"/>
                    </a:cubicBezTo>
                    <a:cubicBezTo>
                      <a:pt x="12427" y="2364"/>
                      <a:pt x="12538" y="2105"/>
                      <a:pt x="12659" y="1856"/>
                    </a:cubicBezTo>
                    <a:lnTo>
                      <a:pt x="13890" y="5873"/>
                    </a:lnTo>
                    <a:cubicBezTo>
                      <a:pt x="13987" y="5694"/>
                      <a:pt x="14077" y="5516"/>
                      <a:pt x="14157" y="5342"/>
                    </a:cubicBezTo>
                    <a:cubicBezTo>
                      <a:pt x="13515" y="3237"/>
                      <a:pt x="13145" y="2025"/>
                      <a:pt x="12931" y="1325"/>
                    </a:cubicBezTo>
                    <a:cubicBezTo>
                      <a:pt x="12976" y="1241"/>
                      <a:pt x="13020" y="1160"/>
                      <a:pt x="13069" y="1075"/>
                    </a:cubicBezTo>
                    <a:cubicBezTo>
                      <a:pt x="13136" y="955"/>
                      <a:pt x="13207" y="834"/>
                      <a:pt x="13283" y="714"/>
                    </a:cubicBezTo>
                    <a:cubicBezTo>
                      <a:pt x="13243" y="683"/>
                      <a:pt x="13203" y="652"/>
                      <a:pt x="13163" y="620"/>
                    </a:cubicBezTo>
                    <a:cubicBezTo>
                      <a:pt x="12828" y="352"/>
                      <a:pt x="12445" y="144"/>
                      <a:pt x="12044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1822858" y="-182183"/>
                <a:ext cx="981253" cy="1239216"/>
              </a:xfrm>
              <a:custGeom>
                <a:rect b="b" l="l" r="r" t="t"/>
                <a:pathLst>
                  <a:path extrusionOk="0" h="39012" w="30891">
                    <a:moveTo>
                      <a:pt x="10133" y="0"/>
                    </a:moveTo>
                    <a:cubicBezTo>
                      <a:pt x="8627" y="0"/>
                      <a:pt x="7118" y="634"/>
                      <a:pt x="5970" y="1633"/>
                    </a:cubicBezTo>
                    <a:cubicBezTo>
                      <a:pt x="0" y="6819"/>
                      <a:pt x="6447" y="11912"/>
                      <a:pt x="8985" y="16914"/>
                    </a:cubicBezTo>
                    <a:cubicBezTo>
                      <a:pt x="9756" y="18443"/>
                      <a:pt x="10238" y="20106"/>
                      <a:pt x="10907" y="21689"/>
                    </a:cubicBezTo>
                    <a:cubicBezTo>
                      <a:pt x="11000" y="21912"/>
                      <a:pt x="11098" y="22135"/>
                      <a:pt x="11201" y="22349"/>
                    </a:cubicBezTo>
                    <a:cubicBezTo>
                      <a:pt x="12934" y="26054"/>
                      <a:pt x="15990" y="28939"/>
                      <a:pt x="18972" y="31735"/>
                    </a:cubicBezTo>
                    <a:cubicBezTo>
                      <a:pt x="20033" y="32729"/>
                      <a:pt x="30877" y="38802"/>
                      <a:pt x="30891" y="39012"/>
                    </a:cubicBezTo>
                    <a:cubicBezTo>
                      <a:pt x="30502" y="31458"/>
                      <a:pt x="27591" y="25510"/>
                      <a:pt x="24693" y="18528"/>
                    </a:cubicBezTo>
                    <a:cubicBezTo>
                      <a:pt x="24069" y="17030"/>
                      <a:pt x="23440" y="15523"/>
                      <a:pt x="22561" y="14159"/>
                    </a:cubicBezTo>
                    <a:cubicBezTo>
                      <a:pt x="21335" y="12259"/>
                      <a:pt x="19649" y="10685"/>
                      <a:pt x="18414" y="8790"/>
                    </a:cubicBezTo>
                    <a:cubicBezTo>
                      <a:pt x="16342" y="5602"/>
                      <a:pt x="15120" y="1166"/>
                      <a:pt x="11450" y="171"/>
                    </a:cubicBezTo>
                    <a:cubicBezTo>
                      <a:pt x="11018" y="55"/>
                      <a:pt x="10575" y="0"/>
                      <a:pt x="1013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1969421" y="-167285"/>
                <a:ext cx="831576" cy="1220221"/>
              </a:xfrm>
              <a:custGeom>
                <a:rect b="b" l="l" r="r" t="t"/>
                <a:pathLst>
                  <a:path extrusionOk="0" h="38414" w="26179">
                    <a:moveTo>
                      <a:pt x="3247" y="1"/>
                    </a:moveTo>
                    <a:cubicBezTo>
                      <a:pt x="2551" y="281"/>
                      <a:pt x="1900" y="688"/>
                      <a:pt x="1338" y="1174"/>
                    </a:cubicBezTo>
                    <a:cubicBezTo>
                      <a:pt x="1272" y="1236"/>
                      <a:pt x="1204" y="1294"/>
                      <a:pt x="1138" y="1351"/>
                    </a:cubicBezTo>
                    <a:cubicBezTo>
                      <a:pt x="1276" y="1557"/>
                      <a:pt x="1410" y="1758"/>
                      <a:pt x="1543" y="1967"/>
                    </a:cubicBezTo>
                    <a:cubicBezTo>
                      <a:pt x="1632" y="2106"/>
                      <a:pt x="1722" y="2248"/>
                      <a:pt x="1807" y="2391"/>
                    </a:cubicBezTo>
                    <a:cubicBezTo>
                      <a:pt x="1494" y="3631"/>
                      <a:pt x="946" y="5784"/>
                      <a:pt x="0" y="9521"/>
                    </a:cubicBezTo>
                    <a:cubicBezTo>
                      <a:pt x="157" y="9819"/>
                      <a:pt x="331" y="10126"/>
                      <a:pt x="514" y="10426"/>
                    </a:cubicBezTo>
                    <a:lnTo>
                      <a:pt x="2324" y="3296"/>
                    </a:lnTo>
                    <a:cubicBezTo>
                      <a:pt x="2556" y="3724"/>
                      <a:pt x="2774" y="4166"/>
                      <a:pt x="2984" y="4621"/>
                    </a:cubicBezTo>
                    <a:cubicBezTo>
                      <a:pt x="3318" y="5351"/>
                      <a:pt x="3634" y="6113"/>
                      <a:pt x="3969" y="6889"/>
                    </a:cubicBezTo>
                    <a:cubicBezTo>
                      <a:pt x="3671" y="8053"/>
                      <a:pt x="3180" y="9988"/>
                      <a:pt x="2364" y="13212"/>
                    </a:cubicBezTo>
                    <a:cubicBezTo>
                      <a:pt x="2547" y="13480"/>
                      <a:pt x="2729" y="13747"/>
                      <a:pt x="2903" y="14011"/>
                    </a:cubicBezTo>
                    <a:lnTo>
                      <a:pt x="4441" y="7959"/>
                    </a:lnTo>
                    <a:cubicBezTo>
                      <a:pt x="4821" y="8803"/>
                      <a:pt x="5244" y="9650"/>
                      <a:pt x="5757" y="10461"/>
                    </a:cubicBezTo>
                    <a:cubicBezTo>
                      <a:pt x="5896" y="10684"/>
                      <a:pt x="6042" y="10898"/>
                      <a:pt x="6194" y="11112"/>
                    </a:cubicBezTo>
                    <a:cubicBezTo>
                      <a:pt x="5949" y="12089"/>
                      <a:pt x="5499" y="13863"/>
                      <a:pt x="4678" y="17092"/>
                    </a:cubicBezTo>
                    <a:cubicBezTo>
                      <a:pt x="4843" y="17456"/>
                      <a:pt x="4994" y="17831"/>
                      <a:pt x="5137" y="18206"/>
                    </a:cubicBezTo>
                    <a:lnTo>
                      <a:pt x="6756" y="11838"/>
                    </a:lnTo>
                    <a:cubicBezTo>
                      <a:pt x="7112" y="12272"/>
                      <a:pt x="7491" y="12682"/>
                      <a:pt x="7875" y="13056"/>
                    </a:cubicBezTo>
                    <a:cubicBezTo>
                      <a:pt x="8174" y="13355"/>
                      <a:pt x="8477" y="13645"/>
                      <a:pt x="8781" y="13925"/>
                    </a:cubicBezTo>
                    <a:cubicBezTo>
                      <a:pt x="8522" y="14951"/>
                      <a:pt x="7951" y="17199"/>
                      <a:pt x="6698" y="22121"/>
                    </a:cubicBezTo>
                    <a:cubicBezTo>
                      <a:pt x="6859" y="22442"/>
                      <a:pt x="7028" y="22763"/>
                      <a:pt x="7206" y="23074"/>
                    </a:cubicBezTo>
                    <a:lnTo>
                      <a:pt x="9386" y="14483"/>
                    </a:lnTo>
                    <a:cubicBezTo>
                      <a:pt x="10104" y="15147"/>
                      <a:pt x="10804" y="15794"/>
                      <a:pt x="11429" y="16499"/>
                    </a:cubicBezTo>
                    <a:cubicBezTo>
                      <a:pt x="11166" y="17532"/>
                      <a:pt x="10546" y="19981"/>
                      <a:pt x="9069" y="25799"/>
                    </a:cubicBezTo>
                    <a:cubicBezTo>
                      <a:pt x="9252" y="26035"/>
                      <a:pt x="9440" y="26263"/>
                      <a:pt x="9637" y="26495"/>
                    </a:cubicBezTo>
                    <a:lnTo>
                      <a:pt x="11995" y="17194"/>
                    </a:lnTo>
                    <a:cubicBezTo>
                      <a:pt x="12080" y="17306"/>
                      <a:pt x="12164" y="17421"/>
                      <a:pt x="12244" y="17537"/>
                    </a:cubicBezTo>
                    <a:cubicBezTo>
                      <a:pt x="12806" y="18322"/>
                      <a:pt x="13333" y="19142"/>
                      <a:pt x="13845" y="19981"/>
                    </a:cubicBezTo>
                    <a:cubicBezTo>
                      <a:pt x="13596" y="20961"/>
                      <a:pt x="13012" y="23267"/>
                      <a:pt x="11643" y="28657"/>
                    </a:cubicBezTo>
                    <a:cubicBezTo>
                      <a:pt x="11839" y="28853"/>
                      <a:pt x="12035" y="29054"/>
                      <a:pt x="12236" y="29250"/>
                    </a:cubicBezTo>
                    <a:lnTo>
                      <a:pt x="14372" y="20850"/>
                    </a:lnTo>
                    <a:cubicBezTo>
                      <a:pt x="14773" y="21523"/>
                      <a:pt x="15165" y="22206"/>
                      <a:pt x="15557" y="22883"/>
                    </a:cubicBezTo>
                    <a:cubicBezTo>
                      <a:pt x="15767" y="23253"/>
                      <a:pt x="15963" y="23597"/>
                      <a:pt x="16146" y="23913"/>
                    </a:cubicBezTo>
                    <a:cubicBezTo>
                      <a:pt x="15936" y="24733"/>
                      <a:pt x="15450" y="26665"/>
                      <a:pt x="14296" y="31207"/>
                    </a:cubicBezTo>
                    <a:cubicBezTo>
                      <a:pt x="14318" y="31225"/>
                      <a:pt x="14335" y="31248"/>
                      <a:pt x="14358" y="31266"/>
                    </a:cubicBezTo>
                    <a:cubicBezTo>
                      <a:pt x="14461" y="31363"/>
                      <a:pt x="14652" y="31507"/>
                      <a:pt x="14920" y="31685"/>
                    </a:cubicBezTo>
                    <a:lnTo>
                      <a:pt x="16663" y="24819"/>
                    </a:lnTo>
                    <a:cubicBezTo>
                      <a:pt x="17657" y="26562"/>
                      <a:pt x="18171" y="27458"/>
                      <a:pt x="18433" y="27917"/>
                    </a:cubicBezTo>
                    <a:cubicBezTo>
                      <a:pt x="18282" y="28511"/>
                      <a:pt x="17930" y="29888"/>
                      <a:pt x="17122" y="33067"/>
                    </a:cubicBezTo>
                    <a:cubicBezTo>
                      <a:pt x="17332" y="33201"/>
                      <a:pt x="17550" y="33330"/>
                      <a:pt x="17769" y="33460"/>
                    </a:cubicBezTo>
                    <a:lnTo>
                      <a:pt x="18951" y="28809"/>
                    </a:lnTo>
                    <a:cubicBezTo>
                      <a:pt x="19535" y="29812"/>
                      <a:pt x="20132" y="30806"/>
                      <a:pt x="20747" y="31792"/>
                    </a:cubicBezTo>
                    <a:cubicBezTo>
                      <a:pt x="20653" y="32157"/>
                      <a:pt x="20449" y="32973"/>
                      <a:pt x="19990" y="34775"/>
                    </a:cubicBezTo>
                    <a:cubicBezTo>
                      <a:pt x="20208" y="34904"/>
                      <a:pt x="20426" y="35029"/>
                      <a:pt x="20640" y="35158"/>
                    </a:cubicBezTo>
                    <a:cubicBezTo>
                      <a:pt x="20640" y="35158"/>
                      <a:pt x="20640" y="35154"/>
                      <a:pt x="21283" y="32625"/>
                    </a:cubicBezTo>
                    <a:cubicBezTo>
                      <a:pt x="21536" y="33022"/>
                      <a:pt x="21799" y="33415"/>
                      <a:pt x="22063" y="33808"/>
                    </a:cubicBezTo>
                    <a:cubicBezTo>
                      <a:pt x="22415" y="34320"/>
                      <a:pt x="22776" y="34828"/>
                      <a:pt x="23151" y="35323"/>
                    </a:cubicBezTo>
                    <a:cubicBezTo>
                      <a:pt x="23110" y="35488"/>
                      <a:pt x="23030" y="35809"/>
                      <a:pt x="22865" y="36460"/>
                    </a:cubicBezTo>
                    <a:cubicBezTo>
                      <a:pt x="23088" y="36594"/>
                      <a:pt x="23307" y="36718"/>
                      <a:pt x="23512" y="36843"/>
                    </a:cubicBezTo>
                    <a:cubicBezTo>
                      <a:pt x="23512" y="36843"/>
                      <a:pt x="23512" y="36839"/>
                      <a:pt x="23713" y="36049"/>
                    </a:cubicBezTo>
                    <a:cubicBezTo>
                      <a:pt x="23797" y="36152"/>
                      <a:pt x="23882" y="36255"/>
                      <a:pt x="23966" y="36358"/>
                    </a:cubicBezTo>
                    <a:cubicBezTo>
                      <a:pt x="24569" y="37066"/>
                      <a:pt x="25215" y="37757"/>
                      <a:pt x="25950" y="38329"/>
                    </a:cubicBezTo>
                    <a:cubicBezTo>
                      <a:pt x="26000" y="38360"/>
                      <a:pt x="26040" y="38387"/>
                      <a:pt x="26080" y="38413"/>
                    </a:cubicBezTo>
                    <a:cubicBezTo>
                      <a:pt x="25442" y="37891"/>
                      <a:pt x="24890" y="37280"/>
                      <a:pt x="24377" y="36643"/>
                    </a:cubicBezTo>
                    <a:lnTo>
                      <a:pt x="24377" y="36643"/>
                    </a:lnTo>
                    <a:cubicBezTo>
                      <a:pt x="24511" y="36683"/>
                      <a:pt x="24921" y="36812"/>
                      <a:pt x="26178" y="37205"/>
                    </a:cubicBezTo>
                    <a:cubicBezTo>
                      <a:pt x="26156" y="36938"/>
                      <a:pt x="26129" y="36679"/>
                      <a:pt x="26098" y="36420"/>
                    </a:cubicBezTo>
                    <a:lnTo>
                      <a:pt x="23628" y="35654"/>
                    </a:lnTo>
                    <a:cubicBezTo>
                      <a:pt x="23164" y="35002"/>
                      <a:pt x="22727" y="34329"/>
                      <a:pt x="22308" y="33651"/>
                    </a:cubicBezTo>
                    <a:cubicBezTo>
                      <a:pt x="22054" y="33240"/>
                      <a:pt x="21809" y="32831"/>
                      <a:pt x="21563" y="32416"/>
                    </a:cubicBezTo>
                    <a:lnTo>
                      <a:pt x="21563" y="32416"/>
                    </a:lnTo>
                    <a:cubicBezTo>
                      <a:pt x="21937" y="32532"/>
                      <a:pt x="22945" y="32845"/>
                      <a:pt x="25670" y="33691"/>
                    </a:cubicBezTo>
                    <a:cubicBezTo>
                      <a:pt x="25612" y="33419"/>
                      <a:pt x="25554" y="33152"/>
                      <a:pt x="25496" y="32884"/>
                    </a:cubicBezTo>
                    <a:lnTo>
                      <a:pt x="21037" y="31493"/>
                    </a:lnTo>
                    <a:cubicBezTo>
                      <a:pt x="20453" y="30468"/>
                      <a:pt x="19896" y="29424"/>
                      <a:pt x="19348" y="28381"/>
                    </a:cubicBezTo>
                    <a:lnTo>
                      <a:pt x="19348" y="28381"/>
                    </a:lnTo>
                    <a:cubicBezTo>
                      <a:pt x="19896" y="28550"/>
                      <a:pt x="21278" y="28978"/>
                      <a:pt x="24756" y="30057"/>
                    </a:cubicBezTo>
                    <a:cubicBezTo>
                      <a:pt x="24672" y="29781"/>
                      <a:pt x="24582" y="29500"/>
                      <a:pt x="24497" y="29219"/>
                    </a:cubicBezTo>
                    <a:cubicBezTo>
                      <a:pt x="24497" y="29219"/>
                      <a:pt x="24493" y="29219"/>
                      <a:pt x="18883" y="27476"/>
                    </a:cubicBezTo>
                    <a:cubicBezTo>
                      <a:pt x="18179" y="26107"/>
                      <a:pt x="17671" y="25113"/>
                      <a:pt x="17301" y="24395"/>
                    </a:cubicBezTo>
                    <a:lnTo>
                      <a:pt x="17301" y="24395"/>
                    </a:lnTo>
                    <a:cubicBezTo>
                      <a:pt x="17983" y="24605"/>
                      <a:pt x="19610" y="25108"/>
                      <a:pt x="23476" y="26312"/>
                    </a:cubicBezTo>
                    <a:cubicBezTo>
                      <a:pt x="23369" y="26023"/>
                      <a:pt x="23258" y="25741"/>
                      <a:pt x="23147" y="25451"/>
                    </a:cubicBezTo>
                    <a:lnTo>
                      <a:pt x="16837" y="23490"/>
                    </a:lnTo>
                    <a:lnTo>
                      <a:pt x="16315" y="22473"/>
                    </a:lnTo>
                    <a:cubicBezTo>
                      <a:pt x="15954" y="21778"/>
                      <a:pt x="15597" y="21086"/>
                      <a:pt x="15228" y="20395"/>
                    </a:cubicBezTo>
                    <a:lnTo>
                      <a:pt x="15228" y="20395"/>
                    </a:lnTo>
                    <a:cubicBezTo>
                      <a:pt x="16035" y="20645"/>
                      <a:pt x="17854" y="21211"/>
                      <a:pt x="21937" y="22482"/>
                    </a:cubicBezTo>
                    <a:cubicBezTo>
                      <a:pt x="21818" y="22192"/>
                      <a:pt x="21697" y="21903"/>
                      <a:pt x="21573" y="21613"/>
                    </a:cubicBezTo>
                    <a:lnTo>
                      <a:pt x="14737" y="19485"/>
                    </a:lnTo>
                    <a:cubicBezTo>
                      <a:pt x="14251" y="18607"/>
                      <a:pt x="13747" y="17738"/>
                      <a:pt x="13195" y="16882"/>
                    </a:cubicBezTo>
                    <a:cubicBezTo>
                      <a:pt x="13065" y="16681"/>
                      <a:pt x="12927" y="16485"/>
                      <a:pt x="12788" y="16289"/>
                    </a:cubicBezTo>
                    <a:lnTo>
                      <a:pt x="12788" y="16289"/>
                    </a:lnTo>
                    <a:cubicBezTo>
                      <a:pt x="13814" y="16606"/>
                      <a:pt x="15936" y="17265"/>
                      <a:pt x="20315" y="18629"/>
                    </a:cubicBezTo>
                    <a:cubicBezTo>
                      <a:pt x="20239" y="18438"/>
                      <a:pt x="20155" y="18250"/>
                      <a:pt x="20079" y="18059"/>
                    </a:cubicBezTo>
                    <a:cubicBezTo>
                      <a:pt x="20034" y="17960"/>
                      <a:pt x="19994" y="17858"/>
                      <a:pt x="19949" y="17756"/>
                    </a:cubicBezTo>
                    <a:lnTo>
                      <a:pt x="12026" y="15290"/>
                    </a:lnTo>
                    <a:cubicBezTo>
                      <a:pt x="11745" y="14951"/>
                      <a:pt x="11460" y="14626"/>
                      <a:pt x="11166" y="14309"/>
                    </a:cubicBezTo>
                    <a:cubicBezTo>
                      <a:pt x="10439" y="13511"/>
                      <a:pt x="9694" y="12766"/>
                      <a:pt x="9021" y="11990"/>
                    </a:cubicBezTo>
                    <a:cubicBezTo>
                      <a:pt x="8927" y="11888"/>
                      <a:pt x="8843" y="11785"/>
                      <a:pt x="8754" y="11683"/>
                    </a:cubicBezTo>
                    <a:lnTo>
                      <a:pt x="8754" y="11683"/>
                    </a:lnTo>
                    <a:cubicBezTo>
                      <a:pt x="10140" y="12116"/>
                      <a:pt x="12931" y="12980"/>
                      <a:pt x="18562" y="14733"/>
                    </a:cubicBezTo>
                    <a:cubicBezTo>
                      <a:pt x="18389" y="14416"/>
                      <a:pt x="18210" y="14112"/>
                      <a:pt x="18023" y="13810"/>
                    </a:cubicBezTo>
                    <a:lnTo>
                      <a:pt x="7995" y="10693"/>
                    </a:lnTo>
                    <a:cubicBezTo>
                      <a:pt x="7741" y="10323"/>
                      <a:pt x="7509" y="9949"/>
                      <a:pt x="7299" y="9556"/>
                    </a:cubicBezTo>
                    <a:cubicBezTo>
                      <a:pt x="6966" y="8936"/>
                      <a:pt x="6684" y="8280"/>
                      <a:pt x="6417" y="7607"/>
                    </a:cubicBezTo>
                    <a:lnTo>
                      <a:pt x="6417" y="7607"/>
                    </a:lnTo>
                    <a:cubicBezTo>
                      <a:pt x="7657" y="7991"/>
                      <a:pt x="10184" y="8776"/>
                      <a:pt x="15362" y="10385"/>
                    </a:cubicBezTo>
                    <a:cubicBezTo>
                      <a:pt x="15089" y="10056"/>
                      <a:pt x="14813" y="9716"/>
                      <a:pt x="14554" y="9377"/>
                    </a:cubicBezTo>
                    <a:lnTo>
                      <a:pt x="6096" y="6747"/>
                    </a:lnTo>
                    <a:cubicBezTo>
                      <a:pt x="5757" y="5802"/>
                      <a:pt x="5445" y="4829"/>
                      <a:pt x="5066" y="3835"/>
                    </a:cubicBezTo>
                    <a:lnTo>
                      <a:pt x="5066" y="3835"/>
                    </a:lnTo>
                    <a:cubicBezTo>
                      <a:pt x="6252" y="4205"/>
                      <a:pt x="8454" y="4892"/>
                      <a:pt x="12565" y="6167"/>
                    </a:cubicBezTo>
                    <a:cubicBezTo>
                      <a:pt x="12405" y="5864"/>
                      <a:pt x="12244" y="5561"/>
                      <a:pt x="12084" y="5263"/>
                    </a:cubicBezTo>
                    <a:lnTo>
                      <a:pt x="4731" y="2975"/>
                    </a:lnTo>
                    <a:cubicBezTo>
                      <a:pt x="4414" y="2213"/>
                      <a:pt x="4054" y="1458"/>
                      <a:pt x="3657" y="732"/>
                    </a:cubicBezTo>
                    <a:cubicBezTo>
                      <a:pt x="3523" y="487"/>
                      <a:pt x="3389" y="242"/>
                      <a:pt x="3247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2944702" y="-23231"/>
                <a:ext cx="597881" cy="859307"/>
              </a:xfrm>
              <a:custGeom>
                <a:rect b="b" l="l" r="r" t="t"/>
                <a:pathLst>
                  <a:path extrusionOk="0" h="27052" w="18822">
                    <a:moveTo>
                      <a:pt x="9395" y="0"/>
                    </a:moveTo>
                    <a:cubicBezTo>
                      <a:pt x="7734" y="0"/>
                      <a:pt x="5877" y="569"/>
                      <a:pt x="3845" y="1878"/>
                    </a:cubicBezTo>
                    <a:cubicBezTo>
                      <a:pt x="3835" y="1882"/>
                      <a:pt x="3831" y="1887"/>
                      <a:pt x="3826" y="1887"/>
                    </a:cubicBezTo>
                    <a:cubicBezTo>
                      <a:pt x="3755" y="1936"/>
                      <a:pt x="3684" y="1980"/>
                      <a:pt x="3612" y="2025"/>
                    </a:cubicBezTo>
                    <a:cubicBezTo>
                      <a:pt x="2083" y="3041"/>
                      <a:pt x="1133" y="4280"/>
                      <a:pt x="634" y="5641"/>
                    </a:cubicBezTo>
                    <a:cubicBezTo>
                      <a:pt x="625" y="5659"/>
                      <a:pt x="620" y="5672"/>
                      <a:pt x="616" y="5690"/>
                    </a:cubicBezTo>
                    <a:cubicBezTo>
                      <a:pt x="612" y="5698"/>
                      <a:pt x="607" y="5712"/>
                      <a:pt x="603" y="5721"/>
                    </a:cubicBezTo>
                    <a:cubicBezTo>
                      <a:pt x="1" y="7424"/>
                      <a:pt x="85" y="9306"/>
                      <a:pt x="594" y="11174"/>
                    </a:cubicBezTo>
                    <a:lnTo>
                      <a:pt x="594" y="11183"/>
                    </a:lnTo>
                    <a:cubicBezTo>
                      <a:pt x="612" y="11250"/>
                      <a:pt x="630" y="11316"/>
                      <a:pt x="647" y="11379"/>
                    </a:cubicBezTo>
                    <a:cubicBezTo>
                      <a:pt x="651" y="11392"/>
                      <a:pt x="657" y="11410"/>
                      <a:pt x="661" y="11423"/>
                    </a:cubicBezTo>
                    <a:cubicBezTo>
                      <a:pt x="951" y="12419"/>
                      <a:pt x="1357" y="13403"/>
                      <a:pt x="1838" y="14353"/>
                    </a:cubicBezTo>
                    <a:cubicBezTo>
                      <a:pt x="1842" y="14366"/>
                      <a:pt x="1847" y="14376"/>
                      <a:pt x="1851" y="14384"/>
                    </a:cubicBezTo>
                    <a:cubicBezTo>
                      <a:pt x="2007" y="14687"/>
                      <a:pt x="2172" y="14991"/>
                      <a:pt x="2342" y="15290"/>
                    </a:cubicBezTo>
                    <a:cubicBezTo>
                      <a:pt x="3733" y="17742"/>
                      <a:pt x="5534" y="20064"/>
                      <a:pt x="7607" y="21951"/>
                    </a:cubicBezTo>
                    <a:cubicBezTo>
                      <a:pt x="7831" y="22151"/>
                      <a:pt x="9008" y="22968"/>
                      <a:pt x="10443" y="23886"/>
                    </a:cubicBezTo>
                    <a:cubicBezTo>
                      <a:pt x="10858" y="24153"/>
                      <a:pt x="11295" y="24430"/>
                      <a:pt x="11727" y="24698"/>
                    </a:cubicBezTo>
                    <a:lnTo>
                      <a:pt x="11727" y="24693"/>
                    </a:lnTo>
                    <a:cubicBezTo>
                      <a:pt x="12146" y="24952"/>
                      <a:pt x="12570" y="25206"/>
                      <a:pt x="12984" y="25447"/>
                    </a:cubicBezTo>
                    <a:lnTo>
                      <a:pt x="12984" y="25451"/>
                    </a:lnTo>
                    <a:cubicBezTo>
                      <a:pt x="13319" y="25647"/>
                      <a:pt x="13649" y="25830"/>
                      <a:pt x="13961" y="26009"/>
                    </a:cubicBezTo>
                    <a:lnTo>
                      <a:pt x="13966" y="26003"/>
                    </a:lnTo>
                    <a:cubicBezTo>
                      <a:pt x="14081" y="26067"/>
                      <a:pt x="14202" y="26133"/>
                      <a:pt x="14313" y="26191"/>
                    </a:cubicBezTo>
                    <a:cubicBezTo>
                      <a:pt x="15277" y="26705"/>
                      <a:pt x="16072" y="27052"/>
                      <a:pt x="16452" y="27052"/>
                    </a:cubicBezTo>
                    <a:cubicBezTo>
                      <a:pt x="16580" y="27052"/>
                      <a:pt x="16661" y="27012"/>
                      <a:pt x="16686" y="26927"/>
                    </a:cubicBezTo>
                    <a:cubicBezTo>
                      <a:pt x="17849" y="22749"/>
                      <a:pt x="18822" y="18465"/>
                      <a:pt x="18804" y="14121"/>
                    </a:cubicBezTo>
                    <a:cubicBezTo>
                      <a:pt x="18773" y="7714"/>
                      <a:pt x="15776" y="968"/>
                      <a:pt x="10550" y="98"/>
                    </a:cubicBezTo>
                    <a:cubicBezTo>
                      <a:pt x="10541" y="94"/>
                      <a:pt x="10537" y="94"/>
                      <a:pt x="10528" y="94"/>
                    </a:cubicBezTo>
                    <a:cubicBezTo>
                      <a:pt x="10496" y="90"/>
                      <a:pt x="10465" y="86"/>
                      <a:pt x="10434" y="76"/>
                    </a:cubicBezTo>
                    <a:cubicBezTo>
                      <a:pt x="10412" y="76"/>
                      <a:pt x="10389" y="72"/>
                      <a:pt x="10372" y="67"/>
                    </a:cubicBezTo>
                    <a:cubicBezTo>
                      <a:pt x="10341" y="63"/>
                      <a:pt x="10305" y="63"/>
                      <a:pt x="10274" y="59"/>
                    </a:cubicBezTo>
                    <a:cubicBezTo>
                      <a:pt x="10234" y="54"/>
                      <a:pt x="10198" y="45"/>
                      <a:pt x="10158" y="45"/>
                    </a:cubicBezTo>
                    <a:cubicBezTo>
                      <a:pt x="10140" y="41"/>
                      <a:pt x="10127" y="41"/>
                      <a:pt x="10109" y="36"/>
                    </a:cubicBezTo>
                    <a:cubicBezTo>
                      <a:pt x="10064" y="32"/>
                      <a:pt x="10020" y="27"/>
                      <a:pt x="9975" y="27"/>
                    </a:cubicBezTo>
                    <a:cubicBezTo>
                      <a:pt x="9967" y="27"/>
                      <a:pt x="9961" y="22"/>
                      <a:pt x="9957" y="22"/>
                    </a:cubicBezTo>
                    <a:cubicBezTo>
                      <a:pt x="9772" y="8"/>
                      <a:pt x="9585" y="0"/>
                      <a:pt x="9395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3469555" y="812093"/>
                <a:ext cx="4161" cy="2827"/>
              </a:xfrm>
              <a:custGeom>
                <a:rect b="b" l="l" r="r" t="t"/>
                <a:pathLst>
                  <a:path extrusionOk="0" h="89" w="131">
                    <a:moveTo>
                      <a:pt x="66" y="1"/>
                    </a:moveTo>
                    <a:cubicBezTo>
                      <a:pt x="57" y="1"/>
                      <a:pt x="48" y="4"/>
                      <a:pt x="38" y="10"/>
                    </a:cubicBezTo>
                    <a:cubicBezTo>
                      <a:pt x="0" y="33"/>
                      <a:pt x="28" y="89"/>
                      <a:pt x="64" y="89"/>
                    </a:cubicBezTo>
                    <a:cubicBezTo>
                      <a:pt x="71" y="89"/>
                      <a:pt x="79" y="86"/>
                      <a:pt x="87" y="81"/>
                    </a:cubicBezTo>
                    <a:cubicBezTo>
                      <a:pt x="130" y="56"/>
                      <a:pt x="106" y="1"/>
                      <a:pt x="6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2966938" y="3674"/>
                <a:ext cx="574946" cy="832751"/>
              </a:xfrm>
              <a:custGeom>
                <a:rect b="b" l="l" r="r" t="t"/>
                <a:pathLst>
                  <a:path extrusionOk="0" h="26216" w="18100">
                    <a:moveTo>
                      <a:pt x="5030" y="1"/>
                    </a:moveTo>
                    <a:cubicBezTo>
                      <a:pt x="4437" y="264"/>
                      <a:pt x="3830" y="593"/>
                      <a:pt x="3202" y="990"/>
                    </a:cubicBezTo>
                    <a:cubicBezTo>
                      <a:pt x="3488" y="1700"/>
                      <a:pt x="3773" y="2408"/>
                      <a:pt x="4067" y="3112"/>
                    </a:cubicBezTo>
                    <a:cubicBezTo>
                      <a:pt x="3505" y="4219"/>
                      <a:pt x="2894" y="5302"/>
                      <a:pt x="2293" y="6359"/>
                    </a:cubicBezTo>
                    <a:cubicBezTo>
                      <a:pt x="1503" y="7763"/>
                      <a:pt x="696" y="9195"/>
                      <a:pt x="1" y="10693"/>
                    </a:cubicBezTo>
                    <a:cubicBezTo>
                      <a:pt x="68" y="10916"/>
                      <a:pt x="139" y="11148"/>
                      <a:pt x="224" y="11370"/>
                    </a:cubicBezTo>
                    <a:cubicBezTo>
                      <a:pt x="955" y="9720"/>
                      <a:pt x="1842" y="8138"/>
                      <a:pt x="2721" y="6604"/>
                    </a:cubicBezTo>
                    <a:cubicBezTo>
                      <a:pt x="3252" y="5654"/>
                      <a:pt x="3799" y="4691"/>
                      <a:pt x="4308" y="3697"/>
                    </a:cubicBezTo>
                    <a:cubicBezTo>
                      <a:pt x="4719" y="4678"/>
                      <a:pt x="5129" y="5654"/>
                      <a:pt x="5538" y="6622"/>
                    </a:cubicBezTo>
                    <a:cubicBezTo>
                      <a:pt x="4526" y="9489"/>
                      <a:pt x="3340" y="12302"/>
                      <a:pt x="1985" y="15027"/>
                    </a:cubicBezTo>
                    <a:cubicBezTo>
                      <a:pt x="2083" y="15192"/>
                      <a:pt x="2186" y="15352"/>
                      <a:pt x="2284" y="15517"/>
                    </a:cubicBezTo>
                    <a:cubicBezTo>
                      <a:pt x="3622" y="12842"/>
                      <a:pt x="4803" y="10086"/>
                      <a:pt x="5816" y="7281"/>
                    </a:cubicBezTo>
                    <a:cubicBezTo>
                      <a:pt x="6069" y="7874"/>
                      <a:pt x="6318" y="8463"/>
                      <a:pt x="6569" y="9057"/>
                    </a:cubicBezTo>
                    <a:cubicBezTo>
                      <a:pt x="6823" y="9658"/>
                      <a:pt x="7086" y="10261"/>
                      <a:pt x="7353" y="10858"/>
                    </a:cubicBezTo>
                    <a:cubicBezTo>
                      <a:pt x="6386" y="13448"/>
                      <a:pt x="5468" y="16070"/>
                      <a:pt x="4612" y="18701"/>
                    </a:cubicBezTo>
                    <a:cubicBezTo>
                      <a:pt x="4732" y="18848"/>
                      <a:pt x="4857" y="18986"/>
                      <a:pt x="4981" y="19137"/>
                    </a:cubicBezTo>
                    <a:cubicBezTo>
                      <a:pt x="5810" y="16565"/>
                      <a:pt x="6698" y="14010"/>
                      <a:pt x="7639" y="11486"/>
                    </a:cubicBezTo>
                    <a:cubicBezTo>
                      <a:pt x="8197" y="12690"/>
                      <a:pt x="8775" y="13877"/>
                      <a:pt x="9374" y="15058"/>
                    </a:cubicBezTo>
                    <a:cubicBezTo>
                      <a:pt x="8798" y="17256"/>
                      <a:pt x="8240" y="19472"/>
                      <a:pt x="7701" y="21684"/>
                    </a:cubicBezTo>
                    <a:cubicBezTo>
                      <a:pt x="7826" y="21773"/>
                      <a:pt x="7973" y="21871"/>
                      <a:pt x="8125" y="21973"/>
                    </a:cubicBezTo>
                    <a:cubicBezTo>
                      <a:pt x="8642" y="19882"/>
                      <a:pt x="9168" y="17791"/>
                      <a:pt x="9708" y="15709"/>
                    </a:cubicBezTo>
                    <a:cubicBezTo>
                      <a:pt x="10265" y="16797"/>
                      <a:pt x="10835" y="17875"/>
                      <a:pt x="11415" y="18950"/>
                    </a:cubicBezTo>
                    <a:cubicBezTo>
                      <a:pt x="11068" y="20453"/>
                      <a:pt x="10747" y="21973"/>
                      <a:pt x="10470" y="23498"/>
                    </a:cubicBezTo>
                    <a:cubicBezTo>
                      <a:pt x="10621" y="23588"/>
                      <a:pt x="10765" y="23681"/>
                      <a:pt x="10916" y="23775"/>
                    </a:cubicBezTo>
                    <a:cubicBezTo>
                      <a:pt x="11166" y="22374"/>
                      <a:pt x="11446" y="20979"/>
                      <a:pt x="11763" y="19602"/>
                    </a:cubicBezTo>
                    <a:cubicBezTo>
                      <a:pt x="12280" y="20555"/>
                      <a:pt x="12802" y="21510"/>
                      <a:pt x="13323" y="22468"/>
                    </a:cubicBezTo>
                    <a:cubicBezTo>
                      <a:pt x="12940" y="24979"/>
                      <a:pt x="12940" y="24983"/>
                      <a:pt x="12940" y="24983"/>
                    </a:cubicBezTo>
                    <a:cubicBezTo>
                      <a:pt x="13092" y="25059"/>
                      <a:pt x="13247" y="25148"/>
                      <a:pt x="13395" y="25228"/>
                    </a:cubicBezTo>
                    <a:cubicBezTo>
                      <a:pt x="13537" y="24279"/>
                      <a:pt x="13636" y="23623"/>
                      <a:pt x="13702" y="23172"/>
                    </a:cubicBezTo>
                    <a:cubicBezTo>
                      <a:pt x="14233" y="24149"/>
                      <a:pt x="14764" y="25125"/>
                      <a:pt x="15286" y="26107"/>
                    </a:cubicBezTo>
                    <a:cubicBezTo>
                      <a:pt x="15286" y="26111"/>
                      <a:pt x="15290" y="26115"/>
                      <a:pt x="15290" y="26115"/>
                    </a:cubicBezTo>
                    <a:cubicBezTo>
                      <a:pt x="15327" y="26187"/>
                      <a:pt x="15381" y="26216"/>
                      <a:pt x="15436" y="26216"/>
                    </a:cubicBezTo>
                    <a:cubicBezTo>
                      <a:pt x="15475" y="26216"/>
                      <a:pt x="15514" y="26202"/>
                      <a:pt x="15548" y="26178"/>
                    </a:cubicBezTo>
                    <a:cubicBezTo>
                      <a:pt x="15634" y="26120"/>
                      <a:pt x="15687" y="26004"/>
                      <a:pt x="15634" y="25893"/>
                    </a:cubicBezTo>
                    <a:cubicBezTo>
                      <a:pt x="15023" y="24648"/>
                      <a:pt x="14443" y="23386"/>
                      <a:pt x="13881" y="22121"/>
                    </a:cubicBezTo>
                    <a:lnTo>
                      <a:pt x="13881" y="22121"/>
                    </a:lnTo>
                    <a:lnTo>
                      <a:pt x="16690" y="23405"/>
                    </a:lnTo>
                    <a:cubicBezTo>
                      <a:pt x="16735" y="23244"/>
                      <a:pt x="16774" y="23084"/>
                      <a:pt x="16811" y="22932"/>
                    </a:cubicBezTo>
                    <a:cubicBezTo>
                      <a:pt x="14537" y="21888"/>
                      <a:pt x="13819" y="21563"/>
                      <a:pt x="13591" y="21456"/>
                    </a:cubicBezTo>
                    <a:cubicBezTo>
                      <a:pt x="13154" y="20462"/>
                      <a:pt x="12731" y="19458"/>
                      <a:pt x="12316" y="18451"/>
                    </a:cubicBezTo>
                    <a:lnTo>
                      <a:pt x="12316" y="18451"/>
                    </a:lnTo>
                    <a:cubicBezTo>
                      <a:pt x="13979" y="19236"/>
                      <a:pt x="15634" y="20056"/>
                      <a:pt x="17260" y="20917"/>
                    </a:cubicBezTo>
                    <a:cubicBezTo>
                      <a:pt x="17297" y="20752"/>
                      <a:pt x="17332" y="20591"/>
                      <a:pt x="17359" y="20427"/>
                    </a:cubicBezTo>
                    <a:cubicBezTo>
                      <a:pt x="15611" y="19499"/>
                      <a:pt x="13836" y="18620"/>
                      <a:pt x="12044" y="17791"/>
                    </a:cubicBezTo>
                    <a:cubicBezTo>
                      <a:pt x="11514" y="16498"/>
                      <a:pt x="10992" y="15200"/>
                      <a:pt x="10475" y="13903"/>
                    </a:cubicBezTo>
                    <a:lnTo>
                      <a:pt x="10475" y="13903"/>
                    </a:lnTo>
                    <a:cubicBezTo>
                      <a:pt x="12909" y="15027"/>
                      <a:pt x="15388" y="16097"/>
                      <a:pt x="17881" y="17114"/>
                    </a:cubicBezTo>
                    <a:cubicBezTo>
                      <a:pt x="17898" y="16943"/>
                      <a:pt x="17921" y="16779"/>
                      <a:pt x="17934" y="16614"/>
                    </a:cubicBezTo>
                    <a:cubicBezTo>
                      <a:pt x="15334" y="15552"/>
                      <a:pt x="12753" y="14434"/>
                      <a:pt x="10212" y="13252"/>
                    </a:cubicBezTo>
                    <a:cubicBezTo>
                      <a:pt x="9734" y="12053"/>
                      <a:pt x="9253" y="10849"/>
                      <a:pt x="8767" y="9654"/>
                    </a:cubicBezTo>
                    <a:lnTo>
                      <a:pt x="8767" y="9654"/>
                    </a:lnTo>
                    <a:cubicBezTo>
                      <a:pt x="11794" y="10938"/>
                      <a:pt x="14916" y="12021"/>
                      <a:pt x="18099" y="12868"/>
                    </a:cubicBezTo>
                    <a:cubicBezTo>
                      <a:pt x="18095" y="12699"/>
                      <a:pt x="18085" y="12529"/>
                      <a:pt x="18081" y="12360"/>
                    </a:cubicBezTo>
                    <a:cubicBezTo>
                      <a:pt x="14831" y="11486"/>
                      <a:pt x="11648" y="10376"/>
                      <a:pt x="8571" y="9043"/>
                    </a:cubicBezTo>
                    <a:lnTo>
                      <a:pt x="8571" y="9034"/>
                    </a:lnTo>
                    <a:cubicBezTo>
                      <a:pt x="8544" y="9025"/>
                      <a:pt x="8522" y="9016"/>
                      <a:pt x="8504" y="9008"/>
                    </a:cubicBezTo>
                    <a:cubicBezTo>
                      <a:pt x="8316" y="8548"/>
                      <a:pt x="8125" y="8088"/>
                      <a:pt x="7938" y="7634"/>
                    </a:cubicBezTo>
                    <a:cubicBezTo>
                      <a:pt x="7656" y="6970"/>
                      <a:pt x="7389" y="6301"/>
                      <a:pt x="7126" y="5627"/>
                    </a:cubicBezTo>
                    <a:lnTo>
                      <a:pt x="7126" y="5627"/>
                    </a:lnTo>
                    <a:lnTo>
                      <a:pt x="17190" y="7211"/>
                    </a:lnTo>
                    <a:cubicBezTo>
                      <a:pt x="17132" y="7036"/>
                      <a:pt x="17073" y="6867"/>
                      <a:pt x="17015" y="6693"/>
                    </a:cubicBezTo>
                    <a:cubicBezTo>
                      <a:pt x="10559" y="5676"/>
                      <a:pt x="7964" y="5271"/>
                      <a:pt x="6921" y="5106"/>
                    </a:cubicBezTo>
                    <a:cubicBezTo>
                      <a:pt x="6489" y="3982"/>
                      <a:pt x="6069" y="2859"/>
                      <a:pt x="5655" y="1731"/>
                    </a:cubicBezTo>
                    <a:lnTo>
                      <a:pt x="5655" y="1731"/>
                    </a:lnTo>
                    <a:cubicBezTo>
                      <a:pt x="8713" y="1815"/>
                      <a:pt x="11786" y="2060"/>
                      <a:pt x="14822" y="2470"/>
                    </a:cubicBezTo>
                    <a:cubicBezTo>
                      <a:pt x="14675" y="2279"/>
                      <a:pt x="14527" y="2101"/>
                      <a:pt x="14376" y="1922"/>
                    </a:cubicBezTo>
                    <a:cubicBezTo>
                      <a:pt x="11424" y="1548"/>
                      <a:pt x="8446" y="1316"/>
                      <a:pt x="5476" y="1240"/>
                    </a:cubicBezTo>
                    <a:cubicBezTo>
                      <a:pt x="5329" y="830"/>
                      <a:pt x="5178" y="416"/>
                      <a:pt x="503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877881" y="-133487"/>
                <a:ext cx="532572" cy="825414"/>
              </a:xfrm>
              <a:custGeom>
                <a:rect b="b" l="l" r="r" t="t"/>
                <a:pathLst>
                  <a:path extrusionOk="0" h="25985" w="16766">
                    <a:moveTo>
                      <a:pt x="8416" y="1"/>
                    </a:moveTo>
                    <a:cubicBezTo>
                      <a:pt x="7684" y="1"/>
                      <a:pt x="6894" y="79"/>
                      <a:pt x="6042" y="244"/>
                    </a:cubicBezTo>
                    <a:cubicBezTo>
                      <a:pt x="6032" y="244"/>
                      <a:pt x="6028" y="248"/>
                      <a:pt x="6019" y="248"/>
                    </a:cubicBezTo>
                    <a:cubicBezTo>
                      <a:pt x="5943" y="261"/>
                      <a:pt x="5872" y="279"/>
                      <a:pt x="5792" y="293"/>
                    </a:cubicBezTo>
                    <a:cubicBezTo>
                      <a:pt x="4147" y="635"/>
                      <a:pt x="2916" y="1367"/>
                      <a:pt x="2029" y="2357"/>
                    </a:cubicBezTo>
                    <a:cubicBezTo>
                      <a:pt x="2019" y="2370"/>
                      <a:pt x="2007" y="2380"/>
                      <a:pt x="1998" y="2392"/>
                    </a:cubicBezTo>
                    <a:cubicBezTo>
                      <a:pt x="1988" y="2401"/>
                      <a:pt x="1984" y="2411"/>
                      <a:pt x="1976" y="2415"/>
                    </a:cubicBezTo>
                    <a:cubicBezTo>
                      <a:pt x="883" y="3658"/>
                      <a:pt x="317" y="5290"/>
                      <a:pt x="116" y="7056"/>
                    </a:cubicBezTo>
                    <a:lnTo>
                      <a:pt x="116" y="7065"/>
                    </a:lnTo>
                    <a:cubicBezTo>
                      <a:pt x="107" y="7123"/>
                      <a:pt x="103" y="7185"/>
                      <a:pt x="93" y="7248"/>
                    </a:cubicBezTo>
                    <a:cubicBezTo>
                      <a:pt x="93" y="7261"/>
                      <a:pt x="89" y="7275"/>
                      <a:pt x="89" y="7292"/>
                    </a:cubicBezTo>
                    <a:cubicBezTo>
                      <a:pt x="0" y="8233"/>
                      <a:pt x="9" y="9214"/>
                      <a:pt x="93" y="10182"/>
                    </a:cubicBezTo>
                    <a:cubicBezTo>
                      <a:pt x="93" y="10196"/>
                      <a:pt x="99" y="10204"/>
                      <a:pt x="99" y="10213"/>
                    </a:cubicBezTo>
                    <a:cubicBezTo>
                      <a:pt x="125" y="10525"/>
                      <a:pt x="161" y="10838"/>
                      <a:pt x="206" y="11149"/>
                    </a:cubicBezTo>
                    <a:cubicBezTo>
                      <a:pt x="558" y="13713"/>
                      <a:pt x="1302" y="16299"/>
                      <a:pt x="2430" y="18609"/>
                    </a:cubicBezTo>
                    <a:cubicBezTo>
                      <a:pt x="2550" y="18859"/>
                      <a:pt x="3272" y="19946"/>
                      <a:pt x="4182" y="21218"/>
                    </a:cubicBezTo>
                    <a:lnTo>
                      <a:pt x="4182" y="21222"/>
                    </a:lnTo>
                    <a:cubicBezTo>
                      <a:pt x="4445" y="21588"/>
                      <a:pt x="4721" y="21971"/>
                      <a:pt x="5003" y="22345"/>
                    </a:cubicBezTo>
                    <a:cubicBezTo>
                      <a:pt x="5270" y="22706"/>
                      <a:pt x="5546" y="23068"/>
                      <a:pt x="5814" y="23411"/>
                    </a:cubicBezTo>
                    <a:lnTo>
                      <a:pt x="5814" y="23416"/>
                    </a:lnTo>
                    <a:cubicBezTo>
                      <a:pt x="6032" y="23696"/>
                      <a:pt x="6252" y="23963"/>
                      <a:pt x="6456" y="24222"/>
                    </a:cubicBezTo>
                    <a:cubicBezTo>
                      <a:pt x="6460" y="24222"/>
                      <a:pt x="6460" y="24218"/>
                      <a:pt x="6460" y="24218"/>
                    </a:cubicBezTo>
                    <a:cubicBezTo>
                      <a:pt x="6541" y="24311"/>
                      <a:pt x="6617" y="24405"/>
                      <a:pt x="6697" y="24498"/>
                    </a:cubicBezTo>
                    <a:cubicBezTo>
                      <a:pt x="7433" y="25373"/>
                      <a:pt x="8058" y="25984"/>
                      <a:pt x="8346" y="25984"/>
                    </a:cubicBezTo>
                    <a:cubicBezTo>
                      <a:pt x="8395" y="25984"/>
                      <a:pt x="8434" y="25967"/>
                      <a:pt x="8462" y="25930"/>
                    </a:cubicBezTo>
                    <a:cubicBezTo>
                      <a:pt x="10875" y="22769"/>
                      <a:pt x="13158" y="19452"/>
                      <a:pt x="14616" y="15746"/>
                    </a:cubicBezTo>
                    <a:cubicBezTo>
                      <a:pt x="16765" y="10284"/>
                      <a:pt x="16506" y="3520"/>
                      <a:pt x="12356" y="1005"/>
                    </a:cubicBezTo>
                    <a:cubicBezTo>
                      <a:pt x="12346" y="1001"/>
                      <a:pt x="12342" y="1001"/>
                      <a:pt x="12337" y="997"/>
                    </a:cubicBezTo>
                    <a:cubicBezTo>
                      <a:pt x="12311" y="979"/>
                      <a:pt x="12284" y="966"/>
                      <a:pt x="12261" y="952"/>
                    </a:cubicBezTo>
                    <a:cubicBezTo>
                      <a:pt x="12244" y="939"/>
                      <a:pt x="12226" y="930"/>
                      <a:pt x="12212" y="921"/>
                    </a:cubicBezTo>
                    <a:cubicBezTo>
                      <a:pt x="12185" y="908"/>
                      <a:pt x="12159" y="894"/>
                      <a:pt x="12132" y="876"/>
                    </a:cubicBezTo>
                    <a:cubicBezTo>
                      <a:pt x="12101" y="863"/>
                      <a:pt x="12070" y="845"/>
                      <a:pt x="12039" y="828"/>
                    </a:cubicBezTo>
                    <a:cubicBezTo>
                      <a:pt x="12025" y="818"/>
                      <a:pt x="12012" y="814"/>
                      <a:pt x="11998" y="805"/>
                    </a:cubicBezTo>
                    <a:cubicBezTo>
                      <a:pt x="11963" y="787"/>
                      <a:pt x="11923" y="769"/>
                      <a:pt x="11887" y="752"/>
                    </a:cubicBezTo>
                    <a:cubicBezTo>
                      <a:pt x="11883" y="748"/>
                      <a:pt x="11878" y="748"/>
                      <a:pt x="11874" y="742"/>
                    </a:cubicBezTo>
                    <a:cubicBezTo>
                      <a:pt x="10911" y="266"/>
                      <a:pt x="9763" y="1"/>
                      <a:pt x="8416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1148645" y="671851"/>
                <a:ext cx="3653" cy="2668"/>
              </a:xfrm>
              <a:custGeom>
                <a:rect b="b" l="l" r="r" t="t"/>
                <a:pathLst>
                  <a:path extrusionOk="0" h="84" w="115">
                    <a:moveTo>
                      <a:pt x="53" y="1"/>
                    </a:moveTo>
                    <a:cubicBezTo>
                      <a:pt x="51" y="1"/>
                      <a:pt x="48" y="1"/>
                      <a:pt x="46" y="2"/>
                    </a:cubicBezTo>
                    <a:cubicBezTo>
                      <a:pt x="0" y="14"/>
                      <a:pt x="12" y="83"/>
                      <a:pt x="53" y="83"/>
                    </a:cubicBezTo>
                    <a:cubicBezTo>
                      <a:pt x="56" y="83"/>
                      <a:pt x="60" y="83"/>
                      <a:pt x="64" y="82"/>
                    </a:cubicBezTo>
                    <a:cubicBezTo>
                      <a:pt x="114" y="74"/>
                      <a:pt x="101" y="1"/>
                      <a:pt x="5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879310" y="-133265"/>
                <a:ext cx="504492" cy="821506"/>
              </a:xfrm>
              <a:custGeom>
                <a:rect b="b" l="l" r="r" t="t"/>
                <a:pathLst>
                  <a:path extrusionOk="0" h="25862" w="15882">
                    <a:moveTo>
                      <a:pt x="7950" y="0"/>
                    </a:moveTo>
                    <a:cubicBezTo>
                      <a:pt x="7357" y="27"/>
                      <a:pt x="6728" y="99"/>
                      <a:pt x="6059" y="223"/>
                    </a:cubicBezTo>
                    <a:cubicBezTo>
                      <a:pt x="6059" y="923"/>
                      <a:pt x="6063" y="1623"/>
                      <a:pt x="6073" y="2319"/>
                    </a:cubicBezTo>
                    <a:cubicBezTo>
                      <a:pt x="5221" y="3072"/>
                      <a:pt x="4334" y="3785"/>
                      <a:pt x="3464" y="4486"/>
                    </a:cubicBezTo>
                    <a:cubicBezTo>
                      <a:pt x="2314" y="5413"/>
                      <a:pt x="1137" y="6359"/>
                      <a:pt x="40" y="7392"/>
                    </a:cubicBezTo>
                    <a:cubicBezTo>
                      <a:pt x="21" y="7611"/>
                      <a:pt x="4" y="7830"/>
                      <a:pt x="0" y="8048"/>
                    </a:cubicBezTo>
                    <a:cubicBezTo>
                      <a:pt x="1181" y="6894"/>
                      <a:pt x="2474" y="5845"/>
                      <a:pt x="3740" y="4834"/>
                    </a:cubicBezTo>
                    <a:cubicBezTo>
                      <a:pt x="4516" y="4209"/>
                      <a:pt x="5310" y="3571"/>
                      <a:pt x="6081" y="2902"/>
                    </a:cubicBezTo>
                    <a:cubicBezTo>
                      <a:pt x="6094" y="3875"/>
                      <a:pt x="6112" y="4847"/>
                      <a:pt x="6135" y="5810"/>
                    </a:cubicBezTo>
                    <a:cubicBezTo>
                      <a:pt x="4302" y="7905"/>
                      <a:pt x="2332" y="9899"/>
                      <a:pt x="254" y="11757"/>
                    </a:cubicBezTo>
                    <a:cubicBezTo>
                      <a:pt x="285" y="11932"/>
                      <a:pt x="316" y="12101"/>
                      <a:pt x="342" y="12275"/>
                    </a:cubicBezTo>
                    <a:cubicBezTo>
                      <a:pt x="2390" y="10452"/>
                      <a:pt x="4334" y="8512"/>
                      <a:pt x="6148" y="6466"/>
                    </a:cubicBezTo>
                    <a:cubicBezTo>
                      <a:pt x="6162" y="7054"/>
                      <a:pt x="6175" y="7643"/>
                      <a:pt x="6184" y="8231"/>
                    </a:cubicBezTo>
                    <a:cubicBezTo>
                      <a:pt x="6197" y="8833"/>
                      <a:pt x="6215" y="9435"/>
                      <a:pt x="6242" y="10032"/>
                    </a:cubicBezTo>
                    <a:cubicBezTo>
                      <a:pt x="4538" y="11909"/>
                      <a:pt x="2867" y="13831"/>
                      <a:pt x="1244" y="15780"/>
                    </a:cubicBezTo>
                    <a:cubicBezTo>
                      <a:pt x="1297" y="15945"/>
                      <a:pt x="1355" y="16105"/>
                      <a:pt x="1408" y="16274"/>
                    </a:cubicBezTo>
                    <a:cubicBezTo>
                      <a:pt x="2987" y="14366"/>
                      <a:pt x="4614" y="12494"/>
                      <a:pt x="6273" y="10660"/>
                    </a:cubicBezTo>
                    <a:cubicBezTo>
                      <a:pt x="6335" y="11878"/>
                      <a:pt x="6425" y="13086"/>
                      <a:pt x="6536" y="14294"/>
                    </a:cubicBezTo>
                    <a:cubicBezTo>
                      <a:pt x="5301" y="15967"/>
                      <a:pt x="4071" y="17665"/>
                      <a:pt x="2863" y="19365"/>
                    </a:cubicBezTo>
                    <a:cubicBezTo>
                      <a:pt x="2937" y="19484"/>
                      <a:pt x="3032" y="19618"/>
                      <a:pt x="3120" y="19756"/>
                    </a:cubicBezTo>
                    <a:cubicBezTo>
                      <a:pt x="4271" y="18151"/>
                      <a:pt x="5431" y="16546"/>
                      <a:pt x="6598" y="14959"/>
                    </a:cubicBezTo>
                    <a:cubicBezTo>
                      <a:pt x="6701" y="16074"/>
                      <a:pt x="6822" y="17188"/>
                      <a:pt x="6950" y="18299"/>
                    </a:cubicBezTo>
                    <a:cubicBezTo>
                      <a:pt x="6144" y="19462"/>
                      <a:pt x="5355" y="20649"/>
                      <a:pt x="4602" y="21853"/>
                    </a:cubicBezTo>
                    <a:cubicBezTo>
                      <a:pt x="4699" y="21977"/>
                      <a:pt x="4789" y="22106"/>
                      <a:pt x="4886" y="22240"/>
                    </a:cubicBezTo>
                    <a:cubicBezTo>
                      <a:pt x="5573" y="21130"/>
                      <a:pt x="6287" y="20038"/>
                      <a:pt x="7026" y="18972"/>
                    </a:cubicBezTo>
                    <a:cubicBezTo>
                      <a:pt x="7143" y="19962"/>
                      <a:pt x="7259" y="20952"/>
                      <a:pt x="7378" y="21941"/>
                    </a:cubicBezTo>
                    <a:lnTo>
                      <a:pt x="6201" y="23952"/>
                    </a:lnTo>
                    <a:cubicBezTo>
                      <a:pt x="6304" y="24073"/>
                      <a:pt x="6407" y="24197"/>
                      <a:pt x="6501" y="24318"/>
                    </a:cubicBezTo>
                    <a:cubicBezTo>
                      <a:pt x="6946" y="23555"/>
                      <a:pt x="7254" y="23034"/>
                      <a:pt x="7464" y="22672"/>
                    </a:cubicBezTo>
                    <a:cubicBezTo>
                      <a:pt x="7584" y="23680"/>
                      <a:pt x="7705" y="24693"/>
                      <a:pt x="7812" y="25705"/>
                    </a:cubicBezTo>
                    <a:cubicBezTo>
                      <a:pt x="7812" y="25709"/>
                      <a:pt x="7812" y="25714"/>
                      <a:pt x="7816" y="25718"/>
                    </a:cubicBezTo>
                    <a:cubicBezTo>
                      <a:pt x="7823" y="25817"/>
                      <a:pt x="7891" y="25862"/>
                      <a:pt x="7965" y="25862"/>
                    </a:cubicBezTo>
                    <a:cubicBezTo>
                      <a:pt x="7980" y="25862"/>
                      <a:pt x="7996" y="25860"/>
                      <a:pt x="8012" y="25856"/>
                    </a:cubicBezTo>
                    <a:cubicBezTo>
                      <a:pt x="8106" y="25839"/>
                      <a:pt x="8191" y="25758"/>
                      <a:pt x="8181" y="25638"/>
                    </a:cubicBezTo>
                    <a:cubicBezTo>
                      <a:pt x="8088" y="24376"/>
                      <a:pt x="8020" y="23106"/>
                      <a:pt x="7972" y="21834"/>
                    </a:cubicBezTo>
                    <a:lnTo>
                      <a:pt x="7972" y="21834"/>
                    </a:lnTo>
                    <a:lnTo>
                      <a:pt x="9930" y="23886"/>
                    </a:lnTo>
                    <a:cubicBezTo>
                      <a:pt x="10018" y="23761"/>
                      <a:pt x="10107" y="23641"/>
                      <a:pt x="10193" y="23520"/>
                    </a:cubicBezTo>
                    <a:cubicBezTo>
                      <a:pt x="8605" y="21861"/>
                      <a:pt x="8106" y="21340"/>
                      <a:pt x="7950" y="21174"/>
                    </a:cubicBezTo>
                    <a:cubicBezTo>
                      <a:pt x="7919" y="20176"/>
                      <a:pt x="7901" y="19177"/>
                      <a:pt x="7887" y="18183"/>
                    </a:cubicBezTo>
                    <a:lnTo>
                      <a:pt x="7887" y="18183"/>
                    </a:lnTo>
                    <a:cubicBezTo>
                      <a:pt x="9037" y="19414"/>
                      <a:pt x="10166" y="20675"/>
                      <a:pt x="11258" y="21960"/>
                    </a:cubicBezTo>
                    <a:cubicBezTo>
                      <a:pt x="11347" y="21830"/>
                      <a:pt x="11428" y="21705"/>
                      <a:pt x="11508" y="21571"/>
                    </a:cubicBezTo>
                    <a:cubicBezTo>
                      <a:pt x="10335" y="20194"/>
                      <a:pt x="9127" y="18842"/>
                      <a:pt x="7878" y="17527"/>
                    </a:cubicBezTo>
                    <a:cubicBezTo>
                      <a:pt x="7865" y="16247"/>
                      <a:pt x="7865" y="14968"/>
                      <a:pt x="7865" y="13683"/>
                    </a:cubicBezTo>
                    <a:lnTo>
                      <a:pt x="7865" y="13683"/>
                    </a:lnTo>
                    <a:cubicBezTo>
                      <a:pt x="9555" y="15467"/>
                      <a:pt x="11298" y="17224"/>
                      <a:pt x="13077" y="18932"/>
                    </a:cubicBezTo>
                    <a:cubicBezTo>
                      <a:pt x="13148" y="18799"/>
                      <a:pt x="13224" y="18659"/>
                      <a:pt x="13291" y="18526"/>
                    </a:cubicBezTo>
                    <a:cubicBezTo>
                      <a:pt x="11441" y="16739"/>
                      <a:pt x="9626" y="14910"/>
                      <a:pt x="7860" y="13041"/>
                    </a:cubicBezTo>
                    <a:cubicBezTo>
                      <a:pt x="7860" y="11856"/>
                      <a:pt x="7860" y="10670"/>
                      <a:pt x="7851" y="9489"/>
                    </a:cubicBezTo>
                    <a:lnTo>
                      <a:pt x="7851" y="9489"/>
                    </a:lnTo>
                    <a:cubicBezTo>
                      <a:pt x="9992" y="11611"/>
                      <a:pt x="12284" y="13590"/>
                      <a:pt x="14704" y="15391"/>
                    </a:cubicBezTo>
                    <a:cubicBezTo>
                      <a:pt x="14758" y="15245"/>
                      <a:pt x="14811" y="15101"/>
                      <a:pt x="14861" y="14955"/>
                    </a:cubicBezTo>
                    <a:cubicBezTo>
                      <a:pt x="12395" y="13109"/>
                      <a:pt x="10059" y="11080"/>
                      <a:pt x="7892" y="8900"/>
                    </a:cubicBezTo>
                    <a:lnTo>
                      <a:pt x="7896" y="8890"/>
                    </a:lnTo>
                    <a:cubicBezTo>
                      <a:pt x="7878" y="8878"/>
                      <a:pt x="7865" y="8859"/>
                      <a:pt x="7847" y="8847"/>
                    </a:cubicBezTo>
                    <a:cubicBezTo>
                      <a:pt x="7843" y="8392"/>
                      <a:pt x="7839" y="7941"/>
                      <a:pt x="7833" y="7487"/>
                    </a:cubicBezTo>
                    <a:cubicBezTo>
                      <a:pt x="7820" y="6826"/>
                      <a:pt x="7820" y="6166"/>
                      <a:pt x="7825" y="5503"/>
                    </a:cubicBezTo>
                    <a:lnTo>
                      <a:pt x="7825" y="5503"/>
                    </a:lnTo>
                    <a:lnTo>
                      <a:pt x="15850" y="10269"/>
                    </a:lnTo>
                    <a:cubicBezTo>
                      <a:pt x="15859" y="10099"/>
                      <a:pt x="15873" y="9938"/>
                      <a:pt x="15881" y="9769"/>
                    </a:cubicBezTo>
                    <a:cubicBezTo>
                      <a:pt x="10732" y="6711"/>
                      <a:pt x="8658" y="5484"/>
                      <a:pt x="7829" y="4989"/>
                    </a:cubicBezTo>
                    <a:cubicBezTo>
                      <a:pt x="7839" y="3888"/>
                      <a:pt x="7865" y="2787"/>
                      <a:pt x="7896" y="1686"/>
                    </a:cubicBezTo>
                    <a:cubicBezTo>
                      <a:pt x="10469" y="2795"/>
                      <a:pt x="13002" y="4048"/>
                      <a:pt x="15445" y="5427"/>
                    </a:cubicBezTo>
                    <a:cubicBezTo>
                      <a:pt x="15391" y="5217"/>
                      <a:pt x="15320" y="5011"/>
                      <a:pt x="15253" y="4811"/>
                    </a:cubicBezTo>
                    <a:cubicBezTo>
                      <a:pt x="12868" y="3491"/>
                      <a:pt x="10411" y="2278"/>
                      <a:pt x="7909" y="1208"/>
                    </a:cubicBezTo>
                    <a:cubicBezTo>
                      <a:pt x="7923" y="807"/>
                      <a:pt x="7936" y="406"/>
                      <a:pt x="795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5439144" y="646566"/>
                <a:ext cx="761725" cy="666398"/>
              </a:xfrm>
              <a:custGeom>
                <a:rect b="b" l="l" r="r" t="t"/>
                <a:pathLst>
                  <a:path extrusionOk="0" h="20979" w="23980">
                    <a:moveTo>
                      <a:pt x="23646" y="0"/>
                    </a:moveTo>
                    <a:cubicBezTo>
                      <a:pt x="23644" y="0"/>
                      <a:pt x="23643" y="0"/>
                      <a:pt x="23641" y="0"/>
                    </a:cubicBezTo>
                    <a:cubicBezTo>
                      <a:pt x="19455" y="143"/>
                      <a:pt x="15228" y="490"/>
                      <a:pt x="11232" y="1775"/>
                    </a:cubicBezTo>
                    <a:cubicBezTo>
                      <a:pt x="5346" y="3665"/>
                      <a:pt x="0" y="8387"/>
                      <a:pt x="723" y="13451"/>
                    </a:cubicBezTo>
                    <a:lnTo>
                      <a:pt x="723" y="13470"/>
                    </a:lnTo>
                    <a:cubicBezTo>
                      <a:pt x="728" y="13501"/>
                      <a:pt x="732" y="13532"/>
                      <a:pt x="736" y="13564"/>
                    </a:cubicBezTo>
                    <a:cubicBezTo>
                      <a:pt x="741" y="13585"/>
                      <a:pt x="745" y="13603"/>
                      <a:pt x="749" y="13626"/>
                    </a:cubicBezTo>
                    <a:cubicBezTo>
                      <a:pt x="755" y="13653"/>
                      <a:pt x="759" y="13684"/>
                      <a:pt x="763" y="13715"/>
                    </a:cubicBezTo>
                    <a:cubicBezTo>
                      <a:pt x="772" y="13755"/>
                      <a:pt x="776" y="13791"/>
                      <a:pt x="786" y="13826"/>
                    </a:cubicBezTo>
                    <a:cubicBezTo>
                      <a:pt x="790" y="13844"/>
                      <a:pt x="794" y="13858"/>
                      <a:pt x="794" y="13875"/>
                    </a:cubicBezTo>
                    <a:cubicBezTo>
                      <a:pt x="803" y="13916"/>
                      <a:pt x="812" y="13960"/>
                      <a:pt x="825" y="14005"/>
                    </a:cubicBezTo>
                    <a:lnTo>
                      <a:pt x="825" y="14019"/>
                    </a:lnTo>
                    <a:cubicBezTo>
                      <a:pt x="1218" y="15717"/>
                      <a:pt x="2311" y="17447"/>
                      <a:pt x="4313" y="19110"/>
                    </a:cubicBezTo>
                    <a:cubicBezTo>
                      <a:pt x="4317" y="19114"/>
                      <a:pt x="4321" y="19119"/>
                      <a:pt x="4326" y="19123"/>
                    </a:cubicBezTo>
                    <a:cubicBezTo>
                      <a:pt x="4388" y="19172"/>
                      <a:pt x="4451" y="19226"/>
                      <a:pt x="4517" y="19275"/>
                    </a:cubicBezTo>
                    <a:cubicBezTo>
                      <a:pt x="5895" y="20390"/>
                      <a:pt x="7313" y="20907"/>
                      <a:pt x="8709" y="20969"/>
                    </a:cubicBezTo>
                    <a:cubicBezTo>
                      <a:pt x="8727" y="20969"/>
                      <a:pt x="8744" y="20969"/>
                      <a:pt x="8762" y="20974"/>
                    </a:cubicBezTo>
                    <a:lnTo>
                      <a:pt x="8793" y="20974"/>
                    </a:lnTo>
                    <a:cubicBezTo>
                      <a:pt x="8872" y="20977"/>
                      <a:pt x="8951" y="20978"/>
                      <a:pt x="9030" y="20978"/>
                    </a:cubicBezTo>
                    <a:cubicBezTo>
                      <a:pt x="10691" y="20978"/>
                      <a:pt x="12316" y="20361"/>
                      <a:pt x="13818" y="19396"/>
                    </a:cubicBezTo>
                    <a:cubicBezTo>
                      <a:pt x="13823" y="19396"/>
                      <a:pt x="13823" y="19391"/>
                      <a:pt x="13827" y="19391"/>
                    </a:cubicBezTo>
                    <a:cubicBezTo>
                      <a:pt x="13881" y="19355"/>
                      <a:pt x="13934" y="19320"/>
                      <a:pt x="13988" y="19284"/>
                    </a:cubicBezTo>
                    <a:cubicBezTo>
                      <a:pt x="14001" y="19275"/>
                      <a:pt x="14014" y="19266"/>
                      <a:pt x="14028" y="19257"/>
                    </a:cubicBezTo>
                    <a:cubicBezTo>
                      <a:pt x="14858" y="18705"/>
                      <a:pt x="15646" y="18044"/>
                      <a:pt x="16382" y="17326"/>
                    </a:cubicBezTo>
                    <a:cubicBezTo>
                      <a:pt x="16391" y="17318"/>
                      <a:pt x="16400" y="17309"/>
                      <a:pt x="16405" y="17304"/>
                    </a:cubicBezTo>
                    <a:cubicBezTo>
                      <a:pt x="16640" y="17073"/>
                      <a:pt x="16873" y="16832"/>
                      <a:pt x="17100" y="16591"/>
                    </a:cubicBezTo>
                    <a:cubicBezTo>
                      <a:pt x="18951" y="14593"/>
                      <a:pt x="20564" y="12262"/>
                      <a:pt x="21697" y="9800"/>
                    </a:cubicBezTo>
                    <a:cubicBezTo>
                      <a:pt x="21818" y="9537"/>
                      <a:pt x="22227" y="8218"/>
                      <a:pt x="22655" y="6630"/>
                    </a:cubicBezTo>
                    <a:cubicBezTo>
                      <a:pt x="22781" y="6171"/>
                      <a:pt x="22906" y="5689"/>
                      <a:pt x="23030" y="5212"/>
                    </a:cubicBezTo>
                    <a:lnTo>
                      <a:pt x="23026" y="5212"/>
                    </a:lnTo>
                    <a:cubicBezTo>
                      <a:pt x="23141" y="4748"/>
                      <a:pt x="23254" y="4285"/>
                      <a:pt x="23355" y="3834"/>
                    </a:cubicBezTo>
                    <a:lnTo>
                      <a:pt x="23361" y="3834"/>
                    </a:lnTo>
                    <a:cubicBezTo>
                      <a:pt x="23441" y="3469"/>
                      <a:pt x="23516" y="3112"/>
                      <a:pt x="23587" y="2773"/>
                    </a:cubicBezTo>
                    <a:lnTo>
                      <a:pt x="23579" y="2773"/>
                    </a:lnTo>
                    <a:cubicBezTo>
                      <a:pt x="23606" y="2643"/>
                      <a:pt x="23632" y="2519"/>
                      <a:pt x="23655" y="2394"/>
                    </a:cubicBezTo>
                    <a:cubicBezTo>
                      <a:pt x="23912" y="1018"/>
                      <a:pt x="23980" y="0"/>
                      <a:pt x="2364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6171835" y="653395"/>
                <a:ext cx="4034" cy="2795"/>
              </a:xfrm>
              <a:custGeom>
                <a:rect b="b" l="l" r="r" t="t"/>
                <a:pathLst>
                  <a:path extrusionOk="0" h="88" w="127">
                    <a:moveTo>
                      <a:pt x="62" y="0"/>
                    </a:moveTo>
                    <a:cubicBezTo>
                      <a:pt x="26" y="0"/>
                      <a:pt x="0" y="48"/>
                      <a:pt x="36" y="80"/>
                    </a:cubicBezTo>
                    <a:cubicBezTo>
                      <a:pt x="44" y="85"/>
                      <a:pt x="52" y="88"/>
                      <a:pt x="60" y="88"/>
                    </a:cubicBezTo>
                    <a:cubicBezTo>
                      <a:pt x="97" y="88"/>
                      <a:pt x="127" y="38"/>
                      <a:pt x="93" y="12"/>
                    </a:cubicBezTo>
                    <a:cubicBezTo>
                      <a:pt x="83" y="4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5498354" y="650504"/>
                <a:ext cx="702102" cy="605663"/>
              </a:xfrm>
              <a:custGeom>
                <a:rect b="b" l="l" r="r" t="t"/>
                <a:pathLst>
                  <a:path extrusionOk="0" h="19067" w="22103">
                    <a:moveTo>
                      <a:pt x="19106" y="0"/>
                    </a:moveTo>
                    <a:lnTo>
                      <a:pt x="19106" y="0"/>
                    </a:lnTo>
                    <a:cubicBezTo>
                      <a:pt x="18945" y="10"/>
                      <a:pt x="18789" y="19"/>
                      <a:pt x="18634" y="27"/>
                    </a:cubicBezTo>
                    <a:cubicBezTo>
                      <a:pt x="18340" y="2431"/>
                      <a:pt x="18246" y="3184"/>
                      <a:pt x="18219" y="3425"/>
                    </a:cubicBezTo>
                    <a:cubicBezTo>
                      <a:pt x="17425" y="4112"/>
                      <a:pt x="16622" y="4793"/>
                      <a:pt x="15820" y="5472"/>
                    </a:cubicBezTo>
                    <a:cubicBezTo>
                      <a:pt x="16056" y="3710"/>
                      <a:pt x="16333" y="1949"/>
                      <a:pt x="16649" y="202"/>
                    </a:cubicBezTo>
                    <a:lnTo>
                      <a:pt x="16649" y="202"/>
                    </a:lnTo>
                    <a:cubicBezTo>
                      <a:pt x="16489" y="214"/>
                      <a:pt x="16333" y="233"/>
                      <a:pt x="16167" y="255"/>
                    </a:cubicBezTo>
                    <a:cubicBezTo>
                      <a:pt x="15825" y="2132"/>
                      <a:pt x="15531" y="4023"/>
                      <a:pt x="15290" y="5913"/>
                    </a:cubicBezTo>
                    <a:cubicBezTo>
                      <a:pt x="14255" y="6778"/>
                      <a:pt x="13212" y="7635"/>
                      <a:pt x="12169" y="8491"/>
                    </a:cubicBezTo>
                    <a:cubicBezTo>
                      <a:pt x="12494" y="5922"/>
                      <a:pt x="12761" y="3327"/>
                      <a:pt x="12971" y="737"/>
                    </a:cubicBezTo>
                    <a:lnTo>
                      <a:pt x="12971" y="737"/>
                    </a:lnTo>
                    <a:cubicBezTo>
                      <a:pt x="12811" y="768"/>
                      <a:pt x="12650" y="799"/>
                      <a:pt x="12494" y="834"/>
                    </a:cubicBezTo>
                    <a:cubicBezTo>
                      <a:pt x="12271" y="3536"/>
                      <a:pt x="11990" y="6238"/>
                      <a:pt x="11642" y="8919"/>
                    </a:cubicBezTo>
                    <a:cubicBezTo>
                      <a:pt x="10679" y="9712"/>
                      <a:pt x="9712" y="10501"/>
                      <a:pt x="8753" y="11300"/>
                    </a:cubicBezTo>
                    <a:cubicBezTo>
                      <a:pt x="9057" y="8137"/>
                      <a:pt x="9141" y="4945"/>
                      <a:pt x="8998" y="1770"/>
                    </a:cubicBezTo>
                    <a:lnTo>
                      <a:pt x="8998" y="1770"/>
                    </a:lnTo>
                    <a:cubicBezTo>
                      <a:pt x="8843" y="1824"/>
                      <a:pt x="8691" y="1877"/>
                      <a:pt x="8534" y="1936"/>
                    </a:cubicBezTo>
                    <a:cubicBezTo>
                      <a:pt x="8677" y="5178"/>
                      <a:pt x="8579" y="8437"/>
                      <a:pt x="8244" y="11656"/>
                    </a:cubicBezTo>
                    <a:lnTo>
                      <a:pt x="8236" y="11660"/>
                    </a:lnTo>
                    <a:cubicBezTo>
                      <a:pt x="8236" y="11683"/>
                      <a:pt x="8236" y="11709"/>
                      <a:pt x="8232" y="11732"/>
                    </a:cubicBezTo>
                    <a:cubicBezTo>
                      <a:pt x="7866" y="12035"/>
                      <a:pt x="7500" y="12343"/>
                      <a:pt x="7135" y="12650"/>
                    </a:cubicBezTo>
                    <a:cubicBezTo>
                      <a:pt x="6604" y="13101"/>
                      <a:pt x="6065" y="13542"/>
                      <a:pt x="5525" y="13979"/>
                    </a:cubicBezTo>
                    <a:lnTo>
                      <a:pt x="4054" y="4254"/>
                    </a:lnTo>
                    <a:cubicBezTo>
                      <a:pt x="3911" y="4357"/>
                      <a:pt x="3768" y="4460"/>
                      <a:pt x="3626" y="4562"/>
                    </a:cubicBezTo>
                    <a:cubicBezTo>
                      <a:pt x="4571" y="10804"/>
                      <a:pt x="4950" y="13310"/>
                      <a:pt x="5102" y="14323"/>
                    </a:cubicBezTo>
                    <a:cubicBezTo>
                      <a:pt x="4196" y="15045"/>
                      <a:pt x="3278" y="15762"/>
                      <a:pt x="2359" y="16467"/>
                    </a:cubicBezTo>
                    <a:cubicBezTo>
                      <a:pt x="1548" y="13627"/>
                      <a:pt x="883" y="10724"/>
                      <a:pt x="375" y="7812"/>
                    </a:cubicBezTo>
                    <a:cubicBezTo>
                      <a:pt x="241" y="7999"/>
                      <a:pt x="121" y="8191"/>
                      <a:pt x="0" y="8384"/>
                    </a:cubicBezTo>
                    <a:cubicBezTo>
                      <a:pt x="517" y="11210"/>
                      <a:pt x="1169" y="14019"/>
                      <a:pt x="1962" y="16774"/>
                    </a:cubicBezTo>
                    <a:cubicBezTo>
                      <a:pt x="1628" y="17033"/>
                      <a:pt x="1289" y="17287"/>
                      <a:pt x="951" y="17546"/>
                    </a:cubicBezTo>
                    <a:cubicBezTo>
                      <a:pt x="1365" y="18015"/>
                      <a:pt x="1846" y="18478"/>
                      <a:pt x="2395" y="18941"/>
                    </a:cubicBezTo>
                    <a:cubicBezTo>
                      <a:pt x="2966" y="18474"/>
                      <a:pt x="3532" y="18001"/>
                      <a:pt x="4093" y="17528"/>
                    </a:cubicBezTo>
                    <a:cubicBezTo>
                      <a:pt x="5279" y="17725"/>
                      <a:pt x="6452" y="17974"/>
                      <a:pt x="7602" y="18215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5" y="18937"/>
                      <a:pt x="12636" y="18803"/>
                      <a:pt x="12819" y="18665"/>
                    </a:cubicBezTo>
                    <a:cubicBezTo>
                      <a:pt x="11084" y="18474"/>
                      <a:pt x="9368" y="18112"/>
                      <a:pt x="7701" y="17756"/>
                    </a:cubicBezTo>
                    <a:cubicBezTo>
                      <a:pt x="6676" y="17537"/>
                      <a:pt x="5627" y="17319"/>
                      <a:pt x="4566" y="17136"/>
                    </a:cubicBezTo>
                    <a:cubicBezTo>
                      <a:pt x="5347" y="16476"/>
                      <a:pt x="6127" y="15811"/>
                      <a:pt x="6898" y="15152"/>
                    </a:cubicBezTo>
                    <a:cubicBezTo>
                      <a:pt x="9832" y="15249"/>
                      <a:pt x="12766" y="15527"/>
                      <a:pt x="15673" y="15981"/>
                    </a:cubicBezTo>
                    <a:cubicBezTo>
                      <a:pt x="15793" y="15842"/>
                      <a:pt x="15914" y="15700"/>
                      <a:pt x="16034" y="15562"/>
                    </a:cubicBezTo>
                    <a:cubicBezTo>
                      <a:pt x="13181" y="15111"/>
                      <a:pt x="10304" y="14821"/>
                      <a:pt x="7425" y="14706"/>
                    </a:cubicBezTo>
                    <a:cubicBezTo>
                      <a:pt x="7897" y="14300"/>
                      <a:pt x="8370" y="13899"/>
                      <a:pt x="8837" y="13498"/>
                    </a:cubicBezTo>
                    <a:cubicBezTo>
                      <a:pt x="9324" y="13087"/>
                      <a:pt x="9800" y="12668"/>
                      <a:pt x="10273" y="12249"/>
                    </a:cubicBezTo>
                    <a:cubicBezTo>
                      <a:pt x="12936" y="12387"/>
                      <a:pt x="15620" y="12467"/>
                      <a:pt x="18291" y="12494"/>
                    </a:cubicBezTo>
                    <a:cubicBezTo>
                      <a:pt x="18393" y="12338"/>
                      <a:pt x="18482" y="12182"/>
                      <a:pt x="18585" y="12026"/>
                    </a:cubicBezTo>
                    <a:cubicBezTo>
                      <a:pt x="15976" y="12012"/>
                      <a:pt x="13364" y="11932"/>
                      <a:pt x="10763" y="11803"/>
                    </a:cubicBezTo>
                    <a:cubicBezTo>
                      <a:pt x="11714" y="10942"/>
                      <a:pt x="12636" y="10059"/>
                      <a:pt x="13551" y="9168"/>
                    </a:cubicBezTo>
                    <a:cubicBezTo>
                      <a:pt x="15739" y="9057"/>
                      <a:pt x="17943" y="8927"/>
                      <a:pt x="20137" y="8780"/>
                    </a:cubicBezTo>
                    <a:cubicBezTo>
                      <a:pt x="20180" y="8637"/>
                      <a:pt x="20230" y="8472"/>
                      <a:pt x="20283" y="8303"/>
                    </a:cubicBezTo>
                    <a:lnTo>
                      <a:pt x="20283" y="8303"/>
                    </a:lnTo>
                    <a:cubicBezTo>
                      <a:pt x="18206" y="8441"/>
                      <a:pt x="16128" y="8561"/>
                      <a:pt x="14054" y="8673"/>
                    </a:cubicBezTo>
                    <a:cubicBezTo>
                      <a:pt x="14893" y="7843"/>
                      <a:pt x="15718" y="7001"/>
                      <a:pt x="16542" y="6158"/>
                    </a:cubicBezTo>
                    <a:cubicBezTo>
                      <a:pt x="18027" y="6038"/>
                      <a:pt x="19521" y="5890"/>
                      <a:pt x="21005" y="5703"/>
                    </a:cubicBezTo>
                    <a:cubicBezTo>
                      <a:pt x="21042" y="5538"/>
                      <a:pt x="21086" y="5378"/>
                      <a:pt x="21131" y="5209"/>
                    </a:cubicBezTo>
                    <a:lnTo>
                      <a:pt x="21131" y="5209"/>
                    </a:lnTo>
                    <a:cubicBezTo>
                      <a:pt x="19766" y="5392"/>
                      <a:pt x="18402" y="5534"/>
                      <a:pt x="17037" y="5645"/>
                    </a:cubicBezTo>
                    <a:cubicBezTo>
                      <a:pt x="17768" y="4892"/>
                      <a:pt x="18495" y="4134"/>
                      <a:pt x="19227" y="3376"/>
                    </a:cubicBezTo>
                    <a:lnTo>
                      <a:pt x="21647" y="2997"/>
                    </a:lnTo>
                    <a:cubicBezTo>
                      <a:pt x="21679" y="2832"/>
                      <a:pt x="21711" y="2667"/>
                      <a:pt x="21746" y="2507"/>
                    </a:cubicBezTo>
                    <a:lnTo>
                      <a:pt x="21746" y="2507"/>
                    </a:lnTo>
                    <a:cubicBezTo>
                      <a:pt x="20832" y="2649"/>
                      <a:pt x="20199" y="2752"/>
                      <a:pt x="19762" y="2819"/>
                    </a:cubicBezTo>
                    <a:cubicBezTo>
                      <a:pt x="20507" y="2048"/>
                      <a:pt x="21250" y="1276"/>
                      <a:pt x="22005" y="513"/>
                    </a:cubicBezTo>
                    <a:cubicBezTo>
                      <a:pt x="22009" y="509"/>
                      <a:pt x="22009" y="504"/>
                      <a:pt x="22013" y="504"/>
                    </a:cubicBezTo>
                    <a:cubicBezTo>
                      <a:pt x="22102" y="411"/>
                      <a:pt x="22071" y="309"/>
                      <a:pt x="21995" y="246"/>
                    </a:cubicBezTo>
                    <a:cubicBezTo>
                      <a:pt x="21954" y="216"/>
                      <a:pt x="21902" y="197"/>
                      <a:pt x="21850" y="197"/>
                    </a:cubicBezTo>
                    <a:cubicBezTo>
                      <a:pt x="21800" y="197"/>
                      <a:pt x="21749" y="214"/>
                      <a:pt x="21705" y="255"/>
                    </a:cubicBezTo>
                    <a:cubicBezTo>
                      <a:pt x="20738" y="1178"/>
                      <a:pt x="19748" y="2079"/>
                      <a:pt x="18741" y="2961"/>
                    </a:cubicBez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5094684" y="47097"/>
                <a:ext cx="560493" cy="869599"/>
              </a:xfrm>
              <a:custGeom>
                <a:rect b="b" l="l" r="r" t="t"/>
                <a:pathLst>
                  <a:path extrusionOk="0" h="27376" w="17645">
                    <a:moveTo>
                      <a:pt x="8995" y="0"/>
                    </a:moveTo>
                    <a:cubicBezTo>
                      <a:pt x="8944" y="0"/>
                      <a:pt x="8904" y="18"/>
                      <a:pt x="8874" y="56"/>
                    </a:cubicBezTo>
                    <a:cubicBezTo>
                      <a:pt x="6310" y="3369"/>
                      <a:pt x="3876" y="6842"/>
                      <a:pt x="2310" y="10734"/>
                    </a:cubicBezTo>
                    <a:cubicBezTo>
                      <a:pt x="1" y="16473"/>
                      <a:pt x="215" y="23598"/>
                      <a:pt x="4571" y="26283"/>
                    </a:cubicBezTo>
                    <a:cubicBezTo>
                      <a:pt x="4576" y="26287"/>
                      <a:pt x="4584" y="26291"/>
                      <a:pt x="4589" y="26296"/>
                    </a:cubicBezTo>
                    <a:cubicBezTo>
                      <a:pt x="4616" y="26310"/>
                      <a:pt x="4643" y="26327"/>
                      <a:pt x="4670" y="26341"/>
                    </a:cubicBezTo>
                    <a:cubicBezTo>
                      <a:pt x="4687" y="26353"/>
                      <a:pt x="4705" y="26363"/>
                      <a:pt x="4723" y="26372"/>
                    </a:cubicBezTo>
                    <a:cubicBezTo>
                      <a:pt x="4750" y="26390"/>
                      <a:pt x="4777" y="26403"/>
                      <a:pt x="4803" y="26421"/>
                    </a:cubicBezTo>
                    <a:cubicBezTo>
                      <a:pt x="4835" y="26438"/>
                      <a:pt x="4870" y="26456"/>
                      <a:pt x="4901" y="26474"/>
                    </a:cubicBezTo>
                    <a:cubicBezTo>
                      <a:pt x="4915" y="26483"/>
                      <a:pt x="4932" y="26487"/>
                      <a:pt x="4946" y="26497"/>
                    </a:cubicBezTo>
                    <a:cubicBezTo>
                      <a:pt x="4981" y="26518"/>
                      <a:pt x="5022" y="26536"/>
                      <a:pt x="5061" y="26559"/>
                    </a:cubicBezTo>
                    <a:cubicBezTo>
                      <a:pt x="5066" y="26559"/>
                      <a:pt x="5071" y="26563"/>
                      <a:pt x="5075" y="26563"/>
                    </a:cubicBezTo>
                    <a:cubicBezTo>
                      <a:pt x="6106" y="27083"/>
                      <a:pt x="7344" y="27376"/>
                      <a:pt x="8806" y="27376"/>
                    </a:cubicBezTo>
                    <a:cubicBezTo>
                      <a:pt x="9550" y="27376"/>
                      <a:pt x="10352" y="27300"/>
                      <a:pt x="11214" y="27139"/>
                    </a:cubicBezTo>
                    <a:cubicBezTo>
                      <a:pt x="11224" y="27139"/>
                      <a:pt x="11233" y="27133"/>
                      <a:pt x="11237" y="27133"/>
                    </a:cubicBezTo>
                    <a:cubicBezTo>
                      <a:pt x="11317" y="27121"/>
                      <a:pt x="11397" y="27102"/>
                      <a:pt x="11478" y="27090"/>
                    </a:cubicBezTo>
                    <a:cubicBezTo>
                      <a:pt x="13217" y="26742"/>
                      <a:pt x="14519" y="25979"/>
                      <a:pt x="15460" y="24945"/>
                    </a:cubicBezTo>
                    <a:cubicBezTo>
                      <a:pt x="15472" y="24931"/>
                      <a:pt x="15482" y="24918"/>
                      <a:pt x="15495" y="24909"/>
                    </a:cubicBezTo>
                    <a:cubicBezTo>
                      <a:pt x="15499" y="24900"/>
                      <a:pt x="15509" y="24892"/>
                      <a:pt x="15517" y="24882"/>
                    </a:cubicBezTo>
                    <a:cubicBezTo>
                      <a:pt x="16676" y="23581"/>
                      <a:pt x="17287" y="21863"/>
                      <a:pt x="17515" y="20009"/>
                    </a:cubicBezTo>
                    <a:lnTo>
                      <a:pt x="17515" y="20000"/>
                    </a:lnTo>
                    <a:cubicBezTo>
                      <a:pt x="17524" y="19937"/>
                      <a:pt x="17532" y="19871"/>
                      <a:pt x="17538" y="19809"/>
                    </a:cubicBezTo>
                    <a:cubicBezTo>
                      <a:pt x="17542" y="19790"/>
                      <a:pt x="17542" y="19777"/>
                      <a:pt x="17542" y="19764"/>
                    </a:cubicBezTo>
                    <a:cubicBezTo>
                      <a:pt x="17645" y="18770"/>
                      <a:pt x="17645" y="17739"/>
                      <a:pt x="17559" y="16714"/>
                    </a:cubicBezTo>
                    <a:lnTo>
                      <a:pt x="17559" y="16683"/>
                    </a:lnTo>
                    <a:cubicBezTo>
                      <a:pt x="17532" y="16352"/>
                      <a:pt x="17497" y="16023"/>
                      <a:pt x="17452" y="15693"/>
                    </a:cubicBezTo>
                    <a:cubicBezTo>
                      <a:pt x="17100" y="12995"/>
                      <a:pt x="16338" y="10262"/>
                      <a:pt x="15170" y="7818"/>
                    </a:cubicBezTo>
                    <a:cubicBezTo>
                      <a:pt x="15044" y="7556"/>
                      <a:pt x="14291" y="6400"/>
                      <a:pt x="13346" y="5054"/>
                    </a:cubicBezTo>
                    <a:cubicBezTo>
                      <a:pt x="13070" y="4661"/>
                      <a:pt x="12780" y="4260"/>
                      <a:pt x="12490" y="3859"/>
                    </a:cubicBezTo>
                    <a:lnTo>
                      <a:pt x="12490" y="3864"/>
                    </a:lnTo>
                    <a:cubicBezTo>
                      <a:pt x="12209" y="3480"/>
                      <a:pt x="11924" y="3097"/>
                      <a:pt x="11643" y="2731"/>
                    </a:cubicBezTo>
                    <a:lnTo>
                      <a:pt x="11643" y="2727"/>
                    </a:lnTo>
                    <a:cubicBezTo>
                      <a:pt x="11416" y="2428"/>
                      <a:pt x="11188" y="2147"/>
                      <a:pt x="10969" y="1871"/>
                    </a:cubicBezTo>
                    <a:lnTo>
                      <a:pt x="10969" y="1875"/>
                    </a:lnTo>
                    <a:cubicBezTo>
                      <a:pt x="10885" y="1777"/>
                      <a:pt x="10805" y="1675"/>
                      <a:pt x="10724" y="1581"/>
                    </a:cubicBezTo>
                    <a:cubicBezTo>
                      <a:pt x="9951" y="651"/>
                      <a:pt x="9297" y="0"/>
                      <a:pt x="89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5370595" y="65266"/>
                <a:ext cx="3780" cy="2795"/>
              </a:xfrm>
              <a:custGeom>
                <a:rect b="b" l="l" r="r" t="t"/>
                <a:pathLst>
                  <a:path extrusionOk="0" h="88" w="119">
                    <a:moveTo>
                      <a:pt x="63" y="1"/>
                    </a:moveTo>
                    <a:cubicBezTo>
                      <a:pt x="60" y="1"/>
                      <a:pt x="57" y="1"/>
                      <a:pt x="54" y="2"/>
                    </a:cubicBezTo>
                    <a:cubicBezTo>
                      <a:pt x="1" y="14"/>
                      <a:pt x="12" y="87"/>
                      <a:pt x="60" y="87"/>
                    </a:cubicBezTo>
                    <a:cubicBezTo>
                      <a:pt x="64" y="87"/>
                      <a:pt x="67" y="87"/>
                      <a:pt x="72" y="86"/>
                    </a:cubicBezTo>
                    <a:cubicBezTo>
                      <a:pt x="118" y="77"/>
                      <a:pt x="109" y="1"/>
                      <a:pt x="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6"/>
              <p:cNvSpPr/>
              <p:nvPr/>
            </p:nvSpPr>
            <p:spPr>
              <a:xfrm>
                <a:off x="5122606" y="51004"/>
                <a:ext cx="531143" cy="865501"/>
              </a:xfrm>
              <a:custGeom>
                <a:rect b="b" l="l" r="r" t="t"/>
                <a:pathLst>
                  <a:path extrusionOk="0" h="27247" w="16721">
                    <a:moveTo>
                      <a:pt x="8462" y="0"/>
                    </a:moveTo>
                    <a:cubicBezTo>
                      <a:pt x="8448" y="0"/>
                      <a:pt x="8433" y="2"/>
                      <a:pt x="8419" y="4"/>
                    </a:cubicBezTo>
                    <a:cubicBezTo>
                      <a:pt x="8325" y="27"/>
                      <a:pt x="8232" y="111"/>
                      <a:pt x="8240" y="231"/>
                    </a:cubicBezTo>
                    <a:cubicBezTo>
                      <a:pt x="8333" y="1565"/>
                      <a:pt x="8392" y="2902"/>
                      <a:pt x="8432" y="4244"/>
                    </a:cubicBezTo>
                    <a:lnTo>
                      <a:pt x="6386" y="2069"/>
                    </a:lnTo>
                    <a:cubicBezTo>
                      <a:pt x="6292" y="2198"/>
                      <a:pt x="6193" y="2323"/>
                      <a:pt x="6104" y="2447"/>
                    </a:cubicBezTo>
                    <a:cubicBezTo>
                      <a:pt x="7763" y="4209"/>
                      <a:pt x="8285" y="4766"/>
                      <a:pt x="8450" y="4940"/>
                    </a:cubicBezTo>
                    <a:cubicBezTo>
                      <a:pt x="8472" y="5993"/>
                      <a:pt x="8485" y="7045"/>
                      <a:pt x="8490" y="8092"/>
                    </a:cubicBezTo>
                    <a:cubicBezTo>
                      <a:pt x="7290" y="6786"/>
                      <a:pt x="6113" y="5448"/>
                      <a:pt x="4972" y="4084"/>
                    </a:cubicBezTo>
                    <a:cubicBezTo>
                      <a:pt x="4878" y="4217"/>
                      <a:pt x="4789" y="4351"/>
                      <a:pt x="4705" y="4490"/>
                    </a:cubicBezTo>
                    <a:cubicBezTo>
                      <a:pt x="5926" y="5952"/>
                      <a:pt x="7193" y="7388"/>
                      <a:pt x="8494" y="8783"/>
                    </a:cubicBezTo>
                    <a:cubicBezTo>
                      <a:pt x="8499" y="10130"/>
                      <a:pt x="8490" y="11481"/>
                      <a:pt x="8481" y="12832"/>
                    </a:cubicBezTo>
                    <a:cubicBezTo>
                      <a:pt x="6715" y="10938"/>
                      <a:pt x="4888" y="9078"/>
                      <a:pt x="3028" y="7259"/>
                    </a:cubicBezTo>
                    <a:cubicBezTo>
                      <a:pt x="2952" y="7401"/>
                      <a:pt x="2872" y="7549"/>
                      <a:pt x="2801" y="7687"/>
                    </a:cubicBezTo>
                    <a:cubicBezTo>
                      <a:pt x="4736" y="9582"/>
                      <a:pt x="6635" y="11526"/>
                      <a:pt x="8477" y="13510"/>
                    </a:cubicBezTo>
                    <a:cubicBezTo>
                      <a:pt x="8467" y="14758"/>
                      <a:pt x="8459" y="16007"/>
                      <a:pt x="8454" y="17255"/>
                    </a:cubicBezTo>
                    <a:cubicBezTo>
                      <a:pt x="6220" y="14999"/>
                      <a:pt x="3822" y="12895"/>
                      <a:pt x="1285" y="10977"/>
                    </a:cubicBezTo>
                    <a:cubicBezTo>
                      <a:pt x="1231" y="11129"/>
                      <a:pt x="1173" y="11280"/>
                      <a:pt x="1115" y="11436"/>
                    </a:cubicBezTo>
                    <a:cubicBezTo>
                      <a:pt x="3701" y="13403"/>
                      <a:pt x="6145" y="15556"/>
                      <a:pt x="8409" y="17871"/>
                    </a:cubicBezTo>
                    <a:lnTo>
                      <a:pt x="8405" y="17879"/>
                    </a:lnTo>
                    <a:cubicBezTo>
                      <a:pt x="8423" y="17898"/>
                      <a:pt x="8440" y="17915"/>
                      <a:pt x="8454" y="17929"/>
                    </a:cubicBezTo>
                    <a:cubicBezTo>
                      <a:pt x="8459" y="18406"/>
                      <a:pt x="8459" y="18883"/>
                      <a:pt x="8463" y="19359"/>
                    </a:cubicBezTo>
                    <a:cubicBezTo>
                      <a:pt x="8467" y="20060"/>
                      <a:pt x="8463" y="20756"/>
                      <a:pt x="8454" y="21451"/>
                    </a:cubicBezTo>
                    <a:lnTo>
                      <a:pt x="36" y="16363"/>
                    </a:lnTo>
                    <a:cubicBezTo>
                      <a:pt x="23" y="16542"/>
                      <a:pt x="9" y="16711"/>
                      <a:pt x="0" y="16889"/>
                    </a:cubicBezTo>
                    <a:cubicBezTo>
                      <a:pt x="5400" y="20153"/>
                      <a:pt x="7571" y="21464"/>
                      <a:pt x="8446" y="21995"/>
                    </a:cubicBezTo>
                    <a:cubicBezTo>
                      <a:pt x="8427" y="23154"/>
                      <a:pt x="8392" y="24314"/>
                      <a:pt x="8347" y="25473"/>
                    </a:cubicBezTo>
                    <a:cubicBezTo>
                      <a:pt x="5645" y="24282"/>
                      <a:pt x="2988" y="22940"/>
                      <a:pt x="424" y="21468"/>
                    </a:cubicBezTo>
                    <a:lnTo>
                      <a:pt x="424" y="21468"/>
                    </a:lnTo>
                    <a:cubicBezTo>
                      <a:pt x="482" y="21692"/>
                      <a:pt x="554" y="21906"/>
                      <a:pt x="620" y="22120"/>
                    </a:cubicBezTo>
                    <a:cubicBezTo>
                      <a:pt x="3126" y="23533"/>
                      <a:pt x="5703" y="24826"/>
                      <a:pt x="8329" y="25973"/>
                    </a:cubicBezTo>
                    <a:cubicBezTo>
                      <a:pt x="8312" y="26395"/>
                      <a:pt x="8294" y="26823"/>
                      <a:pt x="8276" y="27247"/>
                    </a:cubicBezTo>
                    <a:cubicBezTo>
                      <a:pt x="8900" y="27225"/>
                      <a:pt x="9564" y="27154"/>
                      <a:pt x="10269" y="27029"/>
                    </a:cubicBezTo>
                    <a:cubicBezTo>
                      <a:pt x="10273" y="26288"/>
                      <a:pt x="10278" y="25553"/>
                      <a:pt x="10273" y="24817"/>
                    </a:cubicBezTo>
                    <a:cubicBezTo>
                      <a:pt x="11179" y="24032"/>
                      <a:pt x="12119" y="23288"/>
                      <a:pt x="13042" y="22561"/>
                    </a:cubicBezTo>
                    <a:cubicBezTo>
                      <a:pt x="14260" y="21594"/>
                      <a:pt x="15503" y="20608"/>
                      <a:pt x="16672" y="19525"/>
                    </a:cubicBezTo>
                    <a:cubicBezTo>
                      <a:pt x="16694" y="19297"/>
                      <a:pt x="16712" y="19065"/>
                      <a:pt x="16721" y="18834"/>
                    </a:cubicBezTo>
                    <a:lnTo>
                      <a:pt x="16721" y="18834"/>
                    </a:lnTo>
                    <a:cubicBezTo>
                      <a:pt x="15463" y="20042"/>
                      <a:pt x="14090" y="21135"/>
                      <a:pt x="12747" y="22186"/>
                    </a:cubicBezTo>
                    <a:cubicBezTo>
                      <a:pt x="11928" y="22837"/>
                      <a:pt x="11089" y="23506"/>
                      <a:pt x="10269" y="24207"/>
                    </a:cubicBezTo>
                    <a:cubicBezTo>
                      <a:pt x="10260" y="23181"/>
                      <a:pt x="10251" y="22160"/>
                      <a:pt x="10238" y="21143"/>
                    </a:cubicBezTo>
                    <a:cubicBezTo>
                      <a:pt x="12186" y="18949"/>
                      <a:pt x="14272" y="16867"/>
                      <a:pt x="16480" y="14924"/>
                    </a:cubicBezTo>
                    <a:cubicBezTo>
                      <a:pt x="16449" y="14741"/>
                      <a:pt x="16418" y="14562"/>
                      <a:pt x="16391" y="14379"/>
                    </a:cubicBezTo>
                    <a:cubicBezTo>
                      <a:pt x="14219" y="16283"/>
                      <a:pt x="12159" y="18312"/>
                      <a:pt x="10228" y="20452"/>
                    </a:cubicBezTo>
                    <a:cubicBezTo>
                      <a:pt x="10220" y="19828"/>
                      <a:pt x="10211" y="19208"/>
                      <a:pt x="10202" y="18593"/>
                    </a:cubicBezTo>
                    <a:cubicBezTo>
                      <a:pt x="10197" y="17955"/>
                      <a:pt x="10179" y="17322"/>
                      <a:pt x="10158" y="16689"/>
                    </a:cubicBezTo>
                    <a:cubicBezTo>
                      <a:pt x="11967" y="14731"/>
                      <a:pt x="13747" y="12720"/>
                      <a:pt x="15472" y="10679"/>
                    </a:cubicBezTo>
                    <a:cubicBezTo>
                      <a:pt x="15414" y="10504"/>
                      <a:pt x="15356" y="10335"/>
                      <a:pt x="15299" y="10156"/>
                    </a:cubicBezTo>
                    <a:cubicBezTo>
                      <a:pt x="13622" y="12154"/>
                      <a:pt x="11891" y="14112"/>
                      <a:pt x="10131" y="16029"/>
                    </a:cubicBezTo>
                    <a:cubicBezTo>
                      <a:pt x="10072" y="14749"/>
                      <a:pt x="9988" y="13474"/>
                      <a:pt x="9885" y="12204"/>
                    </a:cubicBezTo>
                    <a:cubicBezTo>
                      <a:pt x="11201" y="10446"/>
                      <a:pt x="12507" y="8672"/>
                      <a:pt x="13796" y="6888"/>
                    </a:cubicBezTo>
                    <a:cubicBezTo>
                      <a:pt x="13716" y="6764"/>
                      <a:pt x="13622" y="6621"/>
                      <a:pt x="13523" y="6474"/>
                    </a:cubicBezTo>
                    <a:cubicBezTo>
                      <a:pt x="12302" y="8155"/>
                      <a:pt x="11067" y="9835"/>
                      <a:pt x="9823" y="11499"/>
                    </a:cubicBezTo>
                    <a:cubicBezTo>
                      <a:pt x="9720" y="10322"/>
                      <a:pt x="9605" y="9149"/>
                      <a:pt x="9479" y="7977"/>
                    </a:cubicBezTo>
                    <a:cubicBezTo>
                      <a:pt x="10340" y="6759"/>
                      <a:pt x="11179" y="5515"/>
                      <a:pt x="11981" y="4254"/>
                    </a:cubicBezTo>
                    <a:cubicBezTo>
                      <a:pt x="11883" y="4120"/>
                      <a:pt x="11790" y="3982"/>
                      <a:pt x="11687" y="3843"/>
                    </a:cubicBezTo>
                    <a:cubicBezTo>
                      <a:pt x="10951" y="5007"/>
                      <a:pt x="10193" y="6149"/>
                      <a:pt x="9403" y="7267"/>
                    </a:cubicBezTo>
                    <a:cubicBezTo>
                      <a:pt x="9292" y="6224"/>
                      <a:pt x="9172" y="5180"/>
                      <a:pt x="9056" y="4137"/>
                    </a:cubicBezTo>
                    <a:lnTo>
                      <a:pt x="10313" y="2029"/>
                    </a:lnTo>
                    <a:cubicBezTo>
                      <a:pt x="10206" y="1900"/>
                      <a:pt x="10099" y="1770"/>
                      <a:pt x="10002" y="1641"/>
                    </a:cubicBezTo>
                    <a:cubicBezTo>
                      <a:pt x="9524" y="2439"/>
                      <a:pt x="9199" y="2987"/>
                      <a:pt x="8971" y="3367"/>
                    </a:cubicBezTo>
                    <a:cubicBezTo>
                      <a:pt x="8856" y="2301"/>
                      <a:pt x="8740" y="1235"/>
                      <a:pt x="8633" y="165"/>
                    </a:cubicBezTo>
                    <a:cubicBezTo>
                      <a:pt x="8628" y="165"/>
                      <a:pt x="8628" y="161"/>
                      <a:pt x="8628" y="156"/>
                    </a:cubicBezTo>
                    <a:cubicBezTo>
                      <a:pt x="8617" y="46"/>
                      <a:pt x="8544" y="0"/>
                      <a:pt x="84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6"/>
              <p:cNvSpPr/>
              <p:nvPr/>
            </p:nvSpPr>
            <p:spPr>
              <a:xfrm>
                <a:off x="2961283" y="556480"/>
                <a:ext cx="891898" cy="1389528"/>
              </a:xfrm>
              <a:custGeom>
                <a:rect b="b" l="l" r="r" t="t"/>
                <a:pathLst>
                  <a:path extrusionOk="0" h="43744" w="28078">
                    <a:moveTo>
                      <a:pt x="1244" y="1"/>
                    </a:moveTo>
                    <a:cubicBezTo>
                      <a:pt x="942" y="2382"/>
                      <a:pt x="152" y="5025"/>
                      <a:pt x="81" y="7389"/>
                    </a:cubicBezTo>
                    <a:cubicBezTo>
                      <a:pt x="1" y="10340"/>
                      <a:pt x="1967" y="12743"/>
                      <a:pt x="2676" y="15495"/>
                    </a:cubicBezTo>
                    <a:cubicBezTo>
                      <a:pt x="3300" y="17893"/>
                      <a:pt x="2948" y="20359"/>
                      <a:pt x="3683" y="22704"/>
                    </a:cubicBezTo>
                    <a:cubicBezTo>
                      <a:pt x="4570" y="25531"/>
                      <a:pt x="6577" y="28180"/>
                      <a:pt x="8811" y="30079"/>
                    </a:cubicBezTo>
                    <a:cubicBezTo>
                      <a:pt x="9766" y="30882"/>
                      <a:pt x="10799" y="31590"/>
                      <a:pt x="11678" y="32468"/>
                    </a:cubicBezTo>
                    <a:cubicBezTo>
                      <a:pt x="12489" y="33281"/>
                      <a:pt x="13154" y="34221"/>
                      <a:pt x="13810" y="35162"/>
                    </a:cubicBezTo>
                    <a:cubicBezTo>
                      <a:pt x="15585" y="37693"/>
                      <a:pt x="18628" y="43744"/>
                      <a:pt x="22510" y="43744"/>
                    </a:cubicBezTo>
                    <a:cubicBezTo>
                      <a:pt x="23026" y="43744"/>
                      <a:pt x="23556" y="43637"/>
                      <a:pt x="24100" y="43402"/>
                    </a:cubicBezTo>
                    <a:cubicBezTo>
                      <a:pt x="25273" y="42893"/>
                      <a:pt x="26143" y="41877"/>
                      <a:pt x="26927" y="40873"/>
                    </a:cubicBezTo>
                    <a:cubicBezTo>
                      <a:pt x="27382" y="40284"/>
                      <a:pt x="27837" y="39665"/>
                      <a:pt x="27970" y="38938"/>
                    </a:cubicBezTo>
                    <a:cubicBezTo>
                      <a:pt x="28077" y="38358"/>
                      <a:pt x="27970" y="37757"/>
                      <a:pt x="27845" y="37187"/>
                    </a:cubicBezTo>
                    <a:cubicBezTo>
                      <a:pt x="26941" y="32941"/>
                      <a:pt x="24885" y="29900"/>
                      <a:pt x="22437" y="26512"/>
                    </a:cubicBezTo>
                    <a:cubicBezTo>
                      <a:pt x="21599" y="25352"/>
                      <a:pt x="20827" y="24109"/>
                      <a:pt x="20083" y="22820"/>
                    </a:cubicBezTo>
                    <a:cubicBezTo>
                      <a:pt x="17296" y="18026"/>
                      <a:pt x="14875" y="12698"/>
                      <a:pt x="10653" y="9278"/>
                    </a:cubicBezTo>
                    <a:cubicBezTo>
                      <a:pt x="9293" y="8177"/>
                      <a:pt x="7741" y="7321"/>
                      <a:pt x="6385" y="6207"/>
                    </a:cubicBezTo>
                    <a:cubicBezTo>
                      <a:pt x="4303" y="4495"/>
                      <a:pt x="2761" y="2230"/>
                      <a:pt x="124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2964841" y="556035"/>
                <a:ext cx="870774" cy="1375456"/>
              </a:xfrm>
              <a:custGeom>
                <a:rect b="b" l="l" r="r" t="t"/>
                <a:pathLst>
                  <a:path extrusionOk="0" h="43301" w="27413">
                    <a:moveTo>
                      <a:pt x="1146" y="1"/>
                    </a:moveTo>
                    <a:lnTo>
                      <a:pt x="1146" y="1"/>
                    </a:lnTo>
                    <a:cubicBezTo>
                      <a:pt x="1186" y="474"/>
                      <a:pt x="1239" y="946"/>
                      <a:pt x="1311" y="1414"/>
                    </a:cubicBezTo>
                    <a:cubicBezTo>
                      <a:pt x="932" y="1307"/>
                      <a:pt x="932" y="1303"/>
                      <a:pt x="932" y="1303"/>
                    </a:cubicBezTo>
                    <a:cubicBezTo>
                      <a:pt x="900" y="1490"/>
                      <a:pt x="865" y="1677"/>
                      <a:pt x="830" y="1865"/>
                    </a:cubicBezTo>
                    <a:cubicBezTo>
                      <a:pt x="1244" y="1980"/>
                      <a:pt x="1373" y="2016"/>
                      <a:pt x="1414" y="2030"/>
                    </a:cubicBezTo>
                    <a:cubicBezTo>
                      <a:pt x="1542" y="2756"/>
                      <a:pt x="1708" y="3478"/>
                      <a:pt x="1904" y="4192"/>
                    </a:cubicBezTo>
                    <a:lnTo>
                      <a:pt x="455" y="3768"/>
                    </a:lnTo>
                    <a:cubicBezTo>
                      <a:pt x="419" y="3960"/>
                      <a:pt x="379" y="4143"/>
                      <a:pt x="348" y="4326"/>
                    </a:cubicBezTo>
                    <a:cubicBezTo>
                      <a:pt x="1552" y="4678"/>
                      <a:pt x="1953" y="4794"/>
                      <a:pt x="2091" y="4834"/>
                    </a:cubicBezTo>
                    <a:cubicBezTo>
                      <a:pt x="2297" y="5503"/>
                      <a:pt x="2528" y="6162"/>
                      <a:pt x="2791" y="6814"/>
                    </a:cubicBezTo>
                    <a:cubicBezTo>
                      <a:pt x="2826" y="6907"/>
                      <a:pt x="2867" y="6997"/>
                      <a:pt x="2902" y="7086"/>
                    </a:cubicBezTo>
                    <a:lnTo>
                      <a:pt x="54" y="6261"/>
                    </a:lnTo>
                    <a:cubicBezTo>
                      <a:pt x="31" y="6452"/>
                      <a:pt x="13" y="6644"/>
                      <a:pt x="0" y="6831"/>
                    </a:cubicBezTo>
                    <a:cubicBezTo>
                      <a:pt x="2176" y="7465"/>
                      <a:pt x="2929" y="7683"/>
                      <a:pt x="3192" y="7759"/>
                    </a:cubicBezTo>
                    <a:cubicBezTo>
                      <a:pt x="3549" y="8561"/>
                      <a:pt x="3946" y="9346"/>
                      <a:pt x="4369" y="10117"/>
                    </a:cubicBezTo>
                    <a:lnTo>
                      <a:pt x="93" y="8882"/>
                    </a:lnTo>
                    <a:lnTo>
                      <a:pt x="93" y="8882"/>
                    </a:lnTo>
                    <a:cubicBezTo>
                      <a:pt x="134" y="9092"/>
                      <a:pt x="183" y="9302"/>
                      <a:pt x="237" y="9512"/>
                    </a:cubicBezTo>
                    <a:cubicBezTo>
                      <a:pt x="3277" y="10389"/>
                      <a:pt x="4374" y="10706"/>
                      <a:pt x="4771" y="10823"/>
                    </a:cubicBezTo>
                    <a:cubicBezTo>
                      <a:pt x="5203" y="11566"/>
                      <a:pt x="5658" y="12294"/>
                      <a:pt x="6135" y="13011"/>
                    </a:cubicBezTo>
                    <a:cubicBezTo>
                      <a:pt x="6193" y="13101"/>
                      <a:pt x="6256" y="13194"/>
                      <a:pt x="6318" y="13288"/>
                    </a:cubicBezTo>
                    <a:lnTo>
                      <a:pt x="1079" y="11767"/>
                    </a:lnTo>
                    <a:lnTo>
                      <a:pt x="1079" y="11767"/>
                    </a:lnTo>
                    <a:cubicBezTo>
                      <a:pt x="1177" y="11994"/>
                      <a:pt x="1275" y="12222"/>
                      <a:pt x="1377" y="12445"/>
                    </a:cubicBezTo>
                    <a:cubicBezTo>
                      <a:pt x="4927" y="13471"/>
                      <a:pt x="6291" y="13867"/>
                      <a:pt x="6813" y="14019"/>
                    </a:cubicBezTo>
                    <a:cubicBezTo>
                      <a:pt x="7250" y="14652"/>
                      <a:pt x="7691" y="15281"/>
                      <a:pt x="8123" y="15910"/>
                    </a:cubicBezTo>
                    <a:cubicBezTo>
                      <a:pt x="8271" y="16120"/>
                      <a:pt x="8409" y="16324"/>
                      <a:pt x="8547" y="16538"/>
                    </a:cubicBezTo>
                    <a:lnTo>
                      <a:pt x="2336" y="14741"/>
                    </a:lnTo>
                    <a:lnTo>
                      <a:pt x="2336" y="14741"/>
                    </a:lnTo>
                    <a:cubicBezTo>
                      <a:pt x="2408" y="14951"/>
                      <a:pt x="2474" y="15169"/>
                      <a:pt x="2537" y="15388"/>
                    </a:cubicBezTo>
                    <a:cubicBezTo>
                      <a:pt x="6738" y="16605"/>
                      <a:pt x="8364" y="17073"/>
                      <a:pt x="8993" y="17256"/>
                    </a:cubicBezTo>
                    <a:cubicBezTo>
                      <a:pt x="9314" y="17791"/>
                      <a:pt x="9609" y="18335"/>
                      <a:pt x="9881" y="18896"/>
                    </a:cubicBezTo>
                    <a:cubicBezTo>
                      <a:pt x="10001" y="19143"/>
                      <a:pt x="10117" y="19383"/>
                      <a:pt x="10228" y="19628"/>
                    </a:cubicBezTo>
                    <a:cubicBezTo>
                      <a:pt x="2912" y="17512"/>
                      <a:pt x="2902" y="17511"/>
                      <a:pt x="2902" y="17511"/>
                    </a:cubicBezTo>
                    <a:lnTo>
                      <a:pt x="2902" y="17511"/>
                    </a:lnTo>
                    <a:cubicBezTo>
                      <a:pt x="2921" y="17711"/>
                      <a:pt x="2939" y="17916"/>
                      <a:pt x="2956" y="18112"/>
                    </a:cubicBezTo>
                    <a:cubicBezTo>
                      <a:pt x="7909" y="19548"/>
                      <a:pt x="9809" y="20100"/>
                      <a:pt x="10536" y="20310"/>
                    </a:cubicBezTo>
                    <a:cubicBezTo>
                      <a:pt x="10875" y="21073"/>
                      <a:pt x="11200" y="21845"/>
                      <a:pt x="11535" y="22615"/>
                    </a:cubicBezTo>
                    <a:lnTo>
                      <a:pt x="3108" y="20176"/>
                    </a:lnTo>
                    <a:lnTo>
                      <a:pt x="3108" y="20176"/>
                    </a:lnTo>
                    <a:cubicBezTo>
                      <a:pt x="3126" y="20377"/>
                      <a:pt x="3147" y="20582"/>
                      <a:pt x="3170" y="20779"/>
                    </a:cubicBezTo>
                    <a:cubicBezTo>
                      <a:pt x="8784" y="22406"/>
                      <a:pt x="10977" y="23043"/>
                      <a:pt x="11833" y="23289"/>
                    </a:cubicBezTo>
                    <a:cubicBezTo>
                      <a:pt x="12136" y="23967"/>
                      <a:pt x="12453" y="24640"/>
                      <a:pt x="12805" y="25300"/>
                    </a:cubicBezTo>
                    <a:cubicBezTo>
                      <a:pt x="12864" y="25416"/>
                      <a:pt x="12926" y="25527"/>
                      <a:pt x="12988" y="25643"/>
                    </a:cubicBezTo>
                    <a:lnTo>
                      <a:pt x="3643" y="22936"/>
                    </a:lnTo>
                    <a:lnTo>
                      <a:pt x="3643" y="22936"/>
                    </a:lnTo>
                    <a:cubicBezTo>
                      <a:pt x="3715" y="23155"/>
                      <a:pt x="3799" y="23374"/>
                      <a:pt x="3884" y="23592"/>
                    </a:cubicBezTo>
                    <a:cubicBezTo>
                      <a:pt x="9862" y="25327"/>
                      <a:pt x="12356" y="26049"/>
                      <a:pt x="13394" y="26348"/>
                    </a:cubicBezTo>
                    <a:cubicBezTo>
                      <a:pt x="13809" y="27035"/>
                      <a:pt x="14264" y="27694"/>
                      <a:pt x="14749" y="28323"/>
                    </a:cubicBezTo>
                    <a:cubicBezTo>
                      <a:pt x="14892" y="28515"/>
                      <a:pt x="15035" y="28698"/>
                      <a:pt x="15182" y="28881"/>
                    </a:cubicBezTo>
                    <a:lnTo>
                      <a:pt x="5100" y="25964"/>
                    </a:lnTo>
                    <a:lnTo>
                      <a:pt x="5100" y="25964"/>
                    </a:lnTo>
                    <a:cubicBezTo>
                      <a:pt x="5257" y="26210"/>
                      <a:pt x="5417" y="26455"/>
                      <a:pt x="5587" y="26691"/>
                    </a:cubicBezTo>
                    <a:cubicBezTo>
                      <a:pt x="11745" y="28474"/>
                      <a:pt x="14544" y="29286"/>
                      <a:pt x="15820" y="29656"/>
                    </a:cubicBezTo>
                    <a:cubicBezTo>
                      <a:pt x="16212" y="30128"/>
                      <a:pt x="16614" y="30593"/>
                      <a:pt x="17005" y="31056"/>
                    </a:cubicBezTo>
                    <a:cubicBezTo>
                      <a:pt x="17363" y="31480"/>
                      <a:pt x="17719" y="31898"/>
                      <a:pt x="18063" y="32326"/>
                    </a:cubicBezTo>
                    <a:lnTo>
                      <a:pt x="7915" y="29389"/>
                    </a:lnTo>
                    <a:lnTo>
                      <a:pt x="7915" y="29389"/>
                    </a:lnTo>
                    <a:cubicBezTo>
                      <a:pt x="8173" y="29634"/>
                      <a:pt x="8436" y="29865"/>
                      <a:pt x="8699" y="30093"/>
                    </a:cubicBezTo>
                    <a:cubicBezTo>
                      <a:pt x="8765" y="30146"/>
                      <a:pt x="8833" y="30204"/>
                      <a:pt x="8905" y="30262"/>
                    </a:cubicBezTo>
                    <a:cubicBezTo>
                      <a:pt x="14674" y="31930"/>
                      <a:pt x="17385" y="32719"/>
                      <a:pt x="18664" y="33085"/>
                    </a:cubicBezTo>
                    <a:cubicBezTo>
                      <a:pt x="18834" y="33308"/>
                      <a:pt x="18999" y="33530"/>
                      <a:pt x="19159" y="33754"/>
                    </a:cubicBezTo>
                    <a:cubicBezTo>
                      <a:pt x="19579" y="34342"/>
                      <a:pt x="19966" y="34958"/>
                      <a:pt x="20337" y="35586"/>
                    </a:cubicBezTo>
                    <a:lnTo>
                      <a:pt x="12266" y="33250"/>
                    </a:lnTo>
                    <a:lnTo>
                      <a:pt x="12266" y="33250"/>
                    </a:lnTo>
                    <a:cubicBezTo>
                      <a:pt x="12471" y="33499"/>
                      <a:pt x="12671" y="33754"/>
                      <a:pt x="12864" y="34017"/>
                    </a:cubicBezTo>
                    <a:cubicBezTo>
                      <a:pt x="17496" y="35355"/>
                      <a:pt x="19694" y="35991"/>
                      <a:pt x="20738" y="36295"/>
                    </a:cubicBezTo>
                    <a:cubicBezTo>
                      <a:pt x="20804" y="36415"/>
                      <a:pt x="20872" y="36540"/>
                      <a:pt x="20938" y="36660"/>
                    </a:cubicBezTo>
                    <a:cubicBezTo>
                      <a:pt x="21291" y="37316"/>
                      <a:pt x="21629" y="37985"/>
                      <a:pt x="21960" y="38662"/>
                    </a:cubicBezTo>
                    <a:lnTo>
                      <a:pt x="14585" y="36526"/>
                    </a:lnTo>
                    <a:lnTo>
                      <a:pt x="14585" y="36526"/>
                    </a:lnTo>
                    <a:cubicBezTo>
                      <a:pt x="14731" y="36759"/>
                      <a:pt x="14888" y="37004"/>
                      <a:pt x="15044" y="37249"/>
                    </a:cubicBezTo>
                    <a:cubicBezTo>
                      <a:pt x="19168" y="38444"/>
                      <a:pt x="21246" y="39046"/>
                      <a:pt x="22294" y="39349"/>
                    </a:cubicBezTo>
                    <a:cubicBezTo>
                      <a:pt x="22361" y="39487"/>
                      <a:pt x="22432" y="39630"/>
                      <a:pt x="22499" y="39769"/>
                    </a:cubicBezTo>
                    <a:lnTo>
                      <a:pt x="23436" y="41695"/>
                    </a:lnTo>
                    <a:lnTo>
                      <a:pt x="16752" y="39759"/>
                    </a:lnTo>
                    <a:lnTo>
                      <a:pt x="16752" y="39759"/>
                    </a:lnTo>
                    <a:cubicBezTo>
                      <a:pt x="16943" y="40018"/>
                      <a:pt x="17139" y="40272"/>
                      <a:pt x="17340" y="40522"/>
                    </a:cubicBezTo>
                    <a:cubicBezTo>
                      <a:pt x="20831" y="41534"/>
                      <a:pt x="22736" y="42082"/>
                      <a:pt x="23769" y="42385"/>
                    </a:cubicBezTo>
                    <a:cubicBezTo>
                      <a:pt x="23854" y="42551"/>
                      <a:pt x="23944" y="42733"/>
                      <a:pt x="24037" y="42926"/>
                    </a:cubicBezTo>
                    <a:lnTo>
                      <a:pt x="24220" y="43300"/>
                    </a:lnTo>
                    <a:cubicBezTo>
                      <a:pt x="24808" y="43000"/>
                      <a:pt x="25325" y="42578"/>
                      <a:pt x="25794" y="42091"/>
                    </a:cubicBezTo>
                    <a:cubicBezTo>
                      <a:pt x="25780" y="42074"/>
                      <a:pt x="25772" y="42056"/>
                      <a:pt x="25763" y="42037"/>
                    </a:cubicBezTo>
                    <a:cubicBezTo>
                      <a:pt x="25763" y="42037"/>
                      <a:pt x="25763" y="42033"/>
                      <a:pt x="25691" y="41913"/>
                    </a:cubicBezTo>
                    <a:lnTo>
                      <a:pt x="27412" y="35907"/>
                    </a:lnTo>
                    <a:cubicBezTo>
                      <a:pt x="27319" y="35573"/>
                      <a:pt x="27216" y="35242"/>
                      <a:pt x="27109" y="34921"/>
                    </a:cubicBezTo>
                    <a:cubicBezTo>
                      <a:pt x="26150" y="38265"/>
                      <a:pt x="25611" y="40148"/>
                      <a:pt x="25308" y="41204"/>
                    </a:cubicBezTo>
                    <a:cubicBezTo>
                      <a:pt x="25063" y="40749"/>
                      <a:pt x="24679" y="40045"/>
                      <a:pt x="24086" y="38952"/>
                    </a:cubicBezTo>
                    <a:cubicBezTo>
                      <a:pt x="24051" y="38894"/>
                      <a:pt x="24020" y="38832"/>
                      <a:pt x="23988" y="38774"/>
                    </a:cubicBezTo>
                    <a:lnTo>
                      <a:pt x="25901" y="32095"/>
                    </a:lnTo>
                    <a:cubicBezTo>
                      <a:pt x="25776" y="31854"/>
                      <a:pt x="25652" y="31614"/>
                      <a:pt x="25522" y="31377"/>
                    </a:cubicBezTo>
                    <a:cubicBezTo>
                      <a:pt x="24469" y="35034"/>
                      <a:pt x="23907" y="37004"/>
                      <a:pt x="23605" y="38065"/>
                    </a:cubicBezTo>
                    <a:cubicBezTo>
                      <a:pt x="23199" y="37329"/>
                      <a:pt x="22789" y="36590"/>
                      <a:pt x="22347" y="35858"/>
                    </a:cubicBezTo>
                    <a:cubicBezTo>
                      <a:pt x="22320" y="35809"/>
                      <a:pt x="22289" y="35764"/>
                      <a:pt x="22263" y="35715"/>
                    </a:cubicBezTo>
                    <a:lnTo>
                      <a:pt x="24148" y="29130"/>
                    </a:lnTo>
                    <a:cubicBezTo>
                      <a:pt x="24010" y="28924"/>
                      <a:pt x="23876" y="28720"/>
                      <a:pt x="23734" y="28519"/>
                    </a:cubicBezTo>
                    <a:cubicBezTo>
                      <a:pt x="22686" y="32175"/>
                      <a:pt x="22142" y="34075"/>
                      <a:pt x="21861" y="35060"/>
                    </a:cubicBezTo>
                    <a:cubicBezTo>
                      <a:pt x="21415" y="34359"/>
                      <a:pt x="20948" y="33673"/>
                      <a:pt x="20435" y="33013"/>
                    </a:cubicBezTo>
                    <a:lnTo>
                      <a:pt x="22302" y="26490"/>
                    </a:lnTo>
                    <a:cubicBezTo>
                      <a:pt x="22156" y="26290"/>
                      <a:pt x="22018" y="26093"/>
                      <a:pt x="21884" y="25893"/>
                    </a:cubicBezTo>
                    <a:cubicBezTo>
                      <a:pt x="20796" y="29692"/>
                      <a:pt x="20261" y="31556"/>
                      <a:pt x="20002" y="32465"/>
                    </a:cubicBezTo>
                    <a:cubicBezTo>
                      <a:pt x="19511" y="31863"/>
                      <a:pt x="18995" y="31293"/>
                      <a:pt x="18482" y="30731"/>
                    </a:cubicBezTo>
                    <a:lnTo>
                      <a:pt x="20488" y="23712"/>
                    </a:lnTo>
                    <a:cubicBezTo>
                      <a:pt x="20355" y="23494"/>
                      <a:pt x="20225" y="23271"/>
                      <a:pt x="20091" y="23048"/>
                    </a:cubicBezTo>
                    <a:cubicBezTo>
                      <a:pt x="18857" y="27368"/>
                      <a:pt x="18289" y="29344"/>
                      <a:pt x="18032" y="30249"/>
                    </a:cubicBezTo>
                    <a:cubicBezTo>
                      <a:pt x="18013" y="30227"/>
                      <a:pt x="17995" y="30208"/>
                      <a:pt x="17978" y="30186"/>
                    </a:cubicBezTo>
                    <a:cubicBezTo>
                      <a:pt x="17474" y="29651"/>
                      <a:pt x="16974" y="29121"/>
                      <a:pt x="16493" y="28586"/>
                    </a:cubicBezTo>
                    <a:lnTo>
                      <a:pt x="18754" y="20685"/>
                    </a:lnTo>
                    <a:cubicBezTo>
                      <a:pt x="18624" y="20453"/>
                      <a:pt x="18495" y="20221"/>
                      <a:pt x="18365" y="19985"/>
                    </a:cubicBezTo>
                    <a:cubicBezTo>
                      <a:pt x="16930" y="25001"/>
                      <a:pt x="16315" y="27159"/>
                      <a:pt x="16048" y="28082"/>
                    </a:cubicBezTo>
                    <a:cubicBezTo>
                      <a:pt x="15525" y="27480"/>
                      <a:pt x="15026" y="26864"/>
                      <a:pt x="14567" y="26222"/>
                    </a:cubicBezTo>
                    <a:lnTo>
                      <a:pt x="17032" y="17612"/>
                    </a:lnTo>
                    <a:cubicBezTo>
                      <a:pt x="16904" y="17385"/>
                      <a:pt x="16765" y="17163"/>
                      <a:pt x="16636" y="16939"/>
                    </a:cubicBezTo>
                    <a:cubicBezTo>
                      <a:pt x="15071" y="22392"/>
                      <a:pt x="14420" y="24666"/>
                      <a:pt x="14148" y="25617"/>
                    </a:cubicBezTo>
                    <a:cubicBezTo>
                      <a:pt x="13982" y="25358"/>
                      <a:pt x="13817" y="25090"/>
                      <a:pt x="13667" y="24823"/>
                    </a:cubicBezTo>
                    <a:cubicBezTo>
                      <a:pt x="13367" y="24314"/>
                      <a:pt x="13082" y="23788"/>
                      <a:pt x="12810" y="23257"/>
                    </a:cubicBezTo>
                    <a:lnTo>
                      <a:pt x="15254" y="14715"/>
                    </a:lnTo>
                    <a:cubicBezTo>
                      <a:pt x="15120" y="14509"/>
                      <a:pt x="14982" y="14305"/>
                      <a:pt x="14844" y="14099"/>
                    </a:cubicBezTo>
                    <a:cubicBezTo>
                      <a:pt x="13327" y="19396"/>
                      <a:pt x="12698" y="21598"/>
                      <a:pt x="12436" y="22513"/>
                    </a:cubicBezTo>
                    <a:cubicBezTo>
                      <a:pt x="12012" y="21657"/>
                      <a:pt x="11597" y="20787"/>
                      <a:pt x="11165" y="19923"/>
                    </a:cubicBezTo>
                    <a:lnTo>
                      <a:pt x="13385" y="12155"/>
                    </a:lnTo>
                    <a:cubicBezTo>
                      <a:pt x="13239" y="11981"/>
                      <a:pt x="13095" y="11807"/>
                      <a:pt x="12949" y="11638"/>
                    </a:cubicBezTo>
                    <a:cubicBezTo>
                      <a:pt x="11562" y="16476"/>
                      <a:pt x="11008" y="18411"/>
                      <a:pt x="10786" y="19182"/>
                    </a:cubicBezTo>
                    <a:cubicBezTo>
                      <a:pt x="10683" y="18986"/>
                      <a:pt x="10576" y="18789"/>
                      <a:pt x="10469" y="18594"/>
                    </a:cubicBezTo>
                    <a:cubicBezTo>
                      <a:pt x="10152" y="18005"/>
                      <a:pt x="9800" y="17425"/>
                      <a:pt x="9430" y="16869"/>
                    </a:cubicBezTo>
                    <a:cubicBezTo>
                      <a:pt x="11393" y="10029"/>
                      <a:pt x="11393" y="10024"/>
                      <a:pt x="11393" y="10024"/>
                    </a:cubicBezTo>
                    <a:cubicBezTo>
                      <a:pt x="11236" y="9886"/>
                      <a:pt x="11080" y="9747"/>
                      <a:pt x="10924" y="9609"/>
                    </a:cubicBezTo>
                    <a:cubicBezTo>
                      <a:pt x="9662" y="14006"/>
                      <a:pt x="9194" y="15647"/>
                      <a:pt x="9020" y="16258"/>
                    </a:cubicBezTo>
                    <a:cubicBezTo>
                      <a:pt x="8864" y="16039"/>
                      <a:pt x="8708" y="15820"/>
                      <a:pt x="8551" y="15606"/>
                    </a:cubicBezTo>
                    <a:cubicBezTo>
                      <a:pt x="8222" y="15161"/>
                      <a:pt x="7897" y="14719"/>
                      <a:pt x="7571" y="14278"/>
                    </a:cubicBezTo>
                    <a:lnTo>
                      <a:pt x="9269" y="8347"/>
                    </a:lnTo>
                    <a:cubicBezTo>
                      <a:pt x="9105" y="8236"/>
                      <a:pt x="8940" y="8125"/>
                      <a:pt x="8775" y="8014"/>
                    </a:cubicBezTo>
                    <a:cubicBezTo>
                      <a:pt x="7691" y="11794"/>
                      <a:pt x="7294" y="13190"/>
                      <a:pt x="7147" y="13702"/>
                    </a:cubicBezTo>
                    <a:cubicBezTo>
                      <a:pt x="6925" y="13395"/>
                      <a:pt x="6701" y="13087"/>
                      <a:pt x="6483" y="12776"/>
                    </a:cubicBezTo>
                    <a:cubicBezTo>
                      <a:pt x="6220" y="12410"/>
                      <a:pt x="5966" y="12039"/>
                      <a:pt x="5716" y="11660"/>
                    </a:cubicBezTo>
                    <a:lnTo>
                      <a:pt x="7094" y="6854"/>
                    </a:lnTo>
                    <a:cubicBezTo>
                      <a:pt x="6929" y="6734"/>
                      <a:pt x="6769" y="6613"/>
                      <a:pt x="6608" y="6489"/>
                    </a:cubicBezTo>
                    <a:cubicBezTo>
                      <a:pt x="5748" y="9494"/>
                      <a:pt x="5427" y="10617"/>
                      <a:pt x="5310" y="11031"/>
                    </a:cubicBezTo>
                    <a:cubicBezTo>
                      <a:pt x="4829" y="10278"/>
                      <a:pt x="4374" y="9512"/>
                      <a:pt x="3950" y="8722"/>
                    </a:cubicBezTo>
                    <a:lnTo>
                      <a:pt x="5003" y="5053"/>
                    </a:lnTo>
                    <a:cubicBezTo>
                      <a:pt x="4851" y="4892"/>
                      <a:pt x="4699" y="4736"/>
                      <a:pt x="4552" y="4575"/>
                    </a:cubicBezTo>
                    <a:cubicBezTo>
                      <a:pt x="3915" y="6810"/>
                      <a:pt x="3670" y="7666"/>
                      <a:pt x="3575" y="7991"/>
                    </a:cubicBezTo>
                    <a:cubicBezTo>
                      <a:pt x="3367" y="7576"/>
                      <a:pt x="3170" y="7157"/>
                      <a:pt x="2987" y="6734"/>
                    </a:cubicBezTo>
                    <a:cubicBezTo>
                      <a:pt x="2760" y="6221"/>
                      <a:pt x="2555" y="5699"/>
                      <a:pt x="2363" y="5172"/>
                    </a:cubicBezTo>
                    <a:lnTo>
                      <a:pt x="3059" y="2752"/>
                    </a:lnTo>
                    <a:cubicBezTo>
                      <a:pt x="2916" y="2560"/>
                      <a:pt x="2773" y="2373"/>
                      <a:pt x="2635" y="2176"/>
                    </a:cubicBezTo>
                    <a:cubicBezTo>
                      <a:pt x="2260" y="3483"/>
                      <a:pt x="2109" y="4014"/>
                      <a:pt x="2046" y="4228"/>
                    </a:cubicBezTo>
                    <a:cubicBezTo>
                      <a:pt x="1618" y="2855"/>
                      <a:pt x="1311" y="1437"/>
                      <a:pt x="1146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2388084" y="856278"/>
                <a:ext cx="642638" cy="1001296"/>
              </a:xfrm>
              <a:custGeom>
                <a:rect b="b" l="l" r="r" t="t"/>
                <a:pathLst>
                  <a:path extrusionOk="0" h="31522" w="20231">
                    <a:moveTo>
                      <a:pt x="898" y="1"/>
                    </a:moveTo>
                    <a:cubicBezTo>
                      <a:pt x="678" y="1718"/>
                      <a:pt x="108" y="3626"/>
                      <a:pt x="59" y="5325"/>
                    </a:cubicBezTo>
                    <a:cubicBezTo>
                      <a:pt x="1" y="7452"/>
                      <a:pt x="1419" y="9187"/>
                      <a:pt x="1931" y="11166"/>
                    </a:cubicBezTo>
                    <a:cubicBezTo>
                      <a:pt x="2377" y="12896"/>
                      <a:pt x="2123" y="14671"/>
                      <a:pt x="2654" y="16361"/>
                    </a:cubicBezTo>
                    <a:cubicBezTo>
                      <a:pt x="3291" y="18398"/>
                      <a:pt x="4740" y="20306"/>
                      <a:pt x="6350" y="21676"/>
                    </a:cubicBezTo>
                    <a:cubicBezTo>
                      <a:pt x="7037" y="22255"/>
                      <a:pt x="7782" y="22763"/>
                      <a:pt x="8415" y="23396"/>
                    </a:cubicBezTo>
                    <a:cubicBezTo>
                      <a:pt x="8998" y="23981"/>
                      <a:pt x="9475" y="24658"/>
                      <a:pt x="9948" y="25335"/>
                    </a:cubicBezTo>
                    <a:cubicBezTo>
                      <a:pt x="11227" y="27162"/>
                      <a:pt x="13424" y="31522"/>
                      <a:pt x="16218" y="31522"/>
                    </a:cubicBezTo>
                    <a:cubicBezTo>
                      <a:pt x="16590" y="31522"/>
                      <a:pt x="16972" y="31445"/>
                      <a:pt x="17363" y="31275"/>
                    </a:cubicBezTo>
                    <a:cubicBezTo>
                      <a:pt x="18211" y="30910"/>
                      <a:pt x="18839" y="30178"/>
                      <a:pt x="19401" y="29451"/>
                    </a:cubicBezTo>
                    <a:cubicBezTo>
                      <a:pt x="19731" y="29027"/>
                      <a:pt x="20057" y="28582"/>
                      <a:pt x="20154" y="28056"/>
                    </a:cubicBezTo>
                    <a:cubicBezTo>
                      <a:pt x="20230" y="27642"/>
                      <a:pt x="20154" y="27208"/>
                      <a:pt x="20065" y="26794"/>
                    </a:cubicBezTo>
                    <a:cubicBezTo>
                      <a:pt x="19410" y="23736"/>
                      <a:pt x="17929" y="21546"/>
                      <a:pt x="16168" y="19107"/>
                    </a:cubicBezTo>
                    <a:cubicBezTo>
                      <a:pt x="15562" y="18269"/>
                      <a:pt x="15009" y="17373"/>
                      <a:pt x="14470" y="16445"/>
                    </a:cubicBezTo>
                    <a:cubicBezTo>
                      <a:pt x="12463" y="12990"/>
                      <a:pt x="10720" y="9156"/>
                      <a:pt x="7675" y="6689"/>
                    </a:cubicBezTo>
                    <a:cubicBezTo>
                      <a:pt x="6693" y="5896"/>
                      <a:pt x="5579" y="5276"/>
                      <a:pt x="4598" y="4474"/>
                    </a:cubicBezTo>
                    <a:cubicBezTo>
                      <a:pt x="3100" y="3243"/>
                      <a:pt x="1989" y="1611"/>
                      <a:pt x="898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2390657" y="856151"/>
                <a:ext cx="627454" cy="990877"/>
              </a:xfrm>
              <a:custGeom>
                <a:rect b="b" l="l" r="r" t="t"/>
                <a:pathLst>
                  <a:path extrusionOk="0" h="31194" w="19753">
                    <a:moveTo>
                      <a:pt x="825" y="1"/>
                    </a:moveTo>
                    <a:lnTo>
                      <a:pt x="825" y="1"/>
                    </a:lnTo>
                    <a:cubicBezTo>
                      <a:pt x="856" y="340"/>
                      <a:pt x="897" y="679"/>
                      <a:pt x="945" y="1013"/>
                    </a:cubicBezTo>
                    <a:lnTo>
                      <a:pt x="673" y="937"/>
                    </a:lnTo>
                    <a:cubicBezTo>
                      <a:pt x="646" y="1071"/>
                      <a:pt x="624" y="1204"/>
                      <a:pt x="597" y="1338"/>
                    </a:cubicBezTo>
                    <a:cubicBezTo>
                      <a:pt x="897" y="1423"/>
                      <a:pt x="990" y="1449"/>
                      <a:pt x="1017" y="1459"/>
                    </a:cubicBezTo>
                    <a:cubicBezTo>
                      <a:pt x="1111" y="1985"/>
                      <a:pt x="1231" y="2502"/>
                      <a:pt x="1373" y="3019"/>
                    </a:cubicBezTo>
                    <a:lnTo>
                      <a:pt x="325" y="2716"/>
                    </a:lnTo>
                    <a:cubicBezTo>
                      <a:pt x="299" y="2850"/>
                      <a:pt x="272" y="2980"/>
                      <a:pt x="249" y="3113"/>
                    </a:cubicBezTo>
                    <a:cubicBezTo>
                      <a:pt x="1119" y="3367"/>
                      <a:pt x="1409" y="3452"/>
                      <a:pt x="1507" y="3478"/>
                    </a:cubicBezTo>
                    <a:cubicBezTo>
                      <a:pt x="1654" y="3960"/>
                      <a:pt x="1823" y="4437"/>
                      <a:pt x="2011" y="4910"/>
                    </a:cubicBezTo>
                    <a:cubicBezTo>
                      <a:pt x="2038" y="4972"/>
                      <a:pt x="2064" y="5040"/>
                      <a:pt x="2091" y="5102"/>
                    </a:cubicBezTo>
                    <a:lnTo>
                      <a:pt x="41" y="4509"/>
                    </a:lnTo>
                    <a:cubicBezTo>
                      <a:pt x="23" y="4647"/>
                      <a:pt x="9" y="4785"/>
                      <a:pt x="0" y="4923"/>
                    </a:cubicBezTo>
                    <a:cubicBezTo>
                      <a:pt x="1570" y="5374"/>
                      <a:pt x="2113" y="5534"/>
                      <a:pt x="2301" y="5588"/>
                    </a:cubicBezTo>
                    <a:cubicBezTo>
                      <a:pt x="2560" y="6168"/>
                      <a:pt x="2844" y="6734"/>
                      <a:pt x="3148" y="7287"/>
                    </a:cubicBezTo>
                    <a:lnTo>
                      <a:pt x="67" y="6394"/>
                    </a:lnTo>
                    <a:lnTo>
                      <a:pt x="67" y="6394"/>
                    </a:lnTo>
                    <a:cubicBezTo>
                      <a:pt x="98" y="6546"/>
                      <a:pt x="130" y="6698"/>
                      <a:pt x="174" y="6849"/>
                    </a:cubicBezTo>
                    <a:cubicBezTo>
                      <a:pt x="2363" y="7483"/>
                      <a:pt x="3153" y="7710"/>
                      <a:pt x="3438" y="7795"/>
                    </a:cubicBezTo>
                    <a:cubicBezTo>
                      <a:pt x="3750" y="8330"/>
                      <a:pt x="4080" y="8856"/>
                      <a:pt x="4419" y="9374"/>
                    </a:cubicBezTo>
                    <a:cubicBezTo>
                      <a:pt x="4463" y="9436"/>
                      <a:pt x="4508" y="9502"/>
                      <a:pt x="4552" y="9569"/>
                    </a:cubicBezTo>
                    <a:lnTo>
                      <a:pt x="776" y="8477"/>
                    </a:lnTo>
                    <a:lnTo>
                      <a:pt x="776" y="8477"/>
                    </a:lnTo>
                    <a:cubicBezTo>
                      <a:pt x="848" y="8637"/>
                      <a:pt x="918" y="8802"/>
                      <a:pt x="994" y="8963"/>
                    </a:cubicBezTo>
                    <a:cubicBezTo>
                      <a:pt x="3550" y="9703"/>
                      <a:pt x="4535" y="9989"/>
                      <a:pt x="4910" y="10100"/>
                    </a:cubicBezTo>
                    <a:cubicBezTo>
                      <a:pt x="5225" y="10555"/>
                      <a:pt x="5542" y="11005"/>
                      <a:pt x="5855" y="11460"/>
                    </a:cubicBezTo>
                    <a:cubicBezTo>
                      <a:pt x="5957" y="11611"/>
                      <a:pt x="6060" y="11759"/>
                      <a:pt x="6157" y="11910"/>
                    </a:cubicBezTo>
                    <a:lnTo>
                      <a:pt x="1685" y="10617"/>
                    </a:lnTo>
                    <a:lnTo>
                      <a:pt x="1685" y="10617"/>
                    </a:lnTo>
                    <a:cubicBezTo>
                      <a:pt x="1735" y="10769"/>
                      <a:pt x="1784" y="10929"/>
                      <a:pt x="1828" y="11086"/>
                    </a:cubicBezTo>
                    <a:cubicBezTo>
                      <a:pt x="4856" y="11959"/>
                      <a:pt x="6028" y="12298"/>
                      <a:pt x="6483" y="12432"/>
                    </a:cubicBezTo>
                    <a:cubicBezTo>
                      <a:pt x="6711" y="12815"/>
                      <a:pt x="6925" y="13208"/>
                      <a:pt x="7121" y="13613"/>
                    </a:cubicBezTo>
                    <a:cubicBezTo>
                      <a:pt x="7205" y="13788"/>
                      <a:pt x="7291" y="13961"/>
                      <a:pt x="7371" y="14140"/>
                    </a:cubicBezTo>
                    <a:cubicBezTo>
                      <a:pt x="2099" y="12616"/>
                      <a:pt x="2091" y="12615"/>
                      <a:pt x="2091" y="12615"/>
                    </a:cubicBezTo>
                    <a:lnTo>
                      <a:pt x="2091" y="12615"/>
                    </a:lnTo>
                    <a:cubicBezTo>
                      <a:pt x="2105" y="12757"/>
                      <a:pt x="2118" y="12905"/>
                      <a:pt x="2132" y="13047"/>
                    </a:cubicBezTo>
                    <a:cubicBezTo>
                      <a:pt x="5698" y="14082"/>
                      <a:pt x="7067" y="14478"/>
                      <a:pt x="7594" y="14630"/>
                    </a:cubicBezTo>
                    <a:cubicBezTo>
                      <a:pt x="7839" y="15179"/>
                      <a:pt x="8071" y="15735"/>
                      <a:pt x="8312" y="16289"/>
                    </a:cubicBezTo>
                    <a:lnTo>
                      <a:pt x="2239" y="14531"/>
                    </a:lnTo>
                    <a:lnTo>
                      <a:pt x="2239" y="14531"/>
                    </a:lnTo>
                    <a:cubicBezTo>
                      <a:pt x="2252" y="14679"/>
                      <a:pt x="2270" y="14826"/>
                      <a:pt x="2288" y="14969"/>
                    </a:cubicBezTo>
                    <a:cubicBezTo>
                      <a:pt x="6332" y="16142"/>
                      <a:pt x="7910" y="16601"/>
                      <a:pt x="8526" y="16779"/>
                    </a:cubicBezTo>
                    <a:cubicBezTo>
                      <a:pt x="8744" y="17266"/>
                      <a:pt x="8976" y="17751"/>
                      <a:pt x="9225" y="18229"/>
                    </a:cubicBezTo>
                    <a:cubicBezTo>
                      <a:pt x="9270" y="18309"/>
                      <a:pt x="9314" y="18389"/>
                      <a:pt x="9359" y="18474"/>
                    </a:cubicBezTo>
                    <a:lnTo>
                      <a:pt x="2622" y="16521"/>
                    </a:lnTo>
                    <a:lnTo>
                      <a:pt x="2622" y="16521"/>
                    </a:lnTo>
                    <a:cubicBezTo>
                      <a:pt x="2680" y="16681"/>
                      <a:pt x="2737" y="16838"/>
                      <a:pt x="2801" y="16998"/>
                    </a:cubicBezTo>
                    <a:cubicBezTo>
                      <a:pt x="7108" y="18246"/>
                      <a:pt x="8904" y="18764"/>
                      <a:pt x="9649" y="18982"/>
                    </a:cubicBezTo>
                    <a:cubicBezTo>
                      <a:pt x="9948" y="19472"/>
                      <a:pt x="10277" y="19954"/>
                      <a:pt x="10625" y="20404"/>
                    </a:cubicBezTo>
                    <a:cubicBezTo>
                      <a:pt x="10728" y="20542"/>
                      <a:pt x="10835" y="20676"/>
                      <a:pt x="10942" y="20805"/>
                    </a:cubicBezTo>
                    <a:lnTo>
                      <a:pt x="3674" y="18705"/>
                    </a:lnTo>
                    <a:lnTo>
                      <a:pt x="3674" y="18705"/>
                    </a:lnTo>
                    <a:cubicBezTo>
                      <a:pt x="3786" y="18879"/>
                      <a:pt x="3906" y="19058"/>
                      <a:pt x="4027" y="19227"/>
                    </a:cubicBezTo>
                    <a:cubicBezTo>
                      <a:pt x="8462" y="20515"/>
                      <a:pt x="10479" y="21100"/>
                      <a:pt x="11397" y="21363"/>
                    </a:cubicBezTo>
                    <a:cubicBezTo>
                      <a:pt x="11682" y="21706"/>
                      <a:pt x="11967" y="22040"/>
                      <a:pt x="12253" y="22375"/>
                    </a:cubicBezTo>
                    <a:cubicBezTo>
                      <a:pt x="12512" y="22678"/>
                      <a:pt x="12765" y="22981"/>
                      <a:pt x="13016" y="23289"/>
                    </a:cubicBezTo>
                    <a:lnTo>
                      <a:pt x="5703" y="21171"/>
                    </a:lnTo>
                    <a:lnTo>
                      <a:pt x="5703" y="21171"/>
                    </a:lnTo>
                    <a:cubicBezTo>
                      <a:pt x="5890" y="21345"/>
                      <a:pt x="6077" y="21514"/>
                      <a:pt x="6269" y="21680"/>
                    </a:cubicBezTo>
                    <a:cubicBezTo>
                      <a:pt x="6318" y="21719"/>
                      <a:pt x="6367" y="21760"/>
                      <a:pt x="6416" y="21800"/>
                    </a:cubicBezTo>
                    <a:cubicBezTo>
                      <a:pt x="10572" y="23003"/>
                      <a:pt x="12529" y="23570"/>
                      <a:pt x="13448" y="23837"/>
                    </a:cubicBezTo>
                    <a:cubicBezTo>
                      <a:pt x="13568" y="23993"/>
                      <a:pt x="13689" y="24154"/>
                      <a:pt x="13804" y="24314"/>
                    </a:cubicBezTo>
                    <a:cubicBezTo>
                      <a:pt x="14107" y="24742"/>
                      <a:pt x="14389" y="25184"/>
                      <a:pt x="14652" y="25639"/>
                    </a:cubicBezTo>
                    <a:lnTo>
                      <a:pt x="8837" y="23954"/>
                    </a:lnTo>
                    <a:lnTo>
                      <a:pt x="8837" y="23954"/>
                    </a:lnTo>
                    <a:cubicBezTo>
                      <a:pt x="8985" y="24131"/>
                      <a:pt x="9131" y="24314"/>
                      <a:pt x="9270" y="24506"/>
                    </a:cubicBezTo>
                    <a:cubicBezTo>
                      <a:pt x="12605" y="25469"/>
                      <a:pt x="14187" y="25928"/>
                      <a:pt x="14942" y="26147"/>
                    </a:cubicBezTo>
                    <a:cubicBezTo>
                      <a:pt x="14990" y="26236"/>
                      <a:pt x="15039" y="26321"/>
                      <a:pt x="15084" y="26410"/>
                    </a:cubicBezTo>
                    <a:cubicBezTo>
                      <a:pt x="15338" y="26883"/>
                      <a:pt x="15584" y="27364"/>
                      <a:pt x="15825" y="27854"/>
                    </a:cubicBezTo>
                    <a:lnTo>
                      <a:pt x="10510" y="26316"/>
                    </a:lnTo>
                    <a:lnTo>
                      <a:pt x="10510" y="26316"/>
                    </a:lnTo>
                    <a:cubicBezTo>
                      <a:pt x="10612" y="26481"/>
                      <a:pt x="10724" y="26656"/>
                      <a:pt x="10839" y="26833"/>
                    </a:cubicBezTo>
                    <a:cubicBezTo>
                      <a:pt x="13809" y="27694"/>
                      <a:pt x="15307" y="28131"/>
                      <a:pt x="16066" y="28350"/>
                    </a:cubicBezTo>
                    <a:cubicBezTo>
                      <a:pt x="16114" y="28448"/>
                      <a:pt x="16159" y="28550"/>
                      <a:pt x="16208" y="28648"/>
                    </a:cubicBezTo>
                    <a:lnTo>
                      <a:pt x="16885" y="30039"/>
                    </a:lnTo>
                    <a:lnTo>
                      <a:pt x="16885" y="30039"/>
                    </a:lnTo>
                    <a:lnTo>
                      <a:pt x="12070" y="28644"/>
                    </a:lnTo>
                    <a:lnTo>
                      <a:pt x="12070" y="28644"/>
                    </a:lnTo>
                    <a:cubicBezTo>
                      <a:pt x="12208" y="28831"/>
                      <a:pt x="12351" y="29014"/>
                      <a:pt x="12494" y="29192"/>
                    </a:cubicBezTo>
                    <a:cubicBezTo>
                      <a:pt x="15008" y="29919"/>
                      <a:pt x="16381" y="30315"/>
                      <a:pt x="17126" y="30535"/>
                    </a:cubicBezTo>
                    <a:cubicBezTo>
                      <a:pt x="17189" y="30655"/>
                      <a:pt x="17251" y="30784"/>
                      <a:pt x="17318" y="30922"/>
                    </a:cubicBezTo>
                    <a:lnTo>
                      <a:pt x="17447" y="31194"/>
                    </a:lnTo>
                    <a:cubicBezTo>
                      <a:pt x="17875" y="30980"/>
                      <a:pt x="18245" y="30673"/>
                      <a:pt x="18585" y="30325"/>
                    </a:cubicBezTo>
                    <a:cubicBezTo>
                      <a:pt x="18575" y="30311"/>
                      <a:pt x="18566" y="30298"/>
                      <a:pt x="18562" y="30284"/>
                    </a:cubicBezTo>
                    <a:lnTo>
                      <a:pt x="18513" y="30196"/>
                    </a:lnTo>
                    <a:lnTo>
                      <a:pt x="19752" y="25866"/>
                    </a:lnTo>
                    <a:cubicBezTo>
                      <a:pt x="19686" y="25625"/>
                      <a:pt x="19610" y="25389"/>
                      <a:pt x="19529" y="25158"/>
                    </a:cubicBezTo>
                    <a:cubicBezTo>
                      <a:pt x="18842" y="27570"/>
                      <a:pt x="18455" y="28924"/>
                      <a:pt x="18237" y="29683"/>
                    </a:cubicBezTo>
                    <a:cubicBezTo>
                      <a:pt x="18058" y="29358"/>
                      <a:pt x="17782" y="28849"/>
                      <a:pt x="17354" y="28064"/>
                    </a:cubicBezTo>
                    <a:cubicBezTo>
                      <a:pt x="17331" y="28020"/>
                      <a:pt x="17305" y="27975"/>
                      <a:pt x="17282" y="27934"/>
                    </a:cubicBezTo>
                    <a:lnTo>
                      <a:pt x="18661" y="23119"/>
                    </a:lnTo>
                    <a:cubicBezTo>
                      <a:pt x="18571" y="22946"/>
                      <a:pt x="18482" y="22771"/>
                      <a:pt x="18388" y="22602"/>
                    </a:cubicBezTo>
                    <a:cubicBezTo>
                      <a:pt x="17630" y="25238"/>
                      <a:pt x="17224" y="26660"/>
                      <a:pt x="17006" y="27422"/>
                    </a:cubicBezTo>
                    <a:cubicBezTo>
                      <a:pt x="16716" y="26891"/>
                      <a:pt x="16418" y="26361"/>
                      <a:pt x="16101" y="25835"/>
                    </a:cubicBezTo>
                    <a:cubicBezTo>
                      <a:pt x="16083" y="25800"/>
                      <a:pt x="16060" y="25763"/>
                      <a:pt x="16039" y="25728"/>
                    </a:cubicBezTo>
                    <a:lnTo>
                      <a:pt x="17398" y="20988"/>
                    </a:lnTo>
                    <a:cubicBezTo>
                      <a:pt x="17300" y="20836"/>
                      <a:pt x="17202" y="20690"/>
                      <a:pt x="17099" y="20542"/>
                    </a:cubicBezTo>
                    <a:cubicBezTo>
                      <a:pt x="16346" y="23178"/>
                      <a:pt x="15953" y="24547"/>
                      <a:pt x="15749" y="25259"/>
                    </a:cubicBezTo>
                    <a:cubicBezTo>
                      <a:pt x="15432" y="24756"/>
                      <a:pt x="15093" y="24257"/>
                      <a:pt x="14723" y="23784"/>
                    </a:cubicBezTo>
                    <a:cubicBezTo>
                      <a:pt x="16070" y="19085"/>
                      <a:pt x="16070" y="19079"/>
                      <a:pt x="16070" y="19079"/>
                    </a:cubicBezTo>
                    <a:cubicBezTo>
                      <a:pt x="15963" y="18941"/>
                      <a:pt x="15864" y="18799"/>
                      <a:pt x="15766" y="18651"/>
                    </a:cubicBezTo>
                    <a:cubicBezTo>
                      <a:pt x="14982" y="21390"/>
                      <a:pt x="14598" y="22732"/>
                      <a:pt x="14411" y="23387"/>
                    </a:cubicBezTo>
                    <a:cubicBezTo>
                      <a:pt x="14059" y="22954"/>
                      <a:pt x="13689" y="22544"/>
                      <a:pt x="13314" y="22139"/>
                    </a:cubicBezTo>
                    <a:lnTo>
                      <a:pt x="14763" y="17083"/>
                    </a:lnTo>
                    <a:cubicBezTo>
                      <a:pt x="14665" y="16926"/>
                      <a:pt x="14572" y="16766"/>
                      <a:pt x="14477" y="16605"/>
                    </a:cubicBezTo>
                    <a:cubicBezTo>
                      <a:pt x="13586" y="19713"/>
                      <a:pt x="13181" y="21139"/>
                      <a:pt x="12993" y="21791"/>
                    </a:cubicBezTo>
                    <a:cubicBezTo>
                      <a:pt x="12979" y="21777"/>
                      <a:pt x="12966" y="21760"/>
                      <a:pt x="12953" y="21746"/>
                    </a:cubicBezTo>
                    <a:cubicBezTo>
                      <a:pt x="12592" y="21363"/>
                      <a:pt x="12230" y="20979"/>
                      <a:pt x="11882" y="20591"/>
                    </a:cubicBezTo>
                    <a:cubicBezTo>
                      <a:pt x="13510" y="14902"/>
                      <a:pt x="13514" y="14902"/>
                      <a:pt x="13514" y="14902"/>
                    </a:cubicBezTo>
                    <a:cubicBezTo>
                      <a:pt x="13421" y="14733"/>
                      <a:pt x="13327" y="14568"/>
                      <a:pt x="13230" y="14398"/>
                    </a:cubicBezTo>
                    <a:cubicBezTo>
                      <a:pt x="12199" y="18009"/>
                      <a:pt x="11753" y="19566"/>
                      <a:pt x="11561" y="20230"/>
                    </a:cubicBezTo>
                    <a:cubicBezTo>
                      <a:pt x="11187" y="19797"/>
                      <a:pt x="10826" y="19357"/>
                      <a:pt x="10496" y="18892"/>
                    </a:cubicBezTo>
                    <a:lnTo>
                      <a:pt x="12271" y="12686"/>
                    </a:lnTo>
                    <a:cubicBezTo>
                      <a:pt x="12177" y="12525"/>
                      <a:pt x="12079" y="12360"/>
                      <a:pt x="11985" y="12200"/>
                    </a:cubicBezTo>
                    <a:cubicBezTo>
                      <a:pt x="10862" y="16132"/>
                      <a:pt x="10389" y="17768"/>
                      <a:pt x="10193" y="18451"/>
                    </a:cubicBezTo>
                    <a:cubicBezTo>
                      <a:pt x="10073" y="18264"/>
                      <a:pt x="9956" y="18077"/>
                      <a:pt x="9845" y="17881"/>
                    </a:cubicBezTo>
                    <a:cubicBezTo>
                      <a:pt x="9631" y="17515"/>
                      <a:pt x="9426" y="17136"/>
                      <a:pt x="9230" y="16757"/>
                    </a:cubicBezTo>
                    <a:lnTo>
                      <a:pt x="10991" y="10599"/>
                    </a:lnTo>
                    <a:cubicBezTo>
                      <a:pt x="10893" y="10452"/>
                      <a:pt x="10795" y="10300"/>
                      <a:pt x="10697" y="10158"/>
                    </a:cubicBezTo>
                    <a:cubicBezTo>
                      <a:pt x="9604" y="13975"/>
                      <a:pt x="9149" y="15562"/>
                      <a:pt x="8958" y="16217"/>
                    </a:cubicBezTo>
                    <a:cubicBezTo>
                      <a:pt x="8655" y="15602"/>
                      <a:pt x="8355" y="14973"/>
                      <a:pt x="8044" y="14350"/>
                    </a:cubicBezTo>
                    <a:lnTo>
                      <a:pt x="9645" y="8758"/>
                    </a:lnTo>
                    <a:cubicBezTo>
                      <a:pt x="9538" y="8629"/>
                      <a:pt x="9435" y="8504"/>
                      <a:pt x="9328" y="8384"/>
                    </a:cubicBezTo>
                    <a:cubicBezTo>
                      <a:pt x="8329" y="11870"/>
                      <a:pt x="7933" y="13261"/>
                      <a:pt x="7772" y="13819"/>
                    </a:cubicBezTo>
                    <a:cubicBezTo>
                      <a:pt x="7696" y="13675"/>
                      <a:pt x="7620" y="13533"/>
                      <a:pt x="7544" y="13395"/>
                    </a:cubicBezTo>
                    <a:cubicBezTo>
                      <a:pt x="7317" y="12967"/>
                      <a:pt x="7063" y="12552"/>
                      <a:pt x="6795" y="12150"/>
                    </a:cubicBezTo>
                    <a:lnTo>
                      <a:pt x="8209" y="7219"/>
                    </a:lnTo>
                    <a:cubicBezTo>
                      <a:pt x="8098" y="7121"/>
                      <a:pt x="7986" y="7024"/>
                      <a:pt x="7870" y="6921"/>
                    </a:cubicBezTo>
                    <a:cubicBezTo>
                      <a:pt x="6964" y="10086"/>
                      <a:pt x="6626" y="11268"/>
                      <a:pt x="6497" y="11714"/>
                    </a:cubicBezTo>
                    <a:cubicBezTo>
                      <a:pt x="6390" y="11553"/>
                      <a:pt x="6274" y="11397"/>
                      <a:pt x="6162" y="11241"/>
                    </a:cubicBezTo>
                    <a:cubicBezTo>
                      <a:pt x="5926" y="10920"/>
                      <a:pt x="5690" y="10604"/>
                      <a:pt x="5453" y="10283"/>
                    </a:cubicBezTo>
                    <a:lnTo>
                      <a:pt x="6680" y="6011"/>
                    </a:lnTo>
                    <a:cubicBezTo>
                      <a:pt x="6559" y="5931"/>
                      <a:pt x="6443" y="5851"/>
                      <a:pt x="6322" y="5771"/>
                    </a:cubicBezTo>
                    <a:cubicBezTo>
                      <a:pt x="5542" y="8495"/>
                      <a:pt x="5257" y="9498"/>
                      <a:pt x="5150" y="9868"/>
                    </a:cubicBezTo>
                    <a:cubicBezTo>
                      <a:pt x="4990" y="9650"/>
                      <a:pt x="4829" y="9427"/>
                      <a:pt x="4673" y="9203"/>
                    </a:cubicBezTo>
                    <a:cubicBezTo>
                      <a:pt x="4486" y="8936"/>
                      <a:pt x="4299" y="8668"/>
                      <a:pt x="4120" y="8401"/>
                    </a:cubicBezTo>
                    <a:lnTo>
                      <a:pt x="5110" y="4937"/>
                    </a:lnTo>
                    <a:cubicBezTo>
                      <a:pt x="4994" y="4852"/>
                      <a:pt x="4873" y="4763"/>
                      <a:pt x="4762" y="4674"/>
                    </a:cubicBezTo>
                    <a:cubicBezTo>
                      <a:pt x="4142" y="6841"/>
                      <a:pt x="3910" y="7647"/>
                      <a:pt x="3826" y="7946"/>
                    </a:cubicBezTo>
                    <a:cubicBezTo>
                      <a:pt x="3478" y="7402"/>
                      <a:pt x="3153" y="6849"/>
                      <a:pt x="2850" y="6283"/>
                    </a:cubicBezTo>
                    <a:lnTo>
                      <a:pt x="3607" y="3635"/>
                    </a:lnTo>
                    <a:cubicBezTo>
                      <a:pt x="3496" y="3523"/>
                      <a:pt x="3385" y="3408"/>
                      <a:pt x="3282" y="3291"/>
                    </a:cubicBezTo>
                    <a:cubicBezTo>
                      <a:pt x="2818" y="4901"/>
                      <a:pt x="2644" y="5521"/>
                      <a:pt x="2577" y="5757"/>
                    </a:cubicBezTo>
                    <a:cubicBezTo>
                      <a:pt x="2426" y="5458"/>
                      <a:pt x="2283" y="5155"/>
                      <a:pt x="2154" y="4847"/>
                    </a:cubicBezTo>
                    <a:cubicBezTo>
                      <a:pt x="1988" y="4478"/>
                      <a:pt x="1842" y="4103"/>
                      <a:pt x="1704" y="3723"/>
                    </a:cubicBezTo>
                    <a:lnTo>
                      <a:pt x="2208" y="1980"/>
                    </a:lnTo>
                    <a:cubicBezTo>
                      <a:pt x="2101" y="1842"/>
                      <a:pt x="2002" y="1704"/>
                      <a:pt x="1899" y="1566"/>
                    </a:cubicBezTo>
                    <a:cubicBezTo>
                      <a:pt x="1628" y="2507"/>
                      <a:pt x="1521" y="2890"/>
                      <a:pt x="1476" y="3042"/>
                    </a:cubicBezTo>
                    <a:cubicBezTo>
                      <a:pt x="1169" y="2052"/>
                      <a:pt x="945" y="1035"/>
                      <a:pt x="82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3300057" y="-133360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21526" y="1"/>
                    </a:moveTo>
                    <a:cubicBezTo>
                      <a:pt x="21458" y="1"/>
                      <a:pt x="21390" y="4"/>
                      <a:pt x="21322" y="12"/>
                    </a:cubicBezTo>
                    <a:cubicBezTo>
                      <a:pt x="20904" y="57"/>
                      <a:pt x="20511" y="252"/>
                      <a:pt x="20141" y="458"/>
                    </a:cubicBezTo>
                    <a:cubicBezTo>
                      <a:pt x="17399" y="1965"/>
                      <a:pt x="15727" y="4016"/>
                      <a:pt x="13899" y="6406"/>
                    </a:cubicBezTo>
                    <a:cubicBezTo>
                      <a:pt x="13270" y="7226"/>
                      <a:pt x="12574" y="8015"/>
                      <a:pt x="11839" y="8796"/>
                    </a:cubicBezTo>
                    <a:cubicBezTo>
                      <a:pt x="9110" y="11712"/>
                      <a:pt x="5935" y="14489"/>
                      <a:pt x="4451" y="18110"/>
                    </a:cubicBezTo>
                    <a:cubicBezTo>
                      <a:pt x="3974" y="19278"/>
                      <a:pt x="3706" y="20531"/>
                      <a:pt x="3221" y="21695"/>
                    </a:cubicBezTo>
                    <a:cubicBezTo>
                      <a:pt x="2466" y="23488"/>
                      <a:pt x="1227" y="25021"/>
                      <a:pt x="1" y="26528"/>
                    </a:cubicBezTo>
                    <a:cubicBezTo>
                      <a:pt x="1709" y="26243"/>
                      <a:pt x="3697" y="26239"/>
                      <a:pt x="5338" y="25797"/>
                    </a:cubicBezTo>
                    <a:cubicBezTo>
                      <a:pt x="7394" y="25239"/>
                      <a:pt x="8646" y="23385"/>
                      <a:pt x="10395" y="22323"/>
                    </a:cubicBezTo>
                    <a:cubicBezTo>
                      <a:pt x="11924" y="21397"/>
                      <a:pt x="13694" y="21129"/>
                      <a:pt x="15161" y="20139"/>
                    </a:cubicBezTo>
                    <a:cubicBezTo>
                      <a:pt x="16926" y="18940"/>
                      <a:pt x="18340" y="17004"/>
                      <a:pt x="19187" y="15069"/>
                    </a:cubicBezTo>
                    <a:cubicBezTo>
                      <a:pt x="19544" y="14244"/>
                      <a:pt x="19816" y="13384"/>
                      <a:pt x="20240" y="12595"/>
                    </a:cubicBezTo>
                    <a:cubicBezTo>
                      <a:pt x="20631" y="11867"/>
                      <a:pt x="21145" y="11212"/>
                      <a:pt x="21657" y="10566"/>
                    </a:cubicBezTo>
                    <a:cubicBezTo>
                      <a:pt x="23218" y="8582"/>
                      <a:pt x="27556" y="4537"/>
                      <a:pt x="25206" y="1755"/>
                    </a:cubicBezTo>
                    <a:cubicBezTo>
                      <a:pt x="24613" y="1051"/>
                      <a:pt x="23730" y="663"/>
                      <a:pt x="22874" y="328"/>
                    </a:cubicBezTo>
                    <a:cubicBezTo>
                      <a:pt x="22439" y="161"/>
                      <a:pt x="21986" y="1"/>
                      <a:pt x="2152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3299803" y="-108488"/>
                <a:ext cx="796984" cy="817663"/>
              </a:xfrm>
              <a:custGeom>
                <a:rect b="b" l="l" r="r" t="t"/>
                <a:pathLst>
                  <a:path extrusionOk="0" h="25741" w="25090">
                    <a:moveTo>
                      <a:pt x="23930" y="0"/>
                    </a:moveTo>
                    <a:cubicBezTo>
                      <a:pt x="23917" y="14"/>
                      <a:pt x="23908" y="23"/>
                      <a:pt x="23894" y="36"/>
                    </a:cubicBezTo>
                    <a:lnTo>
                      <a:pt x="23823" y="107"/>
                    </a:lnTo>
                    <a:lnTo>
                      <a:pt x="19324" y="165"/>
                    </a:lnTo>
                    <a:cubicBezTo>
                      <a:pt x="19110" y="299"/>
                      <a:pt x="18906" y="442"/>
                      <a:pt x="18709" y="584"/>
                    </a:cubicBezTo>
                    <a:cubicBezTo>
                      <a:pt x="21215" y="549"/>
                      <a:pt x="22624" y="531"/>
                      <a:pt x="23413" y="522"/>
                    </a:cubicBezTo>
                    <a:lnTo>
                      <a:pt x="23413" y="522"/>
                    </a:lnTo>
                    <a:cubicBezTo>
                      <a:pt x="23154" y="785"/>
                      <a:pt x="22744" y="1195"/>
                      <a:pt x="22116" y="1833"/>
                    </a:cubicBezTo>
                    <a:cubicBezTo>
                      <a:pt x="22080" y="1864"/>
                      <a:pt x="22048" y="1900"/>
                      <a:pt x="22013" y="1935"/>
                    </a:cubicBezTo>
                    <a:lnTo>
                      <a:pt x="17006" y="2002"/>
                    </a:lnTo>
                    <a:cubicBezTo>
                      <a:pt x="16867" y="2136"/>
                      <a:pt x="16725" y="2274"/>
                      <a:pt x="16591" y="2412"/>
                    </a:cubicBezTo>
                    <a:cubicBezTo>
                      <a:pt x="19334" y="2377"/>
                      <a:pt x="20809" y="2359"/>
                      <a:pt x="21602" y="2346"/>
                    </a:cubicBezTo>
                    <a:lnTo>
                      <a:pt x="21602" y="2346"/>
                    </a:lnTo>
                    <a:cubicBezTo>
                      <a:pt x="21180" y="2778"/>
                      <a:pt x="20756" y="3215"/>
                      <a:pt x="20341" y="3670"/>
                    </a:cubicBezTo>
                    <a:cubicBezTo>
                      <a:pt x="20314" y="3701"/>
                      <a:pt x="20287" y="3733"/>
                      <a:pt x="20260" y="3759"/>
                    </a:cubicBezTo>
                    <a:lnTo>
                      <a:pt x="15325" y="3826"/>
                    </a:lnTo>
                    <a:cubicBezTo>
                      <a:pt x="15214" y="3964"/>
                      <a:pt x="15097" y="4098"/>
                      <a:pt x="14986" y="4236"/>
                    </a:cubicBezTo>
                    <a:cubicBezTo>
                      <a:pt x="17728" y="4200"/>
                      <a:pt x="19151" y="4182"/>
                      <a:pt x="19890" y="4174"/>
                    </a:cubicBezTo>
                    <a:lnTo>
                      <a:pt x="19890" y="4174"/>
                    </a:lnTo>
                    <a:cubicBezTo>
                      <a:pt x="19503" y="4624"/>
                      <a:pt x="19124" y="5092"/>
                      <a:pt x="18776" y="5583"/>
                    </a:cubicBezTo>
                    <a:lnTo>
                      <a:pt x="13885" y="5649"/>
                    </a:lnTo>
                    <a:cubicBezTo>
                      <a:pt x="13778" y="5787"/>
                      <a:pt x="13671" y="5926"/>
                      <a:pt x="13564" y="6060"/>
                    </a:cubicBezTo>
                    <a:cubicBezTo>
                      <a:pt x="16408" y="6024"/>
                      <a:pt x="17803" y="6007"/>
                      <a:pt x="18486" y="5997"/>
                    </a:cubicBezTo>
                    <a:lnTo>
                      <a:pt x="18486" y="5997"/>
                    </a:lnTo>
                    <a:cubicBezTo>
                      <a:pt x="18174" y="6461"/>
                      <a:pt x="17884" y="6933"/>
                      <a:pt x="17608" y="7402"/>
                    </a:cubicBezTo>
                    <a:lnTo>
                      <a:pt x="12346" y="7473"/>
                    </a:lnTo>
                    <a:cubicBezTo>
                      <a:pt x="12222" y="7612"/>
                      <a:pt x="12097" y="7750"/>
                      <a:pt x="11971" y="7884"/>
                    </a:cubicBezTo>
                    <a:cubicBezTo>
                      <a:pt x="15204" y="7843"/>
                      <a:pt x="16689" y="7820"/>
                      <a:pt x="17367" y="7812"/>
                    </a:cubicBezTo>
                    <a:lnTo>
                      <a:pt x="17367" y="7812"/>
                    </a:lnTo>
                    <a:cubicBezTo>
                      <a:pt x="17354" y="7830"/>
                      <a:pt x="17344" y="7847"/>
                      <a:pt x="17336" y="7865"/>
                    </a:cubicBezTo>
                    <a:cubicBezTo>
                      <a:pt x="17068" y="8320"/>
                      <a:pt x="16809" y="8775"/>
                      <a:pt x="16537" y="9221"/>
                    </a:cubicBezTo>
                    <a:lnTo>
                      <a:pt x="10617" y="9302"/>
                    </a:lnTo>
                    <a:cubicBezTo>
                      <a:pt x="10483" y="9435"/>
                      <a:pt x="10349" y="9573"/>
                      <a:pt x="10215" y="9711"/>
                    </a:cubicBezTo>
                    <a:cubicBezTo>
                      <a:pt x="13973" y="9662"/>
                      <a:pt x="15588" y="9640"/>
                      <a:pt x="16284" y="9631"/>
                    </a:cubicBezTo>
                    <a:lnTo>
                      <a:pt x="16284" y="9631"/>
                    </a:lnTo>
                    <a:cubicBezTo>
                      <a:pt x="15976" y="10117"/>
                      <a:pt x="15655" y="10590"/>
                      <a:pt x="15307" y="11040"/>
                    </a:cubicBezTo>
                    <a:lnTo>
                      <a:pt x="8855" y="11125"/>
                    </a:lnTo>
                    <a:cubicBezTo>
                      <a:pt x="8726" y="11263"/>
                      <a:pt x="8596" y="11401"/>
                      <a:pt x="8472" y="11539"/>
                    </a:cubicBezTo>
                    <a:cubicBezTo>
                      <a:pt x="12560" y="11486"/>
                      <a:pt x="14263" y="11464"/>
                      <a:pt x="14973" y="11455"/>
                    </a:cubicBezTo>
                    <a:lnTo>
                      <a:pt x="14973" y="11455"/>
                    </a:lnTo>
                    <a:cubicBezTo>
                      <a:pt x="14830" y="11625"/>
                      <a:pt x="14683" y="11789"/>
                      <a:pt x="14527" y="11950"/>
                    </a:cubicBezTo>
                    <a:cubicBezTo>
                      <a:pt x="14237" y="12267"/>
                      <a:pt x="13934" y="12570"/>
                      <a:pt x="13626" y="12868"/>
                    </a:cubicBezTo>
                    <a:lnTo>
                      <a:pt x="7223" y="12953"/>
                    </a:lnTo>
                    <a:cubicBezTo>
                      <a:pt x="7112" y="13086"/>
                      <a:pt x="6995" y="13224"/>
                      <a:pt x="6884" y="13364"/>
                    </a:cubicBezTo>
                    <a:cubicBezTo>
                      <a:pt x="10857" y="13310"/>
                      <a:pt x="12506" y="13288"/>
                      <a:pt x="13189" y="13278"/>
                    </a:cubicBezTo>
                    <a:lnTo>
                      <a:pt x="13189" y="13278"/>
                    </a:lnTo>
                    <a:cubicBezTo>
                      <a:pt x="12685" y="13751"/>
                      <a:pt x="12172" y="14214"/>
                      <a:pt x="11664" y="14696"/>
                    </a:cubicBezTo>
                    <a:lnTo>
                      <a:pt x="5845" y="14772"/>
                    </a:lnTo>
                    <a:cubicBezTo>
                      <a:pt x="5756" y="14910"/>
                      <a:pt x="5663" y="15044"/>
                      <a:pt x="5577" y="15183"/>
                    </a:cubicBezTo>
                    <a:cubicBezTo>
                      <a:pt x="9203" y="15138"/>
                      <a:pt x="10656" y="15115"/>
                      <a:pt x="11232" y="15111"/>
                    </a:cubicBezTo>
                    <a:lnTo>
                      <a:pt x="11232" y="15111"/>
                    </a:lnTo>
                    <a:cubicBezTo>
                      <a:pt x="11121" y="15222"/>
                      <a:pt x="11004" y="15334"/>
                      <a:pt x="10893" y="15450"/>
                    </a:cubicBezTo>
                    <a:cubicBezTo>
                      <a:pt x="10549" y="15788"/>
                      <a:pt x="10228" y="16150"/>
                      <a:pt x="9917" y="16525"/>
                    </a:cubicBezTo>
                    <a:lnTo>
                      <a:pt x="4789" y="16591"/>
                    </a:lnTo>
                    <a:cubicBezTo>
                      <a:pt x="4727" y="16725"/>
                      <a:pt x="4664" y="16863"/>
                      <a:pt x="4602" y="17002"/>
                    </a:cubicBezTo>
                    <a:cubicBezTo>
                      <a:pt x="7892" y="16957"/>
                      <a:pt x="9123" y="16939"/>
                      <a:pt x="9582" y="16935"/>
                    </a:cubicBezTo>
                    <a:lnTo>
                      <a:pt x="9582" y="16935"/>
                    </a:lnTo>
                    <a:cubicBezTo>
                      <a:pt x="9462" y="17086"/>
                      <a:pt x="9345" y="17237"/>
                      <a:pt x="9230" y="17394"/>
                    </a:cubicBezTo>
                    <a:cubicBezTo>
                      <a:pt x="8989" y="17710"/>
                      <a:pt x="8752" y="18027"/>
                      <a:pt x="8516" y="18344"/>
                    </a:cubicBezTo>
                    <a:lnTo>
                      <a:pt x="4071" y="18402"/>
                    </a:lnTo>
                    <a:cubicBezTo>
                      <a:pt x="4031" y="18540"/>
                      <a:pt x="3986" y="18678"/>
                      <a:pt x="3941" y="18811"/>
                    </a:cubicBezTo>
                    <a:cubicBezTo>
                      <a:pt x="6777" y="18776"/>
                      <a:pt x="7820" y="18762"/>
                      <a:pt x="8209" y="18758"/>
                    </a:cubicBezTo>
                    <a:lnTo>
                      <a:pt x="8209" y="18758"/>
                    </a:lnTo>
                    <a:cubicBezTo>
                      <a:pt x="8044" y="18976"/>
                      <a:pt x="7874" y="19190"/>
                      <a:pt x="7705" y="19404"/>
                    </a:cubicBezTo>
                    <a:cubicBezTo>
                      <a:pt x="7509" y="19663"/>
                      <a:pt x="7304" y="19918"/>
                      <a:pt x="7094" y="20167"/>
                    </a:cubicBezTo>
                    <a:lnTo>
                      <a:pt x="3491" y="20212"/>
                    </a:lnTo>
                    <a:cubicBezTo>
                      <a:pt x="3447" y="20350"/>
                      <a:pt x="3393" y="20488"/>
                      <a:pt x="3344" y="20622"/>
                    </a:cubicBezTo>
                    <a:cubicBezTo>
                      <a:pt x="5596" y="20595"/>
                      <a:pt x="6434" y="20581"/>
                      <a:pt x="6746" y="20577"/>
                    </a:cubicBezTo>
                    <a:lnTo>
                      <a:pt x="6746" y="20577"/>
                    </a:lnTo>
                    <a:cubicBezTo>
                      <a:pt x="6327" y="21068"/>
                      <a:pt x="5890" y="21540"/>
                      <a:pt x="5435" y="21995"/>
                    </a:cubicBezTo>
                    <a:lnTo>
                      <a:pt x="2684" y="22031"/>
                    </a:lnTo>
                    <a:cubicBezTo>
                      <a:pt x="2608" y="22169"/>
                      <a:pt x="2528" y="22307"/>
                      <a:pt x="2447" y="22441"/>
                    </a:cubicBezTo>
                    <a:cubicBezTo>
                      <a:pt x="4120" y="22419"/>
                      <a:pt x="4762" y="22410"/>
                      <a:pt x="5007" y="22406"/>
                    </a:cubicBezTo>
                    <a:lnTo>
                      <a:pt x="5007" y="22406"/>
                    </a:lnTo>
                    <a:cubicBezTo>
                      <a:pt x="4766" y="22633"/>
                      <a:pt x="4517" y="22855"/>
                      <a:pt x="4262" y="23075"/>
                    </a:cubicBezTo>
                    <a:cubicBezTo>
                      <a:pt x="3955" y="23333"/>
                      <a:pt x="3638" y="23587"/>
                      <a:pt x="3313" y="23824"/>
                    </a:cubicBezTo>
                    <a:lnTo>
                      <a:pt x="1498" y="23845"/>
                    </a:lnTo>
                    <a:cubicBezTo>
                      <a:pt x="1395" y="23989"/>
                      <a:pt x="1297" y="24122"/>
                      <a:pt x="1190" y="24260"/>
                    </a:cubicBezTo>
                    <a:cubicBezTo>
                      <a:pt x="2171" y="24247"/>
                      <a:pt x="2568" y="24242"/>
                      <a:pt x="2729" y="24238"/>
                    </a:cubicBezTo>
                    <a:lnTo>
                      <a:pt x="2729" y="24238"/>
                    </a:lnTo>
                    <a:cubicBezTo>
                      <a:pt x="1868" y="24822"/>
                      <a:pt x="955" y="25326"/>
                      <a:pt x="0" y="25740"/>
                    </a:cubicBezTo>
                    <a:cubicBezTo>
                      <a:pt x="317" y="25616"/>
                      <a:pt x="628" y="25477"/>
                      <a:pt x="936" y="25331"/>
                    </a:cubicBezTo>
                    <a:lnTo>
                      <a:pt x="941" y="25616"/>
                    </a:lnTo>
                    <a:cubicBezTo>
                      <a:pt x="1079" y="25602"/>
                      <a:pt x="1212" y="25584"/>
                      <a:pt x="1351" y="25571"/>
                    </a:cubicBezTo>
                    <a:cubicBezTo>
                      <a:pt x="1346" y="25259"/>
                      <a:pt x="1342" y="25166"/>
                      <a:pt x="1342" y="25135"/>
                    </a:cubicBezTo>
                    <a:cubicBezTo>
                      <a:pt x="1819" y="24894"/>
                      <a:pt x="2283" y="24631"/>
                      <a:pt x="2733" y="24345"/>
                    </a:cubicBezTo>
                    <a:lnTo>
                      <a:pt x="2742" y="25433"/>
                    </a:lnTo>
                    <a:cubicBezTo>
                      <a:pt x="2881" y="25419"/>
                      <a:pt x="3015" y="25407"/>
                      <a:pt x="3148" y="25393"/>
                    </a:cubicBezTo>
                    <a:cubicBezTo>
                      <a:pt x="3139" y="24487"/>
                      <a:pt x="3139" y="24184"/>
                      <a:pt x="3134" y="24086"/>
                    </a:cubicBezTo>
                    <a:cubicBezTo>
                      <a:pt x="3554" y="23806"/>
                      <a:pt x="3964" y="23507"/>
                      <a:pt x="4361" y="23190"/>
                    </a:cubicBezTo>
                    <a:cubicBezTo>
                      <a:pt x="4414" y="23145"/>
                      <a:pt x="4468" y="23102"/>
                      <a:pt x="4521" y="23057"/>
                    </a:cubicBezTo>
                    <a:lnTo>
                      <a:pt x="4544" y="25192"/>
                    </a:lnTo>
                    <a:cubicBezTo>
                      <a:pt x="4682" y="25170"/>
                      <a:pt x="4816" y="25143"/>
                      <a:pt x="4949" y="25112"/>
                    </a:cubicBezTo>
                    <a:cubicBezTo>
                      <a:pt x="4931" y="23480"/>
                      <a:pt x="4927" y="22914"/>
                      <a:pt x="4927" y="22717"/>
                    </a:cubicBezTo>
                    <a:cubicBezTo>
                      <a:pt x="5404" y="22303"/>
                      <a:pt x="5867" y="21866"/>
                      <a:pt x="6309" y="21416"/>
                    </a:cubicBezTo>
                    <a:lnTo>
                      <a:pt x="6345" y="24621"/>
                    </a:lnTo>
                    <a:cubicBezTo>
                      <a:pt x="6478" y="24550"/>
                      <a:pt x="6617" y="24474"/>
                      <a:pt x="6746" y="24394"/>
                    </a:cubicBezTo>
                    <a:cubicBezTo>
                      <a:pt x="6724" y="22112"/>
                      <a:pt x="6715" y="21291"/>
                      <a:pt x="6711" y="20992"/>
                    </a:cubicBezTo>
                    <a:cubicBezTo>
                      <a:pt x="7134" y="20542"/>
                      <a:pt x="7544" y="20073"/>
                      <a:pt x="7941" y="19597"/>
                    </a:cubicBezTo>
                    <a:cubicBezTo>
                      <a:pt x="7991" y="19538"/>
                      <a:pt x="8044" y="19476"/>
                      <a:pt x="8092" y="19414"/>
                    </a:cubicBezTo>
                    <a:lnTo>
                      <a:pt x="8133" y="23347"/>
                    </a:lnTo>
                    <a:cubicBezTo>
                      <a:pt x="8267" y="23230"/>
                      <a:pt x="8400" y="23114"/>
                      <a:pt x="8534" y="22999"/>
                    </a:cubicBezTo>
                    <a:cubicBezTo>
                      <a:pt x="8507" y="20336"/>
                      <a:pt x="8499" y="19311"/>
                      <a:pt x="8493" y="18918"/>
                    </a:cubicBezTo>
                    <a:cubicBezTo>
                      <a:pt x="8841" y="18486"/>
                      <a:pt x="9185" y="18054"/>
                      <a:pt x="9528" y="17626"/>
                    </a:cubicBezTo>
                    <a:cubicBezTo>
                      <a:pt x="9640" y="17483"/>
                      <a:pt x="9756" y="17340"/>
                      <a:pt x="9872" y="17202"/>
                    </a:cubicBezTo>
                    <a:lnTo>
                      <a:pt x="9921" y="21861"/>
                    </a:lnTo>
                    <a:cubicBezTo>
                      <a:pt x="10055" y="21768"/>
                      <a:pt x="10189" y="21674"/>
                      <a:pt x="10327" y="21589"/>
                    </a:cubicBezTo>
                    <a:cubicBezTo>
                      <a:pt x="10296" y="18437"/>
                      <a:pt x="10282" y="17216"/>
                      <a:pt x="10277" y="16743"/>
                    </a:cubicBezTo>
                    <a:cubicBezTo>
                      <a:pt x="10576" y="16413"/>
                      <a:pt x="10893" y="16097"/>
                      <a:pt x="11228" y="15793"/>
                    </a:cubicBezTo>
                    <a:cubicBezTo>
                      <a:pt x="11366" y="15659"/>
                      <a:pt x="11512" y="15531"/>
                      <a:pt x="11656" y="15401"/>
                    </a:cubicBezTo>
                    <a:lnTo>
                      <a:pt x="11713" y="20894"/>
                    </a:lnTo>
                    <a:cubicBezTo>
                      <a:pt x="11847" y="20840"/>
                      <a:pt x="11985" y="20787"/>
                      <a:pt x="12119" y="20733"/>
                    </a:cubicBezTo>
                    <a:cubicBezTo>
                      <a:pt x="12084" y="17015"/>
                      <a:pt x="12070" y="15593"/>
                      <a:pt x="12061" y="15044"/>
                    </a:cubicBezTo>
                    <a:cubicBezTo>
                      <a:pt x="12516" y="14656"/>
                      <a:pt x="12984" y="14273"/>
                      <a:pt x="13448" y="13880"/>
                    </a:cubicBezTo>
                    <a:cubicBezTo>
                      <a:pt x="13510" y="20198"/>
                      <a:pt x="13510" y="20203"/>
                      <a:pt x="13510" y="20203"/>
                    </a:cubicBezTo>
                    <a:cubicBezTo>
                      <a:pt x="13644" y="20145"/>
                      <a:pt x="13782" y="20087"/>
                      <a:pt x="13916" y="20029"/>
                    </a:cubicBezTo>
                    <a:cubicBezTo>
                      <a:pt x="13871" y="15819"/>
                      <a:pt x="13858" y="14175"/>
                      <a:pt x="13849" y="13533"/>
                    </a:cubicBezTo>
                    <a:cubicBezTo>
                      <a:pt x="14255" y="13185"/>
                      <a:pt x="14652" y="12823"/>
                      <a:pt x="15035" y="12444"/>
                    </a:cubicBezTo>
                    <a:cubicBezTo>
                      <a:pt x="15101" y="12382"/>
                      <a:pt x="15169" y="12315"/>
                      <a:pt x="15235" y="12249"/>
                    </a:cubicBezTo>
                    <a:lnTo>
                      <a:pt x="15303" y="19258"/>
                    </a:lnTo>
                    <a:cubicBezTo>
                      <a:pt x="15441" y="19164"/>
                      <a:pt x="15574" y="19062"/>
                      <a:pt x="15708" y="18955"/>
                    </a:cubicBezTo>
                    <a:cubicBezTo>
                      <a:pt x="15663" y="14469"/>
                      <a:pt x="15646" y="12601"/>
                      <a:pt x="15636" y="11825"/>
                    </a:cubicBezTo>
                    <a:cubicBezTo>
                      <a:pt x="16025" y="11397"/>
                      <a:pt x="16385" y="10942"/>
                      <a:pt x="16720" y="10479"/>
                    </a:cubicBezTo>
                    <a:cubicBezTo>
                      <a:pt x="16819" y="10341"/>
                      <a:pt x="16916" y="10201"/>
                      <a:pt x="17015" y="10063"/>
                    </a:cubicBezTo>
                    <a:lnTo>
                      <a:pt x="17095" y="17626"/>
                    </a:lnTo>
                    <a:cubicBezTo>
                      <a:pt x="17229" y="17465"/>
                      <a:pt x="17367" y="17305"/>
                      <a:pt x="17492" y="17136"/>
                    </a:cubicBezTo>
                    <a:cubicBezTo>
                      <a:pt x="17447" y="12520"/>
                      <a:pt x="17425" y="10421"/>
                      <a:pt x="17416" y="9466"/>
                    </a:cubicBezTo>
                    <a:cubicBezTo>
                      <a:pt x="17661" y="9096"/>
                      <a:pt x="17898" y="8722"/>
                      <a:pt x="18138" y="8356"/>
                    </a:cubicBezTo>
                    <a:cubicBezTo>
                      <a:pt x="18352" y="8022"/>
                      <a:pt x="18571" y="7687"/>
                      <a:pt x="18793" y="7361"/>
                    </a:cubicBezTo>
                    <a:lnTo>
                      <a:pt x="18869" y="14973"/>
                    </a:lnTo>
                    <a:cubicBezTo>
                      <a:pt x="18986" y="14745"/>
                      <a:pt x="19093" y="14514"/>
                      <a:pt x="19195" y="14286"/>
                    </a:cubicBezTo>
                    <a:cubicBezTo>
                      <a:pt x="19217" y="14228"/>
                      <a:pt x="19244" y="14170"/>
                      <a:pt x="19266" y="14113"/>
                    </a:cubicBezTo>
                    <a:cubicBezTo>
                      <a:pt x="19221" y="9783"/>
                      <a:pt x="19204" y="7746"/>
                      <a:pt x="19195" y="6787"/>
                    </a:cubicBezTo>
                    <a:cubicBezTo>
                      <a:pt x="19311" y="6626"/>
                      <a:pt x="19427" y="6466"/>
                      <a:pt x="19552" y="6310"/>
                    </a:cubicBezTo>
                    <a:cubicBezTo>
                      <a:pt x="19869" y="5894"/>
                      <a:pt x="20211" y="5503"/>
                      <a:pt x="20573" y="5114"/>
                    </a:cubicBezTo>
                    <a:lnTo>
                      <a:pt x="20635" y="11170"/>
                    </a:lnTo>
                    <a:cubicBezTo>
                      <a:pt x="20760" y="10977"/>
                      <a:pt x="20894" y="10786"/>
                      <a:pt x="21036" y="10598"/>
                    </a:cubicBezTo>
                    <a:cubicBezTo>
                      <a:pt x="21001" y="7125"/>
                      <a:pt x="20983" y="5476"/>
                      <a:pt x="20974" y="4696"/>
                    </a:cubicBezTo>
                    <a:cubicBezTo>
                      <a:pt x="21046" y="4620"/>
                      <a:pt x="21116" y="4548"/>
                      <a:pt x="21188" y="4476"/>
                    </a:cubicBezTo>
                    <a:cubicBezTo>
                      <a:pt x="21567" y="4098"/>
                      <a:pt x="21960" y="3727"/>
                      <a:pt x="22357" y="3358"/>
                    </a:cubicBezTo>
                    <a:lnTo>
                      <a:pt x="22414" y="8891"/>
                    </a:lnTo>
                    <a:cubicBezTo>
                      <a:pt x="22544" y="8740"/>
                      <a:pt x="22678" y="8583"/>
                      <a:pt x="22816" y="8423"/>
                    </a:cubicBezTo>
                    <a:cubicBezTo>
                      <a:pt x="22785" y="5328"/>
                      <a:pt x="22771" y="3772"/>
                      <a:pt x="22762" y="2984"/>
                    </a:cubicBezTo>
                    <a:cubicBezTo>
                      <a:pt x="22843" y="2908"/>
                      <a:pt x="22927" y="2832"/>
                      <a:pt x="23007" y="2760"/>
                    </a:cubicBezTo>
                    <a:lnTo>
                      <a:pt x="24144" y="1708"/>
                    </a:lnTo>
                    <a:lnTo>
                      <a:pt x="24193" y="6724"/>
                    </a:lnTo>
                    <a:cubicBezTo>
                      <a:pt x="24331" y="6536"/>
                      <a:pt x="24470" y="6349"/>
                      <a:pt x="24599" y="6158"/>
                    </a:cubicBezTo>
                    <a:cubicBezTo>
                      <a:pt x="24572" y="3540"/>
                      <a:pt x="24555" y="2114"/>
                      <a:pt x="24550" y="1338"/>
                    </a:cubicBezTo>
                    <a:cubicBezTo>
                      <a:pt x="24648" y="1245"/>
                      <a:pt x="24755" y="1146"/>
                      <a:pt x="24866" y="1044"/>
                    </a:cubicBezTo>
                    <a:lnTo>
                      <a:pt x="25090" y="838"/>
                    </a:lnTo>
                    <a:cubicBezTo>
                      <a:pt x="24759" y="490"/>
                      <a:pt x="24358" y="223"/>
                      <a:pt x="2393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2726445" y="751930"/>
                <a:ext cx="460084" cy="1071942"/>
              </a:xfrm>
              <a:custGeom>
                <a:rect b="b" l="l" r="r" t="t"/>
                <a:pathLst>
                  <a:path extrusionOk="0" h="33746" w="14484">
                    <a:moveTo>
                      <a:pt x="14162" y="1"/>
                    </a:moveTo>
                    <a:cubicBezTo>
                      <a:pt x="12784" y="1039"/>
                      <a:pt x="11032" y="1958"/>
                      <a:pt x="9788" y="3108"/>
                    </a:cubicBezTo>
                    <a:cubicBezTo>
                      <a:pt x="8232" y="4549"/>
                      <a:pt x="7983" y="6759"/>
                      <a:pt x="6930" y="8503"/>
                    </a:cubicBezTo>
                    <a:cubicBezTo>
                      <a:pt x="6011" y="10027"/>
                      <a:pt x="4571" y="11080"/>
                      <a:pt x="3737" y="12632"/>
                    </a:cubicBezTo>
                    <a:cubicBezTo>
                      <a:pt x="2734" y="14509"/>
                      <a:pt x="2377" y="16863"/>
                      <a:pt x="2529" y="18963"/>
                    </a:cubicBezTo>
                    <a:cubicBezTo>
                      <a:pt x="2591" y="19855"/>
                      <a:pt x="2748" y="20738"/>
                      <a:pt x="2739" y="21629"/>
                    </a:cubicBezTo>
                    <a:cubicBezTo>
                      <a:pt x="2729" y="22455"/>
                      <a:pt x="2578" y="23266"/>
                      <a:pt x="2427" y="24073"/>
                    </a:cubicBezTo>
                    <a:cubicBezTo>
                      <a:pt x="1963" y="26543"/>
                      <a:pt x="1" y="32112"/>
                      <a:pt x="3363" y="33481"/>
                    </a:cubicBezTo>
                    <a:cubicBezTo>
                      <a:pt x="3850" y="33681"/>
                      <a:pt x="4374" y="33745"/>
                      <a:pt x="4904" y="33745"/>
                    </a:cubicBezTo>
                    <a:cubicBezTo>
                      <a:pt x="5296" y="33745"/>
                      <a:pt x="5691" y="33710"/>
                      <a:pt x="6078" y="33668"/>
                    </a:cubicBezTo>
                    <a:cubicBezTo>
                      <a:pt x="6604" y="33606"/>
                      <a:pt x="7148" y="33526"/>
                      <a:pt x="7590" y="33232"/>
                    </a:cubicBezTo>
                    <a:cubicBezTo>
                      <a:pt x="7942" y="32995"/>
                      <a:pt x="8197" y="32639"/>
                      <a:pt x="8428" y="32291"/>
                    </a:cubicBezTo>
                    <a:cubicBezTo>
                      <a:pt x="10149" y="29696"/>
                      <a:pt x="10679" y="27118"/>
                      <a:pt x="11187" y="24162"/>
                    </a:cubicBezTo>
                    <a:cubicBezTo>
                      <a:pt x="11362" y="23150"/>
                      <a:pt x="11616" y="22134"/>
                      <a:pt x="11901" y="21103"/>
                    </a:cubicBezTo>
                    <a:cubicBezTo>
                      <a:pt x="12963" y="17269"/>
                      <a:pt x="14483" y="13359"/>
                      <a:pt x="14117" y="9480"/>
                    </a:cubicBezTo>
                    <a:cubicBezTo>
                      <a:pt x="14002" y="8226"/>
                      <a:pt x="13663" y="7000"/>
                      <a:pt x="13551" y="5747"/>
                    </a:cubicBezTo>
                    <a:cubicBezTo>
                      <a:pt x="13387" y="3821"/>
                      <a:pt x="13774" y="1895"/>
                      <a:pt x="14162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2774473" y="751930"/>
                <a:ext cx="402113" cy="1071910"/>
              </a:xfrm>
              <a:custGeom>
                <a:rect b="b" l="l" r="r" t="t"/>
                <a:pathLst>
                  <a:path extrusionOk="0" h="33745" w="12659">
                    <a:moveTo>
                      <a:pt x="12659" y="1"/>
                    </a:moveTo>
                    <a:lnTo>
                      <a:pt x="12659" y="1"/>
                    </a:lnTo>
                    <a:cubicBezTo>
                      <a:pt x="12436" y="259"/>
                      <a:pt x="12222" y="522"/>
                      <a:pt x="12017" y="794"/>
                    </a:cubicBezTo>
                    <a:lnTo>
                      <a:pt x="11883" y="544"/>
                    </a:lnTo>
                    <a:cubicBezTo>
                      <a:pt x="11772" y="620"/>
                      <a:pt x="11661" y="696"/>
                      <a:pt x="11544" y="771"/>
                    </a:cubicBezTo>
                    <a:cubicBezTo>
                      <a:pt x="11696" y="1044"/>
                      <a:pt x="11741" y="1129"/>
                      <a:pt x="11754" y="1155"/>
                    </a:cubicBezTo>
                    <a:cubicBezTo>
                      <a:pt x="11446" y="1583"/>
                      <a:pt x="11156" y="2034"/>
                      <a:pt x="10889" y="2493"/>
                    </a:cubicBezTo>
                    <a:lnTo>
                      <a:pt x="10381" y="1534"/>
                    </a:lnTo>
                    <a:cubicBezTo>
                      <a:pt x="10264" y="1610"/>
                      <a:pt x="10153" y="1681"/>
                      <a:pt x="10041" y="1757"/>
                    </a:cubicBezTo>
                    <a:cubicBezTo>
                      <a:pt x="10465" y="2551"/>
                      <a:pt x="10608" y="2818"/>
                      <a:pt x="10657" y="2907"/>
                    </a:cubicBezTo>
                    <a:cubicBezTo>
                      <a:pt x="10416" y="3349"/>
                      <a:pt x="10193" y="3799"/>
                      <a:pt x="9988" y="4263"/>
                    </a:cubicBezTo>
                    <a:cubicBezTo>
                      <a:pt x="9961" y="4325"/>
                      <a:pt x="9934" y="4388"/>
                      <a:pt x="9908" y="4454"/>
                    </a:cubicBezTo>
                    <a:lnTo>
                      <a:pt x="8905" y="2577"/>
                    </a:lnTo>
                    <a:cubicBezTo>
                      <a:pt x="8788" y="2662"/>
                      <a:pt x="8686" y="2751"/>
                      <a:pt x="8584" y="2841"/>
                    </a:cubicBezTo>
                    <a:cubicBezTo>
                      <a:pt x="9350" y="4271"/>
                      <a:pt x="9618" y="4767"/>
                      <a:pt x="9708" y="4936"/>
                    </a:cubicBezTo>
                    <a:cubicBezTo>
                      <a:pt x="9475" y="5524"/>
                      <a:pt x="9270" y="6122"/>
                      <a:pt x="9087" y="6728"/>
                    </a:cubicBezTo>
                    <a:lnTo>
                      <a:pt x="7580" y="3915"/>
                    </a:lnTo>
                    <a:cubicBezTo>
                      <a:pt x="7491" y="4040"/>
                      <a:pt x="7407" y="4169"/>
                      <a:pt x="7327" y="4302"/>
                    </a:cubicBezTo>
                    <a:cubicBezTo>
                      <a:pt x="8401" y="6305"/>
                      <a:pt x="8788" y="7023"/>
                      <a:pt x="8926" y="7286"/>
                    </a:cubicBezTo>
                    <a:cubicBezTo>
                      <a:pt x="8762" y="7879"/>
                      <a:pt x="8619" y="8481"/>
                      <a:pt x="8490" y="9083"/>
                    </a:cubicBezTo>
                    <a:cubicBezTo>
                      <a:pt x="8472" y="9159"/>
                      <a:pt x="8454" y="9239"/>
                      <a:pt x="8441" y="9315"/>
                    </a:cubicBezTo>
                    <a:lnTo>
                      <a:pt x="6590" y="5868"/>
                    </a:lnTo>
                    <a:cubicBezTo>
                      <a:pt x="6524" y="6029"/>
                      <a:pt x="6457" y="6193"/>
                      <a:pt x="6395" y="6358"/>
                    </a:cubicBezTo>
                    <a:cubicBezTo>
                      <a:pt x="7648" y="8695"/>
                      <a:pt x="8129" y="9591"/>
                      <a:pt x="8311" y="9939"/>
                    </a:cubicBezTo>
                    <a:cubicBezTo>
                      <a:pt x="8204" y="10478"/>
                      <a:pt x="8107" y="11017"/>
                      <a:pt x="8000" y="11558"/>
                    </a:cubicBezTo>
                    <a:cubicBezTo>
                      <a:pt x="7969" y="11735"/>
                      <a:pt x="7928" y="11910"/>
                      <a:pt x="7893" y="12087"/>
                    </a:cubicBezTo>
                    <a:lnTo>
                      <a:pt x="5699" y="8004"/>
                    </a:lnTo>
                    <a:cubicBezTo>
                      <a:pt x="5623" y="8146"/>
                      <a:pt x="5547" y="8289"/>
                      <a:pt x="5467" y="8428"/>
                    </a:cubicBezTo>
                    <a:cubicBezTo>
                      <a:pt x="6947" y="11192"/>
                      <a:pt x="7522" y="12262"/>
                      <a:pt x="7745" y="12676"/>
                    </a:cubicBezTo>
                    <a:cubicBezTo>
                      <a:pt x="7634" y="13109"/>
                      <a:pt x="7500" y="13532"/>
                      <a:pt x="7348" y="13956"/>
                    </a:cubicBezTo>
                    <a:cubicBezTo>
                      <a:pt x="7286" y="14139"/>
                      <a:pt x="7220" y="14318"/>
                      <a:pt x="7148" y="14500"/>
                    </a:cubicBezTo>
                    <a:lnTo>
                      <a:pt x="4561" y="9680"/>
                    </a:lnTo>
                    <a:cubicBezTo>
                      <a:pt x="4468" y="9792"/>
                      <a:pt x="4374" y="9903"/>
                      <a:pt x="4281" y="10010"/>
                    </a:cubicBezTo>
                    <a:cubicBezTo>
                      <a:pt x="6029" y="13274"/>
                      <a:pt x="6697" y="14522"/>
                      <a:pt x="6956" y="14999"/>
                    </a:cubicBezTo>
                    <a:cubicBezTo>
                      <a:pt x="6733" y="15557"/>
                      <a:pt x="6502" y="16110"/>
                      <a:pt x="6274" y="16667"/>
                    </a:cubicBezTo>
                    <a:lnTo>
                      <a:pt x="3296" y="11120"/>
                    </a:lnTo>
                    <a:cubicBezTo>
                      <a:pt x="3201" y="11231"/>
                      <a:pt x="3108" y="11348"/>
                      <a:pt x="3019" y="11459"/>
                    </a:cubicBezTo>
                    <a:cubicBezTo>
                      <a:pt x="4999" y="15151"/>
                      <a:pt x="5775" y="16596"/>
                      <a:pt x="6078" y="17162"/>
                    </a:cubicBezTo>
                    <a:cubicBezTo>
                      <a:pt x="5882" y="17652"/>
                      <a:pt x="5695" y="18152"/>
                      <a:pt x="5529" y="18664"/>
                    </a:cubicBezTo>
                    <a:cubicBezTo>
                      <a:pt x="5502" y="18754"/>
                      <a:pt x="5475" y="18843"/>
                      <a:pt x="5449" y="18927"/>
                    </a:cubicBezTo>
                    <a:lnTo>
                      <a:pt x="2149" y="12779"/>
                    </a:lnTo>
                    <a:cubicBezTo>
                      <a:pt x="2073" y="12926"/>
                      <a:pt x="2003" y="13077"/>
                      <a:pt x="1931" y="13233"/>
                    </a:cubicBezTo>
                    <a:cubicBezTo>
                      <a:pt x="4045" y="17170"/>
                      <a:pt x="4923" y="18812"/>
                      <a:pt x="5288" y="19494"/>
                    </a:cubicBezTo>
                    <a:cubicBezTo>
                      <a:pt x="5146" y="20047"/>
                      <a:pt x="5034" y="20613"/>
                      <a:pt x="4954" y="21179"/>
                    </a:cubicBezTo>
                    <a:cubicBezTo>
                      <a:pt x="4932" y="21344"/>
                      <a:pt x="4909" y="21514"/>
                      <a:pt x="4887" y="21683"/>
                    </a:cubicBezTo>
                    <a:lnTo>
                      <a:pt x="1329" y="15048"/>
                    </a:lnTo>
                    <a:cubicBezTo>
                      <a:pt x="1281" y="15250"/>
                      <a:pt x="1236" y="15458"/>
                      <a:pt x="1200" y="15664"/>
                    </a:cubicBezTo>
                    <a:cubicBezTo>
                      <a:pt x="3371" y="19712"/>
                      <a:pt x="4357" y="21554"/>
                      <a:pt x="4806" y="22397"/>
                    </a:cubicBezTo>
                    <a:cubicBezTo>
                      <a:pt x="4763" y="22833"/>
                      <a:pt x="4726" y="23270"/>
                      <a:pt x="4687" y="23703"/>
                    </a:cubicBezTo>
                    <a:cubicBezTo>
                      <a:pt x="4646" y="24099"/>
                      <a:pt x="4611" y="24496"/>
                      <a:pt x="4566" y="24885"/>
                    </a:cubicBezTo>
                    <a:lnTo>
                      <a:pt x="986" y="18205"/>
                    </a:lnTo>
                    <a:lnTo>
                      <a:pt x="986" y="18205"/>
                    </a:lnTo>
                    <a:cubicBezTo>
                      <a:pt x="986" y="18464"/>
                      <a:pt x="999" y="18713"/>
                      <a:pt x="1017" y="18963"/>
                    </a:cubicBezTo>
                    <a:cubicBezTo>
                      <a:pt x="1022" y="19026"/>
                      <a:pt x="1026" y="19088"/>
                      <a:pt x="1030" y="19150"/>
                    </a:cubicBezTo>
                    <a:cubicBezTo>
                      <a:pt x="3068" y="22949"/>
                      <a:pt x="4026" y="24733"/>
                      <a:pt x="4477" y="25576"/>
                    </a:cubicBezTo>
                    <a:cubicBezTo>
                      <a:pt x="4450" y="25772"/>
                      <a:pt x="4415" y="25968"/>
                      <a:pt x="4384" y="26159"/>
                    </a:cubicBezTo>
                    <a:cubicBezTo>
                      <a:pt x="4290" y="26673"/>
                      <a:pt x="4170" y="27181"/>
                      <a:pt x="4031" y="27684"/>
                    </a:cubicBezTo>
                    <a:lnTo>
                      <a:pt x="1182" y="22374"/>
                    </a:lnTo>
                    <a:cubicBezTo>
                      <a:pt x="1160" y="22606"/>
                      <a:pt x="1129" y="22833"/>
                      <a:pt x="1093" y="23066"/>
                    </a:cubicBezTo>
                    <a:cubicBezTo>
                      <a:pt x="2725" y="26111"/>
                      <a:pt x="3505" y="27560"/>
                      <a:pt x="3870" y="28246"/>
                    </a:cubicBezTo>
                    <a:cubicBezTo>
                      <a:pt x="3843" y="28340"/>
                      <a:pt x="3812" y="28439"/>
                      <a:pt x="3781" y="28532"/>
                    </a:cubicBezTo>
                    <a:cubicBezTo>
                      <a:pt x="3625" y="29044"/>
                      <a:pt x="3452" y="29553"/>
                      <a:pt x="3269" y="30061"/>
                    </a:cubicBezTo>
                    <a:lnTo>
                      <a:pt x="665" y="25206"/>
                    </a:lnTo>
                    <a:cubicBezTo>
                      <a:pt x="620" y="25397"/>
                      <a:pt x="575" y="25603"/>
                      <a:pt x="526" y="25803"/>
                    </a:cubicBezTo>
                    <a:cubicBezTo>
                      <a:pt x="1980" y="28519"/>
                      <a:pt x="2716" y="29887"/>
                      <a:pt x="3086" y="30579"/>
                    </a:cubicBezTo>
                    <a:cubicBezTo>
                      <a:pt x="3046" y="30680"/>
                      <a:pt x="3010" y="30787"/>
                      <a:pt x="2970" y="30890"/>
                    </a:cubicBezTo>
                    <a:lnTo>
                      <a:pt x="2452" y="32339"/>
                    </a:lnTo>
                    <a:lnTo>
                      <a:pt x="94" y="27939"/>
                    </a:lnTo>
                    <a:cubicBezTo>
                      <a:pt x="58" y="28166"/>
                      <a:pt x="27" y="28398"/>
                      <a:pt x="1" y="28626"/>
                    </a:cubicBezTo>
                    <a:cubicBezTo>
                      <a:pt x="1231" y="30921"/>
                      <a:pt x="1904" y="32174"/>
                      <a:pt x="2270" y="32857"/>
                    </a:cubicBezTo>
                    <a:cubicBezTo>
                      <a:pt x="2225" y="32981"/>
                      <a:pt x="2176" y="33120"/>
                      <a:pt x="2123" y="33263"/>
                    </a:cubicBezTo>
                    <a:lnTo>
                      <a:pt x="2024" y="33543"/>
                    </a:lnTo>
                    <a:cubicBezTo>
                      <a:pt x="2457" y="33693"/>
                      <a:pt x="2915" y="33744"/>
                      <a:pt x="3377" y="33744"/>
                    </a:cubicBezTo>
                    <a:cubicBezTo>
                      <a:pt x="3396" y="33744"/>
                      <a:pt x="3415" y="33744"/>
                      <a:pt x="3434" y="33744"/>
                    </a:cubicBezTo>
                    <a:cubicBezTo>
                      <a:pt x="3438" y="33730"/>
                      <a:pt x="3442" y="33717"/>
                      <a:pt x="3447" y="33699"/>
                    </a:cubicBezTo>
                    <a:lnTo>
                      <a:pt x="3474" y="33606"/>
                    </a:lnTo>
                    <a:lnTo>
                      <a:pt x="7420" y="31474"/>
                    </a:lnTo>
                    <a:cubicBezTo>
                      <a:pt x="7545" y="31260"/>
                      <a:pt x="7660" y="31042"/>
                      <a:pt x="7767" y="30824"/>
                    </a:cubicBezTo>
                    <a:lnTo>
                      <a:pt x="7767" y="30824"/>
                    </a:lnTo>
                    <a:cubicBezTo>
                      <a:pt x="5574" y="32009"/>
                      <a:pt x="4339" y="32678"/>
                      <a:pt x="3643" y="33053"/>
                    </a:cubicBezTo>
                    <a:cubicBezTo>
                      <a:pt x="3755" y="32696"/>
                      <a:pt x="3924" y="32148"/>
                      <a:pt x="4187" y="31296"/>
                    </a:cubicBezTo>
                    <a:cubicBezTo>
                      <a:pt x="4201" y="31252"/>
                      <a:pt x="4214" y="31203"/>
                      <a:pt x="4228" y="31158"/>
                    </a:cubicBezTo>
                    <a:cubicBezTo>
                      <a:pt x="8615" y="28791"/>
                      <a:pt x="8615" y="28786"/>
                      <a:pt x="8615" y="28786"/>
                    </a:cubicBezTo>
                    <a:cubicBezTo>
                      <a:pt x="8677" y="28603"/>
                      <a:pt x="8735" y="28416"/>
                      <a:pt x="8793" y="28233"/>
                    </a:cubicBezTo>
                    <a:lnTo>
                      <a:pt x="8793" y="28233"/>
                    </a:lnTo>
                    <a:cubicBezTo>
                      <a:pt x="6390" y="29530"/>
                      <a:pt x="5096" y="30226"/>
                      <a:pt x="4397" y="30605"/>
                    </a:cubicBezTo>
                    <a:cubicBezTo>
                      <a:pt x="4575" y="30030"/>
                      <a:pt x="4744" y="29446"/>
                      <a:pt x="4901" y="28853"/>
                    </a:cubicBezTo>
                    <a:cubicBezTo>
                      <a:pt x="4914" y="28817"/>
                      <a:pt x="4923" y="28777"/>
                      <a:pt x="4932" y="28737"/>
                    </a:cubicBezTo>
                    <a:lnTo>
                      <a:pt x="9253" y="26405"/>
                    </a:lnTo>
                    <a:cubicBezTo>
                      <a:pt x="9292" y="26231"/>
                      <a:pt x="9328" y="26058"/>
                      <a:pt x="9364" y="25883"/>
                    </a:cubicBezTo>
                    <a:lnTo>
                      <a:pt x="9364" y="25883"/>
                    </a:lnTo>
                    <a:cubicBezTo>
                      <a:pt x="6961" y="27181"/>
                      <a:pt x="5712" y="27854"/>
                      <a:pt x="5065" y="28202"/>
                    </a:cubicBezTo>
                    <a:cubicBezTo>
                      <a:pt x="5204" y="27626"/>
                      <a:pt x="5320" y="27038"/>
                      <a:pt x="5400" y="26445"/>
                    </a:cubicBezTo>
                    <a:lnTo>
                      <a:pt x="9685" y="24131"/>
                    </a:lnTo>
                    <a:cubicBezTo>
                      <a:pt x="9712" y="23957"/>
                      <a:pt x="9743" y="23788"/>
                      <a:pt x="9778" y="23618"/>
                    </a:cubicBezTo>
                    <a:lnTo>
                      <a:pt x="9778" y="23618"/>
                    </a:lnTo>
                    <a:cubicBezTo>
                      <a:pt x="7286" y="24965"/>
                      <a:pt x="6064" y="25624"/>
                      <a:pt x="5462" y="25951"/>
                    </a:cubicBezTo>
                    <a:cubicBezTo>
                      <a:pt x="5525" y="25393"/>
                      <a:pt x="5565" y="24844"/>
                      <a:pt x="5592" y="24300"/>
                    </a:cubicBezTo>
                    <a:lnTo>
                      <a:pt x="10198" y="21812"/>
                    </a:lnTo>
                    <a:cubicBezTo>
                      <a:pt x="10243" y="21629"/>
                      <a:pt x="10291" y="21451"/>
                      <a:pt x="10340" y="21273"/>
                    </a:cubicBezTo>
                    <a:lnTo>
                      <a:pt x="10340" y="21273"/>
                    </a:lnTo>
                    <a:cubicBezTo>
                      <a:pt x="7504" y="22807"/>
                      <a:pt x="6207" y="23506"/>
                      <a:pt x="5614" y="23827"/>
                    </a:cubicBezTo>
                    <a:cubicBezTo>
                      <a:pt x="5619" y="23805"/>
                      <a:pt x="5619" y="23788"/>
                      <a:pt x="5619" y="23770"/>
                    </a:cubicBezTo>
                    <a:cubicBezTo>
                      <a:pt x="5641" y="23243"/>
                      <a:pt x="5663" y="22722"/>
                      <a:pt x="5695" y="22205"/>
                    </a:cubicBezTo>
                    <a:lnTo>
                      <a:pt x="10879" y="19400"/>
                    </a:lnTo>
                    <a:cubicBezTo>
                      <a:pt x="10938" y="19217"/>
                      <a:pt x="10992" y="19039"/>
                      <a:pt x="11045" y="18852"/>
                    </a:cubicBezTo>
                    <a:lnTo>
                      <a:pt x="11045" y="18852"/>
                    </a:lnTo>
                    <a:cubicBezTo>
                      <a:pt x="7755" y="20631"/>
                      <a:pt x="6337" y="21393"/>
                      <a:pt x="5730" y="21724"/>
                    </a:cubicBezTo>
                    <a:cubicBezTo>
                      <a:pt x="5775" y="21152"/>
                      <a:pt x="5841" y="20590"/>
                      <a:pt x="5940" y="20029"/>
                    </a:cubicBezTo>
                    <a:lnTo>
                      <a:pt x="11593" y="16979"/>
                    </a:lnTo>
                    <a:cubicBezTo>
                      <a:pt x="11647" y="16796"/>
                      <a:pt x="11692" y="16614"/>
                      <a:pt x="11741" y="16435"/>
                    </a:cubicBezTo>
                    <a:lnTo>
                      <a:pt x="11741" y="16435"/>
                    </a:lnTo>
                    <a:cubicBezTo>
                      <a:pt x="8160" y="18370"/>
                      <a:pt x="6666" y="19177"/>
                      <a:pt x="6047" y="19512"/>
                    </a:cubicBezTo>
                    <a:cubicBezTo>
                      <a:pt x="6091" y="19298"/>
                      <a:pt x="6149" y="19079"/>
                      <a:pt x="6207" y="18865"/>
                    </a:cubicBezTo>
                    <a:cubicBezTo>
                      <a:pt x="6319" y="18455"/>
                      <a:pt x="6448" y="18049"/>
                      <a:pt x="6582" y="17643"/>
                    </a:cubicBezTo>
                    <a:lnTo>
                      <a:pt x="12190" y="14612"/>
                    </a:lnTo>
                    <a:cubicBezTo>
                      <a:pt x="12227" y="14442"/>
                      <a:pt x="12262" y="14268"/>
                      <a:pt x="12297" y="14094"/>
                    </a:cubicBezTo>
                    <a:lnTo>
                      <a:pt x="12297" y="14094"/>
                    </a:lnTo>
                    <a:cubicBezTo>
                      <a:pt x="8819" y="15972"/>
                      <a:pt x="7375" y="16756"/>
                      <a:pt x="6773" y="17077"/>
                    </a:cubicBezTo>
                    <a:cubicBezTo>
                      <a:pt x="7000" y="16431"/>
                      <a:pt x="7241" y="15785"/>
                      <a:pt x="7469" y="15124"/>
                    </a:cubicBezTo>
                    <a:cubicBezTo>
                      <a:pt x="12560" y="12373"/>
                      <a:pt x="12565" y="12373"/>
                      <a:pt x="12565" y="12373"/>
                    </a:cubicBezTo>
                    <a:cubicBezTo>
                      <a:pt x="12579" y="12208"/>
                      <a:pt x="12597" y="12048"/>
                      <a:pt x="12610" y="11887"/>
                    </a:cubicBezTo>
                    <a:lnTo>
                      <a:pt x="12610" y="11887"/>
                    </a:lnTo>
                    <a:cubicBezTo>
                      <a:pt x="9435" y="13604"/>
                      <a:pt x="8164" y="14286"/>
                      <a:pt x="7656" y="14563"/>
                    </a:cubicBezTo>
                    <a:cubicBezTo>
                      <a:pt x="7705" y="14411"/>
                      <a:pt x="7755" y="14254"/>
                      <a:pt x="7799" y="14103"/>
                    </a:cubicBezTo>
                    <a:cubicBezTo>
                      <a:pt x="7942" y="13644"/>
                      <a:pt x="8062" y="13176"/>
                      <a:pt x="8164" y="12708"/>
                    </a:cubicBezTo>
                    <a:lnTo>
                      <a:pt x="12655" y="10282"/>
                    </a:lnTo>
                    <a:cubicBezTo>
                      <a:pt x="12650" y="10130"/>
                      <a:pt x="12641" y="9984"/>
                      <a:pt x="12636" y="9832"/>
                    </a:cubicBezTo>
                    <a:cubicBezTo>
                      <a:pt x="9751" y="11392"/>
                      <a:pt x="8673" y="11972"/>
                      <a:pt x="8271" y="12190"/>
                    </a:cubicBezTo>
                    <a:cubicBezTo>
                      <a:pt x="8307" y="11999"/>
                      <a:pt x="8338" y="11811"/>
                      <a:pt x="8370" y="11624"/>
                    </a:cubicBezTo>
                    <a:cubicBezTo>
                      <a:pt x="8432" y="11231"/>
                      <a:pt x="8494" y="10844"/>
                      <a:pt x="8557" y="10451"/>
                    </a:cubicBezTo>
                    <a:lnTo>
                      <a:pt x="12453" y="8352"/>
                    </a:lnTo>
                    <a:cubicBezTo>
                      <a:pt x="12427" y="8214"/>
                      <a:pt x="12404" y="8070"/>
                      <a:pt x="12377" y="7928"/>
                    </a:cubicBezTo>
                    <a:cubicBezTo>
                      <a:pt x="9895" y="9270"/>
                      <a:pt x="8980" y="9765"/>
                      <a:pt x="8642" y="9947"/>
                    </a:cubicBezTo>
                    <a:cubicBezTo>
                      <a:pt x="8686" y="9680"/>
                      <a:pt x="8735" y="9412"/>
                      <a:pt x="8784" y="9145"/>
                    </a:cubicBezTo>
                    <a:cubicBezTo>
                      <a:pt x="8842" y="8824"/>
                      <a:pt x="8905" y="8508"/>
                      <a:pt x="8971" y="8191"/>
                    </a:cubicBezTo>
                    <a:lnTo>
                      <a:pt x="12128" y="6488"/>
                    </a:lnTo>
                    <a:cubicBezTo>
                      <a:pt x="12106" y="6345"/>
                      <a:pt x="12089" y="6198"/>
                      <a:pt x="12070" y="6055"/>
                    </a:cubicBezTo>
                    <a:cubicBezTo>
                      <a:pt x="10099" y="7121"/>
                      <a:pt x="9364" y="7518"/>
                      <a:pt x="9087" y="7665"/>
                    </a:cubicBezTo>
                    <a:cubicBezTo>
                      <a:pt x="9235" y="7041"/>
                      <a:pt x="9399" y="6426"/>
                      <a:pt x="9595" y="5814"/>
                    </a:cubicBezTo>
                    <a:lnTo>
                      <a:pt x="12003" y="4512"/>
                    </a:lnTo>
                    <a:cubicBezTo>
                      <a:pt x="12008" y="4352"/>
                      <a:pt x="12013" y="4195"/>
                      <a:pt x="12021" y="4040"/>
                    </a:cubicBezTo>
                    <a:lnTo>
                      <a:pt x="12021" y="4040"/>
                    </a:lnTo>
                    <a:cubicBezTo>
                      <a:pt x="10558" y="4833"/>
                      <a:pt x="9997" y="5137"/>
                      <a:pt x="9778" y="5253"/>
                    </a:cubicBezTo>
                    <a:cubicBezTo>
                      <a:pt x="9889" y="4940"/>
                      <a:pt x="10006" y="4629"/>
                      <a:pt x="10130" y="4321"/>
                    </a:cubicBezTo>
                    <a:cubicBezTo>
                      <a:pt x="10282" y="3946"/>
                      <a:pt x="10443" y="3580"/>
                      <a:pt x="10621" y="3219"/>
                    </a:cubicBezTo>
                    <a:lnTo>
                      <a:pt x="12208" y="2363"/>
                    </a:lnTo>
                    <a:cubicBezTo>
                      <a:pt x="12235" y="2189"/>
                      <a:pt x="12262" y="2024"/>
                      <a:pt x="12289" y="1855"/>
                    </a:cubicBezTo>
                    <a:lnTo>
                      <a:pt x="12289" y="1855"/>
                    </a:lnTo>
                    <a:cubicBezTo>
                      <a:pt x="11433" y="2318"/>
                      <a:pt x="11085" y="2506"/>
                      <a:pt x="10947" y="2582"/>
                    </a:cubicBezTo>
                    <a:cubicBezTo>
                      <a:pt x="11433" y="1672"/>
                      <a:pt x="12003" y="807"/>
                      <a:pt x="1265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2564570" y="-31458"/>
                <a:ext cx="288966" cy="854955"/>
              </a:xfrm>
              <a:custGeom>
                <a:rect b="b" l="l" r="r" t="t"/>
                <a:pathLst>
                  <a:path extrusionOk="0" h="26915" w="9097">
                    <a:moveTo>
                      <a:pt x="3840" y="1"/>
                    </a:moveTo>
                    <a:cubicBezTo>
                      <a:pt x="3194" y="1"/>
                      <a:pt x="2567" y="259"/>
                      <a:pt x="1980" y="536"/>
                    </a:cubicBezTo>
                    <a:cubicBezTo>
                      <a:pt x="1610" y="710"/>
                      <a:pt x="1236" y="901"/>
                      <a:pt x="991" y="1222"/>
                    </a:cubicBezTo>
                    <a:cubicBezTo>
                      <a:pt x="794" y="1477"/>
                      <a:pt x="696" y="1798"/>
                      <a:pt x="612" y="2110"/>
                    </a:cubicBezTo>
                    <a:cubicBezTo>
                      <a:pt x="1" y="4411"/>
                      <a:pt x="250" y="6408"/>
                      <a:pt x="602" y="8673"/>
                    </a:cubicBezTo>
                    <a:cubicBezTo>
                      <a:pt x="723" y="9449"/>
                      <a:pt x="789" y="10252"/>
                      <a:pt x="834" y="11063"/>
                    </a:cubicBezTo>
                    <a:cubicBezTo>
                      <a:pt x="1003" y="14104"/>
                      <a:pt x="865" y="17310"/>
                      <a:pt x="2078" y="20034"/>
                    </a:cubicBezTo>
                    <a:cubicBezTo>
                      <a:pt x="2471" y="20912"/>
                      <a:pt x="3014" y="21715"/>
                      <a:pt x="3403" y="22597"/>
                    </a:cubicBezTo>
                    <a:cubicBezTo>
                      <a:pt x="3991" y="23953"/>
                      <a:pt x="4183" y="25443"/>
                      <a:pt x="4370" y="26914"/>
                    </a:cubicBezTo>
                    <a:cubicBezTo>
                      <a:pt x="5111" y="25822"/>
                      <a:pt x="6154" y="24725"/>
                      <a:pt x="6773" y="23587"/>
                    </a:cubicBezTo>
                    <a:cubicBezTo>
                      <a:pt x="7549" y="22165"/>
                      <a:pt x="7188" y="20502"/>
                      <a:pt x="7523" y="18977"/>
                    </a:cubicBezTo>
                    <a:cubicBezTo>
                      <a:pt x="7817" y="17648"/>
                      <a:pt x="8601" y="16534"/>
                      <a:pt x="8829" y="15205"/>
                    </a:cubicBezTo>
                    <a:cubicBezTo>
                      <a:pt x="9097" y="13600"/>
                      <a:pt x="8776" y="11808"/>
                      <a:pt x="8151" y="10323"/>
                    </a:cubicBezTo>
                    <a:cubicBezTo>
                      <a:pt x="7889" y="9690"/>
                      <a:pt x="7558" y="9087"/>
                      <a:pt x="7348" y="8441"/>
                    </a:cubicBezTo>
                    <a:cubicBezTo>
                      <a:pt x="7152" y="7840"/>
                      <a:pt x="7063" y="7215"/>
                      <a:pt x="6974" y="6595"/>
                    </a:cubicBezTo>
                    <a:cubicBezTo>
                      <a:pt x="6706" y="4691"/>
                      <a:pt x="6760" y="174"/>
                      <a:pt x="3991" y="5"/>
                    </a:cubicBezTo>
                    <a:cubicBezTo>
                      <a:pt x="3941" y="2"/>
                      <a:pt x="3890" y="1"/>
                      <a:pt x="384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2572226" y="-31427"/>
                <a:ext cx="274799" cy="854923"/>
              </a:xfrm>
              <a:custGeom>
                <a:rect b="b" l="l" r="r" t="t"/>
                <a:pathLst>
                  <a:path extrusionOk="0" h="26914" w="8651">
                    <a:moveTo>
                      <a:pt x="3612" y="0"/>
                    </a:moveTo>
                    <a:cubicBezTo>
                      <a:pt x="3246" y="0"/>
                      <a:pt x="2890" y="80"/>
                      <a:pt x="2542" y="200"/>
                    </a:cubicBezTo>
                    <a:lnTo>
                      <a:pt x="2542" y="237"/>
                    </a:lnTo>
                    <a:lnTo>
                      <a:pt x="2542" y="312"/>
                    </a:lnTo>
                    <a:lnTo>
                      <a:pt x="205" y="2822"/>
                    </a:lnTo>
                    <a:cubicBezTo>
                      <a:pt x="170" y="3009"/>
                      <a:pt x="139" y="3197"/>
                      <a:pt x="112" y="3379"/>
                    </a:cubicBezTo>
                    <a:cubicBezTo>
                      <a:pt x="1414" y="1980"/>
                      <a:pt x="2145" y="1194"/>
                      <a:pt x="2555" y="753"/>
                    </a:cubicBezTo>
                    <a:cubicBezTo>
                      <a:pt x="2565" y="1039"/>
                      <a:pt x="2573" y="1480"/>
                      <a:pt x="2596" y="2157"/>
                    </a:cubicBezTo>
                    <a:lnTo>
                      <a:pt x="2596" y="2270"/>
                    </a:lnTo>
                    <a:lnTo>
                      <a:pt x="1" y="5061"/>
                    </a:lnTo>
                    <a:cubicBezTo>
                      <a:pt x="1" y="5213"/>
                      <a:pt x="1" y="5359"/>
                      <a:pt x="5" y="5507"/>
                    </a:cubicBezTo>
                    <a:cubicBezTo>
                      <a:pt x="1431" y="3982"/>
                      <a:pt x="2194" y="3157"/>
                      <a:pt x="2608" y="2711"/>
                    </a:cubicBezTo>
                    <a:cubicBezTo>
                      <a:pt x="2622" y="3174"/>
                      <a:pt x="2639" y="3638"/>
                      <a:pt x="2672" y="4106"/>
                    </a:cubicBezTo>
                    <a:cubicBezTo>
                      <a:pt x="2676" y="4137"/>
                      <a:pt x="2676" y="4164"/>
                      <a:pt x="2680" y="4196"/>
                    </a:cubicBezTo>
                    <a:lnTo>
                      <a:pt x="120" y="6946"/>
                    </a:lnTo>
                    <a:cubicBezTo>
                      <a:pt x="134" y="7080"/>
                      <a:pt x="151" y="7214"/>
                      <a:pt x="170" y="7347"/>
                    </a:cubicBezTo>
                    <a:cubicBezTo>
                      <a:pt x="1592" y="5823"/>
                      <a:pt x="2328" y="5030"/>
                      <a:pt x="2715" y="4614"/>
                    </a:cubicBezTo>
                    <a:cubicBezTo>
                      <a:pt x="2756" y="5069"/>
                      <a:pt x="2814" y="5524"/>
                      <a:pt x="2903" y="5974"/>
                    </a:cubicBezTo>
                    <a:lnTo>
                      <a:pt x="365" y="8699"/>
                    </a:lnTo>
                    <a:cubicBezTo>
                      <a:pt x="384" y="8833"/>
                      <a:pt x="406" y="8962"/>
                      <a:pt x="419" y="9092"/>
                    </a:cubicBezTo>
                    <a:cubicBezTo>
                      <a:pt x="1900" y="7508"/>
                      <a:pt x="2622" y="6728"/>
                      <a:pt x="2979" y="6349"/>
                    </a:cubicBezTo>
                    <a:cubicBezTo>
                      <a:pt x="3067" y="6764"/>
                      <a:pt x="3174" y="7170"/>
                      <a:pt x="3291" y="7575"/>
                    </a:cubicBezTo>
                    <a:cubicBezTo>
                      <a:pt x="562" y="10504"/>
                      <a:pt x="558" y="10504"/>
                      <a:pt x="558" y="10504"/>
                    </a:cubicBezTo>
                    <a:cubicBezTo>
                      <a:pt x="571" y="10648"/>
                      <a:pt x="579" y="10790"/>
                      <a:pt x="589" y="10928"/>
                    </a:cubicBezTo>
                    <a:cubicBezTo>
                      <a:pt x="2265" y="9127"/>
                      <a:pt x="3036" y="8302"/>
                      <a:pt x="3388" y="7923"/>
                    </a:cubicBezTo>
                    <a:cubicBezTo>
                      <a:pt x="3394" y="7936"/>
                      <a:pt x="3398" y="7950"/>
                      <a:pt x="3398" y="7968"/>
                    </a:cubicBezTo>
                    <a:cubicBezTo>
                      <a:pt x="3514" y="8351"/>
                      <a:pt x="3625" y="8734"/>
                      <a:pt x="3728" y="9118"/>
                    </a:cubicBezTo>
                    <a:lnTo>
                      <a:pt x="655" y="12418"/>
                    </a:lnTo>
                    <a:cubicBezTo>
                      <a:pt x="660" y="12564"/>
                      <a:pt x="665" y="12712"/>
                      <a:pt x="674" y="12858"/>
                    </a:cubicBezTo>
                    <a:cubicBezTo>
                      <a:pt x="2622" y="10763"/>
                      <a:pt x="3460" y="9862"/>
                      <a:pt x="3822" y="9475"/>
                    </a:cubicBezTo>
                    <a:cubicBezTo>
                      <a:pt x="3924" y="9899"/>
                      <a:pt x="4018" y="10327"/>
                      <a:pt x="4080" y="10755"/>
                    </a:cubicBezTo>
                    <a:lnTo>
                      <a:pt x="731" y="14352"/>
                    </a:lnTo>
                    <a:cubicBezTo>
                      <a:pt x="740" y="14490"/>
                      <a:pt x="750" y="14638"/>
                      <a:pt x="758" y="14780"/>
                    </a:cubicBezTo>
                    <a:cubicBezTo>
                      <a:pt x="2880" y="12498"/>
                      <a:pt x="3763" y="11548"/>
                      <a:pt x="4133" y="11156"/>
                    </a:cubicBezTo>
                    <a:cubicBezTo>
                      <a:pt x="4151" y="11321"/>
                      <a:pt x="4164" y="11490"/>
                      <a:pt x="4174" y="11664"/>
                    </a:cubicBezTo>
                    <a:cubicBezTo>
                      <a:pt x="4191" y="11985"/>
                      <a:pt x="4201" y="12311"/>
                      <a:pt x="4201" y="12640"/>
                    </a:cubicBezTo>
                    <a:lnTo>
                      <a:pt x="879" y="16208"/>
                    </a:lnTo>
                    <a:cubicBezTo>
                      <a:pt x="896" y="16346"/>
                      <a:pt x="910" y="16480"/>
                      <a:pt x="927" y="16613"/>
                    </a:cubicBezTo>
                    <a:cubicBezTo>
                      <a:pt x="2987" y="14397"/>
                      <a:pt x="3843" y="13479"/>
                      <a:pt x="4201" y="13095"/>
                    </a:cubicBezTo>
                    <a:lnTo>
                      <a:pt x="4201" y="13095"/>
                    </a:lnTo>
                    <a:cubicBezTo>
                      <a:pt x="4196" y="13621"/>
                      <a:pt x="4178" y="14152"/>
                      <a:pt x="4178" y="14683"/>
                    </a:cubicBezTo>
                    <a:lnTo>
                      <a:pt x="1159" y="17924"/>
                    </a:lnTo>
                    <a:cubicBezTo>
                      <a:pt x="1186" y="18048"/>
                      <a:pt x="1213" y="18169"/>
                      <a:pt x="1244" y="18289"/>
                    </a:cubicBezTo>
                    <a:cubicBezTo>
                      <a:pt x="3126" y="16266"/>
                      <a:pt x="3880" y="15459"/>
                      <a:pt x="4178" y="15138"/>
                    </a:cubicBezTo>
                    <a:cubicBezTo>
                      <a:pt x="4178" y="15258"/>
                      <a:pt x="4183" y="15383"/>
                      <a:pt x="4187" y="15503"/>
                    </a:cubicBezTo>
                    <a:cubicBezTo>
                      <a:pt x="4196" y="15869"/>
                      <a:pt x="4223" y="16239"/>
                      <a:pt x="4263" y="16604"/>
                    </a:cubicBezTo>
                    <a:lnTo>
                      <a:pt x="1606" y="19462"/>
                    </a:lnTo>
                    <a:cubicBezTo>
                      <a:pt x="1645" y="19569"/>
                      <a:pt x="1686" y="19676"/>
                      <a:pt x="1730" y="19783"/>
                    </a:cubicBezTo>
                    <a:cubicBezTo>
                      <a:pt x="3438" y="17947"/>
                      <a:pt x="4075" y="17260"/>
                      <a:pt x="4316" y="17005"/>
                    </a:cubicBezTo>
                    <a:cubicBezTo>
                      <a:pt x="4334" y="17153"/>
                      <a:pt x="4357" y="17295"/>
                      <a:pt x="4384" y="17438"/>
                    </a:cubicBezTo>
                    <a:cubicBezTo>
                      <a:pt x="4428" y="17741"/>
                      <a:pt x="4481" y="18036"/>
                      <a:pt x="4530" y="18334"/>
                    </a:cubicBezTo>
                    <a:lnTo>
                      <a:pt x="2225" y="20814"/>
                    </a:lnTo>
                    <a:cubicBezTo>
                      <a:pt x="2275" y="20907"/>
                      <a:pt x="2328" y="21005"/>
                      <a:pt x="2382" y="21098"/>
                    </a:cubicBezTo>
                    <a:cubicBezTo>
                      <a:pt x="3853" y="19520"/>
                      <a:pt x="4392" y="18937"/>
                      <a:pt x="4592" y="18723"/>
                    </a:cubicBezTo>
                    <a:cubicBezTo>
                      <a:pt x="4629" y="18927"/>
                      <a:pt x="4660" y="19132"/>
                      <a:pt x="4687" y="19338"/>
                    </a:cubicBezTo>
                    <a:cubicBezTo>
                      <a:pt x="4722" y="19583"/>
                      <a:pt x="4758" y="19828"/>
                      <a:pt x="4785" y="20073"/>
                    </a:cubicBezTo>
                    <a:lnTo>
                      <a:pt x="2917" y="22084"/>
                    </a:lnTo>
                    <a:cubicBezTo>
                      <a:pt x="2966" y="22182"/>
                      <a:pt x="3014" y="22285"/>
                      <a:pt x="3063" y="22382"/>
                    </a:cubicBezTo>
                    <a:cubicBezTo>
                      <a:pt x="4232" y="21125"/>
                      <a:pt x="4664" y="20657"/>
                      <a:pt x="4829" y="20483"/>
                    </a:cubicBezTo>
                    <a:cubicBezTo>
                      <a:pt x="4878" y="20974"/>
                      <a:pt x="4909" y="21460"/>
                      <a:pt x="4919" y="21950"/>
                    </a:cubicBezTo>
                    <a:lnTo>
                      <a:pt x="3487" y="23485"/>
                    </a:lnTo>
                    <a:cubicBezTo>
                      <a:pt x="3528" y="23600"/>
                      <a:pt x="3559" y="23716"/>
                      <a:pt x="3590" y="23832"/>
                    </a:cubicBezTo>
                    <a:cubicBezTo>
                      <a:pt x="4459" y="22896"/>
                      <a:pt x="4794" y="22539"/>
                      <a:pt x="4919" y="22405"/>
                    </a:cubicBezTo>
                    <a:lnTo>
                      <a:pt x="4919" y="22405"/>
                    </a:lnTo>
                    <a:cubicBezTo>
                      <a:pt x="4919" y="22655"/>
                      <a:pt x="4909" y="22909"/>
                      <a:pt x="4896" y="23163"/>
                    </a:cubicBezTo>
                    <a:cubicBezTo>
                      <a:pt x="4878" y="23471"/>
                      <a:pt x="4847" y="23779"/>
                      <a:pt x="4812" y="24082"/>
                    </a:cubicBezTo>
                    <a:lnTo>
                      <a:pt x="3866" y="25094"/>
                    </a:lnTo>
                    <a:cubicBezTo>
                      <a:pt x="3888" y="25223"/>
                      <a:pt x="3911" y="25348"/>
                      <a:pt x="3933" y="25481"/>
                    </a:cubicBezTo>
                    <a:cubicBezTo>
                      <a:pt x="4441" y="24933"/>
                      <a:pt x="4646" y="24710"/>
                      <a:pt x="4731" y="24621"/>
                    </a:cubicBezTo>
                    <a:lnTo>
                      <a:pt x="4731" y="24621"/>
                    </a:lnTo>
                    <a:cubicBezTo>
                      <a:pt x="4598" y="25401"/>
                      <a:pt x="4397" y="26168"/>
                      <a:pt x="4120" y="26913"/>
                    </a:cubicBezTo>
                    <a:cubicBezTo>
                      <a:pt x="4218" y="26672"/>
                      <a:pt x="4308" y="26432"/>
                      <a:pt x="4388" y="26181"/>
                    </a:cubicBezTo>
                    <a:lnTo>
                      <a:pt x="4548" y="26329"/>
                    </a:lnTo>
                    <a:cubicBezTo>
                      <a:pt x="4611" y="26249"/>
                      <a:pt x="4673" y="26164"/>
                      <a:pt x="4736" y="26084"/>
                    </a:cubicBezTo>
                    <a:cubicBezTo>
                      <a:pt x="4561" y="25923"/>
                      <a:pt x="4508" y="25870"/>
                      <a:pt x="4495" y="25856"/>
                    </a:cubicBezTo>
                    <a:cubicBezTo>
                      <a:pt x="4611" y="25468"/>
                      <a:pt x="4709" y="25076"/>
                      <a:pt x="4794" y="24674"/>
                    </a:cubicBezTo>
                    <a:lnTo>
                      <a:pt x="5395" y="25245"/>
                    </a:lnTo>
                    <a:cubicBezTo>
                      <a:pt x="5458" y="25160"/>
                      <a:pt x="5524" y="25080"/>
                      <a:pt x="5588" y="25000"/>
                    </a:cubicBezTo>
                    <a:cubicBezTo>
                      <a:pt x="5084" y="24528"/>
                      <a:pt x="4913" y="24372"/>
                      <a:pt x="4860" y="24318"/>
                    </a:cubicBezTo>
                    <a:cubicBezTo>
                      <a:pt x="4927" y="23939"/>
                      <a:pt x="4977" y="23555"/>
                      <a:pt x="5008" y="23172"/>
                    </a:cubicBezTo>
                    <a:cubicBezTo>
                      <a:pt x="5016" y="23119"/>
                      <a:pt x="5020" y="23065"/>
                      <a:pt x="5020" y="23012"/>
                    </a:cubicBezTo>
                    <a:lnTo>
                      <a:pt x="6211" y="24127"/>
                    </a:lnTo>
                    <a:cubicBezTo>
                      <a:pt x="6269" y="24037"/>
                      <a:pt x="6327" y="23948"/>
                      <a:pt x="6376" y="23859"/>
                    </a:cubicBezTo>
                    <a:cubicBezTo>
                      <a:pt x="5471" y="23007"/>
                      <a:pt x="5160" y="22713"/>
                      <a:pt x="5047" y="22615"/>
                    </a:cubicBezTo>
                    <a:cubicBezTo>
                      <a:pt x="5074" y="22129"/>
                      <a:pt x="5074" y="21647"/>
                      <a:pt x="5061" y="21166"/>
                    </a:cubicBezTo>
                    <a:lnTo>
                      <a:pt x="5061" y="21166"/>
                    </a:lnTo>
                    <a:lnTo>
                      <a:pt x="6845" y="22833"/>
                    </a:lnTo>
                    <a:cubicBezTo>
                      <a:pt x="6876" y="22722"/>
                      <a:pt x="6903" y="22606"/>
                      <a:pt x="6929" y="22489"/>
                    </a:cubicBezTo>
                    <a:cubicBezTo>
                      <a:pt x="5662" y="21304"/>
                      <a:pt x="5203" y="20876"/>
                      <a:pt x="5039" y="20719"/>
                    </a:cubicBezTo>
                    <a:cubicBezTo>
                      <a:pt x="5012" y="20252"/>
                      <a:pt x="4972" y="19779"/>
                      <a:pt x="4919" y="19311"/>
                    </a:cubicBezTo>
                    <a:cubicBezTo>
                      <a:pt x="4909" y="19252"/>
                      <a:pt x="4901" y="19190"/>
                      <a:pt x="4896" y="19132"/>
                    </a:cubicBezTo>
                    <a:lnTo>
                      <a:pt x="4896" y="19132"/>
                    </a:lnTo>
                    <a:lnTo>
                      <a:pt x="7080" y="21178"/>
                    </a:lnTo>
                    <a:cubicBezTo>
                      <a:pt x="7090" y="21040"/>
                      <a:pt x="7094" y="20907"/>
                      <a:pt x="7099" y="20773"/>
                    </a:cubicBezTo>
                    <a:cubicBezTo>
                      <a:pt x="5623" y="19386"/>
                      <a:pt x="5053" y="18851"/>
                      <a:pt x="4833" y="18651"/>
                    </a:cubicBezTo>
                    <a:cubicBezTo>
                      <a:pt x="4780" y="18231"/>
                      <a:pt x="4722" y="17813"/>
                      <a:pt x="4664" y="17398"/>
                    </a:cubicBezTo>
                    <a:cubicBezTo>
                      <a:pt x="4646" y="17260"/>
                      <a:pt x="4629" y="17126"/>
                      <a:pt x="4615" y="16988"/>
                    </a:cubicBezTo>
                    <a:lnTo>
                      <a:pt x="4615" y="16988"/>
                    </a:lnTo>
                    <a:lnTo>
                      <a:pt x="7206" y="19409"/>
                    </a:lnTo>
                    <a:cubicBezTo>
                      <a:pt x="7224" y="19289"/>
                      <a:pt x="7241" y="19168"/>
                      <a:pt x="7268" y="19044"/>
                    </a:cubicBezTo>
                    <a:cubicBezTo>
                      <a:pt x="5516" y="17406"/>
                      <a:pt x="4838" y="16770"/>
                      <a:pt x="4575" y="16524"/>
                    </a:cubicBezTo>
                    <a:cubicBezTo>
                      <a:pt x="4553" y="16185"/>
                      <a:pt x="4544" y="15842"/>
                      <a:pt x="4548" y="15498"/>
                    </a:cubicBezTo>
                    <a:cubicBezTo>
                      <a:pt x="4553" y="15352"/>
                      <a:pt x="4557" y="15204"/>
                      <a:pt x="4561" y="15057"/>
                    </a:cubicBezTo>
                    <a:lnTo>
                      <a:pt x="7615" y="17915"/>
                    </a:lnTo>
                    <a:cubicBezTo>
                      <a:pt x="7656" y="17813"/>
                      <a:pt x="7701" y="17710"/>
                      <a:pt x="7741" y="17608"/>
                    </a:cubicBezTo>
                    <a:cubicBezTo>
                      <a:pt x="5676" y="15673"/>
                      <a:pt x="4882" y="14932"/>
                      <a:pt x="4580" y="14647"/>
                    </a:cubicBezTo>
                    <a:cubicBezTo>
                      <a:pt x="4602" y="14192"/>
                      <a:pt x="4637" y="13733"/>
                      <a:pt x="4664" y="13274"/>
                    </a:cubicBezTo>
                    <a:lnTo>
                      <a:pt x="8177" y="16560"/>
                    </a:lnTo>
                    <a:cubicBezTo>
                      <a:pt x="8222" y="16457"/>
                      <a:pt x="8263" y="16354"/>
                      <a:pt x="8298" y="16247"/>
                    </a:cubicBezTo>
                    <a:cubicBezTo>
                      <a:pt x="5957" y="14058"/>
                      <a:pt x="5043" y="13202"/>
                      <a:pt x="4687" y="12868"/>
                    </a:cubicBezTo>
                    <a:cubicBezTo>
                      <a:pt x="4709" y="12462"/>
                      <a:pt x="4718" y="12052"/>
                      <a:pt x="4713" y="11642"/>
                    </a:cubicBezTo>
                    <a:cubicBezTo>
                      <a:pt x="4713" y="11570"/>
                      <a:pt x="4709" y="11499"/>
                      <a:pt x="4709" y="11432"/>
                    </a:cubicBezTo>
                    <a:lnTo>
                      <a:pt x="4709" y="11432"/>
                    </a:lnTo>
                    <a:lnTo>
                      <a:pt x="8605" y="15079"/>
                    </a:lnTo>
                    <a:cubicBezTo>
                      <a:pt x="8623" y="14955"/>
                      <a:pt x="8637" y="14825"/>
                      <a:pt x="8650" y="14696"/>
                    </a:cubicBezTo>
                    <a:cubicBezTo>
                      <a:pt x="6158" y="12360"/>
                      <a:pt x="5119" y="11387"/>
                      <a:pt x="4687" y="10981"/>
                    </a:cubicBezTo>
                    <a:cubicBezTo>
                      <a:pt x="4655" y="10545"/>
                      <a:pt x="4592" y="10108"/>
                      <a:pt x="4517" y="9680"/>
                    </a:cubicBezTo>
                    <a:cubicBezTo>
                      <a:pt x="4491" y="9551"/>
                      <a:pt x="4468" y="9426"/>
                      <a:pt x="4441" y="9300"/>
                    </a:cubicBezTo>
                    <a:lnTo>
                      <a:pt x="4441" y="9300"/>
                    </a:lnTo>
                    <a:lnTo>
                      <a:pt x="8646" y="13233"/>
                    </a:lnTo>
                    <a:cubicBezTo>
                      <a:pt x="8632" y="13078"/>
                      <a:pt x="8611" y="12912"/>
                      <a:pt x="8588" y="12757"/>
                    </a:cubicBezTo>
                    <a:cubicBezTo>
                      <a:pt x="6024" y="10353"/>
                      <a:pt x="4856" y="9261"/>
                      <a:pt x="4325" y="8761"/>
                    </a:cubicBezTo>
                    <a:cubicBezTo>
                      <a:pt x="4250" y="8431"/>
                      <a:pt x="4170" y="8106"/>
                      <a:pt x="4094" y="7785"/>
                    </a:cubicBezTo>
                    <a:cubicBezTo>
                      <a:pt x="4022" y="7487"/>
                      <a:pt x="3950" y="7192"/>
                      <a:pt x="3888" y="6898"/>
                    </a:cubicBezTo>
                    <a:lnTo>
                      <a:pt x="3888" y="6898"/>
                    </a:lnTo>
                    <a:lnTo>
                      <a:pt x="8119" y="10862"/>
                    </a:lnTo>
                    <a:cubicBezTo>
                      <a:pt x="8057" y="10679"/>
                      <a:pt x="7986" y="10496"/>
                      <a:pt x="7910" y="10322"/>
                    </a:cubicBezTo>
                    <a:cubicBezTo>
                      <a:pt x="7893" y="10277"/>
                      <a:pt x="7874" y="10232"/>
                      <a:pt x="7856" y="10189"/>
                    </a:cubicBezTo>
                    <a:cubicBezTo>
                      <a:pt x="5448" y="7936"/>
                      <a:pt x="4316" y="6876"/>
                      <a:pt x="3785" y="6376"/>
                    </a:cubicBezTo>
                    <a:cubicBezTo>
                      <a:pt x="3759" y="6229"/>
                      <a:pt x="3732" y="6077"/>
                      <a:pt x="3710" y="5930"/>
                    </a:cubicBezTo>
                    <a:cubicBezTo>
                      <a:pt x="3652" y="5534"/>
                      <a:pt x="3612" y="5137"/>
                      <a:pt x="3590" y="4740"/>
                    </a:cubicBezTo>
                    <a:lnTo>
                      <a:pt x="3590" y="4740"/>
                    </a:lnTo>
                    <a:lnTo>
                      <a:pt x="6956" y="7888"/>
                    </a:lnTo>
                    <a:cubicBezTo>
                      <a:pt x="6916" y="7718"/>
                      <a:pt x="6880" y="7544"/>
                      <a:pt x="6853" y="7366"/>
                    </a:cubicBezTo>
                    <a:cubicBezTo>
                      <a:pt x="4923" y="5560"/>
                      <a:pt x="4004" y="4699"/>
                      <a:pt x="3567" y="4293"/>
                    </a:cubicBezTo>
                    <a:cubicBezTo>
                      <a:pt x="3567" y="4217"/>
                      <a:pt x="3563" y="4142"/>
                      <a:pt x="3563" y="4062"/>
                    </a:cubicBezTo>
                    <a:cubicBezTo>
                      <a:pt x="3554" y="3656"/>
                      <a:pt x="3554" y="3241"/>
                      <a:pt x="3559" y="2832"/>
                    </a:cubicBezTo>
                    <a:lnTo>
                      <a:pt x="3559" y="2832"/>
                    </a:lnTo>
                    <a:lnTo>
                      <a:pt x="6635" y="5711"/>
                    </a:lnTo>
                    <a:cubicBezTo>
                      <a:pt x="6621" y="5560"/>
                      <a:pt x="6608" y="5404"/>
                      <a:pt x="6590" y="5244"/>
                    </a:cubicBezTo>
                    <a:cubicBezTo>
                      <a:pt x="4874" y="3634"/>
                      <a:pt x="4004" y="2818"/>
                      <a:pt x="3567" y="2412"/>
                    </a:cubicBezTo>
                    <a:cubicBezTo>
                      <a:pt x="3567" y="2328"/>
                      <a:pt x="3571" y="2243"/>
                      <a:pt x="3571" y="2157"/>
                    </a:cubicBezTo>
                    <a:lnTo>
                      <a:pt x="3594" y="980"/>
                    </a:lnTo>
                    <a:lnTo>
                      <a:pt x="6380" y="3589"/>
                    </a:lnTo>
                    <a:cubicBezTo>
                      <a:pt x="6349" y="3415"/>
                      <a:pt x="6318" y="3241"/>
                      <a:pt x="6283" y="3072"/>
                    </a:cubicBezTo>
                    <a:cubicBezTo>
                      <a:pt x="4825" y="1708"/>
                      <a:pt x="4031" y="967"/>
                      <a:pt x="3598" y="562"/>
                    </a:cubicBezTo>
                    <a:cubicBezTo>
                      <a:pt x="3603" y="459"/>
                      <a:pt x="3603" y="348"/>
                      <a:pt x="3608" y="231"/>
                    </a:cubicBez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341211" y="1252165"/>
                <a:ext cx="71567" cy="71408"/>
              </a:xfrm>
              <a:custGeom>
                <a:rect b="b" l="l" r="r" t="t"/>
                <a:pathLst>
                  <a:path extrusionOk="0" h="2248" w="2253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9"/>
                      <a:pt x="504" y="2247"/>
                      <a:pt x="1124" y="2247"/>
                    </a:cubicBezTo>
                    <a:cubicBezTo>
                      <a:pt x="1749" y="2247"/>
                      <a:pt x="2253" y="1749"/>
                      <a:pt x="2253" y="1124"/>
                    </a:cubicBezTo>
                    <a:cubicBezTo>
                      <a:pt x="2253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1518358" y="1483160"/>
                <a:ext cx="71535" cy="71567"/>
              </a:xfrm>
              <a:custGeom>
                <a:rect b="b" l="l" r="r" t="t"/>
                <a:pathLst>
                  <a:path extrusionOk="0" h="2253" w="2252">
                    <a:moveTo>
                      <a:pt x="1128" y="1"/>
                    </a:moveTo>
                    <a:cubicBezTo>
                      <a:pt x="503" y="1"/>
                      <a:pt x="0" y="505"/>
                      <a:pt x="0" y="1129"/>
                    </a:cubicBezTo>
                    <a:cubicBezTo>
                      <a:pt x="0" y="1748"/>
                      <a:pt x="503" y="2252"/>
                      <a:pt x="1128" y="2252"/>
                    </a:cubicBezTo>
                    <a:cubicBezTo>
                      <a:pt x="1747" y="2252"/>
                      <a:pt x="2252" y="1748"/>
                      <a:pt x="2252" y="1129"/>
                    </a:cubicBezTo>
                    <a:cubicBezTo>
                      <a:pt x="2252" y="505"/>
                      <a:pt x="1747" y="1"/>
                      <a:pt x="1128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2897404" y="481832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9" y="1"/>
                    </a:moveTo>
                    <a:cubicBezTo>
                      <a:pt x="504" y="1"/>
                      <a:pt x="0" y="505"/>
                      <a:pt x="0" y="1129"/>
                    </a:cubicBezTo>
                    <a:cubicBezTo>
                      <a:pt x="0" y="1748"/>
                      <a:pt x="504" y="2252"/>
                      <a:pt x="1129" y="2252"/>
                    </a:cubicBezTo>
                    <a:cubicBezTo>
                      <a:pt x="1749" y="2252"/>
                      <a:pt x="2253" y="1748"/>
                      <a:pt x="2253" y="1129"/>
                    </a:cubicBezTo>
                    <a:cubicBezTo>
                      <a:pt x="2253" y="505"/>
                      <a:pt x="1749" y="1"/>
                      <a:pt x="112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6953636" y="638751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4" y="0"/>
                    </a:moveTo>
                    <a:cubicBezTo>
                      <a:pt x="504" y="0"/>
                      <a:pt x="1" y="504"/>
                      <a:pt x="1" y="1129"/>
                    </a:cubicBezTo>
                    <a:cubicBezTo>
                      <a:pt x="1" y="1749"/>
                      <a:pt x="504" y="2253"/>
                      <a:pt x="1124" y="2253"/>
                    </a:cubicBezTo>
                    <a:cubicBezTo>
                      <a:pt x="1748" y="2253"/>
                      <a:pt x="2252" y="1749"/>
                      <a:pt x="2252" y="1129"/>
                    </a:cubicBezTo>
                    <a:cubicBezTo>
                      <a:pt x="2252" y="504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7464512" y="89948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8307079" y="108784"/>
                <a:ext cx="71535" cy="7153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6"/>
              <p:cNvSpPr/>
              <p:nvPr/>
            </p:nvSpPr>
            <p:spPr>
              <a:xfrm>
                <a:off x="552385" y="1839659"/>
                <a:ext cx="35736" cy="35736"/>
              </a:xfrm>
              <a:custGeom>
                <a:rect b="b" l="l" r="r" t="t"/>
                <a:pathLst>
                  <a:path extrusionOk="0" h="1125" w="1125">
                    <a:moveTo>
                      <a:pt x="563" y="1"/>
                    </a:moveTo>
                    <a:cubicBezTo>
                      <a:pt x="250" y="1"/>
                      <a:pt x="1" y="250"/>
                      <a:pt x="1" y="563"/>
                    </a:cubicBezTo>
                    <a:cubicBezTo>
                      <a:pt x="1" y="874"/>
                      <a:pt x="250" y="1124"/>
                      <a:pt x="563" y="1124"/>
                    </a:cubicBezTo>
                    <a:cubicBezTo>
                      <a:pt x="875" y="1124"/>
                      <a:pt x="1124" y="874"/>
                      <a:pt x="1124" y="563"/>
                    </a:cubicBezTo>
                    <a:cubicBezTo>
                      <a:pt x="1124" y="250"/>
                      <a:pt x="875" y="1"/>
                      <a:pt x="563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6"/>
              <p:cNvSpPr/>
              <p:nvPr/>
            </p:nvSpPr>
            <p:spPr>
              <a:xfrm>
                <a:off x="2765007" y="1049505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0"/>
                    </a:moveTo>
                    <a:cubicBezTo>
                      <a:pt x="134" y="0"/>
                      <a:pt x="0" y="134"/>
                      <a:pt x="0" y="299"/>
                    </a:cubicBezTo>
                    <a:cubicBezTo>
                      <a:pt x="0" y="459"/>
                      <a:pt x="134" y="593"/>
                      <a:pt x="299" y="593"/>
                    </a:cubicBezTo>
                    <a:cubicBezTo>
                      <a:pt x="463" y="593"/>
                      <a:pt x="597" y="459"/>
                      <a:pt x="597" y="299"/>
                    </a:cubicBez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2329192" y="1342092"/>
                <a:ext cx="18995" cy="18995"/>
              </a:xfrm>
              <a:custGeom>
                <a:rect b="b" l="l" r="r" t="t"/>
                <a:pathLst>
                  <a:path extrusionOk="0" h="598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299" y="598"/>
                    </a:cubicBezTo>
                    <a:cubicBezTo>
                      <a:pt x="464" y="598"/>
                      <a:pt x="597" y="464"/>
                      <a:pt x="597" y="299"/>
                    </a:cubicBezTo>
                    <a:cubicBezTo>
                      <a:pt x="597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3574666" y="125651"/>
                <a:ext cx="19059" cy="18837"/>
              </a:xfrm>
              <a:custGeom>
                <a:rect b="b" l="l" r="r" t="t"/>
                <a:pathLst>
                  <a:path extrusionOk="0" h="593" w="600">
                    <a:moveTo>
                      <a:pt x="301" y="0"/>
                    </a:moveTo>
                    <a:cubicBezTo>
                      <a:pt x="135" y="0"/>
                      <a:pt x="1" y="134"/>
                      <a:pt x="1" y="299"/>
                    </a:cubicBezTo>
                    <a:cubicBezTo>
                      <a:pt x="1" y="463"/>
                      <a:pt x="135" y="593"/>
                      <a:pt x="301" y="593"/>
                    </a:cubicBezTo>
                    <a:cubicBezTo>
                      <a:pt x="465" y="593"/>
                      <a:pt x="599" y="463"/>
                      <a:pt x="599" y="299"/>
                    </a:cubicBezTo>
                    <a:cubicBezTo>
                      <a:pt x="599" y="134"/>
                      <a:pt x="465" y="0"/>
                      <a:pt x="301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588088" y="135117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5"/>
                    </a:cubicBezTo>
                    <a:cubicBezTo>
                      <a:pt x="0" y="460"/>
                      <a:pt x="134" y="593"/>
                      <a:pt x="299" y="593"/>
                    </a:cubicBezTo>
                    <a:cubicBezTo>
                      <a:pt x="464" y="593"/>
                      <a:pt x="598" y="460"/>
                      <a:pt x="598" y="295"/>
                    </a:cubicBezTo>
                    <a:cubicBezTo>
                      <a:pt x="598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6328596" y="979685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9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7"/>
                      <a:pt x="299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4851936" y="1040007"/>
                <a:ext cx="19027" cy="18995"/>
              </a:xfrm>
              <a:custGeom>
                <a:rect b="b" l="l" r="r" t="t"/>
                <a:pathLst>
                  <a:path extrusionOk="0" h="598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300" y="598"/>
                    </a:cubicBezTo>
                    <a:cubicBezTo>
                      <a:pt x="465" y="598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355505" y="1107158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299" y="0"/>
                    </a:moveTo>
                    <a:cubicBezTo>
                      <a:pt x="135" y="0"/>
                      <a:pt x="1" y="134"/>
                      <a:pt x="1" y="294"/>
                    </a:cubicBezTo>
                    <a:cubicBezTo>
                      <a:pt x="1" y="459"/>
                      <a:pt x="135" y="593"/>
                      <a:pt x="299" y="593"/>
                    </a:cubicBezTo>
                    <a:cubicBezTo>
                      <a:pt x="465" y="593"/>
                      <a:pt x="599" y="459"/>
                      <a:pt x="599" y="294"/>
                    </a:cubicBezTo>
                    <a:cubicBezTo>
                      <a:pt x="599" y="134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47035" y="2264706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5" y="0"/>
                    </a:moveTo>
                    <a:cubicBezTo>
                      <a:pt x="130" y="0"/>
                      <a:pt x="1" y="134"/>
                      <a:pt x="1" y="299"/>
                    </a:cubicBezTo>
                    <a:cubicBezTo>
                      <a:pt x="1" y="464"/>
                      <a:pt x="130" y="597"/>
                      <a:pt x="295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685531" y="970156"/>
                <a:ext cx="18868" cy="19027"/>
              </a:xfrm>
              <a:custGeom>
                <a:rect b="b" l="l" r="r" t="t"/>
                <a:pathLst>
                  <a:path extrusionOk="0" h="599" w="594">
                    <a:moveTo>
                      <a:pt x="294" y="1"/>
                    </a:moveTo>
                    <a:cubicBezTo>
                      <a:pt x="134" y="1"/>
                      <a:pt x="0" y="134"/>
                      <a:pt x="0" y="300"/>
                    </a:cubicBezTo>
                    <a:cubicBezTo>
                      <a:pt x="0" y="465"/>
                      <a:pt x="134" y="599"/>
                      <a:pt x="294" y="599"/>
                    </a:cubicBezTo>
                    <a:cubicBezTo>
                      <a:pt x="459" y="599"/>
                      <a:pt x="593" y="465"/>
                      <a:pt x="593" y="300"/>
                    </a:cubicBezTo>
                    <a:cubicBezTo>
                      <a:pt x="593" y="134"/>
                      <a:pt x="459" y="1"/>
                      <a:pt x="29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2923737" y="386664"/>
                <a:ext cx="18900" cy="18868"/>
              </a:xfrm>
              <a:custGeom>
                <a:rect b="b" l="l" r="r" t="t"/>
                <a:pathLst>
                  <a:path extrusionOk="0" h="594" w="595">
                    <a:moveTo>
                      <a:pt x="300" y="0"/>
                    </a:moveTo>
                    <a:cubicBezTo>
                      <a:pt x="134" y="0"/>
                      <a:pt x="0" y="130"/>
                      <a:pt x="0" y="295"/>
                    </a:cubicBezTo>
                    <a:cubicBezTo>
                      <a:pt x="0" y="459"/>
                      <a:pt x="134" y="593"/>
                      <a:pt x="300" y="593"/>
                    </a:cubicBezTo>
                    <a:cubicBezTo>
                      <a:pt x="461" y="593"/>
                      <a:pt x="594" y="459"/>
                      <a:pt x="594" y="295"/>
                    </a:cubicBezTo>
                    <a:cubicBezTo>
                      <a:pt x="594" y="130"/>
                      <a:pt x="461" y="0"/>
                      <a:pt x="30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1461245" y="1592781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4"/>
                      <a:pt x="300" y="594"/>
                    </a:cubicBezTo>
                    <a:cubicBezTo>
                      <a:pt x="465" y="594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1028161" y="1560349"/>
                <a:ext cx="340934" cy="465453"/>
              </a:xfrm>
              <a:custGeom>
                <a:rect b="b" l="l" r="r" t="t"/>
                <a:pathLst>
                  <a:path extrusionOk="0" h="14653" w="10733">
                    <a:moveTo>
                      <a:pt x="6996" y="1"/>
                    </a:moveTo>
                    <a:cubicBezTo>
                      <a:pt x="6801" y="1"/>
                      <a:pt x="6607" y="29"/>
                      <a:pt x="6421" y="90"/>
                    </a:cubicBezTo>
                    <a:cubicBezTo>
                      <a:pt x="5096" y="518"/>
                      <a:pt x="4726" y="2163"/>
                      <a:pt x="4026" y="3367"/>
                    </a:cubicBezTo>
                    <a:cubicBezTo>
                      <a:pt x="3607" y="4085"/>
                      <a:pt x="3019" y="4691"/>
                      <a:pt x="2604" y="5409"/>
                    </a:cubicBezTo>
                    <a:cubicBezTo>
                      <a:pt x="2305" y="5922"/>
                      <a:pt x="2104" y="6483"/>
                      <a:pt x="1904" y="7045"/>
                    </a:cubicBezTo>
                    <a:cubicBezTo>
                      <a:pt x="967" y="9654"/>
                      <a:pt x="9" y="11883"/>
                      <a:pt x="0" y="14653"/>
                    </a:cubicBezTo>
                    <a:cubicBezTo>
                      <a:pt x="0" y="14577"/>
                      <a:pt x="3861" y="12159"/>
                      <a:pt x="4231" y="11776"/>
                    </a:cubicBezTo>
                    <a:cubicBezTo>
                      <a:pt x="5275" y="10702"/>
                      <a:pt x="6340" y="9591"/>
                      <a:pt x="6911" y="8205"/>
                    </a:cubicBezTo>
                    <a:cubicBezTo>
                      <a:pt x="6942" y="8120"/>
                      <a:pt x="6973" y="8039"/>
                      <a:pt x="7005" y="7955"/>
                    </a:cubicBezTo>
                    <a:cubicBezTo>
                      <a:pt x="7219" y="7362"/>
                      <a:pt x="7366" y="6747"/>
                      <a:pt x="7625" y="6172"/>
                    </a:cubicBezTo>
                    <a:cubicBezTo>
                      <a:pt x="8462" y="4299"/>
                      <a:pt x="10732" y="2320"/>
                      <a:pt x="8454" y="527"/>
                    </a:cubicBezTo>
                    <a:cubicBezTo>
                      <a:pt x="8042" y="203"/>
                      <a:pt x="7516" y="1"/>
                      <a:pt x="699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1195118" y="1560762"/>
                <a:ext cx="77665" cy="31797"/>
              </a:xfrm>
              <a:custGeom>
                <a:rect b="b" l="l" r="r" t="t"/>
                <a:pathLst>
                  <a:path extrusionOk="0" h="1001" w="2445">
                    <a:moveTo>
                      <a:pt x="1963" y="1"/>
                    </a:moveTo>
                    <a:lnTo>
                      <a:pt x="340" y="595"/>
                    </a:lnTo>
                    <a:cubicBezTo>
                      <a:pt x="214" y="719"/>
                      <a:pt x="103" y="852"/>
                      <a:pt x="0" y="1000"/>
                    </a:cubicBezTo>
                    <a:lnTo>
                      <a:pt x="2445" y="108"/>
                    </a:lnTo>
                    <a:cubicBezTo>
                      <a:pt x="2284" y="54"/>
                      <a:pt x="2123" y="19"/>
                      <a:pt x="19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1028542" y="1564606"/>
                <a:ext cx="288712" cy="459640"/>
              </a:xfrm>
              <a:custGeom>
                <a:rect b="b" l="l" r="r" t="t"/>
                <a:pathLst>
                  <a:path extrusionOk="0" h="14470" w="9089">
                    <a:moveTo>
                      <a:pt x="7728" y="1"/>
                    </a:moveTo>
                    <a:cubicBezTo>
                      <a:pt x="7679" y="94"/>
                      <a:pt x="7635" y="184"/>
                      <a:pt x="7590" y="277"/>
                    </a:cubicBezTo>
                    <a:cubicBezTo>
                      <a:pt x="7456" y="548"/>
                      <a:pt x="7341" y="834"/>
                      <a:pt x="7238" y="1116"/>
                    </a:cubicBezTo>
                    <a:lnTo>
                      <a:pt x="4589" y="2087"/>
                    </a:lnTo>
                    <a:cubicBezTo>
                      <a:pt x="4536" y="2199"/>
                      <a:pt x="4482" y="2310"/>
                      <a:pt x="4429" y="2426"/>
                    </a:cubicBezTo>
                    <a:cubicBezTo>
                      <a:pt x="5909" y="1882"/>
                      <a:pt x="6703" y="1592"/>
                      <a:pt x="7131" y="1437"/>
                    </a:cubicBezTo>
                    <a:lnTo>
                      <a:pt x="7131" y="1437"/>
                    </a:lnTo>
                    <a:cubicBezTo>
                      <a:pt x="7010" y="1806"/>
                      <a:pt x="6913" y="2172"/>
                      <a:pt x="6806" y="2524"/>
                    </a:cubicBezTo>
                    <a:lnTo>
                      <a:pt x="3760" y="3635"/>
                    </a:lnTo>
                    <a:cubicBezTo>
                      <a:pt x="3666" y="3764"/>
                      <a:pt x="3573" y="3893"/>
                      <a:pt x="3479" y="4018"/>
                    </a:cubicBezTo>
                    <a:cubicBezTo>
                      <a:pt x="5347" y="3336"/>
                      <a:pt x="6257" y="3005"/>
                      <a:pt x="6703" y="2841"/>
                    </a:cubicBezTo>
                    <a:lnTo>
                      <a:pt x="6703" y="2841"/>
                    </a:lnTo>
                    <a:cubicBezTo>
                      <a:pt x="6618" y="3095"/>
                      <a:pt x="6524" y="3340"/>
                      <a:pt x="6417" y="3572"/>
                    </a:cubicBezTo>
                    <a:cubicBezTo>
                      <a:pt x="6346" y="3719"/>
                      <a:pt x="6265" y="3862"/>
                      <a:pt x="6181" y="4000"/>
                    </a:cubicBezTo>
                    <a:lnTo>
                      <a:pt x="2565" y="5320"/>
                    </a:lnTo>
                    <a:cubicBezTo>
                      <a:pt x="2503" y="5431"/>
                      <a:pt x="2445" y="5547"/>
                      <a:pt x="2386" y="5668"/>
                    </a:cubicBezTo>
                    <a:cubicBezTo>
                      <a:pt x="4415" y="4927"/>
                      <a:pt x="5423" y="4557"/>
                      <a:pt x="5923" y="4374"/>
                    </a:cubicBezTo>
                    <a:lnTo>
                      <a:pt x="5923" y="4374"/>
                    </a:lnTo>
                    <a:cubicBezTo>
                      <a:pt x="5891" y="4415"/>
                      <a:pt x="5860" y="4454"/>
                      <a:pt x="5829" y="4495"/>
                    </a:cubicBezTo>
                    <a:cubicBezTo>
                      <a:pt x="5596" y="4789"/>
                      <a:pt x="5339" y="5075"/>
                      <a:pt x="5084" y="5382"/>
                    </a:cubicBezTo>
                    <a:cubicBezTo>
                      <a:pt x="4981" y="5498"/>
                      <a:pt x="4884" y="5627"/>
                      <a:pt x="4790" y="5757"/>
                    </a:cubicBezTo>
                    <a:lnTo>
                      <a:pt x="1931" y="6800"/>
                    </a:lnTo>
                    <a:cubicBezTo>
                      <a:pt x="1919" y="6835"/>
                      <a:pt x="1905" y="6876"/>
                      <a:pt x="1892" y="6911"/>
                    </a:cubicBezTo>
                    <a:cubicBezTo>
                      <a:pt x="1865" y="6983"/>
                      <a:pt x="1838" y="7055"/>
                      <a:pt x="1816" y="7125"/>
                    </a:cubicBezTo>
                    <a:cubicBezTo>
                      <a:pt x="3394" y="6546"/>
                      <a:pt x="4157" y="6269"/>
                      <a:pt x="4526" y="6131"/>
                    </a:cubicBezTo>
                    <a:lnTo>
                      <a:pt x="4526" y="6131"/>
                    </a:lnTo>
                    <a:cubicBezTo>
                      <a:pt x="4478" y="6207"/>
                      <a:pt x="4433" y="6283"/>
                      <a:pt x="4388" y="6359"/>
                    </a:cubicBezTo>
                    <a:cubicBezTo>
                      <a:pt x="4201" y="6680"/>
                      <a:pt x="4032" y="7010"/>
                      <a:pt x="3871" y="7339"/>
                    </a:cubicBezTo>
                    <a:lnTo>
                      <a:pt x="1406" y="8240"/>
                    </a:lnTo>
                    <a:cubicBezTo>
                      <a:pt x="1365" y="8347"/>
                      <a:pt x="1326" y="8454"/>
                      <a:pt x="1289" y="8566"/>
                    </a:cubicBezTo>
                    <a:cubicBezTo>
                      <a:pt x="2761" y="8026"/>
                      <a:pt x="3417" y="7786"/>
                      <a:pt x="3707" y="7679"/>
                    </a:cubicBezTo>
                    <a:lnTo>
                      <a:pt x="3707" y="7679"/>
                    </a:lnTo>
                    <a:cubicBezTo>
                      <a:pt x="3586" y="7938"/>
                      <a:pt x="3466" y="8200"/>
                      <a:pt x="3345" y="8459"/>
                    </a:cubicBezTo>
                    <a:lnTo>
                      <a:pt x="3176" y="8842"/>
                    </a:lnTo>
                    <a:lnTo>
                      <a:pt x="902" y="9671"/>
                    </a:lnTo>
                    <a:cubicBezTo>
                      <a:pt x="867" y="9778"/>
                      <a:pt x="830" y="9885"/>
                      <a:pt x="795" y="9992"/>
                    </a:cubicBezTo>
                    <a:cubicBezTo>
                      <a:pt x="2186" y="9484"/>
                      <a:pt x="2775" y="9270"/>
                      <a:pt x="3020" y="9181"/>
                    </a:cubicBezTo>
                    <a:lnTo>
                      <a:pt x="3020" y="9181"/>
                    </a:lnTo>
                    <a:cubicBezTo>
                      <a:pt x="2900" y="9448"/>
                      <a:pt x="2730" y="9823"/>
                      <a:pt x="2499" y="10336"/>
                    </a:cubicBezTo>
                    <a:lnTo>
                      <a:pt x="474" y="11076"/>
                    </a:lnTo>
                    <a:cubicBezTo>
                      <a:pt x="447" y="11179"/>
                      <a:pt x="420" y="11286"/>
                      <a:pt x="394" y="11383"/>
                    </a:cubicBezTo>
                    <a:cubicBezTo>
                      <a:pt x="1647" y="10928"/>
                      <a:pt x="2145" y="10747"/>
                      <a:pt x="2342" y="10675"/>
                    </a:cubicBezTo>
                    <a:lnTo>
                      <a:pt x="2342" y="10675"/>
                    </a:lnTo>
                    <a:cubicBezTo>
                      <a:pt x="2159" y="11068"/>
                      <a:pt x="1976" y="11459"/>
                      <a:pt x="1780" y="11848"/>
                    </a:cubicBezTo>
                    <a:lnTo>
                      <a:pt x="175" y="12436"/>
                    </a:lnTo>
                    <a:cubicBezTo>
                      <a:pt x="157" y="12534"/>
                      <a:pt x="139" y="12632"/>
                      <a:pt x="126" y="12735"/>
                    </a:cubicBezTo>
                    <a:cubicBezTo>
                      <a:pt x="1107" y="12373"/>
                      <a:pt x="1468" y="12239"/>
                      <a:pt x="1602" y="12191"/>
                    </a:cubicBezTo>
                    <a:lnTo>
                      <a:pt x="1602" y="12191"/>
                    </a:lnTo>
                    <a:cubicBezTo>
                      <a:pt x="1521" y="12346"/>
                      <a:pt x="1441" y="12503"/>
                      <a:pt x="1352" y="12659"/>
                    </a:cubicBezTo>
                    <a:cubicBezTo>
                      <a:pt x="1214" y="12913"/>
                      <a:pt x="1062" y="13167"/>
                      <a:pt x="906" y="13412"/>
                    </a:cubicBezTo>
                    <a:cubicBezTo>
                      <a:pt x="19" y="13737"/>
                      <a:pt x="15" y="13737"/>
                      <a:pt x="15" y="13737"/>
                    </a:cubicBezTo>
                    <a:cubicBezTo>
                      <a:pt x="11" y="13836"/>
                      <a:pt x="5" y="13930"/>
                      <a:pt x="1" y="14027"/>
                    </a:cubicBezTo>
                    <a:cubicBezTo>
                      <a:pt x="451" y="13863"/>
                      <a:pt x="603" y="13809"/>
                      <a:pt x="653" y="13791"/>
                    </a:cubicBezTo>
                    <a:lnTo>
                      <a:pt x="653" y="13791"/>
                    </a:lnTo>
                    <a:cubicBezTo>
                      <a:pt x="477" y="14028"/>
                      <a:pt x="289" y="14256"/>
                      <a:pt x="70" y="14459"/>
                    </a:cubicBezTo>
                    <a:lnTo>
                      <a:pt x="70" y="14459"/>
                    </a:lnTo>
                    <a:cubicBezTo>
                      <a:pt x="80" y="14450"/>
                      <a:pt x="90" y="14443"/>
                      <a:pt x="104" y="14433"/>
                    </a:cubicBezTo>
                    <a:cubicBezTo>
                      <a:pt x="363" y="14210"/>
                      <a:pt x="585" y="13947"/>
                      <a:pt x="795" y="13680"/>
                    </a:cubicBezTo>
                    <a:cubicBezTo>
                      <a:pt x="826" y="13640"/>
                      <a:pt x="853" y="13599"/>
                      <a:pt x="884" y="13560"/>
                    </a:cubicBezTo>
                    <a:lnTo>
                      <a:pt x="968" y="13844"/>
                    </a:lnTo>
                    <a:cubicBezTo>
                      <a:pt x="1044" y="13796"/>
                      <a:pt x="1120" y="13747"/>
                      <a:pt x="1200" y="13698"/>
                    </a:cubicBezTo>
                    <a:cubicBezTo>
                      <a:pt x="1129" y="13461"/>
                      <a:pt x="1093" y="13346"/>
                      <a:pt x="1075" y="13288"/>
                    </a:cubicBezTo>
                    <a:cubicBezTo>
                      <a:pt x="1205" y="13095"/>
                      <a:pt x="1326" y="12904"/>
                      <a:pt x="1446" y="12708"/>
                    </a:cubicBezTo>
                    <a:cubicBezTo>
                      <a:pt x="1535" y="12560"/>
                      <a:pt x="1624" y="12414"/>
                      <a:pt x="1709" y="12262"/>
                    </a:cubicBezTo>
                    <a:lnTo>
                      <a:pt x="1990" y="13181"/>
                    </a:lnTo>
                    <a:cubicBezTo>
                      <a:pt x="2065" y="13127"/>
                      <a:pt x="2145" y="13078"/>
                      <a:pt x="2221" y="13029"/>
                    </a:cubicBezTo>
                    <a:cubicBezTo>
                      <a:pt x="2021" y="12378"/>
                      <a:pt x="1931" y="12084"/>
                      <a:pt x="1892" y="11950"/>
                    </a:cubicBezTo>
                    <a:cubicBezTo>
                      <a:pt x="2101" y="11580"/>
                      <a:pt x="2297" y="11201"/>
                      <a:pt x="2499" y="10827"/>
                    </a:cubicBezTo>
                    <a:lnTo>
                      <a:pt x="3011" y="12507"/>
                    </a:lnTo>
                    <a:cubicBezTo>
                      <a:pt x="3091" y="12453"/>
                      <a:pt x="3167" y="12405"/>
                      <a:pt x="3242" y="12352"/>
                    </a:cubicBezTo>
                    <a:cubicBezTo>
                      <a:pt x="2886" y="11201"/>
                      <a:pt x="2734" y="10706"/>
                      <a:pt x="2668" y="10488"/>
                    </a:cubicBezTo>
                    <a:cubicBezTo>
                      <a:pt x="2756" y="10318"/>
                      <a:pt x="2927" y="9979"/>
                      <a:pt x="3260" y="9323"/>
                    </a:cubicBezTo>
                    <a:lnTo>
                      <a:pt x="4023" y="11807"/>
                    </a:lnTo>
                    <a:cubicBezTo>
                      <a:pt x="4117" y="11736"/>
                      <a:pt x="4184" y="11683"/>
                      <a:pt x="4219" y="11642"/>
                    </a:cubicBezTo>
                    <a:cubicBezTo>
                      <a:pt x="4228" y="11638"/>
                      <a:pt x="4232" y="11629"/>
                      <a:pt x="4242" y="11620"/>
                    </a:cubicBezTo>
                    <a:cubicBezTo>
                      <a:pt x="3738" y="9979"/>
                      <a:pt x="3524" y="9279"/>
                      <a:pt x="3435" y="8985"/>
                    </a:cubicBezTo>
                    <a:cubicBezTo>
                      <a:pt x="3497" y="8864"/>
                      <a:pt x="3559" y="8735"/>
                      <a:pt x="3631" y="8597"/>
                    </a:cubicBezTo>
                    <a:cubicBezTo>
                      <a:pt x="3764" y="8343"/>
                      <a:pt x="3894" y="8084"/>
                      <a:pt x="4032" y="7831"/>
                    </a:cubicBezTo>
                    <a:lnTo>
                      <a:pt x="4960" y="10866"/>
                    </a:lnTo>
                    <a:cubicBezTo>
                      <a:pt x="5030" y="10790"/>
                      <a:pt x="5102" y="10714"/>
                      <a:pt x="5168" y="10640"/>
                    </a:cubicBezTo>
                    <a:cubicBezTo>
                      <a:pt x="4571" y="8691"/>
                      <a:pt x="4312" y="7857"/>
                      <a:pt x="4205" y="7504"/>
                    </a:cubicBezTo>
                    <a:cubicBezTo>
                      <a:pt x="4380" y="7188"/>
                      <a:pt x="4558" y="6880"/>
                      <a:pt x="4750" y="6582"/>
                    </a:cubicBezTo>
                    <a:cubicBezTo>
                      <a:pt x="4777" y="6537"/>
                      <a:pt x="4804" y="6493"/>
                      <a:pt x="4835" y="6448"/>
                    </a:cubicBezTo>
                    <a:lnTo>
                      <a:pt x="5864" y="9810"/>
                    </a:lnTo>
                    <a:cubicBezTo>
                      <a:pt x="5931" y="9725"/>
                      <a:pt x="5993" y="9636"/>
                      <a:pt x="6057" y="9547"/>
                    </a:cubicBezTo>
                    <a:cubicBezTo>
                      <a:pt x="5415" y="7442"/>
                      <a:pt x="5142" y="6559"/>
                      <a:pt x="5030" y="6185"/>
                    </a:cubicBezTo>
                    <a:cubicBezTo>
                      <a:pt x="5244" y="5917"/>
                      <a:pt x="5489" y="5668"/>
                      <a:pt x="5740" y="5413"/>
                    </a:cubicBezTo>
                    <a:lnTo>
                      <a:pt x="6693" y="8516"/>
                    </a:lnTo>
                    <a:cubicBezTo>
                      <a:pt x="6752" y="8401"/>
                      <a:pt x="6806" y="8280"/>
                      <a:pt x="6859" y="8160"/>
                    </a:cubicBezTo>
                    <a:cubicBezTo>
                      <a:pt x="6314" y="6381"/>
                      <a:pt x="6065" y="5569"/>
                      <a:pt x="5950" y="5199"/>
                    </a:cubicBezTo>
                    <a:cubicBezTo>
                      <a:pt x="6057" y="5088"/>
                      <a:pt x="6164" y="4977"/>
                      <a:pt x="6265" y="4865"/>
                    </a:cubicBezTo>
                    <a:cubicBezTo>
                      <a:pt x="6399" y="4718"/>
                      <a:pt x="6533" y="4561"/>
                      <a:pt x="6654" y="4397"/>
                    </a:cubicBezTo>
                    <a:lnTo>
                      <a:pt x="7362" y="6697"/>
                    </a:lnTo>
                    <a:cubicBezTo>
                      <a:pt x="7407" y="6559"/>
                      <a:pt x="7456" y="6417"/>
                      <a:pt x="7510" y="6283"/>
                    </a:cubicBezTo>
                    <a:cubicBezTo>
                      <a:pt x="7153" y="5115"/>
                      <a:pt x="6957" y="4473"/>
                      <a:pt x="6845" y="4120"/>
                    </a:cubicBezTo>
                    <a:cubicBezTo>
                      <a:pt x="6899" y="4040"/>
                      <a:pt x="6948" y="3960"/>
                      <a:pt x="6997" y="3875"/>
                    </a:cubicBezTo>
                    <a:cubicBezTo>
                      <a:pt x="7166" y="3567"/>
                      <a:pt x="7309" y="3250"/>
                      <a:pt x="7434" y="2935"/>
                    </a:cubicBezTo>
                    <a:lnTo>
                      <a:pt x="8103" y="5123"/>
                    </a:lnTo>
                    <a:cubicBezTo>
                      <a:pt x="8165" y="5021"/>
                      <a:pt x="8228" y="4923"/>
                      <a:pt x="8286" y="4820"/>
                    </a:cubicBezTo>
                    <a:cubicBezTo>
                      <a:pt x="7929" y="3657"/>
                      <a:pt x="7715" y="2956"/>
                      <a:pt x="7586" y="2538"/>
                    </a:cubicBezTo>
                    <a:cubicBezTo>
                      <a:pt x="7693" y="2248"/>
                      <a:pt x="7796" y="1962"/>
                      <a:pt x="7907" y="1686"/>
                    </a:cubicBezTo>
                    <a:cubicBezTo>
                      <a:pt x="7973" y="1517"/>
                      <a:pt x="8045" y="1351"/>
                      <a:pt x="8125" y="1191"/>
                    </a:cubicBezTo>
                    <a:lnTo>
                      <a:pt x="8914" y="3768"/>
                    </a:lnTo>
                    <a:cubicBezTo>
                      <a:pt x="8977" y="3657"/>
                      <a:pt x="9035" y="3540"/>
                      <a:pt x="9088" y="3429"/>
                    </a:cubicBezTo>
                    <a:cubicBezTo>
                      <a:pt x="8673" y="2079"/>
                      <a:pt x="8432" y="1298"/>
                      <a:pt x="8298" y="852"/>
                    </a:cubicBezTo>
                    <a:cubicBezTo>
                      <a:pt x="8325" y="799"/>
                      <a:pt x="8357" y="745"/>
                      <a:pt x="8388" y="692"/>
                    </a:cubicBezTo>
                    <a:cubicBezTo>
                      <a:pt x="8432" y="612"/>
                      <a:pt x="8477" y="536"/>
                      <a:pt x="8522" y="460"/>
                    </a:cubicBezTo>
                    <a:cubicBezTo>
                      <a:pt x="8500" y="437"/>
                      <a:pt x="8473" y="420"/>
                      <a:pt x="8446" y="398"/>
                    </a:cubicBezTo>
                    <a:cubicBezTo>
                      <a:pt x="8232" y="227"/>
                      <a:pt x="7987" y="94"/>
                      <a:pt x="7728" y="1"/>
                    </a:cubicBezTo>
                    <a:close/>
                    <a:moveTo>
                      <a:pt x="70" y="14459"/>
                    </a:moveTo>
                    <a:cubicBezTo>
                      <a:pt x="66" y="14462"/>
                      <a:pt x="62" y="14466"/>
                      <a:pt x="59" y="14469"/>
                    </a:cubicBezTo>
                    <a:cubicBezTo>
                      <a:pt x="62" y="14466"/>
                      <a:pt x="66" y="14462"/>
                      <a:pt x="70" y="14459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5281653" y="105557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40" y="594"/>
                    </a:lnTo>
                    <a:cubicBezTo>
                      <a:pt x="219" y="719"/>
                      <a:pt x="107" y="853"/>
                      <a:pt x="0" y="999"/>
                    </a:cubicBezTo>
                    <a:lnTo>
                      <a:pt x="2443" y="108"/>
                    </a:lnTo>
                    <a:cubicBezTo>
                      <a:pt x="2288" y="54"/>
                      <a:pt x="2128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7155883" y="65460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39" y="594"/>
                    </a:lnTo>
                    <a:cubicBezTo>
                      <a:pt x="219" y="719"/>
                      <a:pt x="108" y="853"/>
                      <a:pt x="1" y="999"/>
                    </a:cubicBezTo>
                    <a:lnTo>
                      <a:pt x="2444" y="108"/>
                    </a:lnTo>
                    <a:cubicBezTo>
                      <a:pt x="2288" y="54"/>
                      <a:pt x="2127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6"/>
              <p:cNvSpPr/>
              <p:nvPr/>
            </p:nvSpPr>
            <p:spPr>
              <a:xfrm>
                <a:off x="506008" y="1386468"/>
                <a:ext cx="3971" cy="2795"/>
              </a:xfrm>
              <a:custGeom>
                <a:rect b="b" l="l" r="r" t="t"/>
                <a:pathLst>
                  <a:path extrusionOk="0" h="88" w="125">
                    <a:moveTo>
                      <a:pt x="60" y="0"/>
                    </a:moveTo>
                    <a:cubicBezTo>
                      <a:pt x="25" y="0"/>
                      <a:pt x="0" y="48"/>
                      <a:pt x="39" y="79"/>
                    </a:cubicBezTo>
                    <a:cubicBezTo>
                      <a:pt x="46" y="85"/>
                      <a:pt x="54" y="87"/>
                      <a:pt x="61" y="87"/>
                    </a:cubicBezTo>
                    <a:cubicBezTo>
                      <a:pt x="95" y="87"/>
                      <a:pt x="125" y="38"/>
                      <a:pt x="92" y="13"/>
                    </a:cubicBezTo>
                    <a:cubicBezTo>
                      <a:pt x="81" y="4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6"/>
              <p:cNvSpPr/>
              <p:nvPr/>
            </p:nvSpPr>
            <p:spPr>
              <a:xfrm>
                <a:off x="7775873" y="30960"/>
                <a:ext cx="2382" cy="1842"/>
              </a:xfrm>
              <a:custGeom>
                <a:rect b="b" l="l" r="r" t="t"/>
                <a:pathLst>
                  <a:path extrusionOk="0" h="58" w="75">
                    <a:moveTo>
                      <a:pt x="35" y="1"/>
                    </a:moveTo>
                    <a:cubicBezTo>
                      <a:pt x="26" y="1"/>
                      <a:pt x="17" y="5"/>
                      <a:pt x="12" y="16"/>
                    </a:cubicBezTo>
                    <a:cubicBezTo>
                      <a:pt x="0" y="39"/>
                      <a:pt x="19" y="58"/>
                      <a:pt x="38" y="58"/>
                    </a:cubicBezTo>
                    <a:cubicBezTo>
                      <a:pt x="49" y="58"/>
                      <a:pt x="59" y="52"/>
                      <a:pt x="66" y="38"/>
                    </a:cubicBezTo>
                    <a:cubicBezTo>
                      <a:pt x="74" y="17"/>
                      <a:pt x="54" y="1"/>
                      <a:pt x="3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6"/>
              <p:cNvSpPr/>
              <p:nvPr/>
            </p:nvSpPr>
            <p:spPr>
              <a:xfrm>
                <a:off x="5447975" y="1549168"/>
                <a:ext cx="1652" cy="1175"/>
              </a:xfrm>
              <a:custGeom>
                <a:rect b="b" l="l" r="r" t="t"/>
                <a:pathLst>
                  <a:path extrusionOk="0" h="37" w="52">
                    <a:moveTo>
                      <a:pt x="21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9"/>
                      <a:pt x="7" y="36"/>
                      <a:pt x="26" y="36"/>
                    </a:cubicBezTo>
                    <a:cubicBezTo>
                      <a:pt x="28" y="36"/>
                      <a:pt x="29" y="36"/>
                      <a:pt x="30" y="36"/>
                    </a:cubicBezTo>
                    <a:cubicBezTo>
                      <a:pt x="51" y="28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6"/>
              <p:cNvSpPr/>
              <p:nvPr/>
            </p:nvSpPr>
            <p:spPr>
              <a:xfrm>
                <a:off x="759874" y="2081422"/>
                <a:ext cx="71567" cy="71535"/>
              </a:xfrm>
              <a:custGeom>
                <a:rect b="b" l="l" r="r" t="t"/>
                <a:pathLst>
                  <a:path extrusionOk="0" h="2252" w="2253">
                    <a:moveTo>
                      <a:pt x="1129" y="0"/>
                    </a:moveTo>
                    <a:cubicBezTo>
                      <a:pt x="505" y="0"/>
                      <a:pt x="1" y="504"/>
                      <a:pt x="1" y="1128"/>
                    </a:cubicBezTo>
                    <a:cubicBezTo>
                      <a:pt x="1" y="1748"/>
                      <a:pt x="505" y="2252"/>
                      <a:pt x="1129" y="2252"/>
                    </a:cubicBezTo>
                    <a:cubicBezTo>
                      <a:pt x="1748" y="2252"/>
                      <a:pt x="2252" y="1748"/>
                      <a:pt x="2252" y="1128"/>
                    </a:cubicBezTo>
                    <a:cubicBezTo>
                      <a:pt x="2252" y="504"/>
                      <a:pt x="1748" y="0"/>
                      <a:pt x="11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6"/>
            <p:cNvGrpSpPr/>
            <p:nvPr/>
          </p:nvGrpSpPr>
          <p:grpSpPr>
            <a:xfrm>
              <a:off x="90200" y="2304141"/>
              <a:ext cx="1094154" cy="722183"/>
              <a:chOff x="7666880" y="38993"/>
              <a:chExt cx="711738" cy="469774"/>
            </a:xfrm>
          </p:grpSpPr>
          <p:sp>
            <p:nvSpPr>
              <p:cNvPr id="529" name="Google Shape;529;p6"/>
              <p:cNvSpPr/>
              <p:nvPr/>
            </p:nvSpPr>
            <p:spPr>
              <a:xfrm>
                <a:off x="7666880" y="437359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6"/>
              <p:cNvSpPr/>
              <p:nvPr/>
            </p:nvSpPr>
            <p:spPr>
              <a:xfrm flipH="1" rot="10800000">
                <a:off x="8307077" y="38993"/>
                <a:ext cx="71540" cy="7140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1" name="Google Shape;531;p6"/>
          <p:cNvSpPr/>
          <p:nvPr/>
        </p:nvSpPr>
        <p:spPr>
          <a:xfrm>
            <a:off x="75" y="-125"/>
            <a:ext cx="9144245" cy="5143750"/>
          </a:xfrm>
          <a:custGeom>
            <a:rect b="b" l="l" r="r" t="t"/>
            <a:pathLst>
              <a:path extrusionOk="0" h="143021" w="254254">
                <a:moveTo>
                  <a:pt x="26515" y="102210"/>
                </a:moveTo>
                <a:cubicBezTo>
                  <a:pt x="27068" y="102210"/>
                  <a:pt x="27520" y="102653"/>
                  <a:pt x="27520" y="103214"/>
                </a:cubicBezTo>
                <a:cubicBezTo>
                  <a:pt x="27520" y="103776"/>
                  <a:pt x="27068" y="104228"/>
                  <a:pt x="26515" y="104228"/>
                </a:cubicBezTo>
                <a:cubicBezTo>
                  <a:pt x="25955" y="104228"/>
                  <a:pt x="25511" y="103776"/>
                  <a:pt x="25511" y="103214"/>
                </a:cubicBezTo>
                <a:cubicBezTo>
                  <a:pt x="25511" y="102653"/>
                  <a:pt x="25955" y="102210"/>
                  <a:pt x="26515" y="102210"/>
                </a:cubicBezTo>
                <a:close/>
                <a:moveTo>
                  <a:pt x="48796" y="103959"/>
                </a:moveTo>
                <a:cubicBezTo>
                  <a:pt x="48947" y="103959"/>
                  <a:pt x="49063" y="104078"/>
                  <a:pt x="49063" y="104228"/>
                </a:cubicBezTo>
                <a:cubicBezTo>
                  <a:pt x="49063" y="104379"/>
                  <a:pt x="48947" y="104487"/>
                  <a:pt x="48796" y="104487"/>
                </a:cubicBezTo>
                <a:cubicBezTo>
                  <a:pt x="48654" y="104487"/>
                  <a:pt x="48527" y="104379"/>
                  <a:pt x="48527" y="104228"/>
                </a:cubicBezTo>
                <a:cubicBezTo>
                  <a:pt x="48527" y="104078"/>
                  <a:pt x="48654" y="103959"/>
                  <a:pt x="48796" y="103959"/>
                </a:cubicBezTo>
                <a:close/>
                <a:moveTo>
                  <a:pt x="5617" y="107392"/>
                </a:moveTo>
                <a:cubicBezTo>
                  <a:pt x="5767" y="107392"/>
                  <a:pt x="5884" y="107509"/>
                  <a:pt x="5884" y="107659"/>
                </a:cubicBezTo>
                <a:cubicBezTo>
                  <a:pt x="5884" y="107802"/>
                  <a:pt x="5767" y="107926"/>
                  <a:pt x="5617" y="107926"/>
                </a:cubicBezTo>
                <a:cubicBezTo>
                  <a:pt x="5474" y="107926"/>
                  <a:pt x="5350" y="107802"/>
                  <a:pt x="5350" y="107659"/>
                </a:cubicBezTo>
                <a:cubicBezTo>
                  <a:pt x="5350" y="107509"/>
                  <a:pt x="5474" y="107392"/>
                  <a:pt x="5617" y="107392"/>
                </a:cubicBezTo>
                <a:close/>
                <a:moveTo>
                  <a:pt x="0" y="0"/>
                </a:moveTo>
                <a:lnTo>
                  <a:pt x="0" y="143021"/>
                </a:lnTo>
                <a:lnTo>
                  <a:pt x="254254" y="143021"/>
                </a:lnTo>
                <a:lnTo>
                  <a:pt x="254254" y="0"/>
                </a:lnTo>
                <a:cubicBezTo>
                  <a:pt x="254254" y="0"/>
                  <a:pt x="229731" y="40819"/>
                  <a:pt x="201583" y="40819"/>
                </a:cubicBezTo>
                <a:cubicBezTo>
                  <a:pt x="179998" y="40819"/>
                  <a:pt x="174524" y="21134"/>
                  <a:pt x="147055" y="21134"/>
                </a:cubicBezTo>
                <a:cubicBezTo>
                  <a:pt x="119577" y="21134"/>
                  <a:pt x="83605" y="31402"/>
                  <a:pt x="50009" y="31402"/>
                </a:cubicBezTo>
                <a:cubicBezTo>
                  <a:pt x="16422" y="31402"/>
                  <a:pt x="0" y="0"/>
                  <a:pt x="0" y="0"/>
                </a:cubicBezTo>
                <a:close/>
              </a:path>
            </a:pathLst>
          </a:custGeom>
          <a:solidFill>
            <a:srgbClr val="FD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2" name="Google Shape;532;p6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6"/>
          <p:cNvSpPr txBox="1"/>
          <p:nvPr>
            <p:ph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34" name="Google Shape;534;p6"/>
          <p:cNvSpPr/>
          <p:nvPr/>
        </p:nvSpPr>
        <p:spPr>
          <a:xfrm flipH="1" rot="10138768">
            <a:off x="-18320" y="-97313"/>
            <a:ext cx="1072500" cy="735372"/>
          </a:xfrm>
          <a:custGeom>
            <a:rect b="b" l="l" r="r" t="t"/>
            <a:pathLst>
              <a:path extrusionOk="0" h="11190" w="16320">
                <a:moveTo>
                  <a:pt x="0" y="0"/>
                </a:moveTo>
                <a:lnTo>
                  <a:pt x="0" y="0"/>
                </a:lnTo>
                <a:cubicBezTo>
                  <a:pt x="330" y="866"/>
                  <a:pt x="548" y="1914"/>
                  <a:pt x="954" y="2729"/>
                </a:cubicBezTo>
                <a:cubicBezTo>
                  <a:pt x="1467" y="3751"/>
                  <a:pt x="2577" y="4210"/>
                  <a:pt x="3326" y="5013"/>
                </a:cubicBezTo>
                <a:cubicBezTo>
                  <a:pt x="3977" y="5717"/>
                  <a:pt x="4307" y="6622"/>
                  <a:pt x="4985" y="7286"/>
                </a:cubicBezTo>
                <a:cubicBezTo>
                  <a:pt x="5806" y="8085"/>
                  <a:pt x="6973" y="8620"/>
                  <a:pt x="8084" y="8855"/>
                </a:cubicBezTo>
                <a:cubicBezTo>
                  <a:pt x="8557" y="8958"/>
                  <a:pt x="9038" y="9007"/>
                  <a:pt x="9497" y="9145"/>
                </a:cubicBezTo>
                <a:cubicBezTo>
                  <a:pt x="9921" y="9275"/>
                  <a:pt x="10322" y="9476"/>
                  <a:pt x="10714" y="9672"/>
                </a:cubicBezTo>
                <a:cubicBezTo>
                  <a:pt x="11587" y="10111"/>
                  <a:pt x="13171" y="11189"/>
                  <a:pt x="14444" y="11189"/>
                </a:cubicBezTo>
                <a:cubicBezTo>
                  <a:pt x="14941" y="11189"/>
                  <a:pt x="15390" y="11025"/>
                  <a:pt x="15731" y="10594"/>
                </a:cubicBezTo>
                <a:cubicBezTo>
                  <a:pt x="16038" y="10207"/>
                  <a:pt x="16149" y="9703"/>
                  <a:pt x="16229" y="9217"/>
                </a:cubicBezTo>
                <a:cubicBezTo>
                  <a:pt x="16279" y="8931"/>
                  <a:pt x="16319" y="8637"/>
                  <a:pt x="16229" y="8365"/>
                </a:cubicBezTo>
                <a:cubicBezTo>
                  <a:pt x="16163" y="8151"/>
                  <a:pt x="16015" y="7964"/>
                  <a:pt x="15869" y="7790"/>
                </a:cubicBezTo>
                <a:cubicBezTo>
                  <a:pt x="14781" y="6511"/>
                  <a:pt x="13523" y="5855"/>
                  <a:pt x="12070" y="5146"/>
                </a:cubicBezTo>
                <a:cubicBezTo>
                  <a:pt x="11574" y="4906"/>
                  <a:pt x="11084" y="4624"/>
                  <a:pt x="10594" y="4321"/>
                </a:cubicBezTo>
                <a:cubicBezTo>
                  <a:pt x="8765" y="3198"/>
                  <a:pt x="6964" y="1829"/>
                  <a:pt x="4900" y="1436"/>
                </a:cubicBezTo>
                <a:cubicBezTo>
                  <a:pt x="4236" y="1311"/>
                  <a:pt x="3549" y="1302"/>
                  <a:pt x="2885" y="1173"/>
                </a:cubicBezTo>
                <a:cubicBezTo>
                  <a:pt x="1863" y="973"/>
                  <a:pt x="923" y="482"/>
                  <a:pt x="0" y="0"/>
                </a:cubicBezTo>
                <a:close/>
              </a:path>
            </a:pathLst>
          </a:custGeom>
          <a:solidFill>
            <a:srgbClr val="A19A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6"/>
          <p:cNvSpPr/>
          <p:nvPr/>
        </p:nvSpPr>
        <p:spPr>
          <a:xfrm flipH="1" rot="9238755">
            <a:off x="535360" y="-152501"/>
            <a:ext cx="1216519" cy="993214"/>
          </a:xfrm>
          <a:custGeom>
            <a:rect b="b" l="l" r="r" t="t"/>
            <a:pathLst>
              <a:path extrusionOk="0" h="13835" w="16945">
                <a:moveTo>
                  <a:pt x="4343" y="1"/>
                </a:moveTo>
                <a:cubicBezTo>
                  <a:pt x="4117" y="1"/>
                  <a:pt x="3887" y="3"/>
                  <a:pt x="3661" y="3"/>
                </a:cubicBezTo>
                <a:lnTo>
                  <a:pt x="3661" y="7"/>
                </a:lnTo>
                <a:cubicBezTo>
                  <a:pt x="3332" y="11"/>
                  <a:pt x="3001" y="21"/>
                  <a:pt x="2680" y="29"/>
                </a:cubicBezTo>
                <a:cubicBezTo>
                  <a:pt x="2422" y="38"/>
                  <a:pt x="2172" y="52"/>
                  <a:pt x="1931" y="65"/>
                </a:cubicBezTo>
                <a:cubicBezTo>
                  <a:pt x="1842" y="74"/>
                  <a:pt x="1753" y="78"/>
                  <a:pt x="1663" y="87"/>
                </a:cubicBezTo>
                <a:cubicBezTo>
                  <a:pt x="692" y="159"/>
                  <a:pt x="0" y="292"/>
                  <a:pt x="63" y="515"/>
                </a:cubicBezTo>
                <a:cubicBezTo>
                  <a:pt x="901" y="3293"/>
                  <a:pt x="1883" y="6057"/>
                  <a:pt x="3447" y="8506"/>
                </a:cubicBezTo>
                <a:cubicBezTo>
                  <a:pt x="5341" y="11459"/>
                  <a:pt x="8443" y="13835"/>
                  <a:pt x="11295" y="13835"/>
                </a:cubicBezTo>
                <a:cubicBezTo>
                  <a:pt x="11922" y="13835"/>
                  <a:pt x="12536" y="13720"/>
                  <a:pt x="13123" y="13472"/>
                </a:cubicBezTo>
                <a:cubicBezTo>
                  <a:pt x="13127" y="13468"/>
                  <a:pt x="13132" y="13468"/>
                  <a:pt x="13136" y="13468"/>
                </a:cubicBezTo>
                <a:cubicBezTo>
                  <a:pt x="13154" y="13459"/>
                  <a:pt x="13177" y="13450"/>
                  <a:pt x="13194" y="13441"/>
                </a:cubicBezTo>
                <a:cubicBezTo>
                  <a:pt x="13208" y="13432"/>
                  <a:pt x="13220" y="13428"/>
                  <a:pt x="13234" y="13424"/>
                </a:cubicBezTo>
                <a:cubicBezTo>
                  <a:pt x="13253" y="13414"/>
                  <a:pt x="13274" y="13406"/>
                  <a:pt x="13292" y="13397"/>
                </a:cubicBezTo>
                <a:cubicBezTo>
                  <a:pt x="13315" y="13383"/>
                  <a:pt x="13341" y="13374"/>
                  <a:pt x="13364" y="13361"/>
                </a:cubicBezTo>
                <a:cubicBezTo>
                  <a:pt x="13372" y="13356"/>
                  <a:pt x="13381" y="13352"/>
                  <a:pt x="13395" y="13348"/>
                </a:cubicBezTo>
                <a:lnTo>
                  <a:pt x="13475" y="13307"/>
                </a:lnTo>
                <a:cubicBezTo>
                  <a:pt x="13475" y="13303"/>
                  <a:pt x="13479" y="13303"/>
                  <a:pt x="13484" y="13303"/>
                </a:cubicBezTo>
                <a:cubicBezTo>
                  <a:pt x="14549" y="12737"/>
                  <a:pt x="15513" y="11702"/>
                  <a:pt x="16276" y="10070"/>
                </a:cubicBezTo>
                <a:cubicBezTo>
                  <a:pt x="16276" y="10066"/>
                  <a:pt x="16276" y="10061"/>
                  <a:pt x="16280" y="10057"/>
                </a:cubicBezTo>
                <a:cubicBezTo>
                  <a:pt x="16302" y="10004"/>
                  <a:pt x="16324" y="9954"/>
                  <a:pt x="16350" y="9901"/>
                </a:cubicBezTo>
                <a:cubicBezTo>
                  <a:pt x="16850" y="8782"/>
                  <a:pt x="16944" y="7743"/>
                  <a:pt x="16739" y="6793"/>
                </a:cubicBezTo>
                <a:cubicBezTo>
                  <a:pt x="16739" y="6784"/>
                  <a:pt x="16735" y="6771"/>
                  <a:pt x="16735" y="6762"/>
                </a:cubicBezTo>
                <a:cubicBezTo>
                  <a:pt x="16730" y="6753"/>
                  <a:pt x="16730" y="6744"/>
                  <a:pt x="16725" y="6740"/>
                </a:cubicBezTo>
                <a:cubicBezTo>
                  <a:pt x="16457" y="5563"/>
                  <a:pt x="15735" y="4528"/>
                  <a:pt x="14782" y="3654"/>
                </a:cubicBezTo>
                <a:lnTo>
                  <a:pt x="14777" y="3649"/>
                </a:lnTo>
                <a:cubicBezTo>
                  <a:pt x="14745" y="3623"/>
                  <a:pt x="14710" y="3592"/>
                  <a:pt x="14679" y="3561"/>
                </a:cubicBezTo>
                <a:cubicBezTo>
                  <a:pt x="14670" y="3556"/>
                  <a:pt x="14661" y="3547"/>
                  <a:pt x="14652" y="3538"/>
                </a:cubicBezTo>
                <a:cubicBezTo>
                  <a:pt x="14135" y="3083"/>
                  <a:pt x="13555" y="2669"/>
                  <a:pt x="12944" y="2307"/>
                </a:cubicBezTo>
                <a:cubicBezTo>
                  <a:pt x="12936" y="2303"/>
                  <a:pt x="12931" y="2299"/>
                  <a:pt x="12926" y="2295"/>
                </a:cubicBezTo>
                <a:cubicBezTo>
                  <a:pt x="12726" y="2178"/>
                  <a:pt x="12525" y="2067"/>
                  <a:pt x="12325" y="1960"/>
                </a:cubicBezTo>
                <a:cubicBezTo>
                  <a:pt x="10662" y="1073"/>
                  <a:pt x="8816" y="404"/>
                  <a:pt x="6970" y="83"/>
                </a:cubicBezTo>
                <a:cubicBezTo>
                  <a:pt x="6769" y="47"/>
                  <a:pt x="5815" y="7"/>
                  <a:pt x="4678" y="3"/>
                </a:cubicBezTo>
                <a:cubicBezTo>
                  <a:pt x="4568" y="1"/>
                  <a:pt x="4456" y="1"/>
                  <a:pt x="4343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6"/>
          <p:cNvGrpSpPr/>
          <p:nvPr/>
        </p:nvGrpSpPr>
        <p:grpSpPr>
          <a:xfrm flipH="1">
            <a:off x="1377819" y="-344788"/>
            <a:ext cx="6571511" cy="2507243"/>
            <a:chOff x="1197659" y="-344788"/>
            <a:chExt cx="6571511" cy="2507243"/>
          </a:xfrm>
        </p:grpSpPr>
        <p:sp>
          <p:nvSpPr>
            <p:cNvPr id="537" name="Google Shape;537;p6"/>
            <p:cNvSpPr/>
            <p:nvPr/>
          </p:nvSpPr>
          <p:spPr>
            <a:xfrm>
              <a:off x="4573643" y="801833"/>
              <a:ext cx="374351" cy="515069"/>
            </a:xfrm>
            <a:custGeom>
              <a:rect b="b" l="l" r="r" t="t"/>
              <a:pathLst>
                <a:path extrusionOk="0" h="16215" w="11785">
                  <a:moveTo>
                    <a:pt x="2097" y="0"/>
                  </a:moveTo>
                  <a:cubicBezTo>
                    <a:pt x="1860" y="0"/>
                    <a:pt x="1620" y="57"/>
                    <a:pt x="1377" y="186"/>
                  </a:cubicBezTo>
                  <a:cubicBezTo>
                    <a:pt x="945" y="418"/>
                    <a:pt x="638" y="837"/>
                    <a:pt x="366" y="1247"/>
                  </a:cubicBezTo>
                  <a:cubicBezTo>
                    <a:pt x="210" y="1488"/>
                    <a:pt x="54" y="1737"/>
                    <a:pt x="23" y="2023"/>
                  </a:cubicBezTo>
                  <a:cubicBezTo>
                    <a:pt x="0" y="2250"/>
                    <a:pt x="58" y="2478"/>
                    <a:pt x="125" y="2696"/>
                  </a:cubicBezTo>
                  <a:cubicBezTo>
                    <a:pt x="607" y="4306"/>
                    <a:pt x="1490" y="5416"/>
                    <a:pt x="2537" y="6647"/>
                  </a:cubicBezTo>
                  <a:cubicBezTo>
                    <a:pt x="2894" y="7065"/>
                    <a:pt x="3233" y="7520"/>
                    <a:pt x="3558" y="7993"/>
                  </a:cubicBezTo>
                  <a:cubicBezTo>
                    <a:pt x="4780" y="9759"/>
                    <a:pt x="5877" y="11738"/>
                    <a:pt x="7607" y="12924"/>
                  </a:cubicBezTo>
                  <a:cubicBezTo>
                    <a:pt x="8164" y="13308"/>
                    <a:pt x="8788" y="13593"/>
                    <a:pt x="9345" y="13981"/>
                  </a:cubicBezTo>
                  <a:cubicBezTo>
                    <a:pt x="10202" y="14579"/>
                    <a:pt x="10866" y="15404"/>
                    <a:pt x="11517" y="16215"/>
                  </a:cubicBezTo>
                  <a:cubicBezTo>
                    <a:pt x="11562" y="15288"/>
                    <a:pt x="11784" y="14245"/>
                    <a:pt x="11740" y="13335"/>
                  </a:cubicBezTo>
                  <a:cubicBezTo>
                    <a:pt x="11683" y="12193"/>
                    <a:pt x="10848" y="11324"/>
                    <a:pt x="10492" y="10290"/>
                  </a:cubicBezTo>
                  <a:cubicBezTo>
                    <a:pt x="10179" y="9380"/>
                    <a:pt x="10238" y="8421"/>
                    <a:pt x="9885" y="7538"/>
                  </a:cubicBezTo>
                  <a:cubicBezTo>
                    <a:pt x="9452" y="6477"/>
                    <a:pt x="8601" y="5514"/>
                    <a:pt x="7683" y="4855"/>
                  </a:cubicBezTo>
                  <a:cubicBezTo>
                    <a:pt x="7290" y="4573"/>
                    <a:pt x="6867" y="4332"/>
                    <a:pt x="6501" y="4021"/>
                  </a:cubicBezTo>
                  <a:cubicBezTo>
                    <a:pt x="6166" y="3731"/>
                    <a:pt x="5882" y="3387"/>
                    <a:pt x="5600" y="3048"/>
                  </a:cubicBezTo>
                  <a:cubicBezTo>
                    <a:pt x="4857" y="2147"/>
                    <a:pt x="3549" y="0"/>
                    <a:pt x="2097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582855" y="809266"/>
              <a:ext cx="363868" cy="507827"/>
            </a:xfrm>
            <a:custGeom>
              <a:rect b="b" l="l" r="r" t="t"/>
              <a:pathLst>
                <a:path extrusionOk="0" h="15987" w="11455">
                  <a:moveTo>
                    <a:pt x="1003" y="1"/>
                  </a:moveTo>
                  <a:cubicBezTo>
                    <a:pt x="785" y="135"/>
                    <a:pt x="602" y="318"/>
                    <a:pt x="437" y="518"/>
                  </a:cubicBezTo>
                  <a:cubicBezTo>
                    <a:pt x="441" y="523"/>
                    <a:pt x="445" y="532"/>
                    <a:pt x="451" y="536"/>
                  </a:cubicBezTo>
                  <a:lnTo>
                    <a:pt x="477" y="585"/>
                  </a:lnTo>
                  <a:lnTo>
                    <a:pt x="0" y="2952"/>
                  </a:lnTo>
                  <a:cubicBezTo>
                    <a:pt x="44" y="3077"/>
                    <a:pt x="98" y="3203"/>
                    <a:pt x="147" y="3322"/>
                  </a:cubicBezTo>
                  <a:cubicBezTo>
                    <a:pt x="414" y="2003"/>
                    <a:pt x="566" y="1263"/>
                    <a:pt x="647" y="844"/>
                  </a:cubicBezTo>
                  <a:cubicBezTo>
                    <a:pt x="758" y="1013"/>
                    <a:pt x="927" y="1272"/>
                    <a:pt x="1190" y="1673"/>
                  </a:cubicBezTo>
                  <a:cubicBezTo>
                    <a:pt x="1204" y="1695"/>
                    <a:pt x="1217" y="1717"/>
                    <a:pt x="1231" y="1740"/>
                  </a:cubicBezTo>
                  <a:lnTo>
                    <a:pt x="700" y="4375"/>
                  </a:lnTo>
                  <a:cubicBezTo>
                    <a:pt x="754" y="4464"/>
                    <a:pt x="811" y="4553"/>
                    <a:pt x="869" y="4638"/>
                  </a:cubicBezTo>
                  <a:cubicBezTo>
                    <a:pt x="1159" y="3198"/>
                    <a:pt x="1315" y="2423"/>
                    <a:pt x="1400" y="2003"/>
                  </a:cubicBezTo>
                  <a:cubicBezTo>
                    <a:pt x="1579" y="2275"/>
                    <a:pt x="1762" y="2547"/>
                    <a:pt x="1953" y="2814"/>
                  </a:cubicBezTo>
                  <a:cubicBezTo>
                    <a:pt x="1966" y="2832"/>
                    <a:pt x="1980" y="2851"/>
                    <a:pt x="1988" y="2868"/>
                  </a:cubicBezTo>
                  <a:lnTo>
                    <a:pt x="1467" y="5463"/>
                  </a:lnTo>
                  <a:cubicBezTo>
                    <a:pt x="1525" y="5539"/>
                    <a:pt x="1583" y="5615"/>
                    <a:pt x="1641" y="5686"/>
                  </a:cubicBezTo>
                  <a:cubicBezTo>
                    <a:pt x="1935" y="4246"/>
                    <a:pt x="2087" y="3497"/>
                    <a:pt x="2167" y="3104"/>
                  </a:cubicBezTo>
                  <a:cubicBezTo>
                    <a:pt x="2359" y="3363"/>
                    <a:pt x="2559" y="3612"/>
                    <a:pt x="2778" y="3853"/>
                  </a:cubicBezTo>
                  <a:lnTo>
                    <a:pt x="2256" y="6426"/>
                  </a:lnTo>
                  <a:cubicBezTo>
                    <a:pt x="2318" y="6497"/>
                    <a:pt x="2381" y="6569"/>
                    <a:pt x="2439" y="6640"/>
                  </a:cubicBezTo>
                  <a:cubicBezTo>
                    <a:pt x="2742" y="5142"/>
                    <a:pt x="2890" y="4411"/>
                    <a:pt x="2960" y="4049"/>
                  </a:cubicBezTo>
                  <a:cubicBezTo>
                    <a:pt x="3170" y="4268"/>
                    <a:pt x="3384" y="4473"/>
                    <a:pt x="3602" y="4674"/>
                  </a:cubicBezTo>
                  <a:lnTo>
                    <a:pt x="3040" y="7438"/>
                  </a:lnTo>
                  <a:cubicBezTo>
                    <a:pt x="3099" y="7518"/>
                    <a:pt x="3157" y="7603"/>
                    <a:pt x="3215" y="7683"/>
                  </a:cubicBezTo>
                  <a:cubicBezTo>
                    <a:pt x="3558" y="5981"/>
                    <a:pt x="3719" y="5199"/>
                    <a:pt x="3789" y="4843"/>
                  </a:cubicBezTo>
                  <a:cubicBezTo>
                    <a:pt x="3795" y="4852"/>
                    <a:pt x="3803" y="4861"/>
                    <a:pt x="3812" y="4866"/>
                  </a:cubicBezTo>
                  <a:cubicBezTo>
                    <a:pt x="4022" y="5057"/>
                    <a:pt x="4231" y="5244"/>
                    <a:pt x="4432" y="5440"/>
                  </a:cubicBezTo>
                  <a:lnTo>
                    <a:pt x="3803" y="8553"/>
                  </a:lnTo>
                  <a:cubicBezTo>
                    <a:pt x="3861" y="8638"/>
                    <a:pt x="3915" y="8722"/>
                    <a:pt x="3972" y="8811"/>
                  </a:cubicBezTo>
                  <a:cubicBezTo>
                    <a:pt x="4374" y="6831"/>
                    <a:pt x="4544" y="5985"/>
                    <a:pt x="4619" y="5619"/>
                  </a:cubicBezTo>
                  <a:cubicBezTo>
                    <a:pt x="4838" y="5833"/>
                    <a:pt x="5052" y="6056"/>
                    <a:pt x="5248" y="6292"/>
                  </a:cubicBezTo>
                  <a:lnTo>
                    <a:pt x="4561" y="9685"/>
                  </a:lnTo>
                  <a:cubicBezTo>
                    <a:pt x="4619" y="9770"/>
                    <a:pt x="4678" y="9850"/>
                    <a:pt x="4735" y="9930"/>
                  </a:cubicBezTo>
                  <a:cubicBezTo>
                    <a:pt x="5168" y="7782"/>
                    <a:pt x="5351" y="6885"/>
                    <a:pt x="5427" y="6510"/>
                  </a:cubicBezTo>
                  <a:cubicBezTo>
                    <a:pt x="5497" y="6609"/>
                    <a:pt x="5569" y="6703"/>
                    <a:pt x="5635" y="6800"/>
                  </a:cubicBezTo>
                  <a:cubicBezTo>
                    <a:pt x="5769" y="6988"/>
                    <a:pt x="5894" y="7184"/>
                    <a:pt x="6015" y="7380"/>
                  </a:cubicBezTo>
                  <a:lnTo>
                    <a:pt x="5333" y="10747"/>
                  </a:lnTo>
                  <a:cubicBezTo>
                    <a:pt x="5395" y="10823"/>
                    <a:pt x="5453" y="10898"/>
                    <a:pt x="5511" y="10969"/>
                  </a:cubicBezTo>
                  <a:cubicBezTo>
                    <a:pt x="5935" y="8883"/>
                    <a:pt x="6108" y="8014"/>
                    <a:pt x="6184" y="7656"/>
                  </a:cubicBezTo>
                  <a:cubicBezTo>
                    <a:pt x="6372" y="7973"/>
                    <a:pt x="6559" y="8294"/>
                    <a:pt x="6750" y="8615"/>
                  </a:cubicBezTo>
                  <a:lnTo>
                    <a:pt x="6135" y="11674"/>
                  </a:lnTo>
                  <a:cubicBezTo>
                    <a:pt x="6193" y="11741"/>
                    <a:pt x="6256" y="11803"/>
                    <a:pt x="6318" y="11861"/>
                  </a:cubicBezTo>
                  <a:cubicBezTo>
                    <a:pt x="6705" y="9957"/>
                    <a:pt x="6857" y="9195"/>
                    <a:pt x="6920" y="8887"/>
                  </a:cubicBezTo>
                  <a:cubicBezTo>
                    <a:pt x="6964" y="8963"/>
                    <a:pt x="7014" y="9035"/>
                    <a:pt x="7063" y="9105"/>
                  </a:cubicBezTo>
                  <a:cubicBezTo>
                    <a:pt x="7201" y="9325"/>
                    <a:pt x="7353" y="9533"/>
                    <a:pt x="7513" y="9739"/>
                  </a:cubicBezTo>
                  <a:lnTo>
                    <a:pt x="6969" y="12437"/>
                  </a:lnTo>
                  <a:cubicBezTo>
                    <a:pt x="7032" y="12486"/>
                    <a:pt x="7094" y="12535"/>
                    <a:pt x="7160" y="12583"/>
                  </a:cubicBezTo>
                  <a:cubicBezTo>
                    <a:pt x="7513" y="10850"/>
                    <a:pt x="7642" y="10202"/>
                    <a:pt x="7691" y="9961"/>
                  </a:cubicBezTo>
                  <a:cubicBezTo>
                    <a:pt x="7758" y="10042"/>
                    <a:pt x="7825" y="10118"/>
                    <a:pt x="7892" y="10198"/>
                  </a:cubicBezTo>
                  <a:cubicBezTo>
                    <a:pt x="8030" y="10358"/>
                    <a:pt x="8173" y="10519"/>
                    <a:pt x="8311" y="10679"/>
                  </a:cubicBezTo>
                  <a:lnTo>
                    <a:pt x="7839" y="13017"/>
                  </a:lnTo>
                  <a:cubicBezTo>
                    <a:pt x="7901" y="13056"/>
                    <a:pt x="7972" y="13097"/>
                    <a:pt x="8035" y="13132"/>
                  </a:cubicBezTo>
                  <a:cubicBezTo>
                    <a:pt x="8337" y="11643"/>
                    <a:pt x="8450" y="11090"/>
                    <a:pt x="8489" y="10889"/>
                  </a:cubicBezTo>
                  <a:cubicBezTo>
                    <a:pt x="8588" y="11000"/>
                    <a:pt x="8681" y="11112"/>
                    <a:pt x="8775" y="11224"/>
                  </a:cubicBezTo>
                  <a:cubicBezTo>
                    <a:pt x="8886" y="11358"/>
                    <a:pt x="8998" y="11496"/>
                    <a:pt x="9105" y="11634"/>
                  </a:cubicBezTo>
                  <a:lnTo>
                    <a:pt x="8722" y="13529"/>
                  </a:lnTo>
                  <a:cubicBezTo>
                    <a:pt x="8788" y="13569"/>
                    <a:pt x="8855" y="13609"/>
                    <a:pt x="8917" y="13653"/>
                  </a:cubicBezTo>
                  <a:cubicBezTo>
                    <a:pt x="9158" y="12468"/>
                    <a:pt x="9247" y="12027"/>
                    <a:pt x="9283" y="11861"/>
                  </a:cubicBezTo>
                  <a:cubicBezTo>
                    <a:pt x="9488" y="12138"/>
                    <a:pt x="9689" y="12418"/>
                    <a:pt x="9876" y="12708"/>
                  </a:cubicBezTo>
                  <a:lnTo>
                    <a:pt x="9582" y="14157"/>
                  </a:lnTo>
                  <a:cubicBezTo>
                    <a:pt x="9644" y="14215"/>
                    <a:pt x="9707" y="14269"/>
                    <a:pt x="9769" y="14327"/>
                  </a:cubicBezTo>
                  <a:cubicBezTo>
                    <a:pt x="9948" y="13449"/>
                    <a:pt x="10014" y="13110"/>
                    <a:pt x="10041" y="12980"/>
                  </a:cubicBezTo>
                  <a:cubicBezTo>
                    <a:pt x="10135" y="13136"/>
                    <a:pt x="10224" y="13288"/>
                    <a:pt x="10309" y="13449"/>
                  </a:cubicBezTo>
                  <a:cubicBezTo>
                    <a:pt x="10411" y="13640"/>
                    <a:pt x="10504" y="13832"/>
                    <a:pt x="10594" y="14033"/>
                  </a:cubicBezTo>
                  <a:lnTo>
                    <a:pt x="10403" y="14987"/>
                  </a:lnTo>
                  <a:cubicBezTo>
                    <a:pt x="10460" y="15054"/>
                    <a:pt x="10523" y="15125"/>
                    <a:pt x="10585" y="15192"/>
                  </a:cubicBezTo>
                  <a:cubicBezTo>
                    <a:pt x="10687" y="14679"/>
                    <a:pt x="10728" y="14470"/>
                    <a:pt x="10745" y="14385"/>
                  </a:cubicBezTo>
                  <a:cubicBezTo>
                    <a:pt x="10955" y="14902"/>
                    <a:pt x="11115" y="15437"/>
                    <a:pt x="11222" y="15986"/>
                  </a:cubicBezTo>
                  <a:cubicBezTo>
                    <a:pt x="11191" y="15807"/>
                    <a:pt x="11156" y="15624"/>
                    <a:pt x="11115" y="15446"/>
                  </a:cubicBezTo>
                  <a:lnTo>
                    <a:pt x="11115" y="15446"/>
                  </a:lnTo>
                  <a:lnTo>
                    <a:pt x="11267" y="15478"/>
                  </a:lnTo>
                  <a:cubicBezTo>
                    <a:pt x="11272" y="15406"/>
                    <a:pt x="11280" y="15334"/>
                    <a:pt x="11290" y="15258"/>
                  </a:cubicBezTo>
                  <a:cubicBezTo>
                    <a:pt x="11125" y="15227"/>
                    <a:pt x="11076" y="15215"/>
                    <a:pt x="11058" y="15215"/>
                  </a:cubicBezTo>
                  <a:cubicBezTo>
                    <a:pt x="10986" y="14937"/>
                    <a:pt x="10901" y="14661"/>
                    <a:pt x="10804" y="14394"/>
                  </a:cubicBezTo>
                  <a:lnTo>
                    <a:pt x="10804" y="14394"/>
                  </a:lnTo>
                  <a:lnTo>
                    <a:pt x="11374" y="14515"/>
                  </a:lnTo>
                  <a:cubicBezTo>
                    <a:pt x="11383" y="14439"/>
                    <a:pt x="11393" y="14367"/>
                    <a:pt x="11401" y="14295"/>
                  </a:cubicBezTo>
                  <a:cubicBezTo>
                    <a:pt x="10924" y="14198"/>
                    <a:pt x="10763" y="14167"/>
                    <a:pt x="10710" y="14153"/>
                  </a:cubicBezTo>
                  <a:cubicBezTo>
                    <a:pt x="10611" y="13904"/>
                    <a:pt x="10500" y="13653"/>
                    <a:pt x="10380" y="13408"/>
                  </a:cubicBezTo>
                  <a:cubicBezTo>
                    <a:pt x="10362" y="13377"/>
                    <a:pt x="10344" y="13342"/>
                    <a:pt x="10331" y="13311"/>
                  </a:cubicBezTo>
                  <a:lnTo>
                    <a:pt x="10331" y="13311"/>
                  </a:lnTo>
                  <a:lnTo>
                    <a:pt x="11450" y="13542"/>
                  </a:lnTo>
                  <a:cubicBezTo>
                    <a:pt x="11455" y="13466"/>
                    <a:pt x="11455" y="13391"/>
                    <a:pt x="11455" y="13319"/>
                  </a:cubicBezTo>
                  <a:cubicBezTo>
                    <a:pt x="10599" y="13141"/>
                    <a:pt x="10300" y="13083"/>
                    <a:pt x="10197" y="13060"/>
                  </a:cubicBezTo>
                  <a:cubicBezTo>
                    <a:pt x="10037" y="12762"/>
                    <a:pt x="9858" y="12472"/>
                    <a:pt x="9671" y="12187"/>
                  </a:cubicBezTo>
                  <a:lnTo>
                    <a:pt x="9671" y="12187"/>
                  </a:lnTo>
                  <a:lnTo>
                    <a:pt x="11356" y="12530"/>
                  </a:lnTo>
                  <a:cubicBezTo>
                    <a:pt x="11334" y="12455"/>
                    <a:pt x="11312" y="12374"/>
                    <a:pt x="11280" y="12294"/>
                  </a:cubicBezTo>
                  <a:cubicBezTo>
                    <a:pt x="10082" y="12048"/>
                    <a:pt x="9648" y="11959"/>
                    <a:pt x="9497" y="11928"/>
                  </a:cubicBezTo>
                  <a:cubicBezTo>
                    <a:pt x="9306" y="11652"/>
                    <a:pt x="9105" y="11389"/>
                    <a:pt x="8905" y="11126"/>
                  </a:cubicBezTo>
                  <a:cubicBezTo>
                    <a:pt x="8878" y="11090"/>
                    <a:pt x="8851" y="11058"/>
                    <a:pt x="8824" y="11023"/>
                  </a:cubicBezTo>
                  <a:lnTo>
                    <a:pt x="8824" y="11023"/>
                  </a:lnTo>
                  <a:lnTo>
                    <a:pt x="10889" y="11447"/>
                  </a:lnTo>
                  <a:cubicBezTo>
                    <a:pt x="10844" y="11366"/>
                    <a:pt x="10799" y="11282"/>
                    <a:pt x="10750" y="11197"/>
                  </a:cubicBezTo>
                  <a:cubicBezTo>
                    <a:pt x="9354" y="10912"/>
                    <a:pt x="8815" y="10800"/>
                    <a:pt x="8610" y="10755"/>
                  </a:cubicBezTo>
                  <a:cubicBezTo>
                    <a:pt x="8423" y="10529"/>
                    <a:pt x="8230" y="10296"/>
                    <a:pt x="8048" y="10068"/>
                  </a:cubicBezTo>
                  <a:cubicBezTo>
                    <a:pt x="7985" y="9993"/>
                    <a:pt x="7923" y="9918"/>
                    <a:pt x="7865" y="9842"/>
                  </a:cubicBezTo>
                  <a:lnTo>
                    <a:pt x="7865" y="9842"/>
                  </a:lnTo>
                  <a:lnTo>
                    <a:pt x="10313" y="10341"/>
                  </a:lnTo>
                  <a:cubicBezTo>
                    <a:pt x="10278" y="10261"/>
                    <a:pt x="10246" y="10181"/>
                    <a:pt x="10215" y="10100"/>
                  </a:cubicBezTo>
                  <a:cubicBezTo>
                    <a:pt x="8561" y="9757"/>
                    <a:pt x="7919" y="9628"/>
                    <a:pt x="7669" y="9574"/>
                  </a:cubicBezTo>
                  <a:cubicBezTo>
                    <a:pt x="7531" y="9382"/>
                    <a:pt x="7401" y="9177"/>
                    <a:pt x="7277" y="8972"/>
                  </a:cubicBezTo>
                  <a:cubicBezTo>
                    <a:pt x="7223" y="8878"/>
                    <a:pt x="7174" y="8790"/>
                    <a:pt x="7121" y="8700"/>
                  </a:cubicBezTo>
                  <a:lnTo>
                    <a:pt x="7121" y="8700"/>
                  </a:lnTo>
                  <a:lnTo>
                    <a:pt x="10010" y="9293"/>
                  </a:lnTo>
                  <a:cubicBezTo>
                    <a:pt x="9996" y="9218"/>
                    <a:pt x="9983" y="9137"/>
                    <a:pt x="9969" y="9061"/>
                  </a:cubicBezTo>
                  <a:cubicBezTo>
                    <a:pt x="8016" y="8660"/>
                    <a:pt x="7267" y="8504"/>
                    <a:pt x="6983" y="8446"/>
                  </a:cubicBezTo>
                  <a:cubicBezTo>
                    <a:pt x="6826" y="8165"/>
                    <a:pt x="6679" y="7875"/>
                    <a:pt x="6528" y="7590"/>
                  </a:cubicBezTo>
                  <a:lnTo>
                    <a:pt x="6528" y="7590"/>
                  </a:lnTo>
                  <a:lnTo>
                    <a:pt x="9849" y="8272"/>
                  </a:lnTo>
                  <a:cubicBezTo>
                    <a:pt x="9836" y="8191"/>
                    <a:pt x="9823" y="8115"/>
                    <a:pt x="9805" y="8041"/>
                  </a:cubicBezTo>
                  <a:cubicBezTo>
                    <a:pt x="7594" y="7586"/>
                    <a:pt x="6728" y="7407"/>
                    <a:pt x="6390" y="7335"/>
                  </a:cubicBezTo>
                  <a:cubicBezTo>
                    <a:pt x="6251" y="7086"/>
                    <a:pt x="6108" y="6837"/>
                    <a:pt x="5952" y="6591"/>
                  </a:cubicBezTo>
                  <a:cubicBezTo>
                    <a:pt x="5930" y="6551"/>
                    <a:pt x="5903" y="6506"/>
                    <a:pt x="5872" y="6466"/>
                  </a:cubicBezTo>
                  <a:lnTo>
                    <a:pt x="5872" y="6466"/>
                  </a:lnTo>
                  <a:lnTo>
                    <a:pt x="9559" y="7224"/>
                  </a:lnTo>
                  <a:cubicBezTo>
                    <a:pt x="9524" y="7140"/>
                    <a:pt x="9483" y="7059"/>
                    <a:pt x="9448" y="6979"/>
                  </a:cubicBezTo>
                  <a:cubicBezTo>
                    <a:pt x="7090" y="6493"/>
                    <a:pt x="6104" y="6292"/>
                    <a:pt x="5694" y="6207"/>
                  </a:cubicBezTo>
                  <a:cubicBezTo>
                    <a:pt x="5516" y="5954"/>
                    <a:pt x="5320" y="5713"/>
                    <a:pt x="5114" y="5485"/>
                  </a:cubicBezTo>
                  <a:cubicBezTo>
                    <a:pt x="5052" y="5419"/>
                    <a:pt x="4989" y="5351"/>
                    <a:pt x="4927" y="5285"/>
                  </a:cubicBezTo>
                  <a:lnTo>
                    <a:pt x="4927" y="5285"/>
                  </a:lnTo>
                  <a:lnTo>
                    <a:pt x="8905" y="6100"/>
                  </a:lnTo>
                  <a:cubicBezTo>
                    <a:pt x="8837" y="6012"/>
                    <a:pt x="8765" y="5922"/>
                    <a:pt x="8695" y="5833"/>
                  </a:cubicBezTo>
                  <a:cubicBezTo>
                    <a:pt x="6269" y="5333"/>
                    <a:pt x="5163" y="5106"/>
                    <a:pt x="4659" y="5004"/>
                  </a:cubicBezTo>
                  <a:cubicBezTo>
                    <a:pt x="4495" y="4835"/>
                    <a:pt x="4325" y="4670"/>
                    <a:pt x="4160" y="4500"/>
                  </a:cubicBezTo>
                  <a:cubicBezTo>
                    <a:pt x="4009" y="4349"/>
                    <a:pt x="3857" y="4197"/>
                    <a:pt x="3715" y="4045"/>
                  </a:cubicBezTo>
                  <a:lnTo>
                    <a:pt x="3715" y="4045"/>
                  </a:lnTo>
                  <a:lnTo>
                    <a:pt x="7714" y="4866"/>
                  </a:lnTo>
                  <a:cubicBezTo>
                    <a:pt x="7607" y="4781"/>
                    <a:pt x="7500" y="4701"/>
                    <a:pt x="7393" y="4621"/>
                  </a:cubicBezTo>
                  <a:cubicBezTo>
                    <a:pt x="7361" y="4598"/>
                    <a:pt x="7335" y="4580"/>
                    <a:pt x="7308" y="4563"/>
                  </a:cubicBezTo>
                  <a:cubicBezTo>
                    <a:pt x="5034" y="4094"/>
                    <a:pt x="3960" y="3876"/>
                    <a:pt x="3456" y="3769"/>
                  </a:cubicBezTo>
                  <a:cubicBezTo>
                    <a:pt x="3384" y="3688"/>
                    <a:pt x="3318" y="3608"/>
                    <a:pt x="3246" y="3528"/>
                  </a:cubicBezTo>
                  <a:cubicBezTo>
                    <a:pt x="3067" y="3314"/>
                    <a:pt x="2898" y="3091"/>
                    <a:pt x="2738" y="2859"/>
                  </a:cubicBezTo>
                  <a:lnTo>
                    <a:pt x="2738" y="2859"/>
                  </a:lnTo>
                  <a:lnTo>
                    <a:pt x="5921" y="3510"/>
                  </a:lnTo>
                  <a:cubicBezTo>
                    <a:pt x="5832" y="3421"/>
                    <a:pt x="5748" y="3332"/>
                    <a:pt x="5667" y="3234"/>
                  </a:cubicBezTo>
                  <a:cubicBezTo>
                    <a:pt x="3839" y="2859"/>
                    <a:pt x="2974" y="2680"/>
                    <a:pt x="2559" y="2596"/>
                  </a:cubicBezTo>
                  <a:cubicBezTo>
                    <a:pt x="2532" y="2551"/>
                    <a:pt x="2501" y="2507"/>
                    <a:pt x="2470" y="2462"/>
                  </a:cubicBezTo>
                  <a:cubicBezTo>
                    <a:pt x="2314" y="2221"/>
                    <a:pt x="2167" y="1972"/>
                    <a:pt x="2015" y="1722"/>
                  </a:cubicBezTo>
                  <a:lnTo>
                    <a:pt x="2015" y="1722"/>
                  </a:lnTo>
                  <a:lnTo>
                    <a:pt x="4927" y="2320"/>
                  </a:lnTo>
                  <a:cubicBezTo>
                    <a:pt x="4860" y="2235"/>
                    <a:pt x="4793" y="2145"/>
                    <a:pt x="4726" y="2057"/>
                  </a:cubicBezTo>
                  <a:cubicBezTo>
                    <a:pt x="3099" y="1722"/>
                    <a:pt x="2278" y="1553"/>
                    <a:pt x="1869" y="1468"/>
                  </a:cubicBezTo>
                  <a:cubicBezTo>
                    <a:pt x="1837" y="1414"/>
                    <a:pt x="1805" y="1365"/>
                    <a:pt x="1774" y="1312"/>
                  </a:cubicBezTo>
                  <a:lnTo>
                    <a:pt x="1355" y="598"/>
                  </a:lnTo>
                  <a:lnTo>
                    <a:pt x="3991" y="1138"/>
                  </a:lnTo>
                  <a:cubicBezTo>
                    <a:pt x="3910" y="1044"/>
                    <a:pt x="3826" y="955"/>
                    <a:pt x="3741" y="861"/>
                  </a:cubicBezTo>
                  <a:cubicBezTo>
                    <a:pt x="2363" y="581"/>
                    <a:pt x="1614" y="429"/>
                    <a:pt x="1204" y="344"/>
                  </a:cubicBezTo>
                  <a:cubicBezTo>
                    <a:pt x="1168" y="282"/>
                    <a:pt x="1128" y="215"/>
                    <a:pt x="1087" y="143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3382233" y="-173956"/>
              <a:ext cx="1249349" cy="1785733"/>
            </a:xfrm>
            <a:custGeom>
              <a:rect b="b" l="l" r="r" t="t"/>
              <a:pathLst>
                <a:path extrusionOk="0" h="56217" w="39331">
                  <a:moveTo>
                    <a:pt x="27791" y="0"/>
                  </a:moveTo>
                  <a:cubicBezTo>
                    <a:pt x="27308" y="0"/>
                    <a:pt x="26830" y="57"/>
                    <a:pt x="26374" y="220"/>
                  </a:cubicBezTo>
                  <a:cubicBezTo>
                    <a:pt x="25647" y="483"/>
                    <a:pt x="25041" y="1000"/>
                    <a:pt x="24474" y="1522"/>
                  </a:cubicBezTo>
                  <a:cubicBezTo>
                    <a:pt x="20270" y="5356"/>
                    <a:pt x="18192" y="9690"/>
                    <a:pt x="15976" y="14702"/>
                  </a:cubicBezTo>
                  <a:cubicBezTo>
                    <a:pt x="15218" y="16419"/>
                    <a:pt x="14321" y="18113"/>
                    <a:pt x="13358" y="19807"/>
                  </a:cubicBezTo>
                  <a:cubicBezTo>
                    <a:pt x="9778" y="26134"/>
                    <a:pt x="5351" y="32399"/>
                    <a:pt x="4276" y="39439"/>
                  </a:cubicBezTo>
                  <a:cubicBezTo>
                    <a:pt x="3928" y="41704"/>
                    <a:pt x="3986" y="44032"/>
                    <a:pt x="3625" y="46301"/>
                  </a:cubicBezTo>
                  <a:cubicBezTo>
                    <a:pt x="3063" y="49788"/>
                    <a:pt x="1525" y="53029"/>
                    <a:pt x="0" y="56217"/>
                  </a:cubicBezTo>
                  <a:lnTo>
                    <a:pt x="0" y="56217"/>
                  </a:lnTo>
                  <a:cubicBezTo>
                    <a:pt x="2898" y="54986"/>
                    <a:pt x="6412" y="54130"/>
                    <a:pt x="9127" y="52650"/>
                  </a:cubicBezTo>
                  <a:cubicBezTo>
                    <a:pt x="12525" y="50786"/>
                    <a:pt x="13947" y="46970"/>
                    <a:pt x="16582" y="44348"/>
                  </a:cubicBezTo>
                  <a:cubicBezTo>
                    <a:pt x="18887" y="42056"/>
                    <a:pt x="21910" y="40826"/>
                    <a:pt x="24077" y="38440"/>
                  </a:cubicBezTo>
                  <a:cubicBezTo>
                    <a:pt x="26691" y="35569"/>
                    <a:pt x="28358" y="31542"/>
                    <a:pt x="29027" y="27758"/>
                  </a:cubicBezTo>
                  <a:cubicBezTo>
                    <a:pt x="29307" y="26152"/>
                    <a:pt x="29424" y="24511"/>
                    <a:pt x="29834" y="22937"/>
                  </a:cubicBezTo>
                  <a:cubicBezTo>
                    <a:pt x="30217" y="21484"/>
                    <a:pt x="30842" y="20106"/>
                    <a:pt x="31470" y="18746"/>
                  </a:cubicBezTo>
                  <a:cubicBezTo>
                    <a:pt x="33387" y="14569"/>
                    <a:pt x="39331" y="5566"/>
                    <a:pt x="33984" y="1647"/>
                  </a:cubicBezTo>
                  <a:cubicBezTo>
                    <a:pt x="32634" y="657"/>
                    <a:pt x="30908" y="340"/>
                    <a:pt x="29249" y="122"/>
                  </a:cubicBezTo>
                  <a:cubicBezTo>
                    <a:pt x="28767" y="57"/>
                    <a:pt x="28276" y="0"/>
                    <a:pt x="27791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3381630" y="-158645"/>
              <a:ext cx="1115841" cy="1770295"/>
            </a:xfrm>
            <a:custGeom>
              <a:rect b="b" l="l" r="r" t="t"/>
              <a:pathLst>
                <a:path extrusionOk="0" h="55731" w="35128">
                  <a:moveTo>
                    <a:pt x="31315" y="1"/>
                  </a:moveTo>
                  <a:cubicBezTo>
                    <a:pt x="31297" y="23"/>
                    <a:pt x="31284" y="50"/>
                    <a:pt x="31270" y="72"/>
                  </a:cubicBezTo>
                  <a:lnTo>
                    <a:pt x="31172" y="233"/>
                  </a:lnTo>
                  <a:lnTo>
                    <a:pt x="23240" y="2257"/>
                  </a:lnTo>
                  <a:cubicBezTo>
                    <a:pt x="22924" y="2587"/>
                    <a:pt x="22621" y="2921"/>
                    <a:pt x="22331" y="3256"/>
                  </a:cubicBezTo>
                  <a:cubicBezTo>
                    <a:pt x="26749" y="2128"/>
                    <a:pt x="29233" y="1490"/>
                    <a:pt x="30628" y="1133"/>
                  </a:cubicBezTo>
                  <a:lnTo>
                    <a:pt x="30628" y="1133"/>
                  </a:lnTo>
                  <a:cubicBezTo>
                    <a:pt x="30276" y="1717"/>
                    <a:pt x="29733" y="2614"/>
                    <a:pt x="28889" y="4009"/>
                  </a:cubicBezTo>
                  <a:cubicBezTo>
                    <a:pt x="28844" y="4085"/>
                    <a:pt x="28801" y="4161"/>
                    <a:pt x="28751" y="4236"/>
                  </a:cubicBezTo>
                  <a:lnTo>
                    <a:pt x="19932" y="6493"/>
                  </a:lnTo>
                  <a:cubicBezTo>
                    <a:pt x="19740" y="6792"/>
                    <a:pt x="19548" y="7094"/>
                    <a:pt x="19365" y="7398"/>
                  </a:cubicBezTo>
                  <a:cubicBezTo>
                    <a:pt x="24203" y="6162"/>
                    <a:pt x="26807" y="5499"/>
                    <a:pt x="28208" y="5137"/>
                  </a:cubicBezTo>
                  <a:lnTo>
                    <a:pt x="28208" y="5137"/>
                  </a:lnTo>
                  <a:cubicBezTo>
                    <a:pt x="27641" y="6082"/>
                    <a:pt x="27075" y="7041"/>
                    <a:pt x="26539" y="8022"/>
                  </a:cubicBezTo>
                  <a:cubicBezTo>
                    <a:pt x="26504" y="8084"/>
                    <a:pt x="26469" y="8147"/>
                    <a:pt x="26432" y="8214"/>
                  </a:cubicBezTo>
                  <a:lnTo>
                    <a:pt x="17738" y="10434"/>
                  </a:lnTo>
                  <a:cubicBezTo>
                    <a:pt x="17596" y="10724"/>
                    <a:pt x="17453" y="11019"/>
                    <a:pt x="17314" y="11309"/>
                  </a:cubicBezTo>
                  <a:cubicBezTo>
                    <a:pt x="22148" y="10074"/>
                    <a:pt x="24658" y="9432"/>
                    <a:pt x="25961" y="9101"/>
                  </a:cubicBezTo>
                  <a:lnTo>
                    <a:pt x="25961" y="9101"/>
                  </a:lnTo>
                  <a:cubicBezTo>
                    <a:pt x="25461" y="10064"/>
                    <a:pt x="24992" y="11054"/>
                    <a:pt x="24587" y="12070"/>
                  </a:cubicBezTo>
                  <a:lnTo>
                    <a:pt x="15968" y="14274"/>
                  </a:lnTo>
                  <a:cubicBezTo>
                    <a:pt x="15843" y="14568"/>
                    <a:pt x="15709" y="14853"/>
                    <a:pt x="15575" y="15138"/>
                  </a:cubicBezTo>
                  <a:cubicBezTo>
                    <a:pt x="20592" y="13859"/>
                    <a:pt x="23049" y="13230"/>
                    <a:pt x="24257" y="12922"/>
                  </a:cubicBezTo>
                  <a:lnTo>
                    <a:pt x="24257" y="12922"/>
                  </a:lnTo>
                  <a:cubicBezTo>
                    <a:pt x="23901" y="13877"/>
                    <a:pt x="23592" y="14836"/>
                    <a:pt x="23298" y="15789"/>
                  </a:cubicBezTo>
                  <a:lnTo>
                    <a:pt x="14029" y="18157"/>
                  </a:lnTo>
                  <a:cubicBezTo>
                    <a:pt x="13868" y="18456"/>
                    <a:pt x="13702" y="18750"/>
                    <a:pt x="13538" y="19049"/>
                  </a:cubicBezTo>
                  <a:cubicBezTo>
                    <a:pt x="19240" y="17591"/>
                    <a:pt x="21853" y="16922"/>
                    <a:pt x="23049" y="16614"/>
                  </a:cubicBezTo>
                  <a:lnTo>
                    <a:pt x="23049" y="16614"/>
                  </a:lnTo>
                  <a:cubicBezTo>
                    <a:pt x="23035" y="16649"/>
                    <a:pt x="23026" y="16686"/>
                    <a:pt x="23018" y="16717"/>
                  </a:cubicBezTo>
                  <a:cubicBezTo>
                    <a:pt x="22741" y="17639"/>
                    <a:pt x="22473" y="18554"/>
                    <a:pt x="22183" y="19458"/>
                  </a:cubicBezTo>
                  <a:lnTo>
                    <a:pt x="11750" y="22125"/>
                  </a:lnTo>
                  <a:cubicBezTo>
                    <a:pt x="11572" y="22424"/>
                    <a:pt x="11397" y="22722"/>
                    <a:pt x="11220" y="23030"/>
                  </a:cubicBezTo>
                  <a:cubicBezTo>
                    <a:pt x="17841" y="21336"/>
                    <a:pt x="20685" y="20605"/>
                    <a:pt x="21911" y="20293"/>
                  </a:cubicBezTo>
                  <a:lnTo>
                    <a:pt x="21911" y="20293"/>
                  </a:lnTo>
                  <a:cubicBezTo>
                    <a:pt x="21577" y="21283"/>
                    <a:pt x="21211" y="22255"/>
                    <a:pt x="20788" y="23199"/>
                  </a:cubicBezTo>
                  <a:lnTo>
                    <a:pt x="9414" y="26111"/>
                  </a:lnTo>
                  <a:cubicBezTo>
                    <a:pt x="9244" y="26406"/>
                    <a:pt x="9080" y="26704"/>
                    <a:pt x="8909" y="27003"/>
                  </a:cubicBezTo>
                  <a:cubicBezTo>
                    <a:pt x="16120" y="25162"/>
                    <a:pt x="19120" y="24395"/>
                    <a:pt x="20374" y="24074"/>
                  </a:cubicBezTo>
                  <a:lnTo>
                    <a:pt x="20374" y="24074"/>
                  </a:lnTo>
                  <a:cubicBezTo>
                    <a:pt x="20191" y="24434"/>
                    <a:pt x="20003" y="24792"/>
                    <a:pt x="19798" y="25144"/>
                  </a:cubicBezTo>
                  <a:cubicBezTo>
                    <a:pt x="19419" y="25821"/>
                    <a:pt x="19013" y="26486"/>
                    <a:pt x="18594" y="27146"/>
                  </a:cubicBezTo>
                  <a:lnTo>
                    <a:pt x="7309" y="30035"/>
                  </a:lnTo>
                  <a:cubicBezTo>
                    <a:pt x="7166" y="30325"/>
                    <a:pt x="7024" y="30614"/>
                    <a:pt x="6886" y="30908"/>
                  </a:cubicBezTo>
                  <a:cubicBezTo>
                    <a:pt x="13885" y="29116"/>
                    <a:pt x="16793" y="28372"/>
                    <a:pt x="18001" y="28064"/>
                  </a:cubicBezTo>
                  <a:lnTo>
                    <a:pt x="18001" y="28064"/>
                  </a:lnTo>
                  <a:cubicBezTo>
                    <a:pt x="17310" y="29112"/>
                    <a:pt x="16597" y="30155"/>
                    <a:pt x="15906" y="31221"/>
                  </a:cubicBezTo>
                  <a:lnTo>
                    <a:pt x="5655" y="33843"/>
                  </a:lnTo>
                  <a:cubicBezTo>
                    <a:pt x="5553" y="34124"/>
                    <a:pt x="5450" y="34405"/>
                    <a:pt x="5356" y="34681"/>
                  </a:cubicBezTo>
                  <a:cubicBezTo>
                    <a:pt x="11745" y="33049"/>
                    <a:pt x="14301" y="32398"/>
                    <a:pt x="15322" y="32135"/>
                  </a:cubicBezTo>
                  <a:lnTo>
                    <a:pt x="15322" y="32135"/>
                  </a:lnTo>
                  <a:cubicBezTo>
                    <a:pt x="15170" y="32385"/>
                    <a:pt x="15013" y="32635"/>
                    <a:pt x="14867" y="32884"/>
                  </a:cubicBezTo>
                  <a:cubicBezTo>
                    <a:pt x="14408" y="33633"/>
                    <a:pt x="13988" y="34409"/>
                    <a:pt x="13601" y="35199"/>
                  </a:cubicBezTo>
                  <a:lnTo>
                    <a:pt x="4563" y="37508"/>
                  </a:lnTo>
                  <a:cubicBezTo>
                    <a:pt x="4505" y="37775"/>
                    <a:pt x="4456" y="38043"/>
                    <a:pt x="4402" y="38315"/>
                  </a:cubicBezTo>
                  <a:cubicBezTo>
                    <a:pt x="10208" y="36830"/>
                    <a:pt x="12374" y="36277"/>
                    <a:pt x="13186" y="36067"/>
                  </a:cubicBezTo>
                  <a:lnTo>
                    <a:pt x="13186" y="36067"/>
                  </a:lnTo>
                  <a:cubicBezTo>
                    <a:pt x="13039" y="36388"/>
                    <a:pt x="12896" y="36710"/>
                    <a:pt x="12758" y="37026"/>
                  </a:cubicBezTo>
                  <a:cubicBezTo>
                    <a:pt x="12468" y="37695"/>
                    <a:pt x="12187" y="38355"/>
                    <a:pt x="11902" y="39020"/>
                  </a:cubicBezTo>
                  <a:lnTo>
                    <a:pt x="4067" y="41021"/>
                  </a:lnTo>
                  <a:cubicBezTo>
                    <a:pt x="4050" y="41276"/>
                    <a:pt x="4032" y="41543"/>
                    <a:pt x="4014" y="41802"/>
                  </a:cubicBezTo>
                  <a:cubicBezTo>
                    <a:pt x="9012" y="40522"/>
                    <a:pt x="10854" y="40049"/>
                    <a:pt x="11531" y="39880"/>
                  </a:cubicBezTo>
                  <a:lnTo>
                    <a:pt x="11531" y="39880"/>
                  </a:lnTo>
                  <a:cubicBezTo>
                    <a:pt x="11331" y="40335"/>
                    <a:pt x="11130" y="40790"/>
                    <a:pt x="10920" y="41240"/>
                  </a:cubicBezTo>
                  <a:cubicBezTo>
                    <a:pt x="10679" y="41780"/>
                    <a:pt x="10426" y="42315"/>
                    <a:pt x="10167" y="42845"/>
                  </a:cubicBezTo>
                  <a:lnTo>
                    <a:pt x="3814" y="44468"/>
                  </a:lnTo>
                  <a:cubicBezTo>
                    <a:pt x="3791" y="44731"/>
                    <a:pt x="3760" y="44998"/>
                    <a:pt x="3724" y="45257"/>
                  </a:cubicBezTo>
                  <a:lnTo>
                    <a:pt x="3724" y="45257"/>
                  </a:lnTo>
                  <a:cubicBezTo>
                    <a:pt x="7697" y="44245"/>
                    <a:pt x="9173" y="43866"/>
                    <a:pt x="9726" y="43723"/>
                  </a:cubicBezTo>
                  <a:lnTo>
                    <a:pt x="9726" y="43723"/>
                  </a:lnTo>
                  <a:cubicBezTo>
                    <a:pt x="9191" y="44766"/>
                    <a:pt x="8625" y="45788"/>
                    <a:pt x="8010" y="46787"/>
                  </a:cubicBezTo>
                  <a:lnTo>
                    <a:pt x="3158" y="48026"/>
                  </a:lnTo>
                  <a:cubicBezTo>
                    <a:pt x="3082" y="48303"/>
                    <a:pt x="3001" y="48579"/>
                    <a:pt x="2917" y="48851"/>
                  </a:cubicBezTo>
                  <a:cubicBezTo>
                    <a:pt x="5869" y="48098"/>
                    <a:pt x="7001" y="47808"/>
                    <a:pt x="7434" y="47701"/>
                  </a:cubicBezTo>
                  <a:lnTo>
                    <a:pt x="7434" y="47701"/>
                  </a:lnTo>
                  <a:cubicBezTo>
                    <a:pt x="7100" y="48205"/>
                    <a:pt x="6756" y="48704"/>
                    <a:pt x="6399" y="49194"/>
                  </a:cubicBezTo>
                  <a:cubicBezTo>
                    <a:pt x="5967" y="49791"/>
                    <a:pt x="5512" y="50367"/>
                    <a:pt x="5044" y="50933"/>
                  </a:cubicBezTo>
                  <a:lnTo>
                    <a:pt x="1843" y="51744"/>
                  </a:lnTo>
                  <a:cubicBezTo>
                    <a:pt x="1723" y="52034"/>
                    <a:pt x="1602" y="52320"/>
                    <a:pt x="1477" y="52610"/>
                  </a:cubicBezTo>
                  <a:cubicBezTo>
                    <a:pt x="3203" y="52168"/>
                    <a:pt x="3902" y="51985"/>
                    <a:pt x="4184" y="51915"/>
                  </a:cubicBezTo>
                  <a:lnTo>
                    <a:pt x="4184" y="51915"/>
                  </a:lnTo>
                  <a:cubicBezTo>
                    <a:pt x="2913" y="53310"/>
                    <a:pt x="1517" y="54594"/>
                    <a:pt x="1" y="55731"/>
                  </a:cubicBezTo>
                  <a:cubicBezTo>
                    <a:pt x="509" y="55374"/>
                    <a:pt x="1005" y="55000"/>
                    <a:pt x="1486" y="54611"/>
                  </a:cubicBezTo>
                  <a:lnTo>
                    <a:pt x="1616" y="55111"/>
                  </a:lnTo>
                  <a:cubicBezTo>
                    <a:pt x="1847" y="55026"/>
                    <a:pt x="2079" y="54942"/>
                    <a:pt x="2316" y="54862"/>
                  </a:cubicBezTo>
                  <a:cubicBezTo>
                    <a:pt x="2172" y="54308"/>
                    <a:pt x="2133" y="54144"/>
                    <a:pt x="2119" y="54090"/>
                  </a:cubicBezTo>
                  <a:cubicBezTo>
                    <a:pt x="2855" y="53461"/>
                    <a:pt x="3563" y="52797"/>
                    <a:pt x="4242" y="52102"/>
                  </a:cubicBezTo>
                  <a:lnTo>
                    <a:pt x="4723" y="54023"/>
                  </a:lnTo>
                  <a:cubicBezTo>
                    <a:pt x="4960" y="53938"/>
                    <a:pt x="5191" y="53858"/>
                    <a:pt x="5423" y="53773"/>
                  </a:cubicBezTo>
                  <a:cubicBezTo>
                    <a:pt x="5022" y="52182"/>
                    <a:pt x="4884" y="51647"/>
                    <a:pt x="4839" y="51468"/>
                  </a:cubicBezTo>
                  <a:cubicBezTo>
                    <a:pt x="5463" y="50791"/>
                    <a:pt x="6057" y="50086"/>
                    <a:pt x="6618" y="49363"/>
                  </a:cubicBezTo>
                  <a:cubicBezTo>
                    <a:pt x="6699" y="49261"/>
                    <a:pt x="6774" y="49159"/>
                    <a:pt x="6854" y="49056"/>
                  </a:cubicBezTo>
                  <a:lnTo>
                    <a:pt x="7804" y="52824"/>
                  </a:lnTo>
                  <a:cubicBezTo>
                    <a:pt x="8036" y="52726"/>
                    <a:pt x="8263" y="52619"/>
                    <a:pt x="8486" y="52507"/>
                  </a:cubicBezTo>
                  <a:cubicBezTo>
                    <a:pt x="7759" y="49627"/>
                    <a:pt x="7510" y="48633"/>
                    <a:pt x="7421" y="48289"/>
                  </a:cubicBezTo>
                  <a:cubicBezTo>
                    <a:pt x="8094" y="47348"/>
                    <a:pt x="8722" y="46381"/>
                    <a:pt x="9311" y="45391"/>
                  </a:cubicBezTo>
                  <a:lnTo>
                    <a:pt x="10743" y="51049"/>
                  </a:lnTo>
                  <a:cubicBezTo>
                    <a:pt x="10952" y="50862"/>
                    <a:pt x="11157" y="50670"/>
                    <a:pt x="11358" y="50470"/>
                  </a:cubicBezTo>
                  <a:cubicBezTo>
                    <a:pt x="10341" y="46447"/>
                    <a:pt x="9975" y="44994"/>
                    <a:pt x="9842" y="44472"/>
                  </a:cubicBezTo>
                  <a:cubicBezTo>
                    <a:pt x="10399" y="43492"/>
                    <a:pt x="10920" y="42492"/>
                    <a:pt x="11416" y="41481"/>
                  </a:cubicBezTo>
                  <a:cubicBezTo>
                    <a:pt x="11482" y="41352"/>
                    <a:pt x="11545" y="41222"/>
                    <a:pt x="11607" y="41093"/>
                  </a:cubicBezTo>
                  <a:lnTo>
                    <a:pt x="13360" y="48022"/>
                  </a:lnTo>
                  <a:cubicBezTo>
                    <a:pt x="13547" y="47763"/>
                    <a:pt x="13739" y="47500"/>
                    <a:pt x="13922" y="47237"/>
                  </a:cubicBezTo>
                  <a:cubicBezTo>
                    <a:pt x="12739" y="42542"/>
                    <a:pt x="12285" y="40736"/>
                    <a:pt x="12107" y="40045"/>
                  </a:cubicBezTo>
                  <a:cubicBezTo>
                    <a:pt x="12539" y="39131"/>
                    <a:pt x="12953" y="38222"/>
                    <a:pt x="13381" y="37312"/>
                  </a:cubicBezTo>
                  <a:cubicBezTo>
                    <a:pt x="13521" y="37008"/>
                    <a:pt x="13663" y="36714"/>
                    <a:pt x="13809" y="36420"/>
                  </a:cubicBezTo>
                  <a:lnTo>
                    <a:pt x="15888" y="44633"/>
                  </a:lnTo>
                  <a:cubicBezTo>
                    <a:pt x="16079" y="44410"/>
                    <a:pt x="16280" y="44192"/>
                    <a:pt x="16490" y="43982"/>
                  </a:cubicBezTo>
                  <a:cubicBezTo>
                    <a:pt x="15081" y="38422"/>
                    <a:pt x="14537" y="36269"/>
                    <a:pt x="14327" y="35435"/>
                  </a:cubicBezTo>
                  <a:cubicBezTo>
                    <a:pt x="14719" y="34721"/>
                    <a:pt x="15143" y="34026"/>
                    <a:pt x="15598" y="33348"/>
                  </a:cubicBezTo>
                  <a:cubicBezTo>
                    <a:pt x="15795" y="33054"/>
                    <a:pt x="15995" y="32760"/>
                    <a:pt x="16196" y="32470"/>
                  </a:cubicBezTo>
                  <a:lnTo>
                    <a:pt x="18643" y="42158"/>
                  </a:lnTo>
                  <a:cubicBezTo>
                    <a:pt x="18857" y="42007"/>
                    <a:pt x="19080" y="41850"/>
                    <a:pt x="19294" y="41699"/>
                  </a:cubicBezTo>
                  <a:cubicBezTo>
                    <a:pt x="17640" y="35145"/>
                    <a:pt x="17007" y="32630"/>
                    <a:pt x="16762" y="31667"/>
                  </a:cubicBezTo>
                  <a:cubicBezTo>
                    <a:pt x="17400" y="30784"/>
                    <a:pt x="18059" y="29906"/>
                    <a:pt x="18711" y="29014"/>
                  </a:cubicBezTo>
                  <a:lnTo>
                    <a:pt x="21528" y="40165"/>
                  </a:lnTo>
                  <a:cubicBezTo>
                    <a:pt x="21742" y="40014"/>
                    <a:pt x="21956" y="39849"/>
                    <a:pt x="22170" y="39693"/>
                  </a:cubicBezTo>
                  <a:cubicBezTo>
                    <a:pt x="20293" y="32264"/>
                    <a:pt x="19561" y="29362"/>
                    <a:pt x="19277" y="28229"/>
                  </a:cubicBezTo>
                  <a:cubicBezTo>
                    <a:pt x="19838" y="27440"/>
                    <a:pt x="20391" y="26638"/>
                    <a:pt x="20909" y="25799"/>
                  </a:cubicBezTo>
                  <a:cubicBezTo>
                    <a:pt x="20997" y="25661"/>
                    <a:pt x="21086" y="25514"/>
                    <a:pt x="21172" y="25371"/>
                  </a:cubicBezTo>
                  <a:lnTo>
                    <a:pt x="24292" y="37736"/>
                  </a:lnTo>
                  <a:cubicBezTo>
                    <a:pt x="24493" y="37504"/>
                    <a:pt x="24689" y="37267"/>
                    <a:pt x="24881" y="37026"/>
                  </a:cubicBezTo>
                  <a:cubicBezTo>
                    <a:pt x="22884" y="29112"/>
                    <a:pt x="22049" y="25817"/>
                    <a:pt x="21707" y="24444"/>
                  </a:cubicBezTo>
                  <a:cubicBezTo>
                    <a:pt x="22206" y="23521"/>
                    <a:pt x="22652" y="22567"/>
                    <a:pt x="23044" y="21604"/>
                  </a:cubicBezTo>
                  <a:cubicBezTo>
                    <a:pt x="23160" y="21318"/>
                    <a:pt x="23276" y="21028"/>
                    <a:pt x="23387" y="20743"/>
                  </a:cubicBezTo>
                  <a:lnTo>
                    <a:pt x="26758" y="34079"/>
                  </a:lnTo>
                  <a:cubicBezTo>
                    <a:pt x="26932" y="33740"/>
                    <a:pt x="27101" y="33392"/>
                    <a:pt x="27257" y="33044"/>
                  </a:cubicBezTo>
                  <a:cubicBezTo>
                    <a:pt x="25202" y="24903"/>
                    <a:pt x="24270" y="21197"/>
                    <a:pt x="23842" y="19512"/>
                  </a:cubicBezTo>
                  <a:cubicBezTo>
                    <a:pt x="24119" y="18754"/>
                    <a:pt x="24377" y="17997"/>
                    <a:pt x="24640" y="17243"/>
                  </a:cubicBezTo>
                  <a:cubicBezTo>
                    <a:pt x="24881" y="16556"/>
                    <a:pt x="25126" y="15879"/>
                    <a:pt x="25376" y="15205"/>
                  </a:cubicBezTo>
                  <a:lnTo>
                    <a:pt x="28764" y="28630"/>
                  </a:lnTo>
                  <a:cubicBezTo>
                    <a:pt x="28871" y="28175"/>
                    <a:pt x="28965" y="27725"/>
                    <a:pt x="29046" y="27276"/>
                  </a:cubicBezTo>
                  <a:cubicBezTo>
                    <a:pt x="29064" y="27163"/>
                    <a:pt x="29081" y="27052"/>
                    <a:pt x="29103" y="26936"/>
                  </a:cubicBezTo>
                  <a:cubicBezTo>
                    <a:pt x="27173" y="19303"/>
                    <a:pt x="26268" y="15713"/>
                    <a:pt x="25840" y="14023"/>
                  </a:cubicBezTo>
                  <a:cubicBezTo>
                    <a:pt x="25978" y="13685"/>
                    <a:pt x="26121" y="13350"/>
                    <a:pt x="26268" y="13025"/>
                  </a:cubicBezTo>
                  <a:cubicBezTo>
                    <a:pt x="26656" y="12155"/>
                    <a:pt x="27093" y="11309"/>
                    <a:pt x="27566" y="10475"/>
                  </a:cubicBezTo>
                  <a:lnTo>
                    <a:pt x="30258" y="21153"/>
                  </a:lnTo>
                  <a:cubicBezTo>
                    <a:pt x="30406" y="20756"/>
                    <a:pt x="30557" y="20364"/>
                    <a:pt x="30727" y="19972"/>
                  </a:cubicBezTo>
                  <a:cubicBezTo>
                    <a:pt x="29179" y="13846"/>
                    <a:pt x="28443" y="10938"/>
                    <a:pt x="28095" y="9556"/>
                  </a:cubicBezTo>
                  <a:cubicBezTo>
                    <a:pt x="28190" y="9399"/>
                    <a:pt x="28283" y="9239"/>
                    <a:pt x="28381" y="9084"/>
                  </a:cubicBezTo>
                  <a:cubicBezTo>
                    <a:pt x="28889" y="8249"/>
                    <a:pt x="29424" y="7425"/>
                    <a:pt x="29968" y="6604"/>
                  </a:cubicBezTo>
                  <a:lnTo>
                    <a:pt x="32435" y="16360"/>
                  </a:lnTo>
                  <a:cubicBezTo>
                    <a:pt x="32595" y="16044"/>
                    <a:pt x="32773" y="15705"/>
                    <a:pt x="32947" y="15365"/>
                  </a:cubicBezTo>
                  <a:cubicBezTo>
                    <a:pt x="31569" y="9908"/>
                    <a:pt x="30873" y="7158"/>
                    <a:pt x="30526" y="5771"/>
                  </a:cubicBezTo>
                  <a:cubicBezTo>
                    <a:pt x="30637" y="5601"/>
                    <a:pt x="30749" y="5432"/>
                    <a:pt x="30865" y="5267"/>
                  </a:cubicBezTo>
                  <a:lnTo>
                    <a:pt x="32425" y="2925"/>
                  </a:lnTo>
                  <a:lnTo>
                    <a:pt x="34659" y="11772"/>
                  </a:lnTo>
                  <a:cubicBezTo>
                    <a:pt x="34820" y="11385"/>
                    <a:pt x="34980" y="10992"/>
                    <a:pt x="35127" y="10599"/>
                  </a:cubicBezTo>
                  <a:cubicBezTo>
                    <a:pt x="33964" y="5985"/>
                    <a:pt x="33326" y="3466"/>
                    <a:pt x="32978" y="2092"/>
                  </a:cubicBezTo>
                  <a:cubicBezTo>
                    <a:pt x="33116" y="1887"/>
                    <a:pt x="33264" y="1668"/>
                    <a:pt x="33415" y="1437"/>
                  </a:cubicBezTo>
                  <a:lnTo>
                    <a:pt x="33723" y="982"/>
                  </a:lnTo>
                  <a:cubicBezTo>
                    <a:pt x="32991" y="509"/>
                    <a:pt x="32171" y="206"/>
                    <a:pt x="31315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6486785" y="-320139"/>
              <a:ext cx="637396" cy="1386542"/>
            </a:xfrm>
            <a:custGeom>
              <a:rect b="b" l="l" r="r" t="t"/>
              <a:pathLst>
                <a:path extrusionOk="0" h="43650" w="20066">
                  <a:moveTo>
                    <a:pt x="12391" y="0"/>
                  </a:moveTo>
                  <a:cubicBezTo>
                    <a:pt x="5770" y="0"/>
                    <a:pt x="6178" y="7614"/>
                    <a:pt x="4281" y="12575"/>
                  </a:cubicBezTo>
                  <a:cubicBezTo>
                    <a:pt x="3666" y="14176"/>
                    <a:pt x="2761" y="15652"/>
                    <a:pt x="2038" y="17208"/>
                  </a:cubicBezTo>
                  <a:cubicBezTo>
                    <a:pt x="1937" y="17432"/>
                    <a:pt x="1838" y="17654"/>
                    <a:pt x="1744" y="17872"/>
                  </a:cubicBezTo>
                  <a:cubicBezTo>
                    <a:pt x="171" y="21649"/>
                    <a:pt x="85" y="25849"/>
                    <a:pt x="23" y="29938"/>
                  </a:cubicBezTo>
                  <a:cubicBezTo>
                    <a:pt x="1" y="31391"/>
                    <a:pt x="2793" y="43501"/>
                    <a:pt x="2645" y="43649"/>
                  </a:cubicBezTo>
                  <a:cubicBezTo>
                    <a:pt x="7977" y="38289"/>
                    <a:pt x="10426" y="32132"/>
                    <a:pt x="13645" y="25291"/>
                  </a:cubicBezTo>
                  <a:cubicBezTo>
                    <a:pt x="14336" y="23820"/>
                    <a:pt x="15032" y="22344"/>
                    <a:pt x="15451" y="20776"/>
                  </a:cubicBezTo>
                  <a:cubicBezTo>
                    <a:pt x="16030" y="18591"/>
                    <a:pt x="16062" y="16286"/>
                    <a:pt x="16637" y="14096"/>
                  </a:cubicBezTo>
                  <a:cubicBezTo>
                    <a:pt x="17604" y="10422"/>
                    <a:pt x="20065" y="6534"/>
                    <a:pt x="18336" y="3146"/>
                  </a:cubicBezTo>
                  <a:cubicBezTo>
                    <a:pt x="17435" y="1393"/>
                    <a:pt x="15522" y="305"/>
                    <a:pt x="13569" y="74"/>
                  </a:cubicBezTo>
                  <a:cubicBezTo>
                    <a:pt x="13153" y="24"/>
                    <a:pt x="12761" y="0"/>
                    <a:pt x="12391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6487389" y="-318804"/>
              <a:ext cx="563162" cy="1377807"/>
            </a:xfrm>
            <a:custGeom>
              <a:rect b="b" l="l" r="r" t="t"/>
              <a:pathLst>
                <a:path extrusionOk="0" h="43375" w="17729">
                  <a:moveTo>
                    <a:pt x="13265" y="0"/>
                  </a:moveTo>
                  <a:cubicBezTo>
                    <a:pt x="13207" y="236"/>
                    <a:pt x="13148" y="472"/>
                    <a:pt x="13082" y="709"/>
                  </a:cubicBezTo>
                  <a:cubicBezTo>
                    <a:pt x="13037" y="869"/>
                    <a:pt x="12993" y="1030"/>
                    <a:pt x="12944" y="1190"/>
                  </a:cubicBezTo>
                  <a:cubicBezTo>
                    <a:pt x="11816" y="1793"/>
                    <a:pt x="9854" y="2836"/>
                    <a:pt x="6452" y="4646"/>
                  </a:cubicBezTo>
                  <a:cubicBezTo>
                    <a:pt x="6336" y="4963"/>
                    <a:pt x="6225" y="5297"/>
                    <a:pt x="6126" y="5636"/>
                  </a:cubicBezTo>
                  <a:lnTo>
                    <a:pt x="12623" y="2180"/>
                  </a:lnTo>
                  <a:lnTo>
                    <a:pt x="12623" y="2180"/>
                  </a:lnTo>
                  <a:cubicBezTo>
                    <a:pt x="12463" y="2644"/>
                    <a:pt x="12284" y="3098"/>
                    <a:pt x="12084" y="3559"/>
                  </a:cubicBezTo>
                  <a:cubicBezTo>
                    <a:pt x="11771" y="4298"/>
                    <a:pt x="11419" y="5047"/>
                    <a:pt x="11067" y="5814"/>
                  </a:cubicBezTo>
                  <a:cubicBezTo>
                    <a:pt x="10006" y="6376"/>
                    <a:pt x="8240" y="7317"/>
                    <a:pt x="5306" y="8877"/>
                  </a:cubicBezTo>
                  <a:cubicBezTo>
                    <a:pt x="5230" y="9194"/>
                    <a:pt x="5155" y="9506"/>
                    <a:pt x="5079" y="9813"/>
                  </a:cubicBezTo>
                  <a:lnTo>
                    <a:pt x="10590" y="6884"/>
                  </a:lnTo>
                  <a:lnTo>
                    <a:pt x="10590" y="6884"/>
                  </a:lnTo>
                  <a:cubicBezTo>
                    <a:pt x="10224" y="7732"/>
                    <a:pt x="9885" y="8615"/>
                    <a:pt x="9627" y="9541"/>
                  </a:cubicBezTo>
                  <a:cubicBezTo>
                    <a:pt x="9555" y="9792"/>
                    <a:pt x="9493" y="10046"/>
                    <a:pt x="9439" y="10300"/>
                  </a:cubicBezTo>
                  <a:cubicBezTo>
                    <a:pt x="8552" y="10772"/>
                    <a:pt x="6933" y="11632"/>
                    <a:pt x="3991" y="13194"/>
                  </a:cubicBezTo>
                  <a:cubicBezTo>
                    <a:pt x="3830" y="13564"/>
                    <a:pt x="3657" y="13929"/>
                    <a:pt x="3478" y="14286"/>
                  </a:cubicBezTo>
                  <a:lnTo>
                    <a:pt x="9279" y="11204"/>
                  </a:lnTo>
                  <a:lnTo>
                    <a:pt x="9279" y="11204"/>
                  </a:lnTo>
                  <a:cubicBezTo>
                    <a:pt x="9199" y="11762"/>
                    <a:pt x="9149" y="12315"/>
                    <a:pt x="9127" y="12855"/>
                  </a:cubicBezTo>
                  <a:cubicBezTo>
                    <a:pt x="9109" y="13278"/>
                    <a:pt x="9096" y="13692"/>
                    <a:pt x="9092" y="14108"/>
                  </a:cubicBezTo>
                  <a:cubicBezTo>
                    <a:pt x="8160" y="14607"/>
                    <a:pt x="6113" y="15690"/>
                    <a:pt x="1628" y="18076"/>
                  </a:cubicBezTo>
                  <a:cubicBezTo>
                    <a:pt x="1494" y="18410"/>
                    <a:pt x="1369" y="18749"/>
                    <a:pt x="1262" y="19092"/>
                  </a:cubicBezTo>
                  <a:cubicBezTo>
                    <a:pt x="1262" y="19092"/>
                    <a:pt x="1262" y="19088"/>
                    <a:pt x="9087" y="14933"/>
                  </a:cubicBezTo>
                  <a:lnTo>
                    <a:pt x="9087" y="14933"/>
                  </a:lnTo>
                  <a:cubicBezTo>
                    <a:pt x="9078" y="15909"/>
                    <a:pt x="9069" y="16863"/>
                    <a:pt x="8967" y="17799"/>
                  </a:cubicBezTo>
                  <a:cubicBezTo>
                    <a:pt x="8026" y="18299"/>
                    <a:pt x="5797" y="19485"/>
                    <a:pt x="494" y="22302"/>
                  </a:cubicBezTo>
                  <a:cubicBezTo>
                    <a:pt x="446" y="22597"/>
                    <a:pt x="401" y="22891"/>
                    <a:pt x="366" y="23190"/>
                  </a:cubicBezTo>
                  <a:lnTo>
                    <a:pt x="8837" y="18682"/>
                  </a:lnTo>
                  <a:lnTo>
                    <a:pt x="8837" y="18682"/>
                  </a:lnTo>
                  <a:cubicBezTo>
                    <a:pt x="8810" y="18825"/>
                    <a:pt x="8779" y="18963"/>
                    <a:pt x="8748" y="19102"/>
                  </a:cubicBezTo>
                  <a:cubicBezTo>
                    <a:pt x="8543" y="20042"/>
                    <a:pt x="8289" y="20987"/>
                    <a:pt x="8017" y="21928"/>
                  </a:cubicBezTo>
                  <a:cubicBezTo>
                    <a:pt x="7121" y="22405"/>
                    <a:pt x="5025" y="23520"/>
                    <a:pt x="107" y="26128"/>
                  </a:cubicBezTo>
                  <a:cubicBezTo>
                    <a:pt x="99" y="26405"/>
                    <a:pt x="80" y="26686"/>
                    <a:pt x="72" y="26967"/>
                  </a:cubicBezTo>
                  <a:lnTo>
                    <a:pt x="7727" y="22901"/>
                  </a:lnTo>
                  <a:lnTo>
                    <a:pt x="7727" y="22901"/>
                  </a:lnTo>
                  <a:cubicBezTo>
                    <a:pt x="7495" y="23650"/>
                    <a:pt x="7254" y="24399"/>
                    <a:pt x="7018" y="25148"/>
                  </a:cubicBezTo>
                  <a:cubicBezTo>
                    <a:pt x="6884" y="25549"/>
                    <a:pt x="6764" y="25924"/>
                    <a:pt x="6648" y="26276"/>
                  </a:cubicBezTo>
                  <a:cubicBezTo>
                    <a:pt x="5904" y="26673"/>
                    <a:pt x="4142" y="27609"/>
                    <a:pt x="4" y="29807"/>
                  </a:cubicBezTo>
                  <a:cubicBezTo>
                    <a:pt x="4" y="29838"/>
                    <a:pt x="0" y="29865"/>
                    <a:pt x="4" y="29896"/>
                  </a:cubicBezTo>
                  <a:cubicBezTo>
                    <a:pt x="0" y="30034"/>
                    <a:pt x="23" y="30275"/>
                    <a:pt x="72" y="30591"/>
                  </a:cubicBezTo>
                  <a:lnTo>
                    <a:pt x="6327" y="27266"/>
                  </a:lnTo>
                  <a:lnTo>
                    <a:pt x="6327" y="27266"/>
                  </a:lnTo>
                  <a:cubicBezTo>
                    <a:pt x="5707" y="29174"/>
                    <a:pt x="5386" y="30155"/>
                    <a:pt x="5225" y="30659"/>
                  </a:cubicBezTo>
                  <a:cubicBezTo>
                    <a:pt x="4682" y="30943"/>
                    <a:pt x="3429" y="31612"/>
                    <a:pt x="527" y="33151"/>
                  </a:cubicBezTo>
                  <a:cubicBezTo>
                    <a:pt x="575" y="33396"/>
                    <a:pt x="624" y="33641"/>
                    <a:pt x="673" y="33891"/>
                  </a:cubicBezTo>
                  <a:lnTo>
                    <a:pt x="4909" y="31643"/>
                  </a:lnTo>
                  <a:lnTo>
                    <a:pt x="4909" y="31643"/>
                  </a:lnTo>
                  <a:cubicBezTo>
                    <a:pt x="4561" y="32750"/>
                    <a:pt x="4223" y="33860"/>
                    <a:pt x="3910" y="34975"/>
                  </a:cubicBezTo>
                  <a:cubicBezTo>
                    <a:pt x="3576" y="35153"/>
                    <a:pt x="2836" y="35549"/>
                    <a:pt x="1190" y="36419"/>
                  </a:cubicBezTo>
                  <a:cubicBezTo>
                    <a:pt x="1239" y="36669"/>
                    <a:pt x="1293" y="36914"/>
                    <a:pt x="1346" y="37160"/>
                  </a:cubicBezTo>
                  <a:lnTo>
                    <a:pt x="3651" y="35933"/>
                  </a:lnTo>
                  <a:lnTo>
                    <a:pt x="3651" y="35933"/>
                  </a:lnTo>
                  <a:cubicBezTo>
                    <a:pt x="3531" y="36388"/>
                    <a:pt x="3416" y="36847"/>
                    <a:pt x="3304" y="37306"/>
                  </a:cubicBezTo>
                  <a:cubicBezTo>
                    <a:pt x="3161" y="37913"/>
                    <a:pt x="3027" y="38519"/>
                    <a:pt x="2912" y="39130"/>
                  </a:cubicBezTo>
                  <a:cubicBezTo>
                    <a:pt x="2764" y="39210"/>
                    <a:pt x="2470" y="39366"/>
                    <a:pt x="1877" y="39683"/>
                  </a:cubicBezTo>
                  <a:cubicBezTo>
                    <a:pt x="1931" y="39937"/>
                    <a:pt x="1984" y="40183"/>
                    <a:pt x="2029" y="40418"/>
                  </a:cubicBezTo>
                  <a:lnTo>
                    <a:pt x="2751" y="40035"/>
                  </a:lnTo>
                  <a:lnTo>
                    <a:pt x="2751" y="40035"/>
                  </a:lnTo>
                  <a:cubicBezTo>
                    <a:pt x="2733" y="40169"/>
                    <a:pt x="2711" y="40298"/>
                    <a:pt x="2694" y="40432"/>
                  </a:cubicBezTo>
                  <a:cubicBezTo>
                    <a:pt x="2573" y="41354"/>
                    <a:pt x="2497" y="42296"/>
                    <a:pt x="2568" y="43223"/>
                  </a:cubicBezTo>
                  <a:cubicBezTo>
                    <a:pt x="2577" y="43276"/>
                    <a:pt x="2587" y="43330"/>
                    <a:pt x="2595" y="43375"/>
                  </a:cubicBezTo>
                  <a:cubicBezTo>
                    <a:pt x="2550" y="42554"/>
                    <a:pt x="2630" y="41734"/>
                    <a:pt x="2760" y="40922"/>
                  </a:cubicBezTo>
                  <a:cubicBezTo>
                    <a:pt x="2818" y="41052"/>
                    <a:pt x="3001" y="41444"/>
                    <a:pt x="3554" y="42634"/>
                  </a:cubicBezTo>
                  <a:cubicBezTo>
                    <a:pt x="3737" y="42439"/>
                    <a:pt x="3910" y="42247"/>
                    <a:pt x="4079" y="42046"/>
                  </a:cubicBezTo>
                  <a:lnTo>
                    <a:pt x="2988" y="39705"/>
                  </a:lnTo>
                  <a:cubicBezTo>
                    <a:pt x="3157" y="38925"/>
                    <a:pt x="3362" y="38150"/>
                    <a:pt x="3581" y="37382"/>
                  </a:cubicBezTo>
                  <a:cubicBezTo>
                    <a:pt x="3714" y="36919"/>
                    <a:pt x="3852" y="36459"/>
                    <a:pt x="3999" y="36000"/>
                  </a:cubicBezTo>
                  <a:cubicBezTo>
                    <a:pt x="4165" y="36352"/>
                    <a:pt x="4606" y="37311"/>
                    <a:pt x="5810" y="39897"/>
                  </a:cubicBezTo>
                  <a:cubicBezTo>
                    <a:pt x="5974" y="39669"/>
                    <a:pt x="6135" y="39451"/>
                    <a:pt x="6296" y="39228"/>
                  </a:cubicBezTo>
                  <a:lnTo>
                    <a:pt x="4325" y="34993"/>
                  </a:lnTo>
                  <a:cubicBezTo>
                    <a:pt x="4695" y="33869"/>
                    <a:pt x="5092" y="32754"/>
                    <a:pt x="5497" y="31649"/>
                  </a:cubicBezTo>
                  <a:cubicBezTo>
                    <a:pt x="5738" y="32166"/>
                    <a:pt x="6349" y="33476"/>
                    <a:pt x="7888" y="36780"/>
                  </a:cubicBezTo>
                  <a:cubicBezTo>
                    <a:pt x="8039" y="36530"/>
                    <a:pt x="8186" y="36277"/>
                    <a:pt x="8333" y="36022"/>
                  </a:cubicBezTo>
                  <a:lnTo>
                    <a:pt x="5850" y="30694"/>
                  </a:lnTo>
                  <a:cubicBezTo>
                    <a:pt x="6394" y="29254"/>
                    <a:pt x="6787" y="28210"/>
                    <a:pt x="7071" y="27453"/>
                  </a:cubicBezTo>
                  <a:cubicBezTo>
                    <a:pt x="7375" y="28099"/>
                    <a:pt x="8092" y="29642"/>
                    <a:pt x="9800" y="33312"/>
                  </a:cubicBezTo>
                  <a:cubicBezTo>
                    <a:pt x="9944" y="33040"/>
                    <a:pt x="10077" y="32767"/>
                    <a:pt x="10215" y="32491"/>
                  </a:cubicBezTo>
                  <a:lnTo>
                    <a:pt x="7429" y="26498"/>
                  </a:lnTo>
                  <a:lnTo>
                    <a:pt x="7830" y="25428"/>
                  </a:lnTo>
                  <a:cubicBezTo>
                    <a:pt x="8102" y="24697"/>
                    <a:pt x="8374" y="23965"/>
                    <a:pt x="8637" y="23230"/>
                  </a:cubicBezTo>
                  <a:cubicBezTo>
                    <a:pt x="8993" y="23997"/>
                    <a:pt x="9796" y="25722"/>
                    <a:pt x="11602" y="29602"/>
                  </a:cubicBezTo>
                  <a:cubicBezTo>
                    <a:pt x="11736" y="29316"/>
                    <a:pt x="11870" y="29031"/>
                    <a:pt x="11998" y="28746"/>
                  </a:cubicBezTo>
                  <a:lnTo>
                    <a:pt x="8980" y="22253"/>
                  </a:lnTo>
                  <a:cubicBezTo>
                    <a:pt x="9306" y="21304"/>
                    <a:pt x="9609" y="20345"/>
                    <a:pt x="9872" y="19364"/>
                  </a:cubicBezTo>
                  <a:cubicBezTo>
                    <a:pt x="9934" y="19133"/>
                    <a:pt x="9987" y="18896"/>
                    <a:pt x="10041" y="18660"/>
                  </a:cubicBezTo>
                  <a:cubicBezTo>
                    <a:pt x="10491" y="19637"/>
                    <a:pt x="11428" y="21652"/>
                    <a:pt x="13362" y="25807"/>
                  </a:cubicBezTo>
                  <a:cubicBezTo>
                    <a:pt x="13457" y="25620"/>
                    <a:pt x="13537" y="25432"/>
                    <a:pt x="13626" y="25249"/>
                  </a:cubicBezTo>
                  <a:cubicBezTo>
                    <a:pt x="13675" y="25152"/>
                    <a:pt x="13720" y="25054"/>
                    <a:pt x="13764" y="24951"/>
                  </a:cubicBezTo>
                  <a:lnTo>
                    <a:pt x="10265" y="17429"/>
                  </a:lnTo>
                  <a:cubicBezTo>
                    <a:pt x="10327" y="16993"/>
                    <a:pt x="10376" y="16560"/>
                    <a:pt x="10411" y="16132"/>
                  </a:cubicBezTo>
                  <a:cubicBezTo>
                    <a:pt x="10514" y="15057"/>
                    <a:pt x="10563" y="14001"/>
                    <a:pt x="10683" y="12984"/>
                  </a:cubicBezTo>
                  <a:cubicBezTo>
                    <a:pt x="10701" y="12850"/>
                    <a:pt x="10719" y="12712"/>
                    <a:pt x="10736" y="12578"/>
                  </a:cubicBezTo>
                  <a:cubicBezTo>
                    <a:pt x="11347" y="13894"/>
                    <a:pt x="12582" y="16546"/>
                    <a:pt x="15070" y="21893"/>
                  </a:cubicBezTo>
                  <a:cubicBezTo>
                    <a:pt x="15191" y="21553"/>
                    <a:pt x="15298" y="21215"/>
                    <a:pt x="15391" y="20872"/>
                  </a:cubicBezTo>
                  <a:lnTo>
                    <a:pt x="10960" y="11352"/>
                  </a:lnTo>
                  <a:cubicBezTo>
                    <a:pt x="11062" y="10916"/>
                    <a:pt x="11183" y="10492"/>
                    <a:pt x="11335" y="10072"/>
                  </a:cubicBezTo>
                  <a:cubicBezTo>
                    <a:pt x="11566" y="9412"/>
                    <a:pt x="11860" y="8761"/>
                    <a:pt x="12185" y="8111"/>
                  </a:cubicBezTo>
                  <a:cubicBezTo>
                    <a:pt x="12730" y="9284"/>
                    <a:pt x="13849" y="11686"/>
                    <a:pt x="16136" y="16600"/>
                  </a:cubicBezTo>
                  <a:cubicBezTo>
                    <a:pt x="16198" y="16172"/>
                    <a:pt x="16266" y="15744"/>
                    <a:pt x="16342" y="15324"/>
                  </a:cubicBezTo>
                  <a:lnTo>
                    <a:pt x="12601" y="7294"/>
                  </a:lnTo>
                  <a:cubicBezTo>
                    <a:pt x="13074" y="6411"/>
                    <a:pt x="13586" y="5520"/>
                    <a:pt x="14068" y="4575"/>
                  </a:cubicBezTo>
                  <a:cubicBezTo>
                    <a:pt x="14589" y="5699"/>
                    <a:pt x="15566" y="7794"/>
                    <a:pt x="17381" y="11696"/>
                  </a:cubicBezTo>
                  <a:cubicBezTo>
                    <a:pt x="17496" y="11375"/>
                    <a:pt x="17612" y="11049"/>
                    <a:pt x="17729" y="10728"/>
                  </a:cubicBezTo>
                  <a:lnTo>
                    <a:pt x="14478" y="3746"/>
                  </a:lnTo>
                  <a:cubicBezTo>
                    <a:pt x="14830" y="3001"/>
                    <a:pt x="15146" y="2230"/>
                    <a:pt x="15418" y="1445"/>
                  </a:cubicBezTo>
                  <a:cubicBezTo>
                    <a:pt x="15512" y="1182"/>
                    <a:pt x="15597" y="914"/>
                    <a:pt x="15681" y="651"/>
                  </a:cubicBezTo>
                  <a:cubicBezTo>
                    <a:pt x="15004" y="326"/>
                    <a:pt x="14272" y="116"/>
                    <a:pt x="13528" y="27"/>
                  </a:cubicBezTo>
                  <a:cubicBezTo>
                    <a:pt x="13438" y="18"/>
                    <a:pt x="13350" y="5"/>
                    <a:pt x="1326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4682120" y="1252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5050499" y="1202739"/>
              <a:ext cx="18868" cy="18995"/>
            </a:xfrm>
            <a:custGeom>
              <a:rect b="b" l="l" r="r" t="t"/>
              <a:pathLst>
                <a:path extrusionOk="0" h="598" w="594">
                  <a:moveTo>
                    <a:pt x="295" y="0"/>
                  </a:moveTo>
                  <a:cubicBezTo>
                    <a:pt x="130" y="0"/>
                    <a:pt x="1" y="134"/>
                    <a:pt x="1" y="299"/>
                  </a:cubicBezTo>
                  <a:cubicBezTo>
                    <a:pt x="1" y="464"/>
                    <a:pt x="130" y="597"/>
                    <a:pt x="295" y="597"/>
                  </a:cubicBezTo>
                  <a:cubicBezTo>
                    <a:pt x="460" y="597"/>
                    <a:pt x="594" y="464"/>
                    <a:pt x="594" y="299"/>
                  </a:cubicBezTo>
                  <a:cubicBezTo>
                    <a:pt x="594" y="134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6989022" y="654221"/>
              <a:ext cx="340807" cy="465389"/>
            </a:xfrm>
            <a:custGeom>
              <a:rect b="b" l="l" r="r" t="t"/>
              <a:pathLst>
                <a:path extrusionOk="0" h="14651" w="10729">
                  <a:moveTo>
                    <a:pt x="6995" y="0"/>
                  </a:moveTo>
                  <a:cubicBezTo>
                    <a:pt x="6800" y="0"/>
                    <a:pt x="6607" y="28"/>
                    <a:pt x="6421" y="89"/>
                  </a:cubicBezTo>
                  <a:cubicBezTo>
                    <a:pt x="5093" y="517"/>
                    <a:pt x="4727" y="2162"/>
                    <a:pt x="4023" y="3366"/>
                  </a:cubicBezTo>
                  <a:cubicBezTo>
                    <a:pt x="3608" y="4084"/>
                    <a:pt x="3015" y="4690"/>
                    <a:pt x="2600" y="5408"/>
                  </a:cubicBezTo>
                  <a:cubicBezTo>
                    <a:pt x="2306" y="5921"/>
                    <a:pt x="2101" y="6483"/>
                    <a:pt x="1900" y="7045"/>
                  </a:cubicBezTo>
                  <a:cubicBezTo>
                    <a:pt x="964" y="9652"/>
                    <a:pt x="5" y="11882"/>
                    <a:pt x="1" y="14651"/>
                  </a:cubicBezTo>
                  <a:cubicBezTo>
                    <a:pt x="1" y="14575"/>
                    <a:pt x="3857" y="12159"/>
                    <a:pt x="4228" y="11775"/>
                  </a:cubicBezTo>
                  <a:cubicBezTo>
                    <a:pt x="5271" y="10701"/>
                    <a:pt x="6337" y="9590"/>
                    <a:pt x="6907" y="8203"/>
                  </a:cubicBezTo>
                  <a:cubicBezTo>
                    <a:pt x="6939" y="8119"/>
                    <a:pt x="6975" y="8039"/>
                    <a:pt x="7001" y="7954"/>
                  </a:cubicBezTo>
                  <a:cubicBezTo>
                    <a:pt x="7220" y="7366"/>
                    <a:pt x="7367" y="6746"/>
                    <a:pt x="7621" y="6170"/>
                  </a:cubicBezTo>
                  <a:cubicBezTo>
                    <a:pt x="8459" y="4298"/>
                    <a:pt x="10729" y="2318"/>
                    <a:pt x="8450" y="526"/>
                  </a:cubicBezTo>
                  <a:cubicBezTo>
                    <a:pt x="8038" y="202"/>
                    <a:pt x="7513" y="0"/>
                    <a:pt x="699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6989339" y="658446"/>
              <a:ext cx="288649" cy="459608"/>
            </a:xfrm>
            <a:custGeom>
              <a:rect b="b" l="l" r="r" t="t"/>
              <a:pathLst>
                <a:path extrusionOk="0" h="14469" w="9087">
                  <a:moveTo>
                    <a:pt x="7726" y="1"/>
                  </a:moveTo>
                  <a:cubicBezTo>
                    <a:pt x="7683" y="94"/>
                    <a:pt x="7633" y="183"/>
                    <a:pt x="7588" y="277"/>
                  </a:cubicBezTo>
                  <a:cubicBezTo>
                    <a:pt x="7459" y="549"/>
                    <a:pt x="7339" y="834"/>
                    <a:pt x="7236" y="1115"/>
                  </a:cubicBezTo>
                  <a:lnTo>
                    <a:pt x="4588" y="2088"/>
                  </a:lnTo>
                  <a:cubicBezTo>
                    <a:pt x="4534" y="2199"/>
                    <a:pt x="4481" y="2310"/>
                    <a:pt x="4427" y="2426"/>
                  </a:cubicBezTo>
                  <a:cubicBezTo>
                    <a:pt x="5907" y="1886"/>
                    <a:pt x="6701" y="1592"/>
                    <a:pt x="7129" y="1436"/>
                  </a:cubicBezTo>
                  <a:lnTo>
                    <a:pt x="7129" y="1436"/>
                  </a:lnTo>
                  <a:cubicBezTo>
                    <a:pt x="7010" y="1806"/>
                    <a:pt x="6911" y="2172"/>
                    <a:pt x="6804" y="2524"/>
                  </a:cubicBezTo>
                  <a:lnTo>
                    <a:pt x="3759" y="3634"/>
                  </a:lnTo>
                  <a:cubicBezTo>
                    <a:pt x="3670" y="3763"/>
                    <a:pt x="3576" y="3893"/>
                    <a:pt x="3482" y="4018"/>
                  </a:cubicBezTo>
                  <a:cubicBezTo>
                    <a:pt x="5346" y="3335"/>
                    <a:pt x="6255" y="3006"/>
                    <a:pt x="6701" y="2841"/>
                  </a:cubicBezTo>
                  <a:lnTo>
                    <a:pt x="6701" y="2841"/>
                  </a:lnTo>
                  <a:cubicBezTo>
                    <a:pt x="6617" y="3095"/>
                    <a:pt x="6528" y="3340"/>
                    <a:pt x="6416" y="3572"/>
                  </a:cubicBezTo>
                  <a:cubicBezTo>
                    <a:pt x="6345" y="3719"/>
                    <a:pt x="6269" y="3862"/>
                    <a:pt x="6180" y="4000"/>
                  </a:cubicBezTo>
                  <a:lnTo>
                    <a:pt x="2569" y="5319"/>
                  </a:lnTo>
                  <a:cubicBezTo>
                    <a:pt x="2501" y="5432"/>
                    <a:pt x="2443" y="5547"/>
                    <a:pt x="2386" y="5667"/>
                  </a:cubicBezTo>
                  <a:cubicBezTo>
                    <a:pt x="4415" y="4928"/>
                    <a:pt x="5421" y="4557"/>
                    <a:pt x="5921" y="4374"/>
                  </a:cubicBezTo>
                  <a:lnTo>
                    <a:pt x="5921" y="4374"/>
                  </a:lnTo>
                  <a:cubicBezTo>
                    <a:pt x="5890" y="4415"/>
                    <a:pt x="5859" y="4455"/>
                    <a:pt x="5827" y="4495"/>
                  </a:cubicBezTo>
                  <a:cubicBezTo>
                    <a:pt x="5596" y="4790"/>
                    <a:pt x="5337" y="5074"/>
                    <a:pt x="5083" y="5382"/>
                  </a:cubicBezTo>
                  <a:cubicBezTo>
                    <a:pt x="4985" y="5498"/>
                    <a:pt x="4886" y="5627"/>
                    <a:pt x="4789" y="5757"/>
                  </a:cubicBezTo>
                  <a:lnTo>
                    <a:pt x="1931" y="6800"/>
                  </a:lnTo>
                  <a:cubicBezTo>
                    <a:pt x="1917" y="6836"/>
                    <a:pt x="1904" y="6876"/>
                    <a:pt x="1890" y="6912"/>
                  </a:cubicBezTo>
                  <a:cubicBezTo>
                    <a:pt x="1868" y="6983"/>
                    <a:pt x="1841" y="7054"/>
                    <a:pt x="1814" y="7126"/>
                  </a:cubicBezTo>
                  <a:cubicBezTo>
                    <a:pt x="3393" y="6546"/>
                    <a:pt x="4156" y="6270"/>
                    <a:pt x="4526" y="6131"/>
                  </a:cubicBezTo>
                  <a:lnTo>
                    <a:pt x="4526" y="6131"/>
                  </a:lnTo>
                  <a:cubicBezTo>
                    <a:pt x="4481" y="6207"/>
                    <a:pt x="4432" y="6282"/>
                    <a:pt x="4388" y="6358"/>
                  </a:cubicBezTo>
                  <a:cubicBezTo>
                    <a:pt x="4205" y="6679"/>
                    <a:pt x="4035" y="7010"/>
                    <a:pt x="3870" y="7340"/>
                  </a:cubicBezTo>
                  <a:lnTo>
                    <a:pt x="1409" y="8241"/>
                  </a:lnTo>
                  <a:cubicBezTo>
                    <a:pt x="1369" y="8348"/>
                    <a:pt x="1328" y="8455"/>
                    <a:pt x="1289" y="8566"/>
                  </a:cubicBezTo>
                  <a:cubicBezTo>
                    <a:pt x="2760" y="8027"/>
                    <a:pt x="3415" y="7786"/>
                    <a:pt x="3709" y="7679"/>
                  </a:cubicBezTo>
                  <a:lnTo>
                    <a:pt x="3709" y="7679"/>
                  </a:lnTo>
                  <a:cubicBezTo>
                    <a:pt x="3585" y="7937"/>
                    <a:pt x="3464" y="8200"/>
                    <a:pt x="3349" y="8459"/>
                  </a:cubicBezTo>
                  <a:lnTo>
                    <a:pt x="3174" y="8842"/>
                  </a:lnTo>
                  <a:lnTo>
                    <a:pt x="900" y="9671"/>
                  </a:lnTo>
                  <a:cubicBezTo>
                    <a:pt x="865" y="9778"/>
                    <a:pt x="830" y="9885"/>
                    <a:pt x="793" y="9992"/>
                  </a:cubicBezTo>
                  <a:cubicBezTo>
                    <a:pt x="2189" y="9484"/>
                    <a:pt x="2773" y="9270"/>
                    <a:pt x="3023" y="9181"/>
                  </a:cubicBezTo>
                  <a:lnTo>
                    <a:pt x="3023" y="9181"/>
                  </a:lnTo>
                  <a:cubicBezTo>
                    <a:pt x="2898" y="9449"/>
                    <a:pt x="2729" y="9823"/>
                    <a:pt x="2497" y="10336"/>
                  </a:cubicBezTo>
                  <a:lnTo>
                    <a:pt x="472" y="11076"/>
                  </a:lnTo>
                  <a:cubicBezTo>
                    <a:pt x="446" y="11178"/>
                    <a:pt x="419" y="11285"/>
                    <a:pt x="392" y="11388"/>
                  </a:cubicBezTo>
                  <a:cubicBezTo>
                    <a:pt x="1649" y="10929"/>
                    <a:pt x="2145" y="10746"/>
                    <a:pt x="2341" y="10675"/>
                  </a:cubicBezTo>
                  <a:lnTo>
                    <a:pt x="2341" y="10675"/>
                  </a:lnTo>
                  <a:cubicBezTo>
                    <a:pt x="2162" y="11067"/>
                    <a:pt x="1975" y="11459"/>
                    <a:pt x="1779" y="11847"/>
                  </a:cubicBezTo>
                  <a:lnTo>
                    <a:pt x="174" y="12435"/>
                  </a:lnTo>
                  <a:cubicBezTo>
                    <a:pt x="156" y="12534"/>
                    <a:pt x="143" y="12632"/>
                    <a:pt x="124" y="12735"/>
                  </a:cubicBezTo>
                  <a:cubicBezTo>
                    <a:pt x="1106" y="12373"/>
                    <a:pt x="1472" y="12240"/>
                    <a:pt x="1605" y="12190"/>
                  </a:cubicBezTo>
                  <a:lnTo>
                    <a:pt x="1605" y="12190"/>
                  </a:lnTo>
                  <a:cubicBezTo>
                    <a:pt x="1520" y="12347"/>
                    <a:pt x="1440" y="12503"/>
                    <a:pt x="1355" y="12659"/>
                  </a:cubicBezTo>
                  <a:cubicBezTo>
                    <a:pt x="1213" y="12913"/>
                    <a:pt x="1065" y="13167"/>
                    <a:pt x="905" y="13412"/>
                  </a:cubicBezTo>
                  <a:lnTo>
                    <a:pt x="17" y="13738"/>
                  </a:lnTo>
                  <a:cubicBezTo>
                    <a:pt x="9" y="13836"/>
                    <a:pt x="5" y="13929"/>
                    <a:pt x="0" y="14028"/>
                  </a:cubicBezTo>
                  <a:cubicBezTo>
                    <a:pt x="455" y="13863"/>
                    <a:pt x="602" y="13809"/>
                    <a:pt x="651" y="13791"/>
                  </a:cubicBezTo>
                  <a:lnTo>
                    <a:pt x="651" y="13791"/>
                  </a:lnTo>
                  <a:cubicBezTo>
                    <a:pt x="474" y="14030"/>
                    <a:pt x="284" y="14261"/>
                    <a:pt x="63" y="14464"/>
                  </a:cubicBezTo>
                  <a:lnTo>
                    <a:pt x="63" y="14464"/>
                  </a:lnTo>
                  <a:cubicBezTo>
                    <a:pt x="75" y="14454"/>
                    <a:pt x="91" y="14446"/>
                    <a:pt x="102" y="14433"/>
                  </a:cubicBezTo>
                  <a:cubicBezTo>
                    <a:pt x="361" y="14211"/>
                    <a:pt x="589" y="13947"/>
                    <a:pt x="793" y="13680"/>
                  </a:cubicBezTo>
                  <a:cubicBezTo>
                    <a:pt x="824" y="13639"/>
                    <a:pt x="851" y="13600"/>
                    <a:pt x="883" y="13559"/>
                  </a:cubicBezTo>
                  <a:lnTo>
                    <a:pt x="972" y="13845"/>
                  </a:lnTo>
                  <a:cubicBezTo>
                    <a:pt x="1044" y="13796"/>
                    <a:pt x="1119" y="13746"/>
                    <a:pt x="1199" y="13698"/>
                  </a:cubicBezTo>
                  <a:cubicBezTo>
                    <a:pt x="1128" y="13462"/>
                    <a:pt x="1092" y="13345"/>
                    <a:pt x="1075" y="13287"/>
                  </a:cubicBezTo>
                  <a:cubicBezTo>
                    <a:pt x="1204" y="13096"/>
                    <a:pt x="1324" y="12904"/>
                    <a:pt x="1445" y="12708"/>
                  </a:cubicBezTo>
                  <a:cubicBezTo>
                    <a:pt x="1534" y="12561"/>
                    <a:pt x="1623" y="12414"/>
                    <a:pt x="1713" y="12262"/>
                  </a:cubicBezTo>
                  <a:lnTo>
                    <a:pt x="1989" y="13180"/>
                  </a:lnTo>
                  <a:cubicBezTo>
                    <a:pt x="2069" y="13127"/>
                    <a:pt x="2145" y="13077"/>
                    <a:pt x="2221" y="13029"/>
                  </a:cubicBezTo>
                  <a:cubicBezTo>
                    <a:pt x="2024" y="12378"/>
                    <a:pt x="1931" y="12083"/>
                    <a:pt x="1890" y="11950"/>
                  </a:cubicBezTo>
                  <a:cubicBezTo>
                    <a:pt x="2100" y="11579"/>
                    <a:pt x="2301" y="11201"/>
                    <a:pt x="2497" y="10826"/>
                  </a:cubicBezTo>
                  <a:lnTo>
                    <a:pt x="3014" y="12507"/>
                  </a:lnTo>
                  <a:cubicBezTo>
                    <a:pt x="3090" y="12454"/>
                    <a:pt x="3166" y="12404"/>
                    <a:pt x="3242" y="12351"/>
                  </a:cubicBezTo>
                  <a:cubicBezTo>
                    <a:pt x="2890" y="11201"/>
                    <a:pt x="2733" y="10706"/>
                    <a:pt x="2670" y="10488"/>
                  </a:cubicBezTo>
                  <a:cubicBezTo>
                    <a:pt x="2756" y="10318"/>
                    <a:pt x="2929" y="9980"/>
                    <a:pt x="3264" y="9324"/>
                  </a:cubicBezTo>
                  <a:lnTo>
                    <a:pt x="4022" y="11807"/>
                  </a:lnTo>
                  <a:cubicBezTo>
                    <a:pt x="4115" y="11736"/>
                    <a:pt x="4182" y="11682"/>
                    <a:pt x="4218" y="11642"/>
                  </a:cubicBezTo>
                  <a:cubicBezTo>
                    <a:pt x="4227" y="11638"/>
                    <a:pt x="4236" y="11629"/>
                    <a:pt x="4244" y="11620"/>
                  </a:cubicBezTo>
                  <a:cubicBezTo>
                    <a:pt x="3740" y="9980"/>
                    <a:pt x="3526" y="9279"/>
                    <a:pt x="3433" y="8984"/>
                  </a:cubicBezTo>
                  <a:cubicBezTo>
                    <a:pt x="3495" y="8864"/>
                    <a:pt x="3563" y="8735"/>
                    <a:pt x="3629" y="8597"/>
                  </a:cubicBezTo>
                  <a:cubicBezTo>
                    <a:pt x="3763" y="8342"/>
                    <a:pt x="3897" y="8084"/>
                    <a:pt x="4030" y="7830"/>
                  </a:cubicBezTo>
                  <a:lnTo>
                    <a:pt x="4962" y="10867"/>
                  </a:lnTo>
                  <a:cubicBezTo>
                    <a:pt x="5030" y="10791"/>
                    <a:pt x="5100" y="10715"/>
                    <a:pt x="5168" y="10639"/>
                  </a:cubicBezTo>
                  <a:cubicBezTo>
                    <a:pt x="4570" y="8690"/>
                    <a:pt x="4316" y="7856"/>
                    <a:pt x="4205" y="7504"/>
                  </a:cubicBezTo>
                  <a:cubicBezTo>
                    <a:pt x="4378" y="7188"/>
                    <a:pt x="4557" y="6881"/>
                    <a:pt x="4748" y="6582"/>
                  </a:cubicBezTo>
                  <a:cubicBezTo>
                    <a:pt x="4775" y="6537"/>
                    <a:pt x="4802" y="6492"/>
                    <a:pt x="4833" y="6452"/>
                  </a:cubicBezTo>
                  <a:lnTo>
                    <a:pt x="5863" y="9809"/>
                  </a:lnTo>
                  <a:cubicBezTo>
                    <a:pt x="5930" y="9725"/>
                    <a:pt x="5993" y="9636"/>
                    <a:pt x="6059" y="9546"/>
                  </a:cubicBezTo>
                  <a:cubicBezTo>
                    <a:pt x="5413" y="7447"/>
                    <a:pt x="5141" y="6560"/>
                    <a:pt x="5030" y="6185"/>
                  </a:cubicBezTo>
                  <a:cubicBezTo>
                    <a:pt x="5244" y="5917"/>
                    <a:pt x="5489" y="5667"/>
                    <a:pt x="5738" y="5413"/>
                  </a:cubicBezTo>
                  <a:lnTo>
                    <a:pt x="6693" y="8517"/>
                  </a:lnTo>
                  <a:cubicBezTo>
                    <a:pt x="6751" y="8401"/>
                    <a:pt x="6808" y="8280"/>
                    <a:pt x="6862" y="8160"/>
                  </a:cubicBezTo>
                  <a:cubicBezTo>
                    <a:pt x="6314" y="6381"/>
                    <a:pt x="6064" y="5570"/>
                    <a:pt x="5952" y="5199"/>
                  </a:cubicBezTo>
                  <a:cubicBezTo>
                    <a:pt x="6055" y="5088"/>
                    <a:pt x="6162" y="4977"/>
                    <a:pt x="6269" y="4864"/>
                  </a:cubicBezTo>
                  <a:cubicBezTo>
                    <a:pt x="6403" y="4718"/>
                    <a:pt x="6532" y="4562"/>
                    <a:pt x="6656" y="4397"/>
                  </a:cubicBezTo>
                  <a:lnTo>
                    <a:pt x="7362" y="6698"/>
                  </a:lnTo>
                  <a:cubicBezTo>
                    <a:pt x="7405" y="6560"/>
                    <a:pt x="7455" y="6416"/>
                    <a:pt x="7508" y="6282"/>
                  </a:cubicBezTo>
                  <a:cubicBezTo>
                    <a:pt x="7152" y="5115"/>
                    <a:pt x="6956" y="4473"/>
                    <a:pt x="6849" y="4121"/>
                  </a:cubicBezTo>
                  <a:cubicBezTo>
                    <a:pt x="6897" y="4040"/>
                    <a:pt x="6951" y="3960"/>
                    <a:pt x="6996" y="3875"/>
                  </a:cubicBezTo>
                  <a:cubicBezTo>
                    <a:pt x="7170" y="3568"/>
                    <a:pt x="7308" y="3251"/>
                    <a:pt x="7432" y="2934"/>
                  </a:cubicBezTo>
                  <a:lnTo>
                    <a:pt x="8101" y="5123"/>
                  </a:lnTo>
                  <a:cubicBezTo>
                    <a:pt x="8164" y="5021"/>
                    <a:pt x="8226" y="4923"/>
                    <a:pt x="8288" y="4821"/>
                  </a:cubicBezTo>
                  <a:cubicBezTo>
                    <a:pt x="7932" y="3656"/>
                    <a:pt x="7718" y="2956"/>
                    <a:pt x="7588" y="2537"/>
                  </a:cubicBezTo>
                  <a:cubicBezTo>
                    <a:pt x="7695" y="2248"/>
                    <a:pt x="7798" y="1962"/>
                    <a:pt x="7905" y="1686"/>
                  </a:cubicBezTo>
                  <a:cubicBezTo>
                    <a:pt x="7977" y="1516"/>
                    <a:pt x="8048" y="1351"/>
                    <a:pt x="8124" y="1191"/>
                  </a:cubicBezTo>
                  <a:lnTo>
                    <a:pt x="8913" y="3768"/>
                  </a:lnTo>
                  <a:cubicBezTo>
                    <a:pt x="8975" y="3656"/>
                    <a:pt x="9033" y="3541"/>
                    <a:pt x="9087" y="3429"/>
                  </a:cubicBezTo>
                  <a:cubicBezTo>
                    <a:pt x="8672" y="2078"/>
                    <a:pt x="8436" y="1298"/>
                    <a:pt x="8298" y="852"/>
                  </a:cubicBezTo>
                  <a:cubicBezTo>
                    <a:pt x="8325" y="798"/>
                    <a:pt x="8356" y="745"/>
                    <a:pt x="8387" y="691"/>
                  </a:cubicBezTo>
                  <a:cubicBezTo>
                    <a:pt x="8432" y="611"/>
                    <a:pt x="8476" y="536"/>
                    <a:pt x="8525" y="460"/>
                  </a:cubicBezTo>
                  <a:cubicBezTo>
                    <a:pt x="8498" y="437"/>
                    <a:pt x="8471" y="419"/>
                    <a:pt x="8449" y="397"/>
                  </a:cubicBezTo>
                  <a:cubicBezTo>
                    <a:pt x="8231" y="228"/>
                    <a:pt x="7985" y="94"/>
                    <a:pt x="7726" y="1"/>
                  </a:cubicBezTo>
                  <a:close/>
                  <a:moveTo>
                    <a:pt x="63" y="14464"/>
                  </a:moveTo>
                  <a:cubicBezTo>
                    <a:pt x="61" y="14466"/>
                    <a:pt x="60" y="14467"/>
                    <a:pt x="58" y="14469"/>
                  </a:cubicBezTo>
                  <a:cubicBezTo>
                    <a:pt x="60" y="14467"/>
                    <a:pt x="61" y="14466"/>
                    <a:pt x="63" y="14464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1197659" y="-195080"/>
              <a:ext cx="1469481" cy="2163959"/>
            </a:xfrm>
            <a:custGeom>
              <a:rect b="b" l="l" r="r" t="t"/>
              <a:pathLst>
                <a:path extrusionOk="0" h="68124" w="46261">
                  <a:moveTo>
                    <a:pt x="13852" y="1"/>
                  </a:moveTo>
                  <a:cubicBezTo>
                    <a:pt x="13309" y="1"/>
                    <a:pt x="12761" y="56"/>
                    <a:pt x="12222" y="118"/>
                  </a:cubicBezTo>
                  <a:cubicBezTo>
                    <a:pt x="10224" y="350"/>
                    <a:pt x="8147" y="697"/>
                    <a:pt x="6502" y="1862"/>
                  </a:cubicBezTo>
                  <a:cubicBezTo>
                    <a:pt x="1" y="6463"/>
                    <a:pt x="6966" y="17405"/>
                    <a:pt x="9186" y="22457"/>
                  </a:cubicBezTo>
                  <a:cubicBezTo>
                    <a:pt x="9913" y="24110"/>
                    <a:pt x="10640" y="25774"/>
                    <a:pt x="11068" y="27526"/>
                  </a:cubicBezTo>
                  <a:cubicBezTo>
                    <a:pt x="11531" y="29429"/>
                    <a:pt x="11638" y="31401"/>
                    <a:pt x="11946" y="33340"/>
                  </a:cubicBezTo>
                  <a:cubicBezTo>
                    <a:pt x="12669" y="37901"/>
                    <a:pt x="14599" y="42770"/>
                    <a:pt x="17680" y="46279"/>
                  </a:cubicBezTo>
                  <a:cubicBezTo>
                    <a:pt x="20240" y="49187"/>
                    <a:pt x="23842" y="50724"/>
                    <a:pt x="26566" y="53525"/>
                  </a:cubicBezTo>
                  <a:cubicBezTo>
                    <a:pt x="29687" y="56731"/>
                    <a:pt x="31319" y="61345"/>
                    <a:pt x="35363" y="63650"/>
                  </a:cubicBezTo>
                  <a:cubicBezTo>
                    <a:pt x="38596" y="65488"/>
                    <a:pt x="42805" y="66589"/>
                    <a:pt x="46260" y="68123"/>
                  </a:cubicBezTo>
                  <a:cubicBezTo>
                    <a:pt x="44495" y="64261"/>
                    <a:pt x="42707" y="60333"/>
                    <a:pt x="42105" y="56133"/>
                  </a:cubicBezTo>
                  <a:cubicBezTo>
                    <a:pt x="41712" y="53395"/>
                    <a:pt x="41829" y="50605"/>
                    <a:pt x="41459" y="47872"/>
                  </a:cubicBezTo>
                  <a:cubicBezTo>
                    <a:pt x="40304" y="39386"/>
                    <a:pt x="35110" y="31771"/>
                    <a:pt x="30931" y="24093"/>
                  </a:cubicBezTo>
                  <a:cubicBezTo>
                    <a:pt x="29813" y="22041"/>
                    <a:pt x="28764" y="19982"/>
                    <a:pt x="27887" y="17909"/>
                  </a:cubicBezTo>
                  <a:cubicBezTo>
                    <a:pt x="25327" y="11840"/>
                    <a:pt x="22915" y="6587"/>
                    <a:pt x="17939" y="1897"/>
                  </a:cubicBezTo>
                  <a:cubicBezTo>
                    <a:pt x="17270" y="1259"/>
                    <a:pt x="16548" y="627"/>
                    <a:pt x="15682" y="296"/>
                  </a:cubicBezTo>
                  <a:cubicBezTo>
                    <a:pt x="15095" y="74"/>
                    <a:pt x="14477" y="1"/>
                    <a:pt x="138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1355308" y="-178880"/>
              <a:ext cx="1312657" cy="2147568"/>
            </a:xfrm>
            <a:custGeom>
              <a:rect b="b" l="l" r="r" t="t"/>
              <a:pathLst>
                <a:path extrusionOk="0" h="67608" w="41324">
                  <a:moveTo>
                    <a:pt x="4798" y="0"/>
                  </a:moveTo>
                  <a:cubicBezTo>
                    <a:pt x="3763" y="237"/>
                    <a:pt x="2769" y="580"/>
                    <a:pt x="1882" y="1133"/>
                  </a:cubicBezTo>
                  <a:lnTo>
                    <a:pt x="2238" y="1685"/>
                  </a:lnTo>
                  <a:cubicBezTo>
                    <a:pt x="2421" y="1971"/>
                    <a:pt x="2592" y="2234"/>
                    <a:pt x="2752" y="2484"/>
                  </a:cubicBezTo>
                  <a:cubicBezTo>
                    <a:pt x="2310" y="4130"/>
                    <a:pt x="1495" y="7139"/>
                    <a:pt x="1" y="12664"/>
                  </a:cubicBezTo>
                  <a:cubicBezTo>
                    <a:pt x="170" y="13140"/>
                    <a:pt x="353" y="13613"/>
                    <a:pt x="544" y="14086"/>
                  </a:cubicBezTo>
                  <a:lnTo>
                    <a:pt x="3403" y="3496"/>
                  </a:lnTo>
                  <a:lnTo>
                    <a:pt x="5235" y="6340"/>
                  </a:lnTo>
                  <a:cubicBezTo>
                    <a:pt x="5364" y="6546"/>
                    <a:pt x="5498" y="6746"/>
                    <a:pt x="5632" y="6951"/>
                  </a:cubicBezTo>
                  <a:cubicBezTo>
                    <a:pt x="5181" y="8614"/>
                    <a:pt x="4294" y="11905"/>
                    <a:pt x="2528" y="18437"/>
                  </a:cubicBezTo>
                  <a:cubicBezTo>
                    <a:pt x="2734" y="18852"/>
                    <a:pt x="2934" y="19258"/>
                    <a:pt x="3127" y="19646"/>
                  </a:cubicBezTo>
                  <a:lnTo>
                    <a:pt x="6283" y="7964"/>
                  </a:lnTo>
                  <a:cubicBezTo>
                    <a:pt x="6920" y="8966"/>
                    <a:pt x="7545" y="9966"/>
                    <a:pt x="8142" y="10978"/>
                  </a:cubicBezTo>
                  <a:cubicBezTo>
                    <a:pt x="8253" y="11170"/>
                    <a:pt x="8365" y="11361"/>
                    <a:pt x="8472" y="11553"/>
                  </a:cubicBezTo>
                  <a:cubicBezTo>
                    <a:pt x="8027" y="13203"/>
                    <a:pt x="7086" y="16685"/>
                    <a:pt x="5101" y="24015"/>
                  </a:cubicBezTo>
                  <a:cubicBezTo>
                    <a:pt x="5298" y="24492"/>
                    <a:pt x="5475" y="24970"/>
                    <a:pt x="5641" y="25451"/>
                  </a:cubicBezTo>
                  <a:cubicBezTo>
                    <a:pt x="5641" y="25451"/>
                    <a:pt x="5641" y="25446"/>
                    <a:pt x="9097" y="12668"/>
                  </a:cubicBezTo>
                  <a:cubicBezTo>
                    <a:pt x="9645" y="13680"/>
                    <a:pt x="10153" y="14705"/>
                    <a:pt x="10599" y="15753"/>
                  </a:cubicBezTo>
                  <a:cubicBezTo>
                    <a:pt x="10772" y="16154"/>
                    <a:pt x="10938" y="16556"/>
                    <a:pt x="11093" y="16961"/>
                  </a:cubicBezTo>
                  <a:cubicBezTo>
                    <a:pt x="10550" y="18986"/>
                    <a:pt x="9387" y="23284"/>
                    <a:pt x="6920" y="32420"/>
                  </a:cubicBezTo>
                  <a:cubicBezTo>
                    <a:pt x="6938" y="32558"/>
                    <a:pt x="6961" y="32696"/>
                    <a:pt x="6983" y="32830"/>
                  </a:cubicBezTo>
                  <a:cubicBezTo>
                    <a:pt x="7068" y="33374"/>
                    <a:pt x="7170" y="33918"/>
                    <a:pt x="7290" y="34462"/>
                  </a:cubicBezTo>
                  <a:lnTo>
                    <a:pt x="11629" y="18397"/>
                  </a:lnTo>
                  <a:cubicBezTo>
                    <a:pt x="11919" y="19208"/>
                    <a:pt x="12196" y="20029"/>
                    <a:pt x="12472" y="20858"/>
                  </a:cubicBezTo>
                  <a:cubicBezTo>
                    <a:pt x="12775" y="21768"/>
                    <a:pt x="13073" y="22686"/>
                    <a:pt x="13386" y="23600"/>
                  </a:cubicBezTo>
                  <a:cubicBezTo>
                    <a:pt x="12842" y="25620"/>
                    <a:pt x="11647" y="30057"/>
                    <a:pt x="9016" y="39803"/>
                  </a:cubicBezTo>
                  <a:cubicBezTo>
                    <a:pt x="9194" y="40223"/>
                    <a:pt x="9391" y="40641"/>
                    <a:pt x="9595" y="41052"/>
                  </a:cubicBezTo>
                  <a:lnTo>
                    <a:pt x="13912" y="25090"/>
                  </a:lnTo>
                  <a:cubicBezTo>
                    <a:pt x="14042" y="25437"/>
                    <a:pt x="14170" y="25785"/>
                    <a:pt x="14304" y="26133"/>
                  </a:cubicBezTo>
                  <a:cubicBezTo>
                    <a:pt x="14759" y="27297"/>
                    <a:pt x="15277" y="28456"/>
                    <a:pt x="15861" y="29571"/>
                  </a:cubicBezTo>
                  <a:cubicBezTo>
                    <a:pt x="15415" y="31216"/>
                    <a:pt x="14349" y="35162"/>
                    <a:pt x="11794" y="44633"/>
                  </a:cubicBezTo>
                  <a:cubicBezTo>
                    <a:pt x="12017" y="44927"/>
                    <a:pt x="12249" y="45216"/>
                    <a:pt x="12480" y="45497"/>
                  </a:cubicBezTo>
                  <a:lnTo>
                    <a:pt x="16480" y="30699"/>
                  </a:lnTo>
                  <a:cubicBezTo>
                    <a:pt x="16583" y="30872"/>
                    <a:pt x="16685" y="31047"/>
                    <a:pt x="16788" y="31220"/>
                  </a:cubicBezTo>
                  <a:cubicBezTo>
                    <a:pt x="17394" y="32232"/>
                    <a:pt x="18041" y="33214"/>
                    <a:pt x="18701" y="34173"/>
                  </a:cubicBezTo>
                  <a:cubicBezTo>
                    <a:pt x="18335" y="35527"/>
                    <a:pt x="17399" y="39001"/>
                    <a:pt x="14999" y="47891"/>
                  </a:cubicBezTo>
                  <a:cubicBezTo>
                    <a:pt x="15250" y="48084"/>
                    <a:pt x="15503" y="48284"/>
                    <a:pt x="15762" y="48471"/>
                  </a:cubicBezTo>
                  <a:lnTo>
                    <a:pt x="19370" y="35126"/>
                  </a:lnTo>
                  <a:cubicBezTo>
                    <a:pt x="20132" y="36210"/>
                    <a:pt x="20907" y="37276"/>
                    <a:pt x="21657" y="38355"/>
                  </a:cubicBezTo>
                  <a:cubicBezTo>
                    <a:pt x="21345" y="39505"/>
                    <a:pt x="20533" y="42514"/>
                    <a:pt x="18415" y="50358"/>
                  </a:cubicBezTo>
                  <a:cubicBezTo>
                    <a:pt x="18670" y="50545"/>
                    <a:pt x="18932" y="50737"/>
                    <a:pt x="19187" y="50924"/>
                  </a:cubicBezTo>
                  <a:lnTo>
                    <a:pt x="22321" y="39326"/>
                  </a:lnTo>
                  <a:cubicBezTo>
                    <a:pt x="22558" y="39678"/>
                    <a:pt x="22790" y="40036"/>
                    <a:pt x="23021" y="40392"/>
                  </a:cubicBezTo>
                  <a:cubicBezTo>
                    <a:pt x="23556" y="41221"/>
                    <a:pt x="24047" y="42065"/>
                    <a:pt x="24506" y="42929"/>
                  </a:cubicBezTo>
                  <a:cubicBezTo>
                    <a:pt x="24239" y="43928"/>
                    <a:pt x="23539" y="46505"/>
                    <a:pt x="21741" y="53157"/>
                  </a:cubicBezTo>
                  <a:cubicBezTo>
                    <a:pt x="21982" y="53416"/>
                    <a:pt x="22223" y="53684"/>
                    <a:pt x="22451" y="53951"/>
                  </a:cubicBezTo>
                  <a:lnTo>
                    <a:pt x="25108" y="44119"/>
                  </a:lnTo>
                  <a:cubicBezTo>
                    <a:pt x="25282" y="44477"/>
                    <a:pt x="25447" y="44837"/>
                    <a:pt x="25607" y="45203"/>
                  </a:cubicBezTo>
                  <a:cubicBezTo>
                    <a:pt x="26102" y="46304"/>
                    <a:pt x="26583" y="47410"/>
                    <a:pt x="27083" y="48512"/>
                  </a:cubicBezTo>
                  <a:cubicBezTo>
                    <a:pt x="26860" y="49341"/>
                    <a:pt x="26276" y="51499"/>
                    <a:pt x="24760" y="57117"/>
                  </a:cubicBezTo>
                  <a:cubicBezTo>
                    <a:pt x="24974" y="57442"/>
                    <a:pt x="25202" y="57763"/>
                    <a:pt x="25420" y="58080"/>
                  </a:cubicBezTo>
                  <a:cubicBezTo>
                    <a:pt x="25420" y="58080"/>
                    <a:pt x="25420" y="58075"/>
                    <a:pt x="27663" y="49782"/>
                  </a:cubicBezTo>
                  <a:cubicBezTo>
                    <a:pt x="27739" y="49938"/>
                    <a:pt x="27810" y="50095"/>
                    <a:pt x="27886" y="50255"/>
                  </a:cubicBezTo>
                  <a:cubicBezTo>
                    <a:pt x="28461" y="51476"/>
                    <a:pt x="29067" y="52690"/>
                    <a:pt x="29719" y="53880"/>
                  </a:cubicBezTo>
                  <a:cubicBezTo>
                    <a:pt x="29549" y="54509"/>
                    <a:pt x="29081" y="56243"/>
                    <a:pt x="27779" y="61053"/>
                  </a:cubicBezTo>
                  <a:cubicBezTo>
                    <a:pt x="28011" y="61304"/>
                    <a:pt x="28256" y="61535"/>
                    <a:pt x="28505" y="61763"/>
                  </a:cubicBezTo>
                  <a:lnTo>
                    <a:pt x="30338" y="54990"/>
                  </a:lnTo>
                  <a:cubicBezTo>
                    <a:pt x="31030" y="56194"/>
                    <a:pt x="31765" y="57371"/>
                    <a:pt x="32554" y="58512"/>
                  </a:cubicBezTo>
                  <a:cubicBezTo>
                    <a:pt x="32442" y="58927"/>
                    <a:pt x="32117" y="60117"/>
                    <a:pt x="31190" y="63564"/>
                  </a:cubicBezTo>
                  <a:cubicBezTo>
                    <a:pt x="31452" y="63702"/>
                    <a:pt x="31720" y="63836"/>
                    <a:pt x="32001" y="63961"/>
                  </a:cubicBezTo>
                  <a:lnTo>
                    <a:pt x="33218" y="59448"/>
                  </a:lnTo>
                  <a:cubicBezTo>
                    <a:pt x="33308" y="59574"/>
                    <a:pt x="33401" y="59699"/>
                    <a:pt x="33495" y="59819"/>
                  </a:cubicBezTo>
                  <a:cubicBezTo>
                    <a:pt x="34154" y="60706"/>
                    <a:pt x="34855" y="61562"/>
                    <a:pt x="35590" y="62387"/>
                  </a:cubicBezTo>
                  <a:cubicBezTo>
                    <a:pt x="35533" y="62601"/>
                    <a:pt x="35358" y="63239"/>
                    <a:pt x="34846" y="65147"/>
                  </a:cubicBezTo>
                  <a:cubicBezTo>
                    <a:pt x="35123" y="65254"/>
                    <a:pt x="35399" y="65352"/>
                    <a:pt x="35685" y="65459"/>
                  </a:cubicBezTo>
                  <a:lnTo>
                    <a:pt x="36300" y="63158"/>
                  </a:lnTo>
                  <a:cubicBezTo>
                    <a:pt x="37097" y="64010"/>
                    <a:pt x="37936" y="64821"/>
                    <a:pt x="38809" y="65593"/>
                  </a:cubicBezTo>
                  <a:cubicBezTo>
                    <a:pt x="38792" y="65655"/>
                    <a:pt x="38739" y="65856"/>
                    <a:pt x="38556" y="66511"/>
                  </a:cubicBezTo>
                  <a:cubicBezTo>
                    <a:pt x="38841" y="66618"/>
                    <a:pt x="39117" y="66725"/>
                    <a:pt x="39393" y="66828"/>
                  </a:cubicBezTo>
                  <a:lnTo>
                    <a:pt x="39558" y="66231"/>
                  </a:lnTo>
                  <a:cubicBezTo>
                    <a:pt x="40134" y="66712"/>
                    <a:pt x="40718" y="67171"/>
                    <a:pt x="41324" y="67608"/>
                  </a:cubicBezTo>
                  <a:cubicBezTo>
                    <a:pt x="39523" y="66212"/>
                    <a:pt x="37869" y="64638"/>
                    <a:pt x="36370" y="62936"/>
                  </a:cubicBezTo>
                  <a:lnTo>
                    <a:pt x="36370" y="62936"/>
                  </a:lnTo>
                  <a:cubicBezTo>
                    <a:pt x="36710" y="63029"/>
                    <a:pt x="37543" y="63261"/>
                    <a:pt x="39612" y="63827"/>
                  </a:cubicBezTo>
                  <a:cubicBezTo>
                    <a:pt x="39465" y="63475"/>
                    <a:pt x="39327" y="63132"/>
                    <a:pt x="39184" y="62780"/>
                  </a:cubicBezTo>
                  <a:lnTo>
                    <a:pt x="35358" y="61741"/>
                  </a:lnTo>
                  <a:cubicBezTo>
                    <a:pt x="34802" y="61053"/>
                    <a:pt x="34271" y="60349"/>
                    <a:pt x="33763" y="59627"/>
                  </a:cubicBezTo>
                  <a:cubicBezTo>
                    <a:pt x="33343" y="59030"/>
                    <a:pt x="32938" y="58423"/>
                    <a:pt x="32549" y="57804"/>
                  </a:cubicBezTo>
                  <a:lnTo>
                    <a:pt x="32549" y="57804"/>
                  </a:lnTo>
                  <a:cubicBezTo>
                    <a:pt x="33067" y="57946"/>
                    <a:pt x="34422" y="58316"/>
                    <a:pt x="37953" y="59279"/>
                  </a:cubicBezTo>
                  <a:cubicBezTo>
                    <a:pt x="37856" y="58954"/>
                    <a:pt x="37762" y="58619"/>
                    <a:pt x="37677" y="58285"/>
                  </a:cubicBezTo>
                  <a:lnTo>
                    <a:pt x="31872" y="56698"/>
                  </a:lnTo>
                  <a:cubicBezTo>
                    <a:pt x="31158" y="55485"/>
                    <a:pt x="30494" y="54246"/>
                    <a:pt x="29870" y="52984"/>
                  </a:cubicBezTo>
                  <a:lnTo>
                    <a:pt x="29870" y="52984"/>
                  </a:lnTo>
                  <a:cubicBezTo>
                    <a:pt x="30534" y="53162"/>
                    <a:pt x="32304" y="53648"/>
                    <a:pt x="37053" y="54945"/>
                  </a:cubicBezTo>
                  <a:cubicBezTo>
                    <a:pt x="37017" y="54633"/>
                    <a:pt x="36986" y="54312"/>
                    <a:pt x="36963" y="53996"/>
                  </a:cubicBezTo>
                  <a:lnTo>
                    <a:pt x="29361" y="51918"/>
                  </a:lnTo>
                  <a:cubicBezTo>
                    <a:pt x="29058" y="51276"/>
                    <a:pt x="28768" y="50625"/>
                    <a:pt x="28483" y="49974"/>
                  </a:cubicBezTo>
                  <a:cubicBezTo>
                    <a:pt x="28242" y="49426"/>
                    <a:pt x="28011" y="48877"/>
                    <a:pt x="27779" y="48325"/>
                  </a:cubicBezTo>
                  <a:lnTo>
                    <a:pt x="27779" y="48325"/>
                  </a:lnTo>
                  <a:cubicBezTo>
                    <a:pt x="28590" y="48547"/>
                    <a:pt x="30797" y="49149"/>
                    <a:pt x="36776" y="50786"/>
                  </a:cubicBezTo>
                  <a:cubicBezTo>
                    <a:pt x="36763" y="50473"/>
                    <a:pt x="36745" y="50157"/>
                    <a:pt x="36728" y="49844"/>
                  </a:cubicBezTo>
                  <a:lnTo>
                    <a:pt x="27351" y="47286"/>
                  </a:lnTo>
                  <a:cubicBezTo>
                    <a:pt x="27021" y="46483"/>
                    <a:pt x="26696" y="45680"/>
                    <a:pt x="26365" y="44874"/>
                  </a:cubicBezTo>
                  <a:cubicBezTo>
                    <a:pt x="26204" y="44485"/>
                    <a:pt x="26040" y="44102"/>
                    <a:pt x="25871" y="43714"/>
                  </a:cubicBezTo>
                  <a:lnTo>
                    <a:pt x="25871" y="43714"/>
                  </a:lnTo>
                  <a:cubicBezTo>
                    <a:pt x="26838" y="43977"/>
                    <a:pt x="29433" y="44686"/>
                    <a:pt x="36380" y="46586"/>
                  </a:cubicBezTo>
                  <a:cubicBezTo>
                    <a:pt x="36321" y="46259"/>
                    <a:pt x="36263" y="45934"/>
                    <a:pt x="36201" y="45617"/>
                  </a:cubicBezTo>
                  <a:cubicBezTo>
                    <a:pt x="36201" y="45617"/>
                    <a:pt x="36201" y="45613"/>
                    <a:pt x="25389" y="42657"/>
                  </a:cubicBezTo>
                  <a:cubicBezTo>
                    <a:pt x="24934" y="41703"/>
                    <a:pt x="24448" y="40758"/>
                    <a:pt x="23913" y="39853"/>
                  </a:cubicBezTo>
                  <a:cubicBezTo>
                    <a:pt x="23735" y="39550"/>
                    <a:pt x="23556" y="39246"/>
                    <a:pt x="23378" y="38943"/>
                  </a:cubicBezTo>
                  <a:lnTo>
                    <a:pt x="23378" y="38943"/>
                  </a:lnTo>
                  <a:cubicBezTo>
                    <a:pt x="24599" y="39277"/>
                    <a:pt x="27653" y="40112"/>
                    <a:pt x="35305" y="42203"/>
                  </a:cubicBezTo>
                  <a:cubicBezTo>
                    <a:pt x="35198" y="41863"/>
                    <a:pt x="35082" y="41530"/>
                    <a:pt x="34962" y="41186"/>
                  </a:cubicBezTo>
                  <a:lnTo>
                    <a:pt x="22691" y="37828"/>
                  </a:lnTo>
                  <a:cubicBezTo>
                    <a:pt x="21884" y="36535"/>
                    <a:pt x="21045" y="35269"/>
                    <a:pt x="20239" y="33998"/>
                  </a:cubicBezTo>
                  <a:lnTo>
                    <a:pt x="20239" y="33998"/>
                  </a:lnTo>
                  <a:cubicBezTo>
                    <a:pt x="21683" y="34391"/>
                    <a:pt x="25165" y="35344"/>
                    <a:pt x="33539" y="37637"/>
                  </a:cubicBezTo>
                  <a:cubicBezTo>
                    <a:pt x="33378" y="37280"/>
                    <a:pt x="33214" y="36932"/>
                    <a:pt x="33049" y="36580"/>
                  </a:cubicBezTo>
                  <a:lnTo>
                    <a:pt x="19543" y="32883"/>
                  </a:lnTo>
                  <a:cubicBezTo>
                    <a:pt x="19053" y="32081"/>
                    <a:pt x="18580" y="31274"/>
                    <a:pt x="18139" y="30454"/>
                  </a:cubicBezTo>
                  <a:cubicBezTo>
                    <a:pt x="17898" y="30026"/>
                    <a:pt x="17675" y="29593"/>
                    <a:pt x="17466" y="29152"/>
                  </a:cubicBezTo>
                  <a:lnTo>
                    <a:pt x="17466" y="29152"/>
                  </a:lnTo>
                  <a:cubicBezTo>
                    <a:pt x="18964" y="29562"/>
                    <a:pt x="22558" y="30543"/>
                    <a:pt x="31185" y="32901"/>
                  </a:cubicBezTo>
                  <a:cubicBezTo>
                    <a:pt x="30989" y="32541"/>
                    <a:pt x="30797" y="32175"/>
                    <a:pt x="30596" y="31818"/>
                  </a:cubicBezTo>
                  <a:lnTo>
                    <a:pt x="16984" y="28094"/>
                  </a:lnTo>
                  <a:cubicBezTo>
                    <a:pt x="16493" y="26954"/>
                    <a:pt x="16075" y="25777"/>
                    <a:pt x="15695" y="24577"/>
                  </a:cubicBezTo>
                  <a:lnTo>
                    <a:pt x="15695" y="24577"/>
                  </a:lnTo>
                  <a:cubicBezTo>
                    <a:pt x="17158" y="24978"/>
                    <a:pt x="20564" y="25910"/>
                    <a:pt x="28492" y="28082"/>
                  </a:cubicBezTo>
                  <a:cubicBezTo>
                    <a:pt x="28283" y="27711"/>
                    <a:pt x="28077" y="27345"/>
                    <a:pt x="27873" y="26985"/>
                  </a:cubicBezTo>
                  <a:cubicBezTo>
                    <a:pt x="27873" y="26985"/>
                    <a:pt x="27867" y="26985"/>
                    <a:pt x="15379" y="23569"/>
                  </a:cubicBezTo>
                  <a:cubicBezTo>
                    <a:pt x="15053" y="22482"/>
                    <a:pt x="14746" y="21375"/>
                    <a:pt x="14438" y="20261"/>
                  </a:cubicBezTo>
                  <a:cubicBezTo>
                    <a:pt x="14425" y="20221"/>
                    <a:pt x="14416" y="20181"/>
                    <a:pt x="14402" y="20136"/>
                  </a:cubicBezTo>
                  <a:lnTo>
                    <a:pt x="14402" y="20136"/>
                  </a:lnTo>
                  <a:cubicBezTo>
                    <a:pt x="15834" y="20529"/>
                    <a:pt x="18954" y="21385"/>
                    <a:pt x="25781" y="23248"/>
                  </a:cubicBezTo>
                  <a:cubicBezTo>
                    <a:pt x="25589" y="22892"/>
                    <a:pt x="25398" y="22530"/>
                    <a:pt x="25210" y="22169"/>
                  </a:cubicBezTo>
                  <a:lnTo>
                    <a:pt x="14117" y="19138"/>
                  </a:lnTo>
                  <a:cubicBezTo>
                    <a:pt x="13783" y="17982"/>
                    <a:pt x="13431" y="16827"/>
                    <a:pt x="13025" y="15673"/>
                  </a:cubicBezTo>
                  <a:lnTo>
                    <a:pt x="13025" y="15673"/>
                  </a:lnTo>
                  <a:cubicBezTo>
                    <a:pt x="14464" y="16065"/>
                    <a:pt x="17407" y="16872"/>
                    <a:pt x="23414" y="18513"/>
                  </a:cubicBezTo>
                  <a:cubicBezTo>
                    <a:pt x="23253" y="18165"/>
                    <a:pt x="23101" y="17817"/>
                    <a:pt x="22955" y="17461"/>
                  </a:cubicBezTo>
                  <a:lnTo>
                    <a:pt x="12641" y="14643"/>
                  </a:lnTo>
                  <a:cubicBezTo>
                    <a:pt x="12173" y="13413"/>
                    <a:pt x="11629" y="12213"/>
                    <a:pt x="11050" y="11045"/>
                  </a:cubicBezTo>
                  <a:lnTo>
                    <a:pt x="11050" y="11045"/>
                  </a:lnTo>
                  <a:cubicBezTo>
                    <a:pt x="12610" y="11473"/>
                    <a:pt x="15615" y="12293"/>
                    <a:pt x="21399" y="13872"/>
                  </a:cubicBezTo>
                  <a:cubicBezTo>
                    <a:pt x="21238" y="13520"/>
                    <a:pt x="21072" y="13167"/>
                    <a:pt x="20907" y="12814"/>
                  </a:cubicBezTo>
                  <a:cubicBezTo>
                    <a:pt x="20907" y="12814"/>
                    <a:pt x="20903" y="12814"/>
                    <a:pt x="10501" y="9970"/>
                  </a:cubicBezTo>
                  <a:cubicBezTo>
                    <a:pt x="10457" y="9890"/>
                    <a:pt x="10416" y="9814"/>
                    <a:pt x="10377" y="9738"/>
                  </a:cubicBezTo>
                  <a:cubicBezTo>
                    <a:pt x="9747" y="8548"/>
                    <a:pt x="9092" y="7388"/>
                    <a:pt x="8428" y="6243"/>
                  </a:cubicBezTo>
                  <a:lnTo>
                    <a:pt x="8428" y="6243"/>
                  </a:lnTo>
                  <a:cubicBezTo>
                    <a:pt x="10104" y="6702"/>
                    <a:pt x="13221" y="7549"/>
                    <a:pt x="19008" y="9132"/>
                  </a:cubicBezTo>
                  <a:cubicBezTo>
                    <a:pt x="18794" y="8762"/>
                    <a:pt x="18576" y="8396"/>
                    <a:pt x="18349" y="8030"/>
                  </a:cubicBezTo>
                  <a:lnTo>
                    <a:pt x="7790" y="5146"/>
                  </a:lnTo>
                  <a:cubicBezTo>
                    <a:pt x="7737" y="5052"/>
                    <a:pt x="7683" y="4959"/>
                    <a:pt x="7630" y="4869"/>
                  </a:cubicBezTo>
                  <a:cubicBezTo>
                    <a:pt x="6644" y="3179"/>
                    <a:pt x="6011" y="2087"/>
                    <a:pt x="5596" y="1378"/>
                  </a:cubicBezTo>
                  <a:lnTo>
                    <a:pt x="5596" y="1378"/>
                  </a:lnTo>
                  <a:cubicBezTo>
                    <a:pt x="7268" y="1837"/>
                    <a:pt x="10237" y="2649"/>
                    <a:pt x="15526" y="4093"/>
                  </a:cubicBezTo>
                  <a:cubicBezTo>
                    <a:pt x="15182" y="3688"/>
                    <a:pt x="14826" y="3278"/>
                    <a:pt x="14456" y="2876"/>
                  </a:cubicBezTo>
                  <a:lnTo>
                    <a:pt x="4959" y="281"/>
                  </a:lnTo>
                  <a:lnTo>
                    <a:pt x="4847" y="90"/>
                  </a:lnTo>
                  <a:cubicBezTo>
                    <a:pt x="4829" y="58"/>
                    <a:pt x="4812" y="31"/>
                    <a:pt x="479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4078903" y="-305940"/>
              <a:ext cx="870520" cy="2139246"/>
            </a:xfrm>
            <a:custGeom>
              <a:rect b="b" l="l" r="r" t="t"/>
              <a:pathLst>
                <a:path extrusionOk="0" h="67346" w="27405">
                  <a:moveTo>
                    <a:pt x="18729" y="1"/>
                  </a:moveTo>
                  <a:cubicBezTo>
                    <a:pt x="12325" y="1"/>
                    <a:pt x="10402" y="10680"/>
                    <a:pt x="8873" y="15152"/>
                  </a:cubicBezTo>
                  <a:cubicBezTo>
                    <a:pt x="8361" y="16672"/>
                    <a:pt x="7835" y="18197"/>
                    <a:pt x="7064" y="19606"/>
                  </a:cubicBezTo>
                  <a:cubicBezTo>
                    <a:pt x="6225" y="21131"/>
                    <a:pt x="5106" y="22486"/>
                    <a:pt x="4143" y="23940"/>
                  </a:cubicBezTo>
                  <a:cubicBezTo>
                    <a:pt x="1878" y="27365"/>
                    <a:pt x="211" y="31711"/>
                    <a:pt x="121" y="35858"/>
                  </a:cubicBezTo>
                  <a:cubicBezTo>
                    <a:pt x="54" y="39300"/>
                    <a:pt x="1485" y="42474"/>
                    <a:pt x="1588" y="45948"/>
                  </a:cubicBezTo>
                  <a:cubicBezTo>
                    <a:pt x="1703" y="49921"/>
                    <a:pt x="1" y="53924"/>
                    <a:pt x="1263" y="57862"/>
                  </a:cubicBezTo>
                  <a:cubicBezTo>
                    <a:pt x="2279" y="61010"/>
                    <a:pt x="4374" y="64261"/>
                    <a:pt x="5712" y="67346"/>
                  </a:cubicBezTo>
                  <a:cubicBezTo>
                    <a:pt x="6876" y="63752"/>
                    <a:pt x="8066" y="60104"/>
                    <a:pt x="10198" y="56992"/>
                  </a:cubicBezTo>
                  <a:cubicBezTo>
                    <a:pt x="11585" y="54964"/>
                    <a:pt x="13341" y="53202"/>
                    <a:pt x="14742" y="51191"/>
                  </a:cubicBezTo>
                  <a:cubicBezTo>
                    <a:pt x="19084" y="44941"/>
                    <a:pt x="20261" y="36835"/>
                    <a:pt x="22134" y="29295"/>
                  </a:cubicBezTo>
                  <a:cubicBezTo>
                    <a:pt x="22634" y="27275"/>
                    <a:pt x="23186" y="25299"/>
                    <a:pt x="23860" y="23414"/>
                  </a:cubicBezTo>
                  <a:cubicBezTo>
                    <a:pt x="25826" y="17903"/>
                    <a:pt x="27404" y="13007"/>
                    <a:pt x="26968" y="6947"/>
                  </a:cubicBezTo>
                  <a:cubicBezTo>
                    <a:pt x="26910" y="6127"/>
                    <a:pt x="26820" y="5280"/>
                    <a:pt x="26450" y="4539"/>
                  </a:cubicBezTo>
                  <a:cubicBezTo>
                    <a:pt x="25982" y="3613"/>
                    <a:pt x="25130" y="2957"/>
                    <a:pt x="24292" y="2346"/>
                  </a:cubicBezTo>
                  <a:cubicBezTo>
                    <a:pt x="22843" y="1298"/>
                    <a:pt x="21274" y="277"/>
                    <a:pt x="19499" y="50"/>
                  </a:cubicBezTo>
                  <a:cubicBezTo>
                    <a:pt x="19236" y="17"/>
                    <a:pt x="18979" y="1"/>
                    <a:pt x="18729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4083160" y="-302255"/>
              <a:ext cx="854796" cy="2135847"/>
            </a:xfrm>
            <a:custGeom>
              <a:rect b="b" l="l" r="r" t="t"/>
              <a:pathLst>
                <a:path extrusionOk="0" h="67239" w="26910">
                  <a:moveTo>
                    <a:pt x="19717" y="1"/>
                  </a:moveTo>
                  <a:lnTo>
                    <a:pt x="19619" y="576"/>
                  </a:lnTo>
                  <a:cubicBezTo>
                    <a:pt x="19570" y="871"/>
                    <a:pt x="19520" y="1147"/>
                    <a:pt x="19477" y="1406"/>
                  </a:cubicBezTo>
                  <a:cubicBezTo>
                    <a:pt x="18201" y="2217"/>
                    <a:pt x="15855" y="3697"/>
                    <a:pt x="11558" y="6421"/>
                  </a:cubicBezTo>
                  <a:cubicBezTo>
                    <a:pt x="11383" y="6831"/>
                    <a:pt x="11219" y="7255"/>
                    <a:pt x="11058" y="7674"/>
                  </a:cubicBezTo>
                  <a:lnTo>
                    <a:pt x="19294" y="2462"/>
                  </a:lnTo>
                  <a:lnTo>
                    <a:pt x="18785" y="5423"/>
                  </a:lnTo>
                  <a:cubicBezTo>
                    <a:pt x="18750" y="5637"/>
                    <a:pt x="18714" y="5851"/>
                    <a:pt x="18678" y="6061"/>
                  </a:cubicBezTo>
                  <a:cubicBezTo>
                    <a:pt x="17386" y="6880"/>
                    <a:pt x="14822" y="8504"/>
                    <a:pt x="9743" y="11718"/>
                  </a:cubicBezTo>
                  <a:cubicBezTo>
                    <a:pt x="9627" y="12111"/>
                    <a:pt x="9515" y="12503"/>
                    <a:pt x="9408" y="12869"/>
                  </a:cubicBezTo>
                  <a:lnTo>
                    <a:pt x="18495" y="7117"/>
                  </a:lnTo>
                  <a:lnTo>
                    <a:pt x="18495" y="7117"/>
                  </a:lnTo>
                  <a:cubicBezTo>
                    <a:pt x="18312" y="8156"/>
                    <a:pt x="18121" y="9191"/>
                    <a:pt x="17902" y="10207"/>
                  </a:cubicBezTo>
                  <a:cubicBezTo>
                    <a:pt x="17858" y="10399"/>
                    <a:pt x="17818" y="10590"/>
                    <a:pt x="17773" y="10782"/>
                  </a:cubicBezTo>
                  <a:cubicBezTo>
                    <a:pt x="16489" y="11598"/>
                    <a:pt x="13778" y="13311"/>
                    <a:pt x="8076" y="16922"/>
                  </a:cubicBezTo>
                  <a:cubicBezTo>
                    <a:pt x="7919" y="17350"/>
                    <a:pt x="7749" y="17769"/>
                    <a:pt x="7567" y="18184"/>
                  </a:cubicBezTo>
                  <a:lnTo>
                    <a:pt x="17510" y="11887"/>
                  </a:lnTo>
                  <a:lnTo>
                    <a:pt x="17510" y="11887"/>
                  </a:lnTo>
                  <a:cubicBezTo>
                    <a:pt x="17260" y="12877"/>
                    <a:pt x="16979" y="13858"/>
                    <a:pt x="16641" y="14813"/>
                  </a:cubicBezTo>
                  <a:cubicBezTo>
                    <a:pt x="16516" y="15178"/>
                    <a:pt x="16382" y="15540"/>
                    <a:pt x="16240" y="15906"/>
                  </a:cubicBezTo>
                  <a:cubicBezTo>
                    <a:pt x="14665" y="16900"/>
                    <a:pt x="11321" y="19017"/>
                    <a:pt x="4214" y="23516"/>
                  </a:cubicBezTo>
                  <a:cubicBezTo>
                    <a:pt x="4147" y="23619"/>
                    <a:pt x="4076" y="23722"/>
                    <a:pt x="4009" y="23824"/>
                  </a:cubicBezTo>
                  <a:cubicBezTo>
                    <a:pt x="3742" y="24230"/>
                    <a:pt x="3479" y="24644"/>
                    <a:pt x="3228" y="25076"/>
                  </a:cubicBezTo>
                  <a:lnTo>
                    <a:pt x="15727" y="17163"/>
                  </a:lnTo>
                  <a:lnTo>
                    <a:pt x="15727" y="17163"/>
                  </a:lnTo>
                  <a:cubicBezTo>
                    <a:pt x="15433" y="17867"/>
                    <a:pt x="15116" y="18571"/>
                    <a:pt x="14799" y="19281"/>
                  </a:cubicBezTo>
                  <a:cubicBezTo>
                    <a:pt x="14451" y="20061"/>
                    <a:pt x="14095" y="20837"/>
                    <a:pt x="13752" y="21631"/>
                  </a:cubicBezTo>
                  <a:cubicBezTo>
                    <a:pt x="12182" y="22625"/>
                    <a:pt x="8731" y="24809"/>
                    <a:pt x="1151" y="29611"/>
                  </a:cubicBezTo>
                  <a:cubicBezTo>
                    <a:pt x="1017" y="29990"/>
                    <a:pt x="892" y="30387"/>
                    <a:pt x="781" y="30780"/>
                  </a:cubicBezTo>
                  <a:lnTo>
                    <a:pt x="13198" y="22919"/>
                  </a:lnTo>
                  <a:lnTo>
                    <a:pt x="13198" y="22919"/>
                  </a:lnTo>
                  <a:cubicBezTo>
                    <a:pt x="13073" y="23222"/>
                    <a:pt x="12949" y="23530"/>
                    <a:pt x="12832" y="23837"/>
                  </a:cubicBezTo>
                  <a:cubicBezTo>
                    <a:pt x="12427" y="24872"/>
                    <a:pt x="12070" y="25942"/>
                    <a:pt x="11780" y="27025"/>
                  </a:cubicBezTo>
                  <a:cubicBezTo>
                    <a:pt x="10505" y="27832"/>
                    <a:pt x="7434" y="29776"/>
                    <a:pt x="67" y="34445"/>
                  </a:cubicBezTo>
                  <a:cubicBezTo>
                    <a:pt x="36" y="34770"/>
                    <a:pt x="14" y="35100"/>
                    <a:pt x="1" y="35421"/>
                  </a:cubicBezTo>
                  <a:lnTo>
                    <a:pt x="11513" y="28136"/>
                  </a:lnTo>
                  <a:lnTo>
                    <a:pt x="11513" y="28136"/>
                  </a:lnTo>
                  <a:cubicBezTo>
                    <a:pt x="11473" y="28309"/>
                    <a:pt x="11437" y="28483"/>
                    <a:pt x="11402" y="28661"/>
                  </a:cubicBezTo>
                  <a:cubicBezTo>
                    <a:pt x="11188" y="29692"/>
                    <a:pt x="11023" y="30717"/>
                    <a:pt x="10879" y="31747"/>
                  </a:cubicBezTo>
                  <a:cubicBezTo>
                    <a:pt x="9823" y="32412"/>
                    <a:pt x="7125" y="34124"/>
                    <a:pt x="210" y="38502"/>
                  </a:cubicBezTo>
                  <a:cubicBezTo>
                    <a:pt x="254" y="38783"/>
                    <a:pt x="304" y="39068"/>
                    <a:pt x="357" y="39341"/>
                  </a:cubicBezTo>
                  <a:lnTo>
                    <a:pt x="10741" y="32772"/>
                  </a:lnTo>
                  <a:lnTo>
                    <a:pt x="10741" y="32772"/>
                  </a:lnTo>
                  <a:cubicBezTo>
                    <a:pt x="10590" y="33941"/>
                    <a:pt x="10457" y="35104"/>
                    <a:pt x="10300" y="36259"/>
                  </a:cubicBezTo>
                  <a:cubicBezTo>
                    <a:pt x="9404" y="36826"/>
                    <a:pt x="7063" y="38310"/>
                    <a:pt x="964" y="42171"/>
                  </a:cubicBezTo>
                  <a:cubicBezTo>
                    <a:pt x="1017" y="42448"/>
                    <a:pt x="1075" y="42733"/>
                    <a:pt x="1129" y="43006"/>
                  </a:cubicBezTo>
                  <a:lnTo>
                    <a:pt x="10148" y="37298"/>
                  </a:lnTo>
                  <a:lnTo>
                    <a:pt x="10148" y="37298"/>
                  </a:lnTo>
                  <a:cubicBezTo>
                    <a:pt x="10095" y="37668"/>
                    <a:pt x="10033" y="38043"/>
                    <a:pt x="9965" y="38413"/>
                  </a:cubicBezTo>
                  <a:cubicBezTo>
                    <a:pt x="9819" y="39278"/>
                    <a:pt x="9636" y="40125"/>
                    <a:pt x="9418" y="40967"/>
                  </a:cubicBezTo>
                  <a:cubicBezTo>
                    <a:pt x="8642" y="41463"/>
                    <a:pt x="6635" y="42729"/>
                    <a:pt x="1458" y="46006"/>
                  </a:cubicBezTo>
                  <a:cubicBezTo>
                    <a:pt x="1462" y="46323"/>
                    <a:pt x="1458" y="46639"/>
                    <a:pt x="1445" y="46951"/>
                  </a:cubicBezTo>
                  <a:lnTo>
                    <a:pt x="9097" y="42109"/>
                  </a:lnTo>
                  <a:lnTo>
                    <a:pt x="9097" y="42109"/>
                  </a:lnTo>
                  <a:cubicBezTo>
                    <a:pt x="8994" y="42448"/>
                    <a:pt x="8887" y="42782"/>
                    <a:pt x="8771" y="43121"/>
                  </a:cubicBezTo>
                  <a:cubicBezTo>
                    <a:pt x="8436" y="44138"/>
                    <a:pt x="8089" y="45150"/>
                    <a:pt x="7749" y="46175"/>
                  </a:cubicBezTo>
                  <a:cubicBezTo>
                    <a:pt x="7103" y="46581"/>
                    <a:pt x="5422" y="47647"/>
                    <a:pt x="1053" y="50416"/>
                  </a:cubicBezTo>
                  <a:cubicBezTo>
                    <a:pt x="1003" y="50754"/>
                    <a:pt x="954" y="51102"/>
                    <a:pt x="915" y="51441"/>
                  </a:cubicBezTo>
                  <a:lnTo>
                    <a:pt x="7366" y="47353"/>
                  </a:lnTo>
                  <a:lnTo>
                    <a:pt x="7366" y="47353"/>
                  </a:lnTo>
                  <a:cubicBezTo>
                    <a:pt x="7321" y="47500"/>
                    <a:pt x="7273" y="47647"/>
                    <a:pt x="7228" y="47799"/>
                  </a:cubicBezTo>
                  <a:cubicBezTo>
                    <a:pt x="6872" y="48945"/>
                    <a:pt x="6541" y="50104"/>
                    <a:pt x="6247" y="51272"/>
                  </a:cubicBezTo>
                  <a:cubicBezTo>
                    <a:pt x="5761" y="51579"/>
                    <a:pt x="4411" y="52436"/>
                    <a:pt x="665" y="54808"/>
                  </a:cubicBezTo>
                  <a:cubicBezTo>
                    <a:pt x="670" y="55111"/>
                    <a:pt x="692" y="55409"/>
                    <a:pt x="719" y="55708"/>
                  </a:cubicBezTo>
                  <a:lnTo>
                    <a:pt x="5989" y="52373"/>
                  </a:lnTo>
                  <a:lnTo>
                    <a:pt x="5989" y="52373"/>
                  </a:lnTo>
                  <a:cubicBezTo>
                    <a:pt x="5716" y="53577"/>
                    <a:pt x="5489" y="54790"/>
                    <a:pt x="5320" y="56012"/>
                  </a:cubicBezTo>
                  <a:cubicBezTo>
                    <a:pt x="4999" y="56212"/>
                    <a:pt x="4071" y="56800"/>
                    <a:pt x="1392" y="58500"/>
                  </a:cubicBezTo>
                  <a:cubicBezTo>
                    <a:pt x="1481" y="58749"/>
                    <a:pt x="1579" y="58998"/>
                    <a:pt x="1686" y="59249"/>
                  </a:cubicBezTo>
                  <a:lnTo>
                    <a:pt x="5195" y="57024"/>
                  </a:lnTo>
                  <a:lnTo>
                    <a:pt x="5195" y="57024"/>
                  </a:lnTo>
                  <a:cubicBezTo>
                    <a:pt x="5181" y="57162"/>
                    <a:pt x="5164" y="57296"/>
                    <a:pt x="5150" y="57434"/>
                  </a:cubicBezTo>
                  <a:cubicBezTo>
                    <a:pt x="5053" y="58410"/>
                    <a:pt x="4999" y="59391"/>
                    <a:pt x="4981" y="60372"/>
                  </a:cubicBezTo>
                  <a:cubicBezTo>
                    <a:pt x="4816" y="60479"/>
                    <a:pt x="4321" y="60796"/>
                    <a:pt x="2836" y="61737"/>
                  </a:cubicBezTo>
                  <a:cubicBezTo>
                    <a:pt x="2952" y="61973"/>
                    <a:pt x="3073" y="62200"/>
                    <a:pt x="3197" y="62441"/>
                  </a:cubicBezTo>
                  <a:lnTo>
                    <a:pt x="4981" y="61309"/>
                  </a:lnTo>
                  <a:cubicBezTo>
                    <a:pt x="4994" y="62343"/>
                    <a:pt x="5057" y="63377"/>
                    <a:pt x="5164" y="64408"/>
                  </a:cubicBezTo>
                  <a:cubicBezTo>
                    <a:pt x="5115" y="64439"/>
                    <a:pt x="4958" y="64536"/>
                    <a:pt x="4446" y="64857"/>
                  </a:cubicBezTo>
                  <a:cubicBezTo>
                    <a:pt x="4566" y="65098"/>
                    <a:pt x="4687" y="65335"/>
                    <a:pt x="4802" y="65571"/>
                  </a:cubicBezTo>
                  <a:lnTo>
                    <a:pt x="5271" y="65277"/>
                  </a:lnTo>
                  <a:cubicBezTo>
                    <a:pt x="5360" y="65937"/>
                    <a:pt x="5467" y="66588"/>
                    <a:pt x="5596" y="67238"/>
                  </a:cubicBezTo>
                  <a:cubicBezTo>
                    <a:pt x="5261" y="65241"/>
                    <a:pt x="5119" y="63221"/>
                    <a:pt x="5164" y="61202"/>
                  </a:cubicBezTo>
                  <a:lnTo>
                    <a:pt x="5164" y="61202"/>
                  </a:lnTo>
                  <a:cubicBezTo>
                    <a:pt x="5329" y="61469"/>
                    <a:pt x="5739" y="62120"/>
                    <a:pt x="6751" y="63734"/>
                  </a:cubicBezTo>
                  <a:cubicBezTo>
                    <a:pt x="6866" y="63418"/>
                    <a:pt x="6983" y="63105"/>
                    <a:pt x="7099" y="62793"/>
                  </a:cubicBezTo>
                  <a:lnTo>
                    <a:pt x="5222" y="59811"/>
                  </a:lnTo>
                  <a:cubicBezTo>
                    <a:pt x="5267" y="59025"/>
                    <a:pt x="5342" y="58245"/>
                    <a:pt x="5444" y="57469"/>
                  </a:cubicBezTo>
                  <a:cubicBezTo>
                    <a:pt x="5529" y="56823"/>
                    <a:pt x="5627" y="56185"/>
                    <a:pt x="5743" y="55547"/>
                  </a:cubicBezTo>
                  <a:cubicBezTo>
                    <a:pt x="5998" y="55949"/>
                    <a:pt x="6662" y="57006"/>
                    <a:pt x="8397" y="59761"/>
                  </a:cubicBezTo>
                  <a:cubicBezTo>
                    <a:pt x="8530" y="59485"/>
                    <a:pt x="8669" y="59212"/>
                    <a:pt x="8815" y="58941"/>
                  </a:cubicBezTo>
                  <a:lnTo>
                    <a:pt x="5967" y="54411"/>
                  </a:lnTo>
                  <a:cubicBezTo>
                    <a:pt x="6224" y="53189"/>
                    <a:pt x="6537" y="51976"/>
                    <a:pt x="6889" y="50777"/>
                  </a:cubicBezTo>
                  <a:cubicBezTo>
                    <a:pt x="7214" y="51294"/>
                    <a:pt x="8084" y="52676"/>
                    <a:pt x="10412" y="56382"/>
                  </a:cubicBezTo>
                  <a:cubicBezTo>
                    <a:pt x="10577" y="56154"/>
                    <a:pt x="10751" y="55922"/>
                    <a:pt x="10924" y="55704"/>
                  </a:cubicBezTo>
                  <a:lnTo>
                    <a:pt x="7193" y="49774"/>
                  </a:lnTo>
                  <a:cubicBezTo>
                    <a:pt x="7384" y="49172"/>
                    <a:pt x="7580" y="48570"/>
                    <a:pt x="7786" y="47972"/>
                  </a:cubicBezTo>
                  <a:cubicBezTo>
                    <a:pt x="7959" y="47473"/>
                    <a:pt x="8138" y="46969"/>
                    <a:pt x="8321" y="46470"/>
                  </a:cubicBezTo>
                  <a:cubicBezTo>
                    <a:pt x="8718" y="47103"/>
                    <a:pt x="9796" y="48824"/>
                    <a:pt x="12735" y="53487"/>
                  </a:cubicBezTo>
                  <a:cubicBezTo>
                    <a:pt x="12908" y="53273"/>
                    <a:pt x="13087" y="53055"/>
                    <a:pt x="13266" y="52841"/>
                  </a:cubicBezTo>
                  <a:lnTo>
                    <a:pt x="8664" y="45529"/>
                  </a:lnTo>
                  <a:cubicBezTo>
                    <a:pt x="8926" y="44811"/>
                    <a:pt x="9199" y="44089"/>
                    <a:pt x="9461" y="43358"/>
                  </a:cubicBezTo>
                  <a:cubicBezTo>
                    <a:pt x="9591" y="43010"/>
                    <a:pt x="9716" y="42658"/>
                    <a:pt x="9836" y="42301"/>
                  </a:cubicBezTo>
                  <a:cubicBezTo>
                    <a:pt x="10313" y="43059"/>
                    <a:pt x="11589" y="45083"/>
                    <a:pt x="14995" y="50501"/>
                  </a:cubicBezTo>
                  <a:cubicBezTo>
                    <a:pt x="15156" y="50250"/>
                    <a:pt x="15312" y="50005"/>
                    <a:pt x="15464" y="49756"/>
                  </a:cubicBezTo>
                  <a:lnTo>
                    <a:pt x="10157" y="41320"/>
                  </a:lnTo>
                  <a:cubicBezTo>
                    <a:pt x="10438" y="40424"/>
                    <a:pt x="10684" y="39510"/>
                    <a:pt x="10875" y="38596"/>
                  </a:cubicBezTo>
                  <a:cubicBezTo>
                    <a:pt x="10947" y="38292"/>
                    <a:pt x="11009" y="37985"/>
                    <a:pt x="11072" y="37682"/>
                  </a:cubicBezTo>
                  <a:cubicBezTo>
                    <a:pt x="11673" y="38631"/>
                    <a:pt x="13172" y="41016"/>
                    <a:pt x="16925" y="46982"/>
                  </a:cubicBezTo>
                  <a:cubicBezTo>
                    <a:pt x="17059" y="46698"/>
                    <a:pt x="17184" y="46408"/>
                    <a:pt x="17314" y="46113"/>
                  </a:cubicBezTo>
                  <a:lnTo>
                    <a:pt x="11295" y="36540"/>
                  </a:lnTo>
                  <a:cubicBezTo>
                    <a:pt x="11540" y="35207"/>
                    <a:pt x="11754" y="33874"/>
                    <a:pt x="11990" y="32554"/>
                  </a:cubicBezTo>
                  <a:cubicBezTo>
                    <a:pt x="12699" y="33682"/>
                    <a:pt x="14406" y="36398"/>
                    <a:pt x="18513" y="42930"/>
                  </a:cubicBezTo>
                  <a:cubicBezTo>
                    <a:pt x="18625" y="42605"/>
                    <a:pt x="18728" y="42274"/>
                    <a:pt x="18830" y="41944"/>
                  </a:cubicBezTo>
                  <a:lnTo>
                    <a:pt x="12204" y="31408"/>
                  </a:lnTo>
                  <a:cubicBezTo>
                    <a:pt x="12365" y="30587"/>
                    <a:pt x="12538" y="29772"/>
                    <a:pt x="12743" y="28969"/>
                  </a:cubicBezTo>
                  <a:cubicBezTo>
                    <a:pt x="12846" y="28546"/>
                    <a:pt x="12958" y="28131"/>
                    <a:pt x="13087" y="27716"/>
                  </a:cubicBezTo>
                  <a:cubicBezTo>
                    <a:pt x="13818" y="28885"/>
                    <a:pt x="15584" y="31689"/>
                    <a:pt x="19815" y="38413"/>
                  </a:cubicBezTo>
                  <a:cubicBezTo>
                    <a:pt x="19909" y="38065"/>
                    <a:pt x="19998" y="37709"/>
                    <a:pt x="20082" y="37351"/>
                  </a:cubicBezTo>
                  <a:lnTo>
                    <a:pt x="13408" y="26735"/>
                  </a:lnTo>
                  <a:cubicBezTo>
                    <a:pt x="13774" y="25692"/>
                    <a:pt x="14206" y="24666"/>
                    <a:pt x="14674" y="23654"/>
                  </a:cubicBezTo>
                  <a:cubicBezTo>
                    <a:pt x="15392" y="24796"/>
                    <a:pt x="17065" y="27453"/>
                    <a:pt x="20952" y="33637"/>
                  </a:cubicBezTo>
                  <a:cubicBezTo>
                    <a:pt x="21037" y="33272"/>
                    <a:pt x="21121" y="32910"/>
                    <a:pt x="21202" y="32550"/>
                  </a:cubicBezTo>
                  <a:lnTo>
                    <a:pt x="15075" y="22808"/>
                  </a:lnTo>
                  <a:cubicBezTo>
                    <a:pt x="15517" y="21893"/>
                    <a:pt x="15981" y="20988"/>
                    <a:pt x="16444" y="20069"/>
                  </a:cubicBezTo>
                  <a:cubicBezTo>
                    <a:pt x="16462" y="20038"/>
                    <a:pt x="16480" y="20003"/>
                    <a:pt x="16497" y="19967"/>
                  </a:cubicBezTo>
                  <a:cubicBezTo>
                    <a:pt x="17198" y="21086"/>
                    <a:pt x="18732" y="23520"/>
                    <a:pt x="22080" y="28844"/>
                  </a:cubicBezTo>
                  <a:cubicBezTo>
                    <a:pt x="22169" y="28496"/>
                    <a:pt x="22259" y="28144"/>
                    <a:pt x="22356" y="27796"/>
                  </a:cubicBezTo>
                  <a:cubicBezTo>
                    <a:pt x="22356" y="27796"/>
                    <a:pt x="22352" y="27796"/>
                    <a:pt x="16913" y="19143"/>
                  </a:cubicBezTo>
                  <a:cubicBezTo>
                    <a:pt x="17386" y="18188"/>
                    <a:pt x="17853" y="17216"/>
                    <a:pt x="18277" y="16217"/>
                  </a:cubicBezTo>
                  <a:cubicBezTo>
                    <a:pt x="18985" y="17341"/>
                    <a:pt x="20430" y="19637"/>
                    <a:pt x="23378" y="24319"/>
                  </a:cubicBezTo>
                  <a:cubicBezTo>
                    <a:pt x="23480" y="23998"/>
                    <a:pt x="23592" y="23677"/>
                    <a:pt x="23708" y="23356"/>
                  </a:cubicBezTo>
                  <a:lnTo>
                    <a:pt x="18647" y="15312"/>
                  </a:lnTo>
                  <a:cubicBezTo>
                    <a:pt x="19080" y="14224"/>
                    <a:pt x="19446" y="13114"/>
                    <a:pt x="19767" y="12000"/>
                  </a:cubicBezTo>
                  <a:cubicBezTo>
                    <a:pt x="20533" y="13216"/>
                    <a:pt x="22004" y="15562"/>
                    <a:pt x="24844" y="20069"/>
                  </a:cubicBezTo>
                  <a:cubicBezTo>
                    <a:pt x="24951" y="19740"/>
                    <a:pt x="25054" y="19410"/>
                    <a:pt x="25157" y="19079"/>
                  </a:cubicBezTo>
                  <a:lnTo>
                    <a:pt x="20051" y="10965"/>
                  </a:lnTo>
                  <a:cubicBezTo>
                    <a:pt x="20074" y="10889"/>
                    <a:pt x="20092" y="10813"/>
                    <a:pt x="20114" y="10737"/>
                  </a:cubicBezTo>
                  <a:cubicBezTo>
                    <a:pt x="20417" y="9582"/>
                    <a:pt x="20680" y="8428"/>
                    <a:pt x="20934" y="7277"/>
                  </a:cubicBezTo>
                  <a:cubicBezTo>
                    <a:pt x="21759" y="8584"/>
                    <a:pt x="23288" y="11018"/>
                    <a:pt x="26128" y="15531"/>
                  </a:cubicBezTo>
                  <a:cubicBezTo>
                    <a:pt x="26209" y="15161"/>
                    <a:pt x="26285" y="14786"/>
                    <a:pt x="26356" y="14412"/>
                  </a:cubicBezTo>
                  <a:lnTo>
                    <a:pt x="21179" y="6176"/>
                  </a:lnTo>
                  <a:cubicBezTo>
                    <a:pt x="21197" y="6082"/>
                    <a:pt x="21220" y="5989"/>
                    <a:pt x="21238" y="5900"/>
                  </a:cubicBezTo>
                  <a:cubicBezTo>
                    <a:pt x="21607" y="4201"/>
                    <a:pt x="21848" y="3104"/>
                    <a:pt x="22004" y="2390"/>
                  </a:cubicBezTo>
                  <a:cubicBezTo>
                    <a:pt x="22825" y="3697"/>
                    <a:pt x="24282" y="6011"/>
                    <a:pt x="26877" y="10140"/>
                  </a:cubicBezTo>
                  <a:cubicBezTo>
                    <a:pt x="26896" y="9667"/>
                    <a:pt x="26910" y="9181"/>
                    <a:pt x="26904" y="8695"/>
                  </a:cubicBezTo>
                  <a:lnTo>
                    <a:pt x="22245" y="1289"/>
                  </a:lnTo>
                  <a:lnTo>
                    <a:pt x="22290" y="1097"/>
                  </a:lnTo>
                  <a:cubicBezTo>
                    <a:pt x="22294" y="1066"/>
                    <a:pt x="22303" y="1040"/>
                    <a:pt x="22308" y="1009"/>
                  </a:cubicBezTo>
                  <a:cubicBezTo>
                    <a:pt x="21492" y="540"/>
                    <a:pt x="20631" y="165"/>
                    <a:pt x="1971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4293349" y="-84538"/>
              <a:ext cx="1453757" cy="1445371"/>
            </a:xfrm>
            <a:custGeom>
              <a:rect b="b" l="l" r="r" t="t"/>
              <a:pathLst>
                <a:path extrusionOk="0" h="45502" w="45766">
                  <a:moveTo>
                    <a:pt x="12551" y="1"/>
                  </a:moveTo>
                  <a:cubicBezTo>
                    <a:pt x="10260" y="1"/>
                    <a:pt x="8030" y="1232"/>
                    <a:pt x="6546" y="3000"/>
                  </a:cubicBezTo>
                  <a:cubicBezTo>
                    <a:pt x="0" y="10799"/>
                    <a:pt x="9226" y="15975"/>
                    <a:pt x="13457" y="21821"/>
                  </a:cubicBezTo>
                  <a:cubicBezTo>
                    <a:pt x="14749" y="23613"/>
                    <a:pt x="15700" y="25628"/>
                    <a:pt x="16863" y="27505"/>
                  </a:cubicBezTo>
                  <a:cubicBezTo>
                    <a:pt x="17029" y="27773"/>
                    <a:pt x="17202" y="28036"/>
                    <a:pt x="17371" y="28291"/>
                  </a:cubicBezTo>
                  <a:cubicBezTo>
                    <a:pt x="20328" y="32652"/>
                    <a:pt x="24791" y="35701"/>
                    <a:pt x="29152" y="38653"/>
                  </a:cubicBezTo>
                  <a:cubicBezTo>
                    <a:pt x="30699" y="39705"/>
                    <a:pt x="45712" y="45242"/>
                    <a:pt x="45765" y="45501"/>
                  </a:cubicBezTo>
                  <a:cubicBezTo>
                    <a:pt x="43755" y="35977"/>
                    <a:pt x="38853" y="29004"/>
                    <a:pt x="33758" y="20710"/>
                  </a:cubicBezTo>
                  <a:cubicBezTo>
                    <a:pt x="32661" y="18927"/>
                    <a:pt x="31560" y="17135"/>
                    <a:pt x="30169" y="15579"/>
                  </a:cubicBezTo>
                  <a:cubicBezTo>
                    <a:pt x="28224" y="13412"/>
                    <a:pt x="25763" y="11754"/>
                    <a:pt x="23810" y="9591"/>
                  </a:cubicBezTo>
                  <a:cubicBezTo>
                    <a:pt x="20533" y="5953"/>
                    <a:pt x="18085" y="557"/>
                    <a:pt x="13216" y="36"/>
                  </a:cubicBezTo>
                  <a:cubicBezTo>
                    <a:pt x="12994" y="12"/>
                    <a:pt x="12773" y="1"/>
                    <a:pt x="12551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4493627" y="-48294"/>
              <a:ext cx="1244839" cy="1405157"/>
            </a:xfrm>
            <a:custGeom>
              <a:rect b="b" l="l" r="r" t="t"/>
              <a:pathLst>
                <a:path extrusionOk="0" h="44236" w="39189">
                  <a:moveTo>
                    <a:pt x="2408" y="0"/>
                  </a:moveTo>
                  <a:cubicBezTo>
                    <a:pt x="1583" y="500"/>
                    <a:pt x="838" y="1142"/>
                    <a:pt x="218" y="1877"/>
                  </a:cubicBezTo>
                  <a:cubicBezTo>
                    <a:pt x="143" y="1966"/>
                    <a:pt x="71" y="2056"/>
                    <a:pt x="0" y="2145"/>
                  </a:cubicBezTo>
                  <a:cubicBezTo>
                    <a:pt x="218" y="2373"/>
                    <a:pt x="433" y="2604"/>
                    <a:pt x="638" y="2840"/>
                  </a:cubicBezTo>
                  <a:cubicBezTo>
                    <a:pt x="780" y="3001"/>
                    <a:pt x="923" y="3166"/>
                    <a:pt x="1061" y="3326"/>
                  </a:cubicBezTo>
                  <a:cubicBezTo>
                    <a:pt x="910" y="4972"/>
                    <a:pt x="651" y="7816"/>
                    <a:pt x="200" y="12761"/>
                  </a:cubicBezTo>
                  <a:cubicBezTo>
                    <a:pt x="464" y="13109"/>
                    <a:pt x="745" y="13461"/>
                    <a:pt x="1039" y="13809"/>
                  </a:cubicBezTo>
                  <a:lnTo>
                    <a:pt x="1900" y="4374"/>
                  </a:lnTo>
                  <a:cubicBezTo>
                    <a:pt x="2283" y="4874"/>
                    <a:pt x="2649" y="5390"/>
                    <a:pt x="3005" y="5925"/>
                  </a:cubicBezTo>
                  <a:cubicBezTo>
                    <a:pt x="3581" y="6787"/>
                    <a:pt x="4137" y="7691"/>
                    <a:pt x="4713" y="8610"/>
                  </a:cubicBezTo>
                  <a:cubicBezTo>
                    <a:pt x="4575" y="10152"/>
                    <a:pt x="4338" y="12716"/>
                    <a:pt x="3950" y="16974"/>
                  </a:cubicBezTo>
                  <a:cubicBezTo>
                    <a:pt x="4236" y="17282"/>
                    <a:pt x="4521" y="17581"/>
                    <a:pt x="4802" y="17884"/>
                  </a:cubicBezTo>
                  <a:lnTo>
                    <a:pt x="5528" y="9881"/>
                  </a:lnTo>
                  <a:cubicBezTo>
                    <a:pt x="6189" y="10870"/>
                    <a:pt x="6898" y="11865"/>
                    <a:pt x="7714" y="12792"/>
                  </a:cubicBezTo>
                  <a:cubicBezTo>
                    <a:pt x="7932" y="13047"/>
                    <a:pt x="8164" y="13292"/>
                    <a:pt x="8401" y="13533"/>
                  </a:cubicBezTo>
                  <a:cubicBezTo>
                    <a:pt x="8280" y="14821"/>
                    <a:pt x="8066" y="17171"/>
                    <a:pt x="7674" y="21442"/>
                  </a:cubicBezTo>
                  <a:cubicBezTo>
                    <a:pt x="7959" y="21875"/>
                    <a:pt x="8226" y="22320"/>
                    <a:pt x="8485" y="22767"/>
                  </a:cubicBezTo>
                  <a:lnTo>
                    <a:pt x="9261" y="14344"/>
                  </a:lnTo>
                  <a:cubicBezTo>
                    <a:pt x="9800" y="14821"/>
                    <a:pt x="10362" y="15267"/>
                    <a:pt x="10928" y="15669"/>
                  </a:cubicBezTo>
                  <a:cubicBezTo>
                    <a:pt x="11370" y="15990"/>
                    <a:pt x="11811" y="16293"/>
                    <a:pt x="12257" y="16591"/>
                  </a:cubicBezTo>
                  <a:cubicBezTo>
                    <a:pt x="12132" y="17947"/>
                    <a:pt x="11856" y="20921"/>
                    <a:pt x="11259" y="27426"/>
                  </a:cubicBezTo>
                  <a:cubicBezTo>
                    <a:pt x="11531" y="27805"/>
                    <a:pt x="11807" y="28179"/>
                    <a:pt x="12092" y="28541"/>
                  </a:cubicBezTo>
                  <a:lnTo>
                    <a:pt x="13136" y="17180"/>
                  </a:lnTo>
                  <a:cubicBezTo>
                    <a:pt x="14183" y="17875"/>
                    <a:pt x="15204" y="18558"/>
                    <a:pt x="16141" y="19328"/>
                  </a:cubicBezTo>
                  <a:cubicBezTo>
                    <a:pt x="16015" y="20693"/>
                    <a:pt x="15717" y="23935"/>
                    <a:pt x="15013" y="31626"/>
                  </a:cubicBezTo>
                  <a:cubicBezTo>
                    <a:pt x="15298" y="31889"/>
                    <a:pt x="15579" y="32143"/>
                    <a:pt x="15877" y="32398"/>
                  </a:cubicBezTo>
                  <a:lnTo>
                    <a:pt x="17001" y="20096"/>
                  </a:lnTo>
                  <a:cubicBezTo>
                    <a:pt x="17130" y="20221"/>
                    <a:pt x="17260" y="20350"/>
                    <a:pt x="17389" y="20484"/>
                  </a:cubicBezTo>
                  <a:cubicBezTo>
                    <a:pt x="18258" y="21371"/>
                    <a:pt x="19097" y="22308"/>
                    <a:pt x="19917" y="23266"/>
                  </a:cubicBezTo>
                  <a:cubicBezTo>
                    <a:pt x="19797" y="24568"/>
                    <a:pt x="19516" y="27609"/>
                    <a:pt x="18865" y="34748"/>
                  </a:cubicBezTo>
                  <a:cubicBezTo>
                    <a:pt x="19151" y="34952"/>
                    <a:pt x="19445" y="35166"/>
                    <a:pt x="19739" y="35376"/>
                  </a:cubicBezTo>
                  <a:lnTo>
                    <a:pt x="20756" y="24265"/>
                  </a:lnTo>
                  <a:cubicBezTo>
                    <a:pt x="21402" y="25041"/>
                    <a:pt x="22040" y="25829"/>
                    <a:pt x="22677" y="26615"/>
                  </a:cubicBezTo>
                  <a:cubicBezTo>
                    <a:pt x="23020" y="27039"/>
                    <a:pt x="23337" y="27434"/>
                    <a:pt x="23636" y="27805"/>
                  </a:cubicBezTo>
                  <a:cubicBezTo>
                    <a:pt x="23533" y="28889"/>
                    <a:pt x="23302" y="31443"/>
                    <a:pt x="22748" y="37454"/>
                  </a:cubicBezTo>
                  <a:cubicBezTo>
                    <a:pt x="22784" y="37472"/>
                    <a:pt x="22811" y="37493"/>
                    <a:pt x="22847" y="37512"/>
                  </a:cubicBezTo>
                  <a:cubicBezTo>
                    <a:pt x="22994" y="37619"/>
                    <a:pt x="23265" y="37761"/>
                    <a:pt x="23645" y="37931"/>
                  </a:cubicBezTo>
                  <a:lnTo>
                    <a:pt x="24475" y="28848"/>
                  </a:lnTo>
                  <a:cubicBezTo>
                    <a:pt x="26093" y="30864"/>
                    <a:pt x="26922" y="31898"/>
                    <a:pt x="27350" y="32433"/>
                  </a:cubicBezTo>
                  <a:cubicBezTo>
                    <a:pt x="27274" y="33218"/>
                    <a:pt x="27109" y="35038"/>
                    <a:pt x="26716" y="39251"/>
                  </a:cubicBezTo>
                  <a:cubicBezTo>
                    <a:pt x="27016" y="39371"/>
                    <a:pt x="27319" y="39491"/>
                    <a:pt x="27617" y="39617"/>
                  </a:cubicBezTo>
                  <a:lnTo>
                    <a:pt x="28184" y="33463"/>
                  </a:lnTo>
                  <a:cubicBezTo>
                    <a:pt x="29134" y="34618"/>
                    <a:pt x="30093" y="35764"/>
                    <a:pt x="31073" y="36892"/>
                  </a:cubicBezTo>
                  <a:cubicBezTo>
                    <a:pt x="31029" y="37378"/>
                    <a:pt x="30930" y="38452"/>
                    <a:pt x="30712" y="40837"/>
                  </a:cubicBezTo>
                  <a:cubicBezTo>
                    <a:pt x="31011" y="40963"/>
                    <a:pt x="31314" y="41074"/>
                    <a:pt x="31618" y="41191"/>
                  </a:cubicBezTo>
                  <a:lnTo>
                    <a:pt x="31920" y="37847"/>
                  </a:lnTo>
                  <a:cubicBezTo>
                    <a:pt x="32326" y="38296"/>
                    <a:pt x="32736" y="38747"/>
                    <a:pt x="33155" y="39188"/>
                  </a:cubicBezTo>
                  <a:cubicBezTo>
                    <a:pt x="33704" y="39773"/>
                    <a:pt x="34266" y="40343"/>
                    <a:pt x="34841" y="40901"/>
                  </a:cubicBezTo>
                  <a:cubicBezTo>
                    <a:pt x="34822" y="41115"/>
                    <a:pt x="34783" y="41543"/>
                    <a:pt x="34707" y="42403"/>
                  </a:cubicBezTo>
                  <a:cubicBezTo>
                    <a:pt x="35015" y="42523"/>
                    <a:pt x="35318" y="42640"/>
                    <a:pt x="35608" y="42755"/>
                  </a:cubicBezTo>
                  <a:lnTo>
                    <a:pt x="35701" y="41707"/>
                  </a:lnTo>
                  <a:cubicBezTo>
                    <a:pt x="35831" y="41823"/>
                    <a:pt x="35960" y="41940"/>
                    <a:pt x="36089" y="42051"/>
                  </a:cubicBezTo>
                  <a:cubicBezTo>
                    <a:pt x="36999" y="42831"/>
                    <a:pt x="37958" y="43576"/>
                    <a:pt x="39010" y="44155"/>
                  </a:cubicBezTo>
                  <a:cubicBezTo>
                    <a:pt x="39076" y="44182"/>
                    <a:pt x="39135" y="44208"/>
                    <a:pt x="39188" y="44235"/>
                  </a:cubicBezTo>
                  <a:cubicBezTo>
                    <a:pt x="38274" y="43700"/>
                    <a:pt x="37450" y="43037"/>
                    <a:pt x="36664" y="42331"/>
                  </a:cubicBezTo>
                  <a:lnTo>
                    <a:pt x="36664" y="42331"/>
                  </a:lnTo>
                  <a:cubicBezTo>
                    <a:pt x="36843" y="42354"/>
                    <a:pt x="37396" y="42434"/>
                    <a:pt x="39068" y="42679"/>
                  </a:cubicBezTo>
                  <a:cubicBezTo>
                    <a:pt x="38987" y="42345"/>
                    <a:pt x="38903" y="42024"/>
                    <a:pt x="38804" y="41699"/>
                  </a:cubicBezTo>
                  <a:lnTo>
                    <a:pt x="35518" y="41226"/>
                  </a:lnTo>
                  <a:cubicBezTo>
                    <a:pt x="34791" y="40485"/>
                    <a:pt x="34100" y="39724"/>
                    <a:pt x="33431" y="38943"/>
                  </a:cubicBezTo>
                  <a:cubicBezTo>
                    <a:pt x="33026" y="38475"/>
                    <a:pt x="32629" y="37997"/>
                    <a:pt x="32237" y="37520"/>
                  </a:cubicBezTo>
                  <a:lnTo>
                    <a:pt x="32237" y="37520"/>
                  </a:lnTo>
                  <a:cubicBezTo>
                    <a:pt x="32736" y="37592"/>
                    <a:pt x="34079" y="37788"/>
                    <a:pt x="37712" y="38314"/>
                  </a:cubicBezTo>
                  <a:cubicBezTo>
                    <a:pt x="37583" y="37980"/>
                    <a:pt x="37462" y="37654"/>
                    <a:pt x="37333" y="37324"/>
                  </a:cubicBezTo>
                  <a:lnTo>
                    <a:pt x="31381" y="36455"/>
                  </a:lnTo>
                  <a:cubicBezTo>
                    <a:pt x="30435" y="35269"/>
                    <a:pt x="29513" y="34056"/>
                    <a:pt x="28607" y="32834"/>
                  </a:cubicBezTo>
                  <a:lnTo>
                    <a:pt x="28607" y="32834"/>
                  </a:lnTo>
                  <a:cubicBezTo>
                    <a:pt x="29334" y="32941"/>
                    <a:pt x="31176" y="33209"/>
                    <a:pt x="35822" y="33878"/>
                  </a:cubicBezTo>
                  <a:cubicBezTo>
                    <a:pt x="35657" y="33544"/>
                    <a:pt x="35487" y="33204"/>
                    <a:pt x="35318" y="32865"/>
                  </a:cubicBezTo>
                  <a:lnTo>
                    <a:pt x="27831" y="31782"/>
                  </a:lnTo>
                  <a:cubicBezTo>
                    <a:pt x="26663" y="30186"/>
                    <a:pt x="25812" y="29023"/>
                    <a:pt x="25197" y="28179"/>
                  </a:cubicBezTo>
                  <a:lnTo>
                    <a:pt x="25197" y="28179"/>
                  </a:lnTo>
                  <a:cubicBezTo>
                    <a:pt x="26111" y="28313"/>
                    <a:pt x="28278" y="28626"/>
                    <a:pt x="33437" y="29375"/>
                  </a:cubicBezTo>
                  <a:cubicBezTo>
                    <a:pt x="33240" y="29031"/>
                    <a:pt x="33044" y="28692"/>
                    <a:pt x="32843" y="28349"/>
                  </a:cubicBezTo>
                  <a:cubicBezTo>
                    <a:pt x="32843" y="28349"/>
                    <a:pt x="32843" y="28344"/>
                    <a:pt x="24425" y="27123"/>
                  </a:cubicBezTo>
                  <a:lnTo>
                    <a:pt x="23555" y="25936"/>
                  </a:lnTo>
                  <a:cubicBezTo>
                    <a:pt x="22958" y="25129"/>
                    <a:pt x="22365" y="24318"/>
                    <a:pt x="21754" y="23516"/>
                  </a:cubicBezTo>
                  <a:lnTo>
                    <a:pt x="21754" y="23516"/>
                  </a:lnTo>
                  <a:cubicBezTo>
                    <a:pt x="22833" y="23672"/>
                    <a:pt x="25259" y="24024"/>
                    <a:pt x="30708" y="24818"/>
                  </a:cubicBezTo>
                  <a:cubicBezTo>
                    <a:pt x="30498" y="24470"/>
                    <a:pt x="30284" y="24127"/>
                    <a:pt x="30070" y="23783"/>
                  </a:cubicBezTo>
                  <a:lnTo>
                    <a:pt x="20947" y="22459"/>
                  </a:lnTo>
                  <a:cubicBezTo>
                    <a:pt x="20153" y="21438"/>
                    <a:pt x="19338" y="20435"/>
                    <a:pt x="18464" y="19458"/>
                  </a:cubicBezTo>
                  <a:cubicBezTo>
                    <a:pt x="18258" y="19231"/>
                    <a:pt x="18044" y="19003"/>
                    <a:pt x="17826" y="18785"/>
                  </a:cubicBezTo>
                  <a:lnTo>
                    <a:pt x="17826" y="18785"/>
                  </a:lnTo>
                  <a:cubicBezTo>
                    <a:pt x="19195" y="18981"/>
                    <a:pt x="22026" y="19396"/>
                    <a:pt x="27867" y="20243"/>
                  </a:cubicBezTo>
                  <a:cubicBezTo>
                    <a:pt x="27729" y="20015"/>
                    <a:pt x="27586" y="19793"/>
                    <a:pt x="27453" y="19569"/>
                  </a:cubicBezTo>
                  <a:cubicBezTo>
                    <a:pt x="27377" y="19449"/>
                    <a:pt x="27305" y="19328"/>
                    <a:pt x="27225" y="19204"/>
                  </a:cubicBezTo>
                  <a:lnTo>
                    <a:pt x="16653" y="17670"/>
                  </a:lnTo>
                  <a:cubicBezTo>
                    <a:pt x="16229" y="17295"/>
                    <a:pt x="15801" y="16939"/>
                    <a:pt x="15365" y="16595"/>
                  </a:cubicBezTo>
                  <a:cubicBezTo>
                    <a:pt x="14282" y="15727"/>
                    <a:pt x="13180" y="14928"/>
                    <a:pt x="12168" y="14081"/>
                  </a:cubicBezTo>
                  <a:cubicBezTo>
                    <a:pt x="12035" y="13969"/>
                    <a:pt x="11901" y="13858"/>
                    <a:pt x="11767" y="13743"/>
                  </a:cubicBezTo>
                  <a:lnTo>
                    <a:pt x="11767" y="13743"/>
                  </a:lnTo>
                  <a:cubicBezTo>
                    <a:pt x="13613" y="14010"/>
                    <a:pt x="17340" y="14549"/>
                    <a:pt x="24853" y="15642"/>
                  </a:cubicBezTo>
                  <a:cubicBezTo>
                    <a:pt x="24572" y="15276"/>
                    <a:pt x="24282" y="14924"/>
                    <a:pt x="23983" y="14576"/>
                  </a:cubicBezTo>
                  <a:lnTo>
                    <a:pt x="10603" y="12636"/>
                  </a:lnTo>
                  <a:cubicBezTo>
                    <a:pt x="10206" y="12222"/>
                    <a:pt x="9836" y="11790"/>
                    <a:pt x="9488" y="11329"/>
                  </a:cubicBezTo>
                  <a:cubicBezTo>
                    <a:pt x="8940" y="10613"/>
                    <a:pt x="8450" y="9837"/>
                    <a:pt x="7977" y="9029"/>
                  </a:cubicBezTo>
                  <a:lnTo>
                    <a:pt x="7977" y="9029"/>
                  </a:lnTo>
                  <a:cubicBezTo>
                    <a:pt x="9627" y="9270"/>
                    <a:pt x="13002" y="9761"/>
                    <a:pt x="19904" y="10759"/>
                  </a:cubicBezTo>
                  <a:cubicBezTo>
                    <a:pt x="19493" y="10393"/>
                    <a:pt x="19079" y="10024"/>
                    <a:pt x="18674" y="9640"/>
                  </a:cubicBezTo>
                  <a:lnTo>
                    <a:pt x="7392" y="8004"/>
                  </a:lnTo>
                  <a:cubicBezTo>
                    <a:pt x="6773" y="6871"/>
                    <a:pt x="6176" y="5694"/>
                    <a:pt x="5497" y="4508"/>
                  </a:cubicBezTo>
                  <a:lnTo>
                    <a:pt x="5497" y="4508"/>
                  </a:lnTo>
                  <a:cubicBezTo>
                    <a:pt x="7076" y="4740"/>
                    <a:pt x="10019" y="5164"/>
                    <a:pt x="15499" y="5962"/>
                  </a:cubicBezTo>
                  <a:cubicBezTo>
                    <a:pt x="15240" y="5610"/>
                    <a:pt x="14968" y="5252"/>
                    <a:pt x="14710" y="4905"/>
                  </a:cubicBezTo>
                  <a:lnTo>
                    <a:pt x="4896" y="3482"/>
                  </a:lnTo>
                  <a:cubicBezTo>
                    <a:pt x="4338" y="2577"/>
                    <a:pt x="3732" y="1686"/>
                    <a:pt x="3077" y="843"/>
                  </a:cubicBezTo>
                  <a:cubicBezTo>
                    <a:pt x="2858" y="558"/>
                    <a:pt x="2635" y="276"/>
                    <a:pt x="240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4046630" y="1634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4345443" y="1814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1574551" y="2143459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0"/>
                  </a:moveTo>
                  <a:cubicBezTo>
                    <a:pt x="135" y="0"/>
                    <a:pt x="1" y="134"/>
                    <a:pt x="1" y="299"/>
                  </a:cubicBezTo>
                  <a:cubicBezTo>
                    <a:pt x="1" y="464"/>
                    <a:pt x="135" y="597"/>
                    <a:pt x="300" y="597"/>
                  </a:cubicBezTo>
                  <a:cubicBezTo>
                    <a:pt x="464" y="597"/>
                    <a:pt x="598" y="464"/>
                    <a:pt x="598" y="299"/>
                  </a:cubicBezTo>
                  <a:cubicBezTo>
                    <a:pt x="598" y="134"/>
                    <a:pt x="464" y="0"/>
                    <a:pt x="300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6727723" y="-344788"/>
              <a:ext cx="1041447" cy="1837065"/>
            </a:xfrm>
            <a:custGeom>
              <a:rect b="b" l="l" r="r" t="t"/>
              <a:pathLst>
                <a:path extrusionOk="0" h="57833" w="32786">
                  <a:moveTo>
                    <a:pt x="7252" y="1"/>
                  </a:moveTo>
                  <a:cubicBezTo>
                    <a:pt x="6715" y="1"/>
                    <a:pt x="6159" y="92"/>
                    <a:pt x="5582" y="288"/>
                  </a:cubicBezTo>
                  <a:cubicBezTo>
                    <a:pt x="4040" y="809"/>
                    <a:pt x="2823" y="2008"/>
                    <a:pt x="1722" y="3208"/>
                  </a:cubicBezTo>
                  <a:cubicBezTo>
                    <a:pt x="1084" y="3904"/>
                    <a:pt x="446" y="4644"/>
                    <a:pt x="197" y="5558"/>
                  </a:cubicBezTo>
                  <a:cubicBezTo>
                    <a:pt x="1" y="6285"/>
                    <a:pt x="71" y="7056"/>
                    <a:pt x="170" y="7796"/>
                  </a:cubicBezTo>
                  <a:cubicBezTo>
                    <a:pt x="884" y="13289"/>
                    <a:pt x="3180" y="17369"/>
                    <a:pt x="5940" y="21926"/>
                  </a:cubicBezTo>
                  <a:cubicBezTo>
                    <a:pt x="6885" y="23491"/>
                    <a:pt x="7737" y="25154"/>
                    <a:pt x="8548" y="26866"/>
                  </a:cubicBezTo>
                  <a:cubicBezTo>
                    <a:pt x="11593" y="33251"/>
                    <a:pt x="14122" y="40273"/>
                    <a:pt x="19133" y="45057"/>
                  </a:cubicBezTo>
                  <a:cubicBezTo>
                    <a:pt x="20747" y="46605"/>
                    <a:pt x="22634" y="47854"/>
                    <a:pt x="24243" y="49410"/>
                  </a:cubicBezTo>
                  <a:cubicBezTo>
                    <a:pt x="26708" y="51803"/>
                    <a:pt x="28435" y="54840"/>
                    <a:pt x="30129" y="57832"/>
                  </a:cubicBezTo>
                  <a:cubicBezTo>
                    <a:pt x="30762" y="54840"/>
                    <a:pt x="32041" y="51558"/>
                    <a:pt x="32376" y="48562"/>
                  </a:cubicBezTo>
                  <a:cubicBezTo>
                    <a:pt x="32786" y="44817"/>
                    <a:pt x="30534" y="41553"/>
                    <a:pt x="29915" y="37986"/>
                  </a:cubicBezTo>
                  <a:cubicBezTo>
                    <a:pt x="29375" y="34869"/>
                    <a:pt x="30079" y="31775"/>
                    <a:pt x="29388" y="28716"/>
                  </a:cubicBezTo>
                  <a:cubicBezTo>
                    <a:pt x="28554" y="25029"/>
                    <a:pt x="26276" y="21453"/>
                    <a:pt x="23632" y="18809"/>
                  </a:cubicBezTo>
                  <a:cubicBezTo>
                    <a:pt x="22508" y="17690"/>
                    <a:pt x="21265" y="16683"/>
                    <a:pt x="20239" y="15474"/>
                  </a:cubicBezTo>
                  <a:cubicBezTo>
                    <a:pt x="19294" y="14360"/>
                    <a:pt x="18545" y="13093"/>
                    <a:pt x="17808" y="11831"/>
                  </a:cubicBezTo>
                  <a:cubicBezTo>
                    <a:pt x="15766" y="8338"/>
                    <a:pt x="12403" y="1"/>
                    <a:pt x="72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6741858" y="-331860"/>
              <a:ext cx="1014161" cy="1824550"/>
            </a:xfrm>
            <a:custGeom>
              <a:rect b="b" l="l" r="r" t="t"/>
              <a:pathLst>
                <a:path extrusionOk="0" h="57439" w="31927">
                  <a:moveTo>
                    <a:pt x="4830" y="1"/>
                  </a:moveTo>
                  <a:cubicBezTo>
                    <a:pt x="4046" y="317"/>
                    <a:pt x="3350" y="807"/>
                    <a:pt x="2703" y="1375"/>
                  </a:cubicBezTo>
                  <a:cubicBezTo>
                    <a:pt x="2717" y="1396"/>
                    <a:pt x="2725" y="1423"/>
                    <a:pt x="2739" y="1449"/>
                  </a:cubicBezTo>
                  <a:lnTo>
                    <a:pt x="2810" y="1610"/>
                  </a:lnTo>
                  <a:lnTo>
                    <a:pt x="1" y="9070"/>
                  </a:lnTo>
                  <a:cubicBezTo>
                    <a:pt x="87" y="9502"/>
                    <a:pt x="184" y="9935"/>
                    <a:pt x="287" y="10350"/>
                  </a:cubicBezTo>
                  <a:cubicBezTo>
                    <a:pt x="1852" y="6199"/>
                    <a:pt x="2735" y="3863"/>
                    <a:pt x="3229" y="2552"/>
                  </a:cubicBezTo>
                  <a:cubicBezTo>
                    <a:pt x="3497" y="3157"/>
                    <a:pt x="3907" y="4094"/>
                    <a:pt x="4549" y="5543"/>
                  </a:cubicBezTo>
                  <a:cubicBezTo>
                    <a:pt x="4585" y="5619"/>
                    <a:pt x="4621" y="5699"/>
                    <a:pt x="4652" y="5779"/>
                  </a:cubicBezTo>
                  <a:lnTo>
                    <a:pt x="1531" y="14072"/>
                  </a:lnTo>
                  <a:cubicBezTo>
                    <a:pt x="1660" y="14393"/>
                    <a:pt x="1799" y="14710"/>
                    <a:pt x="1937" y="15027"/>
                  </a:cubicBezTo>
                  <a:cubicBezTo>
                    <a:pt x="3649" y="10483"/>
                    <a:pt x="4571" y="8036"/>
                    <a:pt x="5071" y="6715"/>
                  </a:cubicBezTo>
                  <a:cubicBezTo>
                    <a:pt x="5508" y="7697"/>
                    <a:pt x="5954" y="8678"/>
                    <a:pt x="6436" y="9654"/>
                  </a:cubicBezTo>
                  <a:cubicBezTo>
                    <a:pt x="6467" y="9721"/>
                    <a:pt x="6498" y="9783"/>
                    <a:pt x="6529" y="9845"/>
                  </a:cubicBezTo>
                  <a:lnTo>
                    <a:pt x="3448" y="18019"/>
                  </a:lnTo>
                  <a:cubicBezTo>
                    <a:pt x="3604" y="18295"/>
                    <a:pt x="3756" y="18571"/>
                    <a:pt x="3912" y="18844"/>
                  </a:cubicBezTo>
                  <a:cubicBezTo>
                    <a:pt x="5624" y="14305"/>
                    <a:pt x="6511" y="11946"/>
                    <a:pt x="6975" y="10720"/>
                  </a:cubicBezTo>
                  <a:cubicBezTo>
                    <a:pt x="7465" y="11656"/>
                    <a:pt x="7991" y="12579"/>
                    <a:pt x="8576" y="13471"/>
                  </a:cubicBezTo>
                  <a:lnTo>
                    <a:pt x="5522" y="21573"/>
                  </a:lnTo>
                  <a:cubicBezTo>
                    <a:pt x="5686" y="21835"/>
                    <a:pt x="5843" y="22102"/>
                    <a:pt x="5994" y="22370"/>
                  </a:cubicBezTo>
                  <a:cubicBezTo>
                    <a:pt x="7773" y="17653"/>
                    <a:pt x="8642" y="15344"/>
                    <a:pt x="9070" y="14210"/>
                  </a:cubicBezTo>
                  <a:cubicBezTo>
                    <a:pt x="9632" y="15027"/>
                    <a:pt x="10220" y="15807"/>
                    <a:pt x="10819" y="16574"/>
                  </a:cubicBezTo>
                  <a:lnTo>
                    <a:pt x="7537" y="25286"/>
                  </a:lnTo>
                  <a:cubicBezTo>
                    <a:pt x="7684" y="25580"/>
                    <a:pt x="7831" y="25880"/>
                    <a:pt x="7973" y="26174"/>
                  </a:cubicBezTo>
                  <a:cubicBezTo>
                    <a:pt x="9994" y="20814"/>
                    <a:pt x="10916" y="18357"/>
                    <a:pt x="11340" y="17239"/>
                  </a:cubicBezTo>
                  <a:cubicBezTo>
                    <a:pt x="11362" y="17266"/>
                    <a:pt x="11385" y="17292"/>
                    <a:pt x="11407" y="17319"/>
                  </a:cubicBezTo>
                  <a:cubicBezTo>
                    <a:pt x="11986" y="18050"/>
                    <a:pt x="12566" y="18777"/>
                    <a:pt x="13124" y="19507"/>
                  </a:cubicBezTo>
                  <a:cubicBezTo>
                    <a:pt x="9432" y="29317"/>
                    <a:pt x="9428" y="29317"/>
                    <a:pt x="9428" y="29317"/>
                  </a:cubicBezTo>
                  <a:cubicBezTo>
                    <a:pt x="9570" y="29625"/>
                    <a:pt x="9708" y="29932"/>
                    <a:pt x="9856" y="30245"/>
                  </a:cubicBezTo>
                  <a:cubicBezTo>
                    <a:pt x="12196" y="24020"/>
                    <a:pt x="13204" y="21345"/>
                    <a:pt x="13636" y="20194"/>
                  </a:cubicBezTo>
                  <a:cubicBezTo>
                    <a:pt x="14243" y="21015"/>
                    <a:pt x="14813" y="21849"/>
                    <a:pt x="15330" y="22713"/>
                  </a:cubicBezTo>
                  <a:cubicBezTo>
                    <a:pt x="11300" y="33402"/>
                    <a:pt x="11300" y="33406"/>
                    <a:pt x="11300" y="33406"/>
                  </a:cubicBezTo>
                  <a:cubicBezTo>
                    <a:pt x="11443" y="33704"/>
                    <a:pt x="11590" y="34003"/>
                    <a:pt x="11733" y="34302"/>
                  </a:cubicBezTo>
                  <a:cubicBezTo>
                    <a:pt x="14287" y="27529"/>
                    <a:pt x="15353" y="24707"/>
                    <a:pt x="15795" y="23530"/>
                  </a:cubicBezTo>
                  <a:cubicBezTo>
                    <a:pt x="15982" y="23878"/>
                    <a:pt x="16160" y="24230"/>
                    <a:pt x="16330" y="24586"/>
                  </a:cubicBezTo>
                  <a:cubicBezTo>
                    <a:pt x="16655" y="25265"/>
                    <a:pt x="16962" y="25960"/>
                    <a:pt x="17252" y="26664"/>
                  </a:cubicBezTo>
                  <a:lnTo>
                    <a:pt x="13257" y="37271"/>
                  </a:lnTo>
                  <a:cubicBezTo>
                    <a:pt x="13409" y="37548"/>
                    <a:pt x="13560" y="37824"/>
                    <a:pt x="13717" y="38096"/>
                  </a:cubicBezTo>
                  <a:cubicBezTo>
                    <a:pt x="16196" y="31515"/>
                    <a:pt x="17225" y="28782"/>
                    <a:pt x="17653" y="27650"/>
                  </a:cubicBezTo>
                  <a:cubicBezTo>
                    <a:pt x="18104" y="28782"/>
                    <a:pt x="18536" y="29932"/>
                    <a:pt x="19001" y="31078"/>
                  </a:cubicBezTo>
                  <a:lnTo>
                    <a:pt x="15371" y="40718"/>
                  </a:lnTo>
                  <a:cubicBezTo>
                    <a:pt x="15536" y="40959"/>
                    <a:pt x="15700" y="41195"/>
                    <a:pt x="15875" y="41423"/>
                  </a:cubicBezTo>
                  <a:cubicBezTo>
                    <a:pt x="18135" y="35417"/>
                    <a:pt x="19040" y="33013"/>
                    <a:pt x="19406" y="32054"/>
                  </a:cubicBezTo>
                  <a:cubicBezTo>
                    <a:pt x="19518" y="32318"/>
                    <a:pt x="19629" y="32577"/>
                    <a:pt x="19744" y="32840"/>
                  </a:cubicBezTo>
                  <a:cubicBezTo>
                    <a:pt x="20088" y="33620"/>
                    <a:pt x="20472" y="34387"/>
                    <a:pt x="20882" y="35141"/>
                  </a:cubicBezTo>
                  <a:lnTo>
                    <a:pt x="17684" y="43634"/>
                  </a:lnTo>
                  <a:cubicBezTo>
                    <a:pt x="17863" y="43825"/>
                    <a:pt x="18046" y="44018"/>
                    <a:pt x="18238" y="44210"/>
                  </a:cubicBezTo>
                  <a:cubicBezTo>
                    <a:pt x="20293" y="38756"/>
                    <a:pt x="21061" y="36719"/>
                    <a:pt x="21345" y="35956"/>
                  </a:cubicBezTo>
                  <a:cubicBezTo>
                    <a:pt x="21520" y="36250"/>
                    <a:pt x="21693" y="36544"/>
                    <a:pt x="21872" y="36830"/>
                  </a:cubicBezTo>
                  <a:cubicBezTo>
                    <a:pt x="22242" y="37432"/>
                    <a:pt x="22617" y="38030"/>
                    <a:pt x="22981" y="38623"/>
                  </a:cubicBezTo>
                  <a:lnTo>
                    <a:pt x="20209" y="45988"/>
                  </a:lnTo>
                  <a:cubicBezTo>
                    <a:pt x="20400" y="46144"/>
                    <a:pt x="20600" y="46309"/>
                    <a:pt x="20797" y="46465"/>
                  </a:cubicBezTo>
                  <a:cubicBezTo>
                    <a:pt x="22567" y="41765"/>
                    <a:pt x="23222" y="40036"/>
                    <a:pt x="23459" y="39398"/>
                  </a:cubicBezTo>
                  <a:cubicBezTo>
                    <a:pt x="23713" y="39813"/>
                    <a:pt x="23963" y="40228"/>
                    <a:pt x="24208" y="40647"/>
                  </a:cubicBezTo>
                  <a:cubicBezTo>
                    <a:pt x="24502" y="41142"/>
                    <a:pt x="24788" y="41641"/>
                    <a:pt x="25064" y="42140"/>
                  </a:cubicBezTo>
                  <a:lnTo>
                    <a:pt x="22817" y="48115"/>
                  </a:lnTo>
                  <a:cubicBezTo>
                    <a:pt x="23014" y="48280"/>
                    <a:pt x="23209" y="48454"/>
                    <a:pt x="23397" y="48624"/>
                  </a:cubicBezTo>
                  <a:cubicBezTo>
                    <a:pt x="24801" y="44896"/>
                    <a:pt x="25327" y="43504"/>
                    <a:pt x="25519" y="42983"/>
                  </a:cubicBezTo>
                  <a:cubicBezTo>
                    <a:pt x="26054" y="43991"/>
                    <a:pt x="26553" y="45016"/>
                    <a:pt x="27004" y="46060"/>
                  </a:cubicBezTo>
                  <a:lnTo>
                    <a:pt x="25288" y="50621"/>
                  </a:lnTo>
                  <a:cubicBezTo>
                    <a:pt x="25465" y="50835"/>
                    <a:pt x="25644" y="51054"/>
                    <a:pt x="25809" y="51272"/>
                  </a:cubicBezTo>
                  <a:cubicBezTo>
                    <a:pt x="26856" y="48503"/>
                    <a:pt x="27258" y="47437"/>
                    <a:pt x="27410" y="47031"/>
                  </a:cubicBezTo>
                  <a:cubicBezTo>
                    <a:pt x="27628" y="47580"/>
                    <a:pt x="27838" y="48133"/>
                    <a:pt x="28025" y="48690"/>
                  </a:cubicBezTo>
                  <a:cubicBezTo>
                    <a:pt x="28257" y="49369"/>
                    <a:pt x="28466" y="50050"/>
                    <a:pt x="28653" y="50741"/>
                  </a:cubicBezTo>
                  <a:lnTo>
                    <a:pt x="27517" y="53746"/>
                  </a:lnTo>
                  <a:cubicBezTo>
                    <a:pt x="27681" y="54005"/>
                    <a:pt x="27842" y="54259"/>
                    <a:pt x="28002" y="54518"/>
                  </a:cubicBezTo>
                  <a:cubicBezTo>
                    <a:pt x="28613" y="52895"/>
                    <a:pt x="28858" y="52240"/>
                    <a:pt x="28957" y="51976"/>
                  </a:cubicBezTo>
                  <a:cubicBezTo>
                    <a:pt x="29363" y="53765"/>
                    <a:pt x="29608" y="55597"/>
                    <a:pt x="29670" y="57438"/>
                  </a:cubicBezTo>
                  <a:cubicBezTo>
                    <a:pt x="29665" y="56837"/>
                    <a:pt x="29643" y="56234"/>
                    <a:pt x="29603" y="55629"/>
                  </a:cubicBezTo>
                  <a:lnTo>
                    <a:pt x="29603" y="55629"/>
                  </a:lnTo>
                  <a:lnTo>
                    <a:pt x="30071" y="55806"/>
                  </a:lnTo>
                  <a:cubicBezTo>
                    <a:pt x="30134" y="55575"/>
                    <a:pt x="30196" y="55343"/>
                    <a:pt x="30264" y="55106"/>
                  </a:cubicBezTo>
                  <a:cubicBezTo>
                    <a:pt x="29746" y="54915"/>
                    <a:pt x="29589" y="54853"/>
                    <a:pt x="29541" y="54835"/>
                  </a:cubicBezTo>
                  <a:cubicBezTo>
                    <a:pt x="29451" y="53898"/>
                    <a:pt x="29318" y="52962"/>
                    <a:pt x="29140" y="52034"/>
                  </a:cubicBezTo>
                  <a:lnTo>
                    <a:pt x="29140" y="52034"/>
                  </a:lnTo>
                  <a:lnTo>
                    <a:pt x="30937" y="52721"/>
                  </a:lnTo>
                  <a:cubicBezTo>
                    <a:pt x="31003" y="52485"/>
                    <a:pt x="31070" y="52258"/>
                    <a:pt x="31132" y="52026"/>
                  </a:cubicBezTo>
                  <a:cubicBezTo>
                    <a:pt x="29634" y="51455"/>
                    <a:pt x="29135" y="51268"/>
                    <a:pt x="28970" y="51201"/>
                  </a:cubicBezTo>
                  <a:cubicBezTo>
                    <a:pt x="28774" y="50326"/>
                    <a:pt x="28546" y="49462"/>
                    <a:pt x="28284" y="48606"/>
                  </a:cubicBezTo>
                  <a:cubicBezTo>
                    <a:pt x="28243" y="48490"/>
                    <a:pt x="28208" y="48369"/>
                    <a:pt x="28167" y="48249"/>
                  </a:cubicBezTo>
                  <a:lnTo>
                    <a:pt x="28167" y="48249"/>
                  </a:lnTo>
                  <a:lnTo>
                    <a:pt x="31703" y="49595"/>
                  </a:lnTo>
                  <a:cubicBezTo>
                    <a:pt x="31756" y="49355"/>
                    <a:pt x="31797" y="49114"/>
                    <a:pt x="31832" y="48873"/>
                  </a:cubicBezTo>
                  <a:cubicBezTo>
                    <a:pt x="29130" y="47848"/>
                    <a:pt x="28194" y="47491"/>
                    <a:pt x="27873" y="47371"/>
                  </a:cubicBezTo>
                  <a:cubicBezTo>
                    <a:pt x="27498" y="46309"/>
                    <a:pt x="27080" y="45270"/>
                    <a:pt x="26616" y="44245"/>
                  </a:cubicBezTo>
                  <a:lnTo>
                    <a:pt x="26616" y="44245"/>
                  </a:lnTo>
                  <a:lnTo>
                    <a:pt x="31926" y="46260"/>
                  </a:lnTo>
                  <a:cubicBezTo>
                    <a:pt x="31895" y="45992"/>
                    <a:pt x="31859" y="45721"/>
                    <a:pt x="31806" y="45449"/>
                  </a:cubicBezTo>
                  <a:cubicBezTo>
                    <a:pt x="28033" y="44013"/>
                    <a:pt x="26673" y="43496"/>
                    <a:pt x="26183" y="43309"/>
                  </a:cubicBezTo>
                  <a:cubicBezTo>
                    <a:pt x="25710" y="42319"/>
                    <a:pt x="25202" y="41343"/>
                    <a:pt x="24677" y="40384"/>
                  </a:cubicBezTo>
                  <a:cubicBezTo>
                    <a:pt x="24609" y="40263"/>
                    <a:pt x="24538" y="40139"/>
                    <a:pt x="24471" y="40014"/>
                  </a:cubicBezTo>
                  <a:lnTo>
                    <a:pt x="24471" y="40014"/>
                  </a:lnTo>
                  <a:lnTo>
                    <a:pt x="30976" y="42488"/>
                  </a:lnTo>
                  <a:cubicBezTo>
                    <a:pt x="30873" y="42194"/>
                    <a:pt x="30772" y="41895"/>
                    <a:pt x="30659" y="41596"/>
                  </a:cubicBezTo>
                  <a:cubicBezTo>
                    <a:pt x="26259" y="39925"/>
                    <a:pt x="24565" y="39278"/>
                    <a:pt x="23914" y="39032"/>
                  </a:cubicBezTo>
                  <a:cubicBezTo>
                    <a:pt x="23428" y="38181"/>
                    <a:pt x="22933" y="37338"/>
                    <a:pt x="22446" y="36491"/>
                  </a:cubicBezTo>
                  <a:cubicBezTo>
                    <a:pt x="22286" y="36215"/>
                    <a:pt x="22125" y="35933"/>
                    <a:pt x="21975" y="35653"/>
                  </a:cubicBezTo>
                  <a:lnTo>
                    <a:pt x="21975" y="35653"/>
                  </a:lnTo>
                  <a:lnTo>
                    <a:pt x="29684" y="38578"/>
                  </a:lnTo>
                  <a:cubicBezTo>
                    <a:pt x="29616" y="38302"/>
                    <a:pt x="29554" y="38020"/>
                    <a:pt x="29496" y="37736"/>
                  </a:cubicBezTo>
                  <a:cubicBezTo>
                    <a:pt x="24284" y="35756"/>
                    <a:pt x="22265" y="34989"/>
                    <a:pt x="21479" y="34690"/>
                  </a:cubicBezTo>
                  <a:cubicBezTo>
                    <a:pt x="21131" y="33981"/>
                    <a:pt x="20810" y="33254"/>
                    <a:pt x="20526" y="32509"/>
                  </a:cubicBezTo>
                  <a:cubicBezTo>
                    <a:pt x="20400" y="32188"/>
                    <a:pt x="20275" y="31867"/>
                    <a:pt x="20160" y="31546"/>
                  </a:cubicBezTo>
                  <a:lnTo>
                    <a:pt x="20160" y="31546"/>
                  </a:lnTo>
                  <a:lnTo>
                    <a:pt x="29247" y="35002"/>
                  </a:lnTo>
                  <a:cubicBezTo>
                    <a:pt x="29247" y="34744"/>
                    <a:pt x="29247" y="34480"/>
                    <a:pt x="29242" y="34227"/>
                  </a:cubicBezTo>
                  <a:cubicBezTo>
                    <a:pt x="23098" y="31885"/>
                    <a:pt x="20740" y="30990"/>
                    <a:pt x="19834" y="30646"/>
                  </a:cubicBezTo>
                  <a:cubicBezTo>
                    <a:pt x="19487" y="29647"/>
                    <a:pt x="19152" y="28630"/>
                    <a:pt x="18804" y="27613"/>
                  </a:cubicBezTo>
                  <a:lnTo>
                    <a:pt x="18804" y="27613"/>
                  </a:lnTo>
                  <a:lnTo>
                    <a:pt x="29268" y="31591"/>
                  </a:lnTo>
                  <a:cubicBezTo>
                    <a:pt x="29268" y="31332"/>
                    <a:pt x="29260" y="31070"/>
                    <a:pt x="29251" y="30815"/>
                  </a:cubicBezTo>
                  <a:cubicBezTo>
                    <a:pt x="22282" y="28162"/>
                    <a:pt x="19557" y="27128"/>
                    <a:pt x="18497" y="26722"/>
                  </a:cubicBezTo>
                  <a:cubicBezTo>
                    <a:pt x="18180" y="25835"/>
                    <a:pt x="17850" y="24948"/>
                    <a:pt x="17470" y="24065"/>
                  </a:cubicBezTo>
                  <a:cubicBezTo>
                    <a:pt x="17408" y="23917"/>
                    <a:pt x="17342" y="23766"/>
                    <a:pt x="17275" y="23614"/>
                  </a:cubicBezTo>
                  <a:lnTo>
                    <a:pt x="17275" y="23614"/>
                  </a:lnTo>
                  <a:lnTo>
                    <a:pt x="28877" y="28029"/>
                  </a:lnTo>
                  <a:cubicBezTo>
                    <a:pt x="28805" y="27739"/>
                    <a:pt x="28725" y="27453"/>
                    <a:pt x="28636" y="27164"/>
                  </a:cubicBezTo>
                  <a:cubicBezTo>
                    <a:pt x="21212" y="24341"/>
                    <a:pt x="18122" y="23164"/>
                    <a:pt x="16834" y="22674"/>
                  </a:cubicBezTo>
                  <a:cubicBezTo>
                    <a:pt x="16379" y="21760"/>
                    <a:pt x="15865" y="20872"/>
                    <a:pt x="15317" y="20021"/>
                  </a:cubicBezTo>
                  <a:cubicBezTo>
                    <a:pt x="15153" y="19766"/>
                    <a:pt x="14988" y="19517"/>
                    <a:pt x="14818" y="19267"/>
                  </a:cubicBezTo>
                  <a:lnTo>
                    <a:pt x="14818" y="19267"/>
                  </a:lnTo>
                  <a:lnTo>
                    <a:pt x="27334" y="24024"/>
                  </a:lnTo>
                  <a:cubicBezTo>
                    <a:pt x="27165" y="23695"/>
                    <a:pt x="26982" y="23365"/>
                    <a:pt x="26790" y="23048"/>
                  </a:cubicBezTo>
                  <a:cubicBezTo>
                    <a:pt x="19152" y="20141"/>
                    <a:pt x="15674" y="18821"/>
                    <a:pt x="14095" y="18219"/>
                  </a:cubicBezTo>
                  <a:cubicBezTo>
                    <a:pt x="13641" y="17577"/>
                    <a:pt x="13181" y="16945"/>
                    <a:pt x="12731" y="16315"/>
                  </a:cubicBezTo>
                  <a:cubicBezTo>
                    <a:pt x="12321" y="15741"/>
                    <a:pt x="11911" y="15165"/>
                    <a:pt x="11514" y="14590"/>
                  </a:cubicBezTo>
                  <a:lnTo>
                    <a:pt x="11514" y="14590"/>
                  </a:lnTo>
                  <a:lnTo>
                    <a:pt x="24110" y="19383"/>
                  </a:lnTo>
                  <a:cubicBezTo>
                    <a:pt x="23811" y="19044"/>
                    <a:pt x="23499" y="18719"/>
                    <a:pt x="23187" y="18402"/>
                  </a:cubicBezTo>
                  <a:cubicBezTo>
                    <a:pt x="23107" y="18326"/>
                    <a:pt x="23026" y="18246"/>
                    <a:pt x="22946" y="18170"/>
                  </a:cubicBezTo>
                  <a:cubicBezTo>
                    <a:pt x="15785" y="15446"/>
                    <a:pt x="12420" y="14167"/>
                    <a:pt x="10832" y="13560"/>
                  </a:cubicBezTo>
                  <a:cubicBezTo>
                    <a:pt x="10640" y="13266"/>
                    <a:pt x="10453" y="12967"/>
                    <a:pt x="10274" y="12664"/>
                  </a:cubicBezTo>
                  <a:cubicBezTo>
                    <a:pt x="9798" y="11870"/>
                    <a:pt x="9370" y="11049"/>
                    <a:pt x="8963" y="10207"/>
                  </a:cubicBezTo>
                  <a:lnTo>
                    <a:pt x="8963" y="10207"/>
                  </a:lnTo>
                  <a:lnTo>
                    <a:pt x="18987" y="14019"/>
                  </a:lnTo>
                  <a:cubicBezTo>
                    <a:pt x="18750" y="13681"/>
                    <a:pt x="18519" y="13337"/>
                    <a:pt x="18300" y="12985"/>
                  </a:cubicBezTo>
                  <a:cubicBezTo>
                    <a:pt x="12553" y="10800"/>
                    <a:pt x="9825" y="9761"/>
                    <a:pt x="8531" y="9271"/>
                  </a:cubicBezTo>
                  <a:cubicBezTo>
                    <a:pt x="8455" y="9106"/>
                    <a:pt x="8384" y="8946"/>
                    <a:pt x="8312" y="8780"/>
                  </a:cubicBezTo>
                  <a:cubicBezTo>
                    <a:pt x="7934" y="7911"/>
                    <a:pt x="7572" y="7024"/>
                    <a:pt x="7220" y="6131"/>
                  </a:cubicBezTo>
                  <a:lnTo>
                    <a:pt x="7220" y="6131"/>
                  </a:lnTo>
                  <a:lnTo>
                    <a:pt x="16374" y="9609"/>
                  </a:lnTo>
                  <a:cubicBezTo>
                    <a:pt x="16213" y="9302"/>
                    <a:pt x="16040" y="8977"/>
                    <a:pt x="15865" y="8646"/>
                  </a:cubicBezTo>
                  <a:cubicBezTo>
                    <a:pt x="10747" y="6698"/>
                    <a:pt x="8166" y="5717"/>
                    <a:pt x="6864" y="5222"/>
                  </a:cubicBezTo>
                  <a:cubicBezTo>
                    <a:pt x="6796" y="5040"/>
                    <a:pt x="6726" y="4857"/>
                    <a:pt x="6654" y="4669"/>
                  </a:cubicBezTo>
                  <a:lnTo>
                    <a:pt x="5660" y="2118"/>
                  </a:lnTo>
                  <a:lnTo>
                    <a:pt x="13957" y="5275"/>
                  </a:lnTo>
                  <a:cubicBezTo>
                    <a:pt x="13739" y="4927"/>
                    <a:pt x="13516" y="4585"/>
                    <a:pt x="13284" y="4246"/>
                  </a:cubicBezTo>
                  <a:cubicBezTo>
                    <a:pt x="8955" y="2600"/>
                    <a:pt x="6592" y="1700"/>
                    <a:pt x="5303" y="1214"/>
                  </a:cubicBezTo>
                  <a:cubicBezTo>
                    <a:pt x="5218" y="990"/>
                    <a:pt x="5125" y="750"/>
                    <a:pt x="5026" y="496"/>
                  </a:cubicBezTo>
                  <a:lnTo>
                    <a:pt x="4830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6"/>
          <p:cNvSpPr/>
          <p:nvPr/>
        </p:nvSpPr>
        <p:spPr>
          <a:xfrm flipH="1" rot="10138768">
            <a:off x="-15851" y="-72307"/>
            <a:ext cx="1058108" cy="712108"/>
          </a:xfrm>
          <a:custGeom>
            <a:rect b="b" l="l" r="r" t="t"/>
            <a:pathLst>
              <a:path extrusionOk="0" h="10836" w="16101">
                <a:moveTo>
                  <a:pt x="0" y="1"/>
                </a:moveTo>
                <a:lnTo>
                  <a:pt x="0" y="1"/>
                </a:lnTo>
                <a:cubicBezTo>
                  <a:pt x="103" y="157"/>
                  <a:pt x="205" y="303"/>
                  <a:pt x="317" y="451"/>
                </a:cubicBezTo>
                <a:lnTo>
                  <a:pt x="165" y="486"/>
                </a:lnTo>
                <a:cubicBezTo>
                  <a:pt x="187" y="554"/>
                  <a:pt x="210" y="624"/>
                  <a:pt x="231" y="696"/>
                </a:cubicBezTo>
                <a:cubicBezTo>
                  <a:pt x="397" y="661"/>
                  <a:pt x="445" y="647"/>
                  <a:pt x="464" y="643"/>
                </a:cubicBezTo>
                <a:cubicBezTo>
                  <a:pt x="642" y="871"/>
                  <a:pt x="830" y="1085"/>
                  <a:pt x="1025" y="1289"/>
                </a:cubicBezTo>
                <a:lnTo>
                  <a:pt x="455" y="1414"/>
                </a:lnTo>
                <a:cubicBezTo>
                  <a:pt x="477" y="1486"/>
                  <a:pt x="499" y="1552"/>
                  <a:pt x="521" y="1624"/>
                </a:cubicBezTo>
                <a:cubicBezTo>
                  <a:pt x="994" y="1521"/>
                  <a:pt x="1155" y="1486"/>
                  <a:pt x="1208" y="1476"/>
                </a:cubicBezTo>
                <a:cubicBezTo>
                  <a:pt x="1400" y="1664"/>
                  <a:pt x="1601" y="1847"/>
                  <a:pt x="1810" y="2021"/>
                </a:cubicBezTo>
                <a:cubicBezTo>
                  <a:pt x="1837" y="2048"/>
                  <a:pt x="1869" y="2069"/>
                  <a:pt x="1895" y="2092"/>
                </a:cubicBezTo>
                <a:lnTo>
                  <a:pt x="776" y="2332"/>
                </a:lnTo>
                <a:cubicBezTo>
                  <a:pt x="803" y="2404"/>
                  <a:pt x="830" y="2470"/>
                  <a:pt x="861" y="2538"/>
                </a:cubicBezTo>
                <a:cubicBezTo>
                  <a:pt x="1721" y="2355"/>
                  <a:pt x="2015" y="2293"/>
                  <a:pt x="2118" y="2270"/>
                </a:cubicBezTo>
                <a:cubicBezTo>
                  <a:pt x="2385" y="2476"/>
                  <a:pt x="2666" y="2672"/>
                  <a:pt x="2952" y="2859"/>
                </a:cubicBezTo>
                <a:lnTo>
                  <a:pt x="1270" y="3219"/>
                </a:lnTo>
                <a:cubicBezTo>
                  <a:pt x="1320" y="3283"/>
                  <a:pt x="1373" y="3345"/>
                  <a:pt x="1431" y="3407"/>
                </a:cubicBezTo>
                <a:cubicBezTo>
                  <a:pt x="2631" y="3149"/>
                  <a:pt x="3063" y="3055"/>
                  <a:pt x="3215" y="3024"/>
                </a:cubicBezTo>
                <a:cubicBezTo>
                  <a:pt x="3501" y="3198"/>
                  <a:pt x="3789" y="3363"/>
                  <a:pt x="4079" y="3519"/>
                </a:cubicBezTo>
                <a:cubicBezTo>
                  <a:pt x="4120" y="3540"/>
                  <a:pt x="4155" y="3559"/>
                  <a:pt x="4196" y="3581"/>
                </a:cubicBezTo>
                <a:lnTo>
                  <a:pt x="2131" y="4022"/>
                </a:lnTo>
                <a:cubicBezTo>
                  <a:pt x="2207" y="4081"/>
                  <a:pt x="2283" y="4139"/>
                  <a:pt x="2359" y="4196"/>
                </a:cubicBezTo>
                <a:cubicBezTo>
                  <a:pt x="3754" y="3898"/>
                  <a:pt x="4293" y="3781"/>
                  <a:pt x="4499" y="3737"/>
                </a:cubicBezTo>
                <a:cubicBezTo>
                  <a:pt x="4762" y="3875"/>
                  <a:pt x="5030" y="4009"/>
                  <a:pt x="5293" y="4143"/>
                </a:cubicBezTo>
                <a:cubicBezTo>
                  <a:pt x="5377" y="4188"/>
                  <a:pt x="5462" y="4232"/>
                  <a:pt x="5551" y="4277"/>
                </a:cubicBezTo>
                <a:cubicBezTo>
                  <a:pt x="3108" y="4803"/>
                  <a:pt x="3104" y="4803"/>
                  <a:pt x="3104" y="4803"/>
                </a:cubicBezTo>
                <a:cubicBezTo>
                  <a:pt x="3170" y="4861"/>
                  <a:pt x="3233" y="4923"/>
                  <a:pt x="3291" y="4985"/>
                </a:cubicBezTo>
                <a:cubicBezTo>
                  <a:pt x="4945" y="4633"/>
                  <a:pt x="5587" y="4495"/>
                  <a:pt x="5832" y="4442"/>
                </a:cubicBezTo>
                <a:cubicBezTo>
                  <a:pt x="6042" y="4567"/>
                  <a:pt x="6242" y="4696"/>
                  <a:pt x="6434" y="4839"/>
                </a:cubicBezTo>
                <a:cubicBezTo>
                  <a:pt x="6524" y="4901"/>
                  <a:pt x="6604" y="4958"/>
                  <a:pt x="6688" y="5022"/>
                </a:cubicBezTo>
                <a:lnTo>
                  <a:pt x="3808" y="5641"/>
                </a:lnTo>
                <a:cubicBezTo>
                  <a:pt x="3848" y="5707"/>
                  <a:pt x="3892" y="5775"/>
                  <a:pt x="3937" y="5837"/>
                </a:cubicBezTo>
                <a:cubicBezTo>
                  <a:pt x="5886" y="5423"/>
                  <a:pt x="6631" y="5262"/>
                  <a:pt x="6920" y="5199"/>
                </a:cubicBezTo>
                <a:cubicBezTo>
                  <a:pt x="7174" y="5396"/>
                  <a:pt x="7424" y="5600"/>
                  <a:pt x="7683" y="5802"/>
                </a:cubicBezTo>
                <a:lnTo>
                  <a:pt x="4365" y="6515"/>
                </a:lnTo>
                <a:cubicBezTo>
                  <a:pt x="4405" y="6577"/>
                  <a:pt x="4450" y="6644"/>
                  <a:pt x="4495" y="6707"/>
                </a:cubicBezTo>
                <a:cubicBezTo>
                  <a:pt x="6706" y="6234"/>
                  <a:pt x="7567" y="6047"/>
                  <a:pt x="7905" y="5975"/>
                </a:cubicBezTo>
                <a:cubicBezTo>
                  <a:pt x="8133" y="6149"/>
                  <a:pt x="8364" y="6323"/>
                  <a:pt x="8605" y="6483"/>
                </a:cubicBezTo>
                <a:cubicBezTo>
                  <a:pt x="8646" y="6510"/>
                  <a:pt x="8685" y="6537"/>
                  <a:pt x="8730" y="6564"/>
                </a:cubicBezTo>
                <a:lnTo>
                  <a:pt x="5052" y="7353"/>
                </a:lnTo>
                <a:cubicBezTo>
                  <a:pt x="5114" y="7415"/>
                  <a:pt x="5186" y="7478"/>
                  <a:pt x="5252" y="7536"/>
                </a:cubicBezTo>
                <a:cubicBezTo>
                  <a:pt x="7607" y="7032"/>
                  <a:pt x="8588" y="6818"/>
                  <a:pt x="8998" y="6734"/>
                </a:cubicBezTo>
                <a:cubicBezTo>
                  <a:pt x="9261" y="6890"/>
                  <a:pt x="9541" y="7032"/>
                  <a:pt x="9818" y="7157"/>
                </a:cubicBezTo>
                <a:cubicBezTo>
                  <a:pt x="9903" y="7193"/>
                  <a:pt x="9988" y="7232"/>
                  <a:pt x="10072" y="7269"/>
                </a:cubicBezTo>
                <a:lnTo>
                  <a:pt x="6104" y="8121"/>
                </a:lnTo>
                <a:cubicBezTo>
                  <a:pt x="6203" y="8174"/>
                  <a:pt x="6300" y="8228"/>
                  <a:pt x="6403" y="8276"/>
                </a:cubicBezTo>
                <a:cubicBezTo>
                  <a:pt x="8824" y="7759"/>
                  <a:pt x="9925" y="7522"/>
                  <a:pt x="10429" y="7415"/>
                </a:cubicBezTo>
                <a:cubicBezTo>
                  <a:pt x="10648" y="7505"/>
                  <a:pt x="10870" y="7590"/>
                  <a:pt x="11089" y="7674"/>
                </a:cubicBezTo>
                <a:cubicBezTo>
                  <a:pt x="11290" y="7755"/>
                  <a:pt x="11486" y="7831"/>
                  <a:pt x="11681" y="7911"/>
                </a:cubicBezTo>
                <a:lnTo>
                  <a:pt x="7687" y="8771"/>
                </a:lnTo>
                <a:cubicBezTo>
                  <a:pt x="7821" y="8806"/>
                  <a:pt x="7954" y="8837"/>
                  <a:pt x="8084" y="8864"/>
                </a:cubicBezTo>
                <a:cubicBezTo>
                  <a:pt x="8115" y="8874"/>
                  <a:pt x="8150" y="8878"/>
                  <a:pt x="8182" y="8887"/>
                </a:cubicBezTo>
                <a:cubicBezTo>
                  <a:pt x="10456" y="8401"/>
                  <a:pt x="11521" y="8169"/>
                  <a:pt x="12025" y="8062"/>
                </a:cubicBezTo>
                <a:cubicBezTo>
                  <a:pt x="12123" y="8107"/>
                  <a:pt x="12222" y="8152"/>
                  <a:pt x="12315" y="8201"/>
                </a:cubicBezTo>
                <a:cubicBezTo>
                  <a:pt x="12570" y="8321"/>
                  <a:pt x="12810" y="8459"/>
                  <a:pt x="13056" y="8606"/>
                </a:cubicBezTo>
                <a:lnTo>
                  <a:pt x="9876" y="9288"/>
                </a:lnTo>
                <a:cubicBezTo>
                  <a:pt x="9992" y="9337"/>
                  <a:pt x="10108" y="9386"/>
                  <a:pt x="10220" y="9440"/>
                </a:cubicBezTo>
                <a:cubicBezTo>
                  <a:pt x="12043" y="9047"/>
                  <a:pt x="12908" y="8860"/>
                  <a:pt x="13319" y="8775"/>
                </a:cubicBezTo>
                <a:cubicBezTo>
                  <a:pt x="13363" y="8802"/>
                  <a:pt x="13408" y="8833"/>
                  <a:pt x="13457" y="8864"/>
                </a:cubicBezTo>
                <a:cubicBezTo>
                  <a:pt x="13693" y="9020"/>
                  <a:pt x="13934" y="9185"/>
                  <a:pt x="14169" y="9355"/>
                </a:cubicBezTo>
                <a:lnTo>
                  <a:pt x="11267" y="9979"/>
                </a:lnTo>
                <a:cubicBezTo>
                  <a:pt x="11356" y="10033"/>
                  <a:pt x="11455" y="10086"/>
                  <a:pt x="11557" y="10144"/>
                </a:cubicBezTo>
                <a:cubicBezTo>
                  <a:pt x="13180" y="9792"/>
                  <a:pt x="13996" y="9619"/>
                  <a:pt x="14410" y="9529"/>
                </a:cubicBezTo>
                <a:cubicBezTo>
                  <a:pt x="14459" y="9565"/>
                  <a:pt x="14504" y="9600"/>
                  <a:pt x="14554" y="9636"/>
                </a:cubicBezTo>
                <a:lnTo>
                  <a:pt x="15227" y="10117"/>
                </a:lnTo>
                <a:lnTo>
                  <a:pt x="12596" y="10683"/>
                </a:lnTo>
                <a:cubicBezTo>
                  <a:pt x="12708" y="10737"/>
                  <a:pt x="12823" y="10786"/>
                  <a:pt x="12935" y="10835"/>
                </a:cubicBezTo>
                <a:cubicBezTo>
                  <a:pt x="14309" y="10541"/>
                  <a:pt x="15058" y="10381"/>
                  <a:pt x="15468" y="10292"/>
                </a:cubicBezTo>
                <a:cubicBezTo>
                  <a:pt x="15525" y="10336"/>
                  <a:pt x="15587" y="10381"/>
                  <a:pt x="15655" y="10430"/>
                </a:cubicBezTo>
                <a:lnTo>
                  <a:pt x="15789" y="10523"/>
                </a:lnTo>
                <a:cubicBezTo>
                  <a:pt x="15935" y="10314"/>
                  <a:pt x="16034" y="10073"/>
                  <a:pt x="16101" y="9823"/>
                </a:cubicBezTo>
                <a:cubicBezTo>
                  <a:pt x="16096" y="9819"/>
                  <a:pt x="16087" y="9814"/>
                  <a:pt x="16083" y="9810"/>
                </a:cubicBezTo>
                <a:lnTo>
                  <a:pt x="16034" y="9779"/>
                </a:lnTo>
                <a:lnTo>
                  <a:pt x="15521" y="7420"/>
                </a:lnTo>
                <a:cubicBezTo>
                  <a:pt x="15427" y="7322"/>
                  <a:pt x="15334" y="7228"/>
                  <a:pt x="15235" y="7139"/>
                </a:cubicBezTo>
                <a:lnTo>
                  <a:pt x="15235" y="7139"/>
                </a:lnTo>
                <a:cubicBezTo>
                  <a:pt x="15525" y="8454"/>
                  <a:pt x="15686" y="9195"/>
                  <a:pt x="15775" y="9609"/>
                </a:cubicBezTo>
                <a:cubicBezTo>
                  <a:pt x="15606" y="9498"/>
                  <a:pt x="15347" y="9329"/>
                  <a:pt x="14945" y="9065"/>
                </a:cubicBezTo>
                <a:cubicBezTo>
                  <a:pt x="14924" y="9052"/>
                  <a:pt x="14901" y="9039"/>
                  <a:pt x="14879" y="9025"/>
                </a:cubicBezTo>
                <a:lnTo>
                  <a:pt x="14309" y="6399"/>
                </a:lnTo>
                <a:cubicBezTo>
                  <a:pt x="14223" y="6337"/>
                  <a:pt x="14134" y="6279"/>
                  <a:pt x="14045" y="6225"/>
                </a:cubicBezTo>
                <a:lnTo>
                  <a:pt x="14045" y="6225"/>
                </a:lnTo>
                <a:cubicBezTo>
                  <a:pt x="14362" y="7660"/>
                  <a:pt x="14527" y="8436"/>
                  <a:pt x="14620" y="8851"/>
                </a:cubicBezTo>
                <a:cubicBezTo>
                  <a:pt x="14348" y="8677"/>
                  <a:pt x="14072" y="8499"/>
                  <a:pt x="13786" y="8329"/>
                </a:cubicBezTo>
                <a:cubicBezTo>
                  <a:pt x="13768" y="8321"/>
                  <a:pt x="13751" y="8308"/>
                  <a:pt x="13733" y="8298"/>
                </a:cubicBezTo>
                <a:lnTo>
                  <a:pt x="13167" y="5713"/>
                </a:lnTo>
                <a:cubicBezTo>
                  <a:pt x="13087" y="5664"/>
                  <a:pt x="13002" y="5619"/>
                  <a:pt x="12917" y="5579"/>
                </a:cubicBezTo>
                <a:lnTo>
                  <a:pt x="12917" y="5579"/>
                </a:lnTo>
                <a:cubicBezTo>
                  <a:pt x="13229" y="7014"/>
                  <a:pt x="13389" y="7759"/>
                  <a:pt x="13474" y="8147"/>
                </a:cubicBezTo>
                <a:cubicBezTo>
                  <a:pt x="13198" y="7991"/>
                  <a:pt x="12908" y="7843"/>
                  <a:pt x="12614" y="7714"/>
                </a:cubicBezTo>
                <a:lnTo>
                  <a:pt x="12056" y="5146"/>
                </a:lnTo>
                <a:cubicBezTo>
                  <a:pt x="11971" y="5106"/>
                  <a:pt x="11887" y="5065"/>
                  <a:pt x="11802" y="5022"/>
                </a:cubicBezTo>
                <a:lnTo>
                  <a:pt x="11802" y="5022"/>
                </a:lnTo>
                <a:cubicBezTo>
                  <a:pt x="12128" y="6515"/>
                  <a:pt x="12288" y="7246"/>
                  <a:pt x="12368" y="7607"/>
                </a:cubicBezTo>
                <a:cubicBezTo>
                  <a:pt x="12088" y="7491"/>
                  <a:pt x="11811" y="7389"/>
                  <a:pt x="11531" y="7295"/>
                </a:cubicBezTo>
                <a:lnTo>
                  <a:pt x="10932" y="4536"/>
                </a:lnTo>
                <a:cubicBezTo>
                  <a:pt x="10844" y="4486"/>
                  <a:pt x="10759" y="4433"/>
                  <a:pt x="10675" y="4379"/>
                </a:cubicBezTo>
                <a:lnTo>
                  <a:pt x="10675" y="4379"/>
                </a:lnTo>
                <a:cubicBezTo>
                  <a:pt x="11045" y="6078"/>
                  <a:pt x="11214" y="6854"/>
                  <a:pt x="11290" y="7211"/>
                </a:cubicBezTo>
                <a:cubicBezTo>
                  <a:pt x="11280" y="7206"/>
                  <a:pt x="11272" y="7201"/>
                  <a:pt x="11259" y="7201"/>
                </a:cubicBezTo>
                <a:cubicBezTo>
                  <a:pt x="10991" y="7108"/>
                  <a:pt x="10724" y="7018"/>
                  <a:pt x="10460" y="6925"/>
                </a:cubicBezTo>
                <a:lnTo>
                  <a:pt x="9787" y="3822"/>
                </a:lnTo>
                <a:cubicBezTo>
                  <a:pt x="9698" y="3764"/>
                  <a:pt x="9613" y="3711"/>
                  <a:pt x="9524" y="3657"/>
                </a:cubicBezTo>
                <a:lnTo>
                  <a:pt x="9524" y="3657"/>
                </a:lnTo>
                <a:cubicBezTo>
                  <a:pt x="9956" y="5627"/>
                  <a:pt x="10139" y="6475"/>
                  <a:pt x="10220" y="6836"/>
                </a:cubicBezTo>
                <a:cubicBezTo>
                  <a:pt x="9930" y="6729"/>
                  <a:pt x="9648" y="6608"/>
                  <a:pt x="9372" y="6475"/>
                </a:cubicBezTo>
                <a:lnTo>
                  <a:pt x="8637" y="3091"/>
                </a:lnTo>
                <a:cubicBezTo>
                  <a:pt x="8551" y="3038"/>
                  <a:pt x="8463" y="2984"/>
                  <a:pt x="8378" y="2935"/>
                </a:cubicBezTo>
                <a:lnTo>
                  <a:pt x="8378" y="2935"/>
                </a:lnTo>
                <a:cubicBezTo>
                  <a:pt x="8846" y="5079"/>
                  <a:pt x="9038" y="5971"/>
                  <a:pt x="9119" y="6345"/>
                </a:cubicBezTo>
                <a:cubicBezTo>
                  <a:pt x="9016" y="6287"/>
                  <a:pt x="8913" y="6225"/>
                  <a:pt x="8810" y="6162"/>
                </a:cubicBezTo>
                <a:cubicBezTo>
                  <a:pt x="8615" y="6042"/>
                  <a:pt x="8423" y="5917"/>
                  <a:pt x="8230" y="5788"/>
                </a:cubicBezTo>
                <a:lnTo>
                  <a:pt x="7500" y="2431"/>
                </a:lnTo>
                <a:cubicBezTo>
                  <a:pt x="7415" y="2382"/>
                  <a:pt x="7330" y="2337"/>
                  <a:pt x="7246" y="2297"/>
                </a:cubicBezTo>
                <a:lnTo>
                  <a:pt x="7246" y="2297"/>
                </a:lnTo>
                <a:cubicBezTo>
                  <a:pt x="7701" y="4379"/>
                  <a:pt x="7892" y="5244"/>
                  <a:pt x="7968" y="5600"/>
                </a:cubicBezTo>
                <a:cubicBezTo>
                  <a:pt x="7664" y="5386"/>
                  <a:pt x="7366" y="5164"/>
                  <a:pt x="7059" y="4950"/>
                </a:cubicBezTo>
                <a:lnTo>
                  <a:pt x="6394" y="1900"/>
                </a:lnTo>
                <a:cubicBezTo>
                  <a:pt x="6314" y="1869"/>
                  <a:pt x="6234" y="1834"/>
                  <a:pt x="6149" y="1802"/>
                </a:cubicBezTo>
                <a:lnTo>
                  <a:pt x="6149" y="1802"/>
                </a:lnTo>
                <a:cubicBezTo>
                  <a:pt x="6563" y="3706"/>
                  <a:pt x="6728" y="4464"/>
                  <a:pt x="6795" y="4767"/>
                </a:cubicBezTo>
                <a:cubicBezTo>
                  <a:pt x="6724" y="4723"/>
                  <a:pt x="6652" y="4674"/>
                  <a:pt x="6581" y="4625"/>
                </a:cubicBezTo>
                <a:cubicBezTo>
                  <a:pt x="6367" y="4482"/>
                  <a:pt x="6139" y="4353"/>
                  <a:pt x="5913" y="4228"/>
                </a:cubicBezTo>
                <a:lnTo>
                  <a:pt x="5324" y="1539"/>
                </a:lnTo>
                <a:cubicBezTo>
                  <a:pt x="5248" y="1521"/>
                  <a:pt x="5168" y="1503"/>
                  <a:pt x="5092" y="1486"/>
                </a:cubicBezTo>
                <a:lnTo>
                  <a:pt x="5092" y="1486"/>
                </a:lnTo>
                <a:cubicBezTo>
                  <a:pt x="5466" y="3211"/>
                  <a:pt x="5604" y="3857"/>
                  <a:pt x="5658" y="4098"/>
                </a:cubicBezTo>
                <a:cubicBezTo>
                  <a:pt x="5565" y="4049"/>
                  <a:pt x="5475" y="4005"/>
                  <a:pt x="5382" y="3960"/>
                </a:cubicBezTo>
                <a:cubicBezTo>
                  <a:pt x="5186" y="3871"/>
                  <a:pt x="4993" y="3777"/>
                  <a:pt x="4802" y="3688"/>
                </a:cubicBezTo>
                <a:lnTo>
                  <a:pt x="4293" y="1356"/>
                </a:lnTo>
                <a:cubicBezTo>
                  <a:pt x="4218" y="1347"/>
                  <a:pt x="4143" y="1343"/>
                  <a:pt x="4067" y="1334"/>
                </a:cubicBezTo>
                <a:lnTo>
                  <a:pt x="4067" y="1334"/>
                </a:lnTo>
                <a:cubicBezTo>
                  <a:pt x="4392" y="2818"/>
                  <a:pt x="4508" y="3367"/>
                  <a:pt x="4552" y="3567"/>
                </a:cubicBezTo>
                <a:cubicBezTo>
                  <a:pt x="4423" y="3505"/>
                  <a:pt x="4289" y="3443"/>
                  <a:pt x="4155" y="3376"/>
                </a:cubicBezTo>
                <a:cubicBezTo>
                  <a:pt x="4003" y="3300"/>
                  <a:pt x="3848" y="3219"/>
                  <a:pt x="3692" y="3135"/>
                </a:cubicBezTo>
                <a:lnTo>
                  <a:pt x="3281" y="1245"/>
                </a:lnTo>
                <a:cubicBezTo>
                  <a:pt x="3206" y="1236"/>
                  <a:pt x="3126" y="1223"/>
                  <a:pt x="3050" y="1213"/>
                </a:cubicBezTo>
                <a:lnTo>
                  <a:pt x="3050" y="1213"/>
                </a:lnTo>
                <a:cubicBezTo>
                  <a:pt x="3308" y="2390"/>
                  <a:pt x="3402" y="2832"/>
                  <a:pt x="3437" y="2997"/>
                </a:cubicBezTo>
                <a:cubicBezTo>
                  <a:pt x="3139" y="2828"/>
                  <a:pt x="2840" y="2649"/>
                  <a:pt x="2555" y="2458"/>
                </a:cubicBezTo>
                <a:lnTo>
                  <a:pt x="2238" y="1017"/>
                </a:lnTo>
                <a:lnTo>
                  <a:pt x="1997" y="937"/>
                </a:lnTo>
                <a:lnTo>
                  <a:pt x="1997" y="937"/>
                </a:lnTo>
                <a:cubicBezTo>
                  <a:pt x="2190" y="1815"/>
                  <a:pt x="2265" y="2149"/>
                  <a:pt x="2291" y="2279"/>
                </a:cubicBezTo>
                <a:cubicBezTo>
                  <a:pt x="2145" y="2176"/>
                  <a:pt x="2002" y="2069"/>
                  <a:pt x="1859" y="1958"/>
                </a:cubicBezTo>
                <a:cubicBezTo>
                  <a:pt x="1690" y="1824"/>
                  <a:pt x="1525" y="1686"/>
                  <a:pt x="1365" y="1539"/>
                </a:cubicBezTo>
                <a:lnTo>
                  <a:pt x="1155" y="589"/>
                </a:lnTo>
                <a:cubicBezTo>
                  <a:pt x="1075" y="550"/>
                  <a:pt x="990" y="509"/>
                  <a:pt x="906" y="469"/>
                </a:cubicBezTo>
                <a:lnTo>
                  <a:pt x="906" y="469"/>
                </a:lnTo>
                <a:cubicBezTo>
                  <a:pt x="1017" y="986"/>
                  <a:pt x="1066" y="1192"/>
                  <a:pt x="1083" y="1276"/>
                </a:cubicBezTo>
                <a:cubicBezTo>
                  <a:pt x="682" y="888"/>
                  <a:pt x="321" y="460"/>
                  <a:pt x="0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"/>
          <p:cNvSpPr/>
          <p:nvPr/>
        </p:nvSpPr>
        <p:spPr>
          <a:xfrm flipH="1" rot="9238755">
            <a:off x="558913" y="-128102"/>
            <a:ext cx="1148962" cy="974692"/>
          </a:xfrm>
          <a:custGeom>
            <a:rect b="b" l="l" r="r" t="t"/>
            <a:pathLst>
              <a:path extrusionOk="0" h="13577" w="16004">
                <a:moveTo>
                  <a:pt x="3853" y="1"/>
                </a:moveTo>
                <a:cubicBezTo>
                  <a:pt x="3736" y="5"/>
                  <a:pt x="3621" y="5"/>
                  <a:pt x="3500" y="5"/>
                </a:cubicBezTo>
                <a:cubicBezTo>
                  <a:pt x="3862" y="883"/>
                  <a:pt x="4201" y="1770"/>
                  <a:pt x="4517" y="2667"/>
                </a:cubicBezTo>
                <a:cubicBezTo>
                  <a:pt x="3880" y="2310"/>
                  <a:pt x="3246" y="1958"/>
                  <a:pt x="2609" y="1601"/>
                </a:cubicBezTo>
                <a:lnTo>
                  <a:pt x="1927" y="50"/>
                </a:lnTo>
                <a:cubicBezTo>
                  <a:pt x="1810" y="58"/>
                  <a:pt x="1695" y="63"/>
                  <a:pt x="1583" y="67"/>
                </a:cubicBezTo>
                <a:cubicBezTo>
                  <a:pt x="1841" y="655"/>
                  <a:pt x="2020" y="1062"/>
                  <a:pt x="2141" y="1342"/>
                </a:cubicBezTo>
                <a:cubicBezTo>
                  <a:pt x="1494" y="982"/>
                  <a:pt x="847" y="620"/>
                  <a:pt x="201" y="250"/>
                </a:cubicBezTo>
                <a:cubicBezTo>
                  <a:pt x="197" y="250"/>
                  <a:pt x="197" y="246"/>
                  <a:pt x="192" y="246"/>
                </a:cubicBezTo>
                <a:cubicBezTo>
                  <a:pt x="170" y="232"/>
                  <a:pt x="149" y="226"/>
                  <a:pt x="129" y="226"/>
                </a:cubicBezTo>
                <a:cubicBezTo>
                  <a:pt x="83" y="226"/>
                  <a:pt x="46" y="260"/>
                  <a:pt x="28" y="303"/>
                </a:cubicBezTo>
                <a:cubicBezTo>
                  <a:pt x="1" y="366"/>
                  <a:pt x="9" y="451"/>
                  <a:pt x="81" y="495"/>
                </a:cubicBezTo>
                <a:cubicBezTo>
                  <a:pt x="870" y="982"/>
                  <a:pt x="1650" y="1485"/>
                  <a:pt x="2417" y="1998"/>
                </a:cubicBezTo>
                <a:lnTo>
                  <a:pt x="370" y="2279"/>
                </a:lnTo>
                <a:cubicBezTo>
                  <a:pt x="406" y="2386"/>
                  <a:pt x="437" y="2488"/>
                  <a:pt x="473" y="2591"/>
                </a:cubicBezTo>
                <a:cubicBezTo>
                  <a:pt x="2131" y="2363"/>
                  <a:pt x="2654" y="2293"/>
                  <a:pt x="2818" y="2270"/>
                </a:cubicBezTo>
                <a:cubicBezTo>
                  <a:pt x="3420" y="2676"/>
                  <a:pt x="4018" y="3090"/>
                  <a:pt x="4615" y="3509"/>
                </a:cubicBezTo>
                <a:cubicBezTo>
                  <a:pt x="3393" y="3666"/>
                  <a:pt x="2168" y="3791"/>
                  <a:pt x="941" y="3888"/>
                </a:cubicBezTo>
                <a:cubicBezTo>
                  <a:pt x="977" y="3995"/>
                  <a:pt x="1017" y="4098"/>
                  <a:pt x="1061" y="4201"/>
                </a:cubicBezTo>
                <a:cubicBezTo>
                  <a:pt x="2376" y="4098"/>
                  <a:pt x="3697" y="3960"/>
                  <a:pt x="5003" y="3785"/>
                </a:cubicBezTo>
                <a:cubicBezTo>
                  <a:pt x="5765" y="4326"/>
                  <a:pt x="6523" y="4874"/>
                  <a:pt x="7282" y="5417"/>
                </a:cubicBezTo>
                <a:cubicBezTo>
                  <a:pt x="5502" y="5654"/>
                  <a:pt x="3724" y="5935"/>
                  <a:pt x="1948" y="6256"/>
                </a:cubicBezTo>
                <a:cubicBezTo>
                  <a:pt x="1998" y="6359"/>
                  <a:pt x="2051" y="6461"/>
                  <a:pt x="2100" y="6559"/>
                </a:cubicBezTo>
                <a:cubicBezTo>
                  <a:pt x="3946" y="6225"/>
                  <a:pt x="5806" y="5935"/>
                  <a:pt x="7661" y="5695"/>
                </a:cubicBezTo>
                <a:cubicBezTo>
                  <a:pt x="8360" y="6203"/>
                  <a:pt x="9060" y="6707"/>
                  <a:pt x="9765" y="7210"/>
                </a:cubicBezTo>
                <a:cubicBezTo>
                  <a:pt x="7599" y="7567"/>
                  <a:pt x="5444" y="8071"/>
                  <a:pt x="3349" y="8730"/>
                </a:cubicBezTo>
                <a:cubicBezTo>
                  <a:pt x="3411" y="8825"/>
                  <a:pt x="3473" y="8918"/>
                  <a:pt x="3536" y="9012"/>
                </a:cubicBezTo>
                <a:cubicBezTo>
                  <a:pt x="5685" y="8343"/>
                  <a:pt x="7879" y="7830"/>
                  <a:pt x="10095" y="7483"/>
                </a:cubicBezTo>
                <a:lnTo>
                  <a:pt x="10095" y="7487"/>
                </a:lnTo>
                <a:cubicBezTo>
                  <a:pt x="10113" y="7487"/>
                  <a:pt x="10130" y="7483"/>
                  <a:pt x="10144" y="7477"/>
                </a:cubicBezTo>
                <a:cubicBezTo>
                  <a:pt x="10416" y="7670"/>
                  <a:pt x="10684" y="7861"/>
                  <a:pt x="10955" y="8053"/>
                </a:cubicBezTo>
                <a:cubicBezTo>
                  <a:pt x="11348" y="8329"/>
                  <a:pt x="11740" y="8611"/>
                  <a:pt x="12128" y="8895"/>
                </a:cubicBezTo>
                <a:lnTo>
                  <a:pt x="5881" y="11597"/>
                </a:lnTo>
                <a:cubicBezTo>
                  <a:pt x="5979" y="11677"/>
                  <a:pt x="6068" y="11753"/>
                  <a:pt x="6162" y="11829"/>
                </a:cubicBezTo>
                <a:cubicBezTo>
                  <a:pt x="10175" y="10095"/>
                  <a:pt x="11785" y="9395"/>
                  <a:pt x="12431" y="9119"/>
                </a:cubicBezTo>
                <a:cubicBezTo>
                  <a:pt x="13077" y="9596"/>
                  <a:pt x="13719" y="10082"/>
                  <a:pt x="14353" y="10572"/>
                </a:cubicBezTo>
                <a:cubicBezTo>
                  <a:pt x="12596" y="11615"/>
                  <a:pt x="10772" y="12574"/>
                  <a:pt x="8914" y="13430"/>
                </a:cubicBezTo>
                <a:cubicBezTo>
                  <a:pt x="9065" y="13488"/>
                  <a:pt x="9212" y="13533"/>
                  <a:pt x="9364" y="13577"/>
                </a:cubicBezTo>
                <a:cubicBezTo>
                  <a:pt x="11165" y="12735"/>
                  <a:pt x="12927" y="11798"/>
                  <a:pt x="14629" y="10782"/>
                </a:cubicBezTo>
                <a:cubicBezTo>
                  <a:pt x="14861" y="10960"/>
                  <a:pt x="15094" y="11142"/>
                  <a:pt x="15325" y="11321"/>
                </a:cubicBezTo>
                <a:cubicBezTo>
                  <a:pt x="15565" y="10960"/>
                  <a:pt x="15793" y="10559"/>
                  <a:pt x="16003" y="10109"/>
                </a:cubicBezTo>
                <a:cubicBezTo>
                  <a:pt x="15588" y="9810"/>
                  <a:pt x="15174" y="9516"/>
                  <a:pt x="14759" y="9222"/>
                </a:cubicBezTo>
                <a:cubicBezTo>
                  <a:pt x="14678" y="8397"/>
                  <a:pt x="14639" y="7567"/>
                  <a:pt x="14598" y="6755"/>
                </a:cubicBezTo>
                <a:cubicBezTo>
                  <a:pt x="14540" y="5681"/>
                  <a:pt x="14482" y="4579"/>
                  <a:pt x="14340" y="3487"/>
                </a:cubicBezTo>
                <a:cubicBezTo>
                  <a:pt x="14224" y="3384"/>
                  <a:pt x="14099" y="3277"/>
                  <a:pt x="13974" y="3184"/>
                </a:cubicBezTo>
                <a:lnTo>
                  <a:pt x="13974" y="3184"/>
                </a:lnTo>
                <a:cubicBezTo>
                  <a:pt x="14153" y="4379"/>
                  <a:pt x="14215" y="5592"/>
                  <a:pt x="14268" y="6769"/>
                </a:cubicBezTo>
                <a:cubicBezTo>
                  <a:pt x="14308" y="7491"/>
                  <a:pt x="14344" y="8236"/>
                  <a:pt x="14411" y="8975"/>
                </a:cubicBezTo>
                <a:cubicBezTo>
                  <a:pt x="13832" y="8570"/>
                  <a:pt x="13248" y="8164"/>
                  <a:pt x="12672" y="7763"/>
                </a:cubicBezTo>
                <a:cubicBezTo>
                  <a:pt x="12217" y="5788"/>
                  <a:pt x="11883" y="3773"/>
                  <a:pt x="11673" y="1748"/>
                </a:cubicBezTo>
                <a:cubicBezTo>
                  <a:pt x="11558" y="1694"/>
                  <a:pt x="11441" y="1637"/>
                  <a:pt x="11326" y="1579"/>
                </a:cubicBezTo>
                <a:lnTo>
                  <a:pt x="11326" y="1579"/>
                </a:lnTo>
                <a:cubicBezTo>
                  <a:pt x="11531" y="3567"/>
                  <a:pt x="11847" y="5547"/>
                  <a:pt x="12280" y="7495"/>
                </a:cubicBezTo>
                <a:cubicBezTo>
                  <a:pt x="11923" y="7250"/>
                  <a:pt x="11571" y="7005"/>
                  <a:pt x="11219" y="6760"/>
                </a:cubicBezTo>
                <a:cubicBezTo>
                  <a:pt x="10857" y="6510"/>
                  <a:pt x="10496" y="6265"/>
                  <a:pt x="10130" y="6024"/>
                </a:cubicBezTo>
                <a:cubicBezTo>
                  <a:pt x="9752" y="4213"/>
                  <a:pt x="9332" y="2404"/>
                  <a:pt x="8873" y="616"/>
                </a:cubicBezTo>
                <a:cubicBezTo>
                  <a:pt x="8753" y="575"/>
                  <a:pt x="8632" y="540"/>
                  <a:pt x="8512" y="500"/>
                </a:cubicBezTo>
                <a:lnTo>
                  <a:pt x="8512" y="500"/>
                </a:lnTo>
                <a:cubicBezTo>
                  <a:pt x="8963" y="2248"/>
                  <a:pt x="9373" y="4009"/>
                  <a:pt x="9747" y="5770"/>
                </a:cubicBezTo>
                <a:cubicBezTo>
                  <a:pt x="9002" y="5293"/>
                  <a:pt x="8249" y="4829"/>
                  <a:pt x="7491" y="4374"/>
                </a:cubicBezTo>
                <a:cubicBezTo>
                  <a:pt x="7027" y="2929"/>
                  <a:pt x="6550" y="1476"/>
                  <a:pt x="6064" y="36"/>
                </a:cubicBezTo>
                <a:cubicBezTo>
                  <a:pt x="5961" y="32"/>
                  <a:pt x="5841" y="27"/>
                  <a:pt x="5720" y="23"/>
                </a:cubicBezTo>
                <a:lnTo>
                  <a:pt x="5720" y="23"/>
                </a:lnTo>
                <a:cubicBezTo>
                  <a:pt x="6175" y="1387"/>
                  <a:pt x="6630" y="2760"/>
                  <a:pt x="7068" y="4125"/>
                </a:cubicBezTo>
                <a:cubicBezTo>
                  <a:pt x="6363" y="3715"/>
                  <a:pt x="5654" y="3309"/>
                  <a:pt x="4945" y="2908"/>
                </a:cubicBezTo>
                <a:cubicBezTo>
                  <a:pt x="4602" y="1935"/>
                  <a:pt x="4241" y="959"/>
                  <a:pt x="3853" y="1"/>
                </a:cubicBezTo>
                <a:close/>
              </a:path>
            </a:pathLst>
          </a:cu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"/>
          <p:cNvSpPr/>
          <p:nvPr/>
        </p:nvSpPr>
        <p:spPr>
          <a:xfrm flipH="1">
            <a:off x="3814372" y="3889739"/>
            <a:ext cx="18868" cy="18995"/>
          </a:xfrm>
          <a:custGeom>
            <a:rect b="b" l="l" r="r" t="t"/>
            <a:pathLst>
              <a:path extrusionOk="0" h="598" w="594">
                <a:moveTo>
                  <a:pt x="295" y="0"/>
                </a:moveTo>
                <a:cubicBezTo>
                  <a:pt x="130" y="0"/>
                  <a:pt x="1" y="134"/>
                  <a:pt x="1" y="299"/>
                </a:cubicBezTo>
                <a:cubicBezTo>
                  <a:pt x="1" y="464"/>
                  <a:pt x="130" y="597"/>
                  <a:pt x="295" y="597"/>
                </a:cubicBezTo>
                <a:cubicBezTo>
                  <a:pt x="460" y="597"/>
                  <a:pt x="594" y="464"/>
                  <a:pt x="594" y="299"/>
                </a:cubicBezTo>
                <a:cubicBezTo>
                  <a:pt x="594" y="134"/>
                  <a:pt x="460" y="0"/>
                  <a:pt x="295" y="0"/>
                </a:cubicBezTo>
                <a:close/>
              </a:path>
            </a:pathLst>
          </a:custGeom>
          <a:solidFill>
            <a:srgbClr val="A19A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6"/>
          <p:cNvGrpSpPr/>
          <p:nvPr/>
        </p:nvGrpSpPr>
        <p:grpSpPr>
          <a:xfrm>
            <a:off x="288654" y="4249315"/>
            <a:ext cx="706930" cy="581141"/>
            <a:chOff x="4130179" y="3939165"/>
            <a:chExt cx="706930" cy="581141"/>
          </a:xfrm>
        </p:grpSpPr>
        <p:sp>
          <p:nvSpPr>
            <p:cNvPr id="562" name="Google Shape;562;p6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6"/>
          <p:cNvSpPr/>
          <p:nvPr/>
        </p:nvSpPr>
        <p:spPr>
          <a:xfrm flipH="1">
            <a:off x="7290161" y="4830459"/>
            <a:ext cx="19027" cy="18995"/>
          </a:xfrm>
          <a:custGeom>
            <a:rect b="b" l="l" r="r" t="t"/>
            <a:pathLst>
              <a:path extrusionOk="0" h="598" w="599">
                <a:moveTo>
                  <a:pt x="300" y="0"/>
                </a:moveTo>
                <a:cubicBezTo>
                  <a:pt x="135" y="0"/>
                  <a:pt x="1" y="134"/>
                  <a:pt x="1" y="299"/>
                </a:cubicBezTo>
                <a:cubicBezTo>
                  <a:pt x="1" y="464"/>
                  <a:pt x="135" y="597"/>
                  <a:pt x="300" y="597"/>
                </a:cubicBezTo>
                <a:cubicBezTo>
                  <a:pt x="464" y="597"/>
                  <a:pt x="598" y="464"/>
                  <a:pt x="598" y="299"/>
                </a:cubicBezTo>
                <a:cubicBezTo>
                  <a:pt x="598" y="134"/>
                  <a:pt x="464" y="0"/>
                  <a:pt x="300" y="0"/>
                </a:cubicBezTo>
                <a:close/>
              </a:path>
            </a:pathLst>
          </a:custGeom>
          <a:solidFill>
            <a:srgbClr val="A19A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6" name="Google Shape;566;p6"/>
          <p:cNvGrpSpPr/>
          <p:nvPr/>
        </p:nvGrpSpPr>
        <p:grpSpPr>
          <a:xfrm rot="5400000">
            <a:off x="7877153" y="1841854"/>
            <a:ext cx="474562" cy="390120"/>
            <a:chOff x="4130179" y="3939165"/>
            <a:chExt cx="706930" cy="581141"/>
          </a:xfrm>
        </p:grpSpPr>
        <p:sp>
          <p:nvSpPr>
            <p:cNvPr id="567" name="Google Shape;567;p6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TITLE_ONLY_2_1_3">
    <p:bg>
      <p:bgPr>
        <a:solidFill>
          <a:srgbClr val="7C7754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7"/>
          <p:cNvGrpSpPr/>
          <p:nvPr/>
        </p:nvGrpSpPr>
        <p:grpSpPr>
          <a:xfrm>
            <a:off x="48608" y="-248477"/>
            <a:ext cx="8331578" cy="3274801"/>
            <a:chOff x="47035" y="-248477"/>
            <a:chExt cx="8331578" cy="3274801"/>
          </a:xfrm>
        </p:grpSpPr>
        <p:grpSp>
          <p:nvGrpSpPr>
            <p:cNvPr id="573" name="Google Shape;573;p7"/>
            <p:cNvGrpSpPr/>
            <p:nvPr/>
          </p:nvGrpSpPr>
          <p:grpSpPr>
            <a:xfrm>
              <a:off x="47035" y="-248477"/>
              <a:ext cx="8331578" cy="2532179"/>
              <a:chOff x="47035" y="-248477"/>
              <a:chExt cx="8331578" cy="2532179"/>
            </a:xfrm>
          </p:grpSpPr>
          <p:sp>
            <p:nvSpPr>
              <p:cNvPr id="574" name="Google Shape;574;p7"/>
              <p:cNvSpPr/>
              <p:nvPr/>
            </p:nvSpPr>
            <p:spPr>
              <a:xfrm>
                <a:off x="6058244" y="-25359"/>
                <a:ext cx="639906" cy="953712"/>
              </a:xfrm>
              <a:custGeom>
                <a:rect b="b" l="l" r="r" t="t"/>
                <a:pathLst>
                  <a:path extrusionOk="0" h="30024" w="20145">
                    <a:moveTo>
                      <a:pt x="9980" y="1"/>
                    </a:moveTo>
                    <a:cubicBezTo>
                      <a:pt x="9334" y="1"/>
                      <a:pt x="8723" y="72"/>
                      <a:pt x="8146" y="206"/>
                    </a:cubicBezTo>
                    <a:cubicBezTo>
                      <a:pt x="8141" y="206"/>
                      <a:pt x="8137" y="206"/>
                      <a:pt x="8133" y="210"/>
                    </a:cubicBezTo>
                    <a:cubicBezTo>
                      <a:pt x="8084" y="219"/>
                      <a:pt x="8034" y="233"/>
                      <a:pt x="7991" y="241"/>
                    </a:cubicBezTo>
                    <a:cubicBezTo>
                      <a:pt x="7972" y="246"/>
                      <a:pt x="7954" y="250"/>
                      <a:pt x="7937" y="254"/>
                    </a:cubicBezTo>
                    <a:cubicBezTo>
                      <a:pt x="7896" y="268"/>
                      <a:pt x="7857" y="277"/>
                      <a:pt x="7816" y="291"/>
                    </a:cubicBezTo>
                    <a:cubicBezTo>
                      <a:pt x="7781" y="299"/>
                      <a:pt x="7750" y="308"/>
                      <a:pt x="7713" y="317"/>
                    </a:cubicBezTo>
                    <a:cubicBezTo>
                      <a:pt x="7691" y="326"/>
                      <a:pt x="7674" y="330"/>
                      <a:pt x="7651" y="340"/>
                    </a:cubicBezTo>
                    <a:cubicBezTo>
                      <a:pt x="7616" y="348"/>
                      <a:pt x="7584" y="357"/>
                      <a:pt x="7549" y="371"/>
                    </a:cubicBezTo>
                    <a:cubicBezTo>
                      <a:pt x="7544" y="371"/>
                      <a:pt x="7536" y="375"/>
                      <a:pt x="7530" y="375"/>
                    </a:cubicBezTo>
                    <a:cubicBezTo>
                      <a:pt x="2105" y="2141"/>
                      <a:pt x="0" y="9805"/>
                      <a:pt x="990" y="16627"/>
                    </a:cubicBezTo>
                    <a:cubicBezTo>
                      <a:pt x="1667" y="21255"/>
                      <a:pt x="3389" y="25661"/>
                      <a:pt x="5301" y="29923"/>
                    </a:cubicBezTo>
                    <a:cubicBezTo>
                      <a:pt x="5333" y="29991"/>
                      <a:pt x="5397" y="30024"/>
                      <a:pt x="5490" y="30024"/>
                    </a:cubicBezTo>
                    <a:cubicBezTo>
                      <a:pt x="5864" y="30024"/>
                      <a:pt x="6699" y="29509"/>
                      <a:pt x="7705" y="28760"/>
                    </a:cubicBezTo>
                    <a:cubicBezTo>
                      <a:pt x="7816" y="28675"/>
                      <a:pt x="7932" y="28591"/>
                      <a:pt x="8048" y="28501"/>
                    </a:cubicBezTo>
                    <a:lnTo>
                      <a:pt x="8048" y="28505"/>
                    </a:lnTo>
                    <a:cubicBezTo>
                      <a:pt x="8355" y="28269"/>
                      <a:pt x="8676" y="28019"/>
                      <a:pt x="9002" y="27761"/>
                    </a:cubicBezTo>
                    <a:lnTo>
                      <a:pt x="9002" y="27752"/>
                    </a:lnTo>
                    <a:cubicBezTo>
                      <a:pt x="9403" y="27431"/>
                      <a:pt x="9814" y="27092"/>
                      <a:pt x="10215" y="26749"/>
                    </a:cubicBezTo>
                    <a:lnTo>
                      <a:pt x="10220" y="26753"/>
                    </a:lnTo>
                    <a:cubicBezTo>
                      <a:pt x="10639" y="26397"/>
                      <a:pt x="11057" y="26035"/>
                      <a:pt x="11459" y="25683"/>
                    </a:cubicBezTo>
                    <a:cubicBezTo>
                      <a:pt x="12837" y="24475"/>
                      <a:pt x="13956" y="23418"/>
                      <a:pt x="14161" y="23168"/>
                    </a:cubicBezTo>
                    <a:cubicBezTo>
                      <a:pt x="16070" y="20827"/>
                      <a:pt x="17612" y="18067"/>
                      <a:pt x="18704" y="15231"/>
                    </a:cubicBezTo>
                    <a:cubicBezTo>
                      <a:pt x="18838" y="14888"/>
                      <a:pt x="18963" y="14540"/>
                      <a:pt x="19079" y="14188"/>
                    </a:cubicBezTo>
                    <a:lnTo>
                      <a:pt x="19079" y="14192"/>
                    </a:lnTo>
                    <a:cubicBezTo>
                      <a:pt x="19083" y="14179"/>
                      <a:pt x="19083" y="14171"/>
                      <a:pt x="19087" y="14157"/>
                    </a:cubicBezTo>
                    <a:cubicBezTo>
                      <a:pt x="19449" y="13069"/>
                      <a:pt x="19721" y="11955"/>
                      <a:pt x="19869" y="10848"/>
                    </a:cubicBezTo>
                    <a:cubicBezTo>
                      <a:pt x="19873" y="10835"/>
                      <a:pt x="19873" y="10817"/>
                      <a:pt x="19877" y="10800"/>
                    </a:cubicBezTo>
                    <a:cubicBezTo>
                      <a:pt x="19886" y="10728"/>
                      <a:pt x="19895" y="10657"/>
                      <a:pt x="19904" y="10586"/>
                    </a:cubicBezTo>
                    <a:lnTo>
                      <a:pt x="19904" y="10572"/>
                    </a:lnTo>
                    <a:cubicBezTo>
                      <a:pt x="20145" y="8504"/>
                      <a:pt x="19935" y="6483"/>
                      <a:pt x="19021" y="4771"/>
                    </a:cubicBezTo>
                    <a:cubicBezTo>
                      <a:pt x="19013" y="4758"/>
                      <a:pt x="19007" y="4749"/>
                      <a:pt x="19003" y="4736"/>
                    </a:cubicBezTo>
                    <a:cubicBezTo>
                      <a:pt x="18994" y="4722"/>
                      <a:pt x="18986" y="4705"/>
                      <a:pt x="18976" y="4687"/>
                    </a:cubicBezTo>
                    <a:cubicBezTo>
                      <a:pt x="18223" y="3322"/>
                      <a:pt x="17015" y="2154"/>
                      <a:pt x="15222" y="1320"/>
                    </a:cubicBezTo>
                    <a:cubicBezTo>
                      <a:pt x="15138" y="1280"/>
                      <a:pt x="15057" y="1244"/>
                      <a:pt x="14973" y="1205"/>
                    </a:cubicBezTo>
                    <a:cubicBezTo>
                      <a:pt x="14968" y="1205"/>
                      <a:pt x="14959" y="1200"/>
                      <a:pt x="14955" y="1196"/>
                    </a:cubicBezTo>
                    <a:cubicBezTo>
                      <a:pt x="13113" y="371"/>
                      <a:pt x="11456" y="1"/>
                      <a:pt x="998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7"/>
              <p:cNvSpPr/>
              <p:nvPr/>
            </p:nvSpPr>
            <p:spPr>
              <a:xfrm>
                <a:off x="6224629" y="903259"/>
                <a:ext cx="4479" cy="3081"/>
              </a:xfrm>
              <a:custGeom>
                <a:rect b="b" l="l" r="r" t="t"/>
                <a:pathLst>
                  <a:path extrusionOk="0" h="97" w="141">
                    <a:moveTo>
                      <a:pt x="69" y="1"/>
                    </a:moveTo>
                    <a:cubicBezTo>
                      <a:pt x="23" y="1"/>
                      <a:pt x="1" y="69"/>
                      <a:pt x="55" y="92"/>
                    </a:cubicBezTo>
                    <a:cubicBezTo>
                      <a:pt x="62" y="95"/>
                      <a:pt x="68" y="97"/>
                      <a:pt x="75" y="97"/>
                    </a:cubicBezTo>
                    <a:cubicBezTo>
                      <a:pt x="117" y="97"/>
                      <a:pt x="141" y="27"/>
                      <a:pt x="94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6085816" y="-12622"/>
                <a:ext cx="602868" cy="939609"/>
              </a:xfrm>
              <a:custGeom>
                <a:rect b="b" l="l" r="r" t="t"/>
                <a:pathLst>
                  <a:path extrusionOk="0" h="29580" w="18979">
                    <a:moveTo>
                      <a:pt x="11911" y="1"/>
                    </a:moveTo>
                    <a:cubicBezTo>
                      <a:pt x="11821" y="469"/>
                      <a:pt x="11728" y="933"/>
                      <a:pt x="11634" y="1396"/>
                    </a:cubicBezTo>
                    <a:cubicBezTo>
                      <a:pt x="8487" y="1950"/>
                      <a:pt x="5351" y="2676"/>
                      <a:pt x="2271" y="3545"/>
                    </a:cubicBezTo>
                    <a:cubicBezTo>
                      <a:pt x="2141" y="3759"/>
                      <a:pt x="2007" y="3973"/>
                      <a:pt x="1888" y="4201"/>
                    </a:cubicBezTo>
                    <a:cubicBezTo>
                      <a:pt x="5049" y="3278"/>
                      <a:pt x="8281" y="2520"/>
                      <a:pt x="11523" y="1940"/>
                    </a:cubicBezTo>
                    <a:lnTo>
                      <a:pt x="11523" y="1940"/>
                    </a:lnTo>
                    <a:cubicBezTo>
                      <a:pt x="11264" y="3211"/>
                      <a:pt x="11002" y="4477"/>
                      <a:pt x="10716" y="5739"/>
                    </a:cubicBezTo>
                    <a:cubicBezTo>
                      <a:pt x="9632" y="6082"/>
                      <a:pt x="6935" y="6930"/>
                      <a:pt x="225" y="9048"/>
                    </a:cubicBezTo>
                    <a:cubicBezTo>
                      <a:pt x="188" y="9243"/>
                      <a:pt x="157" y="9431"/>
                      <a:pt x="126" y="9628"/>
                    </a:cubicBezTo>
                    <a:lnTo>
                      <a:pt x="10582" y="6327"/>
                    </a:lnTo>
                    <a:lnTo>
                      <a:pt x="10582" y="6327"/>
                    </a:lnTo>
                    <a:cubicBezTo>
                      <a:pt x="10408" y="7086"/>
                      <a:pt x="10230" y="7839"/>
                      <a:pt x="10043" y="8593"/>
                    </a:cubicBezTo>
                    <a:cubicBezTo>
                      <a:pt x="9913" y="9110"/>
                      <a:pt x="9784" y="9628"/>
                      <a:pt x="9659" y="10144"/>
                    </a:cubicBezTo>
                    <a:cubicBezTo>
                      <a:pt x="9637" y="10158"/>
                      <a:pt x="9615" y="10171"/>
                      <a:pt x="9592" y="10185"/>
                    </a:cubicBezTo>
                    <a:lnTo>
                      <a:pt x="9592" y="10194"/>
                    </a:lnTo>
                    <a:cubicBezTo>
                      <a:pt x="6529" y="12106"/>
                      <a:pt x="3318" y="13801"/>
                      <a:pt x="1" y="15254"/>
                    </a:cubicBezTo>
                    <a:cubicBezTo>
                      <a:pt x="19" y="15433"/>
                      <a:pt x="42" y="15616"/>
                      <a:pt x="64" y="15793"/>
                    </a:cubicBezTo>
                    <a:cubicBezTo>
                      <a:pt x="3314" y="14385"/>
                      <a:pt x="6467" y="12731"/>
                      <a:pt x="9481" y="10875"/>
                    </a:cubicBezTo>
                    <a:lnTo>
                      <a:pt x="9481" y="10875"/>
                    </a:lnTo>
                    <a:cubicBezTo>
                      <a:pt x="9156" y="12227"/>
                      <a:pt x="8839" y="13583"/>
                      <a:pt x="8518" y="14942"/>
                    </a:cubicBezTo>
                    <a:cubicBezTo>
                      <a:pt x="6003" y="16600"/>
                      <a:pt x="3435" y="18211"/>
                      <a:pt x="840" y="19753"/>
                    </a:cubicBezTo>
                    <a:cubicBezTo>
                      <a:pt x="880" y="19927"/>
                      <a:pt x="929" y="20105"/>
                      <a:pt x="978" y="20279"/>
                    </a:cubicBezTo>
                    <a:cubicBezTo>
                      <a:pt x="3466" y="18799"/>
                      <a:pt x="5936" y="17261"/>
                      <a:pt x="8343" y="15678"/>
                    </a:cubicBezTo>
                    <a:lnTo>
                      <a:pt x="8343" y="15678"/>
                    </a:lnTo>
                    <a:cubicBezTo>
                      <a:pt x="8000" y="17141"/>
                      <a:pt x="7658" y="18602"/>
                      <a:pt x="7296" y="20065"/>
                    </a:cubicBezTo>
                    <a:cubicBezTo>
                      <a:pt x="5522" y="21234"/>
                      <a:pt x="3773" y="22455"/>
                      <a:pt x="2061" y="23722"/>
                    </a:cubicBezTo>
                    <a:cubicBezTo>
                      <a:pt x="2120" y="23891"/>
                      <a:pt x="2178" y="24060"/>
                      <a:pt x="2244" y="24230"/>
                    </a:cubicBezTo>
                    <a:cubicBezTo>
                      <a:pt x="3840" y="23053"/>
                      <a:pt x="5468" y="21911"/>
                      <a:pt x="7113" y="20810"/>
                    </a:cubicBezTo>
                    <a:lnTo>
                      <a:pt x="7113" y="20810"/>
                    </a:lnTo>
                    <a:cubicBezTo>
                      <a:pt x="6833" y="21947"/>
                      <a:pt x="6543" y="23084"/>
                      <a:pt x="6240" y="24216"/>
                    </a:cubicBezTo>
                    <a:cubicBezTo>
                      <a:pt x="6016" y="24364"/>
                      <a:pt x="5303" y="24827"/>
                      <a:pt x="3046" y="26299"/>
                    </a:cubicBezTo>
                    <a:cubicBezTo>
                      <a:pt x="3110" y="26459"/>
                      <a:pt x="3180" y="26624"/>
                      <a:pt x="3248" y="26784"/>
                    </a:cubicBezTo>
                    <a:cubicBezTo>
                      <a:pt x="3248" y="26784"/>
                      <a:pt x="3252" y="26784"/>
                      <a:pt x="6034" y="24970"/>
                    </a:cubicBezTo>
                    <a:lnTo>
                      <a:pt x="6034" y="24970"/>
                    </a:lnTo>
                    <a:cubicBezTo>
                      <a:pt x="5641" y="26410"/>
                      <a:pt x="5227" y="27842"/>
                      <a:pt x="4777" y="29264"/>
                    </a:cubicBezTo>
                    <a:cubicBezTo>
                      <a:pt x="4736" y="29393"/>
                      <a:pt x="4812" y="29509"/>
                      <a:pt x="4911" y="29558"/>
                    </a:cubicBezTo>
                    <a:cubicBezTo>
                      <a:pt x="4942" y="29572"/>
                      <a:pt x="4975" y="29580"/>
                      <a:pt x="5007" y="29580"/>
                    </a:cubicBezTo>
                    <a:cubicBezTo>
                      <a:pt x="5077" y="29580"/>
                      <a:pt x="5144" y="29543"/>
                      <a:pt x="5178" y="29451"/>
                    </a:cubicBezTo>
                    <a:cubicBezTo>
                      <a:pt x="5178" y="29447"/>
                      <a:pt x="5178" y="29442"/>
                      <a:pt x="5182" y="29437"/>
                    </a:cubicBezTo>
                    <a:cubicBezTo>
                      <a:pt x="5579" y="28309"/>
                      <a:pt x="5985" y="27181"/>
                      <a:pt x="6391" y="26058"/>
                    </a:cubicBezTo>
                    <a:cubicBezTo>
                      <a:pt x="6538" y="26531"/>
                      <a:pt x="6748" y="27213"/>
                      <a:pt x="7055" y="28198"/>
                    </a:cubicBezTo>
                    <a:cubicBezTo>
                      <a:pt x="7193" y="28087"/>
                      <a:pt x="7345" y="27970"/>
                      <a:pt x="7497" y="27863"/>
                    </a:cubicBezTo>
                    <a:lnTo>
                      <a:pt x="6689" y="25247"/>
                    </a:lnTo>
                    <a:cubicBezTo>
                      <a:pt x="7086" y="24145"/>
                      <a:pt x="7487" y="23048"/>
                      <a:pt x="7884" y="21947"/>
                    </a:cubicBezTo>
                    <a:cubicBezTo>
                      <a:pt x="8446" y="23364"/>
                      <a:pt x="8968" y="24805"/>
                      <a:pt x="9459" y="26254"/>
                    </a:cubicBezTo>
                    <a:cubicBezTo>
                      <a:pt x="9605" y="26130"/>
                      <a:pt x="9744" y="26009"/>
                      <a:pt x="9887" y="25889"/>
                    </a:cubicBezTo>
                    <a:cubicBezTo>
                      <a:pt x="9347" y="24310"/>
                      <a:pt x="8763" y="22741"/>
                      <a:pt x="8152" y="21197"/>
                    </a:cubicBezTo>
                    <a:cubicBezTo>
                      <a:pt x="8598" y="19958"/>
                      <a:pt x="9031" y="18719"/>
                      <a:pt x="9454" y="17475"/>
                    </a:cubicBezTo>
                    <a:cubicBezTo>
                      <a:pt x="10360" y="19602"/>
                      <a:pt x="11255" y="21746"/>
                      <a:pt x="12138" y="23891"/>
                    </a:cubicBezTo>
                    <a:cubicBezTo>
                      <a:pt x="12286" y="23757"/>
                      <a:pt x="12424" y="23628"/>
                      <a:pt x="12544" y="23512"/>
                    </a:cubicBezTo>
                    <a:cubicBezTo>
                      <a:pt x="11617" y="21242"/>
                      <a:pt x="10667" y="18973"/>
                      <a:pt x="9704" y="16726"/>
                    </a:cubicBezTo>
                    <a:cubicBezTo>
                      <a:pt x="10150" y="15375"/>
                      <a:pt x="10578" y="14015"/>
                      <a:pt x="10975" y="12646"/>
                    </a:cubicBezTo>
                    <a:cubicBezTo>
                      <a:pt x="12379" y="15182"/>
                      <a:pt x="13739" y="17760"/>
                      <a:pt x="15032" y="20364"/>
                    </a:cubicBezTo>
                    <a:cubicBezTo>
                      <a:pt x="15139" y="20185"/>
                      <a:pt x="15250" y="20020"/>
                      <a:pt x="15357" y="19843"/>
                    </a:cubicBezTo>
                    <a:cubicBezTo>
                      <a:pt x="14025" y="17180"/>
                      <a:pt x="12624" y="14532"/>
                      <a:pt x="11179" y="11933"/>
                    </a:cubicBezTo>
                    <a:cubicBezTo>
                      <a:pt x="11367" y="11255"/>
                      <a:pt x="11554" y="10572"/>
                      <a:pt x="11728" y="9885"/>
                    </a:cubicBezTo>
                    <a:cubicBezTo>
                      <a:pt x="11897" y="9222"/>
                      <a:pt x="12066" y="8548"/>
                      <a:pt x="12241" y="7879"/>
                    </a:cubicBezTo>
                    <a:cubicBezTo>
                      <a:pt x="13770" y="10702"/>
                      <a:pt x="15469" y="13444"/>
                      <a:pt x="17324" y="16079"/>
                    </a:cubicBezTo>
                    <a:cubicBezTo>
                      <a:pt x="17404" y="15888"/>
                      <a:pt x="17484" y="15700"/>
                      <a:pt x="17565" y="15509"/>
                    </a:cubicBezTo>
                    <a:cubicBezTo>
                      <a:pt x="15683" y="12824"/>
                      <a:pt x="13966" y="10019"/>
                      <a:pt x="12432" y="7135"/>
                    </a:cubicBezTo>
                    <a:cubicBezTo>
                      <a:pt x="12714" y="6033"/>
                      <a:pt x="12994" y="4932"/>
                      <a:pt x="13270" y="3822"/>
                    </a:cubicBezTo>
                    <a:cubicBezTo>
                      <a:pt x="13975" y="4794"/>
                      <a:pt x="14711" y="5739"/>
                      <a:pt x="15429" y="6658"/>
                    </a:cubicBezTo>
                    <a:cubicBezTo>
                      <a:pt x="16606" y="8152"/>
                      <a:pt x="17810" y="9694"/>
                      <a:pt x="18853" y="11335"/>
                    </a:cubicBezTo>
                    <a:cubicBezTo>
                      <a:pt x="18902" y="11085"/>
                      <a:pt x="18942" y="10827"/>
                      <a:pt x="18978" y="10577"/>
                    </a:cubicBezTo>
                    <a:cubicBezTo>
                      <a:pt x="18001" y="9097"/>
                      <a:pt x="16909" y="7701"/>
                      <a:pt x="15844" y="6333"/>
                    </a:cubicBezTo>
                    <a:cubicBezTo>
                      <a:pt x="15036" y="5302"/>
                      <a:pt x="14212" y="4250"/>
                      <a:pt x="13436" y="3158"/>
                    </a:cubicBezTo>
                    <a:cubicBezTo>
                      <a:pt x="13636" y="2364"/>
                      <a:pt x="13828" y="1565"/>
                      <a:pt x="14015" y="763"/>
                    </a:cubicBezTo>
                    <a:cubicBezTo>
                      <a:pt x="13284" y="442"/>
                      <a:pt x="12584" y="188"/>
                      <a:pt x="1191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7"/>
              <p:cNvSpPr/>
              <p:nvPr/>
            </p:nvSpPr>
            <p:spPr>
              <a:xfrm>
                <a:off x="5462396" y="-248477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6030" y="0"/>
                    </a:moveTo>
                    <a:cubicBezTo>
                      <a:pt x="5569" y="0"/>
                      <a:pt x="5117" y="160"/>
                      <a:pt x="4682" y="328"/>
                    </a:cubicBezTo>
                    <a:cubicBezTo>
                      <a:pt x="3826" y="662"/>
                      <a:pt x="2943" y="1050"/>
                      <a:pt x="2350" y="1754"/>
                    </a:cubicBezTo>
                    <a:cubicBezTo>
                      <a:pt x="0" y="4537"/>
                      <a:pt x="4338" y="8581"/>
                      <a:pt x="5903" y="10565"/>
                    </a:cubicBezTo>
                    <a:cubicBezTo>
                      <a:pt x="6417" y="11211"/>
                      <a:pt x="6925" y="11867"/>
                      <a:pt x="7316" y="12593"/>
                    </a:cubicBezTo>
                    <a:cubicBezTo>
                      <a:pt x="7740" y="13383"/>
                      <a:pt x="8016" y="14244"/>
                      <a:pt x="8374" y="15069"/>
                    </a:cubicBezTo>
                    <a:cubicBezTo>
                      <a:pt x="9216" y="17003"/>
                      <a:pt x="10630" y="18938"/>
                      <a:pt x="12395" y="20138"/>
                    </a:cubicBezTo>
                    <a:cubicBezTo>
                      <a:pt x="13862" y="21128"/>
                      <a:pt x="15637" y="21395"/>
                      <a:pt x="17161" y="22323"/>
                    </a:cubicBezTo>
                    <a:cubicBezTo>
                      <a:pt x="18910" y="23383"/>
                      <a:pt x="20162" y="25239"/>
                      <a:pt x="22218" y="25796"/>
                    </a:cubicBezTo>
                    <a:cubicBezTo>
                      <a:pt x="23859" y="26237"/>
                      <a:pt x="25852" y="26242"/>
                      <a:pt x="27555" y="26527"/>
                    </a:cubicBezTo>
                    <a:cubicBezTo>
                      <a:pt x="26333" y="25021"/>
                      <a:pt x="25090" y="23486"/>
                      <a:pt x="24341" y="21694"/>
                    </a:cubicBezTo>
                    <a:cubicBezTo>
                      <a:pt x="23854" y="20526"/>
                      <a:pt x="23582" y="19277"/>
                      <a:pt x="23105" y="18109"/>
                    </a:cubicBezTo>
                    <a:cubicBezTo>
                      <a:pt x="21621" y="14489"/>
                      <a:pt x="18450" y="11711"/>
                      <a:pt x="15717" y="8795"/>
                    </a:cubicBezTo>
                    <a:cubicBezTo>
                      <a:pt x="14986" y="8015"/>
                      <a:pt x="14286" y="7220"/>
                      <a:pt x="13657" y="6405"/>
                    </a:cubicBezTo>
                    <a:cubicBezTo>
                      <a:pt x="11829" y="4014"/>
                      <a:pt x="10157" y="1964"/>
                      <a:pt x="7419" y="456"/>
                    </a:cubicBezTo>
                    <a:cubicBezTo>
                      <a:pt x="7049" y="252"/>
                      <a:pt x="6657" y="55"/>
                      <a:pt x="6234" y="11"/>
                    </a:cubicBezTo>
                    <a:cubicBezTo>
                      <a:pt x="6165" y="4"/>
                      <a:pt x="6097" y="0"/>
                      <a:pt x="603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7"/>
              <p:cNvSpPr/>
              <p:nvPr/>
            </p:nvSpPr>
            <p:spPr>
              <a:xfrm>
                <a:off x="5541110" y="-223637"/>
                <a:ext cx="797016" cy="817663"/>
              </a:xfrm>
              <a:custGeom>
                <a:rect b="b" l="l" r="r" t="t"/>
                <a:pathLst>
                  <a:path extrusionOk="0" h="25741" w="25091">
                    <a:moveTo>
                      <a:pt x="1161" y="1"/>
                    </a:moveTo>
                    <a:cubicBezTo>
                      <a:pt x="728" y="223"/>
                      <a:pt x="327" y="491"/>
                      <a:pt x="1" y="839"/>
                    </a:cubicBezTo>
                    <a:lnTo>
                      <a:pt x="220" y="1044"/>
                    </a:lnTo>
                    <a:cubicBezTo>
                      <a:pt x="335" y="1146"/>
                      <a:pt x="442" y="1244"/>
                      <a:pt x="541" y="1333"/>
                    </a:cubicBezTo>
                    <a:cubicBezTo>
                      <a:pt x="531" y="2114"/>
                      <a:pt x="518" y="3541"/>
                      <a:pt x="492" y="6158"/>
                    </a:cubicBezTo>
                    <a:cubicBezTo>
                      <a:pt x="621" y="6350"/>
                      <a:pt x="755" y="6537"/>
                      <a:pt x="893" y="6724"/>
                    </a:cubicBezTo>
                    <a:lnTo>
                      <a:pt x="947" y="1708"/>
                    </a:lnTo>
                    <a:lnTo>
                      <a:pt x="2079" y="2756"/>
                    </a:lnTo>
                    <a:cubicBezTo>
                      <a:pt x="2163" y="2831"/>
                      <a:pt x="2243" y="2907"/>
                      <a:pt x="2328" y="2983"/>
                    </a:cubicBezTo>
                    <a:cubicBezTo>
                      <a:pt x="2319" y="3768"/>
                      <a:pt x="2301" y="5329"/>
                      <a:pt x="2270" y="8422"/>
                    </a:cubicBezTo>
                    <a:cubicBezTo>
                      <a:pt x="2408" y="8583"/>
                      <a:pt x="2547" y="8739"/>
                      <a:pt x="2676" y="8891"/>
                    </a:cubicBezTo>
                    <a:lnTo>
                      <a:pt x="2729" y="3358"/>
                    </a:lnTo>
                    <a:cubicBezTo>
                      <a:pt x="3131" y="3728"/>
                      <a:pt x="3519" y="4098"/>
                      <a:pt x="3898" y="4477"/>
                    </a:cubicBezTo>
                    <a:cubicBezTo>
                      <a:pt x="3970" y="4549"/>
                      <a:pt x="4040" y="4619"/>
                      <a:pt x="4112" y="4691"/>
                    </a:cubicBezTo>
                    <a:cubicBezTo>
                      <a:pt x="4103" y="5475"/>
                      <a:pt x="4089" y="7125"/>
                      <a:pt x="4050" y="10599"/>
                    </a:cubicBezTo>
                    <a:cubicBezTo>
                      <a:pt x="4192" y="10786"/>
                      <a:pt x="4326" y="10978"/>
                      <a:pt x="4455" y="11169"/>
                    </a:cubicBezTo>
                    <a:lnTo>
                      <a:pt x="4517" y="5115"/>
                    </a:lnTo>
                    <a:cubicBezTo>
                      <a:pt x="4875" y="5502"/>
                      <a:pt x="5217" y="5895"/>
                      <a:pt x="5538" y="6309"/>
                    </a:cubicBezTo>
                    <a:cubicBezTo>
                      <a:pt x="5659" y="6465"/>
                      <a:pt x="5779" y="6626"/>
                      <a:pt x="5896" y="6786"/>
                    </a:cubicBezTo>
                    <a:cubicBezTo>
                      <a:pt x="5886" y="7745"/>
                      <a:pt x="5865" y="9783"/>
                      <a:pt x="5820" y="14108"/>
                    </a:cubicBezTo>
                    <a:cubicBezTo>
                      <a:pt x="5847" y="14170"/>
                      <a:pt x="5869" y="14228"/>
                      <a:pt x="5896" y="14287"/>
                    </a:cubicBezTo>
                    <a:cubicBezTo>
                      <a:pt x="5993" y="14513"/>
                      <a:pt x="6100" y="14741"/>
                      <a:pt x="6217" y="14973"/>
                    </a:cubicBezTo>
                    <a:lnTo>
                      <a:pt x="6297" y="7362"/>
                    </a:lnTo>
                    <a:cubicBezTo>
                      <a:pt x="6515" y="7687"/>
                      <a:pt x="6734" y="8017"/>
                      <a:pt x="6952" y="8356"/>
                    </a:cubicBezTo>
                    <a:cubicBezTo>
                      <a:pt x="7188" y="8722"/>
                      <a:pt x="7429" y="9091"/>
                      <a:pt x="7670" y="9462"/>
                    </a:cubicBezTo>
                    <a:cubicBezTo>
                      <a:pt x="7661" y="10420"/>
                      <a:pt x="7639" y="12521"/>
                      <a:pt x="7594" y="17135"/>
                    </a:cubicBezTo>
                    <a:cubicBezTo>
                      <a:pt x="7723" y="17300"/>
                      <a:pt x="7857" y="17465"/>
                      <a:pt x="7995" y="17625"/>
                    </a:cubicBezTo>
                    <a:lnTo>
                      <a:pt x="8076" y="10064"/>
                    </a:lnTo>
                    <a:cubicBezTo>
                      <a:pt x="8170" y="10202"/>
                      <a:pt x="8267" y="10340"/>
                      <a:pt x="8370" y="10478"/>
                    </a:cubicBezTo>
                    <a:cubicBezTo>
                      <a:pt x="8700" y="10943"/>
                      <a:pt x="9065" y="11397"/>
                      <a:pt x="9450" y="11820"/>
                    </a:cubicBezTo>
                    <a:cubicBezTo>
                      <a:pt x="9444" y="12601"/>
                      <a:pt x="9423" y="14469"/>
                      <a:pt x="9378" y="18954"/>
                    </a:cubicBezTo>
                    <a:cubicBezTo>
                      <a:pt x="9512" y="19061"/>
                      <a:pt x="9645" y="19164"/>
                      <a:pt x="9783" y="19257"/>
                    </a:cubicBezTo>
                    <a:lnTo>
                      <a:pt x="9855" y="12248"/>
                    </a:lnTo>
                    <a:cubicBezTo>
                      <a:pt x="9921" y="12315"/>
                      <a:pt x="9985" y="12382"/>
                      <a:pt x="10051" y="12445"/>
                    </a:cubicBezTo>
                    <a:cubicBezTo>
                      <a:pt x="10434" y="12824"/>
                      <a:pt x="10835" y="13184"/>
                      <a:pt x="11237" y="13532"/>
                    </a:cubicBezTo>
                    <a:cubicBezTo>
                      <a:pt x="11232" y="14174"/>
                      <a:pt x="11215" y="15820"/>
                      <a:pt x="11175" y="20029"/>
                    </a:cubicBezTo>
                    <a:cubicBezTo>
                      <a:pt x="11304" y="20087"/>
                      <a:pt x="11442" y="20145"/>
                      <a:pt x="11576" y="20199"/>
                    </a:cubicBezTo>
                    <a:lnTo>
                      <a:pt x="11643" y="13880"/>
                    </a:lnTo>
                    <a:cubicBezTo>
                      <a:pt x="12107" y="14268"/>
                      <a:pt x="12570" y="14656"/>
                      <a:pt x="13025" y="15044"/>
                    </a:cubicBezTo>
                    <a:cubicBezTo>
                      <a:pt x="13020" y="15592"/>
                      <a:pt x="13008" y="17015"/>
                      <a:pt x="12967" y="20729"/>
                    </a:cubicBezTo>
                    <a:cubicBezTo>
                      <a:pt x="13101" y="20782"/>
                      <a:pt x="13239" y="20841"/>
                      <a:pt x="13373" y="20894"/>
                    </a:cubicBezTo>
                    <a:lnTo>
                      <a:pt x="13430" y="15401"/>
                    </a:lnTo>
                    <a:cubicBezTo>
                      <a:pt x="13578" y="15530"/>
                      <a:pt x="13720" y="15660"/>
                      <a:pt x="13864" y="15793"/>
                    </a:cubicBezTo>
                    <a:cubicBezTo>
                      <a:pt x="14193" y="16096"/>
                      <a:pt x="14510" y="16413"/>
                      <a:pt x="14813" y="16742"/>
                    </a:cubicBezTo>
                    <a:cubicBezTo>
                      <a:pt x="14809" y="17215"/>
                      <a:pt x="14795" y="18438"/>
                      <a:pt x="14759" y="21590"/>
                    </a:cubicBezTo>
                    <a:cubicBezTo>
                      <a:pt x="14897" y="21675"/>
                      <a:pt x="15036" y="21768"/>
                      <a:pt x="15165" y="21862"/>
                    </a:cubicBezTo>
                    <a:cubicBezTo>
                      <a:pt x="15165" y="21862"/>
                      <a:pt x="15165" y="21858"/>
                      <a:pt x="15214" y="17203"/>
                    </a:cubicBezTo>
                    <a:cubicBezTo>
                      <a:pt x="15330" y="17341"/>
                      <a:pt x="15446" y="17479"/>
                      <a:pt x="15562" y="17625"/>
                    </a:cubicBezTo>
                    <a:cubicBezTo>
                      <a:pt x="15905" y="18053"/>
                      <a:pt x="16245" y="18487"/>
                      <a:pt x="16593" y="18919"/>
                    </a:cubicBezTo>
                    <a:cubicBezTo>
                      <a:pt x="16587" y="19311"/>
                      <a:pt x="16579" y="20337"/>
                      <a:pt x="16552" y="22994"/>
                    </a:cubicBezTo>
                    <a:cubicBezTo>
                      <a:pt x="16686" y="23115"/>
                      <a:pt x="16819" y="23230"/>
                      <a:pt x="16957" y="23346"/>
                    </a:cubicBezTo>
                    <a:lnTo>
                      <a:pt x="16998" y="19413"/>
                    </a:lnTo>
                    <a:cubicBezTo>
                      <a:pt x="17047" y="19477"/>
                      <a:pt x="17095" y="19539"/>
                      <a:pt x="17149" y="19596"/>
                    </a:cubicBezTo>
                    <a:cubicBezTo>
                      <a:pt x="17542" y="20074"/>
                      <a:pt x="17952" y="20541"/>
                      <a:pt x="18375" y="20992"/>
                    </a:cubicBezTo>
                    <a:cubicBezTo>
                      <a:pt x="18371" y="21290"/>
                      <a:pt x="18362" y="22111"/>
                      <a:pt x="18340" y="24394"/>
                    </a:cubicBezTo>
                    <a:cubicBezTo>
                      <a:pt x="18474" y="24474"/>
                      <a:pt x="18608" y="24550"/>
                      <a:pt x="18746" y="24622"/>
                    </a:cubicBezTo>
                    <a:lnTo>
                      <a:pt x="18777" y="21416"/>
                    </a:lnTo>
                    <a:cubicBezTo>
                      <a:pt x="19223" y="21866"/>
                      <a:pt x="19682" y="22303"/>
                      <a:pt x="20163" y="22718"/>
                    </a:cubicBezTo>
                    <a:cubicBezTo>
                      <a:pt x="20159" y="22914"/>
                      <a:pt x="20155" y="23480"/>
                      <a:pt x="20137" y="25112"/>
                    </a:cubicBezTo>
                    <a:cubicBezTo>
                      <a:pt x="20270" y="25143"/>
                      <a:pt x="20404" y="25170"/>
                      <a:pt x="20542" y="25192"/>
                    </a:cubicBezTo>
                    <a:lnTo>
                      <a:pt x="20565" y="23056"/>
                    </a:lnTo>
                    <a:cubicBezTo>
                      <a:pt x="20618" y="23101"/>
                      <a:pt x="20672" y="23146"/>
                      <a:pt x="20730" y="23190"/>
                    </a:cubicBezTo>
                    <a:cubicBezTo>
                      <a:pt x="21122" y="23507"/>
                      <a:pt x="21532" y="23805"/>
                      <a:pt x="21952" y="24087"/>
                    </a:cubicBezTo>
                    <a:cubicBezTo>
                      <a:pt x="21952" y="24185"/>
                      <a:pt x="21947" y="24488"/>
                      <a:pt x="21938" y="25393"/>
                    </a:cubicBezTo>
                    <a:cubicBezTo>
                      <a:pt x="22077" y="25406"/>
                      <a:pt x="22205" y="25420"/>
                      <a:pt x="22344" y="25433"/>
                    </a:cubicBezTo>
                    <a:lnTo>
                      <a:pt x="22353" y="24346"/>
                    </a:lnTo>
                    <a:cubicBezTo>
                      <a:pt x="22808" y="24630"/>
                      <a:pt x="23271" y="24893"/>
                      <a:pt x="23744" y="25134"/>
                    </a:cubicBezTo>
                    <a:cubicBezTo>
                      <a:pt x="23744" y="25165"/>
                      <a:pt x="23744" y="25259"/>
                      <a:pt x="23740" y="25571"/>
                    </a:cubicBezTo>
                    <a:cubicBezTo>
                      <a:pt x="23878" y="25585"/>
                      <a:pt x="24012" y="25598"/>
                      <a:pt x="24145" y="25616"/>
                    </a:cubicBezTo>
                    <a:lnTo>
                      <a:pt x="24150" y="25330"/>
                    </a:lnTo>
                    <a:cubicBezTo>
                      <a:pt x="24458" y="25478"/>
                      <a:pt x="24773" y="25611"/>
                      <a:pt x="25090" y="25741"/>
                    </a:cubicBezTo>
                    <a:cubicBezTo>
                      <a:pt x="24131" y="25326"/>
                      <a:pt x="23218" y="24822"/>
                      <a:pt x="22361" y="24239"/>
                    </a:cubicBezTo>
                    <a:lnTo>
                      <a:pt x="22361" y="24239"/>
                    </a:lnTo>
                    <a:cubicBezTo>
                      <a:pt x="22522" y="24243"/>
                      <a:pt x="22919" y="24247"/>
                      <a:pt x="23896" y="24260"/>
                    </a:cubicBezTo>
                    <a:cubicBezTo>
                      <a:pt x="23793" y="24122"/>
                      <a:pt x="23691" y="23984"/>
                      <a:pt x="23588" y="23846"/>
                    </a:cubicBezTo>
                    <a:lnTo>
                      <a:pt x="21773" y="23823"/>
                    </a:lnTo>
                    <a:cubicBezTo>
                      <a:pt x="21452" y="23583"/>
                      <a:pt x="21135" y="23333"/>
                      <a:pt x="20828" y="23074"/>
                    </a:cubicBezTo>
                    <a:cubicBezTo>
                      <a:pt x="20569" y="22856"/>
                      <a:pt x="20324" y="22633"/>
                      <a:pt x="20079" y="22405"/>
                    </a:cubicBezTo>
                    <a:lnTo>
                      <a:pt x="20079" y="22405"/>
                    </a:lnTo>
                    <a:cubicBezTo>
                      <a:pt x="20324" y="22410"/>
                      <a:pt x="20966" y="22419"/>
                      <a:pt x="22643" y="22441"/>
                    </a:cubicBezTo>
                    <a:cubicBezTo>
                      <a:pt x="22563" y="22307"/>
                      <a:pt x="22482" y="22169"/>
                      <a:pt x="22406" y="22031"/>
                    </a:cubicBezTo>
                    <a:lnTo>
                      <a:pt x="19655" y="21991"/>
                    </a:lnTo>
                    <a:cubicBezTo>
                      <a:pt x="19196" y="21541"/>
                      <a:pt x="18759" y="21068"/>
                      <a:pt x="18340" y="20578"/>
                    </a:cubicBezTo>
                    <a:lnTo>
                      <a:pt x="18340" y="20578"/>
                    </a:lnTo>
                    <a:cubicBezTo>
                      <a:pt x="18652" y="20582"/>
                      <a:pt x="19495" y="20595"/>
                      <a:pt x="21746" y="20622"/>
                    </a:cubicBezTo>
                    <a:cubicBezTo>
                      <a:pt x="21693" y="20488"/>
                      <a:pt x="21643" y="20350"/>
                      <a:pt x="21595" y="20212"/>
                    </a:cubicBezTo>
                    <a:lnTo>
                      <a:pt x="17992" y="20163"/>
                    </a:lnTo>
                    <a:cubicBezTo>
                      <a:pt x="17787" y="19913"/>
                      <a:pt x="17582" y="19664"/>
                      <a:pt x="17381" y="19405"/>
                    </a:cubicBezTo>
                    <a:cubicBezTo>
                      <a:pt x="17212" y="19191"/>
                      <a:pt x="17047" y="18973"/>
                      <a:pt x="16881" y="18754"/>
                    </a:cubicBezTo>
                    <a:lnTo>
                      <a:pt x="16881" y="18754"/>
                    </a:lnTo>
                    <a:cubicBezTo>
                      <a:pt x="17266" y="18763"/>
                      <a:pt x="18309" y="18776"/>
                      <a:pt x="21145" y="18812"/>
                    </a:cubicBezTo>
                    <a:cubicBezTo>
                      <a:pt x="21104" y="18678"/>
                      <a:pt x="21060" y="18540"/>
                      <a:pt x="21015" y="18401"/>
                    </a:cubicBezTo>
                    <a:lnTo>
                      <a:pt x="16570" y="18343"/>
                    </a:lnTo>
                    <a:cubicBezTo>
                      <a:pt x="16334" y="18027"/>
                      <a:pt x="16097" y="17711"/>
                      <a:pt x="15856" y="17390"/>
                    </a:cubicBezTo>
                    <a:cubicBezTo>
                      <a:pt x="15741" y="17238"/>
                      <a:pt x="15624" y="17086"/>
                      <a:pt x="15504" y="16935"/>
                    </a:cubicBezTo>
                    <a:lnTo>
                      <a:pt x="15504" y="16935"/>
                    </a:lnTo>
                    <a:cubicBezTo>
                      <a:pt x="15963" y="16939"/>
                      <a:pt x="17194" y="16956"/>
                      <a:pt x="20489" y="17001"/>
                    </a:cubicBezTo>
                    <a:cubicBezTo>
                      <a:pt x="20427" y="16863"/>
                      <a:pt x="20365" y="16725"/>
                      <a:pt x="20297" y="16592"/>
                    </a:cubicBezTo>
                    <a:lnTo>
                      <a:pt x="15169" y="16524"/>
                    </a:lnTo>
                    <a:cubicBezTo>
                      <a:pt x="14862" y="16150"/>
                      <a:pt x="14537" y="15789"/>
                      <a:pt x="14198" y="15450"/>
                    </a:cubicBezTo>
                    <a:cubicBezTo>
                      <a:pt x="14082" y="15334"/>
                      <a:pt x="13971" y="15223"/>
                      <a:pt x="13854" y="15106"/>
                    </a:cubicBezTo>
                    <a:lnTo>
                      <a:pt x="13854" y="15106"/>
                    </a:lnTo>
                    <a:cubicBezTo>
                      <a:pt x="14434" y="15116"/>
                      <a:pt x="15883" y="15133"/>
                      <a:pt x="19509" y="15182"/>
                    </a:cubicBezTo>
                    <a:cubicBezTo>
                      <a:pt x="19423" y="15044"/>
                      <a:pt x="19334" y="14910"/>
                      <a:pt x="19241" y="14772"/>
                    </a:cubicBezTo>
                    <a:lnTo>
                      <a:pt x="13422" y="14696"/>
                    </a:lnTo>
                    <a:cubicBezTo>
                      <a:pt x="12918" y="14215"/>
                      <a:pt x="12401" y="13752"/>
                      <a:pt x="11897" y="13279"/>
                    </a:cubicBezTo>
                    <a:lnTo>
                      <a:pt x="11897" y="13279"/>
                    </a:lnTo>
                    <a:cubicBezTo>
                      <a:pt x="12584" y="13287"/>
                      <a:pt x="14233" y="13310"/>
                      <a:pt x="18202" y="13363"/>
                    </a:cubicBezTo>
                    <a:cubicBezTo>
                      <a:pt x="18091" y="13225"/>
                      <a:pt x="17978" y="13087"/>
                      <a:pt x="17863" y="12953"/>
                    </a:cubicBezTo>
                    <a:lnTo>
                      <a:pt x="11460" y="12863"/>
                    </a:lnTo>
                    <a:cubicBezTo>
                      <a:pt x="11152" y="12569"/>
                      <a:pt x="10849" y="12266"/>
                      <a:pt x="10559" y="11950"/>
                    </a:cubicBezTo>
                    <a:cubicBezTo>
                      <a:pt x="10407" y="11789"/>
                      <a:pt x="10256" y="11624"/>
                      <a:pt x="10113" y="11455"/>
                    </a:cubicBezTo>
                    <a:lnTo>
                      <a:pt x="10113" y="11455"/>
                    </a:lnTo>
                    <a:cubicBezTo>
                      <a:pt x="10823" y="11464"/>
                      <a:pt x="12530" y="11486"/>
                      <a:pt x="16619" y="11540"/>
                    </a:cubicBezTo>
                    <a:cubicBezTo>
                      <a:pt x="16490" y="11402"/>
                      <a:pt x="16365" y="11264"/>
                      <a:pt x="16235" y="11124"/>
                    </a:cubicBezTo>
                    <a:lnTo>
                      <a:pt x="9779" y="11040"/>
                    </a:lnTo>
                    <a:cubicBezTo>
                      <a:pt x="9431" y="10589"/>
                      <a:pt x="9110" y="10117"/>
                      <a:pt x="8802" y="9632"/>
                    </a:cubicBezTo>
                    <a:lnTo>
                      <a:pt x="8802" y="9632"/>
                    </a:lnTo>
                    <a:cubicBezTo>
                      <a:pt x="9498" y="9640"/>
                      <a:pt x="11113" y="9663"/>
                      <a:pt x="14871" y="9712"/>
                    </a:cubicBezTo>
                    <a:cubicBezTo>
                      <a:pt x="14737" y="9573"/>
                      <a:pt x="14603" y="9435"/>
                      <a:pt x="14469" y="9297"/>
                    </a:cubicBezTo>
                    <a:lnTo>
                      <a:pt x="8549" y="9221"/>
                    </a:lnTo>
                    <a:cubicBezTo>
                      <a:pt x="8281" y="8776"/>
                      <a:pt x="8018" y="8321"/>
                      <a:pt x="7755" y="7866"/>
                    </a:cubicBezTo>
                    <a:cubicBezTo>
                      <a:pt x="7742" y="7848"/>
                      <a:pt x="7732" y="7830"/>
                      <a:pt x="7723" y="7812"/>
                    </a:cubicBezTo>
                    <a:lnTo>
                      <a:pt x="7723" y="7812"/>
                    </a:lnTo>
                    <a:cubicBezTo>
                      <a:pt x="8401" y="7821"/>
                      <a:pt x="9882" y="7844"/>
                      <a:pt x="13119" y="7883"/>
                    </a:cubicBezTo>
                    <a:cubicBezTo>
                      <a:pt x="12989" y="7749"/>
                      <a:pt x="12864" y="7611"/>
                      <a:pt x="12740" y="7473"/>
                    </a:cubicBezTo>
                    <a:lnTo>
                      <a:pt x="7483" y="7402"/>
                    </a:lnTo>
                    <a:cubicBezTo>
                      <a:pt x="7202" y="6930"/>
                      <a:pt x="6912" y="6457"/>
                      <a:pt x="6600" y="5993"/>
                    </a:cubicBezTo>
                    <a:lnTo>
                      <a:pt x="6600" y="5993"/>
                    </a:lnTo>
                    <a:cubicBezTo>
                      <a:pt x="7283" y="6002"/>
                      <a:pt x="8678" y="6024"/>
                      <a:pt x="11527" y="6060"/>
                    </a:cubicBezTo>
                    <a:cubicBezTo>
                      <a:pt x="11415" y="5926"/>
                      <a:pt x="11308" y="5788"/>
                      <a:pt x="11201" y="5646"/>
                    </a:cubicBezTo>
                    <a:lnTo>
                      <a:pt x="6314" y="5582"/>
                    </a:lnTo>
                    <a:cubicBezTo>
                      <a:pt x="5962" y="5092"/>
                      <a:pt x="5588" y="4624"/>
                      <a:pt x="5196" y="4174"/>
                    </a:cubicBezTo>
                    <a:lnTo>
                      <a:pt x="5196" y="4174"/>
                    </a:lnTo>
                    <a:cubicBezTo>
                      <a:pt x="5935" y="4183"/>
                      <a:pt x="7358" y="4201"/>
                      <a:pt x="10100" y="4236"/>
                    </a:cubicBezTo>
                    <a:cubicBezTo>
                      <a:pt x="9989" y="4098"/>
                      <a:pt x="9878" y="3964"/>
                      <a:pt x="9761" y="3826"/>
                    </a:cubicBezTo>
                    <a:lnTo>
                      <a:pt x="4830" y="3759"/>
                    </a:lnTo>
                    <a:cubicBezTo>
                      <a:pt x="4803" y="3732"/>
                      <a:pt x="4776" y="3701"/>
                      <a:pt x="4745" y="3670"/>
                    </a:cubicBezTo>
                    <a:cubicBezTo>
                      <a:pt x="4334" y="3215"/>
                      <a:pt x="3906" y="2778"/>
                      <a:pt x="3484" y="2345"/>
                    </a:cubicBezTo>
                    <a:lnTo>
                      <a:pt x="3484" y="2345"/>
                    </a:lnTo>
                    <a:cubicBezTo>
                      <a:pt x="4277" y="2359"/>
                      <a:pt x="5758" y="2376"/>
                      <a:pt x="8499" y="2413"/>
                    </a:cubicBezTo>
                    <a:cubicBezTo>
                      <a:pt x="8361" y="2275"/>
                      <a:pt x="8223" y="2136"/>
                      <a:pt x="8080" y="2002"/>
                    </a:cubicBezTo>
                    <a:lnTo>
                      <a:pt x="3073" y="1936"/>
                    </a:lnTo>
                    <a:cubicBezTo>
                      <a:pt x="3042" y="1900"/>
                      <a:pt x="3006" y="1864"/>
                      <a:pt x="2970" y="1833"/>
                    </a:cubicBezTo>
                    <a:cubicBezTo>
                      <a:pt x="2342" y="1195"/>
                      <a:pt x="1936" y="785"/>
                      <a:pt x="1673" y="522"/>
                    </a:cubicBezTo>
                    <a:lnTo>
                      <a:pt x="1673" y="522"/>
                    </a:lnTo>
                    <a:cubicBezTo>
                      <a:pt x="2462" y="530"/>
                      <a:pt x="3871" y="549"/>
                      <a:pt x="6382" y="580"/>
                    </a:cubicBezTo>
                    <a:cubicBezTo>
                      <a:pt x="6180" y="442"/>
                      <a:pt x="5976" y="299"/>
                      <a:pt x="5766" y="166"/>
                    </a:cubicBezTo>
                    <a:lnTo>
                      <a:pt x="1263" y="108"/>
                    </a:lnTo>
                    <a:lnTo>
                      <a:pt x="1192" y="36"/>
                    </a:lnTo>
                    <a:cubicBezTo>
                      <a:pt x="1183" y="22"/>
                      <a:pt x="1169" y="14"/>
                      <a:pt x="1161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7"/>
              <p:cNvSpPr/>
              <p:nvPr/>
            </p:nvSpPr>
            <p:spPr>
              <a:xfrm>
                <a:off x="5552037" y="387935"/>
                <a:ext cx="528887" cy="385024"/>
              </a:xfrm>
              <a:custGeom>
                <a:rect b="b" l="l" r="r" t="t"/>
                <a:pathLst>
                  <a:path extrusionOk="0" h="12121" w="16650">
                    <a:moveTo>
                      <a:pt x="14229" y="0"/>
                    </a:moveTo>
                    <a:cubicBezTo>
                      <a:pt x="14069" y="0"/>
                      <a:pt x="13913" y="5"/>
                      <a:pt x="13761" y="18"/>
                    </a:cubicBezTo>
                    <a:cubicBezTo>
                      <a:pt x="12623" y="117"/>
                      <a:pt x="11785" y="977"/>
                      <a:pt x="10759" y="1374"/>
                    </a:cubicBezTo>
                    <a:cubicBezTo>
                      <a:pt x="9863" y="1716"/>
                      <a:pt x="8900" y="1690"/>
                      <a:pt x="8035" y="2074"/>
                    </a:cubicBezTo>
                    <a:cubicBezTo>
                      <a:pt x="6987" y="2537"/>
                      <a:pt x="6056" y="3424"/>
                      <a:pt x="5427" y="4370"/>
                    </a:cubicBezTo>
                    <a:cubicBezTo>
                      <a:pt x="5159" y="4772"/>
                      <a:pt x="4932" y="5200"/>
                      <a:pt x="4633" y="5574"/>
                    </a:cubicBezTo>
                    <a:cubicBezTo>
                      <a:pt x="4356" y="5922"/>
                      <a:pt x="4023" y="6216"/>
                      <a:pt x="3692" y="6510"/>
                    </a:cubicBezTo>
                    <a:cubicBezTo>
                      <a:pt x="2675" y="7410"/>
                      <a:pt x="0" y="9132"/>
                      <a:pt x="977" y="10826"/>
                    </a:cubicBezTo>
                    <a:cubicBezTo>
                      <a:pt x="1222" y="11254"/>
                      <a:pt x="1650" y="11544"/>
                      <a:pt x="2074" y="11802"/>
                    </a:cubicBezTo>
                    <a:cubicBezTo>
                      <a:pt x="2319" y="11950"/>
                      <a:pt x="2578" y="12096"/>
                      <a:pt x="2863" y="12119"/>
                    </a:cubicBezTo>
                    <a:cubicBezTo>
                      <a:pt x="2883" y="12120"/>
                      <a:pt x="2903" y="12121"/>
                      <a:pt x="2924" y="12121"/>
                    </a:cubicBezTo>
                    <a:cubicBezTo>
                      <a:pt x="3130" y="12121"/>
                      <a:pt x="3332" y="12059"/>
                      <a:pt x="3527" y="11995"/>
                    </a:cubicBezTo>
                    <a:cubicBezTo>
                      <a:pt x="5119" y="11460"/>
                      <a:pt x="6198" y="10536"/>
                      <a:pt x="7393" y="9448"/>
                    </a:cubicBezTo>
                    <a:cubicBezTo>
                      <a:pt x="7803" y="9073"/>
                      <a:pt x="8244" y="8721"/>
                      <a:pt x="8709" y="8383"/>
                    </a:cubicBezTo>
                    <a:cubicBezTo>
                      <a:pt x="10425" y="7099"/>
                      <a:pt x="12369" y="5935"/>
                      <a:pt x="13497" y="4165"/>
                    </a:cubicBezTo>
                    <a:cubicBezTo>
                      <a:pt x="13858" y="3594"/>
                      <a:pt x="14121" y="2957"/>
                      <a:pt x="14491" y="2391"/>
                    </a:cubicBezTo>
                    <a:cubicBezTo>
                      <a:pt x="15057" y="1516"/>
                      <a:pt x="15856" y="821"/>
                      <a:pt x="16650" y="143"/>
                    </a:cubicBezTo>
                    <a:cubicBezTo>
                      <a:pt x="15878" y="132"/>
                      <a:pt x="15019" y="0"/>
                      <a:pt x="142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7"/>
              <p:cNvSpPr/>
              <p:nvPr/>
            </p:nvSpPr>
            <p:spPr>
              <a:xfrm>
                <a:off x="5584755" y="387903"/>
                <a:ext cx="496328" cy="375240"/>
              </a:xfrm>
              <a:custGeom>
                <a:rect b="b" l="l" r="r" t="t"/>
                <a:pathLst>
                  <a:path extrusionOk="0" h="11813" w="15625">
                    <a:moveTo>
                      <a:pt x="13171" y="1"/>
                    </a:moveTo>
                    <a:cubicBezTo>
                      <a:pt x="13095" y="1"/>
                      <a:pt x="13025" y="5"/>
                      <a:pt x="12949" y="5"/>
                    </a:cubicBezTo>
                    <a:cubicBezTo>
                      <a:pt x="12801" y="871"/>
                      <a:pt x="12752" y="1169"/>
                      <a:pt x="12735" y="1272"/>
                    </a:cubicBezTo>
                    <a:cubicBezTo>
                      <a:pt x="12441" y="1446"/>
                      <a:pt x="12155" y="1633"/>
                      <a:pt x="11879" y="1830"/>
                    </a:cubicBezTo>
                    <a:lnTo>
                      <a:pt x="12169" y="135"/>
                    </a:lnTo>
                    <a:lnTo>
                      <a:pt x="12169" y="135"/>
                    </a:lnTo>
                    <a:cubicBezTo>
                      <a:pt x="12088" y="157"/>
                      <a:pt x="12008" y="184"/>
                      <a:pt x="11932" y="215"/>
                    </a:cubicBezTo>
                    <a:cubicBezTo>
                      <a:pt x="11727" y="1423"/>
                      <a:pt x="11651" y="1856"/>
                      <a:pt x="11624" y="2017"/>
                    </a:cubicBezTo>
                    <a:cubicBezTo>
                      <a:pt x="11361" y="2213"/>
                      <a:pt x="11099" y="2423"/>
                      <a:pt x="10844" y="2637"/>
                    </a:cubicBezTo>
                    <a:cubicBezTo>
                      <a:pt x="10813" y="2663"/>
                      <a:pt x="10778" y="2690"/>
                      <a:pt x="10745" y="2717"/>
                    </a:cubicBezTo>
                    <a:lnTo>
                      <a:pt x="11099" y="639"/>
                    </a:lnTo>
                    <a:lnTo>
                      <a:pt x="11099" y="639"/>
                    </a:lnTo>
                    <a:cubicBezTo>
                      <a:pt x="11018" y="684"/>
                      <a:pt x="10933" y="733"/>
                      <a:pt x="10852" y="781"/>
                    </a:cubicBezTo>
                    <a:cubicBezTo>
                      <a:pt x="10612" y="2190"/>
                      <a:pt x="10523" y="2730"/>
                      <a:pt x="10488" y="2939"/>
                    </a:cubicBezTo>
                    <a:cubicBezTo>
                      <a:pt x="10264" y="3135"/>
                      <a:pt x="10041" y="3332"/>
                      <a:pt x="9819" y="3528"/>
                    </a:cubicBezTo>
                    <a:cubicBezTo>
                      <a:pt x="9743" y="3590"/>
                      <a:pt x="9671" y="3653"/>
                      <a:pt x="9595" y="3715"/>
                    </a:cubicBezTo>
                    <a:lnTo>
                      <a:pt x="10015" y="1250"/>
                    </a:lnTo>
                    <a:lnTo>
                      <a:pt x="10015" y="1250"/>
                    </a:lnTo>
                    <a:cubicBezTo>
                      <a:pt x="9934" y="1289"/>
                      <a:pt x="9854" y="1321"/>
                      <a:pt x="9774" y="1357"/>
                    </a:cubicBezTo>
                    <a:cubicBezTo>
                      <a:pt x="9493" y="3024"/>
                      <a:pt x="9381" y="3670"/>
                      <a:pt x="9337" y="3921"/>
                    </a:cubicBezTo>
                    <a:cubicBezTo>
                      <a:pt x="9150" y="4067"/>
                      <a:pt x="8949" y="4201"/>
                      <a:pt x="8749" y="4331"/>
                    </a:cubicBezTo>
                    <a:cubicBezTo>
                      <a:pt x="8659" y="4388"/>
                      <a:pt x="8570" y="4442"/>
                      <a:pt x="8481" y="4495"/>
                    </a:cubicBezTo>
                    <a:lnTo>
                      <a:pt x="8976" y="1593"/>
                    </a:lnTo>
                    <a:lnTo>
                      <a:pt x="8976" y="1593"/>
                    </a:lnTo>
                    <a:cubicBezTo>
                      <a:pt x="8900" y="1606"/>
                      <a:pt x="8819" y="1624"/>
                      <a:pt x="8744" y="1637"/>
                    </a:cubicBezTo>
                    <a:cubicBezTo>
                      <a:pt x="8409" y="3604"/>
                      <a:pt x="8284" y="4357"/>
                      <a:pt x="8231" y="4647"/>
                    </a:cubicBezTo>
                    <a:cubicBezTo>
                      <a:pt x="7955" y="4808"/>
                      <a:pt x="7674" y="4968"/>
                      <a:pt x="7393" y="5129"/>
                    </a:cubicBezTo>
                    <a:lnTo>
                      <a:pt x="7959" y="1785"/>
                    </a:lnTo>
                    <a:lnTo>
                      <a:pt x="7959" y="1785"/>
                    </a:lnTo>
                    <a:cubicBezTo>
                      <a:pt x="7883" y="1803"/>
                      <a:pt x="7808" y="1820"/>
                      <a:pt x="7732" y="1838"/>
                    </a:cubicBezTo>
                    <a:cubicBezTo>
                      <a:pt x="7353" y="4063"/>
                      <a:pt x="7201" y="4937"/>
                      <a:pt x="7143" y="5275"/>
                    </a:cubicBezTo>
                    <a:cubicBezTo>
                      <a:pt x="6898" y="5423"/>
                      <a:pt x="6652" y="5575"/>
                      <a:pt x="6417" y="5736"/>
                    </a:cubicBezTo>
                    <a:cubicBezTo>
                      <a:pt x="6376" y="5762"/>
                      <a:pt x="6331" y="5793"/>
                      <a:pt x="6292" y="5820"/>
                    </a:cubicBezTo>
                    <a:lnTo>
                      <a:pt x="6925" y="2110"/>
                    </a:lnTo>
                    <a:lnTo>
                      <a:pt x="6925" y="2110"/>
                    </a:lnTo>
                    <a:cubicBezTo>
                      <a:pt x="6840" y="2151"/>
                      <a:pt x="6759" y="2190"/>
                      <a:pt x="6679" y="2235"/>
                    </a:cubicBezTo>
                    <a:cubicBezTo>
                      <a:pt x="6278" y="4607"/>
                      <a:pt x="6109" y="5596"/>
                      <a:pt x="6037" y="6007"/>
                    </a:cubicBezTo>
                    <a:cubicBezTo>
                      <a:pt x="5792" y="6199"/>
                      <a:pt x="5561" y="6399"/>
                      <a:pt x="5337" y="6613"/>
                    </a:cubicBezTo>
                    <a:cubicBezTo>
                      <a:pt x="5275" y="6680"/>
                      <a:pt x="5208" y="6743"/>
                      <a:pt x="5146" y="6806"/>
                    </a:cubicBezTo>
                    <a:lnTo>
                      <a:pt x="5823" y="2806"/>
                    </a:lnTo>
                    <a:lnTo>
                      <a:pt x="5823" y="2806"/>
                    </a:lnTo>
                    <a:cubicBezTo>
                      <a:pt x="5734" y="2877"/>
                      <a:pt x="5650" y="2948"/>
                      <a:pt x="5565" y="3024"/>
                    </a:cubicBezTo>
                    <a:cubicBezTo>
                      <a:pt x="5150" y="5468"/>
                      <a:pt x="4958" y="6578"/>
                      <a:pt x="4874" y="7086"/>
                    </a:cubicBezTo>
                    <a:cubicBezTo>
                      <a:pt x="4709" y="7255"/>
                      <a:pt x="4548" y="7430"/>
                      <a:pt x="4388" y="7603"/>
                    </a:cubicBezTo>
                    <a:cubicBezTo>
                      <a:pt x="4240" y="7759"/>
                      <a:pt x="4094" y="7911"/>
                      <a:pt x="3946" y="8063"/>
                    </a:cubicBezTo>
                    <a:lnTo>
                      <a:pt x="4633" y="4036"/>
                    </a:lnTo>
                    <a:lnTo>
                      <a:pt x="4633" y="4036"/>
                    </a:lnTo>
                    <a:cubicBezTo>
                      <a:pt x="4548" y="4148"/>
                      <a:pt x="4468" y="4259"/>
                      <a:pt x="4397" y="4371"/>
                    </a:cubicBezTo>
                    <a:cubicBezTo>
                      <a:pt x="4374" y="4398"/>
                      <a:pt x="4357" y="4425"/>
                      <a:pt x="4339" y="4456"/>
                    </a:cubicBezTo>
                    <a:cubicBezTo>
                      <a:pt x="3950" y="6743"/>
                      <a:pt x="3768" y="7822"/>
                      <a:pt x="3683" y="8331"/>
                    </a:cubicBezTo>
                    <a:cubicBezTo>
                      <a:pt x="3603" y="8401"/>
                      <a:pt x="3528" y="8477"/>
                      <a:pt x="3447" y="8549"/>
                    </a:cubicBezTo>
                    <a:cubicBezTo>
                      <a:pt x="3238" y="8736"/>
                      <a:pt x="3019" y="8910"/>
                      <a:pt x="2796" y="9080"/>
                    </a:cubicBezTo>
                    <a:lnTo>
                      <a:pt x="3340" y="5878"/>
                    </a:lnTo>
                    <a:lnTo>
                      <a:pt x="3340" y="5878"/>
                    </a:lnTo>
                    <a:cubicBezTo>
                      <a:pt x="3250" y="5967"/>
                      <a:pt x="3162" y="6057"/>
                      <a:pt x="3073" y="6141"/>
                    </a:cubicBezTo>
                    <a:cubicBezTo>
                      <a:pt x="2760" y="7977"/>
                      <a:pt x="2608" y="8852"/>
                      <a:pt x="2542" y="9267"/>
                    </a:cubicBezTo>
                    <a:cubicBezTo>
                      <a:pt x="2497" y="9298"/>
                      <a:pt x="2452" y="9329"/>
                      <a:pt x="2408" y="9360"/>
                    </a:cubicBezTo>
                    <a:cubicBezTo>
                      <a:pt x="2172" y="9525"/>
                      <a:pt x="1931" y="9681"/>
                      <a:pt x="1686" y="9842"/>
                    </a:cubicBezTo>
                    <a:lnTo>
                      <a:pt x="2180" y="6913"/>
                    </a:lnTo>
                    <a:lnTo>
                      <a:pt x="2180" y="6913"/>
                    </a:lnTo>
                    <a:cubicBezTo>
                      <a:pt x="2100" y="6979"/>
                      <a:pt x="2011" y="7051"/>
                      <a:pt x="1922" y="7121"/>
                    </a:cubicBezTo>
                    <a:cubicBezTo>
                      <a:pt x="1645" y="8759"/>
                      <a:pt x="1503" y="9583"/>
                      <a:pt x="1436" y="9998"/>
                    </a:cubicBezTo>
                    <a:cubicBezTo>
                      <a:pt x="1382" y="10029"/>
                      <a:pt x="1334" y="10060"/>
                      <a:pt x="1285" y="10096"/>
                    </a:cubicBezTo>
                    <a:lnTo>
                      <a:pt x="585" y="10541"/>
                    </a:lnTo>
                    <a:lnTo>
                      <a:pt x="1034" y="7884"/>
                    </a:lnTo>
                    <a:lnTo>
                      <a:pt x="1034" y="7884"/>
                    </a:lnTo>
                    <a:cubicBezTo>
                      <a:pt x="941" y="7969"/>
                      <a:pt x="852" y="8058"/>
                      <a:pt x="767" y="8148"/>
                    </a:cubicBezTo>
                    <a:cubicBezTo>
                      <a:pt x="531" y="9529"/>
                      <a:pt x="402" y="10288"/>
                      <a:pt x="334" y="10698"/>
                    </a:cubicBezTo>
                    <a:cubicBezTo>
                      <a:pt x="272" y="10738"/>
                      <a:pt x="205" y="10778"/>
                      <a:pt x="139" y="10823"/>
                    </a:cubicBezTo>
                    <a:lnTo>
                      <a:pt x="1" y="10912"/>
                    </a:lnTo>
                    <a:cubicBezTo>
                      <a:pt x="143" y="11126"/>
                      <a:pt x="330" y="11304"/>
                      <a:pt x="536" y="11461"/>
                    </a:cubicBezTo>
                    <a:cubicBezTo>
                      <a:pt x="540" y="11455"/>
                      <a:pt x="548" y="11451"/>
                      <a:pt x="553" y="11447"/>
                    </a:cubicBezTo>
                    <a:lnTo>
                      <a:pt x="598" y="11416"/>
                    </a:lnTo>
                    <a:lnTo>
                      <a:pt x="2983" y="11813"/>
                    </a:lnTo>
                    <a:cubicBezTo>
                      <a:pt x="3108" y="11763"/>
                      <a:pt x="3228" y="11710"/>
                      <a:pt x="3345" y="11652"/>
                    </a:cubicBezTo>
                    <a:cubicBezTo>
                      <a:pt x="2020" y="11434"/>
                      <a:pt x="1275" y="11309"/>
                      <a:pt x="857" y="11237"/>
                    </a:cubicBezTo>
                    <a:cubicBezTo>
                      <a:pt x="1017" y="11121"/>
                      <a:pt x="1271" y="10943"/>
                      <a:pt x="1663" y="10667"/>
                    </a:cubicBezTo>
                    <a:cubicBezTo>
                      <a:pt x="1686" y="10653"/>
                      <a:pt x="1708" y="10640"/>
                      <a:pt x="1730" y="10622"/>
                    </a:cubicBezTo>
                    <a:lnTo>
                      <a:pt x="4378" y="11064"/>
                    </a:lnTo>
                    <a:cubicBezTo>
                      <a:pt x="4468" y="11006"/>
                      <a:pt x="4553" y="10947"/>
                      <a:pt x="4642" y="10889"/>
                    </a:cubicBezTo>
                    <a:cubicBezTo>
                      <a:pt x="3188" y="10644"/>
                      <a:pt x="2408" y="10515"/>
                      <a:pt x="1985" y="10444"/>
                    </a:cubicBezTo>
                    <a:cubicBezTo>
                      <a:pt x="2252" y="10257"/>
                      <a:pt x="2515" y="10064"/>
                      <a:pt x="2779" y="9864"/>
                    </a:cubicBezTo>
                    <a:cubicBezTo>
                      <a:pt x="2796" y="9850"/>
                      <a:pt x="2814" y="9837"/>
                      <a:pt x="2832" y="9829"/>
                    </a:cubicBezTo>
                    <a:lnTo>
                      <a:pt x="5440" y="10261"/>
                    </a:lnTo>
                    <a:cubicBezTo>
                      <a:pt x="5516" y="10198"/>
                      <a:pt x="5588" y="10140"/>
                      <a:pt x="5658" y="10078"/>
                    </a:cubicBezTo>
                    <a:cubicBezTo>
                      <a:pt x="4209" y="9833"/>
                      <a:pt x="3456" y="9708"/>
                      <a:pt x="3063" y="9641"/>
                    </a:cubicBezTo>
                    <a:cubicBezTo>
                      <a:pt x="3314" y="9440"/>
                      <a:pt x="3559" y="9231"/>
                      <a:pt x="3786" y="9004"/>
                    </a:cubicBezTo>
                    <a:lnTo>
                      <a:pt x="6376" y="9436"/>
                    </a:lnTo>
                    <a:cubicBezTo>
                      <a:pt x="6444" y="9374"/>
                      <a:pt x="6514" y="9311"/>
                      <a:pt x="6586" y="9249"/>
                    </a:cubicBezTo>
                    <a:cubicBezTo>
                      <a:pt x="5079" y="8999"/>
                      <a:pt x="4339" y="8874"/>
                      <a:pt x="3977" y="8816"/>
                    </a:cubicBezTo>
                    <a:cubicBezTo>
                      <a:pt x="4187" y="8598"/>
                      <a:pt x="4384" y="8379"/>
                      <a:pt x="4580" y="8156"/>
                    </a:cubicBezTo>
                    <a:lnTo>
                      <a:pt x="7362" y="8620"/>
                    </a:lnTo>
                    <a:cubicBezTo>
                      <a:pt x="7442" y="8557"/>
                      <a:pt x="7522" y="8495"/>
                      <a:pt x="7603" y="8438"/>
                    </a:cubicBezTo>
                    <a:cubicBezTo>
                      <a:pt x="5886" y="8152"/>
                      <a:pt x="5101" y="8022"/>
                      <a:pt x="4744" y="7960"/>
                    </a:cubicBezTo>
                    <a:cubicBezTo>
                      <a:pt x="4753" y="7951"/>
                      <a:pt x="4758" y="7946"/>
                      <a:pt x="4767" y="7938"/>
                    </a:cubicBezTo>
                    <a:cubicBezTo>
                      <a:pt x="4950" y="7720"/>
                      <a:pt x="5133" y="7506"/>
                      <a:pt x="5315" y="7296"/>
                    </a:cubicBezTo>
                    <a:lnTo>
                      <a:pt x="8450" y="7817"/>
                    </a:lnTo>
                    <a:cubicBezTo>
                      <a:pt x="8535" y="7759"/>
                      <a:pt x="8615" y="7701"/>
                      <a:pt x="8699" y="7639"/>
                    </a:cubicBezTo>
                    <a:cubicBezTo>
                      <a:pt x="6711" y="7309"/>
                      <a:pt x="5855" y="7166"/>
                      <a:pt x="5489" y="7104"/>
                    </a:cubicBezTo>
                    <a:cubicBezTo>
                      <a:pt x="5699" y="6876"/>
                      <a:pt x="5913" y="6658"/>
                      <a:pt x="6140" y="6453"/>
                    </a:cubicBezTo>
                    <a:lnTo>
                      <a:pt x="9556" y="7024"/>
                    </a:lnTo>
                    <a:cubicBezTo>
                      <a:pt x="9636" y="6961"/>
                      <a:pt x="9716" y="6903"/>
                      <a:pt x="9796" y="6841"/>
                    </a:cubicBezTo>
                    <a:cubicBezTo>
                      <a:pt x="7634" y="6479"/>
                      <a:pt x="6728" y="6328"/>
                      <a:pt x="6354" y="6265"/>
                    </a:cubicBezTo>
                    <a:cubicBezTo>
                      <a:pt x="6448" y="6190"/>
                      <a:pt x="6541" y="6119"/>
                      <a:pt x="6639" y="6047"/>
                    </a:cubicBezTo>
                    <a:cubicBezTo>
                      <a:pt x="6818" y="5909"/>
                      <a:pt x="7010" y="5775"/>
                      <a:pt x="7201" y="5650"/>
                    </a:cubicBezTo>
                    <a:lnTo>
                      <a:pt x="10590" y="6212"/>
                    </a:lnTo>
                    <a:cubicBezTo>
                      <a:pt x="10661" y="6150"/>
                      <a:pt x="10737" y="6092"/>
                      <a:pt x="10809" y="6030"/>
                    </a:cubicBezTo>
                    <a:cubicBezTo>
                      <a:pt x="8708" y="5677"/>
                      <a:pt x="7835" y="5534"/>
                      <a:pt x="7469" y="5472"/>
                    </a:cubicBezTo>
                    <a:cubicBezTo>
                      <a:pt x="7781" y="5271"/>
                      <a:pt x="8097" y="5075"/>
                      <a:pt x="8409" y="4870"/>
                    </a:cubicBezTo>
                    <a:lnTo>
                      <a:pt x="11490" y="5382"/>
                    </a:lnTo>
                    <a:cubicBezTo>
                      <a:pt x="11553" y="5320"/>
                      <a:pt x="11611" y="5254"/>
                      <a:pt x="11669" y="5191"/>
                    </a:cubicBezTo>
                    <a:cubicBezTo>
                      <a:pt x="9751" y="4870"/>
                      <a:pt x="8985" y="4740"/>
                      <a:pt x="8677" y="4692"/>
                    </a:cubicBezTo>
                    <a:cubicBezTo>
                      <a:pt x="8749" y="4643"/>
                      <a:pt x="8819" y="4594"/>
                      <a:pt x="8891" y="4545"/>
                    </a:cubicBezTo>
                    <a:cubicBezTo>
                      <a:pt x="9101" y="4398"/>
                      <a:pt x="9310" y="4237"/>
                      <a:pt x="9506" y="4072"/>
                    </a:cubicBezTo>
                    <a:lnTo>
                      <a:pt x="12222" y="4522"/>
                    </a:lnTo>
                    <a:cubicBezTo>
                      <a:pt x="12270" y="4460"/>
                      <a:pt x="12315" y="4393"/>
                      <a:pt x="12360" y="4326"/>
                    </a:cubicBezTo>
                    <a:cubicBezTo>
                      <a:pt x="10617" y="4032"/>
                      <a:pt x="9965" y="3925"/>
                      <a:pt x="9725" y="3884"/>
                    </a:cubicBezTo>
                    <a:cubicBezTo>
                      <a:pt x="9801" y="3818"/>
                      <a:pt x="9877" y="3746"/>
                      <a:pt x="9953" y="3676"/>
                    </a:cubicBezTo>
                    <a:cubicBezTo>
                      <a:pt x="10109" y="3532"/>
                      <a:pt x="10264" y="3386"/>
                      <a:pt x="10420" y="3242"/>
                    </a:cubicBezTo>
                    <a:lnTo>
                      <a:pt x="12774" y="3635"/>
                    </a:lnTo>
                    <a:cubicBezTo>
                      <a:pt x="12811" y="3569"/>
                      <a:pt x="12846" y="3497"/>
                      <a:pt x="12881" y="3430"/>
                    </a:cubicBezTo>
                    <a:cubicBezTo>
                      <a:pt x="11379" y="3180"/>
                      <a:pt x="10826" y="3087"/>
                      <a:pt x="10621" y="3055"/>
                    </a:cubicBezTo>
                    <a:cubicBezTo>
                      <a:pt x="10733" y="2953"/>
                      <a:pt x="10840" y="2855"/>
                      <a:pt x="10951" y="2756"/>
                    </a:cubicBezTo>
                    <a:cubicBezTo>
                      <a:pt x="11080" y="2641"/>
                      <a:pt x="11210" y="2530"/>
                      <a:pt x="11344" y="2413"/>
                    </a:cubicBezTo>
                    <a:lnTo>
                      <a:pt x="13252" y="2734"/>
                    </a:lnTo>
                    <a:cubicBezTo>
                      <a:pt x="13292" y="2663"/>
                      <a:pt x="13332" y="2596"/>
                      <a:pt x="13373" y="2530"/>
                    </a:cubicBezTo>
                    <a:cubicBezTo>
                      <a:pt x="12177" y="2333"/>
                      <a:pt x="11735" y="2258"/>
                      <a:pt x="11566" y="2231"/>
                    </a:cubicBezTo>
                    <a:cubicBezTo>
                      <a:pt x="11838" y="2012"/>
                      <a:pt x="12110" y="1803"/>
                      <a:pt x="12396" y="1606"/>
                    </a:cubicBezTo>
                    <a:lnTo>
                      <a:pt x="13854" y="1851"/>
                    </a:lnTo>
                    <a:cubicBezTo>
                      <a:pt x="13908" y="1785"/>
                      <a:pt x="13961" y="1717"/>
                      <a:pt x="14015" y="1655"/>
                    </a:cubicBezTo>
                    <a:cubicBezTo>
                      <a:pt x="13132" y="1509"/>
                      <a:pt x="12793" y="1450"/>
                      <a:pt x="12659" y="1433"/>
                    </a:cubicBezTo>
                    <a:cubicBezTo>
                      <a:pt x="12811" y="1334"/>
                      <a:pt x="12962" y="1241"/>
                      <a:pt x="13118" y="1151"/>
                    </a:cubicBezTo>
                    <a:cubicBezTo>
                      <a:pt x="13305" y="1040"/>
                      <a:pt x="13497" y="937"/>
                      <a:pt x="13694" y="844"/>
                    </a:cubicBezTo>
                    <a:lnTo>
                      <a:pt x="14651" y="1005"/>
                    </a:lnTo>
                    <a:cubicBezTo>
                      <a:pt x="14719" y="942"/>
                      <a:pt x="14785" y="879"/>
                      <a:pt x="14853" y="813"/>
                    </a:cubicBezTo>
                    <a:cubicBezTo>
                      <a:pt x="14336" y="728"/>
                      <a:pt x="14126" y="692"/>
                      <a:pt x="14041" y="679"/>
                    </a:cubicBezTo>
                    <a:cubicBezTo>
                      <a:pt x="14550" y="456"/>
                      <a:pt x="15079" y="273"/>
                      <a:pt x="15624" y="149"/>
                    </a:cubicBezTo>
                    <a:lnTo>
                      <a:pt x="15624" y="149"/>
                    </a:lnTo>
                    <a:cubicBezTo>
                      <a:pt x="15445" y="184"/>
                      <a:pt x="15267" y="225"/>
                      <a:pt x="15089" y="273"/>
                    </a:cubicBezTo>
                    <a:lnTo>
                      <a:pt x="15116" y="122"/>
                    </a:lnTo>
                    <a:cubicBezTo>
                      <a:pt x="15040" y="118"/>
                      <a:pt x="14968" y="112"/>
                      <a:pt x="14892" y="108"/>
                    </a:cubicBezTo>
                    <a:cubicBezTo>
                      <a:pt x="14865" y="273"/>
                      <a:pt x="14857" y="322"/>
                      <a:pt x="14857" y="340"/>
                    </a:cubicBezTo>
                    <a:cubicBezTo>
                      <a:pt x="14581" y="420"/>
                      <a:pt x="14313" y="514"/>
                      <a:pt x="14046" y="621"/>
                    </a:cubicBezTo>
                    <a:lnTo>
                      <a:pt x="14143" y="46"/>
                    </a:lnTo>
                    <a:cubicBezTo>
                      <a:pt x="14072" y="42"/>
                      <a:pt x="14001" y="37"/>
                      <a:pt x="13925" y="28"/>
                    </a:cubicBezTo>
                    <a:cubicBezTo>
                      <a:pt x="13844" y="509"/>
                      <a:pt x="13818" y="670"/>
                      <a:pt x="13809" y="723"/>
                    </a:cubicBezTo>
                    <a:cubicBezTo>
                      <a:pt x="13560" y="830"/>
                      <a:pt x="13319" y="951"/>
                      <a:pt x="13078" y="1081"/>
                    </a:cubicBezTo>
                    <a:cubicBezTo>
                      <a:pt x="13046" y="1098"/>
                      <a:pt x="13011" y="1116"/>
                      <a:pt x="12980" y="1134"/>
                    </a:cubicBezTo>
                    <a:lnTo>
                      <a:pt x="13171" y="1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7"/>
              <p:cNvSpPr/>
              <p:nvPr/>
            </p:nvSpPr>
            <p:spPr>
              <a:xfrm>
                <a:off x="5608674" y="-177450"/>
                <a:ext cx="242653" cy="580410"/>
              </a:xfrm>
              <a:custGeom>
                <a:rect b="b" l="l" r="r" t="t"/>
                <a:pathLst>
                  <a:path extrusionOk="0" h="18272" w="7639">
                    <a:moveTo>
                      <a:pt x="5039" y="1"/>
                    </a:moveTo>
                    <a:cubicBezTo>
                      <a:pt x="4811" y="1"/>
                      <a:pt x="4580" y="25"/>
                      <a:pt x="4353" y="53"/>
                    </a:cubicBezTo>
                    <a:cubicBezTo>
                      <a:pt x="4067" y="93"/>
                      <a:pt x="3773" y="138"/>
                      <a:pt x="3537" y="303"/>
                    </a:cubicBezTo>
                    <a:cubicBezTo>
                      <a:pt x="3354" y="432"/>
                      <a:pt x="3220" y="628"/>
                      <a:pt x="3096" y="815"/>
                    </a:cubicBezTo>
                    <a:cubicBezTo>
                      <a:pt x="2190" y="2229"/>
                      <a:pt x="1927" y="3624"/>
                      <a:pt x="1682" y="5221"/>
                    </a:cubicBezTo>
                    <a:cubicBezTo>
                      <a:pt x="1597" y="5770"/>
                      <a:pt x="1468" y="6322"/>
                      <a:pt x="1325" y="6875"/>
                    </a:cubicBezTo>
                    <a:cubicBezTo>
                      <a:pt x="785" y="8953"/>
                      <a:pt x="1" y="11075"/>
                      <a:pt x="233" y="13162"/>
                    </a:cubicBezTo>
                    <a:cubicBezTo>
                      <a:pt x="304" y="13835"/>
                      <a:pt x="501" y="14496"/>
                      <a:pt x="571" y="15169"/>
                    </a:cubicBezTo>
                    <a:cubicBezTo>
                      <a:pt x="674" y="16208"/>
                      <a:pt x="482" y="17247"/>
                      <a:pt x="295" y="18272"/>
                    </a:cubicBezTo>
                    <a:cubicBezTo>
                      <a:pt x="1026" y="17702"/>
                      <a:pt x="1962" y="17188"/>
                      <a:pt x="2623" y="16560"/>
                    </a:cubicBezTo>
                    <a:cubicBezTo>
                      <a:pt x="3448" y="15770"/>
                      <a:pt x="3563" y="14576"/>
                      <a:pt x="4112" y="13626"/>
                    </a:cubicBezTo>
                    <a:cubicBezTo>
                      <a:pt x="4598" y="12796"/>
                      <a:pt x="5364" y="12217"/>
                      <a:pt x="5798" y="11370"/>
                    </a:cubicBezTo>
                    <a:cubicBezTo>
                      <a:pt x="6323" y="10353"/>
                      <a:pt x="6493" y="9078"/>
                      <a:pt x="6395" y="7950"/>
                    </a:cubicBezTo>
                    <a:cubicBezTo>
                      <a:pt x="6350" y="7468"/>
                      <a:pt x="6261" y="6991"/>
                      <a:pt x="6257" y="6514"/>
                    </a:cubicBezTo>
                    <a:cubicBezTo>
                      <a:pt x="6257" y="6068"/>
                      <a:pt x="6327" y="5631"/>
                      <a:pt x="6403" y="5194"/>
                    </a:cubicBezTo>
                    <a:cubicBezTo>
                      <a:pt x="6631" y="3857"/>
                      <a:pt x="7638" y="838"/>
                      <a:pt x="5815" y="129"/>
                    </a:cubicBezTo>
                    <a:cubicBezTo>
                      <a:pt x="5568" y="33"/>
                      <a:pt x="5305" y="1"/>
                      <a:pt x="503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7"/>
              <p:cNvSpPr/>
              <p:nvPr/>
            </p:nvSpPr>
            <p:spPr>
              <a:xfrm>
                <a:off x="5614900" y="-177482"/>
                <a:ext cx="211650" cy="580442"/>
              </a:xfrm>
              <a:custGeom>
                <a:rect b="b" l="l" r="r" t="t"/>
                <a:pathLst>
                  <a:path extrusionOk="0" h="18273" w="6663">
                    <a:moveTo>
                      <a:pt x="4826" y="0"/>
                    </a:moveTo>
                    <a:cubicBezTo>
                      <a:pt x="4807" y="0"/>
                      <a:pt x="4787" y="1"/>
                      <a:pt x="4767" y="1"/>
                    </a:cubicBezTo>
                    <a:cubicBezTo>
                      <a:pt x="4763" y="10"/>
                      <a:pt x="4763" y="19"/>
                      <a:pt x="4758" y="28"/>
                    </a:cubicBezTo>
                    <a:lnTo>
                      <a:pt x="4746" y="81"/>
                    </a:lnTo>
                    <a:lnTo>
                      <a:pt x="2636" y="1263"/>
                    </a:lnTo>
                    <a:cubicBezTo>
                      <a:pt x="2573" y="1378"/>
                      <a:pt x="2511" y="1499"/>
                      <a:pt x="2453" y="1615"/>
                    </a:cubicBezTo>
                    <a:cubicBezTo>
                      <a:pt x="3626" y="955"/>
                      <a:pt x="4285" y="585"/>
                      <a:pt x="4656" y="380"/>
                    </a:cubicBezTo>
                    <a:lnTo>
                      <a:pt x="4656" y="380"/>
                    </a:lnTo>
                    <a:cubicBezTo>
                      <a:pt x="4602" y="571"/>
                      <a:pt x="4513" y="870"/>
                      <a:pt x="4380" y="1330"/>
                    </a:cubicBezTo>
                    <a:cubicBezTo>
                      <a:pt x="4375" y="1357"/>
                      <a:pt x="4366" y="1378"/>
                      <a:pt x="4357" y="1405"/>
                    </a:cubicBezTo>
                    <a:lnTo>
                      <a:pt x="2017" y="2721"/>
                    </a:lnTo>
                    <a:cubicBezTo>
                      <a:pt x="1985" y="2823"/>
                      <a:pt x="1954" y="2921"/>
                      <a:pt x="1927" y="3024"/>
                    </a:cubicBezTo>
                    <a:cubicBezTo>
                      <a:pt x="3207" y="2302"/>
                      <a:pt x="3898" y="1913"/>
                      <a:pt x="4273" y="1705"/>
                    </a:cubicBezTo>
                    <a:lnTo>
                      <a:pt x="4273" y="1705"/>
                    </a:lnTo>
                    <a:cubicBezTo>
                      <a:pt x="4184" y="2016"/>
                      <a:pt x="4094" y="2333"/>
                      <a:pt x="4018" y="2654"/>
                    </a:cubicBezTo>
                    <a:cubicBezTo>
                      <a:pt x="4009" y="2672"/>
                      <a:pt x="4005" y="2694"/>
                      <a:pt x="4001" y="2716"/>
                    </a:cubicBezTo>
                    <a:lnTo>
                      <a:pt x="1690" y="4014"/>
                    </a:lnTo>
                    <a:cubicBezTo>
                      <a:pt x="1673" y="4107"/>
                      <a:pt x="1655" y="4201"/>
                      <a:pt x="1637" y="4294"/>
                    </a:cubicBezTo>
                    <a:cubicBezTo>
                      <a:pt x="2921" y="3572"/>
                      <a:pt x="3586" y="3197"/>
                      <a:pt x="3933" y="3006"/>
                    </a:cubicBezTo>
                    <a:lnTo>
                      <a:pt x="3933" y="3006"/>
                    </a:lnTo>
                    <a:cubicBezTo>
                      <a:pt x="3867" y="3318"/>
                      <a:pt x="3809" y="3635"/>
                      <a:pt x="3769" y="3956"/>
                    </a:cubicBezTo>
                    <a:lnTo>
                      <a:pt x="1482" y="5240"/>
                    </a:lnTo>
                    <a:cubicBezTo>
                      <a:pt x="1468" y="5333"/>
                      <a:pt x="1450" y="5427"/>
                      <a:pt x="1433" y="5516"/>
                    </a:cubicBezTo>
                    <a:cubicBezTo>
                      <a:pt x="2766" y="4771"/>
                      <a:pt x="3421" y="4401"/>
                      <a:pt x="3738" y="4224"/>
                    </a:cubicBezTo>
                    <a:lnTo>
                      <a:pt x="3738" y="4224"/>
                    </a:lnTo>
                    <a:cubicBezTo>
                      <a:pt x="3711" y="4522"/>
                      <a:pt x="3697" y="4821"/>
                      <a:pt x="3684" y="5115"/>
                    </a:cubicBezTo>
                    <a:lnTo>
                      <a:pt x="1223" y="6498"/>
                    </a:lnTo>
                    <a:cubicBezTo>
                      <a:pt x="1200" y="6591"/>
                      <a:pt x="1178" y="6689"/>
                      <a:pt x="1151" y="6788"/>
                    </a:cubicBezTo>
                    <a:cubicBezTo>
                      <a:pt x="2667" y="5936"/>
                      <a:pt x="3359" y="5547"/>
                      <a:pt x="3675" y="5370"/>
                    </a:cubicBezTo>
                    <a:lnTo>
                      <a:pt x="3675" y="5401"/>
                    </a:lnTo>
                    <a:cubicBezTo>
                      <a:pt x="3666" y="5685"/>
                      <a:pt x="3662" y="5967"/>
                      <a:pt x="3649" y="6243"/>
                    </a:cubicBezTo>
                    <a:lnTo>
                      <a:pt x="875" y="7799"/>
                    </a:lnTo>
                    <a:cubicBezTo>
                      <a:pt x="848" y="7897"/>
                      <a:pt x="822" y="8000"/>
                      <a:pt x="795" y="8098"/>
                    </a:cubicBezTo>
                    <a:cubicBezTo>
                      <a:pt x="2552" y="7113"/>
                      <a:pt x="3309" y="6685"/>
                      <a:pt x="3635" y="6502"/>
                    </a:cubicBezTo>
                    <a:lnTo>
                      <a:pt x="3635" y="6502"/>
                    </a:lnTo>
                    <a:cubicBezTo>
                      <a:pt x="3612" y="6809"/>
                      <a:pt x="3581" y="7117"/>
                      <a:pt x="3536" y="7416"/>
                    </a:cubicBezTo>
                    <a:lnTo>
                      <a:pt x="513" y="9115"/>
                    </a:lnTo>
                    <a:cubicBezTo>
                      <a:pt x="487" y="9212"/>
                      <a:pt x="465" y="9311"/>
                      <a:pt x="438" y="9409"/>
                    </a:cubicBezTo>
                    <a:cubicBezTo>
                      <a:pt x="2355" y="8334"/>
                      <a:pt x="3149" y="7884"/>
                      <a:pt x="3483" y="7697"/>
                    </a:cubicBezTo>
                    <a:lnTo>
                      <a:pt x="3483" y="7697"/>
                    </a:lnTo>
                    <a:cubicBezTo>
                      <a:pt x="3461" y="7817"/>
                      <a:pt x="3435" y="7933"/>
                      <a:pt x="3398" y="8049"/>
                    </a:cubicBezTo>
                    <a:cubicBezTo>
                      <a:pt x="3345" y="8267"/>
                      <a:pt x="3278" y="8490"/>
                      <a:pt x="3211" y="8708"/>
                    </a:cubicBezTo>
                    <a:lnTo>
                      <a:pt x="215" y="10394"/>
                    </a:lnTo>
                    <a:cubicBezTo>
                      <a:pt x="198" y="10488"/>
                      <a:pt x="179" y="10581"/>
                      <a:pt x="161" y="10675"/>
                    </a:cubicBezTo>
                    <a:cubicBezTo>
                      <a:pt x="2021" y="9632"/>
                      <a:pt x="2793" y="9195"/>
                      <a:pt x="3114" y="9017"/>
                    </a:cubicBezTo>
                    <a:lnTo>
                      <a:pt x="3114" y="9017"/>
                    </a:lnTo>
                    <a:cubicBezTo>
                      <a:pt x="2993" y="9369"/>
                      <a:pt x="2873" y="9721"/>
                      <a:pt x="2756" y="10073"/>
                    </a:cubicBezTo>
                    <a:lnTo>
                      <a:pt x="32" y="11603"/>
                    </a:lnTo>
                    <a:cubicBezTo>
                      <a:pt x="23" y="11692"/>
                      <a:pt x="19" y="11781"/>
                      <a:pt x="15" y="11865"/>
                    </a:cubicBezTo>
                    <a:cubicBezTo>
                      <a:pt x="1709" y="10916"/>
                      <a:pt x="2386" y="10533"/>
                      <a:pt x="2659" y="10381"/>
                    </a:cubicBezTo>
                    <a:lnTo>
                      <a:pt x="2659" y="10381"/>
                    </a:lnTo>
                    <a:cubicBezTo>
                      <a:pt x="2632" y="10465"/>
                      <a:pt x="2610" y="10546"/>
                      <a:pt x="2587" y="10630"/>
                    </a:cubicBezTo>
                    <a:cubicBezTo>
                      <a:pt x="2511" y="10875"/>
                      <a:pt x="2453" y="11130"/>
                      <a:pt x="2400" y="11384"/>
                    </a:cubicBezTo>
                    <a:lnTo>
                      <a:pt x="1" y="12731"/>
                    </a:lnTo>
                    <a:cubicBezTo>
                      <a:pt x="5" y="12811"/>
                      <a:pt x="10" y="12891"/>
                      <a:pt x="19" y="12976"/>
                    </a:cubicBezTo>
                    <a:cubicBezTo>
                      <a:pt x="1557" y="12111"/>
                      <a:pt x="2132" y="11785"/>
                      <a:pt x="2351" y="11665"/>
                    </a:cubicBezTo>
                    <a:lnTo>
                      <a:pt x="2351" y="11665"/>
                    </a:lnTo>
                    <a:cubicBezTo>
                      <a:pt x="2332" y="11768"/>
                      <a:pt x="2315" y="11871"/>
                      <a:pt x="2301" y="11972"/>
                    </a:cubicBezTo>
                    <a:cubicBezTo>
                      <a:pt x="2270" y="12182"/>
                      <a:pt x="2239" y="12392"/>
                      <a:pt x="2208" y="12601"/>
                    </a:cubicBezTo>
                    <a:lnTo>
                      <a:pt x="130" y="13770"/>
                    </a:lnTo>
                    <a:cubicBezTo>
                      <a:pt x="144" y="13845"/>
                      <a:pt x="157" y="13921"/>
                      <a:pt x="171" y="13997"/>
                    </a:cubicBezTo>
                    <a:cubicBezTo>
                      <a:pt x="1499" y="13252"/>
                      <a:pt x="1990" y="12976"/>
                      <a:pt x="2168" y="12877"/>
                    </a:cubicBezTo>
                    <a:lnTo>
                      <a:pt x="2168" y="12877"/>
                    </a:lnTo>
                    <a:cubicBezTo>
                      <a:pt x="2145" y="13021"/>
                      <a:pt x="2124" y="13167"/>
                      <a:pt x="2101" y="13310"/>
                    </a:cubicBezTo>
                    <a:cubicBezTo>
                      <a:pt x="2070" y="13484"/>
                      <a:pt x="2038" y="13653"/>
                      <a:pt x="2007" y="13828"/>
                    </a:cubicBezTo>
                    <a:lnTo>
                      <a:pt x="317" y="14773"/>
                    </a:lnTo>
                    <a:cubicBezTo>
                      <a:pt x="331" y="14849"/>
                      <a:pt x="344" y="14929"/>
                      <a:pt x="353" y="15005"/>
                    </a:cubicBezTo>
                    <a:cubicBezTo>
                      <a:pt x="1410" y="14412"/>
                      <a:pt x="1803" y="14193"/>
                      <a:pt x="1945" y="14108"/>
                    </a:cubicBezTo>
                    <a:lnTo>
                      <a:pt x="1945" y="14108"/>
                    </a:lnTo>
                    <a:cubicBezTo>
                      <a:pt x="1873" y="14447"/>
                      <a:pt x="1789" y="14781"/>
                      <a:pt x="1690" y="15112"/>
                    </a:cubicBezTo>
                    <a:lnTo>
                      <a:pt x="402" y="15838"/>
                    </a:lnTo>
                    <a:cubicBezTo>
                      <a:pt x="402" y="15923"/>
                      <a:pt x="402" y="16008"/>
                      <a:pt x="398" y="16092"/>
                    </a:cubicBezTo>
                    <a:cubicBezTo>
                      <a:pt x="1182" y="15651"/>
                      <a:pt x="1482" y="15482"/>
                      <a:pt x="1597" y="15419"/>
                    </a:cubicBezTo>
                    <a:lnTo>
                      <a:pt x="1597" y="15419"/>
                    </a:lnTo>
                    <a:cubicBezTo>
                      <a:pt x="1540" y="15589"/>
                      <a:pt x="1482" y="15758"/>
                      <a:pt x="1414" y="15923"/>
                    </a:cubicBezTo>
                    <a:cubicBezTo>
                      <a:pt x="1338" y="16124"/>
                      <a:pt x="1254" y="16324"/>
                      <a:pt x="1161" y="16520"/>
                    </a:cubicBezTo>
                    <a:lnTo>
                      <a:pt x="313" y="16997"/>
                    </a:lnTo>
                    <a:cubicBezTo>
                      <a:pt x="299" y="17092"/>
                      <a:pt x="286" y="17180"/>
                      <a:pt x="273" y="17269"/>
                    </a:cubicBezTo>
                    <a:cubicBezTo>
                      <a:pt x="733" y="17016"/>
                      <a:pt x="915" y="16909"/>
                      <a:pt x="991" y="16868"/>
                    </a:cubicBezTo>
                    <a:lnTo>
                      <a:pt x="991" y="16868"/>
                    </a:lnTo>
                    <a:cubicBezTo>
                      <a:pt x="737" y="17363"/>
                      <a:pt x="438" y="17836"/>
                      <a:pt x="91" y="18273"/>
                    </a:cubicBezTo>
                    <a:cubicBezTo>
                      <a:pt x="210" y="18135"/>
                      <a:pt x="322" y="17987"/>
                      <a:pt x="429" y="17841"/>
                    </a:cubicBezTo>
                    <a:lnTo>
                      <a:pt x="505" y="17974"/>
                    </a:lnTo>
                    <a:cubicBezTo>
                      <a:pt x="563" y="17934"/>
                      <a:pt x="626" y="17890"/>
                      <a:pt x="683" y="17849"/>
                    </a:cubicBezTo>
                    <a:cubicBezTo>
                      <a:pt x="603" y="17703"/>
                      <a:pt x="576" y="17658"/>
                      <a:pt x="567" y="17644"/>
                    </a:cubicBezTo>
                    <a:cubicBezTo>
                      <a:pt x="733" y="17408"/>
                      <a:pt x="884" y="17168"/>
                      <a:pt x="1022" y="16917"/>
                    </a:cubicBezTo>
                    <a:lnTo>
                      <a:pt x="1307" y="17425"/>
                    </a:lnTo>
                    <a:cubicBezTo>
                      <a:pt x="1365" y="17386"/>
                      <a:pt x="1428" y="17345"/>
                      <a:pt x="1486" y="17306"/>
                    </a:cubicBezTo>
                    <a:cubicBezTo>
                      <a:pt x="1250" y="16878"/>
                      <a:pt x="1174" y="16739"/>
                      <a:pt x="1147" y="16690"/>
                    </a:cubicBezTo>
                    <a:cubicBezTo>
                      <a:pt x="1272" y="16449"/>
                      <a:pt x="1388" y="16204"/>
                      <a:pt x="1490" y="15954"/>
                    </a:cubicBezTo>
                    <a:cubicBezTo>
                      <a:pt x="1509" y="15919"/>
                      <a:pt x="1521" y="15883"/>
                      <a:pt x="1535" y="15847"/>
                    </a:cubicBezTo>
                    <a:lnTo>
                      <a:pt x="2092" y="16851"/>
                    </a:lnTo>
                    <a:cubicBezTo>
                      <a:pt x="2155" y="16806"/>
                      <a:pt x="2208" y="16757"/>
                      <a:pt x="2262" y="16707"/>
                    </a:cubicBezTo>
                    <a:cubicBezTo>
                      <a:pt x="1838" y="15941"/>
                      <a:pt x="1690" y="15678"/>
                      <a:pt x="1637" y="15589"/>
                    </a:cubicBezTo>
                    <a:cubicBezTo>
                      <a:pt x="1758" y="15268"/>
                      <a:pt x="1865" y="14942"/>
                      <a:pt x="1954" y="14616"/>
                    </a:cubicBezTo>
                    <a:lnTo>
                      <a:pt x="2797" y="16119"/>
                    </a:lnTo>
                    <a:cubicBezTo>
                      <a:pt x="2841" y="16052"/>
                      <a:pt x="2886" y="15981"/>
                      <a:pt x="2926" y="15910"/>
                    </a:cubicBezTo>
                    <a:cubicBezTo>
                      <a:pt x="2328" y="14840"/>
                      <a:pt x="2114" y="14456"/>
                      <a:pt x="2038" y="14314"/>
                    </a:cubicBezTo>
                    <a:cubicBezTo>
                      <a:pt x="2118" y="13993"/>
                      <a:pt x="2194" y="13667"/>
                      <a:pt x="2258" y="13342"/>
                    </a:cubicBezTo>
                    <a:cubicBezTo>
                      <a:pt x="2266" y="13301"/>
                      <a:pt x="2275" y="13256"/>
                      <a:pt x="2284" y="13217"/>
                    </a:cubicBezTo>
                    <a:lnTo>
                      <a:pt x="3309" y="15058"/>
                    </a:lnTo>
                    <a:cubicBezTo>
                      <a:pt x="3345" y="14968"/>
                      <a:pt x="3376" y="14880"/>
                      <a:pt x="3412" y="14791"/>
                    </a:cubicBezTo>
                    <a:cubicBezTo>
                      <a:pt x="2717" y="13542"/>
                      <a:pt x="2449" y="13065"/>
                      <a:pt x="2346" y="12877"/>
                    </a:cubicBezTo>
                    <a:cubicBezTo>
                      <a:pt x="2400" y="12587"/>
                      <a:pt x="2449" y="12293"/>
                      <a:pt x="2498" y="12004"/>
                    </a:cubicBezTo>
                    <a:cubicBezTo>
                      <a:pt x="2515" y="11906"/>
                      <a:pt x="2534" y="11812"/>
                      <a:pt x="2556" y="11719"/>
                    </a:cubicBezTo>
                    <a:lnTo>
                      <a:pt x="3773" y="13898"/>
                    </a:lnTo>
                    <a:cubicBezTo>
                      <a:pt x="3809" y="13823"/>
                      <a:pt x="3853" y="13743"/>
                      <a:pt x="3894" y="13667"/>
                    </a:cubicBezTo>
                    <a:cubicBezTo>
                      <a:pt x="3069" y="12192"/>
                      <a:pt x="2752" y="11620"/>
                      <a:pt x="2627" y="11398"/>
                    </a:cubicBezTo>
                    <a:cubicBezTo>
                      <a:pt x="2686" y="11165"/>
                      <a:pt x="2752" y="10934"/>
                      <a:pt x="2828" y="10706"/>
                    </a:cubicBezTo>
                    <a:cubicBezTo>
                      <a:pt x="2863" y="10608"/>
                      <a:pt x="2900" y="10506"/>
                      <a:pt x="2935" y="10408"/>
                    </a:cubicBezTo>
                    <a:lnTo>
                      <a:pt x="4371" y="12984"/>
                    </a:lnTo>
                    <a:cubicBezTo>
                      <a:pt x="4419" y="12922"/>
                      <a:pt x="4468" y="12865"/>
                      <a:pt x="4518" y="12801"/>
                    </a:cubicBezTo>
                    <a:cubicBezTo>
                      <a:pt x="3550" y="11063"/>
                      <a:pt x="3176" y="10394"/>
                      <a:pt x="3033" y="10140"/>
                    </a:cubicBezTo>
                    <a:cubicBezTo>
                      <a:pt x="3149" y="9837"/>
                      <a:pt x="3269" y="9538"/>
                      <a:pt x="3385" y="9235"/>
                    </a:cubicBezTo>
                    <a:lnTo>
                      <a:pt x="5040" y="12196"/>
                    </a:lnTo>
                    <a:cubicBezTo>
                      <a:pt x="5088" y="12138"/>
                      <a:pt x="5137" y="12075"/>
                      <a:pt x="5186" y="12013"/>
                    </a:cubicBezTo>
                    <a:cubicBezTo>
                      <a:pt x="4085" y="10037"/>
                      <a:pt x="3657" y="9266"/>
                      <a:pt x="3488" y="8967"/>
                    </a:cubicBezTo>
                    <a:cubicBezTo>
                      <a:pt x="3586" y="8700"/>
                      <a:pt x="3684" y="8428"/>
                      <a:pt x="3769" y="8152"/>
                    </a:cubicBezTo>
                    <a:cubicBezTo>
                      <a:pt x="3782" y="8103"/>
                      <a:pt x="3795" y="8053"/>
                      <a:pt x="3809" y="8009"/>
                    </a:cubicBezTo>
                    <a:lnTo>
                      <a:pt x="5641" y="11295"/>
                    </a:lnTo>
                    <a:cubicBezTo>
                      <a:pt x="5682" y="11210"/>
                      <a:pt x="5717" y="11130"/>
                      <a:pt x="5757" y="11045"/>
                    </a:cubicBezTo>
                    <a:cubicBezTo>
                      <a:pt x="4585" y="8945"/>
                      <a:pt x="4094" y="8066"/>
                      <a:pt x="3889" y="7701"/>
                    </a:cubicBezTo>
                    <a:cubicBezTo>
                      <a:pt x="3964" y="7403"/>
                      <a:pt x="4018" y="7095"/>
                      <a:pt x="4054" y="6792"/>
                    </a:cubicBezTo>
                    <a:cubicBezTo>
                      <a:pt x="4067" y="6698"/>
                      <a:pt x="4077" y="6609"/>
                      <a:pt x="4090" y="6520"/>
                    </a:cubicBezTo>
                    <a:lnTo>
                      <a:pt x="6065" y="10064"/>
                    </a:lnTo>
                    <a:cubicBezTo>
                      <a:pt x="6092" y="9953"/>
                      <a:pt x="6114" y="9842"/>
                      <a:pt x="6127" y="9730"/>
                    </a:cubicBezTo>
                    <a:cubicBezTo>
                      <a:pt x="4923" y="7568"/>
                      <a:pt x="4375" y="6582"/>
                      <a:pt x="4125" y="6132"/>
                    </a:cubicBezTo>
                    <a:cubicBezTo>
                      <a:pt x="4143" y="5895"/>
                      <a:pt x="4161" y="5659"/>
                      <a:pt x="4178" y="5427"/>
                    </a:cubicBezTo>
                    <a:cubicBezTo>
                      <a:pt x="4197" y="5213"/>
                      <a:pt x="4211" y="4999"/>
                      <a:pt x="4232" y="4790"/>
                    </a:cubicBezTo>
                    <a:lnTo>
                      <a:pt x="6221" y="8356"/>
                    </a:lnTo>
                    <a:cubicBezTo>
                      <a:pt x="6217" y="8218"/>
                      <a:pt x="6212" y="8084"/>
                      <a:pt x="6199" y="7951"/>
                    </a:cubicBezTo>
                    <a:cubicBezTo>
                      <a:pt x="6194" y="7915"/>
                      <a:pt x="6194" y="7884"/>
                      <a:pt x="6190" y="7848"/>
                    </a:cubicBezTo>
                    <a:cubicBezTo>
                      <a:pt x="5057" y="5819"/>
                      <a:pt x="4526" y="4866"/>
                      <a:pt x="4277" y="4415"/>
                    </a:cubicBezTo>
                    <a:cubicBezTo>
                      <a:pt x="4291" y="4308"/>
                      <a:pt x="4304" y="4205"/>
                      <a:pt x="4322" y="4098"/>
                    </a:cubicBezTo>
                    <a:cubicBezTo>
                      <a:pt x="4366" y="3822"/>
                      <a:pt x="4425" y="3550"/>
                      <a:pt x="4495" y="3273"/>
                    </a:cubicBezTo>
                    <a:lnTo>
                      <a:pt x="6078" y="6113"/>
                    </a:lnTo>
                    <a:cubicBezTo>
                      <a:pt x="6087" y="5989"/>
                      <a:pt x="6105" y="5864"/>
                      <a:pt x="6123" y="5739"/>
                    </a:cubicBezTo>
                    <a:cubicBezTo>
                      <a:pt x="5213" y="4112"/>
                      <a:pt x="4781" y="3341"/>
                      <a:pt x="4575" y="2970"/>
                    </a:cubicBezTo>
                    <a:cubicBezTo>
                      <a:pt x="4594" y="2921"/>
                      <a:pt x="4606" y="2868"/>
                      <a:pt x="4620" y="2814"/>
                    </a:cubicBezTo>
                    <a:cubicBezTo>
                      <a:pt x="4705" y="2538"/>
                      <a:pt x="4794" y="2266"/>
                      <a:pt x="4888" y="1989"/>
                    </a:cubicBezTo>
                    <a:lnTo>
                      <a:pt x="6333" y="4580"/>
                    </a:lnTo>
                    <a:cubicBezTo>
                      <a:pt x="6355" y="4477"/>
                      <a:pt x="6377" y="4366"/>
                      <a:pt x="6404" y="4259"/>
                    </a:cubicBezTo>
                    <a:cubicBezTo>
                      <a:pt x="5592" y="2806"/>
                      <a:pt x="5186" y="2074"/>
                      <a:pt x="4981" y="1709"/>
                    </a:cubicBezTo>
                    <a:cubicBezTo>
                      <a:pt x="4999" y="1651"/>
                      <a:pt x="5017" y="1592"/>
                      <a:pt x="5040" y="1539"/>
                    </a:cubicBezTo>
                    <a:lnTo>
                      <a:pt x="5307" y="750"/>
                    </a:lnTo>
                    <a:lnTo>
                      <a:pt x="6618" y="3104"/>
                    </a:lnTo>
                    <a:cubicBezTo>
                      <a:pt x="6631" y="2979"/>
                      <a:pt x="6649" y="2855"/>
                      <a:pt x="6662" y="2734"/>
                    </a:cubicBezTo>
                    <a:cubicBezTo>
                      <a:pt x="5976" y="1508"/>
                      <a:pt x="5602" y="839"/>
                      <a:pt x="5400" y="474"/>
                    </a:cubicBezTo>
                    <a:cubicBezTo>
                      <a:pt x="5423" y="402"/>
                      <a:pt x="5450" y="331"/>
                      <a:pt x="5476" y="250"/>
                    </a:cubicBezTo>
                    <a:lnTo>
                      <a:pt x="5526" y="99"/>
                    </a:lnTo>
                    <a:cubicBezTo>
                      <a:pt x="5303" y="25"/>
                      <a:pt x="5066" y="0"/>
                      <a:pt x="482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7"/>
              <p:cNvSpPr/>
              <p:nvPr/>
            </p:nvSpPr>
            <p:spPr>
              <a:xfrm>
                <a:off x="315449" y="-31585"/>
                <a:ext cx="99170" cy="204408"/>
              </a:xfrm>
              <a:custGeom>
                <a:rect b="b" l="l" r="r" t="t"/>
                <a:pathLst>
                  <a:path extrusionOk="0" h="6435" w="3122">
                    <a:moveTo>
                      <a:pt x="0" y="1"/>
                    </a:moveTo>
                    <a:lnTo>
                      <a:pt x="2992" y="6434"/>
                    </a:lnTo>
                    <a:cubicBezTo>
                      <a:pt x="3077" y="5948"/>
                      <a:pt x="3122" y="5471"/>
                      <a:pt x="3122" y="4998"/>
                    </a:cubicBezTo>
                    <a:lnTo>
                      <a:pt x="1132" y="723"/>
                    </a:lnTo>
                    <a:cubicBezTo>
                      <a:pt x="785" y="442"/>
                      <a:pt x="401" y="205"/>
                      <a:pt x="0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7"/>
              <p:cNvSpPr/>
              <p:nvPr/>
            </p:nvSpPr>
            <p:spPr>
              <a:xfrm>
                <a:off x="54151" y="-79773"/>
                <a:ext cx="1041447" cy="1837192"/>
              </a:xfrm>
              <a:custGeom>
                <a:rect b="b" l="l" r="r" t="t"/>
                <a:pathLst>
                  <a:path extrusionOk="0" h="57837" w="32786">
                    <a:moveTo>
                      <a:pt x="7252" y="0"/>
                    </a:moveTo>
                    <a:cubicBezTo>
                      <a:pt x="6715" y="0"/>
                      <a:pt x="6158" y="91"/>
                      <a:pt x="5582" y="287"/>
                    </a:cubicBezTo>
                    <a:cubicBezTo>
                      <a:pt x="4040" y="808"/>
                      <a:pt x="2826" y="2008"/>
                      <a:pt x="1721" y="3208"/>
                    </a:cubicBezTo>
                    <a:cubicBezTo>
                      <a:pt x="1083" y="3907"/>
                      <a:pt x="445" y="4648"/>
                      <a:pt x="196" y="5557"/>
                    </a:cubicBezTo>
                    <a:cubicBezTo>
                      <a:pt x="0" y="6284"/>
                      <a:pt x="71" y="7056"/>
                      <a:pt x="174" y="7799"/>
                    </a:cubicBezTo>
                    <a:cubicBezTo>
                      <a:pt x="883" y="13289"/>
                      <a:pt x="3178" y="17368"/>
                      <a:pt x="5939" y="21930"/>
                    </a:cubicBezTo>
                    <a:cubicBezTo>
                      <a:pt x="6884" y="23490"/>
                      <a:pt x="7736" y="25153"/>
                      <a:pt x="8547" y="26865"/>
                    </a:cubicBezTo>
                    <a:cubicBezTo>
                      <a:pt x="11593" y="33251"/>
                      <a:pt x="14120" y="40273"/>
                      <a:pt x="19133" y="45061"/>
                    </a:cubicBezTo>
                    <a:cubicBezTo>
                      <a:pt x="20746" y="46604"/>
                      <a:pt x="22633" y="47853"/>
                      <a:pt x="24242" y="49409"/>
                    </a:cubicBezTo>
                    <a:cubicBezTo>
                      <a:pt x="26708" y="51803"/>
                      <a:pt x="28433" y="54840"/>
                      <a:pt x="30128" y="57836"/>
                    </a:cubicBezTo>
                    <a:cubicBezTo>
                      <a:pt x="30760" y="54840"/>
                      <a:pt x="32040" y="51558"/>
                      <a:pt x="32375" y="48566"/>
                    </a:cubicBezTo>
                    <a:cubicBezTo>
                      <a:pt x="32785" y="44820"/>
                      <a:pt x="30538" y="41557"/>
                      <a:pt x="29918" y="37990"/>
                    </a:cubicBezTo>
                    <a:cubicBezTo>
                      <a:pt x="29375" y="34869"/>
                      <a:pt x="30079" y="31779"/>
                      <a:pt x="29387" y="28720"/>
                    </a:cubicBezTo>
                    <a:cubicBezTo>
                      <a:pt x="28554" y="25033"/>
                      <a:pt x="26280" y="21453"/>
                      <a:pt x="23631" y="18813"/>
                    </a:cubicBezTo>
                    <a:cubicBezTo>
                      <a:pt x="22508" y="17689"/>
                      <a:pt x="21263" y="16681"/>
                      <a:pt x="20238" y="15473"/>
                    </a:cubicBezTo>
                    <a:cubicBezTo>
                      <a:pt x="19293" y="14359"/>
                      <a:pt x="18544" y="13092"/>
                      <a:pt x="17808" y="11830"/>
                    </a:cubicBezTo>
                    <a:cubicBezTo>
                      <a:pt x="15765" y="8338"/>
                      <a:pt x="12402" y="0"/>
                      <a:pt x="7252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7"/>
              <p:cNvSpPr/>
              <p:nvPr/>
            </p:nvSpPr>
            <p:spPr>
              <a:xfrm>
                <a:off x="68286" y="-66845"/>
                <a:ext cx="1014129" cy="1824645"/>
              </a:xfrm>
              <a:custGeom>
                <a:rect b="b" l="l" r="r" t="t"/>
                <a:pathLst>
                  <a:path extrusionOk="0" h="57442" w="31926">
                    <a:moveTo>
                      <a:pt x="4834" y="0"/>
                    </a:moveTo>
                    <a:cubicBezTo>
                      <a:pt x="4050" y="317"/>
                      <a:pt x="3349" y="807"/>
                      <a:pt x="2707" y="1373"/>
                    </a:cubicBezTo>
                    <a:cubicBezTo>
                      <a:pt x="2716" y="1400"/>
                      <a:pt x="2729" y="1422"/>
                      <a:pt x="2739" y="1449"/>
                    </a:cubicBezTo>
                    <a:lnTo>
                      <a:pt x="2814" y="1614"/>
                    </a:lnTo>
                    <a:lnTo>
                      <a:pt x="0" y="9069"/>
                    </a:lnTo>
                    <a:cubicBezTo>
                      <a:pt x="85" y="9506"/>
                      <a:pt x="183" y="9934"/>
                      <a:pt x="290" y="10353"/>
                    </a:cubicBezTo>
                    <a:cubicBezTo>
                      <a:pt x="1856" y="6198"/>
                      <a:pt x="2733" y="3866"/>
                      <a:pt x="3229" y="2555"/>
                    </a:cubicBezTo>
                    <a:cubicBezTo>
                      <a:pt x="3496" y="3157"/>
                      <a:pt x="3911" y="4093"/>
                      <a:pt x="4548" y="5542"/>
                    </a:cubicBezTo>
                    <a:cubicBezTo>
                      <a:pt x="4585" y="5622"/>
                      <a:pt x="4620" y="5698"/>
                      <a:pt x="4655" y="5779"/>
                    </a:cubicBezTo>
                    <a:lnTo>
                      <a:pt x="1530" y="14072"/>
                    </a:lnTo>
                    <a:cubicBezTo>
                      <a:pt x="1663" y="14393"/>
                      <a:pt x="1797" y="14710"/>
                      <a:pt x="1941" y="15026"/>
                    </a:cubicBezTo>
                    <a:cubicBezTo>
                      <a:pt x="3653" y="10483"/>
                      <a:pt x="4575" y="8034"/>
                      <a:pt x="5071" y="6719"/>
                    </a:cubicBezTo>
                    <a:cubicBezTo>
                      <a:pt x="5507" y="7696"/>
                      <a:pt x="5953" y="8682"/>
                      <a:pt x="6435" y="9658"/>
                    </a:cubicBezTo>
                    <a:cubicBezTo>
                      <a:pt x="6466" y="9720"/>
                      <a:pt x="6497" y="9783"/>
                      <a:pt x="6528" y="9849"/>
                    </a:cubicBezTo>
                    <a:lnTo>
                      <a:pt x="3452" y="18023"/>
                    </a:lnTo>
                    <a:cubicBezTo>
                      <a:pt x="3603" y="18299"/>
                      <a:pt x="3755" y="18571"/>
                      <a:pt x="3911" y="18842"/>
                    </a:cubicBezTo>
                    <a:cubicBezTo>
                      <a:pt x="5623" y="14304"/>
                      <a:pt x="6511" y="11946"/>
                      <a:pt x="6974" y="10719"/>
                    </a:cubicBezTo>
                    <a:cubicBezTo>
                      <a:pt x="7464" y="11656"/>
                      <a:pt x="7991" y="12578"/>
                      <a:pt x="8575" y="13475"/>
                    </a:cubicBezTo>
                    <a:lnTo>
                      <a:pt x="5521" y="21571"/>
                    </a:lnTo>
                    <a:cubicBezTo>
                      <a:pt x="5686" y="21839"/>
                      <a:pt x="5842" y="22102"/>
                      <a:pt x="5993" y="22369"/>
                    </a:cubicBezTo>
                    <a:cubicBezTo>
                      <a:pt x="7773" y="17652"/>
                      <a:pt x="8642" y="15343"/>
                      <a:pt x="9070" y="14210"/>
                    </a:cubicBezTo>
                    <a:cubicBezTo>
                      <a:pt x="9631" y="15026"/>
                      <a:pt x="10224" y="15807"/>
                      <a:pt x="10822" y="16574"/>
                    </a:cubicBezTo>
                    <a:cubicBezTo>
                      <a:pt x="7536" y="25285"/>
                      <a:pt x="7536" y="25290"/>
                      <a:pt x="7536" y="25290"/>
                    </a:cubicBezTo>
                    <a:cubicBezTo>
                      <a:pt x="7683" y="25580"/>
                      <a:pt x="7830" y="25878"/>
                      <a:pt x="7973" y="26178"/>
                    </a:cubicBezTo>
                    <a:cubicBezTo>
                      <a:pt x="9993" y="20814"/>
                      <a:pt x="10915" y="18361"/>
                      <a:pt x="11339" y="17237"/>
                    </a:cubicBezTo>
                    <a:cubicBezTo>
                      <a:pt x="11362" y="17264"/>
                      <a:pt x="11384" y="17291"/>
                      <a:pt x="11407" y="17317"/>
                    </a:cubicBezTo>
                    <a:cubicBezTo>
                      <a:pt x="11990" y="18049"/>
                      <a:pt x="12566" y="18776"/>
                      <a:pt x="13127" y="19511"/>
                    </a:cubicBezTo>
                    <a:lnTo>
                      <a:pt x="9431" y="29321"/>
                    </a:lnTo>
                    <a:cubicBezTo>
                      <a:pt x="9569" y="29629"/>
                      <a:pt x="9712" y="29936"/>
                      <a:pt x="9855" y="30249"/>
                    </a:cubicBezTo>
                    <a:cubicBezTo>
                      <a:pt x="12195" y="24020"/>
                      <a:pt x="13203" y="21344"/>
                      <a:pt x="13640" y="20194"/>
                    </a:cubicBezTo>
                    <a:cubicBezTo>
                      <a:pt x="14242" y="21015"/>
                      <a:pt x="14813" y="21848"/>
                      <a:pt x="15330" y="22713"/>
                    </a:cubicBezTo>
                    <a:lnTo>
                      <a:pt x="11304" y="33405"/>
                    </a:lnTo>
                    <a:cubicBezTo>
                      <a:pt x="11442" y="33704"/>
                      <a:pt x="11589" y="34007"/>
                      <a:pt x="11736" y="34301"/>
                    </a:cubicBezTo>
                    <a:cubicBezTo>
                      <a:pt x="14286" y="27528"/>
                      <a:pt x="15352" y="24707"/>
                      <a:pt x="15794" y="23529"/>
                    </a:cubicBezTo>
                    <a:cubicBezTo>
                      <a:pt x="15981" y="23877"/>
                      <a:pt x="16159" y="24229"/>
                      <a:pt x="16329" y="24586"/>
                    </a:cubicBezTo>
                    <a:cubicBezTo>
                      <a:pt x="16659" y="25268"/>
                      <a:pt x="16962" y="25959"/>
                      <a:pt x="17252" y="26664"/>
                    </a:cubicBezTo>
                    <a:lnTo>
                      <a:pt x="13257" y="37271"/>
                    </a:lnTo>
                    <a:cubicBezTo>
                      <a:pt x="13408" y="37548"/>
                      <a:pt x="13560" y="37824"/>
                      <a:pt x="13716" y="38096"/>
                    </a:cubicBezTo>
                    <a:cubicBezTo>
                      <a:pt x="16195" y="31519"/>
                      <a:pt x="17225" y="28786"/>
                      <a:pt x="17653" y="27649"/>
                    </a:cubicBezTo>
                    <a:cubicBezTo>
                      <a:pt x="18103" y="28781"/>
                      <a:pt x="18536" y="29936"/>
                      <a:pt x="18999" y="31078"/>
                    </a:cubicBezTo>
                    <a:lnTo>
                      <a:pt x="15370" y="40717"/>
                    </a:lnTo>
                    <a:cubicBezTo>
                      <a:pt x="15539" y="40958"/>
                      <a:pt x="15700" y="41195"/>
                      <a:pt x="15874" y="41421"/>
                    </a:cubicBezTo>
                    <a:cubicBezTo>
                      <a:pt x="18139" y="35416"/>
                      <a:pt x="19044" y="33017"/>
                      <a:pt x="19406" y="32054"/>
                    </a:cubicBezTo>
                    <a:cubicBezTo>
                      <a:pt x="19517" y="32317"/>
                      <a:pt x="19628" y="32580"/>
                      <a:pt x="19744" y="32839"/>
                    </a:cubicBezTo>
                    <a:cubicBezTo>
                      <a:pt x="20087" y="33619"/>
                      <a:pt x="20470" y="34391"/>
                      <a:pt x="20886" y="35140"/>
                    </a:cubicBezTo>
                    <a:lnTo>
                      <a:pt x="17684" y="43633"/>
                    </a:lnTo>
                    <a:cubicBezTo>
                      <a:pt x="17863" y="43825"/>
                      <a:pt x="18050" y="44016"/>
                      <a:pt x="18237" y="44213"/>
                    </a:cubicBezTo>
                    <a:cubicBezTo>
                      <a:pt x="20293" y="38756"/>
                      <a:pt x="21059" y="36718"/>
                      <a:pt x="21345" y="35955"/>
                    </a:cubicBezTo>
                    <a:cubicBezTo>
                      <a:pt x="21519" y="36250"/>
                      <a:pt x="21697" y="36544"/>
                      <a:pt x="21876" y="36834"/>
                    </a:cubicBezTo>
                    <a:cubicBezTo>
                      <a:pt x="22241" y="37431"/>
                      <a:pt x="22616" y="38029"/>
                      <a:pt x="22981" y="38626"/>
                    </a:cubicBezTo>
                    <a:lnTo>
                      <a:pt x="20208" y="45988"/>
                    </a:lnTo>
                    <a:cubicBezTo>
                      <a:pt x="20404" y="46148"/>
                      <a:pt x="20600" y="46309"/>
                      <a:pt x="20797" y="46465"/>
                    </a:cubicBezTo>
                    <a:cubicBezTo>
                      <a:pt x="22567" y="41769"/>
                      <a:pt x="23222" y="40040"/>
                      <a:pt x="23462" y="39402"/>
                    </a:cubicBezTo>
                    <a:cubicBezTo>
                      <a:pt x="23713" y="39812"/>
                      <a:pt x="23962" y="40227"/>
                      <a:pt x="24212" y="40646"/>
                    </a:cubicBezTo>
                    <a:cubicBezTo>
                      <a:pt x="24502" y="41141"/>
                      <a:pt x="24787" y="41641"/>
                      <a:pt x="25063" y="42144"/>
                    </a:cubicBezTo>
                    <a:lnTo>
                      <a:pt x="22816" y="48115"/>
                    </a:lnTo>
                    <a:cubicBezTo>
                      <a:pt x="23012" y="48280"/>
                      <a:pt x="23209" y="48453"/>
                      <a:pt x="23396" y="48628"/>
                    </a:cubicBezTo>
                    <a:cubicBezTo>
                      <a:pt x="24800" y="44895"/>
                      <a:pt x="25327" y="43504"/>
                      <a:pt x="25522" y="42987"/>
                    </a:cubicBezTo>
                    <a:cubicBezTo>
                      <a:pt x="26053" y="43990"/>
                      <a:pt x="26553" y="45016"/>
                      <a:pt x="27003" y="46059"/>
                    </a:cubicBezTo>
                    <a:lnTo>
                      <a:pt x="25286" y="50620"/>
                    </a:lnTo>
                    <a:cubicBezTo>
                      <a:pt x="25465" y="50838"/>
                      <a:pt x="25643" y="51058"/>
                      <a:pt x="25812" y="51276"/>
                    </a:cubicBezTo>
                    <a:cubicBezTo>
                      <a:pt x="26856" y="48502"/>
                      <a:pt x="27257" y="47441"/>
                      <a:pt x="27409" y="47031"/>
                    </a:cubicBezTo>
                    <a:cubicBezTo>
                      <a:pt x="27627" y="47580"/>
                      <a:pt x="27837" y="48132"/>
                      <a:pt x="28029" y="48694"/>
                    </a:cubicBezTo>
                    <a:cubicBezTo>
                      <a:pt x="28261" y="49367"/>
                      <a:pt x="28469" y="50050"/>
                      <a:pt x="28652" y="50741"/>
                    </a:cubicBezTo>
                    <a:lnTo>
                      <a:pt x="27520" y="53746"/>
                    </a:lnTo>
                    <a:cubicBezTo>
                      <a:pt x="27681" y="54005"/>
                      <a:pt x="27841" y="54258"/>
                      <a:pt x="28002" y="54522"/>
                    </a:cubicBezTo>
                    <a:cubicBezTo>
                      <a:pt x="28613" y="52898"/>
                      <a:pt x="28858" y="52239"/>
                      <a:pt x="28961" y="51976"/>
                    </a:cubicBezTo>
                    <a:cubicBezTo>
                      <a:pt x="29362" y="53768"/>
                      <a:pt x="29607" y="55596"/>
                      <a:pt x="29669" y="57442"/>
                    </a:cubicBezTo>
                    <a:cubicBezTo>
                      <a:pt x="29665" y="56836"/>
                      <a:pt x="29642" y="56234"/>
                      <a:pt x="29603" y="55632"/>
                    </a:cubicBezTo>
                    <a:lnTo>
                      <a:pt x="29603" y="55632"/>
                    </a:lnTo>
                    <a:cubicBezTo>
                      <a:pt x="30070" y="55806"/>
                      <a:pt x="30075" y="55806"/>
                      <a:pt x="30075" y="55806"/>
                    </a:cubicBezTo>
                    <a:cubicBezTo>
                      <a:pt x="30138" y="55574"/>
                      <a:pt x="30200" y="55342"/>
                      <a:pt x="30262" y="55106"/>
                    </a:cubicBezTo>
                    <a:cubicBezTo>
                      <a:pt x="29745" y="54914"/>
                      <a:pt x="29589" y="54857"/>
                      <a:pt x="29540" y="54838"/>
                    </a:cubicBezTo>
                    <a:cubicBezTo>
                      <a:pt x="29451" y="53898"/>
                      <a:pt x="29317" y="52961"/>
                      <a:pt x="29138" y="52034"/>
                    </a:cubicBezTo>
                    <a:lnTo>
                      <a:pt x="29138" y="52034"/>
                    </a:lnTo>
                    <a:lnTo>
                      <a:pt x="30940" y="52721"/>
                    </a:lnTo>
                    <a:cubicBezTo>
                      <a:pt x="31002" y="52488"/>
                      <a:pt x="31070" y="52256"/>
                      <a:pt x="31132" y="52025"/>
                    </a:cubicBezTo>
                    <a:cubicBezTo>
                      <a:pt x="29638" y="51459"/>
                      <a:pt x="29134" y="51266"/>
                      <a:pt x="28969" y="51204"/>
                    </a:cubicBezTo>
                    <a:cubicBezTo>
                      <a:pt x="28778" y="50330"/>
                      <a:pt x="28545" y="49461"/>
                      <a:pt x="28282" y="48609"/>
                    </a:cubicBezTo>
                    <a:cubicBezTo>
                      <a:pt x="28247" y="48490"/>
                      <a:pt x="28207" y="48369"/>
                      <a:pt x="28171" y="48253"/>
                    </a:cubicBezTo>
                    <a:lnTo>
                      <a:pt x="28171" y="48253"/>
                    </a:lnTo>
                    <a:lnTo>
                      <a:pt x="31702" y="49599"/>
                    </a:lnTo>
                    <a:cubicBezTo>
                      <a:pt x="31756" y="49354"/>
                      <a:pt x="31796" y="49113"/>
                      <a:pt x="31832" y="48873"/>
                    </a:cubicBezTo>
                    <a:cubicBezTo>
                      <a:pt x="29130" y="47847"/>
                      <a:pt x="28198" y="47494"/>
                      <a:pt x="27872" y="47370"/>
                    </a:cubicBezTo>
                    <a:cubicBezTo>
                      <a:pt x="27502" y="46309"/>
                      <a:pt x="27078" y="45270"/>
                      <a:pt x="26615" y="44244"/>
                    </a:cubicBezTo>
                    <a:lnTo>
                      <a:pt x="26615" y="44244"/>
                    </a:lnTo>
                    <a:lnTo>
                      <a:pt x="31926" y="46264"/>
                    </a:lnTo>
                    <a:cubicBezTo>
                      <a:pt x="31894" y="45992"/>
                      <a:pt x="31859" y="45720"/>
                      <a:pt x="31809" y="45448"/>
                    </a:cubicBezTo>
                    <a:cubicBezTo>
                      <a:pt x="28033" y="44012"/>
                      <a:pt x="26673" y="43495"/>
                      <a:pt x="26183" y="43308"/>
                    </a:cubicBezTo>
                    <a:cubicBezTo>
                      <a:pt x="25710" y="42318"/>
                      <a:pt x="25206" y="41347"/>
                      <a:pt x="24676" y="40388"/>
                    </a:cubicBezTo>
                    <a:cubicBezTo>
                      <a:pt x="24609" y="40263"/>
                      <a:pt x="24542" y="40137"/>
                      <a:pt x="24471" y="40018"/>
                    </a:cubicBezTo>
                    <a:lnTo>
                      <a:pt x="24471" y="40018"/>
                    </a:lnTo>
                    <a:lnTo>
                      <a:pt x="30976" y="42487"/>
                    </a:lnTo>
                    <a:cubicBezTo>
                      <a:pt x="30873" y="42193"/>
                      <a:pt x="30770" y="41894"/>
                      <a:pt x="30663" y="41600"/>
                    </a:cubicBezTo>
                    <a:cubicBezTo>
                      <a:pt x="26259" y="39923"/>
                      <a:pt x="24564" y="39281"/>
                      <a:pt x="23917" y="39032"/>
                    </a:cubicBezTo>
                    <a:cubicBezTo>
                      <a:pt x="23427" y="38180"/>
                      <a:pt x="22932" y="37338"/>
                      <a:pt x="22446" y="36495"/>
                    </a:cubicBezTo>
                    <a:cubicBezTo>
                      <a:pt x="22285" y="36214"/>
                      <a:pt x="22129" y="35933"/>
                      <a:pt x="21974" y="35653"/>
                    </a:cubicBezTo>
                    <a:lnTo>
                      <a:pt x="21974" y="35653"/>
                    </a:lnTo>
                    <a:lnTo>
                      <a:pt x="29683" y="38581"/>
                    </a:lnTo>
                    <a:cubicBezTo>
                      <a:pt x="29616" y="38305"/>
                      <a:pt x="29554" y="38020"/>
                      <a:pt x="29500" y="37739"/>
                    </a:cubicBezTo>
                    <a:cubicBezTo>
                      <a:pt x="24283" y="35755"/>
                      <a:pt x="22263" y="34988"/>
                      <a:pt x="21478" y="34689"/>
                    </a:cubicBezTo>
                    <a:cubicBezTo>
                      <a:pt x="21131" y="33980"/>
                      <a:pt x="20814" y="33253"/>
                      <a:pt x="20524" y="32509"/>
                    </a:cubicBezTo>
                    <a:cubicBezTo>
                      <a:pt x="20400" y="32192"/>
                      <a:pt x="20275" y="31871"/>
                      <a:pt x="20159" y="31546"/>
                    </a:cubicBezTo>
                    <a:lnTo>
                      <a:pt x="20159" y="31546"/>
                    </a:lnTo>
                    <a:lnTo>
                      <a:pt x="29251" y="35001"/>
                    </a:lnTo>
                    <a:cubicBezTo>
                      <a:pt x="29245" y="34747"/>
                      <a:pt x="29245" y="34484"/>
                      <a:pt x="29245" y="34225"/>
                    </a:cubicBezTo>
                    <a:cubicBezTo>
                      <a:pt x="23098" y="31889"/>
                      <a:pt x="20738" y="30993"/>
                      <a:pt x="19838" y="30650"/>
                    </a:cubicBezTo>
                    <a:cubicBezTo>
                      <a:pt x="19486" y="29646"/>
                      <a:pt x="19151" y="28630"/>
                      <a:pt x="18808" y="27617"/>
                    </a:cubicBezTo>
                    <a:lnTo>
                      <a:pt x="18808" y="27617"/>
                    </a:lnTo>
                    <a:lnTo>
                      <a:pt x="29268" y="31590"/>
                    </a:lnTo>
                    <a:cubicBezTo>
                      <a:pt x="29268" y="31336"/>
                      <a:pt x="29259" y="31074"/>
                      <a:pt x="29251" y="30815"/>
                    </a:cubicBezTo>
                    <a:cubicBezTo>
                      <a:pt x="22281" y="28166"/>
                      <a:pt x="19561" y="27127"/>
                      <a:pt x="18496" y="26726"/>
                    </a:cubicBezTo>
                    <a:cubicBezTo>
                      <a:pt x="18184" y="25834"/>
                      <a:pt x="17849" y="24947"/>
                      <a:pt x="17470" y="24069"/>
                    </a:cubicBezTo>
                    <a:cubicBezTo>
                      <a:pt x="17408" y="23917"/>
                      <a:pt x="17340" y="23765"/>
                      <a:pt x="17274" y="23618"/>
                    </a:cubicBezTo>
                    <a:lnTo>
                      <a:pt x="17274" y="23618"/>
                    </a:lnTo>
                    <a:lnTo>
                      <a:pt x="28876" y="28028"/>
                    </a:lnTo>
                    <a:cubicBezTo>
                      <a:pt x="28804" y="27742"/>
                      <a:pt x="28724" y="27452"/>
                      <a:pt x="28635" y="27168"/>
                    </a:cubicBezTo>
                    <a:cubicBezTo>
                      <a:pt x="21215" y="24341"/>
                      <a:pt x="18122" y="23163"/>
                      <a:pt x="16832" y="22678"/>
                    </a:cubicBezTo>
                    <a:cubicBezTo>
                      <a:pt x="16377" y="21764"/>
                      <a:pt x="15865" y="20871"/>
                      <a:pt x="15317" y="20025"/>
                    </a:cubicBezTo>
                    <a:cubicBezTo>
                      <a:pt x="15152" y="19770"/>
                      <a:pt x="14986" y="19517"/>
                      <a:pt x="14821" y="19270"/>
                    </a:cubicBezTo>
                    <a:lnTo>
                      <a:pt x="14821" y="19270"/>
                    </a:lnTo>
                    <a:lnTo>
                      <a:pt x="27337" y="24024"/>
                    </a:lnTo>
                    <a:cubicBezTo>
                      <a:pt x="27164" y="23698"/>
                      <a:pt x="26981" y="23364"/>
                      <a:pt x="26789" y="23048"/>
                    </a:cubicBezTo>
                    <a:cubicBezTo>
                      <a:pt x="19151" y="20140"/>
                      <a:pt x="15677" y="18821"/>
                      <a:pt x="14095" y="18219"/>
                    </a:cubicBezTo>
                    <a:cubicBezTo>
                      <a:pt x="13640" y="17576"/>
                      <a:pt x="13181" y="16943"/>
                      <a:pt x="12730" y="16315"/>
                    </a:cubicBezTo>
                    <a:cubicBezTo>
                      <a:pt x="12321" y="15739"/>
                      <a:pt x="11910" y="15169"/>
                      <a:pt x="11518" y="14594"/>
                    </a:cubicBezTo>
                    <a:lnTo>
                      <a:pt x="11518" y="14594"/>
                    </a:lnTo>
                    <a:lnTo>
                      <a:pt x="24109" y="19383"/>
                    </a:lnTo>
                    <a:cubicBezTo>
                      <a:pt x="23810" y="19044"/>
                      <a:pt x="23503" y="18718"/>
                      <a:pt x="23186" y="18406"/>
                    </a:cubicBezTo>
                    <a:cubicBezTo>
                      <a:pt x="23110" y="18326"/>
                      <a:pt x="23030" y="18245"/>
                      <a:pt x="22950" y="18169"/>
                    </a:cubicBezTo>
                    <a:cubicBezTo>
                      <a:pt x="15789" y="15445"/>
                      <a:pt x="12418" y="14166"/>
                      <a:pt x="10831" y="13564"/>
                    </a:cubicBezTo>
                    <a:cubicBezTo>
                      <a:pt x="10639" y="13265"/>
                      <a:pt x="10452" y="12966"/>
                      <a:pt x="10273" y="12663"/>
                    </a:cubicBezTo>
                    <a:cubicBezTo>
                      <a:pt x="9802" y="11870"/>
                      <a:pt x="9368" y="11049"/>
                      <a:pt x="8967" y="10207"/>
                    </a:cubicBezTo>
                    <a:lnTo>
                      <a:pt x="8967" y="10207"/>
                    </a:lnTo>
                    <a:lnTo>
                      <a:pt x="18986" y="14018"/>
                    </a:lnTo>
                    <a:cubicBezTo>
                      <a:pt x="18750" y="13685"/>
                      <a:pt x="18523" y="13341"/>
                      <a:pt x="18303" y="12984"/>
                    </a:cubicBezTo>
                    <a:cubicBezTo>
                      <a:pt x="12552" y="10800"/>
                      <a:pt x="9823" y="9765"/>
                      <a:pt x="8530" y="9270"/>
                    </a:cubicBezTo>
                    <a:cubicBezTo>
                      <a:pt x="8454" y="9110"/>
                      <a:pt x="8384" y="8944"/>
                      <a:pt x="8312" y="8779"/>
                    </a:cubicBezTo>
                    <a:cubicBezTo>
                      <a:pt x="7933" y="7910"/>
                      <a:pt x="7571" y="7027"/>
                      <a:pt x="7219" y="6131"/>
                    </a:cubicBezTo>
                    <a:lnTo>
                      <a:pt x="7219" y="6131"/>
                    </a:lnTo>
                    <a:cubicBezTo>
                      <a:pt x="16373" y="9613"/>
                      <a:pt x="16377" y="9613"/>
                      <a:pt x="16377" y="9613"/>
                    </a:cubicBezTo>
                    <a:cubicBezTo>
                      <a:pt x="16213" y="9301"/>
                      <a:pt x="16043" y="8976"/>
                      <a:pt x="15865" y="8645"/>
                    </a:cubicBezTo>
                    <a:cubicBezTo>
                      <a:pt x="10746" y="6697"/>
                      <a:pt x="8170" y="5717"/>
                      <a:pt x="6867" y="5221"/>
                    </a:cubicBezTo>
                    <a:cubicBezTo>
                      <a:pt x="6796" y="5038"/>
                      <a:pt x="6725" y="4856"/>
                      <a:pt x="6653" y="4673"/>
                    </a:cubicBezTo>
                    <a:lnTo>
                      <a:pt x="5659" y="2122"/>
                    </a:lnTo>
                    <a:lnTo>
                      <a:pt x="13957" y="5275"/>
                    </a:lnTo>
                    <a:cubicBezTo>
                      <a:pt x="13738" y="4931"/>
                      <a:pt x="13515" y="4583"/>
                      <a:pt x="13284" y="4245"/>
                    </a:cubicBezTo>
                    <a:cubicBezTo>
                      <a:pt x="8954" y="2599"/>
                      <a:pt x="6591" y="1704"/>
                      <a:pt x="5302" y="1212"/>
                    </a:cubicBezTo>
                    <a:cubicBezTo>
                      <a:pt x="5217" y="990"/>
                      <a:pt x="5124" y="749"/>
                      <a:pt x="5026" y="500"/>
                    </a:cubicBezTo>
                    <a:lnTo>
                      <a:pt x="4834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7"/>
              <p:cNvSpPr/>
              <p:nvPr/>
            </p:nvSpPr>
            <p:spPr>
              <a:xfrm>
                <a:off x="699679" y="178350"/>
                <a:ext cx="1476977" cy="1828457"/>
              </a:xfrm>
              <a:custGeom>
                <a:rect b="b" l="l" r="r" t="t"/>
                <a:pathLst>
                  <a:path extrusionOk="0" h="57562" w="46497">
                    <a:moveTo>
                      <a:pt x="38181" y="0"/>
                    </a:moveTo>
                    <a:cubicBezTo>
                      <a:pt x="33064" y="0"/>
                      <a:pt x="28156" y="6924"/>
                      <a:pt x="25362" y="9804"/>
                    </a:cubicBezTo>
                    <a:cubicBezTo>
                      <a:pt x="24243" y="10968"/>
                      <a:pt x="23106" y="12127"/>
                      <a:pt x="21787" y="13045"/>
                    </a:cubicBezTo>
                    <a:cubicBezTo>
                      <a:pt x="20355" y="14035"/>
                      <a:pt x="18732" y="14718"/>
                      <a:pt x="17212" y="15574"/>
                    </a:cubicBezTo>
                    <a:cubicBezTo>
                      <a:pt x="13636" y="17593"/>
                      <a:pt x="10247" y="20813"/>
                      <a:pt x="8432" y="24697"/>
                    </a:cubicBezTo>
                    <a:cubicBezTo>
                      <a:pt x="6934" y="27920"/>
                      <a:pt x="6974" y="31706"/>
                      <a:pt x="5623" y="35050"/>
                    </a:cubicBezTo>
                    <a:cubicBezTo>
                      <a:pt x="4077" y="38880"/>
                      <a:pt x="795" y="41751"/>
                      <a:pt x="348" y="46169"/>
                    </a:cubicBezTo>
                    <a:cubicBezTo>
                      <a:pt x="1" y="49696"/>
                      <a:pt x="638" y="53915"/>
                      <a:pt x="626" y="57561"/>
                    </a:cubicBezTo>
                    <a:cubicBezTo>
                      <a:pt x="3225" y="54783"/>
                      <a:pt x="5873" y="51970"/>
                      <a:pt x="9191" y="50173"/>
                    </a:cubicBezTo>
                    <a:cubicBezTo>
                      <a:pt x="11353" y="49001"/>
                      <a:pt x="13747" y="48283"/>
                      <a:pt x="15914" y="47132"/>
                    </a:cubicBezTo>
                    <a:cubicBezTo>
                      <a:pt x="22638" y="43561"/>
                      <a:pt x="27132" y="36512"/>
                      <a:pt x="32050" y="30381"/>
                    </a:cubicBezTo>
                    <a:cubicBezTo>
                      <a:pt x="33365" y="28736"/>
                      <a:pt x="34713" y="27162"/>
                      <a:pt x="36139" y="25740"/>
                    </a:cubicBezTo>
                    <a:cubicBezTo>
                      <a:pt x="40300" y="21579"/>
                      <a:pt x="43835" y="17799"/>
                      <a:pt x="45944" y="11815"/>
                    </a:cubicBezTo>
                    <a:cubicBezTo>
                      <a:pt x="46229" y="11008"/>
                      <a:pt x="46497" y="10152"/>
                      <a:pt x="46453" y="9256"/>
                    </a:cubicBezTo>
                    <a:cubicBezTo>
                      <a:pt x="46394" y="8123"/>
                      <a:pt x="45864" y="7040"/>
                      <a:pt x="45320" y="6009"/>
                    </a:cubicBezTo>
                    <a:cubicBezTo>
                      <a:pt x="44383" y="4231"/>
                      <a:pt x="43323" y="2412"/>
                      <a:pt x="41730" y="1239"/>
                    </a:cubicBezTo>
                    <a:cubicBezTo>
                      <a:pt x="40552" y="368"/>
                      <a:pt x="39361" y="0"/>
                      <a:pt x="38181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7"/>
              <p:cNvSpPr/>
              <p:nvPr/>
            </p:nvSpPr>
            <p:spPr>
              <a:xfrm>
                <a:off x="707779" y="225743"/>
                <a:ext cx="1428790" cy="1781635"/>
              </a:xfrm>
              <a:custGeom>
                <a:rect b="b" l="l" r="r" t="t"/>
                <a:pathLst>
                  <a:path extrusionOk="0" h="56088" w="44980">
                    <a:moveTo>
                      <a:pt x="41788" y="0"/>
                    </a:moveTo>
                    <a:lnTo>
                      <a:pt x="41453" y="496"/>
                    </a:lnTo>
                    <a:cubicBezTo>
                      <a:pt x="41280" y="745"/>
                      <a:pt x="41119" y="982"/>
                      <a:pt x="40971" y="1204"/>
                    </a:cubicBezTo>
                    <a:cubicBezTo>
                      <a:pt x="39420" y="1280"/>
                      <a:pt x="36580" y="1418"/>
                      <a:pt x="31367" y="1673"/>
                    </a:cubicBezTo>
                    <a:cubicBezTo>
                      <a:pt x="31033" y="1967"/>
                      <a:pt x="30698" y="2280"/>
                      <a:pt x="30373" y="2591"/>
                    </a:cubicBezTo>
                    <a:lnTo>
                      <a:pt x="40356" y="2105"/>
                    </a:lnTo>
                    <a:lnTo>
                      <a:pt x="40356" y="2105"/>
                    </a:lnTo>
                    <a:lnTo>
                      <a:pt x="38640" y="4634"/>
                    </a:lnTo>
                    <a:cubicBezTo>
                      <a:pt x="38514" y="4816"/>
                      <a:pt x="38395" y="4999"/>
                      <a:pt x="38269" y="5182"/>
                    </a:cubicBezTo>
                    <a:cubicBezTo>
                      <a:pt x="36705" y="5258"/>
                      <a:pt x="33602" y="5410"/>
                      <a:pt x="27439" y="5713"/>
                    </a:cubicBezTo>
                    <a:cubicBezTo>
                      <a:pt x="27167" y="6025"/>
                      <a:pt x="26895" y="6332"/>
                      <a:pt x="26642" y="6622"/>
                    </a:cubicBezTo>
                    <a:cubicBezTo>
                      <a:pt x="26642" y="6622"/>
                      <a:pt x="26646" y="6622"/>
                      <a:pt x="37658" y="6083"/>
                    </a:cubicBezTo>
                    <a:lnTo>
                      <a:pt x="37658" y="6083"/>
                    </a:lnTo>
                    <a:cubicBezTo>
                      <a:pt x="37053" y="6970"/>
                      <a:pt x="36442" y="7844"/>
                      <a:pt x="35808" y="8691"/>
                    </a:cubicBezTo>
                    <a:cubicBezTo>
                      <a:pt x="35688" y="8851"/>
                      <a:pt x="35567" y="9012"/>
                      <a:pt x="35448" y="9168"/>
                    </a:cubicBezTo>
                    <a:cubicBezTo>
                      <a:pt x="33892" y="9244"/>
                      <a:pt x="30605" y="9405"/>
                      <a:pt x="23689" y="9738"/>
                    </a:cubicBezTo>
                    <a:cubicBezTo>
                      <a:pt x="23364" y="10059"/>
                      <a:pt x="23025" y="10368"/>
                      <a:pt x="22682" y="10662"/>
                    </a:cubicBezTo>
                    <a:lnTo>
                      <a:pt x="34738" y="10073"/>
                    </a:lnTo>
                    <a:lnTo>
                      <a:pt x="34738" y="10073"/>
                    </a:lnTo>
                    <a:cubicBezTo>
                      <a:pt x="34087" y="10880"/>
                      <a:pt x="33414" y="11652"/>
                      <a:pt x="32696" y="12378"/>
                    </a:cubicBezTo>
                    <a:cubicBezTo>
                      <a:pt x="32424" y="12654"/>
                      <a:pt x="32143" y="12922"/>
                      <a:pt x="31858" y="13189"/>
                    </a:cubicBezTo>
                    <a:cubicBezTo>
                      <a:pt x="29949" y="13284"/>
                      <a:pt x="25897" y="13484"/>
                      <a:pt x="17282" y="13903"/>
                    </a:cubicBezTo>
                    <a:cubicBezTo>
                      <a:pt x="17175" y="13961"/>
                      <a:pt x="17064" y="14019"/>
                      <a:pt x="16957" y="14082"/>
                    </a:cubicBezTo>
                    <a:cubicBezTo>
                      <a:pt x="16533" y="14323"/>
                      <a:pt x="16114" y="14576"/>
                      <a:pt x="15694" y="14848"/>
                    </a:cubicBezTo>
                    <a:lnTo>
                      <a:pt x="30850" y="14109"/>
                    </a:lnTo>
                    <a:lnTo>
                      <a:pt x="30850" y="14109"/>
                    </a:lnTo>
                    <a:cubicBezTo>
                      <a:pt x="30275" y="14617"/>
                      <a:pt x="29682" y="15116"/>
                      <a:pt x="29085" y="15615"/>
                    </a:cubicBezTo>
                    <a:cubicBezTo>
                      <a:pt x="28434" y="16164"/>
                      <a:pt x="27770" y="16708"/>
                      <a:pt x="27114" y="17270"/>
                    </a:cubicBezTo>
                    <a:cubicBezTo>
                      <a:pt x="25210" y="17363"/>
                      <a:pt x="21028" y="17568"/>
                      <a:pt x="11838" y="18019"/>
                    </a:cubicBezTo>
                    <a:cubicBezTo>
                      <a:pt x="11548" y="18309"/>
                      <a:pt x="11267" y="18616"/>
                      <a:pt x="10996" y="18924"/>
                    </a:cubicBezTo>
                    <a:lnTo>
                      <a:pt x="26053" y="18198"/>
                    </a:lnTo>
                    <a:lnTo>
                      <a:pt x="26053" y="18198"/>
                    </a:lnTo>
                    <a:cubicBezTo>
                      <a:pt x="25807" y="18416"/>
                      <a:pt x="25562" y="18638"/>
                      <a:pt x="25321" y="18866"/>
                    </a:cubicBezTo>
                    <a:cubicBezTo>
                      <a:pt x="24506" y="19628"/>
                      <a:pt x="23726" y="20449"/>
                      <a:pt x="22998" y="21318"/>
                    </a:cubicBezTo>
                    <a:cubicBezTo>
                      <a:pt x="21446" y="21394"/>
                      <a:pt x="17728" y="21577"/>
                      <a:pt x="8798" y="22014"/>
                    </a:cubicBezTo>
                    <a:cubicBezTo>
                      <a:pt x="8632" y="22308"/>
                      <a:pt x="8471" y="22606"/>
                      <a:pt x="8325" y="22906"/>
                    </a:cubicBezTo>
                    <a:lnTo>
                      <a:pt x="22281" y="22223"/>
                    </a:lnTo>
                    <a:lnTo>
                      <a:pt x="22281" y="22223"/>
                    </a:lnTo>
                    <a:cubicBezTo>
                      <a:pt x="22169" y="22371"/>
                      <a:pt x="22062" y="22518"/>
                      <a:pt x="21955" y="22665"/>
                    </a:cubicBezTo>
                    <a:cubicBezTo>
                      <a:pt x="21326" y="23526"/>
                      <a:pt x="20738" y="24413"/>
                      <a:pt x="20176" y="25304"/>
                    </a:cubicBezTo>
                    <a:cubicBezTo>
                      <a:pt x="18896" y="25367"/>
                      <a:pt x="15624" y="25528"/>
                      <a:pt x="7236" y="25938"/>
                    </a:cubicBezTo>
                    <a:cubicBezTo>
                      <a:pt x="7166" y="26228"/>
                      <a:pt x="7094" y="26526"/>
                      <a:pt x="7032" y="26816"/>
                    </a:cubicBezTo>
                    <a:lnTo>
                      <a:pt x="19619" y="26205"/>
                    </a:lnTo>
                    <a:lnTo>
                      <a:pt x="19619" y="26205"/>
                    </a:lnTo>
                    <a:cubicBezTo>
                      <a:pt x="18990" y="27230"/>
                      <a:pt x="18375" y="28261"/>
                      <a:pt x="17746" y="29273"/>
                    </a:cubicBezTo>
                    <a:cubicBezTo>
                      <a:pt x="16658" y="29321"/>
                      <a:pt x="13822" y="29465"/>
                      <a:pt x="6425" y="29825"/>
                    </a:cubicBezTo>
                    <a:cubicBezTo>
                      <a:pt x="6363" y="30115"/>
                      <a:pt x="6296" y="30414"/>
                      <a:pt x="6234" y="30704"/>
                    </a:cubicBezTo>
                    <a:lnTo>
                      <a:pt x="17171" y="30173"/>
                    </a:lnTo>
                    <a:lnTo>
                      <a:pt x="17171" y="30173"/>
                    </a:lnTo>
                    <a:cubicBezTo>
                      <a:pt x="16961" y="30494"/>
                      <a:pt x="16752" y="30815"/>
                      <a:pt x="16533" y="31132"/>
                    </a:cubicBezTo>
                    <a:cubicBezTo>
                      <a:pt x="16034" y="31872"/>
                      <a:pt x="15507" y="32576"/>
                      <a:pt x="14945" y="33259"/>
                    </a:cubicBezTo>
                    <a:cubicBezTo>
                      <a:pt x="14005" y="33303"/>
                      <a:pt x="11575" y="33420"/>
                      <a:pt x="5302" y="33727"/>
                    </a:cubicBezTo>
                    <a:cubicBezTo>
                      <a:pt x="5172" y="34025"/>
                      <a:pt x="5034" y="34324"/>
                      <a:pt x="4892" y="34614"/>
                    </a:cubicBezTo>
                    <a:lnTo>
                      <a:pt x="14165" y="34163"/>
                    </a:lnTo>
                    <a:lnTo>
                      <a:pt x="14165" y="34163"/>
                    </a:lnTo>
                    <a:cubicBezTo>
                      <a:pt x="13929" y="34431"/>
                      <a:pt x="13688" y="34690"/>
                      <a:pt x="13439" y="34945"/>
                    </a:cubicBezTo>
                    <a:cubicBezTo>
                      <a:pt x="12694" y="35729"/>
                      <a:pt x="11941" y="36501"/>
                      <a:pt x="11196" y="37285"/>
                    </a:cubicBezTo>
                    <a:cubicBezTo>
                      <a:pt x="10416" y="37326"/>
                      <a:pt x="8378" y="37423"/>
                      <a:pt x="3081" y="37686"/>
                    </a:cubicBezTo>
                    <a:cubicBezTo>
                      <a:pt x="2890" y="37980"/>
                      <a:pt x="2702" y="38283"/>
                      <a:pt x="2515" y="38583"/>
                    </a:cubicBezTo>
                    <a:cubicBezTo>
                      <a:pt x="2515" y="38583"/>
                      <a:pt x="2519" y="38583"/>
                      <a:pt x="10344" y="38199"/>
                    </a:cubicBezTo>
                    <a:lnTo>
                      <a:pt x="10344" y="38199"/>
                    </a:lnTo>
                    <a:cubicBezTo>
                      <a:pt x="10237" y="38315"/>
                      <a:pt x="10130" y="38427"/>
                      <a:pt x="10028" y="38542"/>
                    </a:cubicBezTo>
                    <a:cubicBezTo>
                      <a:pt x="9207" y="39439"/>
                      <a:pt x="8413" y="40357"/>
                      <a:pt x="7647" y="41306"/>
                    </a:cubicBezTo>
                    <a:cubicBezTo>
                      <a:pt x="7059" y="41338"/>
                      <a:pt x="5421" y="41419"/>
                      <a:pt x="883" y="41637"/>
                    </a:cubicBezTo>
                    <a:cubicBezTo>
                      <a:pt x="758" y="41927"/>
                      <a:pt x="651" y="42221"/>
                      <a:pt x="552" y="42520"/>
                    </a:cubicBezTo>
                    <a:lnTo>
                      <a:pt x="6942" y="42212"/>
                    </a:lnTo>
                    <a:lnTo>
                      <a:pt x="6942" y="42212"/>
                    </a:lnTo>
                    <a:cubicBezTo>
                      <a:pt x="6184" y="43201"/>
                      <a:pt x="5462" y="44232"/>
                      <a:pt x="4793" y="45298"/>
                    </a:cubicBezTo>
                    <a:cubicBezTo>
                      <a:pt x="4405" y="45315"/>
                      <a:pt x="3281" y="45368"/>
                      <a:pt x="31" y="45529"/>
                    </a:cubicBezTo>
                    <a:cubicBezTo>
                      <a:pt x="13" y="45815"/>
                      <a:pt x="0" y="46105"/>
                      <a:pt x="0" y="46399"/>
                    </a:cubicBezTo>
                    <a:lnTo>
                      <a:pt x="4254" y="46189"/>
                    </a:lnTo>
                    <a:lnTo>
                      <a:pt x="4254" y="46189"/>
                    </a:lnTo>
                    <a:cubicBezTo>
                      <a:pt x="4182" y="46309"/>
                      <a:pt x="4111" y="46430"/>
                      <a:pt x="4044" y="46555"/>
                    </a:cubicBezTo>
                    <a:cubicBezTo>
                      <a:pt x="3544" y="47424"/>
                      <a:pt x="3081" y="48325"/>
                      <a:pt x="2657" y="49248"/>
                    </a:cubicBezTo>
                    <a:cubicBezTo>
                      <a:pt x="2457" y="49261"/>
                      <a:pt x="1855" y="49288"/>
                      <a:pt x="54" y="49377"/>
                    </a:cubicBezTo>
                    <a:cubicBezTo>
                      <a:pt x="67" y="49667"/>
                      <a:pt x="85" y="49947"/>
                      <a:pt x="103" y="50242"/>
                    </a:cubicBezTo>
                    <a:lnTo>
                      <a:pt x="2270" y="50130"/>
                    </a:lnTo>
                    <a:lnTo>
                      <a:pt x="2270" y="50130"/>
                    </a:lnTo>
                    <a:cubicBezTo>
                      <a:pt x="1846" y="51120"/>
                      <a:pt x="1476" y="52137"/>
                      <a:pt x="1151" y="53172"/>
                    </a:cubicBezTo>
                    <a:cubicBezTo>
                      <a:pt x="1093" y="53176"/>
                      <a:pt x="900" y="53180"/>
                      <a:pt x="281" y="53207"/>
                    </a:cubicBezTo>
                    <a:cubicBezTo>
                      <a:pt x="295" y="53501"/>
                      <a:pt x="307" y="53787"/>
                      <a:pt x="326" y="54077"/>
                    </a:cubicBezTo>
                    <a:lnTo>
                      <a:pt x="887" y="54050"/>
                    </a:lnTo>
                    <a:lnTo>
                      <a:pt x="887" y="54050"/>
                    </a:lnTo>
                    <a:cubicBezTo>
                      <a:pt x="696" y="54723"/>
                      <a:pt x="526" y="55401"/>
                      <a:pt x="379" y="56088"/>
                    </a:cubicBezTo>
                    <a:cubicBezTo>
                      <a:pt x="892" y="54014"/>
                      <a:pt x="1601" y="52021"/>
                      <a:pt x="2484" y="50130"/>
                    </a:cubicBezTo>
                    <a:cubicBezTo>
                      <a:pt x="2528" y="50474"/>
                      <a:pt x="2649" y="51312"/>
                      <a:pt x="2933" y="53386"/>
                    </a:cubicBezTo>
                    <a:cubicBezTo>
                      <a:pt x="3174" y="53149"/>
                      <a:pt x="3415" y="52922"/>
                      <a:pt x="3661" y="52686"/>
                    </a:cubicBezTo>
                    <a:lnTo>
                      <a:pt x="3116" y="48842"/>
                    </a:lnTo>
                    <a:cubicBezTo>
                      <a:pt x="3491" y="48128"/>
                      <a:pt x="3888" y="47424"/>
                      <a:pt x="4307" y="46742"/>
                    </a:cubicBezTo>
                    <a:cubicBezTo>
                      <a:pt x="4655" y="46181"/>
                      <a:pt x="5016" y="45627"/>
                      <a:pt x="5390" y="45084"/>
                    </a:cubicBezTo>
                    <a:cubicBezTo>
                      <a:pt x="5462" y="45605"/>
                      <a:pt x="5654" y="46965"/>
                      <a:pt x="6153" y="50515"/>
                    </a:cubicBezTo>
                    <a:cubicBezTo>
                      <a:pt x="6390" y="50327"/>
                      <a:pt x="6639" y="50144"/>
                      <a:pt x="6889" y="49966"/>
                    </a:cubicBezTo>
                    <a:lnTo>
                      <a:pt x="6073" y="44134"/>
                    </a:lnTo>
                    <a:cubicBezTo>
                      <a:pt x="6827" y="43113"/>
                      <a:pt x="7629" y="42131"/>
                      <a:pt x="8463" y="41186"/>
                    </a:cubicBezTo>
                    <a:cubicBezTo>
                      <a:pt x="8557" y="41851"/>
                      <a:pt x="8806" y="43630"/>
                      <a:pt x="9471" y="48401"/>
                    </a:cubicBezTo>
                    <a:cubicBezTo>
                      <a:pt x="9720" y="48276"/>
                      <a:pt x="9983" y="48151"/>
                      <a:pt x="10237" y="48035"/>
                    </a:cubicBezTo>
                    <a:lnTo>
                      <a:pt x="9172" y="40397"/>
                    </a:lnTo>
                    <a:cubicBezTo>
                      <a:pt x="9600" y="39929"/>
                      <a:pt x="10037" y="39470"/>
                      <a:pt x="10483" y="39015"/>
                    </a:cubicBezTo>
                    <a:cubicBezTo>
                      <a:pt x="10858" y="38631"/>
                      <a:pt x="11232" y="38252"/>
                      <a:pt x="11615" y="37878"/>
                    </a:cubicBezTo>
                    <a:cubicBezTo>
                      <a:pt x="11727" y="38694"/>
                      <a:pt x="12039" y="40905"/>
                      <a:pt x="12877" y="46916"/>
                    </a:cubicBezTo>
                    <a:cubicBezTo>
                      <a:pt x="13136" y="46809"/>
                      <a:pt x="13394" y="46698"/>
                      <a:pt x="13653" y="46590"/>
                    </a:cubicBezTo>
                    <a:lnTo>
                      <a:pt x="12333" y="37174"/>
                    </a:lnTo>
                    <a:cubicBezTo>
                      <a:pt x="12885" y="36634"/>
                      <a:pt x="13439" y="36095"/>
                      <a:pt x="13996" y="35546"/>
                    </a:cubicBezTo>
                    <a:cubicBezTo>
                      <a:pt x="14264" y="35287"/>
                      <a:pt x="14527" y="35020"/>
                      <a:pt x="14790" y="34748"/>
                    </a:cubicBezTo>
                    <a:cubicBezTo>
                      <a:pt x="14928" y="35720"/>
                      <a:pt x="15293" y="38328"/>
                      <a:pt x="16270" y="45306"/>
                    </a:cubicBezTo>
                    <a:cubicBezTo>
                      <a:pt x="16524" y="45154"/>
                      <a:pt x="16774" y="45008"/>
                      <a:pt x="17019" y="44856"/>
                    </a:cubicBezTo>
                    <a:lnTo>
                      <a:pt x="15503" y="33990"/>
                    </a:lnTo>
                    <a:cubicBezTo>
                      <a:pt x="16141" y="33290"/>
                      <a:pt x="16752" y="32558"/>
                      <a:pt x="17318" y="31796"/>
                    </a:cubicBezTo>
                    <a:cubicBezTo>
                      <a:pt x="17514" y="31547"/>
                      <a:pt x="17701" y="31292"/>
                      <a:pt x="17888" y="31033"/>
                    </a:cubicBezTo>
                    <a:cubicBezTo>
                      <a:pt x="18058" y="32264"/>
                      <a:pt x="18491" y="35332"/>
                      <a:pt x="19565" y="43019"/>
                    </a:cubicBezTo>
                    <a:cubicBezTo>
                      <a:pt x="19810" y="42823"/>
                      <a:pt x="20051" y="42613"/>
                      <a:pt x="20296" y="42403"/>
                    </a:cubicBezTo>
                    <a:lnTo>
                      <a:pt x="18571" y="30076"/>
                    </a:lnTo>
                    <a:cubicBezTo>
                      <a:pt x="19360" y="28942"/>
                      <a:pt x="20118" y="27796"/>
                      <a:pt x="20894" y="26673"/>
                    </a:cubicBezTo>
                    <a:cubicBezTo>
                      <a:pt x="21094" y="28127"/>
                      <a:pt x="21585" y="31622"/>
                      <a:pt x="22762" y="40036"/>
                    </a:cubicBezTo>
                    <a:cubicBezTo>
                      <a:pt x="22998" y="39787"/>
                      <a:pt x="23234" y="39528"/>
                      <a:pt x="23471" y="39269"/>
                    </a:cubicBezTo>
                    <a:lnTo>
                      <a:pt x="21576" y="25701"/>
                    </a:lnTo>
                    <a:cubicBezTo>
                      <a:pt x="22067" y="25010"/>
                      <a:pt x="22570" y="24337"/>
                      <a:pt x="23101" y="23686"/>
                    </a:cubicBezTo>
                    <a:cubicBezTo>
                      <a:pt x="23372" y="23338"/>
                      <a:pt x="23654" y="23003"/>
                      <a:pt x="23948" y="22678"/>
                    </a:cubicBezTo>
                    <a:cubicBezTo>
                      <a:pt x="24158" y="24185"/>
                      <a:pt x="24662" y="27796"/>
                      <a:pt x="25879" y="36460"/>
                    </a:cubicBezTo>
                    <a:cubicBezTo>
                      <a:pt x="26111" y="36175"/>
                      <a:pt x="26347" y="35889"/>
                      <a:pt x="26574" y="35600"/>
                    </a:cubicBezTo>
                    <a:lnTo>
                      <a:pt x="24662" y="21925"/>
                    </a:lnTo>
                    <a:cubicBezTo>
                      <a:pt x="25442" y="21131"/>
                      <a:pt x="26280" y="20396"/>
                      <a:pt x="27145" y="19690"/>
                    </a:cubicBezTo>
                    <a:cubicBezTo>
                      <a:pt x="27350" y="21162"/>
                      <a:pt x="27832" y="24586"/>
                      <a:pt x="28942" y="32545"/>
                    </a:cubicBezTo>
                    <a:cubicBezTo>
                      <a:pt x="29178" y="32247"/>
                      <a:pt x="29406" y="31948"/>
                      <a:pt x="29638" y="31649"/>
                    </a:cubicBezTo>
                    <a:lnTo>
                      <a:pt x="27881" y="19102"/>
                    </a:lnTo>
                    <a:cubicBezTo>
                      <a:pt x="28679" y="18478"/>
                      <a:pt x="29495" y="17867"/>
                      <a:pt x="30320" y="17252"/>
                    </a:cubicBezTo>
                    <a:cubicBezTo>
                      <a:pt x="30351" y="17229"/>
                      <a:pt x="30382" y="17208"/>
                      <a:pt x="30408" y="17185"/>
                    </a:cubicBezTo>
                    <a:cubicBezTo>
                      <a:pt x="30610" y="18620"/>
                      <a:pt x="31050" y="21760"/>
                      <a:pt x="32009" y="28617"/>
                    </a:cubicBezTo>
                    <a:cubicBezTo>
                      <a:pt x="32241" y="28331"/>
                      <a:pt x="32474" y="28051"/>
                      <a:pt x="32705" y="27770"/>
                    </a:cubicBezTo>
                    <a:lnTo>
                      <a:pt x="31149" y="16623"/>
                    </a:lnTo>
                    <a:cubicBezTo>
                      <a:pt x="31996" y="15977"/>
                      <a:pt x="32843" y="15308"/>
                      <a:pt x="33664" y="14590"/>
                    </a:cubicBezTo>
                    <a:cubicBezTo>
                      <a:pt x="33865" y="16039"/>
                      <a:pt x="34279" y="18995"/>
                      <a:pt x="35122" y="25028"/>
                    </a:cubicBezTo>
                    <a:cubicBezTo>
                      <a:pt x="35358" y="24779"/>
                      <a:pt x="35594" y="24538"/>
                      <a:pt x="35839" y="24297"/>
                    </a:cubicBezTo>
                    <a:lnTo>
                      <a:pt x="34390" y="13934"/>
                    </a:lnTo>
                    <a:cubicBezTo>
                      <a:pt x="35251" y="13136"/>
                      <a:pt x="36063" y="12280"/>
                      <a:pt x="36829" y="11397"/>
                    </a:cubicBezTo>
                    <a:cubicBezTo>
                      <a:pt x="37053" y="12967"/>
                      <a:pt x="37471" y="15986"/>
                      <a:pt x="38288" y="21795"/>
                    </a:cubicBezTo>
                    <a:cubicBezTo>
                      <a:pt x="38524" y="21542"/>
                      <a:pt x="38761" y="21287"/>
                      <a:pt x="38996" y="21028"/>
                    </a:cubicBezTo>
                    <a:lnTo>
                      <a:pt x="37534" y="10573"/>
                    </a:lnTo>
                    <a:cubicBezTo>
                      <a:pt x="37583" y="10510"/>
                      <a:pt x="37637" y="10452"/>
                      <a:pt x="37685" y="10390"/>
                    </a:cubicBezTo>
                    <a:cubicBezTo>
                      <a:pt x="38452" y="9458"/>
                      <a:pt x="39189" y="8508"/>
                      <a:pt x="39911" y="7559"/>
                    </a:cubicBezTo>
                    <a:cubicBezTo>
                      <a:pt x="40142" y="9244"/>
                      <a:pt x="40584" y="12374"/>
                      <a:pt x="41395" y="18184"/>
                    </a:cubicBezTo>
                    <a:cubicBezTo>
                      <a:pt x="41627" y="17881"/>
                      <a:pt x="41854" y="17568"/>
                      <a:pt x="42082" y="17252"/>
                    </a:cubicBezTo>
                    <a:lnTo>
                      <a:pt x="40597" y="6645"/>
                    </a:lnTo>
                    <a:cubicBezTo>
                      <a:pt x="40655" y="6564"/>
                      <a:pt x="40714" y="6489"/>
                      <a:pt x="40771" y="6413"/>
                    </a:cubicBezTo>
                    <a:cubicBezTo>
                      <a:pt x="41827" y="5003"/>
                      <a:pt x="42514" y="4094"/>
                      <a:pt x="42955" y="3505"/>
                    </a:cubicBezTo>
                    <a:cubicBezTo>
                      <a:pt x="43192" y="5182"/>
                      <a:pt x="43611" y="8170"/>
                      <a:pt x="44352" y="13479"/>
                    </a:cubicBezTo>
                    <a:cubicBezTo>
                      <a:pt x="44570" y="13043"/>
                      <a:pt x="44784" y="12592"/>
                      <a:pt x="44980" y="12129"/>
                    </a:cubicBezTo>
                    <a:lnTo>
                      <a:pt x="43647" y="2591"/>
                    </a:lnTo>
                    <a:lnTo>
                      <a:pt x="43768" y="2431"/>
                    </a:lnTo>
                    <a:cubicBezTo>
                      <a:pt x="43785" y="2404"/>
                      <a:pt x="43803" y="2381"/>
                      <a:pt x="43821" y="2360"/>
                    </a:cubicBezTo>
                    <a:cubicBezTo>
                      <a:pt x="43241" y="1472"/>
                      <a:pt x="42581" y="656"/>
                      <a:pt x="41788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7"/>
              <p:cNvSpPr/>
              <p:nvPr/>
            </p:nvSpPr>
            <p:spPr>
              <a:xfrm>
                <a:off x="1048109" y="77686"/>
                <a:ext cx="666843" cy="789424"/>
              </a:xfrm>
              <a:custGeom>
                <a:rect b="b" l="l" r="r" t="t"/>
                <a:pathLst>
                  <a:path extrusionOk="0" h="24852" w="20993">
                    <a:moveTo>
                      <a:pt x="4706" y="1"/>
                    </a:moveTo>
                    <a:cubicBezTo>
                      <a:pt x="3982" y="1"/>
                      <a:pt x="3179" y="229"/>
                      <a:pt x="2270" y="765"/>
                    </a:cubicBezTo>
                    <a:cubicBezTo>
                      <a:pt x="1120" y="1447"/>
                      <a:pt x="228" y="2646"/>
                      <a:pt x="152" y="3980"/>
                    </a:cubicBezTo>
                    <a:cubicBezTo>
                      <a:pt x="0" y="6561"/>
                      <a:pt x="2595" y="8300"/>
                      <a:pt x="4205" y="10320"/>
                    </a:cubicBezTo>
                    <a:cubicBezTo>
                      <a:pt x="5163" y="11524"/>
                      <a:pt x="5810" y="12946"/>
                      <a:pt x="6773" y="14146"/>
                    </a:cubicBezTo>
                    <a:cubicBezTo>
                      <a:pt x="7460" y="15006"/>
                      <a:pt x="8298" y="15733"/>
                      <a:pt x="9132" y="16459"/>
                    </a:cubicBezTo>
                    <a:cubicBezTo>
                      <a:pt x="13006" y="19826"/>
                      <a:pt x="16208" y="22983"/>
                      <a:pt x="20992" y="24851"/>
                    </a:cubicBezTo>
                    <a:cubicBezTo>
                      <a:pt x="20859" y="24802"/>
                      <a:pt x="19276" y="16509"/>
                      <a:pt x="18865" y="15613"/>
                    </a:cubicBezTo>
                    <a:cubicBezTo>
                      <a:pt x="17706" y="13089"/>
                      <a:pt x="16507" y="10503"/>
                      <a:pt x="14492" y="8590"/>
                    </a:cubicBezTo>
                    <a:cubicBezTo>
                      <a:pt x="14376" y="8479"/>
                      <a:pt x="14255" y="8367"/>
                      <a:pt x="14130" y="8256"/>
                    </a:cubicBezTo>
                    <a:cubicBezTo>
                      <a:pt x="13252" y="7489"/>
                      <a:pt x="12284" y="6820"/>
                      <a:pt x="11464" y="5991"/>
                    </a:cubicBezTo>
                    <a:cubicBezTo>
                      <a:pt x="9315" y="3816"/>
                      <a:pt x="7669" y="1"/>
                      <a:pt x="470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7"/>
              <p:cNvSpPr/>
              <p:nvPr/>
            </p:nvSpPr>
            <p:spPr>
              <a:xfrm>
                <a:off x="1063547" y="134673"/>
                <a:ext cx="18297" cy="153012"/>
              </a:xfrm>
              <a:custGeom>
                <a:rect b="b" l="l" r="r" t="t"/>
                <a:pathLst>
                  <a:path extrusionOk="0" h="4817" w="576">
                    <a:moveTo>
                      <a:pt x="576" y="1"/>
                    </a:moveTo>
                    <a:lnTo>
                      <a:pt x="576" y="1"/>
                    </a:lnTo>
                    <a:cubicBezTo>
                      <a:pt x="380" y="237"/>
                      <a:pt x="205" y="492"/>
                      <a:pt x="67" y="759"/>
                    </a:cubicBezTo>
                    <a:lnTo>
                      <a:pt x="0" y="3960"/>
                    </a:lnTo>
                    <a:cubicBezTo>
                      <a:pt x="134" y="4254"/>
                      <a:pt x="294" y="4540"/>
                      <a:pt x="477" y="4816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7"/>
              <p:cNvSpPr/>
              <p:nvPr/>
            </p:nvSpPr>
            <p:spPr>
              <a:xfrm>
                <a:off x="1083527" y="98842"/>
                <a:ext cx="629995" cy="763440"/>
              </a:xfrm>
              <a:custGeom>
                <a:rect b="b" l="l" r="r" t="t"/>
                <a:pathLst>
                  <a:path extrusionOk="0" h="24034" w="19833">
                    <a:moveTo>
                      <a:pt x="1324" y="1"/>
                    </a:moveTo>
                    <a:cubicBezTo>
                      <a:pt x="1270" y="32"/>
                      <a:pt x="1222" y="59"/>
                      <a:pt x="1169" y="90"/>
                    </a:cubicBezTo>
                    <a:cubicBezTo>
                      <a:pt x="731" y="349"/>
                      <a:pt x="330" y="684"/>
                      <a:pt x="0" y="1067"/>
                    </a:cubicBezTo>
                    <a:cubicBezTo>
                      <a:pt x="125" y="1209"/>
                      <a:pt x="254" y="1352"/>
                      <a:pt x="383" y="1490"/>
                    </a:cubicBezTo>
                    <a:cubicBezTo>
                      <a:pt x="762" y="1905"/>
                      <a:pt x="1173" y="2297"/>
                      <a:pt x="1597" y="2663"/>
                    </a:cubicBezTo>
                    <a:lnTo>
                      <a:pt x="1490" y="7893"/>
                    </a:lnTo>
                    <a:cubicBezTo>
                      <a:pt x="1645" y="8058"/>
                      <a:pt x="1811" y="8228"/>
                      <a:pt x="1971" y="8397"/>
                    </a:cubicBezTo>
                    <a:cubicBezTo>
                      <a:pt x="2029" y="5477"/>
                      <a:pt x="2060" y="3907"/>
                      <a:pt x="2078" y="3065"/>
                    </a:cubicBezTo>
                    <a:cubicBezTo>
                      <a:pt x="2640" y="3519"/>
                      <a:pt x="3197" y="3933"/>
                      <a:pt x="3732" y="4353"/>
                    </a:cubicBezTo>
                    <a:lnTo>
                      <a:pt x="3612" y="10368"/>
                    </a:lnTo>
                    <a:cubicBezTo>
                      <a:pt x="3772" y="10609"/>
                      <a:pt x="3933" y="10858"/>
                      <a:pt x="4085" y="11103"/>
                    </a:cubicBezTo>
                    <a:cubicBezTo>
                      <a:pt x="4160" y="7425"/>
                      <a:pt x="4200" y="5623"/>
                      <a:pt x="4219" y="4745"/>
                    </a:cubicBezTo>
                    <a:cubicBezTo>
                      <a:pt x="4597" y="5061"/>
                      <a:pt x="4958" y="5387"/>
                      <a:pt x="5283" y="5734"/>
                    </a:cubicBezTo>
                    <a:cubicBezTo>
                      <a:pt x="5493" y="5954"/>
                      <a:pt x="5685" y="6185"/>
                      <a:pt x="5863" y="6426"/>
                    </a:cubicBezTo>
                    <a:lnTo>
                      <a:pt x="5717" y="13556"/>
                    </a:lnTo>
                    <a:cubicBezTo>
                      <a:pt x="5872" y="13743"/>
                      <a:pt x="6028" y="13921"/>
                      <a:pt x="6198" y="14099"/>
                    </a:cubicBezTo>
                    <a:cubicBezTo>
                      <a:pt x="6279" y="10095"/>
                      <a:pt x="6322" y="8111"/>
                      <a:pt x="6341" y="7126"/>
                    </a:cubicBezTo>
                    <a:cubicBezTo>
                      <a:pt x="6390" y="7206"/>
                      <a:pt x="6439" y="7286"/>
                      <a:pt x="6483" y="7366"/>
                    </a:cubicBezTo>
                    <a:cubicBezTo>
                      <a:pt x="6835" y="7964"/>
                      <a:pt x="7156" y="8607"/>
                      <a:pt x="7513" y="9249"/>
                    </a:cubicBezTo>
                    <a:cubicBezTo>
                      <a:pt x="7656" y="9502"/>
                      <a:pt x="7803" y="9757"/>
                      <a:pt x="7964" y="10011"/>
                    </a:cubicBezTo>
                    <a:lnTo>
                      <a:pt x="7847" y="15642"/>
                    </a:lnTo>
                    <a:cubicBezTo>
                      <a:pt x="7901" y="15696"/>
                      <a:pt x="7959" y="15745"/>
                      <a:pt x="8017" y="15793"/>
                    </a:cubicBezTo>
                    <a:cubicBezTo>
                      <a:pt x="8119" y="15883"/>
                      <a:pt x="8222" y="15976"/>
                      <a:pt x="8329" y="16066"/>
                    </a:cubicBezTo>
                    <a:cubicBezTo>
                      <a:pt x="8396" y="12953"/>
                      <a:pt x="8423" y="11447"/>
                      <a:pt x="8440" y="10716"/>
                    </a:cubicBezTo>
                    <a:cubicBezTo>
                      <a:pt x="8534" y="10849"/>
                      <a:pt x="8633" y="10978"/>
                      <a:pt x="8734" y="11107"/>
                    </a:cubicBezTo>
                    <a:cubicBezTo>
                      <a:pt x="9168" y="11642"/>
                      <a:pt x="9623" y="12155"/>
                      <a:pt x="10082" y="12659"/>
                    </a:cubicBezTo>
                    <a:lnTo>
                      <a:pt x="9983" y="17519"/>
                    </a:lnTo>
                    <a:cubicBezTo>
                      <a:pt x="10144" y="17662"/>
                      <a:pt x="10304" y="17800"/>
                      <a:pt x="10465" y="17943"/>
                    </a:cubicBezTo>
                    <a:cubicBezTo>
                      <a:pt x="10523" y="15036"/>
                      <a:pt x="10549" y="13747"/>
                      <a:pt x="10563" y="13172"/>
                    </a:cubicBezTo>
                    <a:cubicBezTo>
                      <a:pt x="10928" y="13556"/>
                      <a:pt x="11298" y="13935"/>
                      <a:pt x="11664" y="14318"/>
                    </a:cubicBezTo>
                    <a:lnTo>
                      <a:pt x="12208" y="14871"/>
                    </a:lnTo>
                    <a:lnTo>
                      <a:pt x="12115" y="19357"/>
                    </a:lnTo>
                    <a:cubicBezTo>
                      <a:pt x="12280" y="19491"/>
                      <a:pt x="12436" y="19624"/>
                      <a:pt x="12601" y="19753"/>
                    </a:cubicBezTo>
                    <a:cubicBezTo>
                      <a:pt x="12659" y="17007"/>
                      <a:pt x="12681" y="15852"/>
                      <a:pt x="12690" y="15365"/>
                    </a:cubicBezTo>
                    <a:cubicBezTo>
                      <a:pt x="13078" y="15758"/>
                      <a:pt x="13609" y="16302"/>
                      <a:pt x="14335" y="17046"/>
                    </a:cubicBezTo>
                    <a:lnTo>
                      <a:pt x="14255" y="21037"/>
                    </a:lnTo>
                    <a:cubicBezTo>
                      <a:pt x="14416" y="21153"/>
                      <a:pt x="14576" y="21273"/>
                      <a:pt x="14737" y="21385"/>
                    </a:cubicBezTo>
                    <a:cubicBezTo>
                      <a:pt x="14790" y="18911"/>
                      <a:pt x="14813" y="17929"/>
                      <a:pt x="14821" y="17542"/>
                    </a:cubicBezTo>
                    <a:cubicBezTo>
                      <a:pt x="15374" y="18117"/>
                      <a:pt x="15927" y="18701"/>
                      <a:pt x="16462" y="19298"/>
                    </a:cubicBezTo>
                    <a:lnTo>
                      <a:pt x="16400" y="22469"/>
                    </a:lnTo>
                    <a:cubicBezTo>
                      <a:pt x="16560" y="22567"/>
                      <a:pt x="16721" y="22656"/>
                      <a:pt x="16881" y="22754"/>
                    </a:cubicBezTo>
                    <a:cubicBezTo>
                      <a:pt x="16921" y="20819"/>
                      <a:pt x="16935" y="20100"/>
                      <a:pt x="16943" y="19838"/>
                    </a:cubicBezTo>
                    <a:cubicBezTo>
                      <a:pt x="17157" y="20083"/>
                      <a:pt x="17367" y="20328"/>
                      <a:pt x="17577" y="20578"/>
                    </a:cubicBezTo>
                    <a:cubicBezTo>
                      <a:pt x="17924" y="20997"/>
                      <a:pt x="18264" y="21421"/>
                      <a:pt x="18585" y="21862"/>
                    </a:cubicBezTo>
                    <a:lnTo>
                      <a:pt x="18548" y="23615"/>
                    </a:lnTo>
                    <a:cubicBezTo>
                      <a:pt x="18709" y="23695"/>
                      <a:pt x="18869" y="23766"/>
                      <a:pt x="19034" y="23837"/>
                    </a:cubicBezTo>
                    <a:cubicBezTo>
                      <a:pt x="19052" y="22946"/>
                      <a:pt x="19057" y="22652"/>
                      <a:pt x="19061" y="22557"/>
                    </a:cubicBezTo>
                    <a:cubicBezTo>
                      <a:pt x="19361" y="23026"/>
                      <a:pt x="19637" y="23512"/>
                      <a:pt x="19832" y="24033"/>
                    </a:cubicBezTo>
                    <a:cubicBezTo>
                      <a:pt x="19824" y="24002"/>
                      <a:pt x="19815" y="23971"/>
                      <a:pt x="19806" y="23931"/>
                    </a:cubicBezTo>
                    <a:cubicBezTo>
                      <a:pt x="19596" y="23338"/>
                      <a:pt x="19293" y="22771"/>
                      <a:pt x="18968" y="22232"/>
                    </a:cubicBezTo>
                    <a:cubicBezTo>
                      <a:pt x="18919" y="22156"/>
                      <a:pt x="18869" y="22076"/>
                      <a:pt x="18820" y="22000"/>
                    </a:cubicBezTo>
                    <a:lnTo>
                      <a:pt x="18820" y="22000"/>
                    </a:lnTo>
                    <a:lnTo>
                      <a:pt x="19373" y="22041"/>
                    </a:lnTo>
                    <a:cubicBezTo>
                      <a:pt x="19338" y="21880"/>
                      <a:pt x="19307" y="21715"/>
                      <a:pt x="19266" y="21545"/>
                    </a:cubicBezTo>
                    <a:cubicBezTo>
                      <a:pt x="18812" y="21510"/>
                      <a:pt x="18589" y="21492"/>
                      <a:pt x="18478" y="21483"/>
                    </a:cubicBezTo>
                    <a:cubicBezTo>
                      <a:pt x="18237" y="21135"/>
                      <a:pt x="17987" y="20792"/>
                      <a:pt x="17729" y="20458"/>
                    </a:cubicBezTo>
                    <a:cubicBezTo>
                      <a:pt x="17536" y="20203"/>
                      <a:pt x="17340" y="19950"/>
                      <a:pt x="17140" y="19699"/>
                    </a:cubicBezTo>
                    <a:lnTo>
                      <a:pt x="17140" y="19699"/>
                    </a:lnTo>
                    <a:lnTo>
                      <a:pt x="18906" y="19829"/>
                    </a:lnTo>
                    <a:cubicBezTo>
                      <a:pt x="18869" y="19664"/>
                      <a:pt x="18838" y="19495"/>
                      <a:pt x="18799" y="19330"/>
                    </a:cubicBezTo>
                    <a:cubicBezTo>
                      <a:pt x="17541" y="19236"/>
                      <a:pt x="16970" y="19196"/>
                      <a:pt x="16716" y="19178"/>
                    </a:cubicBezTo>
                    <a:cubicBezTo>
                      <a:pt x="16212" y="18567"/>
                      <a:pt x="15700" y="17970"/>
                      <a:pt x="15182" y="17377"/>
                    </a:cubicBezTo>
                    <a:lnTo>
                      <a:pt x="15182" y="17377"/>
                    </a:lnTo>
                    <a:lnTo>
                      <a:pt x="18433" y="17613"/>
                    </a:lnTo>
                    <a:cubicBezTo>
                      <a:pt x="18392" y="17448"/>
                      <a:pt x="18357" y="17279"/>
                      <a:pt x="18317" y="17114"/>
                    </a:cubicBezTo>
                    <a:cubicBezTo>
                      <a:pt x="16091" y="16953"/>
                      <a:pt x="15134" y="16882"/>
                      <a:pt x="14718" y="16851"/>
                    </a:cubicBezTo>
                    <a:cubicBezTo>
                      <a:pt x="14478" y="16583"/>
                      <a:pt x="14010" y="16061"/>
                      <a:pt x="13100" y="15044"/>
                    </a:cubicBezTo>
                    <a:lnTo>
                      <a:pt x="13100" y="15044"/>
                    </a:lnTo>
                    <a:lnTo>
                      <a:pt x="17898" y="15402"/>
                    </a:lnTo>
                    <a:cubicBezTo>
                      <a:pt x="17844" y="15188"/>
                      <a:pt x="17791" y="15036"/>
                      <a:pt x="17750" y="14947"/>
                    </a:cubicBezTo>
                    <a:cubicBezTo>
                      <a:pt x="17746" y="14929"/>
                      <a:pt x="17733" y="14911"/>
                      <a:pt x="17729" y="14893"/>
                    </a:cubicBezTo>
                    <a:cubicBezTo>
                      <a:pt x="14554" y="14661"/>
                      <a:pt x="13202" y="14558"/>
                      <a:pt x="12632" y="14519"/>
                    </a:cubicBezTo>
                    <a:cubicBezTo>
                      <a:pt x="12463" y="14332"/>
                      <a:pt x="12284" y="14130"/>
                      <a:pt x="12092" y="13916"/>
                    </a:cubicBezTo>
                    <a:cubicBezTo>
                      <a:pt x="11740" y="13519"/>
                      <a:pt x="11388" y="13118"/>
                      <a:pt x="11035" y="12713"/>
                    </a:cubicBezTo>
                    <a:lnTo>
                      <a:pt x="11035" y="12713"/>
                    </a:lnTo>
                    <a:lnTo>
                      <a:pt x="16908" y="13145"/>
                    </a:lnTo>
                    <a:cubicBezTo>
                      <a:pt x="16823" y="12976"/>
                      <a:pt x="16739" y="12807"/>
                      <a:pt x="16653" y="12637"/>
                    </a:cubicBezTo>
                    <a:cubicBezTo>
                      <a:pt x="12886" y="12360"/>
                      <a:pt x="11276" y="12241"/>
                      <a:pt x="10590" y="12191"/>
                    </a:cubicBezTo>
                    <a:cubicBezTo>
                      <a:pt x="10162" y="11683"/>
                      <a:pt x="9747" y="11165"/>
                      <a:pt x="9364" y="10635"/>
                    </a:cubicBezTo>
                    <a:cubicBezTo>
                      <a:pt x="9306" y="10559"/>
                      <a:pt x="9248" y="10479"/>
                      <a:pt x="9195" y="10399"/>
                    </a:cubicBezTo>
                    <a:lnTo>
                      <a:pt x="9195" y="10399"/>
                    </a:lnTo>
                    <a:lnTo>
                      <a:pt x="15690" y="10881"/>
                    </a:lnTo>
                    <a:cubicBezTo>
                      <a:pt x="15583" y="10702"/>
                      <a:pt x="15476" y="10533"/>
                      <a:pt x="15365" y="10363"/>
                    </a:cubicBezTo>
                    <a:cubicBezTo>
                      <a:pt x="11303" y="10064"/>
                      <a:pt x="9591" y="9940"/>
                      <a:pt x="8868" y="9886"/>
                    </a:cubicBezTo>
                    <a:cubicBezTo>
                      <a:pt x="8547" y="9333"/>
                      <a:pt x="8280" y="8740"/>
                      <a:pt x="8008" y="8138"/>
                    </a:cubicBezTo>
                    <a:lnTo>
                      <a:pt x="8008" y="8138"/>
                    </a:lnTo>
                    <a:lnTo>
                      <a:pt x="14014" y="8580"/>
                    </a:lnTo>
                    <a:cubicBezTo>
                      <a:pt x="13850" y="8397"/>
                      <a:pt x="13679" y="8218"/>
                      <a:pt x="13506" y="8049"/>
                    </a:cubicBezTo>
                    <a:cubicBezTo>
                      <a:pt x="10068" y="7794"/>
                      <a:pt x="8499" y="7679"/>
                      <a:pt x="7781" y="7625"/>
                    </a:cubicBezTo>
                    <a:cubicBezTo>
                      <a:pt x="7664" y="7372"/>
                      <a:pt x="7544" y="7113"/>
                      <a:pt x="7415" y="6858"/>
                    </a:cubicBezTo>
                    <a:cubicBezTo>
                      <a:pt x="7254" y="6528"/>
                      <a:pt x="7071" y="6199"/>
                      <a:pt x="6871" y="5874"/>
                    </a:cubicBezTo>
                    <a:lnTo>
                      <a:pt x="6871" y="5874"/>
                    </a:lnTo>
                    <a:lnTo>
                      <a:pt x="11321" y="6199"/>
                    </a:lnTo>
                    <a:cubicBezTo>
                      <a:pt x="11111" y="6024"/>
                      <a:pt x="10901" y="5851"/>
                      <a:pt x="10701" y="5664"/>
                    </a:cubicBezTo>
                    <a:cubicBezTo>
                      <a:pt x="8446" y="5499"/>
                      <a:pt x="7205" y="5405"/>
                      <a:pt x="6524" y="5356"/>
                    </a:cubicBezTo>
                    <a:cubicBezTo>
                      <a:pt x="6421" y="5213"/>
                      <a:pt x="6310" y="5071"/>
                      <a:pt x="6198" y="4937"/>
                    </a:cubicBezTo>
                    <a:cubicBezTo>
                      <a:pt x="5783" y="4429"/>
                      <a:pt x="5328" y="3974"/>
                      <a:pt x="4869" y="3550"/>
                    </a:cubicBezTo>
                    <a:lnTo>
                      <a:pt x="4869" y="3550"/>
                    </a:lnTo>
                    <a:lnTo>
                      <a:pt x="9100" y="3862"/>
                    </a:lnTo>
                    <a:lnTo>
                      <a:pt x="9100" y="3862"/>
                    </a:lnTo>
                    <a:lnTo>
                      <a:pt x="8699" y="3341"/>
                    </a:lnTo>
                    <a:cubicBezTo>
                      <a:pt x="6448" y="3176"/>
                      <a:pt x="5096" y="3073"/>
                      <a:pt x="4281" y="3015"/>
                    </a:cubicBezTo>
                    <a:cubicBezTo>
                      <a:pt x="3853" y="2631"/>
                      <a:pt x="3429" y="2266"/>
                      <a:pt x="3032" y="1892"/>
                    </a:cubicBezTo>
                    <a:cubicBezTo>
                      <a:pt x="2783" y="1659"/>
                      <a:pt x="2546" y="1423"/>
                      <a:pt x="2319" y="1182"/>
                    </a:cubicBezTo>
                    <a:lnTo>
                      <a:pt x="2319" y="1182"/>
                    </a:lnTo>
                    <a:lnTo>
                      <a:pt x="7304" y="1552"/>
                    </a:lnTo>
                    <a:cubicBezTo>
                      <a:pt x="7147" y="1365"/>
                      <a:pt x="6991" y="1192"/>
                      <a:pt x="6831" y="1022"/>
                    </a:cubicBezTo>
                    <a:cubicBezTo>
                      <a:pt x="4223" y="830"/>
                      <a:pt x="2715" y="719"/>
                      <a:pt x="1850" y="657"/>
                    </a:cubicBezTo>
                    <a:cubicBezTo>
                      <a:pt x="1774" y="567"/>
                      <a:pt x="1704" y="482"/>
                      <a:pt x="1632" y="394"/>
                    </a:cubicBezTo>
                    <a:cubicBezTo>
                      <a:pt x="1529" y="264"/>
                      <a:pt x="1422" y="135"/>
                      <a:pt x="1324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7"/>
              <p:cNvSpPr/>
              <p:nvPr/>
            </p:nvSpPr>
            <p:spPr>
              <a:xfrm>
                <a:off x="570237" y="-76723"/>
                <a:ext cx="531174" cy="725290"/>
              </a:xfrm>
              <a:custGeom>
                <a:rect b="b" l="l" r="r" t="t"/>
                <a:pathLst>
                  <a:path extrusionOk="0" h="22833" w="16722">
                    <a:moveTo>
                      <a:pt x="10902" y="1"/>
                    </a:moveTo>
                    <a:cubicBezTo>
                      <a:pt x="10599" y="1"/>
                      <a:pt x="10297" y="44"/>
                      <a:pt x="10006" y="138"/>
                    </a:cubicBezTo>
                    <a:cubicBezTo>
                      <a:pt x="7938" y="807"/>
                      <a:pt x="7366" y="3375"/>
                      <a:pt x="6274" y="5247"/>
                    </a:cubicBezTo>
                    <a:cubicBezTo>
                      <a:pt x="5623" y="6366"/>
                      <a:pt x="4705" y="7307"/>
                      <a:pt x="4058" y="8426"/>
                    </a:cubicBezTo>
                    <a:cubicBezTo>
                      <a:pt x="3594" y="9228"/>
                      <a:pt x="3277" y="10102"/>
                      <a:pt x="2966" y="10977"/>
                    </a:cubicBezTo>
                    <a:cubicBezTo>
                      <a:pt x="1503" y="15043"/>
                      <a:pt x="9" y="18517"/>
                      <a:pt x="1" y="22832"/>
                    </a:cubicBezTo>
                    <a:cubicBezTo>
                      <a:pt x="1" y="22711"/>
                      <a:pt x="6016" y="18949"/>
                      <a:pt x="6595" y="18351"/>
                    </a:cubicBezTo>
                    <a:cubicBezTo>
                      <a:pt x="8218" y="16675"/>
                      <a:pt x="9877" y="14945"/>
                      <a:pt x="10764" y="12782"/>
                    </a:cubicBezTo>
                    <a:cubicBezTo>
                      <a:pt x="10817" y="12658"/>
                      <a:pt x="10867" y="12528"/>
                      <a:pt x="10916" y="12395"/>
                    </a:cubicBezTo>
                    <a:cubicBezTo>
                      <a:pt x="11250" y="11475"/>
                      <a:pt x="11478" y="10512"/>
                      <a:pt x="11879" y="9617"/>
                    </a:cubicBezTo>
                    <a:cubicBezTo>
                      <a:pt x="13185" y="6696"/>
                      <a:pt x="16721" y="3610"/>
                      <a:pt x="13172" y="819"/>
                    </a:cubicBezTo>
                    <a:cubicBezTo>
                      <a:pt x="12529" y="313"/>
                      <a:pt x="11712" y="1"/>
                      <a:pt x="10902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7"/>
              <p:cNvSpPr/>
              <p:nvPr/>
            </p:nvSpPr>
            <p:spPr>
              <a:xfrm>
                <a:off x="570808" y="-70116"/>
                <a:ext cx="449729" cy="716142"/>
              </a:xfrm>
              <a:custGeom>
                <a:rect b="b" l="l" r="r" t="t"/>
                <a:pathLst>
                  <a:path extrusionOk="0" h="22545" w="14158">
                    <a:moveTo>
                      <a:pt x="12044" y="0"/>
                    </a:moveTo>
                    <a:cubicBezTo>
                      <a:pt x="11968" y="144"/>
                      <a:pt x="11896" y="286"/>
                      <a:pt x="11830" y="428"/>
                    </a:cubicBezTo>
                    <a:cubicBezTo>
                      <a:pt x="11620" y="856"/>
                      <a:pt x="11437" y="1298"/>
                      <a:pt x="11281" y="1739"/>
                    </a:cubicBezTo>
                    <a:lnTo>
                      <a:pt x="7148" y="3247"/>
                    </a:lnTo>
                    <a:cubicBezTo>
                      <a:pt x="7068" y="3425"/>
                      <a:pt x="6983" y="3603"/>
                      <a:pt x="6898" y="3777"/>
                    </a:cubicBezTo>
                    <a:cubicBezTo>
                      <a:pt x="9208" y="2935"/>
                      <a:pt x="10447" y="2484"/>
                      <a:pt x="11112" y="2239"/>
                    </a:cubicBezTo>
                    <a:lnTo>
                      <a:pt x="11112" y="2239"/>
                    </a:lnTo>
                    <a:cubicBezTo>
                      <a:pt x="10924" y="2814"/>
                      <a:pt x="10773" y="3381"/>
                      <a:pt x="10603" y="3929"/>
                    </a:cubicBezTo>
                    <a:lnTo>
                      <a:pt x="5854" y="5663"/>
                    </a:lnTo>
                    <a:cubicBezTo>
                      <a:pt x="5716" y="5863"/>
                      <a:pt x="5570" y="6065"/>
                      <a:pt x="5422" y="6260"/>
                    </a:cubicBezTo>
                    <a:cubicBezTo>
                      <a:pt x="8329" y="5200"/>
                      <a:pt x="9752" y="4682"/>
                      <a:pt x="10447" y="4428"/>
                    </a:cubicBezTo>
                    <a:lnTo>
                      <a:pt x="10447" y="4428"/>
                    </a:lnTo>
                    <a:cubicBezTo>
                      <a:pt x="10313" y="4820"/>
                      <a:pt x="10171" y="5204"/>
                      <a:pt x="9997" y="5565"/>
                    </a:cubicBezTo>
                    <a:cubicBezTo>
                      <a:pt x="9890" y="5793"/>
                      <a:pt x="9766" y="6015"/>
                      <a:pt x="9632" y="6229"/>
                    </a:cubicBezTo>
                    <a:lnTo>
                      <a:pt x="4000" y="8289"/>
                    </a:lnTo>
                    <a:cubicBezTo>
                      <a:pt x="3901" y="8468"/>
                      <a:pt x="3808" y="8646"/>
                      <a:pt x="3719" y="8829"/>
                    </a:cubicBezTo>
                    <a:cubicBezTo>
                      <a:pt x="6881" y="7674"/>
                      <a:pt x="8449" y="7104"/>
                      <a:pt x="9225" y="6818"/>
                    </a:cubicBezTo>
                    <a:lnTo>
                      <a:pt x="9225" y="6818"/>
                    </a:lnTo>
                    <a:cubicBezTo>
                      <a:pt x="9181" y="6880"/>
                      <a:pt x="9132" y="6939"/>
                      <a:pt x="9083" y="7001"/>
                    </a:cubicBezTo>
                    <a:cubicBezTo>
                      <a:pt x="8722" y="7460"/>
                      <a:pt x="8316" y="7906"/>
                      <a:pt x="7924" y="8384"/>
                    </a:cubicBezTo>
                    <a:cubicBezTo>
                      <a:pt x="7768" y="8571"/>
                      <a:pt x="7611" y="8767"/>
                      <a:pt x="7459" y="8967"/>
                    </a:cubicBezTo>
                    <a:lnTo>
                      <a:pt x="3010" y="10594"/>
                    </a:lnTo>
                    <a:cubicBezTo>
                      <a:pt x="2988" y="10652"/>
                      <a:pt x="2965" y="10711"/>
                      <a:pt x="2948" y="10769"/>
                    </a:cubicBezTo>
                    <a:cubicBezTo>
                      <a:pt x="2907" y="10880"/>
                      <a:pt x="2868" y="10991"/>
                      <a:pt x="2827" y="11103"/>
                    </a:cubicBezTo>
                    <a:cubicBezTo>
                      <a:pt x="5288" y="10203"/>
                      <a:pt x="6479" y="9765"/>
                      <a:pt x="7054" y="9555"/>
                    </a:cubicBezTo>
                    <a:lnTo>
                      <a:pt x="7054" y="9555"/>
                    </a:lnTo>
                    <a:cubicBezTo>
                      <a:pt x="6978" y="9672"/>
                      <a:pt x="6907" y="9787"/>
                      <a:pt x="6840" y="9908"/>
                    </a:cubicBezTo>
                    <a:cubicBezTo>
                      <a:pt x="6550" y="10411"/>
                      <a:pt x="6282" y="10920"/>
                      <a:pt x="6033" y="11433"/>
                    </a:cubicBezTo>
                    <a:lnTo>
                      <a:pt x="2195" y="12837"/>
                    </a:lnTo>
                    <a:cubicBezTo>
                      <a:pt x="2131" y="13006"/>
                      <a:pt x="2069" y="13176"/>
                      <a:pt x="2007" y="13346"/>
                    </a:cubicBezTo>
                    <a:cubicBezTo>
                      <a:pt x="4303" y="12508"/>
                      <a:pt x="5325" y="12133"/>
                      <a:pt x="5779" y="11968"/>
                    </a:cubicBezTo>
                    <a:lnTo>
                      <a:pt x="5779" y="11968"/>
                    </a:lnTo>
                    <a:cubicBezTo>
                      <a:pt x="5587" y="12370"/>
                      <a:pt x="5400" y="12775"/>
                      <a:pt x="5218" y="13181"/>
                    </a:cubicBezTo>
                    <a:lnTo>
                      <a:pt x="4945" y="13774"/>
                    </a:lnTo>
                    <a:lnTo>
                      <a:pt x="1405" y="15072"/>
                    </a:lnTo>
                    <a:cubicBezTo>
                      <a:pt x="1347" y="15236"/>
                      <a:pt x="1294" y="15401"/>
                      <a:pt x="1240" y="15570"/>
                    </a:cubicBezTo>
                    <a:cubicBezTo>
                      <a:pt x="3411" y="14777"/>
                      <a:pt x="4321" y="14442"/>
                      <a:pt x="4709" y="14304"/>
                    </a:cubicBezTo>
                    <a:lnTo>
                      <a:pt x="4709" y="14304"/>
                    </a:lnTo>
                    <a:cubicBezTo>
                      <a:pt x="4517" y="14728"/>
                      <a:pt x="4255" y="15307"/>
                      <a:pt x="3893" y="16105"/>
                    </a:cubicBezTo>
                    <a:lnTo>
                      <a:pt x="736" y="17256"/>
                    </a:lnTo>
                    <a:cubicBezTo>
                      <a:pt x="696" y="17420"/>
                      <a:pt x="651" y="17581"/>
                      <a:pt x="611" y="17742"/>
                    </a:cubicBezTo>
                    <a:cubicBezTo>
                      <a:pt x="2569" y="17029"/>
                      <a:pt x="3345" y="16747"/>
                      <a:pt x="3652" y="16636"/>
                    </a:cubicBezTo>
                    <a:lnTo>
                      <a:pt x="3652" y="16636"/>
                    </a:lnTo>
                    <a:cubicBezTo>
                      <a:pt x="3366" y="17247"/>
                      <a:pt x="3077" y="17858"/>
                      <a:pt x="2773" y="18460"/>
                    </a:cubicBezTo>
                    <a:lnTo>
                      <a:pt x="268" y="19373"/>
                    </a:lnTo>
                    <a:cubicBezTo>
                      <a:pt x="242" y="19530"/>
                      <a:pt x="219" y="19682"/>
                      <a:pt x="192" y="19842"/>
                    </a:cubicBezTo>
                    <a:cubicBezTo>
                      <a:pt x="1722" y="19280"/>
                      <a:pt x="2288" y="19075"/>
                      <a:pt x="2497" y="18999"/>
                    </a:cubicBezTo>
                    <a:lnTo>
                      <a:pt x="2497" y="18999"/>
                    </a:lnTo>
                    <a:cubicBezTo>
                      <a:pt x="2372" y="19240"/>
                      <a:pt x="2243" y="19486"/>
                      <a:pt x="2109" y="19721"/>
                    </a:cubicBezTo>
                    <a:cubicBezTo>
                      <a:pt x="1891" y="20122"/>
                      <a:pt x="1660" y="20520"/>
                      <a:pt x="1409" y="20904"/>
                    </a:cubicBezTo>
                    <a:lnTo>
                      <a:pt x="28" y="21407"/>
                    </a:lnTo>
                    <a:cubicBezTo>
                      <a:pt x="14" y="21559"/>
                      <a:pt x="5" y="21706"/>
                      <a:pt x="1" y="21857"/>
                    </a:cubicBezTo>
                    <a:cubicBezTo>
                      <a:pt x="705" y="21599"/>
                      <a:pt x="937" y="21514"/>
                      <a:pt x="1012" y="21487"/>
                    </a:cubicBezTo>
                    <a:lnTo>
                      <a:pt x="1012" y="21487"/>
                    </a:lnTo>
                    <a:cubicBezTo>
                      <a:pt x="736" y="21867"/>
                      <a:pt x="437" y="22227"/>
                      <a:pt x="90" y="22544"/>
                    </a:cubicBezTo>
                    <a:cubicBezTo>
                      <a:pt x="112" y="22526"/>
                      <a:pt x="135" y="22513"/>
                      <a:pt x="161" y="22491"/>
                    </a:cubicBezTo>
                    <a:cubicBezTo>
                      <a:pt x="567" y="22147"/>
                      <a:pt x="915" y="21737"/>
                      <a:pt x="1240" y="21314"/>
                    </a:cubicBezTo>
                    <a:cubicBezTo>
                      <a:pt x="1285" y="21256"/>
                      <a:pt x="1329" y="21193"/>
                      <a:pt x="1374" y="21131"/>
                    </a:cubicBezTo>
                    <a:lnTo>
                      <a:pt x="1512" y="21577"/>
                    </a:lnTo>
                    <a:cubicBezTo>
                      <a:pt x="1623" y="21501"/>
                      <a:pt x="1748" y="21421"/>
                      <a:pt x="1868" y="21340"/>
                    </a:cubicBezTo>
                    <a:cubicBezTo>
                      <a:pt x="1757" y="20974"/>
                      <a:pt x="1703" y="20791"/>
                      <a:pt x="1677" y="20702"/>
                    </a:cubicBezTo>
                    <a:cubicBezTo>
                      <a:pt x="1874" y="20408"/>
                      <a:pt x="2065" y="20110"/>
                      <a:pt x="2252" y="19807"/>
                    </a:cubicBezTo>
                    <a:cubicBezTo>
                      <a:pt x="2395" y="19575"/>
                      <a:pt x="2528" y="19342"/>
                      <a:pt x="2666" y="19111"/>
                    </a:cubicBezTo>
                    <a:lnTo>
                      <a:pt x="3099" y="20538"/>
                    </a:lnTo>
                    <a:cubicBezTo>
                      <a:pt x="3220" y="20457"/>
                      <a:pt x="3340" y="20381"/>
                      <a:pt x="3461" y="20301"/>
                    </a:cubicBezTo>
                    <a:cubicBezTo>
                      <a:pt x="3152" y="19285"/>
                      <a:pt x="3010" y="18826"/>
                      <a:pt x="2948" y="18620"/>
                    </a:cubicBezTo>
                    <a:cubicBezTo>
                      <a:pt x="3273" y="18041"/>
                      <a:pt x="3580" y="17457"/>
                      <a:pt x="3889" y="16868"/>
                    </a:cubicBezTo>
                    <a:lnTo>
                      <a:pt x="4691" y="19490"/>
                    </a:lnTo>
                    <a:lnTo>
                      <a:pt x="5052" y="19249"/>
                    </a:lnTo>
                    <a:cubicBezTo>
                      <a:pt x="4500" y="17457"/>
                      <a:pt x="4263" y="16681"/>
                      <a:pt x="4160" y="16346"/>
                    </a:cubicBezTo>
                    <a:cubicBezTo>
                      <a:pt x="4294" y="16074"/>
                      <a:pt x="4562" y="15548"/>
                      <a:pt x="5084" y="14527"/>
                    </a:cubicBezTo>
                    <a:lnTo>
                      <a:pt x="6265" y="18397"/>
                    </a:lnTo>
                    <a:cubicBezTo>
                      <a:pt x="6416" y="18286"/>
                      <a:pt x="6519" y="18202"/>
                      <a:pt x="6577" y="18143"/>
                    </a:cubicBezTo>
                    <a:cubicBezTo>
                      <a:pt x="6591" y="18130"/>
                      <a:pt x="6599" y="18116"/>
                      <a:pt x="6613" y="18107"/>
                    </a:cubicBezTo>
                    <a:cubicBezTo>
                      <a:pt x="5828" y="15548"/>
                      <a:pt x="5494" y="14461"/>
                      <a:pt x="5351" y="14002"/>
                    </a:cubicBezTo>
                    <a:cubicBezTo>
                      <a:pt x="5444" y="13814"/>
                      <a:pt x="5547" y="13613"/>
                      <a:pt x="5658" y="13395"/>
                    </a:cubicBezTo>
                    <a:cubicBezTo>
                      <a:pt x="5864" y="12998"/>
                      <a:pt x="6068" y="12596"/>
                      <a:pt x="6278" y="12199"/>
                    </a:cubicBezTo>
                    <a:lnTo>
                      <a:pt x="7732" y="16930"/>
                    </a:lnTo>
                    <a:cubicBezTo>
                      <a:pt x="7839" y="16815"/>
                      <a:pt x="7946" y="16694"/>
                      <a:pt x="8053" y="16578"/>
                    </a:cubicBezTo>
                    <a:cubicBezTo>
                      <a:pt x="7121" y="13541"/>
                      <a:pt x="6724" y="12244"/>
                      <a:pt x="6555" y="11691"/>
                    </a:cubicBezTo>
                    <a:cubicBezTo>
                      <a:pt x="6823" y="11201"/>
                      <a:pt x="7103" y="10720"/>
                      <a:pt x="7397" y="10251"/>
                    </a:cubicBezTo>
                    <a:cubicBezTo>
                      <a:pt x="7442" y="10184"/>
                      <a:pt x="7486" y="10117"/>
                      <a:pt x="7531" y="10051"/>
                    </a:cubicBezTo>
                    <a:lnTo>
                      <a:pt x="9136" y="15290"/>
                    </a:lnTo>
                    <a:cubicBezTo>
                      <a:pt x="9243" y="15152"/>
                      <a:pt x="9342" y="15018"/>
                      <a:pt x="9439" y="14875"/>
                    </a:cubicBezTo>
                    <a:cubicBezTo>
                      <a:pt x="8436" y="11598"/>
                      <a:pt x="8013" y="10220"/>
                      <a:pt x="7834" y="9641"/>
                    </a:cubicBezTo>
                    <a:cubicBezTo>
                      <a:pt x="8173" y="9221"/>
                      <a:pt x="8552" y="8829"/>
                      <a:pt x="8945" y="8432"/>
                    </a:cubicBezTo>
                    <a:lnTo>
                      <a:pt x="10429" y="13270"/>
                    </a:lnTo>
                    <a:cubicBezTo>
                      <a:pt x="10519" y="13087"/>
                      <a:pt x="10608" y="12899"/>
                      <a:pt x="10688" y="12712"/>
                    </a:cubicBezTo>
                    <a:cubicBezTo>
                      <a:pt x="9840" y="9939"/>
                      <a:pt x="9449" y="8678"/>
                      <a:pt x="9274" y="8098"/>
                    </a:cubicBezTo>
                    <a:cubicBezTo>
                      <a:pt x="9439" y="7929"/>
                      <a:pt x="9605" y="7754"/>
                      <a:pt x="9766" y="7576"/>
                    </a:cubicBezTo>
                    <a:cubicBezTo>
                      <a:pt x="9974" y="7353"/>
                      <a:pt x="10180" y="7108"/>
                      <a:pt x="10371" y="6849"/>
                    </a:cubicBezTo>
                    <a:lnTo>
                      <a:pt x="11468" y="10438"/>
                    </a:lnTo>
                    <a:cubicBezTo>
                      <a:pt x="11544" y="10220"/>
                      <a:pt x="11620" y="10001"/>
                      <a:pt x="11705" y="9787"/>
                    </a:cubicBezTo>
                    <a:cubicBezTo>
                      <a:pt x="11143" y="7968"/>
                      <a:pt x="10840" y="6970"/>
                      <a:pt x="10670" y="6421"/>
                    </a:cubicBezTo>
                    <a:cubicBezTo>
                      <a:pt x="10750" y="6297"/>
                      <a:pt x="10826" y="6167"/>
                      <a:pt x="10902" y="6038"/>
                    </a:cubicBezTo>
                    <a:cubicBezTo>
                      <a:pt x="11170" y="5561"/>
                      <a:pt x="11388" y="5066"/>
                      <a:pt x="11585" y="4575"/>
                    </a:cubicBezTo>
                    <a:lnTo>
                      <a:pt x="12628" y="7982"/>
                    </a:lnTo>
                    <a:cubicBezTo>
                      <a:pt x="12721" y="7826"/>
                      <a:pt x="12820" y="7670"/>
                      <a:pt x="12913" y="7509"/>
                    </a:cubicBezTo>
                    <a:cubicBezTo>
                      <a:pt x="12361" y="5699"/>
                      <a:pt x="12026" y="4606"/>
                      <a:pt x="11820" y="3951"/>
                    </a:cubicBezTo>
                    <a:cubicBezTo>
                      <a:pt x="11990" y="3501"/>
                      <a:pt x="12151" y="3054"/>
                      <a:pt x="12320" y="2626"/>
                    </a:cubicBezTo>
                    <a:cubicBezTo>
                      <a:pt x="12427" y="2364"/>
                      <a:pt x="12538" y="2105"/>
                      <a:pt x="12659" y="1856"/>
                    </a:cubicBezTo>
                    <a:lnTo>
                      <a:pt x="13890" y="5873"/>
                    </a:lnTo>
                    <a:cubicBezTo>
                      <a:pt x="13987" y="5694"/>
                      <a:pt x="14077" y="5516"/>
                      <a:pt x="14157" y="5342"/>
                    </a:cubicBezTo>
                    <a:cubicBezTo>
                      <a:pt x="13515" y="3237"/>
                      <a:pt x="13145" y="2025"/>
                      <a:pt x="12931" y="1325"/>
                    </a:cubicBezTo>
                    <a:cubicBezTo>
                      <a:pt x="12976" y="1241"/>
                      <a:pt x="13020" y="1160"/>
                      <a:pt x="13069" y="1075"/>
                    </a:cubicBezTo>
                    <a:cubicBezTo>
                      <a:pt x="13136" y="955"/>
                      <a:pt x="13207" y="834"/>
                      <a:pt x="13283" y="714"/>
                    </a:cubicBezTo>
                    <a:cubicBezTo>
                      <a:pt x="13243" y="683"/>
                      <a:pt x="13203" y="652"/>
                      <a:pt x="13163" y="620"/>
                    </a:cubicBezTo>
                    <a:cubicBezTo>
                      <a:pt x="12828" y="352"/>
                      <a:pt x="12445" y="144"/>
                      <a:pt x="12044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7"/>
              <p:cNvSpPr/>
              <p:nvPr/>
            </p:nvSpPr>
            <p:spPr>
              <a:xfrm>
                <a:off x="1822858" y="-182183"/>
                <a:ext cx="981253" cy="1239216"/>
              </a:xfrm>
              <a:custGeom>
                <a:rect b="b" l="l" r="r" t="t"/>
                <a:pathLst>
                  <a:path extrusionOk="0" h="39012" w="30891">
                    <a:moveTo>
                      <a:pt x="10133" y="0"/>
                    </a:moveTo>
                    <a:cubicBezTo>
                      <a:pt x="8627" y="0"/>
                      <a:pt x="7118" y="634"/>
                      <a:pt x="5970" y="1633"/>
                    </a:cubicBezTo>
                    <a:cubicBezTo>
                      <a:pt x="0" y="6819"/>
                      <a:pt x="6447" y="11912"/>
                      <a:pt x="8985" y="16914"/>
                    </a:cubicBezTo>
                    <a:cubicBezTo>
                      <a:pt x="9756" y="18443"/>
                      <a:pt x="10238" y="20106"/>
                      <a:pt x="10907" y="21689"/>
                    </a:cubicBezTo>
                    <a:cubicBezTo>
                      <a:pt x="11000" y="21912"/>
                      <a:pt x="11098" y="22135"/>
                      <a:pt x="11201" y="22349"/>
                    </a:cubicBezTo>
                    <a:cubicBezTo>
                      <a:pt x="12934" y="26054"/>
                      <a:pt x="15990" y="28939"/>
                      <a:pt x="18972" y="31735"/>
                    </a:cubicBezTo>
                    <a:cubicBezTo>
                      <a:pt x="20033" y="32729"/>
                      <a:pt x="30877" y="38802"/>
                      <a:pt x="30891" y="39012"/>
                    </a:cubicBezTo>
                    <a:cubicBezTo>
                      <a:pt x="30502" y="31458"/>
                      <a:pt x="27591" y="25510"/>
                      <a:pt x="24693" y="18528"/>
                    </a:cubicBezTo>
                    <a:cubicBezTo>
                      <a:pt x="24069" y="17030"/>
                      <a:pt x="23440" y="15523"/>
                      <a:pt x="22561" y="14159"/>
                    </a:cubicBezTo>
                    <a:cubicBezTo>
                      <a:pt x="21335" y="12259"/>
                      <a:pt x="19649" y="10685"/>
                      <a:pt x="18414" y="8790"/>
                    </a:cubicBezTo>
                    <a:cubicBezTo>
                      <a:pt x="16342" y="5602"/>
                      <a:pt x="15120" y="1166"/>
                      <a:pt x="11450" y="171"/>
                    </a:cubicBezTo>
                    <a:cubicBezTo>
                      <a:pt x="11018" y="55"/>
                      <a:pt x="10575" y="0"/>
                      <a:pt x="1013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7"/>
              <p:cNvSpPr/>
              <p:nvPr/>
            </p:nvSpPr>
            <p:spPr>
              <a:xfrm>
                <a:off x="1969421" y="-167285"/>
                <a:ext cx="831576" cy="1220221"/>
              </a:xfrm>
              <a:custGeom>
                <a:rect b="b" l="l" r="r" t="t"/>
                <a:pathLst>
                  <a:path extrusionOk="0" h="38414" w="26179">
                    <a:moveTo>
                      <a:pt x="3247" y="1"/>
                    </a:moveTo>
                    <a:cubicBezTo>
                      <a:pt x="2551" y="281"/>
                      <a:pt x="1900" y="688"/>
                      <a:pt x="1338" y="1174"/>
                    </a:cubicBezTo>
                    <a:cubicBezTo>
                      <a:pt x="1272" y="1236"/>
                      <a:pt x="1204" y="1294"/>
                      <a:pt x="1138" y="1351"/>
                    </a:cubicBezTo>
                    <a:cubicBezTo>
                      <a:pt x="1276" y="1557"/>
                      <a:pt x="1410" y="1758"/>
                      <a:pt x="1543" y="1967"/>
                    </a:cubicBezTo>
                    <a:cubicBezTo>
                      <a:pt x="1632" y="2106"/>
                      <a:pt x="1722" y="2248"/>
                      <a:pt x="1807" y="2391"/>
                    </a:cubicBezTo>
                    <a:cubicBezTo>
                      <a:pt x="1494" y="3631"/>
                      <a:pt x="946" y="5784"/>
                      <a:pt x="0" y="9521"/>
                    </a:cubicBezTo>
                    <a:cubicBezTo>
                      <a:pt x="157" y="9819"/>
                      <a:pt x="331" y="10126"/>
                      <a:pt x="514" y="10426"/>
                    </a:cubicBezTo>
                    <a:lnTo>
                      <a:pt x="2324" y="3296"/>
                    </a:lnTo>
                    <a:cubicBezTo>
                      <a:pt x="2556" y="3724"/>
                      <a:pt x="2774" y="4166"/>
                      <a:pt x="2984" y="4621"/>
                    </a:cubicBezTo>
                    <a:cubicBezTo>
                      <a:pt x="3318" y="5351"/>
                      <a:pt x="3634" y="6113"/>
                      <a:pt x="3969" y="6889"/>
                    </a:cubicBezTo>
                    <a:cubicBezTo>
                      <a:pt x="3671" y="8053"/>
                      <a:pt x="3180" y="9988"/>
                      <a:pt x="2364" y="13212"/>
                    </a:cubicBezTo>
                    <a:cubicBezTo>
                      <a:pt x="2547" y="13480"/>
                      <a:pt x="2729" y="13747"/>
                      <a:pt x="2903" y="14011"/>
                    </a:cubicBezTo>
                    <a:lnTo>
                      <a:pt x="4441" y="7959"/>
                    </a:lnTo>
                    <a:cubicBezTo>
                      <a:pt x="4821" y="8803"/>
                      <a:pt x="5244" y="9650"/>
                      <a:pt x="5757" y="10461"/>
                    </a:cubicBezTo>
                    <a:cubicBezTo>
                      <a:pt x="5896" y="10684"/>
                      <a:pt x="6042" y="10898"/>
                      <a:pt x="6194" y="11112"/>
                    </a:cubicBezTo>
                    <a:cubicBezTo>
                      <a:pt x="5949" y="12089"/>
                      <a:pt x="5499" y="13863"/>
                      <a:pt x="4678" y="17092"/>
                    </a:cubicBezTo>
                    <a:cubicBezTo>
                      <a:pt x="4843" y="17456"/>
                      <a:pt x="4994" y="17831"/>
                      <a:pt x="5137" y="18206"/>
                    </a:cubicBezTo>
                    <a:lnTo>
                      <a:pt x="6756" y="11838"/>
                    </a:lnTo>
                    <a:cubicBezTo>
                      <a:pt x="7112" y="12272"/>
                      <a:pt x="7491" y="12682"/>
                      <a:pt x="7875" y="13056"/>
                    </a:cubicBezTo>
                    <a:cubicBezTo>
                      <a:pt x="8174" y="13355"/>
                      <a:pt x="8477" y="13645"/>
                      <a:pt x="8781" y="13925"/>
                    </a:cubicBezTo>
                    <a:cubicBezTo>
                      <a:pt x="8522" y="14951"/>
                      <a:pt x="7951" y="17199"/>
                      <a:pt x="6698" y="22121"/>
                    </a:cubicBezTo>
                    <a:cubicBezTo>
                      <a:pt x="6859" y="22442"/>
                      <a:pt x="7028" y="22763"/>
                      <a:pt x="7206" y="23074"/>
                    </a:cubicBezTo>
                    <a:lnTo>
                      <a:pt x="9386" y="14483"/>
                    </a:lnTo>
                    <a:cubicBezTo>
                      <a:pt x="10104" y="15147"/>
                      <a:pt x="10804" y="15794"/>
                      <a:pt x="11429" y="16499"/>
                    </a:cubicBezTo>
                    <a:cubicBezTo>
                      <a:pt x="11166" y="17532"/>
                      <a:pt x="10546" y="19981"/>
                      <a:pt x="9069" y="25799"/>
                    </a:cubicBezTo>
                    <a:cubicBezTo>
                      <a:pt x="9252" y="26035"/>
                      <a:pt x="9440" y="26263"/>
                      <a:pt x="9637" y="26495"/>
                    </a:cubicBezTo>
                    <a:lnTo>
                      <a:pt x="11995" y="17194"/>
                    </a:lnTo>
                    <a:cubicBezTo>
                      <a:pt x="12080" y="17306"/>
                      <a:pt x="12164" y="17421"/>
                      <a:pt x="12244" y="17537"/>
                    </a:cubicBezTo>
                    <a:cubicBezTo>
                      <a:pt x="12806" y="18322"/>
                      <a:pt x="13333" y="19142"/>
                      <a:pt x="13845" y="19981"/>
                    </a:cubicBezTo>
                    <a:cubicBezTo>
                      <a:pt x="13596" y="20961"/>
                      <a:pt x="13012" y="23267"/>
                      <a:pt x="11643" y="28657"/>
                    </a:cubicBezTo>
                    <a:cubicBezTo>
                      <a:pt x="11839" y="28853"/>
                      <a:pt x="12035" y="29054"/>
                      <a:pt x="12236" y="29250"/>
                    </a:cubicBezTo>
                    <a:lnTo>
                      <a:pt x="14372" y="20850"/>
                    </a:lnTo>
                    <a:cubicBezTo>
                      <a:pt x="14773" y="21523"/>
                      <a:pt x="15165" y="22206"/>
                      <a:pt x="15557" y="22883"/>
                    </a:cubicBezTo>
                    <a:cubicBezTo>
                      <a:pt x="15767" y="23253"/>
                      <a:pt x="15963" y="23597"/>
                      <a:pt x="16146" y="23913"/>
                    </a:cubicBezTo>
                    <a:cubicBezTo>
                      <a:pt x="15936" y="24733"/>
                      <a:pt x="15450" y="26665"/>
                      <a:pt x="14296" y="31207"/>
                    </a:cubicBezTo>
                    <a:cubicBezTo>
                      <a:pt x="14318" y="31225"/>
                      <a:pt x="14335" y="31248"/>
                      <a:pt x="14358" y="31266"/>
                    </a:cubicBezTo>
                    <a:cubicBezTo>
                      <a:pt x="14461" y="31363"/>
                      <a:pt x="14652" y="31507"/>
                      <a:pt x="14920" y="31685"/>
                    </a:cubicBezTo>
                    <a:lnTo>
                      <a:pt x="16663" y="24819"/>
                    </a:lnTo>
                    <a:cubicBezTo>
                      <a:pt x="17657" y="26562"/>
                      <a:pt x="18171" y="27458"/>
                      <a:pt x="18433" y="27917"/>
                    </a:cubicBezTo>
                    <a:cubicBezTo>
                      <a:pt x="18282" y="28511"/>
                      <a:pt x="17930" y="29888"/>
                      <a:pt x="17122" y="33067"/>
                    </a:cubicBezTo>
                    <a:cubicBezTo>
                      <a:pt x="17332" y="33201"/>
                      <a:pt x="17550" y="33330"/>
                      <a:pt x="17769" y="33460"/>
                    </a:cubicBezTo>
                    <a:lnTo>
                      <a:pt x="18951" y="28809"/>
                    </a:lnTo>
                    <a:cubicBezTo>
                      <a:pt x="19535" y="29812"/>
                      <a:pt x="20132" y="30806"/>
                      <a:pt x="20747" y="31792"/>
                    </a:cubicBezTo>
                    <a:cubicBezTo>
                      <a:pt x="20653" y="32157"/>
                      <a:pt x="20449" y="32973"/>
                      <a:pt x="19990" y="34775"/>
                    </a:cubicBezTo>
                    <a:cubicBezTo>
                      <a:pt x="20208" y="34904"/>
                      <a:pt x="20426" y="35029"/>
                      <a:pt x="20640" y="35158"/>
                    </a:cubicBezTo>
                    <a:cubicBezTo>
                      <a:pt x="20640" y="35158"/>
                      <a:pt x="20640" y="35154"/>
                      <a:pt x="21283" y="32625"/>
                    </a:cubicBezTo>
                    <a:cubicBezTo>
                      <a:pt x="21536" y="33022"/>
                      <a:pt x="21799" y="33415"/>
                      <a:pt x="22063" y="33808"/>
                    </a:cubicBezTo>
                    <a:cubicBezTo>
                      <a:pt x="22415" y="34320"/>
                      <a:pt x="22776" y="34828"/>
                      <a:pt x="23151" y="35323"/>
                    </a:cubicBezTo>
                    <a:cubicBezTo>
                      <a:pt x="23110" y="35488"/>
                      <a:pt x="23030" y="35809"/>
                      <a:pt x="22865" y="36460"/>
                    </a:cubicBezTo>
                    <a:cubicBezTo>
                      <a:pt x="23088" y="36594"/>
                      <a:pt x="23307" y="36718"/>
                      <a:pt x="23512" y="36843"/>
                    </a:cubicBezTo>
                    <a:cubicBezTo>
                      <a:pt x="23512" y="36843"/>
                      <a:pt x="23512" y="36839"/>
                      <a:pt x="23713" y="36049"/>
                    </a:cubicBezTo>
                    <a:cubicBezTo>
                      <a:pt x="23797" y="36152"/>
                      <a:pt x="23882" y="36255"/>
                      <a:pt x="23966" y="36358"/>
                    </a:cubicBezTo>
                    <a:cubicBezTo>
                      <a:pt x="24569" y="37066"/>
                      <a:pt x="25215" y="37757"/>
                      <a:pt x="25950" y="38329"/>
                    </a:cubicBezTo>
                    <a:cubicBezTo>
                      <a:pt x="26000" y="38360"/>
                      <a:pt x="26040" y="38387"/>
                      <a:pt x="26080" y="38413"/>
                    </a:cubicBezTo>
                    <a:cubicBezTo>
                      <a:pt x="25442" y="37891"/>
                      <a:pt x="24890" y="37280"/>
                      <a:pt x="24377" y="36643"/>
                    </a:cubicBezTo>
                    <a:lnTo>
                      <a:pt x="24377" y="36643"/>
                    </a:lnTo>
                    <a:cubicBezTo>
                      <a:pt x="24511" y="36683"/>
                      <a:pt x="24921" y="36812"/>
                      <a:pt x="26178" y="37205"/>
                    </a:cubicBezTo>
                    <a:cubicBezTo>
                      <a:pt x="26156" y="36938"/>
                      <a:pt x="26129" y="36679"/>
                      <a:pt x="26098" y="36420"/>
                    </a:cubicBezTo>
                    <a:lnTo>
                      <a:pt x="23628" y="35654"/>
                    </a:lnTo>
                    <a:cubicBezTo>
                      <a:pt x="23164" y="35002"/>
                      <a:pt x="22727" y="34329"/>
                      <a:pt x="22308" y="33651"/>
                    </a:cubicBezTo>
                    <a:cubicBezTo>
                      <a:pt x="22054" y="33240"/>
                      <a:pt x="21809" y="32831"/>
                      <a:pt x="21563" y="32416"/>
                    </a:cubicBezTo>
                    <a:lnTo>
                      <a:pt x="21563" y="32416"/>
                    </a:lnTo>
                    <a:cubicBezTo>
                      <a:pt x="21937" y="32532"/>
                      <a:pt x="22945" y="32845"/>
                      <a:pt x="25670" y="33691"/>
                    </a:cubicBezTo>
                    <a:cubicBezTo>
                      <a:pt x="25612" y="33419"/>
                      <a:pt x="25554" y="33152"/>
                      <a:pt x="25496" y="32884"/>
                    </a:cubicBezTo>
                    <a:lnTo>
                      <a:pt x="21037" y="31493"/>
                    </a:lnTo>
                    <a:cubicBezTo>
                      <a:pt x="20453" y="30468"/>
                      <a:pt x="19896" y="29424"/>
                      <a:pt x="19348" y="28381"/>
                    </a:cubicBezTo>
                    <a:lnTo>
                      <a:pt x="19348" y="28381"/>
                    </a:lnTo>
                    <a:cubicBezTo>
                      <a:pt x="19896" y="28550"/>
                      <a:pt x="21278" y="28978"/>
                      <a:pt x="24756" y="30057"/>
                    </a:cubicBezTo>
                    <a:cubicBezTo>
                      <a:pt x="24672" y="29781"/>
                      <a:pt x="24582" y="29500"/>
                      <a:pt x="24497" y="29219"/>
                    </a:cubicBezTo>
                    <a:cubicBezTo>
                      <a:pt x="24497" y="29219"/>
                      <a:pt x="24493" y="29219"/>
                      <a:pt x="18883" y="27476"/>
                    </a:cubicBezTo>
                    <a:cubicBezTo>
                      <a:pt x="18179" y="26107"/>
                      <a:pt x="17671" y="25113"/>
                      <a:pt x="17301" y="24395"/>
                    </a:cubicBezTo>
                    <a:lnTo>
                      <a:pt x="17301" y="24395"/>
                    </a:lnTo>
                    <a:cubicBezTo>
                      <a:pt x="17983" y="24605"/>
                      <a:pt x="19610" y="25108"/>
                      <a:pt x="23476" y="26312"/>
                    </a:cubicBezTo>
                    <a:cubicBezTo>
                      <a:pt x="23369" y="26023"/>
                      <a:pt x="23258" y="25741"/>
                      <a:pt x="23147" y="25451"/>
                    </a:cubicBezTo>
                    <a:lnTo>
                      <a:pt x="16837" y="23490"/>
                    </a:lnTo>
                    <a:lnTo>
                      <a:pt x="16315" y="22473"/>
                    </a:lnTo>
                    <a:cubicBezTo>
                      <a:pt x="15954" y="21778"/>
                      <a:pt x="15597" y="21086"/>
                      <a:pt x="15228" y="20395"/>
                    </a:cubicBezTo>
                    <a:lnTo>
                      <a:pt x="15228" y="20395"/>
                    </a:lnTo>
                    <a:cubicBezTo>
                      <a:pt x="16035" y="20645"/>
                      <a:pt x="17854" y="21211"/>
                      <a:pt x="21937" y="22482"/>
                    </a:cubicBezTo>
                    <a:cubicBezTo>
                      <a:pt x="21818" y="22192"/>
                      <a:pt x="21697" y="21903"/>
                      <a:pt x="21573" y="21613"/>
                    </a:cubicBezTo>
                    <a:lnTo>
                      <a:pt x="14737" y="19485"/>
                    </a:lnTo>
                    <a:cubicBezTo>
                      <a:pt x="14251" y="18607"/>
                      <a:pt x="13747" y="17738"/>
                      <a:pt x="13195" y="16882"/>
                    </a:cubicBezTo>
                    <a:cubicBezTo>
                      <a:pt x="13065" y="16681"/>
                      <a:pt x="12927" y="16485"/>
                      <a:pt x="12788" y="16289"/>
                    </a:cubicBezTo>
                    <a:lnTo>
                      <a:pt x="12788" y="16289"/>
                    </a:lnTo>
                    <a:cubicBezTo>
                      <a:pt x="13814" y="16606"/>
                      <a:pt x="15936" y="17265"/>
                      <a:pt x="20315" y="18629"/>
                    </a:cubicBezTo>
                    <a:cubicBezTo>
                      <a:pt x="20239" y="18438"/>
                      <a:pt x="20155" y="18250"/>
                      <a:pt x="20079" y="18059"/>
                    </a:cubicBezTo>
                    <a:cubicBezTo>
                      <a:pt x="20034" y="17960"/>
                      <a:pt x="19994" y="17858"/>
                      <a:pt x="19949" y="17756"/>
                    </a:cubicBezTo>
                    <a:lnTo>
                      <a:pt x="12026" y="15290"/>
                    </a:lnTo>
                    <a:cubicBezTo>
                      <a:pt x="11745" y="14951"/>
                      <a:pt x="11460" y="14626"/>
                      <a:pt x="11166" y="14309"/>
                    </a:cubicBezTo>
                    <a:cubicBezTo>
                      <a:pt x="10439" y="13511"/>
                      <a:pt x="9694" y="12766"/>
                      <a:pt x="9021" y="11990"/>
                    </a:cubicBezTo>
                    <a:cubicBezTo>
                      <a:pt x="8927" y="11888"/>
                      <a:pt x="8843" y="11785"/>
                      <a:pt x="8754" y="11683"/>
                    </a:cubicBezTo>
                    <a:lnTo>
                      <a:pt x="8754" y="11683"/>
                    </a:lnTo>
                    <a:cubicBezTo>
                      <a:pt x="10140" y="12116"/>
                      <a:pt x="12931" y="12980"/>
                      <a:pt x="18562" y="14733"/>
                    </a:cubicBezTo>
                    <a:cubicBezTo>
                      <a:pt x="18389" y="14416"/>
                      <a:pt x="18210" y="14112"/>
                      <a:pt x="18023" y="13810"/>
                    </a:cubicBezTo>
                    <a:lnTo>
                      <a:pt x="7995" y="10693"/>
                    </a:lnTo>
                    <a:cubicBezTo>
                      <a:pt x="7741" y="10323"/>
                      <a:pt x="7509" y="9949"/>
                      <a:pt x="7299" y="9556"/>
                    </a:cubicBezTo>
                    <a:cubicBezTo>
                      <a:pt x="6966" y="8936"/>
                      <a:pt x="6684" y="8280"/>
                      <a:pt x="6417" y="7607"/>
                    </a:cubicBezTo>
                    <a:lnTo>
                      <a:pt x="6417" y="7607"/>
                    </a:lnTo>
                    <a:cubicBezTo>
                      <a:pt x="7657" y="7991"/>
                      <a:pt x="10184" y="8776"/>
                      <a:pt x="15362" y="10385"/>
                    </a:cubicBezTo>
                    <a:cubicBezTo>
                      <a:pt x="15089" y="10056"/>
                      <a:pt x="14813" y="9716"/>
                      <a:pt x="14554" y="9377"/>
                    </a:cubicBezTo>
                    <a:lnTo>
                      <a:pt x="6096" y="6747"/>
                    </a:lnTo>
                    <a:cubicBezTo>
                      <a:pt x="5757" y="5802"/>
                      <a:pt x="5445" y="4829"/>
                      <a:pt x="5066" y="3835"/>
                    </a:cubicBezTo>
                    <a:lnTo>
                      <a:pt x="5066" y="3835"/>
                    </a:lnTo>
                    <a:cubicBezTo>
                      <a:pt x="6252" y="4205"/>
                      <a:pt x="8454" y="4892"/>
                      <a:pt x="12565" y="6167"/>
                    </a:cubicBezTo>
                    <a:cubicBezTo>
                      <a:pt x="12405" y="5864"/>
                      <a:pt x="12244" y="5561"/>
                      <a:pt x="12084" y="5263"/>
                    </a:cubicBezTo>
                    <a:lnTo>
                      <a:pt x="4731" y="2975"/>
                    </a:lnTo>
                    <a:cubicBezTo>
                      <a:pt x="4414" y="2213"/>
                      <a:pt x="4054" y="1458"/>
                      <a:pt x="3657" y="732"/>
                    </a:cubicBezTo>
                    <a:cubicBezTo>
                      <a:pt x="3523" y="487"/>
                      <a:pt x="3389" y="242"/>
                      <a:pt x="3247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7"/>
              <p:cNvSpPr/>
              <p:nvPr/>
            </p:nvSpPr>
            <p:spPr>
              <a:xfrm>
                <a:off x="2944702" y="-23231"/>
                <a:ext cx="597881" cy="859307"/>
              </a:xfrm>
              <a:custGeom>
                <a:rect b="b" l="l" r="r" t="t"/>
                <a:pathLst>
                  <a:path extrusionOk="0" h="27052" w="18822">
                    <a:moveTo>
                      <a:pt x="9395" y="0"/>
                    </a:moveTo>
                    <a:cubicBezTo>
                      <a:pt x="7734" y="0"/>
                      <a:pt x="5877" y="569"/>
                      <a:pt x="3845" y="1878"/>
                    </a:cubicBezTo>
                    <a:cubicBezTo>
                      <a:pt x="3835" y="1882"/>
                      <a:pt x="3831" y="1887"/>
                      <a:pt x="3826" y="1887"/>
                    </a:cubicBezTo>
                    <a:cubicBezTo>
                      <a:pt x="3755" y="1936"/>
                      <a:pt x="3684" y="1980"/>
                      <a:pt x="3612" y="2025"/>
                    </a:cubicBezTo>
                    <a:cubicBezTo>
                      <a:pt x="2083" y="3041"/>
                      <a:pt x="1133" y="4280"/>
                      <a:pt x="634" y="5641"/>
                    </a:cubicBezTo>
                    <a:cubicBezTo>
                      <a:pt x="625" y="5659"/>
                      <a:pt x="620" y="5672"/>
                      <a:pt x="616" y="5690"/>
                    </a:cubicBezTo>
                    <a:cubicBezTo>
                      <a:pt x="612" y="5698"/>
                      <a:pt x="607" y="5712"/>
                      <a:pt x="603" y="5721"/>
                    </a:cubicBezTo>
                    <a:cubicBezTo>
                      <a:pt x="1" y="7424"/>
                      <a:pt x="85" y="9306"/>
                      <a:pt x="594" y="11174"/>
                    </a:cubicBezTo>
                    <a:lnTo>
                      <a:pt x="594" y="11183"/>
                    </a:lnTo>
                    <a:cubicBezTo>
                      <a:pt x="612" y="11250"/>
                      <a:pt x="630" y="11316"/>
                      <a:pt x="647" y="11379"/>
                    </a:cubicBezTo>
                    <a:cubicBezTo>
                      <a:pt x="651" y="11392"/>
                      <a:pt x="657" y="11410"/>
                      <a:pt x="661" y="11423"/>
                    </a:cubicBezTo>
                    <a:cubicBezTo>
                      <a:pt x="951" y="12419"/>
                      <a:pt x="1357" y="13403"/>
                      <a:pt x="1838" y="14353"/>
                    </a:cubicBezTo>
                    <a:cubicBezTo>
                      <a:pt x="1842" y="14366"/>
                      <a:pt x="1847" y="14376"/>
                      <a:pt x="1851" y="14384"/>
                    </a:cubicBezTo>
                    <a:cubicBezTo>
                      <a:pt x="2007" y="14687"/>
                      <a:pt x="2172" y="14991"/>
                      <a:pt x="2342" y="15290"/>
                    </a:cubicBezTo>
                    <a:cubicBezTo>
                      <a:pt x="3733" y="17742"/>
                      <a:pt x="5534" y="20064"/>
                      <a:pt x="7607" y="21951"/>
                    </a:cubicBezTo>
                    <a:cubicBezTo>
                      <a:pt x="7831" y="22151"/>
                      <a:pt x="9008" y="22968"/>
                      <a:pt x="10443" y="23886"/>
                    </a:cubicBezTo>
                    <a:cubicBezTo>
                      <a:pt x="10858" y="24153"/>
                      <a:pt x="11295" y="24430"/>
                      <a:pt x="11727" y="24698"/>
                    </a:cubicBezTo>
                    <a:lnTo>
                      <a:pt x="11727" y="24693"/>
                    </a:lnTo>
                    <a:cubicBezTo>
                      <a:pt x="12146" y="24952"/>
                      <a:pt x="12570" y="25206"/>
                      <a:pt x="12984" y="25447"/>
                    </a:cubicBezTo>
                    <a:lnTo>
                      <a:pt x="12984" y="25451"/>
                    </a:lnTo>
                    <a:cubicBezTo>
                      <a:pt x="13319" y="25647"/>
                      <a:pt x="13649" y="25830"/>
                      <a:pt x="13961" y="26009"/>
                    </a:cubicBezTo>
                    <a:lnTo>
                      <a:pt x="13966" y="26003"/>
                    </a:lnTo>
                    <a:cubicBezTo>
                      <a:pt x="14081" y="26067"/>
                      <a:pt x="14202" y="26133"/>
                      <a:pt x="14313" y="26191"/>
                    </a:cubicBezTo>
                    <a:cubicBezTo>
                      <a:pt x="15277" y="26705"/>
                      <a:pt x="16072" y="27052"/>
                      <a:pt x="16452" y="27052"/>
                    </a:cubicBezTo>
                    <a:cubicBezTo>
                      <a:pt x="16580" y="27052"/>
                      <a:pt x="16661" y="27012"/>
                      <a:pt x="16686" y="26927"/>
                    </a:cubicBezTo>
                    <a:cubicBezTo>
                      <a:pt x="17849" y="22749"/>
                      <a:pt x="18822" y="18465"/>
                      <a:pt x="18804" y="14121"/>
                    </a:cubicBezTo>
                    <a:cubicBezTo>
                      <a:pt x="18773" y="7714"/>
                      <a:pt x="15776" y="968"/>
                      <a:pt x="10550" y="98"/>
                    </a:cubicBezTo>
                    <a:cubicBezTo>
                      <a:pt x="10541" y="94"/>
                      <a:pt x="10537" y="94"/>
                      <a:pt x="10528" y="94"/>
                    </a:cubicBezTo>
                    <a:cubicBezTo>
                      <a:pt x="10496" y="90"/>
                      <a:pt x="10465" y="86"/>
                      <a:pt x="10434" y="76"/>
                    </a:cubicBezTo>
                    <a:cubicBezTo>
                      <a:pt x="10412" y="76"/>
                      <a:pt x="10389" y="72"/>
                      <a:pt x="10372" y="67"/>
                    </a:cubicBezTo>
                    <a:cubicBezTo>
                      <a:pt x="10341" y="63"/>
                      <a:pt x="10305" y="63"/>
                      <a:pt x="10274" y="59"/>
                    </a:cubicBezTo>
                    <a:cubicBezTo>
                      <a:pt x="10234" y="54"/>
                      <a:pt x="10198" y="45"/>
                      <a:pt x="10158" y="45"/>
                    </a:cubicBezTo>
                    <a:cubicBezTo>
                      <a:pt x="10140" y="41"/>
                      <a:pt x="10127" y="41"/>
                      <a:pt x="10109" y="36"/>
                    </a:cubicBezTo>
                    <a:cubicBezTo>
                      <a:pt x="10064" y="32"/>
                      <a:pt x="10020" y="27"/>
                      <a:pt x="9975" y="27"/>
                    </a:cubicBezTo>
                    <a:cubicBezTo>
                      <a:pt x="9967" y="27"/>
                      <a:pt x="9961" y="22"/>
                      <a:pt x="9957" y="22"/>
                    </a:cubicBezTo>
                    <a:cubicBezTo>
                      <a:pt x="9772" y="8"/>
                      <a:pt x="9585" y="0"/>
                      <a:pt x="9395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7"/>
              <p:cNvSpPr/>
              <p:nvPr/>
            </p:nvSpPr>
            <p:spPr>
              <a:xfrm>
                <a:off x="3469555" y="812093"/>
                <a:ext cx="4161" cy="2827"/>
              </a:xfrm>
              <a:custGeom>
                <a:rect b="b" l="l" r="r" t="t"/>
                <a:pathLst>
                  <a:path extrusionOk="0" h="89" w="131">
                    <a:moveTo>
                      <a:pt x="66" y="1"/>
                    </a:moveTo>
                    <a:cubicBezTo>
                      <a:pt x="57" y="1"/>
                      <a:pt x="48" y="4"/>
                      <a:pt x="38" y="10"/>
                    </a:cubicBezTo>
                    <a:cubicBezTo>
                      <a:pt x="0" y="33"/>
                      <a:pt x="28" y="89"/>
                      <a:pt x="64" y="89"/>
                    </a:cubicBezTo>
                    <a:cubicBezTo>
                      <a:pt x="71" y="89"/>
                      <a:pt x="79" y="86"/>
                      <a:pt x="87" y="81"/>
                    </a:cubicBezTo>
                    <a:cubicBezTo>
                      <a:pt x="130" y="56"/>
                      <a:pt x="106" y="1"/>
                      <a:pt x="6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7"/>
              <p:cNvSpPr/>
              <p:nvPr/>
            </p:nvSpPr>
            <p:spPr>
              <a:xfrm>
                <a:off x="2966938" y="3674"/>
                <a:ext cx="574946" cy="832751"/>
              </a:xfrm>
              <a:custGeom>
                <a:rect b="b" l="l" r="r" t="t"/>
                <a:pathLst>
                  <a:path extrusionOk="0" h="26216" w="18100">
                    <a:moveTo>
                      <a:pt x="5030" y="1"/>
                    </a:moveTo>
                    <a:cubicBezTo>
                      <a:pt x="4437" y="264"/>
                      <a:pt x="3830" y="593"/>
                      <a:pt x="3202" y="990"/>
                    </a:cubicBezTo>
                    <a:cubicBezTo>
                      <a:pt x="3488" y="1700"/>
                      <a:pt x="3773" y="2408"/>
                      <a:pt x="4067" y="3112"/>
                    </a:cubicBezTo>
                    <a:cubicBezTo>
                      <a:pt x="3505" y="4219"/>
                      <a:pt x="2894" y="5302"/>
                      <a:pt x="2293" y="6359"/>
                    </a:cubicBezTo>
                    <a:cubicBezTo>
                      <a:pt x="1503" y="7763"/>
                      <a:pt x="696" y="9195"/>
                      <a:pt x="1" y="10693"/>
                    </a:cubicBezTo>
                    <a:cubicBezTo>
                      <a:pt x="68" y="10916"/>
                      <a:pt x="139" y="11148"/>
                      <a:pt x="224" y="11370"/>
                    </a:cubicBezTo>
                    <a:cubicBezTo>
                      <a:pt x="955" y="9720"/>
                      <a:pt x="1842" y="8138"/>
                      <a:pt x="2721" y="6604"/>
                    </a:cubicBezTo>
                    <a:cubicBezTo>
                      <a:pt x="3252" y="5654"/>
                      <a:pt x="3799" y="4691"/>
                      <a:pt x="4308" y="3697"/>
                    </a:cubicBezTo>
                    <a:cubicBezTo>
                      <a:pt x="4719" y="4678"/>
                      <a:pt x="5129" y="5654"/>
                      <a:pt x="5538" y="6622"/>
                    </a:cubicBezTo>
                    <a:cubicBezTo>
                      <a:pt x="4526" y="9489"/>
                      <a:pt x="3340" y="12302"/>
                      <a:pt x="1985" y="15027"/>
                    </a:cubicBezTo>
                    <a:cubicBezTo>
                      <a:pt x="2083" y="15192"/>
                      <a:pt x="2186" y="15352"/>
                      <a:pt x="2284" y="15517"/>
                    </a:cubicBezTo>
                    <a:cubicBezTo>
                      <a:pt x="3622" y="12842"/>
                      <a:pt x="4803" y="10086"/>
                      <a:pt x="5816" y="7281"/>
                    </a:cubicBezTo>
                    <a:cubicBezTo>
                      <a:pt x="6069" y="7874"/>
                      <a:pt x="6318" y="8463"/>
                      <a:pt x="6569" y="9057"/>
                    </a:cubicBezTo>
                    <a:cubicBezTo>
                      <a:pt x="6823" y="9658"/>
                      <a:pt x="7086" y="10261"/>
                      <a:pt x="7353" y="10858"/>
                    </a:cubicBezTo>
                    <a:cubicBezTo>
                      <a:pt x="6386" y="13448"/>
                      <a:pt x="5468" y="16070"/>
                      <a:pt x="4612" y="18701"/>
                    </a:cubicBezTo>
                    <a:cubicBezTo>
                      <a:pt x="4732" y="18848"/>
                      <a:pt x="4857" y="18986"/>
                      <a:pt x="4981" y="19137"/>
                    </a:cubicBezTo>
                    <a:cubicBezTo>
                      <a:pt x="5810" y="16565"/>
                      <a:pt x="6698" y="14010"/>
                      <a:pt x="7639" y="11486"/>
                    </a:cubicBezTo>
                    <a:cubicBezTo>
                      <a:pt x="8197" y="12690"/>
                      <a:pt x="8775" y="13877"/>
                      <a:pt x="9374" y="15058"/>
                    </a:cubicBezTo>
                    <a:cubicBezTo>
                      <a:pt x="8798" y="17256"/>
                      <a:pt x="8240" y="19472"/>
                      <a:pt x="7701" y="21684"/>
                    </a:cubicBezTo>
                    <a:cubicBezTo>
                      <a:pt x="7826" y="21773"/>
                      <a:pt x="7973" y="21871"/>
                      <a:pt x="8125" y="21973"/>
                    </a:cubicBezTo>
                    <a:cubicBezTo>
                      <a:pt x="8642" y="19882"/>
                      <a:pt x="9168" y="17791"/>
                      <a:pt x="9708" y="15709"/>
                    </a:cubicBezTo>
                    <a:cubicBezTo>
                      <a:pt x="10265" y="16797"/>
                      <a:pt x="10835" y="17875"/>
                      <a:pt x="11415" y="18950"/>
                    </a:cubicBezTo>
                    <a:cubicBezTo>
                      <a:pt x="11068" y="20453"/>
                      <a:pt x="10747" y="21973"/>
                      <a:pt x="10470" y="23498"/>
                    </a:cubicBezTo>
                    <a:cubicBezTo>
                      <a:pt x="10621" y="23588"/>
                      <a:pt x="10765" y="23681"/>
                      <a:pt x="10916" y="23775"/>
                    </a:cubicBezTo>
                    <a:cubicBezTo>
                      <a:pt x="11166" y="22374"/>
                      <a:pt x="11446" y="20979"/>
                      <a:pt x="11763" y="19602"/>
                    </a:cubicBezTo>
                    <a:cubicBezTo>
                      <a:pt x="12280" y="20555"/>
                      <a:pt x="12802" y="21510"/>
                      <a:pt x="13323" y="22468"/>
                    </a:cubicBezTo>
                    <a:cubicBezTo>
                      <a:pt x="12940" y="24979"/>
                      <a:pt x="12940" y="24983"/>
                      <a:pt x="12940" y="24983"/>
                    </a:cubicBezTo>
                    <a:cubicBezTo>
                      <a:pt x="13092" y="25059"/>
                      <a:pt x="13247" y="25148"/>
                      <a:pt x="13395" y="25228"/>
                    </a:cubicBezTo>
                    <a:cubicBezTo>
                      <a:pt x="13537" y="24279"/>
                      <a:pt x="13636" y="23623"/>
                      <a:pt x="13702" y="23172"/>
                    </a:cubicBezTo>
                    <a:cubicBezTo>
                      <a:pt x="14233" y="24149"/>
                      <a:pt x="14764" y="25125"/>
                      <a:pt x="15286" y="26107"/>
                    </a:cubicBezTo>
                    <a:cubicBezTo>
                      <a:pt x="15286" y="26111"/>
                      <a:pt x="15290" y="26115"/>
                      <a:pt x="15290" y="26115"/>
                    </a:cubicBezTo>
                    <a:cubicBezTo>
                      <a:pt x="15327" y="26187"/>
                      <a:pt x="15381" y="26216"/>
                      <a:pt x="15436" y="26216"/>
                    </a:cubicBezTo>
                    <a:cubicBezTo>
                      <a:pt x="15475" y="26216"/>
                      <a:pt x="15514" y="26202"/>
                      <a:pt x="15548" y="26178"/>
                    </a:cubicBezTo>
                    <a:cubicBezTo>
                      <a:pt x="15634" y="26120"/>
                      <a:pt x="15687" y="26004"/>
                      <a:pt x="15634" y="25893"/>
                    </a:cubicBezTo>
                    <a:cubicBezTo>
                      <a:pt x="15023" y="24648"/>
                      <a:pt x="14443" y="23386"/>
                      <a:pt x="13881" y="22121"/>
                    </a:cubicBezTo>
                    <a:lnTo>
                      <a:pt x="13881" y="22121"/>
                    </a:lnTo>
                    <a:lnTo>
                      <a:pt x="16690" y="23405"/>
                    </a:lnTo>
                    <a:cubicBezTo>
                      <a:pt x="16735" y="23244"/>
                      <a:pt x="16774" y="23084"/>
                      <a:pt x="16811" y="22932"/>
                    </a:cubicBezTo>
                    <a:cubicBezTo>
                      <a:pt x="14537" y="21888"/>
                      <a:pt x="13819" y="21563"/>
                      <a:pt x="13591" y="21456"/>
                    </a:cubicBezTo>
                    <a:cubicBezTo>
                      <a:pt x="13154" y="20462"/>
                      <a:pt x="12731" y="19458"/>
                      <a:pt x="12316" y="18451"/>
                    </a:cubicBezTo>
                    <a:lnTo>
                      <a:pt x="12316" y="18451"/>
                    </a:lnTo>
                    <a:cubicBezTo>
                      <a:pt x="13979" y="19236"/>
                      <a:pt x="15634" y="20056"/>
                      <a:pt x="17260" y="20917"/>
                    </a:cubicBezTo>
                    <a:cubicBezTo>
                      <a:pt x="17297" y="20752"/>
                      <a:pt x="17332" y="20591"/>
                      <a:pt x="17359" y="20427"/>
                    </a:cubicBezTo>
                    <a:cubicBezTo>
                      <a:pt x="15611" y="19499"/>
                      <a:pt x="13836" y="18620"/>
                      <a:pt x="12044" y="17791"/>
                    </a:cubicBezTo>
                    <a:cubicBezTo>
                      <a:pt x="11514" y="16498"/>
                      <a:pt x="10992" y="15200"/>
                      <a:pt x="10475" y="13903"/>
                    </a:cubicBezTo>
                    <a:lnTo>
                      <a:pt x="10475" y="13903"/>
                    </a:lnTo>
                    <a:cubicBezTo>
                      <a:pt x="12909" y="15027"/>
                      <a:pt x="15388" y="16097"/>
                      <a:pt x="17881" y="17114"/>
                    </a:cubicBezTo>
                    <a:cubicBezTo>
                      <a:pt x="17898" y="16943"/>
                      <a:pt x="17921" y="16779"/>
                      <a:pt x="17934" y="16614"/>
                    </a:cubicBezTo>
                    <a:cubicBezTo>
                      <a:pt x="15334" y="15552"/>
                      <a:pt x="12753" y="14434"/>
                      <a:pt x="10212" y="13252"/>
                    </a:cubicBezTo>
                    <a:cubicBezTo>
                      <a:pt x="9734" y="12053"/>
                      <a:pt x="9253" y="10849"/>
                      <a:pt x="8767" y="9654"/>
                    </a:cubicBezTo>
                    <a:lnTo>
                      <a:pt x="8767" y="9654"/>
                    </a:lnTo>
                    <a:cubicBezTo>
                      <a:pt x="11794" y="10938"/>
                      <a:pt x="14916" y="12021"/>
                      <a:pt x="18099" y="12868"/>
                    </a:cubicBezTo>
                    <a:cubicBezTo>
                      <a:pt x="18095" y="12699"/>
                      <a:pt x="18085" y="12529"/>
                      <a:pt x="18081" y="12360"/>
                    </a:cubicBezTo>
                    <a:cubicBezTo>
                      <a:pt x="14831" y="11486"/>
                      <a:pt x="11648" y="10376"/>
                      <a:pt x="8571" y="9043"/>
                    </a:cubicBezTo>
                    <a:lnTo>
                      <a:pt x="8571" y="9034"/>
                    </a:lnTo>
                    <a:cubicBezTo>
                      <a:pt x="8544" y="9025"/>
                      <a:pt x="8522" y="9016"/>
                      <a:pt x="8504" y="9008"/>
                    </a:cubicBezTo>
                    <a:cubicBezTo>
                      <a:pt x="8316" y="8548"/>
                      <a:pt x="8125" y="8088"/>
                      <a:pt x="7938" y="7634"/>
                    </a:cubicBezTo>
                    <a:cubicBezTo>
                      <a:pt x="7656" y="6970"/>
                      <a:pt x="7389" y="6301"/>
                      <a:pt x="7126" y="5627"/>
                    </a:cubicBezTo>
                    <a:lnTo>
                      <a:pt x="7126" y="5627"/>
                    </a:lnTo>
                    <a:lnTo>
                      <a:pt x="17190" y="7211"/>
                    </a:lnTo>
                    <a:cubicBezTo>
                      <a:pt x="17132" y="7036"/>
                      <a:pt x="17073" y="6867"/>
                      <a:pt x="17015" y="6693"/>
                    </a:cubicBezTo>
                    <a:cubicBezTo>
                      <a:pt x="10559" y="5676"/>
                      <a:pt x="7964" y="5271"/>
                      <a:pt x="6921" y="5106"/>
                    </a:cubicBezTo>
                    <a:cubicBezTo>
                      <a:pt x="6489" y="3982"/>
                      <a:pt x="6069" y="2859"/>
                      <a:pt x="5655" y="1731"/>
                    </a:cubicBezTo>
                    <a:lnTo>
                      <a:pt x="5655" y="1731"/>
                    </a:lnTo>
                    <a:cubicBezTo>
                      <a:pt x="8713" y="1815"/>
                      <a:pt x="11786" y="2060"/>
                      <a:pt x="14822" y="2470"/>
                    </a:cubicBezTo>
                    <a:cubicBezTo>
                      <a:pt x="14675" y="2279"/>
                      <a:pt x="14527" y="2101"/>
                      <a:pt x="14376" y="1922"/>
                    </a:cubicBezTo>
                    <a:cubicBezTo>
                      <a:pt x="11424" y="1548"/>
                      <a:pt x="8446" y="1316"/>
                      <a:pt x="5476" y="1240"/>
                    </a:cubicBezTo>
                    <a:cubicBezTo>
                      <a:pt x="5329" y="830"/>
                      <a:pt x="5178" y="416"/>
                      <a:pt x="503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7"/>
              <p:cNvSpPr/>
              <p:nvPr/>
            </p:nvSpPr>
            <p:spPr>
              <a:xfrm>
                <a:off x="877881" y="-133487"/>
                <a:ext cx="532572" cy="825414"/>
              </a:xfrm>
              <a:custGeom>
                <a:rect b="b" l="l" r="r" t="t"/>
                <a:pathLst>
                  <a:path extrusionOk="0" h="25985" w="16766">
                    <a:moveTo>
                      <a:pt x="8416" y="1"/>
                    </a:moveTo>
                    <a:cubicBezTo>
                      <a:pt x="7684" y="1"/>
                      <a:pt x="6894" y="79"/>
                      <a:pt x="6042" y="244"/>
                    </a:cubicBezTo>
                    <a:cubicBezTo>
                      <a:pt x="6032" y="244"/>
                      <a:pt x="6028" y="248"/>
                      <a:pt x="6019" y="248"/>
                    </a:cubicBezTo>
                    <a:cubicBezTo>
                      <a:pt x="5943" y="261"/>
                      <a:pt x="5872" y="279"/>
                      <a:pt x="5792" y="293"/>
                    </a:cubicBezTo>
                    <a:cubicBezTo>
                      <a:pt x="4147" y="635"/>
                      <a:pt x="2916" y="1367"/>
                      <a:pt x="2029" y="2357"/>
                    </a:cubicBezTo>
                    <a:cubicBezTo>
                      <a:pt x="2019" y="2370"/>
                      <a:pt x="2007" y="2380"/>
                      <a:pt x="1998" y="2392"/>
                    </a:cubicBezTo>
                    <a:cubicBezTo>
                      <a:pt x="1988" y="2401"/>
                      <a:pt x="1984" y="2411"/>
                      <a:pt x="1976" y="2415"/>
                    </a:cubicBezTo>
                    <a:cubicBezTo>
                      <a:pt x="883" y="3658"/>
                      <a:pt x="317" y="5290"/>
                      <a:pt x="116" y="7056"/>
                    </a:cubicBezTo>
                    <a:lnTo>
                      <a:pt x="116" y="7065"/>
                    </a:lnTo>
                    <a:cubicBezTo>
                      <a:pt x="107" y="7123"/>
                      <a:pt x="103" y="7185"/>
                      <a:pt x="93" y="7248"/>
                    </a:cubicBezTo>
                    <a:cubicBezTo>
                      <a:pt x="93" y="7261"/>
                      <a:pt x="89" y="7275"/>
                      <a:pt x="89" y="7292"/>
                    </a:cubicBezTo>
                    <a:cubicBezTo>
                      <a:pt x="0" y="8233"/>
                      <a:pt x="9" y="9214"/>
                      <a:pt x="93" y="10182"/>
                    </a:cubicBezTo>
                    <a:cubicBezTo>
                      <a:pt x="93" y="10196"/>
                      <a:pt x="99" y="10204"/>
                      <a:pt x="99" y="10213"/>
                    </a:cubicBezTo>
                    <a:cubicBezTo>
                      <a:pt x="125" y="10525"/>
                      <a:pt x="161" y="10838"/>
                      <a:pt x="206" y="11149"/>
                    </a:cubicBezTo>
                    <a:cubicBezTo>
                      <a:pt x="558" y="13713"/>
                      <a:pt x="1302" y="16299"/>
                      <a:pt x="2430" y="18609"/>
                    </a:cubicBezTo>
                    <a:cubicBezTo>
                      <a:pt x="2550" y="18859"/>
                      <a:pt x="3272" y="19946"/>
                      <a:pt x="4182" y="21218"/>
                    </a:cubicBezTo>
                    <a:lnTo>
                      <a:pt x="4182" y="21222"/>
                    </a:lnTo>
                    <a:cubicBezTo>
                      <a:pt x="4445" y="21588"/>
                      <a:pt x="4721" y="21971"/>
                      <a:pt x="5003" y="22345"/>
                    </a:cubicBezTo>
                    <a:cubicBezTo>
                      <a:pt x="5270" y="22706"/>
                      <a:pt x="5546" y="23068"/>
                      <a:pt x="5814" y="23411"/>
                    </a:cubicBezTo>
                    <a:lnTo>
                      <a:pt x="5814" y="23416"/>
                    </a:lnTo>
                    <a:cubicBezTo>
                      <a:pt x="6032" y="23696"/>
                      <a:pt x="6252" y="23963"/>
                      <a:pt x="6456" y="24222"/>
                    </a:cubicBezTo>
                    <a:cubicBezTo>
                      <a:pt x="6460" y="24222"/>
                      <a:pt x="6460" y="24218"/>
                      <a:pt x="6460" y="24218"/>
                    </a:cubicBezTo>
                    <a:cubicBezTo>
                      <a:pt x="6541" y="24311"/>
                      <a:pt x="6617" y="24405"/>
                      <a:pt x="6697" y="24498"/>
                    </a:cubicBezTo>
                    <a:cubicBezTo>
                      <a:pt x="7433" y="25373"/>
                      <a:pt x="8058" y="25984"/>
                      <a:pt x="8346" y="25984"/>
                    </a:cubicBezTo>
                    <a:cubicBezTo>
                      <a:pt x="8395" y="25984"/>
                      <a:pt x="8434" y="25967"/>
                      <a:pt x="8462" y="25930"/>
                    </a:cubicBezTo>
                    <a:cubicBezTo>
                      <a:pt x="10875" y="22769"/>
                      <a:pt x="13158" y="19452"/>
                      <a:pt x="14616" y="15746"/>
                    </a:cubicBezTo>
                    <a:cubicBezTo>
                      <a:pt x="16765" y="10284"/>
                      <a:pt x="16506" y="3520"/>
                      <a:pt x="12356" y="1005"/>
                    </a:cubicBezTo>
                    <a:cubicBezTo>
                      <a:pt x="12346" y="1001"/>
                      <a:pt x="12342" y="1001"/>
                      <a:pt x="12337" y="997"/>
                    </a:cubicBezTo>
                    <a:cubicBezTo>
                      <a:pt x="12311" y="979"/>
                      <a:pt x="12284" y="966"/>
                      <a:pt x="12261" y="952"/>
                    </a:cubicBezTo>
                    <a:cubicBezTo>
                      <a:pt x="12244" y="939"/>
                      <a:pt x="12226" y="930"/>
                      <a:pt x="12212" y="921"/>
                    </a:cubicBezTo>
                    <a:cubicBezTo>
                      <a:pt x="12185" y="908"/>
                      <a:pt x="12159" y="894"/>
                      <a:pt x="12132" y="876"/>
                    </a:cubicBezTo>
                    <a:cubicBezTo>
                      <a:pt x="12101" y="863"/>
                      <a:pt x="12070" y="845"/>
                      <a:pt x="12039" y="828"/>
                    </a:cubicBezTo>
                    <a:cubicBezTo>
                      <a:pt x="12025" y="818"/>
                      <a:pt x="12012" y="814"/>
                      <a:pt x="11998" y="805"/>
                    </a:cubicBezTo>
                    <a:cubicBezTo>
                      <a:pt x="11963" y="787"/>
                      <a:pt x="11923" y="769"/>
                      <a:pt x="11887" y="752"/>
                    </a:cubicBezTo>
                    <a:cubicBezTo>
                      <a:pt x="11883" y="748"/>
                      <a:pt x="11878" y="748"/>
                      <a:pt x="11874" y="742"/>
                    </a:cubicBezTo>
                    <a:cubicBezTo>
                      <a:pt x="10911" y="266"/>
                      <a:pt x="9763" y="1"/>
                      <a:pt x="8416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7"/>
              <p:cNvSpPr/>
              <p:nvPr/>
            </p:nvSpPr>
            <p:spPr>
              <a:xfrm>
                <a:off x="1148645" y="671851"/>
                <a:ext cx="3653" cy="2668"/>
              </a:xfrm>
              <a:custGeom>
                <a:rect b="b" l="l" r="r" t="t"/>
                <a:pathLst>
                  <a:path extrusionOk="0" h="84" w="115">
                    <a:moveTo>
                      <a:pt x="53" y="1"/>
                    </a:moveTo>
                    <a:cubicBezTo>
                      <a:pt x="51" y="1"/>
                      <a:pt x="48" y="1"/>
                      <a:pt x="46" y="2"/>
                    </a:cubicBezTo>
                    <a:cubicBezTo>
                      <a:pt x="0" y="14"/>
                      <a:pt x="12" y="83"/>
                      <a:pt x="53" y="83"/>
                    </a:cubicBezTo>
                    <a:cubicBezTo>
                      <a:pt x="56" y="83"/>
                      <a:pt x="60" y="83"/>
                      <a:pt x="64" y="82"/>
                    </a:cubicBezTo>
                    <a:cubicBezTo>
                      <a:pt x="114" y="74"/>
                      <a:pt x="101" y="1"/>
                      <a:pt x="5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879310" y="-133265"/>
                <a:ext cx="504492" cy="821506"/>
              </a:xfrm>
              <a:custGeom>
                <a:rect b="b" l="l" r="r" t="t"/>
                <a:pathLst>
                  <a:path extrusionOk="0" h="25862" w="15882">
                    <a:moveTo>
                      <a:pt x="7950" y="0"/>
                    </a:moveTo>
                    <a:cubicBezTo>
                      <a:pt x="7357" y="27"/>
                      <a:pt x="6728" y="99"/>
                      <a:pt x="6059" y="223"/>
                    </a:cubicBezTo>
                    <a:cubicBezTo>
                      <a:pt x="6059" y="923"/>
                      <a:pt x="6063" y="1623"/>
                      <a:pt x="6073" y="2319"/>
                    </a:cubicBezTo>
                    <a:cubicBezTo>
                      <a:pt x="5221" y="3072"/>
                      <a:pt x="4334" y="3785"/>
                      <a:pt x="3464" y="4486"/>
                    </a:cubicBezTo>
                    <a:cubicBezTo>
                      <a:pt x="2314" y="5413"/>
                      <a:pt x="1137" y="6359"/>
                      <a:pt x="40" y="7392"/>
                    </a:cubicBezTo>
                    <a:cubicBezTo>
                      <a:pt x="21" y="7611"/>
                      <a:pt x="4" y="7830"/>
                      <a:pt x="0" y="8048"/>
                    </a:cubicBezTo>
                    <a:cubicBezTo>
                      <a:pt x="1181" y="6894"/>
                      <a:pt x="2474" y="5845"/>
                      <a:pt x="3740" y="4834"/>
                    </a:cubicBezTo>
                    <a:cubicBezTo>
                      <a:pt x="4516" y="4209"/>
                      <a:pt x="5310" y="3571"/>
                      <a:pt x="6081" y="2902"/>
                    </a:cubicBezTo>
                    <a:cubicBezTo>
                      <a:pt x="6094" y="3875"/>
                      <a:pt x="6112" y="4847"/>
                      <a:pt x="6135" y="5810"/>
                    </a:cubicBezTo>
                    <a:cubicBezTo>
                      <a:pt x="4302" y="7905"/>
                      <a:pt x="2332" y="9899"/>
                      <a:pt x="254" y="11757"/>
                    </a:cubicBezTo>
                    <a:cubicBezTo>
                      <a:pt x="285" y="11932"/>
                      <a:pt x="316" y="12101"/>
                      <a:pt x="342" y="12275"/>
                    </a:cubicBezTo>
                    <a:cubicBezTo>
                      <a:pt x="2390" y="10452"/>
                      <a:pt x="4334" y="8512"/>
                      <a:pt x="6148" y="6466"/>
                    </a:cubicBezTo>
                    <a:cubicBezTo>
                      <a:pt x="6162" y="7054"/>
                      <a:pt x="6175" y="7643"/>
                      <a:pt x="6184" y="8231"/>
                    </a:cubicBezTo>
                    <a:cubicBezTo>
                      <a:pt x="6197" y="8833"/>
                      <a:pt x="6215" y="9435"/>
                      <a:pt x="6242" y="10032"/>
                    </a:cubicBezTo>
                    <a:cubicBezTo>
                      <a:pt x="4538" y="11909"/>
                      <a:pt x="2867" y="13831"/>
                      <a:pt x="1244" y="15780"/>
                    </a:cubicBezTo>
                    <a:cubicBezTo>
                      <a:pt x="1297" y="15945"/>
                      <a:pt x="1355" y="16105"/>
                      <a:pt x="1408" y="16274"/>
                    </a:cubicBezTo>
                    <a:cubicBezTo>
                      <a:pt x="2987" y="14366"/>
                      <a:pt x="4614" y="12494"/>
                      <a:pt x="6273" y="10660"/>
                    </a:cubicBezTo>
                    <a:cubicBezTo>
                      <a:pt x="6335" y="11878"/>
                      <a:pt x="6425" y="13086"/>
                      <a:pt x="6536" y="14294"/>
                    </a:cubicBezTo>
                    <a:cubicBezTo>
                      <a:pt x="5301" y="15967"/>
                      <a:pt x="4071" y="17665"/>
                      <a:pt x="2863" y="19365"/>
                    </a:cubicBezTo>
                    <a:cubicBezTo>
                      <a:pt x="2937" y="19484"/>
                      <a:pt x="3032" y="19618"/>
                      <a:pt x="3120" y="19756"/>
                    </a:cubicBezTo>
                    <a:cubicBezTo>
                      <a:pt x="4271" y="18151"/>
                      <a:pt x="5431" y="16546"/>
                      <a:pt x="6598" y="14959"/>
                    </a:cubicBezTo>
                    <a:cubicBezTo>
                      <a:pt x="6701" y="16074"/>
                      <a:pt x="6822" y="17188"/>
                      <a:pt x="6950" y="18299"/>
                    </a:cubicBezTo>
                    <a:cubicBezTo>
                      <a:pt x="6144" y="19462"/>
                      <a:pt x="5355" y="20649"/>
                      <a:pt x="4602" y="21853"/>
                    </a:cubicBezTo>
                    <a:cubicBezTo>
                      <a:pt x="4699" y="21977"/>
                      <a:pt x="4789" y="22106"/>
                      <a:pt x="4886" y="22240"/>
                    </a:cubicBezTo>
                    <a:cubicBezTo>
                      <a:pt x="5573" y="21130"/>
                      <a:pt x="6287" y="20038"/>
                      <a:pt x="7026" y="18972"/>
                    </a:cubicBezTo>
                    <a:cubicBezTo>
                      <a:pt x="7143" y="19962"/>
                      <a:pt x="7259" y="20952"/>
                      <a:pt x="7378" y="21941"/>
                    </a:cubicBezTo>
                    <a:lnTo>
                      <a:pt x="6201" y="23952"/>
                    </a:lnTo>
                    <a:cubicBezTo>
                      <a:pt x="6304" y="24073"/>
                      <a:pt x="6407" y="24197"/>
                      <a:pt x="6501" y="24318"/>
                    </a:cubicBezTo>
                    <a:cubicBezTo>
                      <a:pt x="6946" y="23555"/>
                      <a:pt x="7254" y="23034"/>
                      <a:pt x="7464" y="22672"/>
                    </a:cubicBezTo>
                    <a:cubicBezTo>
                      <a:pt x="7584" y="23680"/>
                      <a:pt x="7705" y="24693"/>
                      <a:pt x="7812" y="25705"/>
                    </a:cubicBezTo>
                    <a:cubicBezTo>
                      <a:pt x="7812" y="25709"/>
                      <a:pt x="7812" y="25714"/>
                      <a:pt x="7816" y="25718"/>
                    </a:cubicBezTo>
                    <a:cubicBezTo>
                      <a:pt x="7823" y="25817"/>
                      <a:pt x="7891" y="25862"/>
                      <a:pt x="7965" y="25862"/>
                    </a:cubicBezTo>
                    <a:cubicBezTo>
                      <a:pt x="7980" y="25862"/>
                      <a:pt x="7996" y="25860"/>
                      <a:pt x="8012" y="25856"/>
                    </a:cubicBezTo>
                    <a:cubicBezTo>
                      <a:pt x="8106" y="25839"/>
                      <a:pt x="8191" y="25758"/>
                      <a:pt x="8181" y="25638"/>
                    </a:cubicBezTo>
                    <a:cubicBezTo>
                      <a:pt x="8088" y="24376"/>
                      <a:pt x="8020" y="23106"/>
                      <a:pt x="7972" y="21834"/>
                    </a:cubicBezTo>
                    <a:lnTo>
                      <a:pt x="7972" y="21834"/>
                    </a:lnTo>
                    <a:lnTo>
                      <a:pt x="9930" y="23886"/>
                    </a:lnTo>
                    <a:cubicBezTo>
                      <a:pt x="10018" y="23761"/>
                      <a:pt x="10107" y="23641"/>
                      <a:pt x="10193" y="23520"/>
                    </a:cubicBezTo>
                    <a:cubicBezTo>
                      <a:pt x="8605" y="21861"/>
                      <a:pt x="8106" y="21340"/>
                      <a:pt x="7950" y="21174"/>
                    </a:cubicBezTo>
                    <a:cubicBezTo>
                      <a:pt x="7919" y="20176"/>
                      <a:pt x="7901" y="19177"/>
                      <a:pt x="7887" y="18183"/>
                    </a:cubicBezTo>
                    <a:lnTo>
                      <a:pt x="7887" y="18183"/>
                    </a:lnTo>
                    <a:cubicBezTo>
                      <a:pt x="9037" y="19414"/>
                      <a:pt x="10166" y="20675"/>
                      <a:pt x="11258" y="21960"/>
                    </a:cubicBezTo>
                    <a:cubicBezTo>
                      <a:pt x="11347" y="21830"/>
                      <a:pt x="11428" y="21705"/>
                      <a:pt x="11508" y="21571"/>
                    </a:cubicBezTo>
                    <a:cubicBezTo>
                      <a:pt x="10335" y="20194"/>
                      <a:pt x="9127" y="18842"/>
                      <a:pt x="7878" y="17527"/>
                    </a:cubicBezTo>
                    <a:cubicBezTo>
                      <a:pt x="7865" y="16247"/>
                      <a:pt x="7865" y="14968"/>
                      <a:pt x="7865" y="13683"/>
                    </a:cubicBezTo>
                    <a:lnTo>
                      <a:pt x="7865" y="13683"/>
                    </a:lnTo>
                    <a:cubicBezTo>
                      <a:pt x="9555" y="15467"/>
                      <a:pt x="11298" y="17224"/>
                      <a:pt x="13077" y="18932"/>
                    </a:cubicBezTo>
                    <a:cubicBezTo>
                      <a:pt x="13148" y="18799"/>
                      <a:pt x="13224" y="18659"/>
                      <a:pt x="13291" y="18526"/>
                    </a:cubicBezTo>
                    <a:cubicBezTo>
                      <a:pt x="11441" y="16739"/>
                      <a:pt x="9626" y="14910"/>
                      <a:pt x="7860" y="13041"/>
                    </a:cubicBezTo>
                    <a:cubicBezTo>
                      <a:pt x="7860" y="11856"/>
                      <a:pt x="7860" y="10670"/>
                      <a:pt x="7851" y="9489"/>
                    </a:cubicBezTo>
                    <a:lnTo>
                      <a:pt x="7851" y="9489"/>
                    </a:lnTo>
                    <a:cubicBezTo>
                      <a:pt x="9992" y="11611"/>
                      <a:pt x="12284" y="13590"/>
                      <a:pt x="14704" y="15391"/>
                    </a:cubicBezTo>
                    <a:cubicBezTo>
                      <a:pt x="14758" y="15245"/>
                      <a:pt x="14811" y="15101"/>
                      <a:pt x="14861" y="14955"/>
                    </a:cubicBezTo>
                    <a:cubicBezTo>
                      <a:pt x="12395" y="13109"/>
                      <a:pt x="10059" y="11080"/>
                      <a:pt x="7892" y="8900"/>
                    </a:cubicBezTo>
                    <a:lnTo>
                      <a:pt x="7896" y="8890"/>
                    </a:lnTo>
                    <a:cubicBezTo>
                      <a:pt x="7878" y="8878"/>
                      <a:pt x="7865" y="8859"/>
                      <a:pt x="7847" y="8847"/>
                    </a:cubicBezTo>
                    <a:cubicBezTo>
                      <a:pt x="7843" y="8392"/>
                      <a:pt x="7839" y="7941"/>
                      <a:pt x="7833" y="7487"/>
                    </a:cubicBezTo>
                    <a:cubicBezTo>
                      <a:pt x="7820" y="6826"/>
                      <a:pt x="7820" y="6166"/>
                      <a:pt x="7825" y="5503"/>
                    </a:cubicBezTo>
                    <a:lnTo>
                      <a:pt x="7825" y="5503"/>
                    </a:lnTo>
                    <a:lnTo>
                      <a:pt x="15850" y="10269"/>
                    </a:lnTo>
                    <a:cubicBezTo>
                      <a:pt x="15859" y="10099"/>
                      <a:pt x="15873" y="9938"/>
                      <a:pt x="15881" y="9769"/>
                    </a:cubicBezTo>
                    <a:cubicBezTo>
                      <a:pt x="10732" y="6711"/>
                      <a:pt x="8658" y="5484"/>
                      <a:pt x="7829" y="4989"/>
                    </a:cubicBezTo>
                    <a:cubicBezTo>
                      <a:pt x="7839" y="3888"/>
                      <a:pt x="7865" y="2787"/>
                      <a:pt x="7896" y="1686"/>
                    </a:cubicBezTo>
                    <a:cubicBezTo>
                      <a:pt x="10469" y="2795"/>
                      <a:pt x="13002" y="4048"/>
                      <a:pt x="15445" y="5427"/>
                    </a:cubicBezTo>
                    <a:cubicBezTo>
                      <a:pt x="15391" y="5217"/>
                      <a:pt x="15320" y="5011"/>
                      <a:pt x="15253" y="4811"/>
                    </a:cubicBezTo>
                    <a:cubicBezTo>
                      <a:pt x="12868" y="3491"/>
                      <a:pt x="10411" y="2278"/>
                      <a:pt x="7909" y="1208"/>
                    </a:cubicBezTo>
                    <a:cubicBezTo>
                      <a:pt x="7923" y="807"/>
                      <a:pt x="7936" y="406"/>
                      <a:pt x="795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5439144" y="646566"/>
                <a:ext cx="761725" cy="666398"/>
              </a:xfrm>
              <a:custGeom>
                <a:rect b="b" l="l" r="r" t="t"/>
                <a:pathLst>
                  <a:path extrusionOk="0" h="20979" w="23980">
                    <a:moveTo>
                      <a:pt x="23646" y="0"/>
                    </a:moveTo>
                    <a:cubicBezTo>
                      <a:pt x="23644" y="0"/>
                      <a:pt x="23643" y="0"/>
                      <a:pt x="23641" y="0"/>
                    </a:cubicBezTo>
                    <a:cubicBezTo>
                      <a:pt x="19455" y="143"/>
                      <a:pt x="15228" y="490"/>
                      <a:pt x="11232" y="1775"/>
                    </a:cubicBezTo>
                    <a:cubicBezTo>
                      <a:pt x="5346" y="3665"/>
                      <a:pt x="0" y="8387"/>
                      <a:pt x="723" y="13451"/>
                    </a:cubicBezTo>
                    <a:lnTo>
                      <a:pt x="723" y="13470"/>
                    </a:lnTo>
                    <a:cubicBezTo>
                      <a:pt x="728" y="13501"/>
                      <a:pt x="732" y="13532"/>
                      <a:pt x="736" y="13564"/>
                    </a:cubicBezTo>
                    <a:cubicBezTo>
                      <a:pt x="741" y="13585"/>
                      <a:pt x="745" y="13603"/>
                      <a:pt x="749" y="13626"/>
                    </a:cubicBezTo>
                    <a:cubicBezTo>
                      <a:pt x="755" y="13653"/>
                      <a:pt x="759" y="13684"/>
                      <a:pt x="763" y="13715"/>
                    </a:cubicBezTo>
                    <a:cubicBezTo>
                      <a:pt x="772" y="13755"/>
                      <a:pt x="776" y="13791"/>
                      <a:pt x="786" y="13826"/>
                    </a:cubicBezTo>
                    <a:cubicBezTo>
                      <a:pt x="790" y="13844"/>
                      <a:pt x="794" y="13858"/>
                      <a:pt x="794" y="13875"/>
                    </a:cubicBezTo>
                    <a:cubicBezTo>
                      <a:pt x="803" y="13916"/>
                      <a:pt x="812" y="13960"/>
                      <a:pt x="825" y="14005"/>
                    </a:cubicBezTo>
                    <a:lnTo>
                      <a:pt x="825" y="14019"/>
                    </a:lnTo>
                    <a:cubicBezTo>
                      <a:pt x="1218" y="15717"/>
                      <a:pt x="2311" y="17447"/>
                      <a:pt x="4313" y="19110"/>
                    </a:cubicBezTo>
                    <a:cubicBezTo>
                      <a:pt x="4317" y="19114"/>
                      <a:pt x="4321" y="19119"/>
                      <a:pt x="4326" y="19123"/>
                    </a:cubicBezTo>
                    <a:cubicBezTo>
                      <a:pt x="4388" y="19172"/>
                      <a:pt x="4451" y="19226"/>
                      <a:pt x="4517" y="19275"/>
                    </a:cubicBezTo>
                    <a:cubicBezTo>
                      <a:pt x="5895" y="20390"/>
                      <a:pt x="7313" y="20907"/>
                      <a:pt x="8709" y="20969"/>
                    </a:cubicBezTo>
                    <a:cubicBezTo>
                      <a:pt x="8727" y="20969"/>
                      <a:pt x="8744" y="20969"/>
                      <a:pt x="8762" y="20974"/>
                    </a:cubicBezTo>
                    <a:lnTo>
                      <a:pt x="8793" y="20974"/>
                    </a:lnTo>
                    <a:cubicBezTo>
                      <a:pt x="8872" y="20977"/>
                      <a:pt x="8951" y="20978"/>
                      <a:pt x="9030" y="20978"/>
                    </a:cubicBezTo>
                    <a:cubicBezTo>
                      <a:pt x="10691" y="20978"/>
                      <a:pt x="12316" y="20361"/>
                      <a:pt x="13818" y="19396"/>
                    </a:cubicBezTo>
                    <a:cubicBezTo>
                      <a:pt x="13823" y="19396"/>
                      <a:pt x="13823" y="19391"/>
                      <a:pt x="13827" y="19391"/>
                    </a:cubicBezTo>
                    <a:cubicBezTo>
                      <a:pt x="13881" y="19355"/>
                      <a:pt x="13934" y="19320"/>
                      <a:pt x="13988" y="19284"/>
                    </a:cubicBezTo>
                    <a:cubicBezTo>
                      <a:pt x="14001" y="19275"/>
                      <a:pt x="14014" y="19266"/>
                      <a:pt x="14028" y="19257"/>
                    </a:cubicBezTo>
                    <a:cubicBezTo>
                      <a:pt x="14858" y="18705"/>
                      <a:pt x="15646" y="18044"/>
                      <a:pt x="16382" y="17326"/>
                    </a:cubicBezTo>
                    <a:cubicBezTo>
                      <a:pt x="16391" y="17318"/>
                      <a:pt x="16400" y="17309"/>
                      <a:pt x="16405" y="17304"/>
                    </a:cubicBezTo>
                    <a:cubicBezTo>
                      <a:pt x="16640" y="17073"/>
                      <a:pt x="16873" y="16832"/>
                      <a:pt x="17100" y="16591"/>
                    </a:cubicBezTo>
                    <a:cubicBezTo>
                      <a:pt x="18951" y="14593"/>
                      <a:pt x="20564" y="12262"/>
                      <a:pt x="21697" y="9800"/>
                    </a:cubicBezTo>
                    <a:cubicBezTo>
                      <a:pt x="21818" y="9537"/>
                      <a:pt x="22227" y="8218"/>
                      <a:pt x="22655" y="6630"/>
                    </a:cubicBezTo>
                    <a:cubicBezTo>
                      <a:pt x="22781" y="6171"/>
                      <a:pt x="22906" y="5689"/>
                      <a:pt x="23030" y="5212"/>
                    </a:cubicBezTo>
                    <a:lnTo>
                      <a:pt x="23026" y="5212"/>
                    </a:lnTo>
                    <a:cubicBezTo>
                      <a:pt x="23141" y="4748"/>
                      <a:pt x="23254" y="4285"/>
                      <a:pt x="23355" y="3834"/>
                    </a:cubicBezTo>
                    <a:lnTo>
                      <a:pt x="23361" y="3834"/>
                    </a:lnTo>
                    <a:cubicBezTo>
                      <a:pt x="23441" y="3469"/>
                      <a:pt x="23516" y="3112"/>
                      <a:pt x="23587" y="2773"/>
                    </a:cubicBezTo>
                    <a:lnTo>
                      <a:pt x="23579" y="2773"/>
                    </a:lnTo>
                    <a:cubicBezTo>
                      <a:pt x="23606" y="2643"/>
                      <a:pt x="23632" y="2519"/>
                      <a:pt x="23655" y="2394"/>
                    </a:cubicBezTo>
                    <a:cubicBezTo>
                      <a:pt x="23912" y="1018"/>
                      <a:pt x="23980" y="0"/>
                      <a:pt x="2364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6171835" y="653395"/>
                <a:ext cx="4034" cy="2795"/>
              </a:xfrm>
              <a:custGeom>
                <a:rect b="b" l="l" r="r" t="t"/>
                <a:pathLst>
                  <a:path extrusionOk="0" h="88" w="127">
                    <a:moveTo>
                      <a:pt x="62" y="0"/>
                    </a:moveTo>
                    <a:cubicBezTo>
                      <a:pt x="26" y="0"/>
                      <a:pt x="0" y="48"/>
                      <a:pt x="36" y="80"/>
                    </a:cubicBezTo>
                    <a:cubicBezTo>
                      <a:pt x="44" y="85"/>
                      <a:pt x="52" y="88"/>
                      <a:pt x="60" y="88"/>
                    </a:cubicBezTo>
                    <a:cubicBezTo>
                      <a:pt x="97" y="88"/>
                      <a:pt x="127" y="38"/>
                      <a:pt x="93" y="12"/>
                    </a:cubicBezTo>
                    <a:cubicBezTo>
                      <a:pt x="83" y="4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5498354" y="650504"/>
                <a:ext cx="702102" cy="605663"/>
              </a:xfrm>
              <a:custGeom>
                <a:rect b="b" l="l" r="r" t="t"/>
                <a:pathLst>
                  <a:path extrusionOk="0" h="19067" w="22103">
                    <a:moveTo>
                      <a:pt x="19106" y="0"/>
                    </a:moveTo>
                    <a:lnTo>
                      <a:pt x="19106" y="0"/>
                    </a:lnTo>
                    <a:cubicBezTo>
                      <a:pt x="18945" y="10"/>
                      <a:pt x="18789" y="19"/>
                      <a:pt x="18634" y="27"/>
                    </a:cubicBezTo>
                    <a:cubicBezTo>
                      <a:pt x="18340" y="2431"/>
                      <a:pt x="18246" y="3184"/>
                      <a:pt x="18219" y="3425"/>
                    </a:cubicBezTo>
                    <a:cubicBezTo>
                      <a:pt x="17425" y="4112"/>
                      <a:pt x="16622" y="4793"/>
                      <a:pt x="15820" y="5472"/>
                    </a:cubicBezTo>
                    <a:cubicBezTo>
                      <a:pt x="16056" y="3710"/>
                      <a:pt x="16333" y="1949"/>
                      <a:pt x="16649" y="202"/>
                    </a:cubicBezTo>
                    <a:lnTo>
                      <a:pt x="16649" y="202"/>
                    </a:lnTo>
                    <a:cubicBezTo>
                      <a:pt x="16489" y="214"/>
                      <a:pt x="16333" y="233"/>
                      <a:pt x="16167" y="255"/>
                    </a:cubicBezTo>
                    <a:cubicBezTo>
                      <a:pt x="15825" y="2132"/>
                      <a:pt x="15531" y="4023"/>
                      <a:pt x="15290" y="5913"/>
                    </a:cubicBezTo>
                    <a:cubicBezTo>
                      <a:pt x="14255" y="6778"/>
                      <a:pt x="13212" y="7635"/>
                      <a:pt x="12169" y="8491"/>
                    </a:cubicBezTo>
                    <a:cubicBezTo>
                      <a:pt x="12494" y="5922"/>
                      <a:pt x="12761" y="3327"/>
                      <a:pt x="12971" y="737"/>
                    </a:cubicBezTo>
                    <a:lnTo>
                      <a:pt x="12971" y="737"/>
                    </a:lnTo>
                    <a:cubicBezTo>
                      <a:pt x="12811" y="768"/>
                      <a:pt x="12650" y="799"/>
                      <a:pt x="12494" y="834"/>
                    </a:cubicBezTo>
                    <a:cubicBezTo>
                      <a:pt x="12271" y="3536"/>
                      <a:pt x="11990" y="6238"/>
                      <a:pt x="11642" y="8919"/>
                    </a:cubicBezTo>
                    <a:cubicBezTo>
                      <a:pt x="10679" y="9712"/>
                      <a:pt x="9712" y="10501"/>
                      <a:pt x="8753" y="11300"/>
                    </a:cubicBezTo>
                    <a:cubicBezTo>
                      <a:pt x="9057" y="8137"/>
                      <a:pt x="9141" y="4945"/>
                      <a:pt x="8998" y="1770"/>
                    </a:cubicBezTo>
                    <a:lnTo>
                      <a:pt x="8998" y="1770"/>
                    </a:lnTo>
                    <a:cubicBezTo>
                      <a:pt x="8843" y="1824"/>
                      <a:pt x="8691" y="1877"/>
                      <a:pt x="8534" y="1936"/>
                    </a:cubicBezTo>
                    <a:cubicBezTo>
                      <a:pt x="8677" y="5178"/>
                      <a:pt x="8579" y="8437"/>
                      <a:pt x="8244" y="11656"/>
                    </a:cubicBezTo>
                    <a:lnTo>
                      <a:pt x="8236" y="11660"/>
                    </a:lnTo>
                    <a:cubicBezTo>
                      <a:pt x="8236" y="11683"/>
                      <a:pt x="8236" y="11709"/>
                      <a:pt x="8232" y="11732"/>
                    </a:cubicBezTo>
                    <a:cubicBezTo>
                      <a:pt x="7866" y="12035"/>
                      <a:pt x="7500" y="12343"/>
                      <a:pt x="7135" y="12650"/>
                    </a:cubicBezTo>
                    <a:cubicBezTo>
                      <a:pt x="6604" y="13101"/>
                      <a:pt x="6065" y="13542"/>
                      <a:pt x="5525" y="13979"/>
                    </a:cubicBezTo>
                    <a:lnTo>
                      <a:pt x="4054" y="4254"/>
                    </a:lnTo>
                    <a:cubicBezTo>
                      <a:pt x="3911" y="4357"/>
                      <a:pt x="3768" y="4460"/>
                      <a:pt x="3626" y="4562"/>
                    </a:cubicBezTo>
                    <a:cubicBezTo>
                      <a:pt x="4571" y="10804"/>
                      <a:pt x="4950" y="13310"/>
                      <a:pt x="5102" y="14323"/>
                    </a:cubicBezTo>
                    <a:cubicBezTo>
                      <a:pt x="4196" y="15045"/>
                      <a:pt x="3278" y="15762"/>
                      <a:pt x="2359" y="16467"/>
                    </a:cubicBezTo>
                    <a:cubicBezTo>
                      <a:pt x="1548" y="13627"/>
                      <a:pt x="883" y="10724"/>
                      <a:pt x="375" y="7812"/>
                    </a:cubicBezTo>
                    <a:cubicBezTo>
                      <a:pt x="241" y="7999"/>
                      <a:pt x="121" y="8191"/>
                      <a:pt x="0" y="8384"/>
                    </a:cubicBezTo>
                    <a:cubicBezTo>
                      <a:pt x="517" y="11210"/>
                      <a:pt x="1169" y="14019"/>
                      <a:pt x="1962" y="16774"/>
                    </a:cubicBezTo>
                    <a:cubicBezTo>
                      <a:pt x="1628" y="17033"/>
                      <a:pt x="1289" y="17287"/>
                      <a:pt x="951" y="17546"/>
                    </a:cubicBezTo>
                    <a:cubicBezTo>
                      <a:pt x="1365" y="18015"/>
                      <a:pt x="1846" y="18478"/>
                      <a:pt x="2395" y="18941"/>
                    </a:cubicBezTo>
                    <a:cubicBezTo>
                      <a:pt x="2966" y="18474"/>
                      <a:pt x="3532" y="18001"/>
                      <a:pt x="4093" y="17528"/>
                    </a:cubicBezTo>
                    <a:cubicBezTo>
                      <a:pt x="5279" y="17725"/>
                      <a:pt x="6452" y="17974"/>
                      <a:pt x="7602" y="18215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5" y="18937"/>
                      <a:pt x="12636" y="18803"/>
                      <a:pt x="12819" y="18665"/>
                    </a:cubicBezTo>
                    <a:cubicBezTo>
                      <a:pt x="11084" y="18474"/>
                      <a:pt x="9368" y="18112"/>
                      <a:pt x="7701" y="17756"/>
                    </a:cubicBezTo>
                    <a:cubicBezTo>
                      <a:pt x="6676" y="17537"/>
                      <a:pt x="5627" y="17319"/>
                      <a:pt x="4566" y="17136"/>
                    </a:cubicBezTo>
                    <a:cubicBezTo>
                      <a:pt x="5347" y="16476"/>
                      <a:pt x="6127" y="15811"/>
                      <a:pt x="6898" y="15152"/>
                    </a:cubicBezTo>
                    <a:cubicBezTo>
                      <a:pt x="9832" y="15249"/>
                      <a:pt x="12766" y="15527"/>
                      <a:pt x="15673" y="15981"/>
                    </a:cubicBezTo>
                    <a:cubicBezTo>
                      <a:pt x="15793" y="15842"/>
                      <a:pt x="15914" y="15700"/>
                      <a:pt x="16034" y="15562"/>
                    </a:cubicBezTo>
                    <a:cubicBezTo>
                      <a:pt x="13181" y="15111"/>
                      <a:pt x="10304" y="14821"/>
                      <a:pt x="7425" y="14706"/>
                    </a:cubicBezTo>
                    <a:cubicBezTo>
                      <a:pt x="7897" y="14300"/>
                      <a:pt x="8370" y="13899"/>
                      <a:pt x="8837" y="13498"/>
                    </a:cubicBezTo>
                    <a:cubicBezTo>
                      <a:pt x="9324" y="13087"/>
                      <a:pt x="9800" y="12668"/>
                      <a:pt x="10273" y="12249"/>
                    </a:cubicBezTo>
                    <a:cubicBezTo>
                      <a:pt x="12936" y="12387"/>
                      <a:pt x="15620" y="12467"/>
                      <a:pt x="18291" y="12494"/>
                    </a:cubicBezTo>
                    <a:cubicBezTo>
                      <a:pt x="18393" y="12338"/>
                      <a:pt x="18482" y="12182"/>
                      <a:pt x="18585" y="12026"/>
                    </a:cubicBezTo>
                    <a:cubicBezTo>
                      <a:pt x="15976" y="12012"/>
                      <a:pt x="13364" y="11932"/>
                      <a:pt x="10763" y="11803"/>
                    </a:cubicBezTo>
                    <a:cubicBezTo>
                      <a:pt x="11714" y="10942"/>
                      <a:pt x="12636" y="10059"/>
                      <a:pt x="13551" y="9168"/>
                    </a:cubicBezTo>
                    <a:cubicBezTo>
                      <a:pt x="15739" y="9057"/>
                      <a:pt x="17943" y="8927"/>
                      <a:pt x="20137" y="8780"/>
                    </a:cubicBezTo>
                    <a:cubicBezTo>
                      <a:pt x="20180" y="8637"/>
                      <a:pt x="20230" y="8472"/>
                      <a:pt x="20283" y="8303"/>
                    </a:cubicBezTo>
                    <a:lnTo>
                      <a:pt x="20283" y="8303"/>
                    </a:lnTo>
                    <a:cubicBezTo>
                      <a:pt x="18206" y="8441"/>
                      <a:pt x="16128" y="8561"/>
                      <a:pt x="14054" y="8673"/>
                    </a:cubicBezTo>
                    <a:cubicBezTo>
                      <a:pt x="14893" y="7843"/>
                      <a:pt x="15718" y="7001"/>
                      <a:pt x="16542" y="6158"/>
                    </a:cubicBezTo>
                    <a:cubicBezTo>
                      <a:pt x="18027" y="6038"/>
                      <a:pt x="19521" y="5890"/>
                      <a:pt x="21005" y="5703"/>
                    </a:cubicBezTo>
                    <a:cubicBezTo>
                      <a:pt x="21042" y="5538"/>
                      <a:pt x="21086" y="5378"/>
                      <a:pt x="21131" y="5209"/>
                    </a:cubicBezTo>
                    <a:lnTo>
                      <a:pt x="21131" y="5209"/>
                    </a:lnTo>
                    <a:cubicBezTo>
                      <a:pt x="19766" y="5392"/>
                      <a:pt x="18402" y="5534"/>
                      <a:pt x="17037" y="5645"/>
                    </a:cubicBezTo>
                    <a:cubicBezTo>
                      <a:pt x="17768" y="4892"/>
                      <a:pt x="18495" y="4134"/>
                      <a:pt x="19227" y="3376"/>
                    </a:cubicBezTo>
                    <a:lnTo>
                      <a:pt x="21647" y="2997"/>
                    </a:lnTo>
                    <a:cubicBezTo>
                      <a:pt x="21679" y="2832"/>
                      <a:pt x="21711" y="2667"/>
                      <a:pt x="21746" y="2507"/>
                    </a:cubicBezTo>
                    <a:lnTo>
                      <a:pt x="21746" y="2507"/>
                    </a:lnTo>
                    <a:cubicBezTo>
                      <a:pt x="20832" y="2649"/>
                      <a:pt x="20199" y="2752"/>
                      <a:pt x="19762" y="2819"/>
                    </a:cubicBezTo>
                    <a:cubicBezTo>
                      <a:pt x="20507" y="2048"/>
                      <a:pt x="21250" y="1276"/>
                      <a:pt x="22005" y="513"/>
                    </a:cubicBezTo>
                    <a:cubicBezTo>
                      <a:pt x="22009" y="509"/>
                      <a:pt x="22009" y="504"/>
                      <a:pt x="22013" y="504"/>
                    </a:cubicBezTo>
                    <a:cubicBezTo>
                      <a:pt x="22102" y="411"/>
                      <a:pt x="22071" y="309"/>
                      <a:pt x="21995" y="246"/>
                    </a:cubicBezTo>
                    <a:cubicBezTo>
                      <a:pt x="21954" y="216"/>
                      <a:pt x="21902" y="197"/>
                      <a:pt x="21850" y="197"/>
                    </a:cubicBezTo>
                    <a:cubicBezTo>
                      <a:pt x="21800" y="197"/>
                      <a:pt x="21749" y="214"/>
                      <a:pt x="21705" y="255"/>
                    </a:cubicBezTo>
                    <a:cubicBezTo>
                      <a:pt x="20738" y="1178"/>
                      <a:pt x="19748" y="2079"/>
                      <a:pt x="18741" y="2961"/>
                    </a:cubicBez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7"/>
              <p:cNvSpPr/>
              <p:nvPr/>
            </p:nvSpPr>
            <p:spPr>
              <a:xfrm>
                <a:off x="5094684" y="47097"/>
                <a:ext cx="560493" cy="869599"/>
              </a:xfrm>
              <a:custGeom>
                <a:rect b="b" l="l" r="r" t="t"/>
                <a:pathLst>
                  <a:path extrusionOk="0" h="27376" w="17645">
                    <a:moveTo>
                      <a:pt x="8995" y="0"/>
                    </a:moveTo>
                    <a:cubicBezTo>
                      <a:pt x="8944" y="0"/>
                      <a:pt x="8904" y="18"/>
                      <a:pt x="8874" y="56"/>
                    </a:cubicBezTo>
                    <a:cubicBezTo>
                      <a:pt x="6310" y="3369"/>
                      <a:pt x="3876" y="6842"/>
                      <a:pt x="2310" y="10734"/>
                    </a:cubicBezTo>
                    <a:cubicBezTo>
                      <a:pt x="1" y="16473"/>
                      <a:pt x="215" y="23598"/>
                      <a:pt x="4571" y="26283"/>
                    </a:cubicBezTo>
                    <a:cubicBezTo>
                      <a:pt x="4576" y="26287"/>
                      <a:pt x="4584" y="26291"/>
                      <a:pt x="4589" y="26296"/>
                    </a:cubicBezTo>
                    <a:cubicBezTo>
                      <a:pt x="4616" y="26310"/>
                      <a:pt x="4643" y="26327"/>
                      <a:pt x="4670" y="26341"/>
                    </a:cubicBezTo>
                    <a:cubicBezTo>
                      <a:pt x="4687" y="26353"/>
                      <a:pt x="4705" y="26363"/>
                      <a:pt x="4723" y="26372"/>
                    </a:cubicBezTo>
                    <a:cubicBezTo>
                      <a:pt x="4750" y="26390"/>
                      <a:pt x="4777" y="26403"/>
                      <a:pt x="4803" y="26421"/>
                    </a:cubicBezTo>
                    <a:cubicBezTo>
                      <a:pt x="4835" y="26438"/>
                      <a:pt x="4870" y="26456"/>
                      <a:pt x="4901" y="26474"/>
                    </a:cubicBezTo>
                    <a:cubicBezTo>
                      <a:pt x="4915" y="26483"/>
                      <a:pt x="4932" y="26487"/>
                      <a:pt x="4946" y="26497"/>
                    </a:cubicBezTo>
                    <a:cubicBezTo>
                      <a:pt x="4981" y="26518"/>
                      <a:pt x="5022" y="26536"/>
                      <a:pt x="5061" y="26559"/>
                    </a:cubicBezTo>
                    <a:cubicBezTo>
                      <a:pt x="5066" y="26559"/>
                      <a:pt x="5071" y="26563"/>
                      <a:pt x="5075" y="26563"/>
                    </a:cubicBezTo>
                    <a:cubicBezTo>
                      <a:pt x="6106" y="27083"/>
                      <a:pt x="7344" y="27376"/>
                      <a:pt x="8806" y="27376"/>
                    </a:cubicBezTo>
                    <a:cubicBezTo>
                      <a:pt x="9550" y="27376"/>
                      <a:pt x="10352" y="27300"/>
                      <a:pt x="11214" y="27139"/>
                    </a:cubicBezTo>
                    <a:cubicBezTo>
                      <a:pt x="11224" y="27139"/>
                      <a:pt x="11233" y="27133"/>
                      <a:pt x="11237" y="27133"/>
                    </a:cubicBezTo>
                    <a:cubicBezTo>
                      <a:pt x="11317" y="27121"/>
                      <a:pt x="11397" y="27102"/>
                      <a:pt x="11478" y="27090"/>
                    </a:cubicBezTo>
                    <a:cubicBezTo>
                      <a:pt x="13217" y="26742"/>
                      <a:pt x="14519" y="25979"/>
                      <a:pt x="15460" y="24945"/>
                    </a:cubicBezTo>
                    <a:cubicBezTo>
                      <a:pt x="15472" y="24931"/>
                      <a:pt x="15482" y="24918"/>
                      <a:pt x="15495" y="24909"/>
                    </a:cubicBezTo>
                    <a:cubicBezTo>
                      <a:pt x="15499" y="24900"/>
                      <a:pt x="15509" y="24892"/>
                      <a:pt x="15517" y="24882"/>
                    </a:cubicBezTo>
                    <a:cubicBezTo>
                      <a:pt x="16676" y="23581"/>
                      <a:pt x="17287" y="21863"/>
                      <a:pt x="17515" y="20009"/>
                    </a:cubicBezTo>
                    <a:lnTo>
                      <a:pt x="17515" y="20000"/>
                    </a:lnTo>
                    <a:cubicBezTo>
                      <a:pt x="17524" y="19937"/>
                      <a:pt x="17532" y="19871"/>
                      <a:pt x="17538" y="19809"/>
                    </a:cubicBezTo>
                    <a:cubicBezTo>
                      <a:pt x="17542" y="19790"/>
                      <a:pt x="17542" y="19777"/>
                      <a:pt x="17542" y="19764"/>
                    </a:cubicBezTo>
                    <a:cubicBezTo>
                      <a:pt x="17645" y="18770"/>
                      <a:pt x="17645" y="17739"/>
                      <a:pt x="17559" y="16714"/>
                    </a:cubicBezTo>
                    <a:lnTo>
                      <a:pt x="17559" y="16683"/>
                    </a:lnTo>
                    <a:cubicBezTo>
                      <a:pt x="17532" y="16352"/>
                      <a:pt x="17497" y="16023"/>
                      <a:pt x="17452" y="15693"/>
                    </a:cubicBezTo>
                    <a:cubicBezTo>
                      <a:pt x="17100" y="12995"/>
                      <a:pt x="16338" y="10262"/>
                      <a:pt x="15170" y="7818"/>
                    </a:cubicBezTo>
                    <a:cubicBezTo>
                      <a:pt x="15044" y="7556"/>
                      <a:pt x="14291" y="6400"/>
                      <a:pt x="13346" y="5054"/>
                    </a:cubicBezTo>
                    <a:cubicBezTo>
                      <a:pt x="13070" y="4661"/>
                      <a:pt x="12780" y="4260"/>
                      <a:pt x="12490" y="3859"/>
                    </a:cubicBezTo>
                    <a:lnTo>
                      <a:pt x="12490" y="3864"/>
                    </a:lnTo>
                    <a:cubicBezTo>
                      <a:pt x="12209" y="3480"/>
                      <a:pt x="11924" y="3097"/>
                      <a:pt x="11643" y="2731"/>
                    </a:cubicBezTo>
                    <a:lnTo>
                      <a:pt x="11643" y="2727"/>
                    </a:lnTo>
                    <a:cubicBezTo>
                      <a:pt x="11416" y="2428"/>
                      <a:pt x="11188" y="2147"/>
                      <a:pt x="10969" y="1871"/>
                    </a:cubicBezTo>
                    <a:lnTo>
                      <a:pt x="10969" y="1875"/>
                    </a:lnTo>
                    <a:cubicBezTo>
                      <a:pt x="10885" y="1777"/>
                      <a:pt x="10805" y="1675"/>
                      <a:pt x="10724" y="1581"/>
                    </a:cubicBezTo>
                    <a:cubicBezTo>
                      <a:pt x="9951" y="651"/>
                      <a:pt x="9297" y="0"/>
                      <a:pt x="89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7"/>
              <p:cNvSpPr/>
              <p:nvPr/>
            </p:nvSpPr>
            <p:spPr>
              <a:xfrm>
                <a:off x="5370595" y="65266"/>
                <a:ext cx="3780" cy="2795"/>
              </a:xfrm>
              <a:custGeom>
                <a:rect b="b" l="l" r="r" t="t"/>
                <a:pathLst>
                  <a:path extrusionOk="0" h="88" w="119">
                    <a:moveTo>
                      <a:pt x="63" y="1"/>
                    </a:moveTo>
                    <a:cubicBezTo>
                      <a:pt x="60" y="1"/>
                      <a:pt x="57" y="1"/>
                      <a:pt x="54" y="2"/>
                    </a:cubicBezTo>
                    <a:cubicBezTo>
                      <a:pt x="1" y="14"/>
                      <a:pt x="12" y="87"/>
                      <a:pt x="60" y="87"/>
                    </a:cubicBezTo>
                    <a:cubicBezTo>
                      <a:pt x="64" y="87"/>
                      <a:pt x="67" y="87"/>
                      <a:pt x="72" y="86"/>
                    </a:cubicBezTo>
                    <a:cubicBezTo>
                      <a:pt x="118" y="77"/>
                      <a:pt x="109" y="1"/>
                      <a:pt x="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7"/>
              <p:cNvSpPr/>
              <p:nvPr/>
            </p:nvSpPr>
            <p:spPr>
              <a:xfrm>
                <a:off x="5122606" y="51004"/>
                <a:ext cx="531143" cy="865501"/>
              </a:xfrm>
              <a:custGeom>
                <a:rect b="b" l="l" r="r" t="t"/>
                <a:pathLst>
                  <a:path extrusionOk="0" h="27247" w="16721">
                    <a:moveTo>
                      <a:pt x="8462" y="0"/>
                    </a:moveTo>
                    <a:cubicBezTo>
                      <a:pt x="8448" y="0"/>
                      <a:pt x="8433" y="2"/>
                      <a:pt x="8419" y="4"/>
                    </a:cubicBezTo>
                    <a:cubicBezTo>
                      <a:pt x="8325" y="27"/>
                      <a:pt x="8232" y="111"/>
                      <a:pt x="8240" y="231"/>
                    </a:cubicBezTo>
                    <a:cubicBezTo>
                      <a:pt x="8333" y="1565"/>
                      <a:pt x="8392" y="2902"/>
                      <a:pt x="8432" y="4244"/>
                    </a:cubicBezTo>
                    <a:lnTo>
                      <a:pt x="6386" y="2069"/>
                    </a:lnTo>
                    <a:cubicBezTo>
                      <a:pt x="6292" y="2198"/>
                      <a:pt x="6193" y="2323"/>
                      <a:pt x="6104" y="2447"/>
                    </a:cubicBezTo>
                    <a:cubicBezTo>
                      <a:pt x="7763" y="4209"/>
                      <a:pt x="8285" y="4766"/>
                      <a:pt x="8450" y="4940"/>
                    </a:cubicBezTo>
                    <a:cubicBezTo>
                      <a:pt x="8472" y="5993"/>
                      <a:pt x="8485" y="7045"/>
                      <a:pt x="8490" y="8092"/>
                    </a:cubicBezTo>
                    <a:cubicBezTo>
                      <a:pt x="7290" y="6786"/>
                      <a:pt x="6113" y="5448"/>
                      <a:pt x="4972" y="4084"/>
                    </a:cubicBezTo>
                    <a:cubicBezTo>
                      <a:pt x="4878" y="4217"/>
                      <a:pt x="4789" y="4351"/>
                      <a:pt x="4705" y="4490"/>
                    </a:cubicBezTo>
                    <a:cubicBezTo>
                      <a:pt x="5926" y="5952"/>
                      <a:pt x="7193" y="7388"/>
                      <a:pt x="8494" y="8783"/>
                    </a:cubicBezTo>
                    <a:cubicBezTo>
                      <a:pt x="8499" y="10130"/>
                      <a:pt x="8490" y="11481"/>
                      <a:pt x="8481" y="12832"/>
                    </a:cubicBezTo>
                    <a:cubicBezTo>
                      <a:pt x="6715" y="10938"/>
                      <a:pt x="4888" y="9078"/>
                      <a:pt x="3028" y="7259"/>
                    </a:cubicBezTo>
                    <a:cubicBezTo>
                      <a:pt x="2952" y="7401"/>
                      <a:pt x="2872" y="7549"/>
                      <a:pt x="2801" y="7687"/>
                    </a:cubicBezTo>
                    <a:cubicBezTo>
                      <a:pt x="4736" y="9582"/>
                      <a:pt x="6635" y="11526"/>
                      <a:pt x="8477" y="13510"/>
                    </a:cubicBezTo>
                    <a:cubicBezTo>
                      <a:pt x="8467" y="14758"/>
                      <a:pt x="8459" y="16007"/>
                      <a:pt x="8454" y="17255"/>
                    </a:cubicBezTo>
                    <a:cubicBezTo>
                      <a:pt x="6220" y="14999"/>
                      <a:pt x="3822" y="12895"/>
                      <a:pt x="1285" y="10977"/>
                    </a:cubicBezTo>
                    <a:cubicBezTo>
                      <a:pt x="1231" y="11129"/>
                      <a:pt x="1173" y="11280"/>
                      <a:pt x="1115" y="11436"/>
                    </a:cubicBezTo>
                    <a:cubicBezTo>
                      <a:pt x="3701" y="13403"/>
                      <a:pt x="6145" y="15556"/>
                      <a:pt x="8409" y="17871"/>
                    </a:cubicBezTo>
                    <a:lnTo>
                      <a:pt x="8405" y="17879"/>
                    </a:lnTo>
                    <a:cubicBezTo>
                      <a:pt x="8423" y="17898"/>
                      <a:pt x="8440" y="17915"/>
                      <a:pt x="8454" y="17929"/>
                    </a:cubicBezTo>
                    <a:cubicBezTo>
                      <a:pt x="8459" y="18406"/>
                      <a:pt x="8459" y="18883"/>
                      <a:pt x="8463" y="19359"/>
                    </a:cubicBezTo>
                    <a:cubicBezTo>
                      <a:pt x="8467" y="20060"/>
                      <a:pt x="8463" y="20756"/>
                      <a:pt x="8454" y="21451"/>
                    </a:cubicBezTo>
                    <a:lnTo>
                      <a:pt x="36" y="16363"/>
                    </a:lnTo>
                    <a:cubicBezTo>
                      <a:pt x="23" y="16542"/>
                      <a:pt x="9" y="16711"/>
                      <a:pt x="0" y="16889"/>
                    </a:cubicBezTo>
                    <a:cubicBezTo>
                      <a:pt x="5400" y="20153"/>
                      <a:pt x="7571" y="21464"/>
                      <a:pt x="8446" y="21995"/>
                    </a:cubicBezTo>
                    <a:cubicBezTo>
                      <a:pt x="8427" y="23154"/>
                      <a:pt x="8392" y="24314"/>
                      <a:pt x="8347" y="25473"/>
                    </a:cubicBezTo>
                    <a:cubicBezTo>
                      <a:pt x="5645" y="24282"/>
                      <a:pt x="2988" y="22940"/>
                      <a:pt x="424" y="21468"/>
                    </a:cubicBezTo>
                    <a:lnTo>
                      <a:pt x="424" y="21468"/>
                    </a:lnTo>
                    <a:cubicBezTo>
                      <a:pt x="482" y="21692"/>
                      <a:pt x="554" y="21906"/>
                      <a:pt x="620" y="22120"/>
                    </a:cubicBezTo>
                    <a:cubicBezTo>
                      <a:pt x="3126" y="23533"/>
                      <a:pt x="5703" y="24826"/>
                      <a:pt x="8329" y="25973"/>
                    </a:cubicBezTo>
                    <a:cubicBezTo>
                      <a:pt x="8312" y="26395"/>
                      <a:pt x="8294" y="26823"/>
                      <a:pt x="8276" y="27247"/>
                    </a:cubicBezTo>
                    <a:cubicBezTo>
                      <a:pt x="8900" y="27225"/>
                      <a:pt x="9564" y="27154"/>
                      <a:pt x="10269" y="27029"/>
                    </a:cubicBezTo>
                    <a:cubicBezTo>
                      <a:pt x="10273" y="26288"/>
                      <a:pt x="10278" y="25553"/>
                      <a:pt x="10273" y="24817"/>
                    </a:cubicBezTo>
                    <a:cubicBezTo>
                      <a:pt x="11179" y="24032"/>
                      <a:pt x="12119" y="23288"/>
                      <a:pt x="13042" y="22561"/>
                    </a:cubicBezTo>
                    <a:cubicBezTo>
                      <a:pt x="14260" y="21594"/>
                      <a:pt x="15503" y="20608"/>
                      <a:pt x="16672" y="19525"/>
                    </a:cubicBezTo>
                    <a:cubicBezTo>
                      <a:pt x="16694" y="19297"/>
                      <a:pt x="16712" y="19065"/>
                      <a:pt x="16721" y="18834"/>
                    </a:cubicBezTo>
                    <a:lnTo>
                      <a:pt x="16721" y="18834"/>
                    </a:lnTo>
                    <a:cubicBezTo>
                      <a:pt x="15463" y="20042"/>
                      <a:pt x="14090" y="21135"/>
                      <a:pt x="12747" y="22186"/>
                    </a:cubicBezTo>
                    <a:cubicBezTo>
                      <a:pt x="11928" y="22837"/>
                      <a:pt x="11089" y="23506"/>
                      <a:pt x="10269" y="24207"/>
                    </a:cubicBezTo>
                    <a:cubicBezTo>
                      <a:pt x="10260" y="23181"/>
                      <a:pt x="10251" y="22160"/>
                      <a:pt x="10238" y="21143"/>
                    </a:cubicBezTo>
                    <a:cubicBezTo>
                      <a:pt x="12186" y="18949"/>
                      <a:pt x="14272" y="16867"/>
                      <a:pt x="16480" y="14924"/>
                    </a:cubicBezTo>
                    <a:cubicBezTo>
                      <a:pt x="16449" y="14741"/>
                      <a:pt x="16418" y="14562"/>
                      <a:pt x="16391" y="14379"/>
                    </a:cubicBezTo>
                    <a:cubicBezTo>
                      <a:pt x="14219" y="16283"/>
                      <a:pt x="12159" y="18312"/>
                      <a:pt x="10228" y="20452"/>
                    </a:cubicBezTo>
                    <a:cubicBezTo>
                      <a:pt x="10220" y="19828"/>
                      <a:pt x="10211" y="19208"/>
                      <a:pt x="10202" y="18593"/>
                    </a:cubicBezTo>
                    <a:cubicBezTo>
                      <a:pt x="10197" y="17955"/>
                      <a:pt x="10179" y="17322"/>
                      <a:pt x="10158" y="16689"/>
                    </a:cubicBezTo>
                    <a:cubicBezTo>
                      <a:pt x="11967" y="14731"/>
                      <a:pt x="13747" y="12720"/>
                      <a:pt x="15472" y="10679"/>
                    </a:cubicBezTo>
                    <a:cubicBezTo>
                      <a:pt x="15414" y="10504"/>
                      <a:pt x="15356" y="10335"/>
                      <a:pt x="15299" y="10156"/>
                    </a:cubicBezTo>
                    <a:cubicBezTo>
                      <a:pt x="13622" y="12154"/>
                      <a:pt x="11891" y="14112"/>
                      <a:pt x="10131" y="16029"/>
                    </a:cubicBezTo>
                    <a:cubicBezTo>
                      <a:pt x="10072" y="14749"/>
                      <a:pt x="9988" y="13474"/>
                      <a:pt x="9885" y="12204"/>
                    </a:cubicBezTo>
                    <a:cubicBezTo>
                      <a:pt x="11201" y="10446"/>
                      <a:pt x="12507" y="8672"/>
                      <a:pt x="13796" y="6888"/>
                    </a:cubicBezTo>
                    <a:cubicBezTo>
                      <a:pt x="13716" y="6764"/>
                      <a:pt x="13622" y="6621"/>
                      <a:pt x="13523" y="6474"/>
                    </a:cubicBezTo>
                    <a:cubicBezTo>
                      <a:pt x="12302" y="8155"/>
                      <a:pt x="11067" y="9835"/>
                      <a:pt x="9823" y="11499"/>
                    </a:cubicBezTo>
                    <a:cubicBezTo>
                      <a:pt x="9720" y="10322"/>
                      <a:pt x="9605" y="9149"/>
                      <a:pt x="9479" y="7977"/>
                    </a:cubicBezTo>
                    <a:cubicBezTo>
                      <a:pt x="10340" y="6759"/>
                      <a:pt x="11179" y="5515"/>
                      <a:pt x="11981" y="4254"/>
                    </a:cubicBezTo>
                    <a:cubicBezTo>
                      <a:pt x="11883" y="4120"/>
                      <a:pt x="11790" y="3982"/>
                      <a:pt x="11687" y="3843"/>
                    </a:cubicBezTo>
                    <a:cubicBezTo>
                      <a:pt x="10951" y="5007"/>
                      <a:pt x="10193" y="6149"/>
                      <a:pt x="9403" y="7267"/>
                    </a:cubicBezTo>
                    <a:cubicBezTo>
                      <a:pt x="9292" y="6224"/>
                      <a:pt x="9172" y="5180"/>
                      <a:pt x="9056" y="4137"/>
                    </a:cubicBezTo>
                    <a:lnTo>
                      <a:pt x="10313" y="2029"/>
                    </a:lnTo>
                    <a:cubicBezTo>
                      <a:pt x="10206" y="1900"/>
                      <a:pt x="10099" y="1770"/>
                      <a:pt x="10002" y="1641"/>
                    </a:cubicBezTo>
                    <a:cubicBezTo>
                      <a:pt x="9524" y="2439"/>
                      <a:pt x="9199" y="2987"/>
                      <a:pt x="8971" y="3367"/>
                    </a:cubicBezTo>
                    <a:cubicBezTo>
                      <a:pt x="8856" y="2301"/>
                      <a:pt x="8740" y="1235"/>
                      <a:pt x="8633" y="165"/>
                    </a:cubicBezTo>
                    <a:cubicBezTo>
                      <a:pt x="8628" y="165"/>
                      <a:pt x="8628" y="161"/>
                      <a:pt x="8628" y="156"/>
                    </a:cubicBezTo>
                    <a:cubicBezTo>
                      <a:pt x="8617" y="46"/>
                      <a:pt x="8544" y="0"/>
                      <a:pt x="84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7"/>
              <p:cNvSpPr/>
              <p:nvPr/>
            </p:nvSpPr>
            <p:spPr>
              <a:xfrm>
                <a:off x="2961283" y="556480"/>
                <a:ext cx="891898" cy="1389528"/>
              </a:xfrm>
              <a:custGeom>
                <a:rect b="b" l="l" r="r" t="t"/>
                <a:pathLst>
                  <a:path extrusionOk="0" h="43744" w="28078">
                    <a:moveTo>
                      <a:pt x="1244" y="1"/>
                    </a:moveTo>
                    <a:cubicBezTo>
                      <a:pt x="942" y="2382"/>
                      <a:pt x="152" y="5025"/>
                      <a:pt x="81" y="7389"/>
                    </a:cubicBezTo>
                    <a:cubicBezTo>
                      <a:pt x="1" y="10340"/>
                      <a:pt x="1967" y="12743"/>
                      <a:pt x="2676" y="15495"/>
                    </a:cubicBezTo>
                    <a:cubicBezTo>
                      <a:pt x="3300" y="17893"/>
                      <a:pt x="2948" y="20359"/>
                      <a:pt x="3683" y="22704"/>
                    </a:cubicBezTo>
                    <a:cubicBezTo>
                      <a:pt x="4570" y="25531"/>
                      <a:pt x="6577" y="28180"/>
                      <a:pt x="8811" y="30079"/>
                    </a:cubicBezTo>
                    <a:cubicBezTo>
                      <a:pt x="9766" y="30882"/>
                      <a:pt x="10799" y="31590"/>
                      <a:pt x="11678" y="32468"/>
                    </a:cubicBezTo>
                    <a:cubicBezTo>
                      <a:pt x="12489" y="33281"/>
                      <a:pt x="13154" y="34221"/>
                      <a:pt x="13810" y="35162"/>
                    </a:cubicBezTo>
                    <a:cubicBezTo>
                      <a:pt x="15585" y="37693"/>
                      <a:pt x="18628" y="43744"/>
                      <a:pt x="22510" y="43744"/>
                    </a:cubicBezTo>
                    <a:cubicBezTo>
                      <a:pt x="23026" y="43744"/>
                      <a:pt x="23556" y="43637"/>
                      <a:pt x="24100" y="43402"/>
                    </a:cubicBezTo>
                    <a:cubicBezTo>
                      <a:pt x="25273" y="42893"/>
                      <a:pt x="26143" y="41877"/>
                      <a:pt x="26927" y="40873"/>
                    </a:cubicBezTo>
                    <a:cubicBezTo>
                      <a:pt x="27382" y="40284"/>
                      <a:pt x="27837" y="39665"/>
                      <a:pt x="27970" y="38938"/>
                    </a:cubicBezTo>
                    <a:cubicBezTo>
                      <a:pt x="28077" y="38358"/>
                      <a:pt x="27970" y="37757"/>
                      <a:pt x="27845" y="37187"/>
                    </a:cubicBezTo>
                    <a:cubicBezTo>
                      <a:pt x="26941" y="32941"/>
                      <a:pt x="24885" y="29900"/>
                      <a:pt x="22437" y="26512"/>
                    </a:cubicBezTo>
                    <a:cubicBezTo>
                      <a:pt x="21599" y="25352"/>
                      <a:pt x="20827" y="24109"/>
                      <a:pt x="20083" y="22820"/>
                    </a:cubicBezTo>
                    <a:cubicBezTo>
                      <a:pt x="17296" y="18026"/>
                      <a:pt x="14875" y="12698"/>
                      <a:pt x="10653" y="9278"/>
                    </a:cubicBezTo>
                    <a:cubicBezTo>
                      <a:pt x="9293" y="8177"/>
                      <a:pt x="7741" y="7321"/>
                      <a:pt x="6385" y="6207"/>
                    </a:cubicBezTo>
                    <a:cubicBezTo>
                      <a:pt x="4303" y="4495"/>
                      <a:pt x="2761" y="2230"/>
                      <a:pt x="124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2964841" y="556035"/>
                <a:ext cx="870774" cy="1375456"/>
              </a:xfrm>
              <a:custGeom>
                <a:rect b="b" l="l" r="r" t="t"/>
                <a:pathLst>
                  <a:path extrusionOk="0" h="43301" w="27413">
                    <a:moveTo>
                      <a:pt x="1146" y="1"/>
                    </a:moveTo>
                    <a:lnTo>
                      <a:pt x="1146" y="1"/>
                    </a:lnTo>
                    <a:cubicBezTo>
                      <a:pt x="1186" y="474"/>
                      <a:pt x="1239" y="946"/>
                      <a:pt x="1311" y="1414"/>
                    </a:cubicBezTo>
                    <a:cubicBezTo>
                      <a:pt x="932" y="1307"/>
                      <a:pt x="932" y="1303"/>
                      <a:pt x="932" y="1303"/>
                    </a:cubicBezTo>
                    <a:cubicBezTo>
                      <a:pt x="900" y="1490"/>
                      <a:pt x="865" y="1677"/>
                      <a:pt x="830" y="1865"/>
                    </a:cubicBezTo>
                    <a:cubicBezTo>
                      <a:pt x="1244" y="1980"/>
                      <a:pt x="1373" y="2016"/>
                      <a:pt x="1414" y="2030"/>
                    </a:cubicBezTo>
                    <a:cubicBezTo>
                      <a:pt x="1542" y="2756"/>
                      <a:pt x="1708" y="3478"/>
                      <a:pt x="1904" y="4192"/>
                    </a:cubicBezTo>
                    <a:lnTo>
                      <a:pt x="455" y="3768"/>
                    </a:lnTo>
                    <a:cubicBezTo>
                      <a:pt x="419" y="3960"/>
                      <a:pt x="379" y="4143"/>
                      <a:pt x="348" y="4326"/>
                    </a:cubicBezTo>
                    <a:cubicBezTo>
                      <a:pt x="1552" y="4678"/>
                      <a:pt x="1953" y="4794"/>
                      <a:pt x="2091" y="4834"/>
                    </a:cubicBezTo>
                    <a:cubicBezTo>
                      <a:pt x="2297" y="5503"/>
                      <a:pt x="2528" y="6162"/>
                      <a:pt x="2791" y="6814"/>
                    </a:cubicBezTo>
                    <a:cubicBezTo>
                      <a:pt x="2826" y="6907"/>
                      <a:pt x="2867" y="6997"/>
                      <a:pt x="2902" y="7086"/>
                    </a:cubicBezTo>
                    <a:lnTo>
                      <a:pt x="54" y="6261"/>
                    </a:lnTo>
                    <a:cubicBezTo>
                      <a:pt x="31" y="6452"/>
                      <a:pt x="13" y="6644"/>
                      <a:pt x="0" y="6831"/>
                    </a:cubicBezTo>
                    <a:cubicBezTo>
                      <a:pt x="2176" y="7465"/>
                      <a:pt x="2929" y="7683"/>
                      <a:pt x="3192" y="7759"/>
                    </a:cubicBezTo>
                    <a:cubicBezTo>
                      <a:pt x="3549" y="8561"/>
                      <a:pt x="3946" y="9346"/>
                      <a:pt x="4369" y="10117"/>
                    </a:cubicBezTo>
                    <a:lnTo>
                      <a:pt x="93" y="8882"/>
                    </a:lnTo>
                    <a:lnTo>
                      <a:pt x="93" y="8882"/>
                    </a:lnTo>
                    <a:cubicBezTo>
                      <a:pt x="134" y="9092"/>
                      <a:pt x="183" y="9302"/>
                      <a:pt x="237" y="9512"/>
                    </a:cubicBezTo>
                    <a:cubicBezTo>
                      <a:pt x="3277" y="10389"/>
                      <a:pt x="4374" y="10706"/>
                      <a:pt x="4771" y="10823"/>
                    </a:cubicBezTo>
                    <a:cubicBezTo>
                      <a:pt x="5203" y="11566"/>
                      <a:pt x="5658" y="12294"/>
                      <a:pt x="6135" y="13011"/>
                    </a:cubicBezTo>
                    <a:cubicBezTo>
                      <a:pt x="6193" y="13101"/>
                      <a:pt x="6256" y="13194"/>
                      <a:pt x="6318" y="13288"/>
                    </a:cubicBezTo>
                    <a:lnTo>
                      <a:pt x="1079" y="11767"/>
                    </a:lnTo>
                    <a:lnTo>
                      <a:pt x="1079" y="11767"/>
                    </a:lnTo>
                    <a:cubicBezTo>
                      <a:pt x="1177" y="11994"/>
                      <a:pt x="1275" y="12222"/>
                      <a:pt x="1377" y="12445"/>
                    </a:cubicBezTo>
                    <a:cubicBezTo>
                      <a:pt x="4927" y="13471"/>
                      <a:pt x="6291" y="13867"/>
                      <a:pt x="6813" y="14019"/>
                    </a:cubicBezTo>
                    <a:cubicBezTo>
                      <a:pt x="7250" y="14652"/>
                      <a:pt x="7691" y="15281"/>
                      <a:pt x="8123" y="15910"/>
                    </a:cubicBezTo>
                    <a:cubicBezTo>
                      <a:pt x="8271" y="16120"/>
                      <a:pt x="8409" y="16324"/>
                      <a:pt x="8547" y="16538"/>
                    </a:cubicBezTo>
                    <a:lnTo>
                      <a:pt x="2336" y="14741"/>
                    </a:lnTo>
                    <a:lnTo>
                      <a:pt x="2336" y="14741"/>
                    </a:lnTo>
                    <a:cubicBezTo>
                      <a:pt x="2408" y="14951"/>
                      <a:pt x="2474" y="15169"/>
                      <a:pt x="2537" y="15388"/>
                    </a:cubicBezTo>
                    <a:cubicBezTo>
                      <a:pt x="6738" y="16605"/>
                      <a:pt x="8364" y="17073"/>
                      <a:pt x="8993" y="17256"/>
                    </a:cubicBezTo>
                    <a:cubicBezTo>
                      <a:pt x="9314" y="17791"/>
                      <a:pt x="9609" y="18335"/>
                      <a:pt x="9881" y="18896"/>
                    </a:cubicBezTo>
                    <a:cubicBezTo>
                      <a:pt x="10001" y="19143"/>
                      <a:pt x="10117" y="19383"/>
                      <a:pt x="10228" y="19628"/>
                    </a:cubicBezTo>
                    <a:cubicBezTo>
                      <a:pt x="2912" y="17512"/>
                      <a:pt x="2902" y="17511"/>
                      <a:pt x="2902" y="17511"/>
                    </a:cubicBezTo>
                    <a:lnTo>
                      <a:pt x="2902" y="17511"/>
                    </a:lnTo>
                    <a:cubicBezTo>
                      <a:pt x="2921" y="17711"/>
                      <a:pt x="2939" y="17916"/>
                      <a:pt x="2956" y="18112"/>
                    </a:cubicBezTo>
                    <a:cubicBezTo>
                      <a:pt x="7909" y="19548"/>
                      <a:pt x="9809" y="20100"/>
                      <a:pt x="10536" y="20310"/>
                    </a:cubicBezTo>
                    <a:cubicBezTo>
                      <a:pt x="10875" y="21073"/>
                      <a:pt x="11200" y="21845"/>
                      <a:pt x="11535" y="22615"/>
                    </a:cubicBezTo>
                    <a:lnTo>
                      <a:pt x="3108" y="20176"/>
                    </a:lnTo>
                    <a:lnTo>
                      <a:pt x="3108" y="20176"/>
                    </a:lnTo>
                    <a:cubicBezTo>
                      <a:pt x="3126" y="20377"/>
                      <a:pt x="3147" y="20582"/>
                      <a:pt x="3170" y="20779"/>
                    </a:cubicBezTo>
                    <a:cubicBezTo>
                      <a:pt x="8784" y="22406"/>
                      <a:pt x="10977" y="23043"/>
                      <a:pt x="11833" y="23289"/>
                    </a:cubicBezTo>
                    <a:cubicBezTo>
                      <a:pt x="12136" y="23967"/>
                      <a:pt x="12453" y="24640"/>
                      <a:pt x="12805" y="25300"/>
                    </a:cubicBezTo>
                    <a:cubicBezTo>
                      <a:pt x="12864" y="25416"/>
                      <a:pt x="12926" y="25527"/>
                      <a:pt x="12988" y="25643"/>
                    </a:cubicBezTo>
                    <a:lnTo>
                      <a:pt x="3643" y="22936"/>
                    </a:lnTo>
                    <a:lnTo>
                      <a:pt x="3643" y="22936"/>
                    </a:lnTo>
                    <a:cubicBezTo>
                      <a:pt x="3715" y="23155"/>
                      <a:pt x="3799" y="23374"/>
                      <a:pt x="3884" y="23592"/>
                    </a:cubicBezTo>
                    <a:cubicBezTo>
                      <a:pt x="9862" y="25327"/>
                      <a:pt x="12356" y="26049"/>
                      <a:pt x="13394" y="26348"/>
                    </a:cubicBezTo>
                    <a:cubicBezTo>
                      <a:pt x="13809" y="27035"/>
                      <a:pt x="14264" y="27694"/>
                      <a:pt x="14749" y="28323"/>
                    </a:cubicBezTo>
                    <a:cubicBezTo>
                      <a:pt x="14892" y="28515"/>
                      <a:pt x="15035" y="28698"/>
                      <a:pt x="15182" y="28881"/>
                    </a:cubicBezTo>
                    <a:lnTo>
                      <a:pt x="5100" y="25964"/>
                    </a:lnTo>
                    <a:lnTo>
                      <a:pt x="5100" y="25964"/>
                    </a:lnTo>
                    <a:cubicBezTo>
                      <a:pt x="5257" y="26210"/>
                      <a:pt x="5417" y="26455"/>
                      <a:pt x="5587" y="26691"/>
                    </a:cubicBezTo>
                    <a:cubicBezTo>
                      <a:pt x="11745" y="28474"/>
                      <a:pt x="14544" y="29286"/>
                      <a:pt x="15820" y="29656"/>
                    </a:cubicBezTo>
                    <a:cubicBezTo>
                      <a:pt x="16212" y="30128"/>
                      <a:pt x="16614" y="30593"/>
                      <a:pt x="17005" y="31056"/>
                    </a:cubicBezTo>
                    <a:cubicBezTo>
                      <a:pt x="17363" y="31480"/>
                      <a:pt x="17719" y="31898"/>
                      <a:pt x="18063" y="32326"/>
                    </a:cubicBezTo>
                    <a:lnTo>
                      <a:pt x="7915" y="29389"/>
                    </a:lnTo>
                    <a:lnTo>
                      <a:pt x="7915" y="29389"/>
                    </a:lnTo>
                    <a:cubicBezTo>
                      <a:pt x="8173" y="29634"/>
                      <a:pt x="8436" y="29865"/>
                      <a:pt x="8699" y="30093"/>
                    </a:cubicBezTo>
                    <a:cubicBezTo>
                      <a:pt x="8765" y="30146"/>
                      <a:pt x="8833" y="30204"/>
                      <a:pt x="8905" y="30262"/>
                    </a:cubicBezTo>
                    <a:cubicBezTo>
                      <a:pt x="14674" y="31930"/>
                      <a:pt x="17385" y="32719"/>
                      <a:pt x="18664" y="33085"/>
                    </a:cubicBezTo>
                    <a:cubicBezTo>
                      <a:pt x="18834" y="33308"/>
                      <a:pt x="18999" y="33530"/>
                      <a:pt x="19159" y="33754"/>
                    </a:cubicBezTo>
                    <a:cubicBezTo>
                      <a:pt x="19579" y="34342"/>
                      <a:pt x="19966" y="34958"/>
                      <a:pt x="20337" y="35586"/>
                    </a:cubicBezTo>
                    <a:lnTo>
                      <a:pt x="12266" y="33250"/>
                    </a:lnTo>
                    <a:lnTo>
                      <a:pt x="12266" y="33250"/>
                    </a:lnTo>
                    <a:cubicBezTo>
                      <a:pt x="12471" y="33499"/>
                      <a:pt x="12671" y="33754"/>
                      <a:pt x="12864" y="34017"/>
                    </a:cubicBezTo>
                    <a:cubicBezTo>
                      <a:pt x="17496" y="35355"/>
                      <a:pt x="19694" y="35991"/>
                      <a:pt x="20738" y="36295"/>
                    </a:cubicBezTo>
                    <a:cubicBezTo>
                      <a:pt x="20804" y="36415"/>
                      <a:pt x="20872" y="36540"/>
                      <a:pt x="20938" y="36660"/>
                    </a:cubicBezTo>
                    <a:cubicBezTo>
                      <a:pt x="21291" y="37316"/>
                      <a:pt x="21629" y="37985"/>
                      <a:pt x="21960" y="38662"/>
                    </a:cubicBezTo>
                    <a:lnTo>
                      <a:pt x="14585" y="36526"/>
                    </a:lnTo>
                    <a:lnTo>
                      <a:pt x="14585" y="36526"/>
                    </a:lnTo>
                    <a:cubicBezTo>
                      <a:pt x="14731" y="36759"/>
                      <a:pt x="14888" y="37004"/>
                      <a:pt x="15044" y="37249"/>
                    </a:cubicBezTo>
                    <a:cubicBezTo>
                      <a:pt x="19168" y="38444"/>
                      <a:pt x="21246" y="39046"/>
                      <a:pt x="22294" y="39349"/>
                    </a:cubicBezTo>
                    <a:cubicBezTo>
                      <a:pt x="22361" y="39487"/>
                      <a:pt x="22432" y="39630"/>
                      <a:pt x="22499" y="39769"/>
                    </a:cubicBezTo>
                    <a:lnTo>
                      <a:pt x="23436" y="41695"/>
                    </a:lnTo>
                    <a:lnTo>
                      <a:pt x="16752" y="39759"/>
                    </a:lnTo>
                    <a:lnTo>
                      <a:pt x="16752" y="39759"/>
                    </a:lnTo>
                    <a:cubicBezTo>
                      <a:pt x="16943" y="40018"/>
                      <a:pt x="17139" y="40272"/>
                      <a:pt x="17340" y="40522"/>
                    </a:cubicBezTo>
                    <a:cubicBezTo>
                      <a:pt x="20831" y="41534"/>
                      <a:pt x="22736" y="42082"/>
                      <a:pt x="23769" y="42385"/>
                    </a:cubicBezTo>
                    <a:cubicBezTo>
                      <a:pt x="23854" y="42551"/>
                      <a:pt x="23944" y="42733"/>
                      <a:pt x="24037" y="42926"/>
                    </a:cubicBezTo>
                    <a:lnTo>
                      <a:pt x="24220" y="43300"/>
                    </a:lnTo>
                    <a:cubicBezTo>
                      <a:pt x="24808" y="43000"/>
                      <a:pt x="25325" y="42578"/>
                      <a:pt x="25794" y="42091"/>
                    </a:cubicBezTo>
                    <a:cubicBezTo>
                      <a:pt x="25780" y="42074"/>
                      <a:pt x="25772" y="42056"/>
                      <a:pt x="25763" y="42037"/>
                    </a:cubicBezTo>
                    <a:cubicBezTo>
                      <a:pt x="25763" y="42037"/>
                      <a:pt x="25763" y="42033"/>
                      <a:pt x="25691" y="41913"/>
                    </a:cubicBezTo>
                    <a:lnTo>
                      <a:pt x="27412" y="35907"/>
                    </a:lnTo>
                    <a:cubicBezTo>
                      <a:pt x="27319" y="35573"/>
                      <a:pt x="27216" y="35242"/>
                      <a:pt x="27109" y="34921"/>
                    </a:cubicBezTo>
                    <a:cubicBezTo>
                      <a:pt x="26150" y="38265"/>
                      <a:pt x="25611" y="40148"/>
                      <a:pt x="25308" y="41204"/>
                    </a:cubicBezTo>
                    <a:cubicBezTo>
                      <a:pt x="25063" y="40749"/>
                      <a:pt x="24679" y="40045"/>
                      <a:pt x="24086" y="38952"/>
                    </a:cubicBezTo>
                    <a:cubicBezTo>
                      <a:pt x="24051" y="38894"/>
                      <a:pt x="24020" y="38832"/>
                      <a:pt x="23988" y="38774"/>
                    </a:cubicBezTo>
                    <a:lnTo>
                      <a:pt x="25901" y="32095"/>
                    </a:lnTo>
                    <a:cubicBezTo>
                      <a:pt x="25776" y="31854"/>
                      <a:pt x="25652" y="31614"/>
                      <a:pt x="25522" y="31377"/>
                    </a:cubicBezTo>
                    <a:cubicBezTo>
                      <a:pt x="24469" y="35034"/>
                      <a:pt x="23907" y="37004"/>
                      <a:pt x="23605" y="38065"/>
                    </a:cubicBezTo>
                    <a:cubicBezTo>
                      <a:pt x="23199" y="37329"/>
                      <a:pt x="22789" y="36590"/>
                      <a:pt x="22347" y="35858"/>
                    </a:cubicBezTo>
                    <a:cubicBezTo>
                      <a:pt x="22320" y="35809"/>
                      <a:pt x="22289" y="35764"/>
                      <a:pt x="22263" y="35715"/>
                    </a:cubicBezTo>
                    <a:lnTo>
                      <a:pt x="24148" y="29130"/>
                    </a:lnTo>
                    <a:cubicBezTo>
                      <a:pt x="24010" y="28924"/>
                      <a:pt x="23876" y="28720"/>
                      <a:pt x="23734" y="28519"/>
                    </a:cubicBezTo>
                    <a:cubicBezTo>
                      <a:pt x="22686" y="32175"/>
                      <a:pt x="22142" y="34075"/>
                      <a:pt x="21861" y="35060"/>
                    </a:cubicBezTo>
                    <a:cubicBezTo>
                      <a:pt x="21415" y="34359"/>
                      <a:pt x="20948" y="33673"/>
                      <a:pt x="20435" y="33013"/>
                    </a:cubicBezTo>
                    <a:lnTo>
                      <a:pt x="22302" y="26490"/>
                    </a:lnTo>
                    <a:cubicBezTo>
                      <a:pt x="22156" y="26290"/>
                      <a:pt x="22018" y="26093"/>
                      <a:pt x="21884" y="25893"/>
                    </a:cubicBezTo>
                    <a:cubicBezTo>
                      <a:pt x="20796" y="29692"/>
                      <a:pt x="20261" y="31556"/>
                      <a:pt x="20002" y="32465"/>
                    </a:cubicBezTo>
                    <a:cubicBezTo>
                      <a:pt x="19511" y="31863"/>
                      <a:pt x="18995" y="31293"/>
                      <a:pt x="18482" y="30731"/>
                    </a:cubicBezTo>
                    <a:lnTo>
                      <a:pt x="20488" y="23712"/>
                    </a:lnTo>
                    <a:cubicBezTo>
                      <a:pt x="20355" y="23494"/>
                      <a:pt x="20225" y="23271"/>
                      <a:pt x="20091" y="23048"/>
                    </a:cubicBezTo>
                    <a:cubicBezTo>
                      <a:pt x="18857" y="27368"/>
                      <a:pt x="18289" y="29344"/>
                      <a:pt x="18032" y="30249"/>
                    </a:cubicBezTo>
                    <a:cubicBezTo>
                      <a:pt x="18013" y="30227"/>
                      <a:pt x="17995" y="30208"/>
                      <a:pt x="17978" y="30186"/>
                    </a:cubicBezTo>
                    <a:cubicBezTo>
                      <a:pt x="17474" y="29651"/>
                      <a:pt x="16974" y="29121"/>
                      <a:pt x="16493" y="28586"/>
                    </a:cubicBezTo>
                    <a:lnTo>
                      <a:pt x="18754" y="20685"/>
                    </a:lnTo>
                    <a:cubicBezTo>
                      <a:pt x="18624" y="20453"/>
                      <a:pt x="18495" y="20221"/>
                      <a:pt x="18365" y="19985"/>
                    </a:cubicBezTo>
                    <a:cubicBezTo>
                      <a:pt x="16930" y="25001"/>
                      <a:pt x="16315" y="27159"/>
                      <a:pt x="16048" y="28082"/>
                    </a:cubicBezTo>
                    <a:cubicBezTo>
                      <a:pt x="15525" y="27480"/>
                      <a:pt x="15026" y="26864"/>
                      <a:pt x="14567" y="26222"/>
                    </a:cubicBezTo>
                    <a:lnTo>
                      <a:pt x="17032" y="17612"/>
                    </a:lnTo>
                    <a:cubicBezTo>
                      <a:pt x="16904" y="17385"/>
                      <a:pt x="16765" y="17163"/>
                      <a:pt x="16636" y="16939"/>
                    </a:cubicBezTo>
                    <a:cubicBezTo>
                      <a:pt x="15071" y="22392"/>
                      <a:pt x="14420" y="24666"/>
                      <a:pt x="14148" y="25617"/>
                    </a:cubicBezTo>
                    <a:cubicBezTo>
                      <a:pt x="13982" y="25358"/>
                      <a:pt x="13817" y="25090"/>
                      <a:pt x="13667" y="24823"/>
                    </a:cubicBezTo>
                    <a:cubicBezTo>
                      <a:pt x="13367" y="24314"/>
                      <a:pt x="13082" y="23788"/>
                      <a:pt x="12810" y="23257"/>
                    </a:cubicBezTo>
                    <a:lnTo>
                      <a:pt x="15254" y="14715"/>
                    </a:lnTo>
                    <a:cubicBezTo>
                      <a:pt x="15120" y="14509"/>
                      <a:pt x="14982" y="14305"/>
                      <a:pt x="14844" y="14099"/>
                    </a:cubicBezTo>
                    <a:cubicBezTo>
                      <a:pt x="13327" y="19396"/>
                      <a:pt x="12698" y="21598"/>
                      <a:pt x="12436" y="22513"/>
                    </a:cubicBezTo>
                    <a:cubicBezTo>
                      <a:pt x="12012" y="21657"/>
                      <a:pt x="11597" y="20787"/>
                      <a:pt x="11165" y="19923"/>
                    </a:cubicBezTo>
                    <a:lnTo>
                      <a:pt x="13385" y="12155"/>
                    </a:lnTo>
                    <a:cubicBezTo>
                      <a:pt x="13239" y="11981"/>
                      <a:pt x="13095" y="11807"/>
                      <a:pt x="12949" y="11638"/>
                    </a:cubicBezTo>
                    <a:cubicBezTo>
                      <a:pt x="11562" y="16476"/>
                      <a:pt x="11008" y="18411"/>
                      <a:pt x="10786" y="19182"/>
                    </a:cubicBezTo>
                    <a:cubicBezTo>
                      <a:pt x="10683" y="18986"/>
                      <a:pt x="10576" y="18789"/>
                      <a:pt x="10469" y="18594"/>
                    </a:cubicBezTo>
                    <a:cubicBezTo>
                      <a:pt x="10152" y="18005"/>
                      <a:pt x="9800" y="17425"/>
                      <a:pt x="9430" y="16869"/>
                    </a:cubicBezTo>
                    <a:cubicBezTo>
                      <a:pt x="11393" y="10029"/>
                      <a:pt x="11393" y="10024"/>
                      <a:pt x="11393" y="10024"/>
                    </a:cubicBezTo>
                    <a:cubicBezTo>
                      <a:pt x="11236" y="9886"/>
                      <a:pt x="11080" y="9747"/>
                      <a:pt x="10924" y="9609"/>
                    </a:cubicBezTo>
                    <a:cubicBezTo>
                      <a:pt x="9662" y="14006"/>
                      <a:pt x="9194" y="15647"/>
                      <a:pt x="9020" y="16258"/>
                    </a:cubicBezTo>
                    <a:cubicBezTo>
                      <a:pt x="8864" y="16039"/>
                      <a:pt x="8708" y="15820"/>
                      <a:pt x="8551" y="15606"/>
                    </a:cubicBezTo>
                    <a:cubicBezTo>
                      <a:pt x="8222" y="15161"/>
                      <a:pt x="7897" y="14719"/>
                      <a:pt x="7571" y="14278"/>
                    </a:cubicBezTo>
                    <a:lnTo>
                      <a:pt x="9269" y="8347"/>
                    </a:lnTo>
                    <a:cubicBezTo>
                      <a:pt x="9105" y="8236"/>
                      <a:pt x="8940" y="8125"/>
                      <a:pt x="8775" y="8014"/>
                    </a:cubicBezTo>
                    <a:cubicBezTo>
                      <a:pt x="7691" y="11794"/>
                      <a:pt x="7294" y="13190"/>
                      <a:pt x="7147" y="13702"/>
                    </a:cubicBezTo>
                    <a:cubicBezTo>
                      <a:pt x="6925" y="13395"/>
                      <a:pt x="6701" y="13087"/>
                      <a:pt x="6483" y="12776"/>
                    </a:cubicBezTo>
                    <a:cubicBezTo>
                      <a:pt x="6220" y="12410"/>
                      <a:pt x="5966" y="12039"/>
                      <a:pt x="5716" y="11660"/>
                    </a:cubicBezTo>
                    <a:lnTo>
                      <a:pt x="7094" y="6854"/>
                    </a:lnTo>
                    <a:cubicBezTo>
                      <a:pt x="6929" y="6734"/>
                      <a:pt x="6769" y="6613"/>
                      <a:pt x="6608" y="6489"/>
                    </a:cubicBezTo>
                    <a:cubicBezTo>
                      <a:pt x="5748" y="9494"/>
                      <a:pt x="5427" y="10617"/>
                      <a:pt x="5310" y="11031"/>
                    </a:cubicBezTo>
                    <a:cubicBezTo>
                      <a:pt x="4829" y="10278"/>
                      <a:pt x="4374" y="9512"/>
                      <a:pt x="3950" y="8722"/>
                    </a:cubicBezTo>
                    <a:lnTo>
                      <a:pt x="5003" y="5053"/>
                    </a:lnTo>
                    <a:cubicBezTo>
                      <a:pt x="4851" y="4892"/>
                      <a:pt x="4699" y="4736"/>
                      <a:pt x="4552" y="4575"/>
                    </a:cubicBezTo>
                    <a:cubicBezTo>
                      <a:pt x="3915" y="6810"/>
                      <a:pt x="3670" y="7666"/>
                      <a:pt x="3575" y="7991"/>
                    </a:cubicBezTo>
                    <a:cubicBezTo>
                      <a:pt x="3367" y="7576"/>
                      <a:pt x="3170" y="7157"/>
                      <a:pt x="2987" y="6734"/>
                    </a:cubicBezTo>
                    <a:cubicBezTo>
                      <a:pt x="2760" y="6221"/>
                      <a:pt x="2555" y="5699"/>
                      <a:pt x="2363" y="5172"/>
                    </a:cubicBezTo>
                    <a:lnTo>
                      <a:pt x="3059" y="2752"/>
                    </a:lnTo>
                    <a:cubicBezTo>
                      <a:pt x="2916" y="2560"/>
                      <a:pt x="2773" y="2373"/>
                      <a:pt x="2635" y="2176"/>
                    </a:cubicBezTo>
                    <a:cubicBezTo>
                      <a:pt x="2260" y="3483"/>
                      <a:pt x="2109" y="4014"/>
                      <a:pt x="2046" y="4228"/>
                    </a:cubicBezTo>
                    <a:cubicBezTo>
                      <a:pt x="1618" y="2855"/>
                      <a:pt x="1311" y="1437"/>
                      <a:pt x="1146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2388084" y="856278"/>
                <a:ext cx="642638" cy="1001296"/>
              </a:xfrm>
              <a:custGeom>
                <a:rect b="b" l="l" r="r" t="t"/>
                <a:pathLst>
                  <a:path extrusionOk="0" h="31522" w="20231">
                    <a:moveTo>
                      <a:pt x="898" y="1"/>
                    </a:moveTo>
                    <a:cubicBezTo>
                      <a:pt x="678" y="1718"/>
                      <a:pt x="108" y="3626"/>
                      <a:pt x="59" y="5325"/>
                    </a:cubicBezTo>
                    <a:cubicBezTo>
                      <a:pt x="1" y="7452"/>
                      <a:pt x="1419" y="9187"/>
                      <a:pt x="1931" y="11166"/>
                    </a:cubicBezTo>
                    <a:cubicBezTo>
                      <a:pt x="2377" y="12896"/>
                      <a:pt x="2123" y="14671"/>
                      <a:pt x="2654" y="16361"/>
                    </a:cubicBezTo>
                    <a:cubicBezTo>
                      <a:pt x="3291" y="18398"/>
                      <a:pt x="4740" y="20306"/>
                      <a:pt x="6350" y="21676"/>
                    </a:cubicBezTo>
                    <a:cubicBezTo>
                      <a:pt x="7037" y="22255"/>
                      <a:pt x="7782" y="22763"/>
                      <a:pt x="8415" y="23396"/>
                    </a:cubicBezTo>
                    <a:cubicBezTo>
                      <a:pt x="8998" y="23981"/>
                      <a:pt x="9475" y="24658"/>
                      <a:pt x="9948" y="25335"/>
                    </a:cubicBezTo>
                    <a:cubicBezTo>
                      <a:pt x="11227" y="27162"/>
                      <a:pt x="13424" y="31522"/>
                      <a:pt x="16218" y="31522"/>
                    </a:cubicBezTo>
                    <a:cubicBezTo>
                      <a:pt x="16590" y="31522"/>
                      <a:pt x="16972" y="31445"/>
                      <a:pt x="17363" y="31275"/>
                    </a:cubicBezTo>
                    <a:cubicBezTo>
                      <a:pt x="18211" y="30910"/>
                      <a:pt x="18839" y="30178"/>
                      <a:pt x="19401" y="29451"/>
                    </a:cubicBezTo>
                    <a:cubicBezTo>
                      <a:pt x="19731" y="29027"/>
                      <a:pt x="20057" y="28582"/>
                      <a:pt x="20154" y="28056"/>
                    </a:cubicBezTo>
                    <a:cubicBezTo>
                      <a:pt x="20230" y="27642"/>
                      <a:pt x="20154" y="27208"/>
                      <a:pt x="20065" y="26794"/>
                    </a:cubicBezTo>
                    <a:cubicBezTo>
                      <a:pt x="19410" y="23736"/>
                      <a:pt x="17929" y="21546"/>
                      <a:pt x="16168" y="19107"/>
                    </a:cubicBezTo>
                    <a:cubicBezTo>
                      <a:pt x="15562" y="18269"/>
                      <a:pt x="15009" y="17373"/>
                      <a:pt x="14470" y="16445"/>
                    </a:cubicBezTo>
                    <a:cubicBezTo>
                      <a:pt x="12463" y="12990"/>
                      <a:pt x="10720" y="9156"/>
                      <a:pt x="7675" y="6689"/>
                    </a:cubicBezTo>
                    <a:cubicBezTo>
                      <a:pt x="6693" y="5896"/>
                      <a:pt x="5579" y="5276"/>
                      <a:pt x="4598" y="4474"/>
                    </a:cubicBezTo>
                    <a:cubicBezTo>
                      <a:pt x="3100" y="3243"/>
                      <a:pt x="1989" y="1611"/>
                      <a:pt x="898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2390657" y="856151"/>
                <a:ext cx="627454" cy="990877"/>
              </a:xfrm>
              <a:custGeom>
                <a:rect b="b" l="l" r="r" t="t"/>
                <a:pathLst>
                  <a:path extrusionOk="0" h="31194" w="19753">
                    <a:moveTo>
                      <a:pt x="825" y="1"/>
                    </a:moveTo>
                    <a:lnTo>
                      <a:pt x="825" y="1"/>
                    </a:lnTo>
                    <a:cubicBezTo>
                      <a:pt x="856" y="340"/>
                      <a:pt x="897" y="679"/>
                      <a:pt x="945" y="1013"/>
                    </a:cubicBezTo>
                    <a:lnTo>
                      <a:pt x="673" y="937"/>
                    </a:lnTo>
                    <a:cubicBezTo>
                      <a:pt x="646" y="1071"/>
                      <a:pt x="624" y="1204"/>
                      <a:pt x="597" y="1338"/>
                    </a:cubicBezTo>
                    <a:cubicBezTo>
                      <a:pt x="897" y="1423"/>
                      <a:pt x="990" y="1449"/>
                      <a:pt x="1017" y="1459"/>
                    </a:cubicBezTo>
                    <a:cubicBezTo>
                      <a:pt x="1111" y="1985"/>
                      <a:pt x="1231" y="2502"/>
                      <a:pt x="1373" y="3019"/>
                    </a:cubicBezTo>
                    <a:lnTo>
                      <a:pt x="325" y="2716"/>
                    </a:lnTo>
                    <a:cubicBezTo>
                      <a:pt x="299" y="2850"/>
                      <a:pt x="272" y="2980"/>
                      <a:pt x="249" y="3113"/>
                    </a:cubicBezTo>
                    <a:cubicBezTo>
                      <a:pt x="1119" y="3367"/>
                      <a:pt x="1409" y="3452"/>
                      <a:pt x="1507" y="3478"/>
                    </a:cubicBezTo>
                    <a:cubicBezTo>
                      <a:pt x="1654" y="3960"/>
                      <a:pt x="1823" y="4437"/>
                      <a:pt x="2011" y="4910"/>
                    </a:cubicBezTo>
                    <a:cubicBezTo>
                      <a:pt x="2038" y="4972"/>
                      <a:pt x="2064" y="5040"/>
                      <a:pt x="2091" y="5102"/>
                    </a:cubicBezTo>
                    <a:lnTo>
                      <a:pt x="41" y="4509"/>
                    </a:lnTo>
                    <a:cubicBezTo>
                      <a:pt x="23" y="4647"/>
                      <a:pt x="9" y="4785"/>
                      <a:pt x="0" y="4923"/>
                    </a:cubicBezTo>
                    <a:cubicBezTo>
                      <a:pt x="1570" y="5374"/>
                      <a:pt x="2113" y="5534"/>
                      <a:pt x="2301" y="5588"/>
                    </a:cubicBezTo>
                    <a:cubicBezTo>
                      <a:pt x="2560" y="6168"/>
                      <a:pt x="2844" y="6734"/>
                      <a:pt x="3148" y="7287"/>
                    </a:cubicBezTo>
                    <a:lnTo>
                      <a:pt x="67" y="6394"/>
                    </a:lnTo>
                    <a:lnTo>
                      <a:pt x="67" y="6394"/>
                    </a:lnTo>
                    <a:cubicBezTo>
                      <a:pt x="98" y="6546"/>
                      <a:pt x="130" y="6698"/>
                      <a:pt x="174" y="6849"/>
                    </a:cubicBezTo>
                    <a:cubicBezTo>
                      <a:pt x="2363" y="7483"/>
                      <a:pt x="3153" y="7710"/>
                      <a:pt x="3438" y="7795"/>
                    </a:cubicBezTo>
                    <a:cubicBezTo>
                      <a:pt x="3750" y="8330"/>
                      <a:pt x="4080" y="8856"/>
                      <a:pt x="4419" y="9374"/>
                    </a:cubicBezTo>
                    <a:cubicBezTo>
                      <a:pt x="4463" y="9436"/>
                      <a:pt x="4508" y="9502"/>
                      <a:pt x="4552" y="9569"/>
                    </a:cubicBezTo>
                    <a:lnTo>
                      <a:pt x="776" y="8477"/>
                    </a:lnTo>
                    <a:lnTo>
                      <a:pt x="776" y="8477"/>
                    </a:lnTo>
                    <a:cubicBezTo>
                      <a:pt x="848" y="8637"/>
                      <a:pt x="918" y="8802"/>
                      <a:pt x="994" y="8963"/>
                    </a:cubicBezTo>
                    <a:cubicBezTo>
                      <a:pt x="3550" y="9703"/>
                      <a:pt x="4535" y="9989"/>
                      <a:pt x="4910" y="10100"/>
                    </a:cubicBezTo>
                    <a:cubicBezTo>
                      <a:pt x="5225" y="10555"/>
                      <a:pt x="5542" y="11005"/>
                      <a:pt x="5855" y="11460"/>
                    </a:cubicBezTo>
                    <a:cubicBezTo>
                      <a:pt x="5957" y="11611"/>
                      <a:pt x="6060" y="11759"/>
                      <a:pt x="6157" y="11910"/>
                    </a:cubicBezTo>
                    <a:lnTo>
                      <a:pt x="1685" y="10617"/>
                    </a:lnTo>
                    <a:lnTo>
                      <a:pt x="1685" y="10617"/>
                    </a:lnTo>
                    <a:cubicBezTo>
                      <a:pt x="1735" y="10769"/>
                      <a:pt x="1784" y="10929"/>
                      <a:pt x="1828" y="11086"/>
                    </a:cubicBezTo>
                    <a:cubicBezTo>
                      <a:pt x="4856" y="11959"/>
                      <a:pt x="6028" y="12298"/>
                      <a:pt x="6483" y="12432"/>
                    </a:cubicBezTo>
                    <a:cubicBezTo>
                      <a:pt x="6711" y="12815"/>
                      <a:pt x="6925" y="13208"/>
                      <a:pt x="7121" y="13613"/>
                    </a:cubicBezTo>
                    <a:cubicBezTo>
                      <a:pt x="7205" y="13788"/>
                      <a:pt x="7291" y="13961"/>
                      <a:pt x="7371" y="14140"/>
                    </a:cubicBezTo>
                    <a:cubicBezTo>
                      <a:pt x="2099" y="12616"/>
                      <a:pt x="2091" y="12615"/>
                      <a:pt x="2091" y="12615"/>
                    </a:cubicBezTo>
                    <a:lnTo>
                      <a:pt x="2091" y="12615"/>
                    </a:lnTo>
                    <a:cubicBezTo>
                      <a:pt x="2105" y="12757"/>
                      <a:pt x="2118" y="12905"/>
                      <a:pt x="2132" y="13047"/>
                    </a:cubicBezTo>
                    <a:cubicBezTo>
                      <a:pt x="5698" y="14082"/>
                      <a:pt x="7067" y="14478"/>
                      <a:pt x="7594" y="14630"/>
                    </a:cubicBezTo>
                    <a:cubicBezTo>
                      <a:pt x="7839" y="15179"/>
                      <a:pt x="8071" y="15735"/>
                      <a:pt x="8312" y="16289"/>
                    </a:cubicBezTo>
                    <a:lnTo>
                      <a:pt x="2239" y="14531"/>
                    </a:lnTo>
                    <a:lnTo>
                      <a:pt x="2239" y="14531"/>
                    </a:lnTo>
                    <a:cubicBezTo>
                      <a:pt x="2252" y="14679"/>
                      <a:pt x="2270" y="14826"/>
                      <a:pt x="2288" y="14969"/>
                    </a:cubicBezTo>
                    <a:cubicBezTo>
                      <a:pt x="6332" y="16142"/>
                      <a:pt x="7910" y="16601"/>
                      <a:pt x="8526" y="16779"/>
                    </a:cubicBezTo>
                    <a:cubicBezTo>
                      <a:pt x="8744" y="17266"/>
                      <a:pt x="8976" y="17751"/>
                      <a:pt x="9225" y="18229"/>
                    </a:cubicBezTo>
                    <a:cubicBezTo>
                      <a:pt x="9270" y="18309"/>
                      <a:pt x="9314" y="18389"/>
                      <a:pt x="9359" y="18474"/>
                    </a:cubicBezTo>
                    <a:lnTo>
                      <a:pt x="2622" y="16521"/>
                    </a:lnTo>
                    <a:lnTo>
                      <a:pt x="2622" y="16521"/>
                    </a:lnTo>
                    <a:cubicBezTo>
                      <a:pt x="2680" y="16681"/>
                      <a:pt x="2737" y="16838"/>
                      <a:pt x="2801" y="16998"/>
                    </a:cubicBezTo>
                    <a:cubicBezTo>
                      <a:pt x="7108" y="18246"/>
                      <a:pt x="8904" y="18764"/>
                      <a:pt x="9649" y="18982"/>
                    </a:cubicBezTo>
                    <a:cubicBezTo>
                      <a:pt x="9948" y="19472"/>
                      <a:pt x="10277" y="19954"/>
                      <a:pt x="10625" y="20404"/>
                    </a:cubicBezTo>
                    <a:cubicBezTo>
                      <a:pt x="10728" y="20542"/>
                      <a:pt x="10835" y="20676"/>
                      <a:pt x="10942" y="20805"/>
                    </a:cubicBezTo>
                    <a:lnTo>
                      <a:pt x="3674" y="18705"/>
                    </a:lnTo>
                    <a:lnTo>
                      <a:pt x="3674" y="18705"/>
                    </a:lnTo>
                    <a:cubicBezTo>
                      <a:pt x="3786" y="18879"/>
                      <a:pt x="3906" y="19058"/>
                      <a:pt x="4027" y="19227"/>
                    </a:cubicBezTo>
                    <a:cubicBezTo>
                      <a:pt x="8462" y="20515"/>
                      <a:pt x="10479" y="21100"/>
                      <a:pt x="11397" y="21363"/>
                    </a:cubicBezTo>
                    <a:cubicBezTo>
                      <a:pt x="11682" y="21706"/>
                      <a:pt x="11967" y="22040"/>
                      <a:pt x="12253" y="22375"/>
                    </a:cubicBezTo>
                    <a:cubicBezTo>
                      <a:pt x="12512" y="22678"/>
                      <a:pt x="12765" y="22981"/>
                      <a:pt x="13016" y="23289"/>
                    </a:cubicBezTo>
                    <a:lnTo>
                      <a:pt x="5703" y="21171"/>
                    </a:lnTo>
                    <a:lnTo>
                      <a:pt x="5703" y="21171"/>
                    </a:lnTo>
                    <a:cubicBezTo>
                      <a:pt x="5890" y="21345"/>
                      <a:pt x="6077" y="21514"/>
                      <a:pt x="6269" y="21680"/>
                    </a:cubicBezTo>
                    <a:cubicBezTo>
                      <a:pt x="6318" y="21719"/>
                      <a:pt x="6367" y="21760"/>
                      <a:pt x="6416" y="21800"/>
                    </a:cubicBezTo>
                    <a:cubicBezTo>
                      <a:pt x="10572" y="23003"/>
                      <a:pt x="12529" y="23570"/>
                      <a:pt x="13448" y="23837"/>
                    </a:cubicBezTo>
                    <a:cubicBezTo>
                      <a:pt x="13568" y="23993"/>
                      <a:pt x="13689" y="24154"/>
                      <a:pt x="13804" y="24314"/>
                    </a:cubicBezTo>
                    <a:cubicBezTo>
                      <a:pt x="14107" y="24742"/>
                      <a:pt x="14389" y="25184"/>
                      <a:pt x="14652" y="25639"/>
                    </a:cubicBezTo>
                    <a:lnTo>
                      <a:pt x="8837" y="23954"/>
                    </a:lnTo>
                    <a:lnTo>
                      <a:pt x="8837" y="23954"/>
                    </a:lnTo>
                    <a:cubicBezTo>
                      <a:pt x="8985" y="24131"/>
                      <a:pt x="9131" y="24314"/>
                      <a:pt x="9270" y="24506"/>
                    </a:cubicBezTo>
                    <a:cubicBezTo>
                      <a:pt x="12605" y="25469"/>
                      <a:pt x="14187" y="25928"/>
                      <a:pt x="14942" y="26147"/>
                    </a:cubicBezTo>
                    <a:cubicBezTo>
                      <a:pt x="14990" y="26236"/>
                      <a:pt x="15039" y="26321"/>
                      <a:pt x="15084" y="26410"/>
                    </a:cubicBezTo>
                    <a:cubicBezTo>
                      <a:pt x="15338" y="26883"/>
                      <a:pt x="15584" y="27364"/>
                      <a:pt x="15825" y="27854"/>
                    </a:cubicBezTo>
                    <a:lnTo>
                      <a:pt x="10510" y="26316"/>
                    </a:lnTo>
                    <a:lnTo>
                      <a:pt x="10510" y="26316"/>
                    </a:lnTo>
                    <a:cubicBezTo>
                      <a:pt x="10612" y="26481"/>
                      <a:pt x="10724" y="26656"/>
                      <a:pt x="10839" y="26833"/>
                    </a:cubicBezTo>
                    <a:cubicBezTo>
                      <a:pt x="13809" y="27694"/>
                      <a:pt x="15307" y="28131"/>
                      <a:pt x="16066" y="28350"/>
                    </a:cubicBezTo>
                    <a:cubicBezTo>
                      <a:pt x="16114" y="28448"/>
                      <a:pt x="16159" y="28550"/>
                      <a:pt x="16208" y="28648"/>
                    </a:cubicBezTo>
                    <a:lnTo>
                      <a:pt x="16885" y="30039"/>
                    </a:lnTo>
                    <a:lnTo>
                      <a:pt x="16885" y="30039"/>
                    </a:lnTo>
                    <a:lnTo>
                      <a:pt x="12070" y="28644"/>
                    </a:lnTo>
                    <a:lnTo>
                      <a:pt x="12070" y="28644"/>
                    </a:lnTo>
                    <a:cubicBezTo>
                      <a:pt x="12208" y="28831"/>
                      <a:pt x="12351" y="29014"/>
                      <a:pt x="12494" y="29192"/>
                    </a:cubicBezTo>
                    <a:cubicBezTo>
                      <a:pt x="15008" y="29919"/>
                      <a:pt x="16381" y="30315"/>
                      <a:pt x="17126" y="30535"/>
                    </a:cubicBezTo>
                    <a:cubicBezTo>
                      <a:pt x="17189" y="30655"/>
                      <a:pt x="17251" y="30784"/>
                      <a:pt x="17318" y="30922"/>
                    </a:cubicBezTo>
                    <a:lnTo>
                      <a:pt x="17447" y="31194"/>
                    </a:lnTo>
                    <a:cubicBezTo>
                      <a:pt x="17875" y="30980"/>
                      <a:pt x="18245" y="30673"/>
                      <a:pt x="18585" y="30325"/>
                    </a:cubicBezTo>
                    <a:cubicBezTo>
                      <a:pt x="18575" y="30311"/>
                      <a:pt x="18566" y="30298"/>
                      <a:pt x="18562" y="30284"/>
                    </a:cubicBezTo>
                    <a:lnTo>
                      <a:pt x="18513" y="30196"/>
                    </a:lnTo>
                    <a:lnTo>
                      <a:pt x="19752" y="25866"/>
                    </a:lnTo>
                    <a:cubicBezTo>
                      <a:pt x="19686" y="25625"/>
                      <a:pt x="19610" y="25389"/>
                      <a:pt x="19529" y="25158"/>
                    </a:cubicBezTo>
                    <a:cubicBezTo>
                      <a:pt x="18842" y="27570"/>
                      <a:pt x="18455" y="28924"/>
                      <a:pt x="18237" y="29683"/>
                    </a:cubicBezTo>
                    <a:cubicBezTo>
                      <a:pt x="18058" y="29358"/>
                      <a:pt x="17782" y="28849"/>
                      <a:pt x="17354" y="28064"/>
                    </a:cubicBezTo>
                    <a:cubicBezTo>
                      <a:pt x="17331" y="28020"/>
                      <a:pt x="17305" y="27975"/>
                      <a:pt x="17282" y="27934"/>
                    </a:cubicBezTo>
                    <a:lnTo>
                      <a:pt x="18661" y="23119"/>
                    </a:lnTo>
                    <a:cubicBezTo>
                      <a:pt x="18571" y="22946"/>
                      <a:pt x="18482" y="22771"/>
                      <a:pt x="18388" y="22602"/>
                    </a:cubicBezTo>
                    <a:cubicBezTo>
                      <a:pt x="17630" y="25238"/>
                      <a:pt x="17224" y="26660"/>
                      <a:pt x="17006" y="27422"/>
                    </a:cubicBezTo>
                    <a:cubicBezTo>
                      <a:pt x="16716" y="26891"/>
                      <a:pt x="16418" y="26361"/>
                      <a:pt x="16101" y="25835"/>
                    </a:cubicBezTo>
                    <a:cubicBezTo>
                      <a:pt x="16083" y="25800"/>
                      <a:pt x="16060" y="25763"/>
                      <a:pt x="16039" y="25728"/>
                    </a:cubicBezTo>
                    <a:lnTo>
                      <a:pt x="17398" y="20988"/>
                    </a:lnTo>
                    <a:cubicBezTo>
                      <a:pt x="17300" y="20836"/>
                      <a:pt x="17202" y="20690"/>
                      <a:pt x="17099" y="20542"/>
                    </a:cubicBezTo>
                    <a:cubicBezTo>
                      <a:pt x="16346" y="23178"/>
                      <a:pt x="15953" y="24547"/>
                      <a:pt x="15749" y="25259"/>
                    </a:cubicBezTo>
                    <a:cubicBezTo>
                      <a:pt x="15432" y="24756"/>
                      <a:pt x="15093" y="24257"/>
                      <a:pt x="14723" y="23784"/>
                    </a:cubicBezTo>
                    <a:cubicBezTo>
                      <a:pt x="16070" y="19085"/>
                      <a:pt x="16070" y="19079"/>
                      <a:pt x="16070" y="19079"/>
                    </a:cubicBezTo>
                    <a:cubicBezTo>
                      <a:pt x="15963" y="18941"/>
                      <a:pt x="15864" y="18799"/>
                      <a:pt x="15766" y="18651"/>
                    </a:cubicBezTo>
                    <a:cubicBezTo>
                      <a:pt x="14982" y="21390"/>
                      <a:pt x="14598" y="22732"/>
                      <a:pt x="14411" y="23387"/>
                    </a:cubicBezTo>
                    <a:cubicBezTo>
                      <a:pt x="14059" y="22954"/>
                      <a:pt x="13689" y="22544"/>
                      <a:pt x="13314" y="22139"/>
                    </a:cubicBezTo>
                    <a:lnTo>
                      <a:pt x="14763" y="17083"/>
                    </a:lnTo>
                    <a:cubicBezTo>
                      <a:pt x="14665" y="16926"/>
                      <a:pt x="14572" y="16766"/>
                      <a:pt x="14477" y="16605"/>
                    </a:cubicBezTo>
                    <a:cubicBezTo>
                      <a:pt x="13586" y="19713"/>
                      <a:pt x="13181" y="21139"/>
                      <a:pt x="12993" y="21791"/>
                    </a:cubicBezTo>
                    <a:cubicBezTo>
                      <a:pt x="12979" y="21777"/>
                      <a:pt x="12966" y="21760"/>
                      <a:pt x="12953" y="21746"/>
                    </a:cubicBezTo>
                    <a:cubicBezTo>
                      <a:pt x="12592" y="21363"/>
                      <a:pt x="12230" y="20979"/>
                      <a:pt x="11882" y="20591"/>
                    </a:cubicBezTo>
                    <a:cubicBezTo>
                      <a:pt x="13510" y="14902"/>
                      <a:pt x="13514" y="14902"/>
                      <a:pt x="13514" y="14902"/>
                    </a:cubicBezTo>
                    <a:cubicBezTo>
                      <a:pt x="13421" y="14733"/>
                      <a:pt x="13327" y="14568"/>
                      <a:pt x="13230" y="14398"/>
                    </a:cubicBezTo>
                    <a:cubicBezTo>
                      <a:pt x="12199" y="18009"/>
                      <a:pt x="11753" y="19566"/>
                      <a:pt x="11561" y="20230"/>
                    </a:cubicBezTo>
                    <a:cubicBezTo>
                      <a:pt x="11187" y="19797"/>
                      <a:pt x="10826" y="19357"/>
                      <a:pt x="10496" y="18892"/>
                    </a:cubicBezTo>
                    <a:lnTo>
                      <a:pt x="12271" y="12686"/>
                    </a:lnTo>
                    <a:cubicBezTo>
                      <a:pt x="12177" y="12525"/>
                      <a:pt x="12079" y="12360"/>
                      <a:pt x="11985" y="12200"/>
                    </a:cubicBezTo>
                    <a:cubicBezTo>
                      <a:pt x="10862" y="16132"/>
                      <a:pt x="10389" y="17768"/>
                      <a:pt x="10193" y="18451"/>
                    </a:cubicBezTo>
                    <a:cubicBezTo>
                      <a:pt x="10073" y="18264"/>
                      <a:pt x="9956" y="18077"/>
                      <a:pt x="9845" y="17881"/>
                    </a:cubicBezTo>
                    <a:cubicBezTo>
                      <a:pt x="9631" y="17515"/>
                      <a:pt x="9426" y="17136"/>
                      <a:pt x="9230" y="16757"/>
                    </a:cubicBezTo>
                    <a:lnTo>
                      <a:pt x="10991" y="10599"/>
                    </a:lnTo>
                    <a:cubicBezTo>
                      <a:pt x="10893" y="10452"/>
                      <a:pt x="10795" y="10300"/>
                      <a:pt x="10697" y="10158"/>
                    </a:cubicBezTo>
                    <a:cubicBezTo>
                      <a:pt x="9604" y="13975"/>
                      <a:pt x="9149" y="15562"/>
                      <a:pt x="8958" y="16217"/>
                    </a:cubicBezTo>
                    <a:cubicBezTo>
                      <a:pt x="8655" y="15602"/>
                      <a:pt x="8355" y="14973"/>
                      <a:pt x="8044" y="14350"/>
                    </a:cubicBezTo>
                    <a:lnTo>
                      <a:pt x="9645" y="8758"/>
                    </a:lnTo>
                    <a:cubicBezTo>
                      <a:pt x="9538" y="8629"/>
                      <a:pt x="9435" y="8504"/>
                      <a:pt x="9328" y="8384"/>
                    </a:cubicBezTo>
                    <a:cubicBezTo>
                      <a:pt x="8329" y="11870"/>
                      <a:pt x="7933" y="13261"/>
                      <a:pt x="7772" y="13819"/>
                    </a:cubicBezTo>
                    <a:cubicBezTo>
                      <a:pt x="7696" y="13675"/>
                      <a:pt x="7620" y="13533"/>
                      <a:pt x="7544" y="13395"/>
                    </a:cubicBezTo>
                    <a:cubicBezTo>
                      <a:pt x="7317" y="12967"/>
                      <a:pt x="7063" y="12552"/>
                      <a:pt x="6795" y="12150"/>
                    </a:cubicBezTo>
                    <a:lnTo>
                      <a:pt x="8209" y="7219"/>
                    </a:lnTo>
                    <a:cubicBezTo>
                      <a:pt x="8098" y="7121"/>
                      <a:pt x="7986" y="7024"/>
                      <a:pt x="7870" y="6921"/>
                    </a:cubicBezTo>
                    <a:cubicBezTo>
                      <a:pt x="6964" y="10086"/>
                      <a:pt x="6626" y="11268"/>
                      <a:pt x="6497" y="11714"/>
                    </a:cubicBezTo>
                    <a:cubicBezTo>
                      <a:pt x="6390" y="11553"/>
                      <a:pt x="6274" y="11397"/>
                      <a:pt x="6162" y="11241"/>
                    </a:cubicBezTo>
                    <a:cubicBezTo>
                      <a:pt x="5926" y="10920"/>
                      <a:pt x="5690" y="10604"/>
                      <a:pt x="5453" y="10283"/>
                    </a:cubicBezTo>
                    <a:lnTo>
                      <a:pt x="6680" y="6011"/>
                    </a:lnTo>
                    <a:cubicBezTo>
                      <a:pt x="6559" y="5931"/>
                      <a:pt x="6443" y="5851"/>
                      <a:pt x="6322" y="5771"/>
                    </a:cubicBezTo>
                    <a:cubicBezTo>
                      <a:pt x="5542" y="8495"/>
                      <a:pt x="5257" y="9498"/>
                      <a:pt x="5150" y="9868"/>
                    </a:cubicBezTo>
                    <a:cubicBezTo>
                      <a:pt x="4990" y="9650"/>
                      <a:pt x="4829" y="9427"/>
                      <a:pt x="4673" y="9203"/>
                    </a:cubicBezTo>
                    <a:cubicBezTo>
                      <a:pt x="4486" y="8936"/>
                      <a:pt x="4299" y="8668"/>
                      <a:pt x="4120" y="8401"/>
                    </a:cubicBezTo>
                    <a:lnTo>
                      <a:pt x="5110" y="4937"/>
                    </a:lnTo>
                    <a:cubicBezTo>
                      <a:pt x="4994" y="4852"/>
                      <a:pt x="4873" y="4763"/>
                      <a:pt x="4762" y="4674"/>
                    </a:cubicBezTo>
                    <a:cubicBezTo>
                      <a:pt x="4142" y="6841"/>
                      <a:pt x="3910" y="7647"/>
                      <a:pt x="3826" y="7946"/>
                    </a:cubicBezTo>
                    <a:cubicBezTo>
                      <a:pt x="3478" y="7402"/>
                      <a:pt x="3153" y="6849"/>
                      <a:pt x="2850" y="6283"/>
                    </a:cubicBezTo>
                    <a:lnTo>
                      <a:pt x="3607" y="3635"/>
                    </a:lnTo>
                    <a:cubicBezTo>
                      <a:pt x="3496" y="3523"/>
                      <a:pt x="3385" y="3408"/>
                      <a:pt x="3282" y="3291"/>
                    </a:cubicBezTo>
                    <a:cubicBezTo>
                      <a:pt x="2818" y="4901"/>
                      <a:pt x="2644" y="5521"/>
                      <a:pt x="2577" y="5757"/>
                    </a:cubicBezTo>
                    <a:cubicBezTo>
                      <a:pt x="2426" y="5458"/>
                      <a:pt x="2283" y="5155"/>
                      <a:pt x="2154" y="4847"/>
                    </a:cubicBezTo>
                    <a:cubicBezTo>
                      <a:pt x="1988" y="4478"/>
                      <a:pt x="1842" y="4103"/>
                      <a:pt x="1704" y="3723"/>
                    </a:cubicBezTo>
                    <a:lnTo>
                      <a:pt x="2208" y="1980"/>
                    </a:lnTo>
                    <a:cubicBezTo>
                      <a:pt x="2101" y="1842"/>
                      <a:pt x="2002" y="1704"/>
                      <a:pt x="1899" y="1566"/>
                    </a:cubicBezTo>
                    <a:cubicBezTo>
                      <a:pt x="1628" y="2507"/>
                      <a:pt x="1521" y="2890"/>
                      <a:pt x="1476" y="3042"/>
                    </a:cubicBezTo>
                    <a:cubicBezTo>
                      <a:pt x="1169" y="2052"/>
                      <a:pt x="945" y="1035"/>
                      <a:pt x="82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3300057" y="-133360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21526" y="1"/>
                    </a:moveTo>
                    <a:cubicBezTo>
                      <a:pt x="21458" y="1"/>
                      <a:pt x="21390" y="4"/>
                      <a:pt x="21322" y="12"/>
                    </a:cubicBezTo>
                    <a:cubicBezTo>
                      <a:pt x="20904" y="57"/>
                      <a:pt x="20511" y="252"/>
                      <a:pt x="20141" y="458"/>
                    </a:cubicBezTo>
                    <a:cubicBezTo>
                      <a:pt x="17399" y="1965"/>
                      <a:pt x="15727" y="4016"/>
                      <a:pt x="13899" y="6406"/>
                    </a:cubicBezTo>
                    <a:cubicBezTo>
                      <a:pt x="13270" y="7226"/>
                      <a:pt x="12574" y="8015"/>
                      <a:pt x="11839" y="8796"/>
                    </a:cubicBezTo>
                    <a:cubicBezTo>
                      <a:pt x="9110" y="11712"/>
                      <a:pt x="5935" y="14489"/>
                      <a:pt x="4451" y="18110"/>
                    </a:cubicBezTo>
                    <a:cubicBezTo>
                      <a:pt x="3974" y="19278"/>
                      <a:pt x="3706" y="20531"/>
                      <a:pt x="3221" y="21695"/>
                    </a:cubicBezTo>
                    <a:cubicBezTo>
                      <a:pt x="2466" y="23488"/>
                      <a:pt x="1227" y="25021"/>
                      <a:pt x="1" y="26528"/>
                    </a:cubicBezTo>
                    <a:cubicBezTo>
                      <a:pt x="1709" y="26243"/>
                      <a:pt x="3697" y="26239"/>
                      <a:pt x="5338" y="25797"/>
                    </a:cubicBezTo>
                    <a:cubicBezTo>
                      <a:pt x="7394" y="25239"/>
                      <a:pt x="8646" y="23385"/>
                      <a:pt x="10395" y="22323"/>
                    </a:cubicBezTo>
                    <a:cubicBezTo>
                      <a:pt x="11924" y="21397"/>
                      <a:pt x="13694" y="21129"/>
                      <a:pt x="15161" y="20139"/>
                    </a:cubicBezTo>
                    <a:cubicBezTo>
                      <a:pt x="16926" y="18940"/>
                      <a:pt x="18340" y="17004"/>
                      <a:pt x="19187" y="15069"/>
                    </a:cubicBezTo>
                    <a:cubicBezTo>
                      <a:pt x="19544" y="14244"/>
                      <a:pt x="19816" y="13384"/>
                      <a:pt x="20240" y="12595"/>
                    </a:cubicBezTo>
                    <a:cubicBezTo>
                      <a:pt x="20631" y="11867"/>
                      <a:pt x="21145" y="11212"/>
                      <a:pt x="21657" y="10566"/>
                    </a:cubicBezTo>
                    <a:cubicBezTo>
                      <a:pt x="23218" y="8582"/>
                      <a:pt x="27556" y="4537"/>
                      <a:pt x="25206" y="1755"/>
                    </a:cubicBezTo>
                    <a:cubicBezTo>
                      <a:pt x="24613" y="1051"/>
                      <a:pt x="23730" y="663"/>
                      <a:pt x="22874" y="328"/>
                    </a:cubicBezTo>
                    <a:cubicBezTo>
                      <a:pt x="22439" y="161"/>
                      <a:pt x="21986" y="1"/>
                      <a:pt x="2152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3299803" y="-108488"/>
                <a:ext cx="796984" cy="817663"/>
              </a:xfrm>
              <a:custGeom>
                <a:rect b="b" l="l" r="r" t="t"/>
                <a:pathLst>
                  <a:path extrusionOk="0" h="25741" w="25090">
                    <a:moveTo>
                      <a:pt x="23930" y="0"/>
                    </a:moveTo>
                    <a:cubicBezTo>
                      <a:pt x="23917" y="14"/>
                      <a:pt x="23908" y="23"/>
                      <a:pt x="23894" y="36"/>
                    </a:cubicBezTo>
                    <a:lnTo>
                      <a:pt x="23823" y="107"/>
                    </a:lnTo>
                    <a:lnTo>
                      <a:pt x="19324" y="165"/>
                    </a:lnTo>
                    <a:cubicBezTo>
                      <a:pt x="19110" y="299"/>
                      <a:pt x="18906" y="442"/>
                      <a:pt x="18709" y="584"/>
                    </a:cubicBezTo>
                    <a:cubicBezTo>
                      <a:pt x="21215" y="549"/>
                      <a:pt x="22624" y="531"/>
                      <a:pt x="23413" y="522"/>
                    </a:cubicBezTo>
                    <a:lnTo>
                      <a:pt x="23413" y="522"/>
                    </a:lnTo>
                    <a:cubicBezTo>
                      <a:pt x="23154" y="785"/>
                      <a:pt x="22744" y="1195"/>
                      <a:pt x="22116" y="1833"/>
                    </a:cubicBezTo>
                    <a:cubicBezTo>
                      <a:pt x="22080" y="1864"/>
                      <a:pt x="22048" y="1900"/>
                      <a:pt x="22013" y="1935"/>
                    </a:cubicBezTo>
                    <a:lnTo>
                      <a:pt x="17006" y="2002"/>
                    </a:lnTo>
                    <a:cubicBezTo>
                      <a:pt x="16867" y="2136"/>
                      <a:pt x="16725" y="2274"/>
                      <a:pt x="16591" y="2412"/>
                    </a:cubicBezTo>
                    <a:cubicBezTo>
                      <a:pt x="19334" y="2377"/>
                      <a:pt x="20809" y="2359"/>
                      <a:pt x="21602" y="2346"/>
                    </a:cubicBezTo>
                    <a:lnTo>
                      <a:pt x="21602" y="2346"/>
                    </a:lnTo>
                    <a:cubicBezTo>
                      <a:pt x="21180" y="2778"/>
                      <a:pt x="20756" y="3215"/>
                      <a:pt x="20341" y="3670"/>
                    </a:cubicBezTo>
                    <a:cubicBezTo>
                      <a:pt x="20314" y="3701"/>
                      <a:pt x="20287" y="3733"/>
                      <a:pt x="20260" y="3759"/>
                    </a:cubicBezTo>
                    <a:lnTo>
                      <a:pt x="15325" y="3826"/>
                    </a:lnTo>
                    <a:cubicBezTo>
                      <a:pt x="15214" y="3964"/>
                      <a:pt x="15097" y="4098"/>
                      <a:pt x="14986" y="4236"/>
                    </a:cubicBezTo>
                    <a:cubicBezTo>
                      <a:pt x="17728" y="4200"/>
                      <a:pt x="19151" y="4182"/>
                      <a:pt x="19890" y="4174"/>
                    </a:cubicBezTo>
                    <a:lnTo>
                      <a:pt x="19890" y="4174"/>
                    </a:lnTo>
                    <a:cubicBezTo>
                      <a:pt x="19503" y="4624"/>
                      <a:pt x="19124" y="5092"/>
                      <a:pt x="18776" y="5583"/>
                    </a:cubicBezTo>
                    <a:lnTo>
                      <a:pt x="13885" y="5649"/>
                    </a:lnTo>
                    <a:cubicBezTo>
                      <a:pt x="13778" y="5787"/>
                      <a:pt x="13671" y="5926"/>
                      <a:pt x="13564" y="6060"/>
                    </a:cubicBezTo>
                    <a:cubicBezTo>
                      <a:pt x="16408" y="6024"/>
                      <a:pt x="17803" y="6007"/>
                      <a:pt x="18486" y="5997"/>
                    </a:cubicBezTo>
                    <a:lnTo>
                      <a:pt x="18486" y="5997"/>
                    </a:lnTo>
                    <a:cubicBezTo>
                      <a:pt x="18174" y="6461"/>
                      <a:pt x="17884" y="6933"/>
                      <a:pt x="17608" y="7402"/>
                    </a:cubicBezTo>
                    <a:lnTo>
                      <a:pt x="12346" y="7473"/>
                    </a:lnTo>
                    <a:cubicBezTo>
                      <a:pt x="12222" y="7612"/>
                      <a:pt x="12097" y="7750"/>
                      <a:pt x="11971" y="7884"/>
                    </a:cubicBezTo>
                    <a:cubicBezTo>
                      <a:pt x="15204" y="7843"/>
                      <a:pt x="16689" y="7820"/>
                      <a:pt x="17367" y="7812"/>
                    </a:cubicBezTo>
                    <a:lnTo>
                      <a:pt x="17367" y="7812"/>
                    </a:lnTo>
                    <a:cubicBezTo>
                      <a:pt x="17354" y="7830"/>
                      <a:pt x="17344" y="7847"/>
                      <a:pt x="17336" y="7865"/>
                    </a:cubicBezTo>
                    <a:cubicBezTo>
                      <a:pt x="17068" y="8320"/>
                      <a:pt x="16809" y="8775"/>
                      <a:pt x="16537" y="9221"/>
                    </a:cubicBezTo>
                    <a:lnTo>
                      <a:pt x="10617" y="9302"/>
                    </a:lnTo>
                    <a:cubicBezTo>
                      <a:pt x="10483" y="9435"/>
                      <a:pt x="10349" y="9573"/>
                      <a:pt x="10215" y="9711"/>
                    </a:cubicBezTo>
                    <a:cubicBezTo>
                      <a:pt x="13973" y="9662"/>
                      <a:pt x="15588" y="9640"/>
                      <a:pt x="16284" y="9631"/>
                    </a:cubicBezTo>
                    <a:lnTo>
                      <a:pt x="16284" y="9631"/>
                    </a:lnTo>
                    <a:cubicBezTo>
                      <a:pt x="15976" y="10117"/>
                      <a:pt x="15655" y="10590"/>
                      <a:pt x="15307" y="11040"/>
                    </a:cubicBezTo>
                    <a:lnTo>
                      <a:pt x="8855" y="11125"/>
                    </a:lnTo>
                    <a:cubicBezTo>
                      <a:pt x="8726" y="11263"/>
                      <a:pt x="8596" y="11401"/>
                      <a:pt x="8472" y="11539"/>
                    </a:cubicBezTo>
                    <a:cubicBezTo>
                      <a:pt x="12560" y="11486"/>
                      <a:pt x="14263" y="11464"/>
                      <a:pt x="14973" y="11455"/>
                    </a:cubicBezTo>
                    <a:lnTo>
                      <a:pt x="14973" y="11455"/>
                    </a:lnTo>
                    <a:cubicBezTo>
                      <a:pt x="14830" y="11625"/>
                      <a:pt x="14683" y="11789"/>
                      <a:pt x="14527" y="11950"/>
                    </a:cubicBezTo>
                    <a:cubicBezTo>
                      <a:pt x="14237" y="12267"/>
                      <a:pt x="13934" y="12570"/>
                      <a:pt x="13626" y="12868"/>
                    </a:cubicBezTo>
                    <a:lnTo>
                      <a:pt x="7223" y="12953"/>
                    </a:lnTo>
                    <a:cubicBezTo>
                      <a:pt x="7112" y="13086"/>
                      <a:pt x="6995" y="13224"/>
                      <a:pt x="6884" y="13364"/>
                    </a:cubicBezTo>
                    <a:cubicBezTo>
                      <a:pt x="10857" y="13310"/>
                      <a:pt x="12506" y="13288"/>
                      <a:pt x="13189" y="13278"/>
                    </a:cubicBezTo>
                    <a:lnTo>
                      <a:pt x="13189" y="13278"/>
                    </a:lnTo>
                    <a:cubicBezTo>
                      <a:pt x="12685" y="13751"/>
                      <a:pt x="12172" y="14214"/>
                      <a:pt x="11664" y="14696"/>
                    </a:cubicBezTo>
                    <a:lnTo>
                      <a:pt x="5845" y="14772"/>
                    </a:lnTo>
                    <a:cubicBezTo>
                      <a:pt x="5756" y="14910"/>
                      <a:pt x="5663" y="15044"/>
                      <a:pt x="5577" y="15183"/>
                    </a:cubicBezTo>
                    <a:cubicBezTo>
                      <a:pt x="9203" y="15138"/>
                      <a:pt x="10656" y="15115"/>
                      <a:pt x="11232" y="15111"/>
                    </a:cubicBezTo>
                    <a:lnTo>
                      <a:pt x="11232" y="15111"/>
                    </a:lnTo>
                    <a:cubicBezTo>
                      <a:pt x="11121" y="15222"/>
                      <a:pt x="11004" y="15334"/>
                      <a:pt x="10893" y="15450"/>
                    </a:cubicBezTo>
                    <a:cubicBezTo>
                      <a:pt x="10549" y="15788"/>
                      <a:pt x="10228" y="16150"/>
                      <a:pt x="9917" y="16525"/>
                    </a:cubicBezTo>
                    <a:lnTo>
                      <a:pt x="4789" y="16591"/>
                    </a:lnTo>
                    <a:cubicBezTo>
                      <a:pt x="4727" y="16725"/>
                      <a:pt x="4664" y="16863"/>
                      <a:pt x="4602" y="17002"/>
                    </a:cubicBezTo>
                    <a:cubicBezTo>
                      <a:pt x="7892" y="16957"/>
                      <a:pt x="9123" y="16939"/>
                      <a:pt x="9582" y="16935"/>
                    </a:cubicBezTo>
                    <a:lnTo>
                      <a:pt x="9582" y="16935"/>
                    </a:lnTo>
                    <a:cubicBezTo>
                      <a:pt x="9462" y="17086"/>
                      <a:pt x="9345" y="17237"/>
                      <a:pt x="9230" y="17394"/>
                    </a:cubicBezTo>
                    <a:cubicBezTo>
                      <a:pt x="8989" y="17710"/>
                      <a:pt x="8752" y="18027"/>
                      <a:pt x="8516" y="18344"/>
                    </a:cubicBezTo>
                    <a:lnTo>
                      <a:pt x="4071" y="18402"/>
                    </a:lnTo>
                    <a:cubicBezTo>
                      <a:pt x="4031" y="18540"/>
                      <a:pt x="3986" y="18678"/>
                      <a:pt x="3941" y="18811"/>
                    </a:cubicBezTo>
                    <a:cubicBezTo>
                      <a:pt x="6777" y="18776"/>
                      <a:pt x="7820" y="18762"/>
                      <a:pt x="8209" y="18758"/>
                    </a:cubicBezTo>
                    <a:lnTo>
                      <a:pt x="8209" y="18758"/>
                    </a:lnTo>
                    <a:cubicBezTo>
                      <a:pt x="8044" y="18976"/>
                      <a:pt x="7874" y="19190"/>
                      <a:pt x="7705" y="19404"/>
                    </a:cubicBezTo>
                    <a:cubicBezTo>
                      <a:pt x="7509" y="19663"/>
                      <a:pt x="7304" y="19918"/>
                      <a:pt x="7094" y="20167"/>
                    </a:cubicBezTo>
                    <a:lnTo>
                      <a:pt x="3491" y="20212"/>
                    </a:lnTo>
                    <a:cubicBezTo>
                      <a:pt x="3447" y="20350"/>
                      <a:pt x="3393" y="20488"/>
                      <a:pt x="3344" y="20622"/>
                    </a:cubicBezTo>
                    <a:cubicBezTo>
                      <a:pt x="5596" y="20595"/>
                      <a:pt x="6434" y="20581"/>
                      <a:pt x="6746" y="20577"/>
                    </a:cubicBezTo>
                    <a:lnTo>
                      <a:pt x="6746" y="20577"/>
                    </a:lnTo>
                    <a:cubicBezTo>
                      <a:pt x="6327" y="21068"/>
                      <a:pt x="5890" y="21540"/>
                      <a:pt x="5435" y="21995"/>
                    </a:cubicBezTo>
                    <a:lnTo>
                      <a:pt x="2684" y="22031"/>
                    </a:lnTo>
                    <a:cubicBezTo>
                      <a:pt x="2608" y="22169"/>
                      <a:pt x="2528" y="22307"/>
                      <a:pt x="2447" y="22441"/>
                    </a:cubicBezTo>
                    <a:cubicBezTo>
                      <a:pt x="4120" y="22419"/>
                      <a:pt x="4762" y="22410"/>
                      <a:pt x="5007" y="22406"/>
                    </a:cubicBezTo>
                    <a:lnTo>
                      <a:pt x="5007" y="22406"/>
                    </a:lnTo>
                    <a:cubicBezTo>
                      <a:pt x="4766" y="22633"/>
                      <a:pt x="4517" y="22855"/>
                      <a:pt x="4262" y="23075"/>
                    </a:cubicBezTo>
                    <a:cubicBezTo>
                      <a:pt x="3955" y="23333"/>
                      <a:pt x="3638" y="23587"/>
                      <a:pt x="3313" y="23824"/>
                    </a:cubicBezTo>
                    <a:lnTo>
                      <a:pt x="1498" y="23845"/>
                    </a:lnTo>
                    <a:cubicBezTo>
                      <a:pt x="1395" y="23989"/>
                      <a:pt x="1297" y="24122"/>
                      <a:pt x="1190" y="24260"/>
                    </a:cubicBezTo>
                    <a:cubicBezTo>
                      <a:pt x="2171" y="24247"/>
                      <a:pt x="2568" y="24242"/>
                      <a:pt x="2729" y="24238"/>
                    </a:cubicBezTo>
                    <a:lnTo>
                      <a:pt x="2729" y="24238"/>
                    </a:lnTo>
                    <a:cubicBezTo>
                      <a:pt x="1868" y="24822"/>
                      <a:pt x="955" y="25326"/>
                      <a:pt x="0" y="25740"/>
                    </a:cubicBezTo>
                    <a:cubicBezTo>
                      <a:pt x="317" y="25616"/>
                      <a:pt x="628" y="25477"/>
                      <a:pt x="936" y="25331"/>
                    </a:cubicBezTo>
                    <a:lnTo>
                      <a:pt x="941" y="25616"/>
                    </a:lnTo>
                    <a:cubicBezTo>
                      <a:pt x="1079" y="25602"/>
                      <a:pt x="1212" y="25584"/>
                      <a:pt x="1351" y="25571"/>
                    </a:cubicBezTo>
                    <a:cubicBezTo>
                      <a:pt x="1346" y="25259"/>
                      <a:pt x="1342" y="25166"/>
                      <a:pt x="1342" y="25135"/>
                    </a:cubicBezTo>
                    <a:cubicBezTo>
                      <a:pt x="1819" y="24894"/>
                      <a:pt x="2283" y="24631"/>
                      <a:pt x="2733" y="24345"/>
                    </a:cubicBezTo>
                    <a:lnTo>
                      <a:pt x="2742" y="25433"/>
                    </a:lnTo>
                    <a:cubicBezTo>
                      <a:pt x="2881" y="25419"/>
                      <a:pt x="3015" y="25407"/>
                      <a:pt x="3148" y="25393"/>
                    </a:cubicBezTo>
                    <a:cubicBezTo>
                      <a:pt x="3139" y="24487"/>
                      <a:pt x="3139" y="24184"/>
                      <a:pt x="3134" y="24086"/>
                    </a:cubicBezTo>
                    <a:cubicBezTo>
                      <a:pt x="3554" y="23806"/>
                      <a:pt x="3964" y="23507"/>
                      <a:pt x="4361" y="23190"/>
                    </a:cubicBezTo>
                    <a:cubicBezTo>
                      <a:pt x="4414" y="23145"/>
                      <a:pt x="4468" y="23102"/>
                      <a:pt x="4521" y="23057"/>
                    </a:cubicBezTo>
                    <a:lnTo>
                      <a:pt x="4544" y="25192"/>
                    </a:lnTo>
                    <a:cubicBezTo>
                      <a:pt x="4682" y="25170"/>
                      <a:pt x="4816" y="25143"/>
                      <a:pt x="4949" y="25112"/>
                    </a:cubicBezTo>
                    <a:cubicBezTo>
                      <a:pt x="4931" y="23480"/>
                      <a:pt x="4927" y="22914"/>
                      <a:pt x="4927" y="22717"/>
                    </a:cubicBezTo>
                    <a:cubicBezTo>
                      <a:pt x="5404" y="22303"/>
                      <a:pt x="5867" y="21866"/>
                      <a:pt x="6309" y="21416"/>
                    </a:cubicBezTo>
                    <a:lnTo>
                      <a:pt x="6345" y="24621"/>
                    </a:lnTo>
                    <a:cubicBezTo>
                      <a:pt x="6478" y="24550"/>
                      <a:pt x="6617" y="24474"/>
                      <a:pt x="6746" y="24394"/>
                    </a:cubicBezTo>
                    <a:cubicBezTo>
                      <a:pt x="6724" y="22112"/>
                      <a:pt x="6715" y="21291"/>
                      <a:pt x="6711" y="20992"/>
                    </a:cubicBezTo>
                    <a:cubicBezTo>
                      <a:pt x="7134" y="20542"/>
                      <a:pt x="7544" y="20073"/>
                      <a:pt x="7941" y="19597"/>
                    </a:cubicBezTo>
                    <a:cubicBezTo>
                      <a:pt x="7991" y="19538"/>
                      <a:pt x="8044" y="19476"/>
                      <a:pt x="8092" y="19414"/>
                    </a:cubicBezTo>
                    <a:lnTo>
                      <a:pt x="8133" y="23347"/>
                    </a:lnTo>
                    <a:cubicBezTo>
                      <a:pt x="8267" y="23230"/>
                      <a:pt x="8400" y="23114"/>
                      <a:pt x="8534" y="22999"/>
                    </a:cubicBezTo>
                    <a:cubicBezTo>
                      <a:pt x="8507" y="20336"/>
                      <a:pt x="8499" y="19311"/>
                      <a:pt x="8493" y="18918"/>
                    </a:cubicBezTo>
                    <a:cubicBezTo>
                      <a:pt x="8841" y="18486"/>
                      <a:pt x="9185" y="18054"/>
                      <a:pt x="9528" y="17626"/>
                    </a:cubicBezTo>
                    <a:cubicBezTo>
                      <a:pt x="9640" y="17483"/>
                      <a:pt x="9756" y="17340"/>
                      <a:pt x="9872" y="17202"/>
                    </a:cubicBezTo>
                    <a:lnTo>
                      <a:pt x="9921" y="21861"/>
                    </a:lnTo>
                    <a:cubicBezTo>
                      <a:pt x="10055" y="21768"/>
                      <a:pt x="10189" y="21674"/>
                      <a:pt x="10327" y="21589"/>
                    </a:cubicBezTo>
                    <a:cubicBezTo>
                      <a:pt x="10296" y="18437"/>
                      <a:pt x="10282" y="17216"/>
                      <a:pt x="10277" y="16743"/>
                    </a:cubicBezTo>
                    <a:cubicBezTo>
                      <a:pt x="10576" y="16413"/>
                      <a:pt x="10893" y="16097"/>
                      <a:pt x="11228" y="15793"/>
                    </a:cubicBezTo>
                    <a:cubicBezTo>
                      <a:pt x="11366" y="15659"/>
                      <a:pt x="11512" y="15531"/>
                      <a:pt x="11656" y="15401"/>
                    </a:cubicBezTo>
                    <a:lnTo>
                      <a:pt x="11713" y="20894"/>
                    </a:lnTo>
                    <a:cubicBezTo>
                      <a:pt x="11847" y="20840"/>
                      <a:pt x="11985" y="20787"/>
                      <a:pt x="12119" y="20733"/>
                    </a:cubicBezTo>
                    <a:cubicBezTo>
                      <a:pt x="12084" y="17015"/>
                      <a:pt x="12070" y="15593"/>
                      <a:pt x="12061" y="15044"/>
                    </a:cubicBezTo>
                    <a:cubicBezTo>
                      <a:pt x="12516" y="14656"/>
                      <a:pt x="12984" y="14273"/>
                      <a:pt x="13448" y="13880"/>
                    </a:cubicBezTo>
                    <a:cubicBezTo>
                      <a:pt x="13510" y="20198"/>
                      <a:pt x="13510" y="20203"/>
                      <a:pt x="13510" y="20203"/>
                    </a:cubicBezTo>
                    <a:cubicBezTo>
                      <a:pt x="13644" y="20145"/>
                      <a:pt x="13782" y="20087"/>
                      <a:pt x="13916" y="20029"/>
                    </a:cubicBezTo>
                    <a:cubicBezTo>
                      <a:pt x="13871" y="15819"/>
                      <a:pt x="13858" y="14175"/>
                      <a:pt x="13849" y="13533"/>
                    </a:cubicBezTo>
                    <a:cubicBezTo>
                      <a:pt x="14255" y="13185"/>
                      <a:pt x="14652" y="12823"/>
                      <a:pt x="15035" y="12444"/>
                    </a:cubicBezTo>
                    <a:cubicBezTo>
                      <a:pt x="15101" y="12382"/>
                      <a:pt x="15169" y="12315"/>
                      <a:pt x="15235" y="12249"/>
                    </a:cubicBezTo>
                    <a:lnTo>
                      <a:pt x="15303" y="19258"/>
                    </a:lnTo>
                    <a:cubicBezTo>
                      <a:pt x="15441" y="19164"/>
                      <a:pt x="15574" y="19062"/>
                      <a:pt x="15708" y="18955"/>
                    </a:cubicBezTo>
                    <a:cubicBezTo>
                      <a:pt x="15663" y="14469"/>
                      <a:pt x="15646" y="12601"/>
                      <a:pt x="15636" y="11825"/>
                    </a:cubicBezTo>
                    <a:cubicBezTo>
                      <a:pt x="16025" y="11397"/>
                      <a:pt x="16385" y="10942"/>
                      <a:pt x="16720" y="10479"/>
                    </a:cubicBezTo>
                    <a:cubicBezTo>
                      <a:pt x="16819" y="10341"/>
                      <a:pt x="16916" y="10201"/>
                      <a:pt x="17015" y="10063"/>
                    </a:cubicBezTo>
                    <a:lnTo>
                      <a:pt x="17095" y="17626"/>
                    </a:lnTo>
                    <a:cubicBezTo>
                      <a:pt x="17229" y="17465"/>
                      <a:pt x="17367" y="17305"/>
                      <a:pt x="17492" y="17136"/>
                    </a:cubicBezTo>
                    <a:cubicBezTo>
                      <a:pt x="17447" y="12520"/>
                      <a:pt x="17425" y="10421"/>
                      <a:pt x="17416" y="9466"/>
                    </a:cubicBezTo>
                    <a:cubicBezTo>
                      <a:pt x="17661" y="9096"/>
                      <a:pt x="17898" y="8722"/>
                      <a:pt x="18138" y="8356"/>
                    </a:cubicBezTo>
                    <a:cubicBezTo>
                      <a:pt x="18352" y="8022"/>
                      <a:pt x="18571" y="7687"/>
                      <a:pt x="18793" y="7361"/>
                    </a:cubicBezTo>
                    <a:lnTo>
                      <a:pt x="18869" y="14973"/>
                    </a:lnTo>
                    <a:cubicBezTo>
                      <a:pt x="18986" y="14745"/>
                      <a:pt x="19093" y="14514"/>
                      <a:pt x="19195" y="14286"/>
                    </a:cubicBezTo>
                    <a:cubicBezTo>
                      <a:pt x="19217" y="14228"/>
                      <a:pt x="19244" y="14170"/>
                      <a:pt x="19266" y="14113"/>
                    </a:cubicBezTo>
                    <a:cubicBezTo>
                      <a:pt x="19221" y="9783"/>
                      <a:pt x="19204" y="7746"/>
                      <a:pt x="19195" y="6787"/>
                    </a:cubicBezTo>
                    <a:cubicBezTo>
                      <a:pt x="19311" y="6626"/>
                      <a:pt x="19427" y="6466"/>
                      <a:pt x="19552" y="6310"/>
                    </a:cubicBezTo>
                    <a:cubicBezTo>
                      <a:pt x="19869" y="5894"/>
                      <a:pt x="20211" y="5503"/>
                      <a:pt x="20573" y="5114"/>
                    </a:cubicBezTo>
                    <a:lnTo>
                      <a:pt x="20635" y="11170"/>
                    </a:lnTo>
                    <a:cubicBezTo>
                      <a:pt x="20760" y="10977"/>
                      <a:pt x="20894" y="10786"/>
                      <a:pt x="21036" y="10598"/>
                    </a:cubicBezTo>
                    <a:cubicBezTo>
                      <a:pt x="21001" y="7125"/>
                      <a:pt x="20983" y="5476"/>
                      <a:pt x="20974" y="4696"/>
                    </a:cubicBezTo>
                    <a:cubicBezTo>
                      <a:pt x="21046" y="4620"/>
                      <a:pt x="21116" y="4548"/>
                      <a:pt x="21188" y="4476"/>
                    </a:cubicBezTo>
                    <a:cubicBezTo>
                      <a:pt x="21567" y="4098"/>
                      <a:pt x="21960" y="3727"/>
                      <a:pt x="22357" y="3358"/>
                    </a:cubicBezTo>
                    <a:lnTo>
                      <a:pt x="22414" y="8891"/>
                    </a:lnTo>
                    <a:cubicBezTo>
                      <a:pt x="22544" y="8740"/>
                      <a:pt x="22678" y="8583"/>
                      <a:pt x="22816" y="8423"/>
                    </a:cubicBezTo>
                    <a:cubicBezTo>
                      <a:pt x="22785" y="5328"/>
                      <a:pt x="22771" y="3772"/>
                      <a:pt x="22762" y="2984"/>
                    </a:cubicBezTo>
                    <a:cubicBezTo>
                      <a:pt x="22843" y="2908"/>
                      <a:pt x="22927" y="2832"/>
                      <a:pt x="23007" y="2760"/>
                    </a:cubicBezTo>
                    <a:lnTo>
                      <a:pt x="24144" y="1708"/>
                    </a:lnTo>
                    <a:lnTo>
                      <a:pt x="24193" y="6724"/>
                    </a:lnTo>
                    <a:cubicBezTo>
                      <a:pt x="24331" y="6536"/>
                      <a:pt x="24470" y="6349"/>
                      <a:pt x="24599" y="6158"/>
                    </a:cubicBezTo>
                    <a:cubicBezTo>
                      <a:pt x="24572" y="3540"/>
                      <a:pt x="24555" y="2114"/>
                      <a:pt x="24550" y="1338"/>
                    </a:cubicBezTo>
                    <a:cubicBezTo>
                      <a:pt x="24648" y="1245"/>
                      <a:pt x="24755" y="1146"/>
                      <a:pt x="24866" y="1044"/>
                    </a:cubicBezTo>
                    <a:lnTo>
                      <a:pt x="25090" y="838"/>
                    </a:lnTo>
                    <a:cubicBezTo>
                      <a:pt x="24759" y="490"/>
                      <a:pt x="24358" y="223"/>
                      <a:pt x="2393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2726445" y="751930"/>
                <a:ext cx="460084" cy="1071942"/>
              </a:xfrm>
              <a:custGeom>
                <a:rect b="b" l="l" r="r" t="t"/>
                <a:pathLst>
                  <a:path extrusionOk="0" h="33746" w="14484">
                    <a:moveTo>
                      <a:pt x="14162" y="1"/>
                    </a:moveTo>
                    <a:cubicBezTo>
                      <a:pt x="12784" y="1039"/>
                      <a:pt x="11032" y="1958"/>
                      <a:pt x="9788" y="3108"/>
                    </a:cubicBezTo>
                    <a:cubicBezTo>
                      <a:pt x="8232" y="4549"/>
                      <a:pt x="7983" y="6759"/>
                      <a:pt x="6930" y="8503"/>
                    </a:cubicBezTo>
                    <a:cubicBezTo>
                      <a:pt x="6011" y="10027"/>
                      <a:pt x="4571" y="11080"/>
                      <a:pt x="3737" y="12632"/>
                    </a:cubicBezTo>
                    <a:cubicBezTo>
                      <a:pt x="2734" y="14509"/>
                      <a:pt x="2377" y="16863"/>
                      <a:pt x="2529" y="18963"/>
                    </a:cubicBezTo>
                    <a:cubicBezTo>
                      <a:pt x="2591" y="19855"/>
                      <a:pt x="2748" y="20738"/>
                      <a:pt x="2739" y="21629"/>
                    </a:cubicBezTo>
                    <a:cubicBezTo>
                      <a:pt x="2729" y="22455"/>
                      <a:pt x="2578" y="23266"/>
                      <a:pt x="2427" y="24073"/>
                    </a:cubicBezTo>
                    <a:cubicBezTo>
                      <a:pt x="1963" y="26543"/>
                      <a:pt x="1" y="32112"/>
                      <a:pt x="3363" y="33481"/>
                    </a:cubicBezTo>
                    <a:cubicBezTo>
                      <a:pt x="3850" y="33681"/>
                      <a:pt x="4374" y="33745"/>
                      <a:pt x="4904" y="33745"/>
                    </a:cubicBezTo>
                    <a:cubicBezTo>
                      <a:pt x="5296" y="33745"/>
                      <a:pt x="5691" y="33710"/>
                      <a:pt x="6078" y="33668"/>
                    </a:cubicBezTo>
                    <a:cubicBezTo>
                      <a:pt x="6604" y="33606"/>
                      <a:pt x="7148" y="33526"/>
                      <a:pt x="7590" y="33232"/>
                    </a:cubicBezTo>
                    <a:cubicBezTo>
                      <a:pt x="7942" y="32995"/>
                      <a:pt x="8197" y="32639"/>
                      <a:pt x="8428" y="32291"/>
                    </a:cubicBezTo>
                    <a:cubicBezTo>
                      <a:pt x="10149" y="29696"/>
                      <a:pt x="10679" y="27118"/>
                      <a:pt x="11187" y="24162"/>
                    </a:cubicBezTo>
                    <a:cubicBezTo>
                      <a:pt x="11362" y="23150"/>
                      <a:pt x="11616" y="22134"/>
                      <a:pt x="11901" y="21103"/>
                    </a:cubicBezTo>
                    <a:cubicBezTo>
                      <a:pt x="12963" y="17269"/>
                      <a:pt x="14483" y="13359"/>
                      <a:pt x="14117" y="9480"/>
                    </a:cubicBezTo>
                    <a:cubicBezTo>
                      <a:pt x="14002" y="8226"/>
                      <a:pt x="13663" y="7000"/>
                      <a:pt x="13551" y="5747"/>
                    </a:cubicBezTo>
                    <a:cubicBezTo>
                      <a:pt x="13387" y="3821"/>
                      <a:pt x="13774" y="1895"/>
                      <a:pt x="14162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2774473" y="751930"/>
                <a:ext cx="402113" cy="1071910"/>
              </a:xfrm>
              <a:custGeom>
                <a:rect b="b" l="l" r="r" t="t"/>
                <a:pathLst>
                  <a:path extrusionOk="0" h="33745" w="12659">
                    <a:moveTo>
                      <a:pt x="12659" y="1"/>
                    </a:moveTo>
                    <a:lnTo>
                      <a:pt x="12659" y="1"/>
                    </a:lnTo>
                    <a:cubicBezTo>
                      <a:pt x="12436" y="259"/>
                      <a:pt x="12222" y="522"/>
                      <a:pt x="12017" y="794"/>
                    </a:cubicBezTo>
                    <a:lnTo>
                      <a:pt x="11883" y="544"/>
                    </a:lnTo>
                    <a:cubicBezTo>
                      <a:pt x="11772" y="620"/>
                      <a:pt x="11661" y="696"/>
                      <a:pt x="11544" y="771"/>
                    </a:cubicBezTo>
                    <a:cubicBezTo>
                      <a:pt x="11696" y="1044"/>
                      <a:pt x="11741" y="1129"/>
                      <a:pt x="11754" y="1155"/>
                    </a:cubicBezTo>
                    <a:cubicBezTo>
                      <a:pt x="11446" y="1583"/>
                      <a:pt x="11156" y="2034"/>
                      <a:pt x="10889" y="2493"/>
                    </a:cubicBezTo>
                    <a:lnTo>
                      <a:pt x="10381" y="1534"/>
                    </a:lnTo>
                    <a:cubicBezTo>
                      <a:pt x="10264" y="1610"/>
                      <a:pt x="10153" y="1681"/>
                      <a:pt x="10041" y="1757"/>
                    </a:cubicBezTo>
                    <a:cubicBezTo>
                      <a:pt x="10465" y="2551"/>
                      <a:pt x="10608" y="2818"/>
                      <a:pt x="10657" y="2907"/>
                    </a:cubicBezTo>
                    <a:cubicBezTo>
                      <a:pt x="10416" y="3349"/>
                      <a:pt x="10193" y="3799"/>
                      <a:pt x="9988" y="4263"/>
                    </a:cubicBezTo>
                    <a:cubicBezTo>
                      <a:pt x="9961" y="4325"/>
                      <a:pt x="9934" y="4388"/>
                      <a:pt x="9908" y="4454"/>
                    </a:cubicBezTo>
                    <a:lnTo>
                      <a:pt x="8905" y="2577"/>
                    </a:lnTo>
                    <a:cubicBezTo>
                      <a:pt x="8788" y="2662"/>
                      <a:pt x="8686" y="2751"/>
                      <a:pt x="8584" y="2841"/>
                    </a:cubicBezTo>
                    <a:cubicBezTo>
                      <a:pt x="9350" y="4271"/>
                      <a:pt x="9618" y="4767"/>
                      <a:pt x="9708" y="4936"/>
                    </a:cubicBezTo>
                    <a:cubicBezTo>
                      <a:pt x="9475" y="5524"/>
                      <a:pt x="9270" y="6122"/>
                      <a:pt x="9087" y="6728"/>
                    </a:cubicBezTo>
                    <a:lnTo>
                      <a:pt x="7580" y="3915"/>
                    </a:lnTo>
                    <a:cubicBezTo>
                      <a:pt x="7491" y="4040"/>
                      <a:pt x="7407" y="4169"/>
                      <a:pt x="7327" y="4302"/>
                    </a:cubicBezTo>
                    <a:cubicBezTo>
                      <a:pt x="8401" y="6305"/>
                      <a:pt x="8788" y="7023"/>
                      <a:pt x="8926" y="7286"/>
                    </a:cubicBezTo>
                    <a:cubicBezTo>
                      <a:pt x="8762" y="7879"/>
                      <a:pt x="8619" y="8481"/>
                      <a:pt x="8490" y="9083"/>
                    </a:cubicBezTo>
                    <a:cubicBezTo>
                      <a:pt x="8472" y="9159"/>
                      <a:pt x="8454" y="9239"/>
                      <a:pt x="8441" y="9315"/>
                    </a:cubicBezTo>
                    <a:lnTo>
                      <a:pt x="6590" y="5868"/>
                    </a:lnTo>
                    <a:cubicBezTo>
                      <a:pt x="6524" y="6029"/>
                      <a:pt x="6457" y="6193"/>
                      <a:pt x="6395" y="6358"/>
                    </a:cubicBezTo>
                    <a:cubicBezTo>
                      <a:pt x="7648" y="8695"/>
                      <a:pt x="8129" y="9591"/>
                      <a:pt x="8311" y="9939"/>
                    </a:cubicBezTo>
                    <a:cubicBezTo>
                      <a:pt x="8204" y="10478"/>
                      <a:pt x="8107" y="11017"/>
                      <a:pt x="8000" y="11558"/>
                    </a:cubicBezTo>
                    <a:cubicBezTo>
                      <a:pt x="7969" y="11735"/>
                      <a:pt x="7928" y="11910"/>
                      <a:pt x="7893" y="12087"/>
                    </a:cubicBezTo>
                    <a:lnTo>
                      <a:pt x="5699" y="8004"/>
                    </a:lnTo>
                    <a:cubicBezTo>
                      <a:pt x="5623" y="8146"/>
                      <a:pt x="5547" y="8289"/>
                      <a:pt x="5467" y="8428"/>
                    </a:cubicBezTo>
                    <a:cubicBezTo>
                      <a:pt x="6947" y="11192"/>
                      <a:pt x="7522" y="12262"/>
                      <a:pt x="7745" y="12676"/>
                    </a:cubicBezTo>
                    <a:cubicBezTo>
                      <a:pt x="7634" y="13109"/>
                      <a:pt x="7500" y="13532"/>
                      <a:pt x="7348" y="13956"/>
                    </a:cubicBezTo>
                    <a:cubicBezTo>
                      <a:pt x="7286" y="14139"/>
                      <a:pt x="7220" y="14318"/>
                      <a:pt x="7148" y="14500"/>
                    </a:cubicBezTo>
                    <a:lnTo>
                      <a:pt x="4561" y="9680"/>
                    </a:lnTo>
                    <a:cubicBezTo>
                      <a:pt x="4468" y="9792"/>
                      <a:pt x="4374" y="9903"/>
                      <a:pt x="4281" y="10010"/>
                    </a:cubicBezTo>
                    <a:cubicBezTo>
                      <a:pt x="6029" y="13274"/>
                      <a:pt x="6697" y="14522"/>
                      <a:pt x="6956" y="14999"/>
                    </a:cubicBezTo>
                    <a:cubicBezTo>
                      <a:pt x="6733" y="15557"/>
                      <a:pt x="6502" y="16110"/>
                      <a:pt x="6274" y="16667"/>
                    </a:cubicBezTo>
                    <a:lnTo>
                      <a:pt x="3296" y="11120"/>
                    </a:lnTo>
                    <a:cubicBezTo>
                      <a:pt x="3201" y="11231"/>
                      <a:pt x="3108" y="11348"/>
                      <a:pt x="3019" y="11459"/>
                    </a:cubicBezTo>
                    <a:cubicBezTo>
                      <a:pt x="4999" y="15151"/>
                      <a:pt x="5775" y="16596"/>
                      <a:pt x="6078" y="17162"/>
                    </a:cubicBezTo>
                    <a:cubicBezTo>
                      <a:pt x="5882" y="17652"/>
                      <a:pt x="5695" y="18152"/>
                      <a:pt x="5529" y="18664"/>
                    </a:cubicBezTo>
                    <a:cubicBezTo>
                      <a:pt x="5502" y="18754"/>
                      <a:pt x="5475" y="18843"/>
                      <a:pt x="5449" y="18927"/>
                    </a:cubicBezTo>
                    <a:lnTo>
                      <a:pt x="2149" y="12779"/>
                    </a:lnTo>
                    <a:cubicBezTo>
                      <a:pt x="2073" y="12926"/>
                      <a:pt x="2003" y="13077"/>
                      <a:pt x="1931" y="13233"/>
                    </a:cubicBezTo>
                    <a:cubicBezTo>
                      <a:pt x="4045" y="17170"/>
                      <a:pt x="4923" y="18812"/>
                      <a:pt x="5288" y="19494"/>
                    </a:cubicBezTo>
                    <a:cubicBezTo>
                      <a:pt x="5146" y="20047"/>
                      <a:pt x="5034" y="20613"/>
                      <a:pt x="4954" y="21179"/>
                    </a:cubicBezTo>
                    <a:cubicBezTo>
                      <a:pt x="4932" y="21344"/>
                      <a:pt x="4909" y="21514"/>
                      <a:pt x="4887" y="21683"/>
                    </a:cubicBezTo>
                    <a:lnTo>
                      <a:pt x="1329" y="15048"/>
                    </a:lnTo>
                    <a:cubicBezTo>
                      <a:pt x="1281" y="15250"/>
                      <a:pt x="1236" y="15458"/>
                      <a:pt x="1200" y="15664"/>
                    </a:cubicBezTo>
                    <a:cubicBezTo>
                      <a:pt x="3371" y="19712"/>
                      <a:pt x="4357" y="21554"/>
                      <a:pt x="4806" y="22397"/>
                    </a:cubicBezTo>
                    <a:cubicBezTo>
                      <a:pt x="4763" y="22833"/>
                      <a:pt x="4726" y="23270"/>
                      <a:pt x="4687" y="23703"/>
                    </a:cubicBezTo>
                    <a:cubicBezTo>
                      <a:pt x="4646" y="24099"/>
                      <a:pt x="4611" y="24496"/>
                      <a:pt x="4566" y="24885"/>
                    </a:cubicBezTo>
                    <a:lnTo>
                      <a:pt x="986" y="18205"/>
                    </a:lnTo>
                    <a:lnTo>
                      <a:pt x="986" y="18205"/>
                    </a:lnTo>
                    <a:cubicBezTo>
                      <a:pt x="986" y="18464"/>
                      <a:pt x="999" y="18713"/>
                      <a:pt x="1017" y="18963"/>
                    </a:cubicBezTo>
                    <a:cubicBezTo>
                      <a:pt x="1022" y="19026"/>
                      <a:pt x="1026" y="19088"/>
                      <a:pt x="1030" y="19150"/>
                    </a:cubicBezTo>
                    <a:cubicBezTo>
                      <a:pt x="3068" y="22949"/>
                      <a:pt x="4026" y="24733"/>
                      <a:pt x="4477" y="25576"/>
                    </a:cubicBezTo>
                    <a:cubicBezTo>
                      <a:pt x="4450" y="25772"/>
                      <a:pt x="4415" y="25968"/>
                      <a:pt x="4384" y="26159"/>
                    </a:cubicBezTo>
                    <a:cubicBezTo>
                      <a:pt x="4290" y="26673"/>
                      <a:pt x="4170" y="27181"/>
                      <a:pt x="4031" y="27684"/>
                    </a:cubicBezTo>
                    <a:lnTo>
                      <a:pt x="1182" y="22374"/>
                    </a:lnTo>
                    <a:cubicBezTo>
                      <a:pt x="1160" y="22606"/>
                      <a:pt x="1129" y="22833"/>
                      <a:pt x="1093" y="23066"/>
                    </a:cubicBezTo>
                    <a:cubicBezTo>
                      <a:pt x="2725" y="26111"/>
                      <a:pt x="3505" y="27560"/>
                      <a:pt x="3870" y="28246"/>
                    </a:cubicBezTo>
                    <a:cubicBezTo>
                      <a:pt x="3843" y="28340"/>
                      <a:pt x="3812" y="28439"/>
                      <a:pt x="3781" y="28532"/>
                    </a:cubicBezTo>
                    <a:cubicBezTo>
                      <a:pt x="3625" y="29044"/>
                      <a:pt x="3452" y="29553"/>
                      <a:pt x="3269" y="30061"/>
                    </a:cubicBezTo>
                    <a:lnTo>
                      <a:pt x="665" y="25206"/>
                    </a:lnTo>
                    <a:cubicBezTo>
                      <a:pt x="620" y="25397"/>
                      <a:pt x="575" y="25603"/>
                      <a:pt x="526" y="25803"/>
                    </a:cubicBezTo>
                    <a:cubicBezTo>
                      <a:pt x="1980" y="28519"/>
                      <a:pt x="2716" y="29887"/>
                      <a:pt x="3086" y="30579"/>
                    </a:cubicBezTo>
                    <a:cubicBezTo>
                      <a:pt x="3046" y="30680"/>
                      <a:pt x="3010" y="30787"/>
                      <a:pt x="2970" y="30890"/>
                    </a:cubicBezTo>
                    <a:lnTo>
                      <a:pt x="2452" y="32339"/>
                    </a:lnTo>
                    <a:lnTo>
                      <a:pt x="94" y="27939"/>
                    </a:lnTo>
                    <a:cubicBezTo>
                      <a:pt x="58" y="28166"/>
                      <a:pt x="27" y="28398"/>
                      <a:pt x="1" y="28626"/>
                    </a:cubicBezTo>
                    <a:cubicBezTo>
                      <a:pt x="1231" y="30921"/>
                      <a:pt x="1904" y="32174"/>
                      <a:pt x="2270" y="32857"/>
                    </a:cubicBezTo>
                    <a:cubicBezTo>
                      <a:pt x="2225" y="32981"/>
                      <a:pt x="2176" y="33120"/>
                      <a:pt x="2123" y="33263"/>
                    </a:cubicBezTo>
                    <a:lnTo>
                      <a:pt x="2024" y="33543"/>
                    </a:lnTo>
                    <a:cubicBezTo>
                      <a:pt x="2457" y="33693"/>
                      <a:pt x="2915" y="33744"/>
                      <a:pt x="3377" y="33744"/>
                    </a:cubicBezTo>
                    <a:cubicBezTo>
                      <a:pt x="3396" y="33744"/>
                      <a:pt x="3415" y="33744"/>
                      <a:pt x="3434" y="33744"/>
                    </a:cubicBezTo>
                    <a:cubicBezTo>
                      <a:pt x="3438" y="33730"/>
                      <a:pt x="3442" y="33717"/>
                      <a:pt x="3447" y="33699"/>
                    </a:cubicBezTo>
                    <a:lnTo>
                      <a:pt x="3474" y="33606"/>
                    </a:lnTo>
                    <a:lnTo>
                      <a:pt x="7420" y="31474"/>
                    </a:lnTo>
                    <a:cubicBezTo>
                      <a:pt x="7545" y="31260"/>
                      <a:pt x="7660" y="31042"/>
                      <a:pt x="7767" y="30824"/>
                    </a:cubicBezTo>
                    <a:lnTo>
                      <a:pt x="7767" y="30824"/>
                    </a:lnTo>
                    <a:cubicBezTo>
                      <a:pt x="5574" y="32009"/>
                      <a:pt x="4339" y="32678"/>
                      <a:pt x="3643" y="33053"/>
                    </a:cubicBezTo>
                    <a:cubicBezTo>
                      <a:pt x="3755" y="32696"/>
                      <a:pt x="3924" y="32148"/>
                      <a:pt x="4187" y="31296"/>
                    </a:cubicBezTo>
                    <a:cubicBezTo>
                      <a:pt x="4201" y="31252"/>
                      <a:pt x="4214" y="31203"/>
                      <a:pt x="4228" y="31158"/>
                    </a:cubicBezTo>
                    <a:cubicBezTo>
                      <a:pt x="8615" y="28791"/>
                      <a:pt x="8615" y="28786"/>
                      <a:pt x="8615" y="28786"/>
                    </a:cubicBezTo>
                    <a:cubicBezTo>
                      <a:pt x="8677" y="28603"/>
                      <a:pt x="8735" y="28416"/>
                      <a:pt x="8793" y="28233"/>
                    </a:cubicBezTo>
                    <a:lnTo>
                      <a:pt x="8793" y="28233"/>
                    </a:lnTo>
                    <a:cubicBezTo>
                      <a:pt x="6390" y="29530"/>
                      <a:pt x="5096" y="30226"/>
                      <a:pt x="4397" y="30605"/>
                    </a:cubicBezTo>
                    <a:cubicBezTo>
                      <a:pt x="4575" y="30030"/>
                      <a:pt x="4744" y="29446"/>
                      <a:pt x="4901" y="28853"/>
                    </a:cubicBezTo>
                    <a:cubicBezTo>
                      <a:pt x="4914" y="28817"/>
                      <a:pt x="4923" y="28777"/>
                      <a:pt x="4932" y="28737"/>
                    </a:cubicBezTo>
                    <a:lnTo>
                      <a:pt x="9253" y="26405"/>
                    </a:lnTo>
                    <a:cubicBezTo>
                      <a:pt x="9292" y="26231"/>
                      <a:pt x="9328" y="26058"/>
                      <a:pt x="9364" y="25883"/>
                    </a:cubicBezTo>
                    <a:lnTo>
                      <a:pt x="9364" y="25883"/>
                    </a:lnTo>
                    <a:cubicBezTo>
                      <a:pt x="6961" y="27181"/>
                      <a:pt x="5712" y="27854"/>
                      <a:pt x="5065" y="28202"/>
                    </a:cubicBezTo>
                    <a:cubicBezTo>
                      <a:pt x="5204" y="27626"/>
                      <a:pt x="5320" y="27038"/>
                      <a:pt x="5400" y="26445"/>
                    </a:cubicBezTo>
                    <a:lnTo>
                      <a:pt x="9685" y="24131"/>
                    </a:lnTo>
                    <a:cubicBezTo>
                      <a:pt x="9712" y="23957"/>
                      <a:pt x="9743" y="23788"/>
                      <a:pt x="9778" y="23618"/>
                    </a:cubicBezTo>
                    <a:lnTo>
                      <a:pt x="9778" y="23618"/>
                    </a:lnTo>
                    <a:cubicBezTo>
                      <a:pt x="7286" y="24965"/>
                      <a:pt x="6064" y="25624"/>
                      <a:pt x="5462" y="25951"/>
                    </a:cubicBezTo>
                    <a:cubicBezTo>
                      <a:pt x="5525" y="25393"/>
                      <a:pt x="5565" y="24844"/>
                      <a:pt x="5592" y="24300"/>
                    </a:cubicBezTo>
                    <a:lnTo>
                      <a:pt x="10198" y="21812"/>
                    </a:lnTo>
                    <a:cubicBezTo>
                      <a:pt x="10243" y="21629"/>
                      <a:pt x="10291" y="21451"/>
                      <a:pt x="10340" y="21273"/>
                    </a:cubicBezTo>
                    <a:lnTo>
                      <a:pt x="10340" y="21273"/>
                    </a:lnTo>
                    <a:cubicBezTo>
                      <a:pt x="7504" y="22807"/>
                      <a:pt x="6207" y="23506"/>
                      <a:pt x="5614" y="23827"/>
                    </a:cubicBezTo>
                    <a:cubicBezTo>
                      <a:pt x="5619" y="23805"/>
                      <a:pt x="5619" y="23788"/>
                      <a:pt x="5619" y="23770"/>
                    </a:cubicBezTo>
                    <a:cubicBezTo>
                      <a:pt x="5641" y="23243"/>
                      <a:pt x="5663" y="22722"/>
                      <a:pt x="5695" y="22205"/>
                    </a:cubicBezTo>
                    <a:lnTo>
                      <a:pt x="10879" y="19400"/>
                    </a:lnTo>
                    <a:cubicBezTo>
                      <a:pt x="10938" y="19217"/>
                      <a:pt x="10992" y="19039"/>
                      <a:pt x="11045" y="18852"/>
                    </a:cubicBezTo>
                    <a:lnTo>
                      <a:pt x="11045" y="18852"/>
                    </a:lnTo>
                    <a:cubicBezTo>
                      <a:pt x="7755" y="20631"/>
                      <a:pt x="6337" y="21393"/>
                      <a:pt x="5730" y="21724"/>
                    </a:cubicBezTo>
                    <a:cubicBezTo>
                      <a:pt x="5775" y="21152"/>
                      <a:pt x="5841" y="20590"/>
                      <a:pt x="5940" y="20029"/>
                    </a:cubicBezTo>
                    <a:lnTo>
                      <a:pt x="11593" y="16979"/>
                    </a:lnTo>
                    <a:cubicBezTo>
                      <a:pt x="11647" y="16796"/>
                      <a:pt x="11692" y="16614"/>
                      <a:pt x="11741" y="16435"/>
                    </a:cubicBezTo>
                    <a:lnTo>
                      <a:pt x="11741" y="16435"/>
                    </a:lnTo>
                    <a:cubicBezTo>
                      <a:pt x="8160" y="18370"/>
                      <a:pt x="6666" y="19177"/>
                      <a:pt x="6047" y="19512"/>
                    </a:cubicBezTo>
                    <a:cubicBezTo>
                      <a:pt x="6091" y="19298"/>
                      <a:pt x="6149" y="19079"/>
                      <a:pt x="6207" y="18865"/>
                    </a:cubicBezTo>
                    <a:cubicBezTo>
                      <a:pt x="6319" y="18455"/>
                      <a:pt x="6448" y="18049"/>
                      <a:pt x="6582" y="17643"/>
                    </a:cubicBezTo>
                    <a:lnTo>
                      <a:pt x="12190" y="14612"/>
                    </a:lnTo>
                    <a:cubicBezTo>
                      <a:pt x="12227" y="14442"/>
                      <a:pt x="12262" y="14268"/>
                      <a:pt x="12297" y="14094"/>
                    </a:cubicBezTo>
                    <a:lnTo>
                      <a:pt x="12297" y="14094"/>
                    </a:lnTo>
                    <a:cubicBezTo>
                      <a:pt x="8819" y="15972"/>
                      <a:pt x="7375" y="16756"/>
                      <a:pt x="6773" y="17077"/>
                    </a:cubicBezTo>
                    <a:cubicBezTo>
                      <a:pt x="7000" y="16431"/>
                      <a:pt x="7241" y="15785"/>
                      <a:pt x="7469" y="15124"/>
                    </a:cubicBezTo>
                    <a:cubicBezTo>
                      <a:pt x="12560" y="12373"/>
                      <a:pt x="12565" y="12373"/>
                      <a:pt x="12565" y="12373"/>
                    </a:cubicBezTo>
                    <a:cubicBezTo>
                      <a:pt x="12579" y="12208"/>
                      <a:pt x="12597" y="12048"/>
                      <a:pt x="12610" y="11887"/>
                    </a:cubicBezTo>
                    <a:lnTo>
                      <a:pt x="12610" y="11887"/>
                    </a:lnTo>
                    <a:cubicBezTo>
                      <a:pt x="9435" y="13604"/>
                      <a:pt x="8164" y="14286"/>
                      <a:pt x="7656" y="14563"/>
                    </a:cubicBezTo>
                    <a:cubicBezTo>
                      <a:pt x="7705" y="14411"/>
                      <a:pt x="7755" y="14254"/>
                      <a:pt x="7799" y="14103"/>
                    </a:cubicBezTo>
                    <a:cubicBezTo>
                      <a:pt x="7942" y="13644"/>
                      <a:pt x="8062" y="13176"/>
                      <a:pt x="8164" y="12708"/>
                    </a:cubicBezTo>
                    <a:lnTo>
                      <a:pt x="12655" y="10282"/>
                    </a:lnTo>
                    <a:cubicBezTo>
                      <a:pt x="12650" y="10130"/>
                      <a:pt x="12641" y="9984"/>
                      <a:pt x="12636" y="9832"/>
                    </a:cubicBezTo>
                    <a:cubicBezTo>
                      <a:pt x="9751" y="11392"/>
                      <a:pt x="8673" y="11972"/>
                      <a:pt x="8271" y="12190"/>
                    </a:cubicBezTo>
                    <a:cubicBezTo>
                      <a:pt x="8307" y="11999"/>
                      <a:pt x="8338" y="11811"/>
                      <a:pt x="8370" y="11624"/>
                    </a:cubicBezTo>
                    <a:cubicBezTo>
                      <a:pt x="8432" y="11231"/>
                      <a:pt x="8494" y="10844"/>
                      <a:pt x="8557" y="10451"/>
                    </a:cubicBezTo>
                    <a:lnTo>
                      <a:pt x="12453" y="8352"/>
                    </a:lnTo>
                    <a:cubicBezTo>
                      <a:pt x="12427" y="8214"/>
                      <a:pt x="12404" y="8070"/>
                      <a:pt x="12377" y="7928"/>
                    </a:cubicBezTo>
                    <a:cubicBezTo>
                      <a:pt x="9895" y="9270"/>
                      <a:pt x="8980" y="9765"/>
                      <a:pt x="8642" y="9947"/>
                    </a:cubicBezTo>
                    <a:cubicBezTo>
                      <a:pt x="8686" y="9680"/>
                      <a:pt x="8735" y="9412"/>
                      <a:pt x="8784" y="9145"/>
                    </a:cubicBezTo>
                    <a:cubicBezTo>
                      <a:pt x="8842" y="8824"/>
                      <a:pt x="8905" y="8508"/>
                      <a:pt x="8971" y="8191"/>
                    </a:cubicBezTo>
                    <a:lnTo>
                      <a:pt x="12128" y="6488"/>
                    </a:lnTo>
                    <a:cubicBezTo>
                      <a:pt x="12106" y="6345"/>
                      <a:pt x="12089" y="6198"/>
                      <a:pt x="12070" y="6055"/>
                    </a:cubicBezTo>
                    <a:cubicBezTo>
                      <a:pt x="10099" y="7121"/>
                      <a:pt x="9364" y="7518"/>
                      <a:pt x="9087" y="7665"/>
                    </a:cubicBezTo>
                    <a:cubicBezTo>
                      <a:pt x="9235" y="7041"/>
                      <a:pt x="9399" y="6426"/>
                      <a:pt x="9595" y="5814"/>
                    </a:cubicBezTo>
                    <a:lnTo>
                      <a:pt x="12003" y="4512"/>
                    </a:lnTo>
                    <a:cubicBezTo>
                      <a:pt x="12008" y="4352"/>
                      <a:pt x="12013" y="4195"/>
                      <a:pt x="12021" y="4040"/>
                    </a:cubicBezTo>
                    <a:lnTo>
                      <a:pt x="12021" y="4040"/>
                    </a:lnTo>
                    <a:cubicBezTo>
                      <a:pt x="10558" y="4833"/>
                      <a:pt x="9997" y="5137"/>
                      <a:pt x="9778" y="5253"/>
                    </a:cubicBezTo>
                    <a:cubicBezTo>
                      <a:pt x="9889" y="4940"/>
                      <a:pt x="10006" y="4629"/>
                      <a:pt x="10130" y="4321"/>
                    </a:cubicBezTo>
                    <a:cubicBezTo>
                      <a:pt x="10282" y="3946"/>
                      <a:pt x="10443" y="3580"/>
                      <a:pt x="10621" y="3219"/>
                    </a:cubicBezTo>
                    <a:lnTo>
                      <a:pt x="12208" y="2363"/>
                    </a:lnTo>
                    <a:cubicBezTo>
                      <a:pt x="12235" y="2189"/>
                      <a:pt x="12262" y="2024"/>
                      <a:pt x="12289" y="1855"/>
                    </a:cubicBezTo>
                    <a:lnTo>
                      <a:pt x="12289" y="1855"/>
                    </a:lnTo>
                    <a:cubicBezTo>
                      <a:pt x="11433" y="2318"/>
                      <a:pt x="11085" y="2506"/>
                      <a:pt x="10947" y="2582"/>
                    </a:cubicBezTo>
                    <a:cubicBezTo>
                      <a:pt x="11433" y="1672"/>
                      <a:pt x="12003" y="807"/>
                      <a:pt x="1265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2564570" y="-31458"/>
                <a:ext cx="288966" cy="854955"/>
              </a:xfrm>
              <a:custGeom>
                <a:rect b="b" l="l" r="r" t="t"/>
                <a:pathLst>
                  <a:path extrusionOk="0" h="26915" w="9097">
                    <a:moveTo>
                      <a:pt x="3840" y="1"/>
                    </a:moveTo>
                    <a:cubicBezTo>
                      <a:pt x="3194" y="1"/>
                      <a:pt x="2567" y="259"/>
                      <a:pt x="1980" y="536"/>
                    </a:cubicBezTo>
                    <a:cubicBezTo>
                      <a:pt x="1610" y="710"/>
                      <a:pt x="1236" y="901"/>
                      <a:pt x="991" y="1222"/>
                    </a:cubicBezTo>
                    <a:cubicBezTo>
                      <a:pt x="794" y="1477"/>
                      <a:pt x="696" y="1798"/>
                      <a:pt x="612" y="2110"/>
                    </a:cubicBezTo>
                    <a:cubicBezTo>
                      <a:pt x="1" y="4411"/>
                      <a:pt x="250" y="6408"/>
                      <a:pt x="602" y="8673"/>
                    </a:cubicBezTo>
                    <a:cubicBezTo>
                      <a:pt x="723" y="9449"/>
                      <a:pt x="789" y="10252"/>
                      <a:pt x="834" y="11063"/>
                    </a:cubicBezTo>
                    <a:cubicBezTo>
                      <a:pt x="1003" y="14104"/>
                      <a:pt x="865" y="17310"/>
                      <a:pt x="2078" y="20034"/>
                    </a:cubicBezTo>
                    <a:cubicBezTo>
                      <a:pt x="2471" y="20912"/>
                      <a:pt x="3014" y="21715"/>
                      <a:pt x="3403" y="22597"/>
                    </a:cubicBezTo>
                    <a:cubicBezTo>
                      <a:pt x="3991" y="23953"/>
                      <a:pt x="4183" y="25443"/>
                      <a:pt x="4370" y="26914"/>
                    </a:cubicBezTo>
                    <a:cubicBezTo>
                      <a:pt x="5111" y="25822"/>
                      <a:pt x="6154" y="24725"/>
                      <a:pt x="6773" y="23587"/>
                    </a:cubicBezTo>
                    <a:cubicBezTo>
                      <a:pt x="7549" y="22165"/>
                      <a:pt x="7188" y="20502"/>
                      <a:pt x="7523" y="18977"/>
                    </a:cubicBezTo>
                    <a:cubicBezTo>
                      <a:pt x="7817" y="17648"/>
                      <a:pt x="8601" y="16534"/>
                      <a:pt x="8829" y="15205"/>
                    </a:cubicBezTo>
                    <a:cubicBezTo>
                      <a:pt x="9097" y="13600"/>
                      <a:pt x="8776" y="11808"/>
                      <a:pt x="8151" y="10323"/>
                    </a:cubicBezTo>
                    <a:cubicBezTo>
                      <a:pt x="7889" y="9690"/>
                      <a:pt x="7558" y="9087"/>
                      <a:pt x="7348" y="8441"/>
                    </a:cubicBezTo>
                    <a:cubicBezTo>
                      <a:pt x="7152" y="7840"/>
                      <a:pt x="7063" y="7215"/>
                      <a:pt x="6974" y="6595"/>
                    </a:cubicBezTo>
                    <a:cubicBezTo>
                      <a:pt x="6706" y="4691"/>
                      <a:pt x="6760" y="174"/>
                      <a:pt x="3991" y="5"/>
                    </a:cubicBezTo>
                    <a:cubicBezTo>
                      <a:pt x="3941" y="2"/>
                      <a:pt x="3890" y="1"/>
                      <a:pt x="384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2572226" y="-31427"/>
                <a:ext cx="274799" cy="854923"/>
              </a:xfrm>
              <a:custGeom>
                <a:rect b="b" l="l" r="r" t="t"/>
                <a:pathLst>
                  <a:path extrusionOk="0" h="26914" w="8651">
                    <a:moveTo>
                      <a:pt x="3612" y="0"/>
                    </a:moveTo>
                    <a:cubicBezTo>
                      <a:pt x="3246" y="0"/>
                      <a:pt x="2890" y="80"/>
                      <a:pt x="2542" y="200"/>
                    </a:cubicBezTo>
                    <a:lnTo>
                      <a:pt x="2542" y="237"/>
                    </a:lnTo>
                    <a:lnTo>
                      <a:pt x="2542" y="312"/>
                    </a:lnTo>
                    <a:lnTo>
                      <a:pt x="205" y="2822"/>
                    </a:lnTo>
                    <a:cubicBezTo>
                      <a:pt x="170" y="3009"/>
                      <a:pt x="139" y="3197"/>
                      <a:pt x="112" y="3379"/>
                    </a:cubicBezTo>
                    <a:cubicBezTo>
                      <a:pt x="1414" y="1980"/>
                      <a:pt x="2145" y="1194"/>
                      <a:pt x="2555" y="753"/>
                    </a:cubicBezTo>
                    <a:cubicBezTo>
                      <a:pt x="2565" y="1039"/>
                      <a:pt x="2573" y="1480"/>
                      <a:pt x="2596" y="2157"/>
                    </a:cubicBezTo>
                    <a:lnTo>
                      <a:pt x="2596" y="2270"/>
                    </a:lnTo>
                    <a:lnTo>
                      <a:pt x="1" y="5061"/>
                    </a:lnTo>
                    <a:cubicBezTo>
                      <a:pt x="1" y="5213"/>
                      <a:pt x="1" y="5359"/>
                      <a:pt x="5" y="5507"/>
                    </a:cubicBezTo>
                    <a:cubicBezTo>
                      <a:pt x="1431" y="3982"/>
                      <a:pt x="2194" y="3157"/>
                      <a:pt x="2608" y="2711"/>
                    </a:cubicBezTo>
                    <a:cubicBezTo>
                      <a:pt x="2622" y="3174"/>
                      <a:pt x="2639" y="3638"/>
                      <a:pt x="2672" y="4106"/>
                    </a:cubicBezTo>
                    <a:cubicBezTo>
                      <a:pt x="2676" y="4137"/>
                      <a:pt x="2676" y="4164"/>
                      <a:pt x="2680" y="4196"/>
                    </a:cubicBezTo>
                    <a:lnTo>
                      <a:pt x="120" y="6946"/>
                    </a:lnTo>
                    <a:cubicBezTo>
                      <a:pt x="134" y="7080"/>
                      <a:pt x="151" y="7214"/>
                      <a:pt x="170" y="7347"/>
                    </a:cubicBezTo>
                    <a:cubicBezTo>
                      <a:pt x="1592" y="5823"/>
                      <a:pt x="2328" y="5030"/>
                      <a:pt x="2715" y="4614"/>
                    </a:cubicBezTo>
                    <a:cubicBezTo>
                      <a:pt x="2756" y="5069"/>
                      <a:pt x="2814" y="5524"/>
                      <a:pt x="2903" y="5974"/>
                    </a:cubicBezTo>
                    <a:lnTo>
                      <a:pt x="365" y="8699"/>
                    </a:lnTo>
                    <a:cubicBezTo>
                      <a:pt x="384" y="8833"/>
                      <a:pt x="406" y="8962"/>
                      <a:pt x="419" y="9092"/>
                    </a:cubicBezTo>
                    <a:cubicBezTo>
                      <a:pt x="1900" y="7508"/>
                      <a:pt x="2622" y="6728"/>
                      <a:pt x="2979" y="6349"/>
                    </a:cubicBezTo>
                    <a:cubicBezTo>
                      <a:pt x="3067" y="6764"/>
                      <a:pt x="3174" y="7170"/>
                      <a:pt x="3291" y="7575"/>
                    </a:cubicBezTo>
                    <a:cubicBezTo>
                      <a:pt x="562" y="10504"/>
                      <a:pt x="558" y="10504"/>
                      <a:pt x="558" y="10504"/>
                    </a:cubicBezTo>
                    <a:cubicBezTo>
                      <a:pt x="571" y="10648"/>
                      <a:pt x="579" y="10790"/>
                      <a:pt x="589" y="10928"/>
                    </a:cubicBezTo>
                    <a:cubicBezTo>
                      <a:pt x="2265" y="9127"/>
                      <a:pt x="3036" y="8302"/>
                      <a:pt x="3388" y="7923"/>
                    </a:cubicBezTo>
                    <a:cubicBezTo>
                      <a:pt x="3394" y="7936"/>
                      <a:pt x="3398" y="7950"/>
                      <a:pt x="3398" y="7968"/>
                    </a:cubicBezTo>
                    <a:cubicBezTo>
                      <a:pt x="3514" y="8351"/>
                      <a:pt x="3625" y="8734"/>
                      <a:pt x="3728" y="9118"/>
                    </a:cubicBezTo>
                    <a:lnTo>
                      <a:pt x="655" y="12418"/>
                    </a:lnTo>
                    <a:cubicBezTo>
                      <a:pt x="660" y="12564"/>
                      <a:pt x="665" y="12712"/>
                      <a:pt x="674" y="12858"/>
                    </a:cubicBezTo>
                    <a:cubicBezTo>
                      <a:pt x="2622" y="10763"/>
                      <a:pt x="3460" y="9862"/>
                      <a:pt x="3822" y="9475"/>
                    </a:cubicBezTo>
                    <a:cubicBezTo>
                      <a:pt x="3924" y="9899"/>
                      <a:pt x="4018" y="10327"/>
                      <a:pt x="4080" y="10755"/>
                    </a:cubicBezTo>
                    <a:lnTo>
                      <a:pt x="731" y="14352"/>
                    </a:lnTo>
                    <a:cubicBezTo>
                      <a:pt x="740" y="14490"/>
                      <a:pt x="750" y="14638"/>
                      <a:pt x="758" y="14780"/>
                    </a:cubicBezTo>
                    <a:cubicBezTo>
                      <a:pt x="2880" y="12498"/>
                      <a:pt x="3763" y="11548"/>
                      <a:pt x="4133" y="11156"/>
                    </a:cubicBezTo>
                    <a:cubicBezTo>
                      <a:pt x="4151" y="11321"/>
                      <a:pt x="4164" y="11490"/>
                      <a:pt x="4174" y="11664"/>
                    </a:cubicBezTo>
                    <a:cubicBezTo>
                      <a:pt x="4191" y="11985"/>
                      <a:pt x="4201" y="12311"/>
                      <a:pt x="4201" y="12640"/>
                    </a:cubicBezTo>
                    <a:lnTo>
                      <a:pt x="879" y="16208"/>
                    </a:lnTo>
                    <a:cubicBezTo>
                      <a:pt x="896" y="16346"/>
                      <a:pt x="910" y="16480"/>
                      <a:pt x="927" y="16613"/>
                    </a:cubicBezTo>
                    <a:cubicBezTo>
                      <a:pt x="2987" y="14397"/>
                      <a:pt x="3843" y="13479"/>
                      <a:pt x="4201" y="13095"/>
                    </a:cubicBezTo>
                    <a:lnTo>
                      <a:pt x="4201" y="13095"/>
                    </a:lnTo>
                    <a:cubicBezTo>
                      <a:pt x="4196" y="13621"/>
                      <a:pt x="4178" y="14152"/>
                      <a:pt x="4178" y="14683"/>
                    </a:cubicBezTo>
                    <a:lnTo>
                      <a:pt x="1159" y="17924"/>
                    </a:lnTo>
                    <a:cubicBezTo>
                      <a:pt x="1186" y="18048"/>
                      <a:pt x="1213" y="18169"/>
                      <a:pt x="1244" y="18289"/>
                    </a:cubicBezTo>
                    <a:cubicBezTo>
                      <a:pt x="3126" y="16266"/>
                      <a:pt x="3880" y="15459"/>
                      <a:pt x="4178" y="15138"/>
                    </a:cubicBezTo>
                    <a:cubicBezTo>
                      <a:pt x="4178" y="15258"/>
                      <a:pt x="4183" y="15383"/>
                      <a:pt x="4187" y="15503"/>
                    </a:cubicBezTo>
                    <a:cubicBezTo>
                      <a:pt x="4196" y="15869"/>
                      <a:pt x="4223" y="16239"/>
                      <a:pt x="4263" y="16604"/>
                    </a:cubicBezTo>
                    <a:lnTo>
                      <a:pt x="1606" y="19462"/>
                    </a:lnTo>
                    <a:cubicBezTo>
                      <a:pt x="1645" y="19569"/>
                      <a:pt x="1686" y="19676"/>
                      <a:pt x="1730" y="19783"/>
                    </a:cubicBezTo>
                    <a:cubicBezTo>
                      <a:pt x="3438" y="17947"/>
                      <a:pt x="4075" y="17260"/>
                      <a:pt x="4316" y="17005"/>
                    </a:cubicBezTo>
                    <a:cubicBezTo>
                      <a:pt x="4334" y="17153"/>
                      <a:pt x="4357" y="17295"/>
                      <a:pt x="4384" y="17438"/>
                    </a:cubicBezTo>
                    <a:cubicBezTo>
                      <a:pt x="4428" y="17741"/>
                      <a:pt x="4481" y="18036"/>
                      <a:pt x="4530" y="18334"/>
                    </a:cubicBezTo>
                    <a:lnTo>
                      <a:pt x="2225" y="20814"/>
                    </a:lnTo>
                    <a:cubicBezTo>
                      <a:pt x="2275" y="20907"/>
                      <a:pt x="2328" y="21005"/>
                      <a:pt x="2382" y="21098"/>
                    </a:cubicBezTo>
                    <a:cubicBezTo>
                      <a:pt x="3853" y="19520"/>
                      <a:pt x="4392" y="18937"/>
                      <a:pt x="4592" y="18723"/>
                    </a:cubicBezTo>
                    <a:cubicBezTo>
                      <a:pt x="4629" y="18927"/>
                      <a:pt x="4660" y="19132"/>
                      <a:pt x="4687" y="19338"/>
                    </a:cubicBezTo>
                    <a:cubicBezTo>
                      <a:pt x="4722" y="19583"/>
                      <a:pt x="4758" y="19828"/>
                      <a:pt x="4785" y="20073"/>
                    </a:cubicBezTo>
                    <a:lnTo>
                      <a:pt x="2917" y="22084"/>
                    </a:lnTo>
                    <a:cubicBezTo>
                      <a:pt x="2966" y="22182"/>
                      <a:pt x="3014" y="22285"/>
                      <a:pt x="3063" y="22382"/>
                    </a:cubicBezTo>
                    <a:cubicBezTo>
                      <a:pt x="4232" y="21125"/>
                      <a:pt x="4664" y="20657"/>
                      <a:pt x="4829" y="20483"/>
                    </a:cubicBezTo>
                    <a:cubicBezTo>
                      <a:pt x="4878" y="20974"/>
                      <a:pt x="4909" y="21460"/>
                      <a:pt x="4919" y="21950"/>
                    </a:cubicBezTo>
                    <a:lnTo>
                      <a:pt x="3487" y="23485"/>
                    </a:lnTo>
                    <a:cubicBezTo>
                      <a:pt x="3528" y="23600"/>
                      <a:pt x="3559" y="23716"/>
                      <a:pt x="3590" y="23832"/>
                    </a:cubicBezTo>
                    <a:cubicBezTo>
                      <a:pt x="4459" y="22896"/>
                      <a:pt x="4794" y="22539"/>
                      <a:pt x="4919" y="22405"/>
                    </a:cubicBezTo>
                    <a:lnTo>
                      <a:pt x="4919" y="22405"/>
                    </a:lnTo>
                    <a:cubicBezTo>
                      <a:pt x="4919" y="22655"/>
                      <a:pt x="4909" y="22909"/>
                      <a:pt x="4896" y="23163"/>
                    </a:cubicBezTo>
                    <a:cubicBezTo>
                      <a:pt x="4878" y="23471"/>
                      <a:pt x="4847" y="23779"/>
                      <a:pt x="4812" y="24082"/>
                    </a:cubicBezTo>
                    <a:lnTo>
                      <a:pt x="3866" y="25094"/>
                    </a:lnTo>
                    <a:cubicBezTo>
                      <a:pt x="3888" y="25223"/>
                      <a:pt x="3911" y="25348"/>
                      <a:pt x="3933" y="25481"/>
                    </a:cubicBezTo>
                    <a:cubicBezTo>
                      <a:pt x="4441" y="24933"/>
                      <a:pt x="4646" y="24710"/>
                      <a:pt x="4731" y="24621"/>
                    </a:cubicBezTo>
                    <a:lnTo>
                      <a:pt x="4731" y="24621"/>
                    </a:lnTo>
                    <a:cubicBezTo>
                      <a:pt x="4598" y="25401"/>
                      <a:pt x="4397" y="26168"/>
                      <a:pt x="4120" y="26913"/>
                    </a:cubicBezTo>
                    <a:cubicBezTo>
                      <a:pt x="4218" y="26672"/>
                      <a:pt x="4308" y="26432"/>
                      <a:pt x="4388" y="26181"/>
                    </a:cubicBezTo>
                    <a:lnTo>
                      <a:pt x="4548" y="26329"/>
                    </a:lnTo>
                    <a:cubicBezTo>
                      <a:pt x="4611" y="26249"/>
                      <a:pt x="4673" y="26164"/>
                      <a:pt x="4736" y="26084"/>
                    </a:cubicBezTo>
                    <a:cubicBezTo>
                      <a:pt x="4561" y="25923"/>
                      <a:pt x="4508" y="25870"/>
                      <a:pt x="4495" y="25856"/>
                    </a:cubicBezTo>
                    <a:cubicBezTo>
                      <a:pt x="4611" y="25468"/>
                      <a:pt x="4709" y="25076"/>
                      <a:pt x="4794" y="24674"/>
                    </a:cubicBezTo>
                    <a:lnTo>
                      <a:pt x="5395" y="25245"/>
                    </a:lnTo>
                    <a:cubicBezTo>
                      <a:pt x="5458" y="25160"/>
                      <a:pt x="5524" y="25080"/>
                      <a:pt x="5588" y="25000"/>
                    </a:cubicBezTo>
                    <a:cubicBezTo>
                      <a:pt x="5084" y="24528"/>
                      <a:pt x="4913" y="24372"/>
                      <a:pt x="4860" y="24318"/>
                    </a:cubicBezTo>
                    <a:cubicBezTo>
                      <a:pt x="4927" y="23939"/>
                      <a:pt x="4977" y="23555"/>
                      <a:pt x="5008" y="23172"/>
                    </a:cubicBezTo>
                    <a:cubicBezTo>
                      <a:pt x="5016" y="23119"/>
                      <a:pt x="5020" y="23065"/>
                      <a:pt x="5020" y="23012"/>
                    </a:cubicBezTo>
                    <a:lnTo>
                      <a:pt x="6211" y="24127"/>
                    </a:lnTo>
                    <a:cubicBezTo>
                      <a:pt x="6269" y="24037"/>
                      <a:pt x="6327" y="23948"/>
                      <a:pt x="6376" y="23859"/>
                    </a:cubicBezTo>
                    <a:cubicBezTo>
                      <a:pt x="5471" y="23007"/>
                      <a:pt x="5160" y="22713"/>
                      <a:pt x="5047" y="22615"/>
                    </a:cubicBezTo>
                    <a:cubicBezTo>
                      <a:pt x="5074" y="22129"/>
                      <a:pt x="5074" y="21647"/>
                      <a:pt x="5061" y="21166"/>
                    </a:cubicBezTo>
                    <a:lnTo>
                      <a:pt x="5061" y="21166"/>
                    </a:lnTo>
                    <a:lnTo>
                      <a:pt x="6845" y="22833"/>
                    </a:lnTo>
                    <a:cubicBezTo>
                      <a:pt x="6876" y="22722"/>
                      <a:pt x="6903" y="22606"/>
                      <a:pt x="6929" y="22489"/>
                    </a:cubicBezTo>
                    <a:cubicBezTo>
                      <a:pt x="5662" y="21304"/>
                      <a:pt x="5203" y="20876"/>
                      <a:pt x="5039" y="20719"/>
                    </a:cubicBezTo>
                    <a:cubicBezTo>
                      <a:pt x="5012" y="20252"/>
                      <a:pt x="4972" y="19779"/>
                      <a:pt x="4919" y="19311"/>
                    </a:cubicBezTo>
                    <a:cubicBezTo>
                      <a:pt x="4909" y="19252"/>
                      <a:pt x="4901" y="19190"/>
                      <a:pt x="4896" y="19132"/>
                    </a:cubicBezTo>
                    <a:lnTo>
                      <a:pt x="4896" y="19132"/>
                    </a:lnTo>
                    <a:lnTo>
                      <a:pt x="7080" y="21178"/>
                    </a:lnTo>
                    <a:cubicBezTo>
                      <a:pt x="7090" y="21040"/>
                      <a:pt x="7094" y="20907"/>
                      <a:pt x="7099" y="20773"/>
                    </a:cubicBezTo>
                    <a:cubicBezTo>
                      <a:pt x="5623" y="19386"/>
                      <a:pt x="5053" y="18851"/>
                      <a:pt x="4833" y="18651"/>
                    </a:cubicBezTo>
                    <a:cubicBezTo>
                      <a:pt x="4780" y="18231"/>
                      <a:pt x="4722" y="17813"/>
                      <a:pt x="4664" y="17398"/>
                    </a:cubicBezTo>
                    <a:cubicBezTo>
                      <a:pt x="4646" y="17260"/>
                      <a:pt x="4629" y="17126"/>
                      <a:pt x="4615" y="16988"/>
                    </a:cubicBezTo>
                    <a:lnTo>
                      <a:pt x="4615" y="16988"/>
                    </a:lnTo>
                    <a:lnTo>
                      <a:pt x="7206" y="19409"/>
                    </a:lnTo>
                    <a:cubicBezTo>
                      <a:pt x="7224" y="19289"/>
                      <a:pt x="7241" y="19168"/>
                      <a:pt x="7268" y="19044"/>
                    </a:cubicBezTo>
                    <a:cubicBezTo>
                      <a:pt x="5516" y="17406"/>
                      <a:pt x="4838" y="16770"/>
                      <a:pt x="4575" y="16524"/>
                    </a:cubicBezTo>
                    <a:cubicBezTo>
                      <a:pt x="4553" y="16185"/>
                      <a:pt x="4544" y="15842"/>
                      <a:pt x="4548" y="15498"/>
                    </a:cubicBezTo>
                    <a:cubicBezTo>
                      <a:pt x="4553" y="15352"/>
                      <a:pt x="4557" y="15204"/>
                      <a:pt x="4561" y="15057"/>
                    </a:cubicBezTo>
                    <a:lnTo>
                      <a:pt x="7615" y="17915"/>
                    </a:lnTo>
                    <a:cubicBezTo>
                      <a:pt x="7656" y="17813"/>
                      <a:pt x="7701" y="17710"/>
                      <a:pt x="7741" y="17608"/>
                    </a:cubicBezTo>
                    <a:cubicBezTo>
                      <a:pt x="5676" y="15673"/>
                      <a:pt x="4882" y="14932"/>
                      <a:pt x="4580" y="14647"/>
                    </a:cubicBezTo>
                    <a:cubicBezTo>
                      <a:pt x="4602" y="14192"/>
                      <a:pt x="4637" y="13733"/>
                      <a:pt x="4664" y="13274"/>
                    </a:cubicBezTo>
                    <a:lnTo>
                      <a:pt x="8177" y="16560"/>
                    </a:lnTo>
                    <a:cubicBezTo>
                      <a:pt x="8222" y="16457"/>
                      <a:pt x="8263" y="16354"/>
                      <a:pt x="8298" y="16247"/>
                    </a:cubicBezTo>
                    <a:cubicBezTo>
                      <a:pt x="5957" y="14058"/>
                      <a:pt x="5043" y="13202"/>
                      <a:pt x="4687" y="12868"/>
                    </a:cubicBezTo>
                    <a:cubicBezTo>
                      <a:pt x="4709" y="12462"/>
                      <a:pt x="4718" y="12052"/>
                      <a:pt x="4713" y="11642"/>
                    </a:cubicBezTo>
                    <a:cubicBezTo>
                      <a:pt x="4713" y="11570"/>
                      <a:pt x="4709" y="11499"/>
                      <a:pt x="4709" y="11432"/>
                    </a:cubicBezTo>
                    <a:lnTo>
                      <a:pt x="4709" y="11432"/>
                    </a:lnTo>
                    <a:lnTo>
                      <a:pt x="8605" y="15079"/>
                    </a:lnTo>
                    <a:cubicBezTo>
                      <a:pt x="8623" y="14955"/>
                      <a:pt x="8637" y="14825"/>
                      <a:pt x="8650" y="14696"/>
                    </a:cubicBezTo>
                    <a:cubicBezTo>
                      <a:pt x="6158" y="12360"/>
                      <a:pt x="5119" y="11387"/>
                      <a:pt x="4687" y="10981"/>
                    </a:cubicBezTo>
                    <a:cubicBezTo>
                      <a:pt x="4655" y="10545"/>
                      <a:pt x="4592" y="10108"/>
                      <a:pt x="4517" y="9680"/>
                    </a:cubicBezTo>
                    <a:cubicBezTo>
                      <a:pt x="4491" y="9551"/>
                      <a:pt x="4468" y="9426"/>
                      <a:pt x="4441" y="9300"/>
                    </a:cubicBezTo>
                    <a:lnTo>
                      <a:pt x="4441" y="9300"/>
                    </a:lnTo>
                    <a:lnTo>
                      <a:pt x="8646" y="13233"/>
                    </a:lnTo>
                    <a:cubicBezTo>
                      <a:pt x="8632" y="13078"/>
                      <a:pt x="8611" y="12912"/>
                      <a:pt x="8588" y="12757"/>
                    </a:cubicBezTo>
                    <a:cubicBezTo>
                      <a:pt x="6024" y="10353"/>
                      <a:pt x="4856" y="9261"/>
                      <a:pt x="4325" y="8761"/>
                    </a:cubicBezTo>
                    <a:cubicBezTo>
                      <a:pt x="4250" y="8431"/>
                      <a:pt x="4170" y="8106"/>
                      <a:pt x="4094" y="7785"/>
                    </a:cubicBezTo>
                    <a:cubicBezTo>
                      <a:pt x="4022" y="7487"/>
                      <a:pt x="3950" y="7192"/>
                      <a:pt x="3888" y="6898"/>
                    </a:cubicBezTo>
                    <a:lnTo>
                      <a:pt x="3888" y="6898"/>
                    </a:lnTo>
                    <a:lnTo>
                      <a:pt x="8119" y="10862"/>
                    </a:lnTo>
                    <a:cubicBezTo>
                      <a:pt x="8057" y="10679"/>
                      <a:pt x="7986" y="10496"/>
                      <a:pt x="7910" y="10322"/>
                    </a:cubicBezTo>
                    <a:cubicBezTo>
                      <a:pt x="7893" y="10277"/>
                      <a:pt x="7874" y="10232"/>
                      <a:pt x="7856" y="10189"/>
                    </a:cubicBezTo>
                    <a:cubicBezTo>
                      <a:pt x="5448" y="7936"/>
                      <a:pt x="4316" y="6876"/>
                      <a:pt x="3785" y="6376"/>
                    </a:cubicBezTo>
                    <a:cubicBezTo>
                      <a:pt x="3759" y="6229"/>
                      <a:pt x="3732" y="6077"/>
                      <a:pt x="3710" y="5930"/>
                    </a:cubicBezTo>
                    <a:cubicBezTo>
                      <a:pt x="3652" y="5534"/>
                      <a:pt x="3612" y="5137"/>
                      <a:pt x="3590" y="4740"/>
                    </a:cubicBezTo>
                    <a:lnTo>
                      <a:pt x="3590" y="4740"/>
                    </a:lnTo>
                    <a:lnTo>
                      <a:pt x="6956" y="7888"/>
                    </a:lnTo>
                    <a:cubicBezTo>
                      <a:pt x="6916" y="7718"/>
                      <a:pt x="6880" y="7544"/>
                      <a:pt x="6853" y="7366"/>
                    </a:cubicBezTo>
                    <a:cubicBezTo>
                      <a:pt x="4923" y="5560"/>
                      <a:pt x="4004" y="4699"/>
                      <a:pt x="3567" y="4293"/>
                    </a:cubicBezTo>
                    <a:cubicBezTo>
                      <a:pt x="3567" y="4217"/>
                      <a:pt x="3563" y="4142"/>
                      <a:pt x="3563" y="4062"/>
                    </a:cubicBezTo>
                    <a:cubicBezTo>
                      <a:pt x="3554" y="3656"/>
                      <a:pt x="3554" y="3241"/>
                      <a:pt x="3559" y="2832"/>
                    </a:cubicBezTo>
                    <a:lnTo>
                      <a:pt x="3559" y="2832"/>
                    </a:lnTo>
                    <a:lnTo>
                      <a:pt x="6635" y="5711"/>
                    </a:lnTo>
                    <a:cubicBezTo>
                      <a:pt x="6621" y="5560"/>
                      <a:pt x="6608" y="5404"/>
                      <a:pt x="6590" y="5244"/>
                    </a:cubicBezTo>
                    <a:cubicBezTo>
                      <a:pt x="4874" y="3634"/>
                      <a:pt x="4004" y="2818"/>
                      <a:pt x="3567" y="2412"/>
                    </a:cubicBezTo>
                    <a:cubicBezTo>
                      <a:pt x="3567" y="2328"/>
                      <a:pt x="3571" y="2243"/>
                      <a:pt x="3571" y="2157"/>
                    </a:cubicBezTo>
                    <a:lnTo>
                      <a:pt x="3594" y="980"/>
                    </a:lnTo>
                    <a:lnTo>
                      <a:pt x="6380" y="3589"/>
                    </a:lnTo>
                    <a:cubicBezTo>
                      <a:pt x="6349" y="3415"/>
                      <a:pt x="6318" y="3241"/>
                      <a:pt x="6283" y="3072"/>
                    </a:cubicBezTo>
                    <a:cubicBezTo>
                      <a:pt x="4825" y="1708"/>
                      <a:pt x="4031" y="967"/>
                      <a:pt x="3598" y="562"/>
                    </a:cubicBezTo>
                    <a:cubicBezTo>
                      <a:pt x="3603" y="459"/>
                      <a:pt x="3603" y="348"/>
                      <a:pt x="3608" y="231"/>
                    </a:cubicBez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341211" y="1252165"/>
                <a:ext cx="71567" cy="71408"/>
              </a:xfrm>
              <a:custGeom>
                <a:rect b="b" l="l" r="r" t="t"/>
                <a:pathLst>
                  <a:path extrusionOk="0" h="2248" w="2253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9"/>
                      <a:pt x="504" y="2247"/>
                      <a:pt x="1124" y="2247"/>
                    </a:cubicBezTo>
                    <a:cubicBezTo>
                      <a:pt x="1749" y="2247"/>
                      <a:pt x="2253" y="1749"/>
                      <a:pt x="2253" y="1124"/>
                    </a:cubicBezTo>
                    <a:cubicBezTo>
                      <a:pt x="2253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1518358" y="1483160"/>
                <a:ext cx="71535" cy="71567"/>
              </a:xfrm>
              <a:custGeom>
                <a:rect b="b" l="l" r="r" t="t"/>
                <a:pathLst>
                  <a:path extrusionOk="0" h="2253" w="2252">
                    <a:moveTo>
                      <a:pt x="1128" y="1"/>
                    </a:moveTo>
                    <a:cubicBezTo>
                      <a:pt x="503" y="1"/>
                      <a:pt x="0" y="505"/>
                      <a:pt x="0" y="1129"/>
                    </a:cubicBezTo>
                    <a:cubicBezTo>
                      <a:pt x="0" y="1748"/>
                      <a:pt x="503" y="2252"/>
                      <a:pt x="1128" y="2252"/>
                    </a:cubicBezTo>
                    <a:cubicBezTo>
                      <a:pt x="1747" y="2252"/>
                      <a:pt x="2252" y="1748"/>
                      <a:pt x="2252" y="1129"/>
                    </a:cubicBezTo>
                    <a:cubicBezTo>
                      <a:pt x="2252" y="505"/>
                      <a:pt x="1747" y="1"/>
                      <a:pt x="1128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2897404" y="481832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9" y="1"/>
                    </a:moveTo>
                    <a:cubicBezTo>
                      <a:pt x="504" y="1"/>
                      <a:pt x="0" y="505"/>
                      <a:pt x="0" y="1129"/>
                    </a:cubicBezTo>
                    <a:cubicBezTo>
                      <a:pt x="0" y="1748"/>
                      <a:pt x="504" y="2252"/>
                      <a:pt x="1129" y="2252"/>
                    </a:cubicBezTo>
                    <a:cubicBezTo>
                      <a:pt x="1749" y="2252"/>
                      <a:pt x="2253" y="1748"/>
                      <a:pt x="2253" y="1129"/>
                    </a:cubicBezTo>
                    <a:cubicBezTo>
                      <a:pt x="2253" y="505"/>
                      <a:pt x="1749" y="1"/>
                      <a:pt x="112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6953636" y="638751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4" y="0"/>
                    </a:moveTo>
                    <a:cubicBezTo>
                      <a:pt x="504" y="0"/>
                      <a:pt x="1" y="504"/>
                      <a:pt x="1" y="1129"/>
                    </a:cubicBezTo>
                    <a:cubicBezTo>
                      <a:pt x="1" y="1749"/>
                      <a:pt x="504" y="2253"/>
                      <a:pt x="1124" y="2253"/>
                    </a:cubicBezTo>
                    <a:cubicBezTo>
                      <a:pt x="1748" y="2253"/>
                      <a:pt x="2252" y="1749"/>
                      <a:pt x="2252" y="1129"/>
                    </a:cubicBezTo>
                    <a:cubicBezTo>
                      <a:pt x="2252" y="504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464512" y="89948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8307079" y="108784"/>
                <a:ext cx="71535" cy="7153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552385" y="1839659"/>
                <a:ext cx="35736" cy="35736"/>
              </a:xfrm>
              <a:custGeom>
                <a:rect b="b" l="l" r="r" t="t"/>
                <a:pathLst>
                  <a:path extrusionOk="0" h="1125" w="1125">
                    <a:moveTo>
                      <a:pt x="563" y="1"/>
                    </a:moveTo>
                    <a:cubicBezTo>
                      <a:pt x="250" y="1"/>
                      <a:pt x="1" y="250"/>
                      <a:pt x="1" y="563"/>
                    </a:cubicBezTo>
                    <a:cubicBezTo>
                      <a:pt x="1" y="874"/>
                      <a:pt x="250" y="1124"/>
                      <a:pt x="563" y="1124"/>
                    </a:cubicBezTo>
                    <a:cubicBezTo>
                      <a:pt x="875" y="1124"/>
                      <a:pt x="1124" y="874"/>
                      <a:pt x="1124" y="563"/>
                    </a:cubicBezTo>
                    <a:cubicBezTo>
                      <a:pt x="1124" y="250"/>
                      <a:pt x="875" y="1"/>
                      <a:pt x="563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2765007" y="1049505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0"/>
                    </a:moveTo>
                    <a:cubicBezTo>
                      <a:pt x="134" y="0"/>
                      <a:pt x="0" y="134"/>
                      <a:pt x="0" y="299"/>
                    </a:cubicBezTo>
                    <a:cubicBezTo>
                      <a:pt x="0" y="459"/>
                      <a:pt x="134" y="593"/>
                      <a:pt x="299" y="593"/>
                    </a:cubicBezTo>
                    <a:cubicBezTo>
                      <a:pt x="463" y="593"/>
                      <a:pt x="597" y="459"/>
                      <a:pt x="597" y="299"/>
                    </a:cubicBez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2329192" y="1342092"/>
                <a:ext cx="18995" cy="18995"/>
              </a:xfrm>
              <a:custGeom>
                <a:rect b="b" l="l" r="r" t="t"/>
                <a:pathLst>
                  <a:path extrusionOk="0" h="598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299" y="598"/>
                    </a:cubicBezTo>
                    <a:cubicBezTo>
                      <a:pt x="464" y="598"/>
                      <a:pt x="597" y="464"/>
                      <a:pt x="597" y="299"/>
                    </a:cubicBezTo>
                    <a:cubicBezTo>
                      <a:pt x="597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3574666" y="125651"/>
                <a:ext cx="19059" cy="18837"/>
              </a:xfrm>
              <a:custGeom>
                <a:rect b="b" l="l" r="r" t="t"/>
                <a:pathLst>
                  <a:path extrusionOk="0" h="593" w="600">
                    <a:moveTo>
                      <a:pt x="301" y="0"/>
                    </a:moveTo>
                    <a:cubicBezTo>
                      <a:pt x="135" y="0"/>
                      <a:pt x="1" y="134"/>
                      <a:pt x="1" y="299"/>
                    </a:cubicBezTo>
                    <a:cubicBezTo>
                      <a:pt x="1" y="463"/>
                      <a:pt x="135" y="593"/>
                      <a:pt x="301" y="593"/>
                    </a:cubicBezTo>
                    <a:cubicBezTo>
                      <a:pt x="465" y="593"/>
                      <a:pt x="599" y="463"/>
                      <a:pt x="599" y="299"/>
                    </a:cubicBezTo>
                    <a:cubicBezTo>
                      <a:pt x="599" y="134"/>
                      <a:pt x="465" y="0"/>
                      <a:pt x="301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588088" y="135117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5"/>
                    </a:cubicBezTo>
                    <a:cubicBezTo>
                      <a:pt x="0" y="460"/>
                      <a:pt x="134" y="593"/>
                      <a:pt x="299" y="593"/>
                    </a:cubicBezTo>
                    <a:cubicBezTo>
                      <a:pt x="464" y="593"/>
                      <a:pt x="598" y="460"/>
                      <a:pt x="598" y="295"/>
                    </a:cubicBezTo>
                    <a:cubicBezTo>
                      <a:pt x="598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6328596" y="979685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9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7"/>
                      <a:pt x="299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4851936" y="1040007"/>
                <a:ext cx="19027" cy="18995"/>
              </a:xfrm>
              <a:custGeom>
                <a:rect b="b" l="l" r="r" t="t"/>
                <a:pathLst>
                  <a:path extrusionOk="0" h="598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300" y="598"/>
                    </a:cubicBezTo>
                    <a:cubicBezTo>
                      <a:pt x="465" y="598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355505" y="1107158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299" y="0"/>
                    </a:moveTo>
                    <a:cubicBezTo>
                      <a:pt x="135" y="0"/>
                      <a:pt x="1" y="134"/>
                      <a:pt x="1" y="294"/>
                    </a:cubicBezTo>
                    <a:cubicBezTo>
                      <a:pt x="1" y="459"/>
                      <a:pt x="135" y="593"/>
                      <a:pt x="299" y="593"/>
                    </a:cubicBezTo>
                    <a:cubicBezTo>
                      <a:pt x="465" y="593"/>
                      <a:pt x="599" y="459"/>
                      <a:pt x="599" y="294"/>
                    </a:cubicBezTo>
                    <a:cubicBezTo>
                      <a:pt x="599" y="134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47035" y="2264706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5" y="0"/>
                    </a:moveTo>
                    <a:cubicBezTo>
                      <a:pt x="130" y="0"/>
                      <a:pt x="1" y="134"/>
                      <a:pt x="1" y="299"/>
                    </a:cubicBezTo>
                    <a:cubicBezTo>
                      <a:pt x="1" y="464"/>
                      <a:pt x="130" y="597"/>
                      <a:pt x="295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2685531" y="970156"/>
                <a:ext cx="18868" cy="19027"/>
              </a:xfrm>
              <a:custGeom>
                <a:rect b="b" l="l" r="r" t="t"/>
                <a:pathLst>
                  <a:path extrusionOk="0" h="599" w="594">
                    <a:moveTo>
                      <a:pt x="294" y="1"/>
                    </a:moveTo>
                    <a:cubicBezTo>
                      <a:pt x="134" y="1"/>
                      <a:pt x="0" y="134"/>
                      <a:pt x="0" y="300"/>
                    </a:cubicBezTo>
                    <a:cubicBezTo>
                      <a:pt x="0" y="465"/>
                      <a:pt x="134" y="599"/>
                      <a:pt x="294" y="599"/>
                    </a:cubicBezTo>
                    <a:cubicBezTo>
                      <a:pt x="459" y="599"/>
                      <a:pt x="593" y="465"/>
                      <a:pt x="593" y="300"/>
                    </a:cubicBezTo>
                    <a:cubicBezTo>
                      <a:pt x="593" y="134"/>
                      <a:pt x="459" y="1"/>
                      <a:pt x="29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7"/>
              <p:cNvSpPr/>
              <p:nvPr/>
            </p:nvSpPr>
            <p:spPr>
              <a:xfrm>
                <a:off x="2923737" y="386664"/>
                <a:ext cx="18900" cy="18868"/>
              </a:xfrm>
              <a:custGeom>
                <a:rect b="b" l="l" r="r" t="t"/>
                <a:pathLst>
                  <a:path extrusionOk="0" h="594" w="595">
                    <a:moveTo>
                      <a:pt x="300" y="0"/>
                    </a:moveTo>
                    <a:cubicBezTo>
                      <a:pt x="134" y="0"/>
                      <a:pt x="0" y="130"/>
                      <a:pt x="0" y="295"/>
                    </a:cubicBezTo>
                    <a:cubicBezTo>
                      <a:pt x="0" y="459"/>
                      <a:pt x="134" y="593"/>
                      <a:pt x="300" y="593"/>
                    </a:cubicBezTo>
                    <a:cubicBezTo>
                      <a:pt x="461" y="593"/>
                      <a:pt x="594" y="459"/>
                      <a:pt x="594" y="295"/>
                    </a:cubicBezTo>
                    <a:cubicBezTo>
                      <a:pt x="594" y="130"/>
                      <a:pt x="461" y="0"/>
                      <a:pt x="30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7"/>
              <p:cNvSpPr/>
              <p:nvPr/>
            </p:nvSpPr>
            <p:spPr>
              <a:xfrm>
                <a:off x="1461245" y="1592781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4"/>
                      <a:pt x="300" y="594"/>
                    </a:cubicBezTo>
                    <a:cubicBezTo>
                      <a:pt x="465" y="594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7"/>
              <p:cNvSpPr/>
              <p:nvPr/>
            </p:nvSpPr>
            <p:spPr>
              <a:xfrm>
                <a:off x="1028161" y="1560349"/>
                <a:ext cx="340934" cy="465453"/>
              </a:xfrm>
              <a:custGeom>
                <a:rect b="b" l="l" r="r" t="t"/>
                <a:pathLst>
                  <a:path extrusionOk="0" h="14653" w="10733">
                    <a:moveTo>
                      <a:pt x="6996" y="1"/>
                    </a:moveTo>
                    <a:cubicBezTo>
                      <a:pt x="6801" y="1"/>
                      <a:pt x="6607" y="29"/>
                      <a:pt x="6421" y="90"/>
                    </a:cubicBezTo>
                    <a:cubicBezTo>
                      <a:pt x="5096" y="518"/>
                      <a:pt x="4726" y="2163"/>
                      <a:pt x="4026" y="3367"/>
                    </a:cubicBezTo>
                    <a:cubicBezTo>
                      <a:pt x="3607" y="4085"/>
                      <a:pt x="3019" y="4691"/>
                      <a:pt x="2604" y="5409"/>
                    </a:cubicBezTo>
                    <a:cubicBezTo>
                      <a:pt x="2305" y="5922"/>
                      <a:pt x="2104" y="6483"/>
                      <a:pt x="1904" y="7045"/>
                    </a:cubicBezTo>
                    <a:cubicBezTo>
                      <a:pt x="967" y="9654"/>
                      <a:pt x="9" y="11883"/>
                      <a:pt x="0" y="14653"/>
                    </a:cubicBezTo>
                    <a:cubicBezTo>
                      <a:pt x="0" y="14577"/>
                      <a:pt x="3861" y="12159"/>
                      <a:pt x="4231" y="11776"/>
                    </a:cubicBezTo>
                    <a:cubicBezTo>
                      <a:pt x="5275" y="10702"/>
                      <a:pt x="6340" y="9591"/>
                      <a:pt x="6911" y="8205"/>
                    </a:cubicBezTo>
                    <a:cubicBezTo>
                      <a:pt x="6942" y="8120"/>
                      <a:pt x="6973" y="8039"/>
                      <a:pt x="7005" y="7955"/>
                    </a:cubicBezTo>
                    <a:cubicBezTo>
                      <a:pt x="7219" y="7362"/>
                      <a:pt x="7366" y="6747"/>
                      <a:pt x="7625" y="6172"/>
                    </a:cubicBezTo>
                    <a:cubicBezTo>
                      <a:pt x="8462" y="4299"/>
                      <a:pt x="10732" y="2320"/>
                      <a:pt x="8454" y="527"/>
                    </a:cubicBezTo>
                    <a:cubicBezTo>
                      <a:pt x="8042" y="203"/>
                      <a:pt x="7516" y="1"/>
                      <a:pt x="699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7"/>
              <p:cNvSpPr/>
              <p:nvPr/>
            </p:nvSpPr>
            <p:spPr>
              <a:xfrm>
                <a:off x="1195118" y="1560762"/>
                <a:ext cx="77665" cy="31797"/>
              </a:xfrm>
              <a:custGeom>
                <a:rect b="b" l="l" r="r" t="t"/>
                <a:pathLst>
                  <a:path extrusionOk="0" h="1001" w="2445">
                    <a:moveTo>
                      <a:pt x="1963" y="1"/>
                    </a:moveTo>
                    <a:lnTo>
                      <a:pt x="340" y="595"/>
                    </a:lnTo>
                    <a:cubicBezTo>
                      <a:pt x="214" y="719"/>
                      <a:pt x="103" y="852"/>
                      <a:pt x="0" y="1000"/>
                    </a:cubicBezTo>
                    <a:lnTo>
                      <a:pt x="2445" y="108"/>
                    </a:lnTo>
                    <a:cubicBezTo>
                      <a:pt x="2284" y="54"/>
                      <a:pt x="2123" y="19"/>
                      <a:pt x="19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7"/>
              <p:cNvSpPr/>
              <p:nvPr/>
            </p:nvSpPr>
            <p:spPr>
              <a:xfrm>
                <a:off x="1028542" y="1564606"/>
                <a:ext cx="288712" cy="459640"/>
              </a:xfrm>
              <a:custGeom>
                <a:rect b="b" l="l" r="r" t="t"/>
                <a:pathLst>
                  <a:path extrusionOk="0" h="14470" w="9089">
                    <a:moveTo>
                      <a:pt x="7728" y="1"/>
                    </a:moveTo>
                    <a:cubicBezTo>
                      <a:pt x="7679" y="94"/>
                      <a:pt x="7635" y="184"/>
                      <a:pt x="7590" y="277"/>
                    </a:cubicBezTo>
                    <a:cubicBezTo>
                      <a:pt x="7456" y="548"/>
                      <a:pt x="7341" y="834"/>
                      <a:pt x="7238" y="1116"/>
                    </a:cubicBezTo>
                    <a:lnTo>
                      <a:pt x="4589" y="2087"/>
                    </a:lnTo>
                    <a:cubicBezTo>
                      <a:pt x="4536" y="2199"/>
                      <a:pt x="4482" y="2310"/>
                      <a:pt x="4429" y="2426"/>
                    </a:cubicBezTo>
                    <a:cubicBezTo>
                      <a:pt x="5909" y="1882"/>
                      <a:pt x="6703" y="1592"/>
                      <a:pt x="7131" y="1437"/>
                    </a:cubicBezTo>
                    <a:lnTo>
                      <a:pt x="7131" y="1437"/>
                    </a:lnTo>
                    <a:cubicBezTo>
                      <a:pt x="7010" y="1806"/>
                      <a:pt x="6913" y="2172"/>
                      <a:pt x="6806" y="2524"/>
                    </a:cubicBezTo>
                    <a:lnTo>
                      <a:pt x="3760" y="3635"/>
                    </a:lnTo>
                    <a:cubicBezTo>
                      <a:pt x="3666" y="3764"/>
                      <a:pt x="3573" y="3893"/>
                      <a:pt x="3479" y="4018"/>
                    </a:cubicBezTo>
                    <a:cubicBezTo>
                      <a:pt x="5347" y="3336"/>
                      <a:pt x="6257" y="3005"/>
                      <a:pt x="6703" y="2841"/>
                    </a:cubicBezTo>
                    <a:lnTo>
                      <a:pt x="6703" y="2841"/>
                    </a:lnTo>
                    <a:cubicBezTo>
                      <a:pt x="6618" y="3095"/>
                      <a:pt x="6524" y="3340"/>
                      <a:pt x="6417" y="3572"/>
                    </a:cubicBezTo>
                    <a:cubicBezTo>
                      <a:pt x="6346" y="3719"/>
                      <a:pt x="6265" y="3862"/>
                      <a:pt x="6181" y="4000"/>
                    </a:cubicBezTo>
                    <a:lnTo>
                      <a:pt x="2565" y="5320"/>
                    </a:lnTo>
                    <a:cubicBezTo>
                      <a:pt x="2503" y="5431"/>
                      <a:pt x="2445" y="5547"/>
                      <a:pt x="2386" y="5668"/>
                    </a:cubicBezTo>
                    <a:cubicBezTo>
                      <a:pt x="4415" y="4927"/>
                      <a:pt x="5423" y="4557"/>
                      <a:pt x="5923" y="4374"/>
                    </a:cubicBezTo>
                    <a:lnTo>
                      <a:pt x="5923" y="4374"/>
                    </a:lnTo>
                    <a:cubicBezTo>
                      <a:pt x="5891" y="4415"/>
                      <a:pt x="5860" y="4454"/>
                      <a:pt x="5829" y="4495"/>
                    </a:cubicBezTo>
                    <a:cubicBezTo>
                      <a:pt x="5596" y="4789"/>
                      <a:pt x="5339" y="5075"/>
                      <a:pt x="5084" y="5382"/>
                    </a:cubicBezTo>
                    <a:cubicBezTo>
                      <a:pt x="4981" y="5498"/>
                      <a:pt x="4884" y="5627"/>
                      <a:pt x="4790" y="5757"/>
                    </a:cubicBezTo>
                    <a:lnTo>
                      <a:pt x="1931" y="6800"/>
                    </a:lnTo>
                    <a:cubicBezTo>
                      <a:pt x="1919" y="6835"/>
                      <a:pt x="1905" y="6876"/>
                      <a:pt x="1892" y="6911"/>
                    </a:cubicBezTo>
                    <a:cubicBezTo>
                      <a:pt x="1865" y="6983"/>
                      <a:pt x="1838" y="7055"/>
                      <a:pt x="1816" y="7125"/>
                    </a:cubicBezTo>
                    <a:cubicBezTo>
                      <a:pt x="3394" y="6546"/>
                      <a:pt x="4157" y="6269"/>
                      <a:pt x="4526" y="6131"/>
                    </a:cubicBezTo>
                    <a:lnTo>
                      <a:pt x="4526" y="6131"/>
                    </a:lnTo>
                    <a:cubicBezTo>
                      <a:pt x="4478" y="6207"/>
                      <a:pt x="4433" y="6283"/>
                      <a:pt x="4388" y="6359"/>
                    </a:cubicBezTo>
                    <a:cubicBezTo>
                      <a:pt x="4201" y="6680"/>
                      <a:pt x="4032" y="7010"/>
                      <a:pt x="3871" y="7339"/>
                    </a:cubicBezTo>
                    <a:lnTo>
                      <a:pt x="1406" y="8240"/>
                    </a:lnTo>
                    <a:cubicBezTo>
                      <a:pt x="1365" y="8347"/>
                      <a:pt x="1326" y="8454"/>
                      <a:pt x="1289" y="8566"/>
                    </a:cubicBezTo>
                    <a:cubicBezTo>
                      <a:pt x="2761" y="8026"/>
                      <a:pt x="3417" y="7786"/>
                      <a:pt x="3707" y="7679"/>
                    </a:cubicBezTo>
                    <a:lnTo>
                      <a:pt x="3707" y="7679"/>
                    </a:lnTo>
                    <a:cubicBezTo>
                      <a:pt x="3586" y="7938"/>
                      <a:pt x="3466" y="8200"/>
                      <a:pt x="3345" y="8459"/>
                    </a:cubicBezTo>
                    <a:lnTo>
                      <a:pt x="3176" y="8842"/>
                    </a:lnTo>
                    <a:lnTo>
                      <a:pt x="902" y="9671"/>
                    </a:lnTo>
                    <a:cubicBezTo>
                      <a:pt x="867" y="9778"/>
                      <a:pt x="830" y="9885"/>
                      <a:pt x="795" y="9992"/>
                    </a:cubicBezTo>
                    <a:cubicBezTo>
                      <a:pt x="2186" y="9484"/>
                      <a:pt x="2775" y="9270"/>
                      <a:pt x="3020" y="9181"/>
                    </a:cubicBezTo>
                    <a:lnTo>
                      <a:pt x="3020" y="9181"/>
                    </a:lnTo>
                    <a:cubicBezTo>
                      <a:pt x="2900" y="9448"/>
                      <a:pt x="2730" y="9823"/>
                      <a:pt x="2499" y="10336"/>
                    </a:cubicBezTo>
                    <a:lnTo>
                      <a:pt x="474" y="11076"/>
                    </a:lnTo>
                    <a:cubicBezTo>
                      <a:pt x="447" y="11179"/>
                      <a:pt x="420" y="11286"/>
                      <a:pt x="394" y="11383"/>
                    </a:cubicBezTo>
                    <a:cubicBezTo>
                      <a:pt x="1647" y="10928"/>
                      <a:pt x="2145" y="10747"/>
                      <a:pt x="2342" y="10675"/>
                    </a:cubicBezTo>
                    <a:lnTo>
                      <a:pt x="2342" y="10675"/>
                    </a:lnTo>
                    <a:cubicBezTo>
                      <a:pt x="2159" y="11068"/>
                      <a:pt x="1976" y="11459"/>
                      <a:pt x="1780" y="11848"/>
                    </a:cubicBezTo>
                    <a:lnTo>
                      <a:pt x="175" y="12436"/>
                    </a:lnTo>
                    <a:cubicBezTo>
                      <a:pt x="157" y="12534"/>
                      <a:pt x="139" y="12632"/>
                      <a:pt x="126" y="12735"/>
                    </a:cubicBezTo>
                    <a:cubicBezTo>
                      <a:pt x="1107" y="12373"/>
                      <a:pt x="1468" y="12239"/>
                      <a:pt x="1602" y="12191"/>
                    </a:cubicBezTo>
                    <a:lnTo>
                      <a:pt x="1602" y="12191"/>
                    </a:lnTo>
                    <a:cubicBezTo>
                      <a:pt x="1521" y="12346"/>
                      <a:pt x="1441" y="12503"/>
                      <a:pt x="1352" y="12659"/>
                    </a:cubicBezTo>
                    <a:cubicBezTo>
                      <a:pt x="1214" y="12913"/>
                      <a:pt x="1062" y="13167"/>
                      <a:pt x="906" y="13412"/>
                    </a:cubicBezTo>
                    <a:cubicBezTo>
                      <a:pt x="19" y="13737"/>
                      <a:pt x="15" y="13737"/>
                      <a:pt x="15" y="13737"/>
                    </a:cubicBezTo>
                    <a:cubicBezTo>
                      <a:pt x="11" y="13836"/>
                      <a:pt x="5" y="13930"/>
                      <a:pt x="1" y="14027"/>
                    </a:cubicBezTo>
                    <a:cubicBezTo>
                      <a:pt x="451" y="13863"/>
                      <a:pt x="603" y="13809"/>
                      <a:pt x="653" y="13791"/>
                    </a:cubicBezTo>
                    <a:lnTo>
                      <a:pt x="653" y="13791"/>
                    </a:lnTo>
                    <a:cubicBezTo>
                      <a:pt x="477" y="14028"/>
                      <a:pt x="289" y="14256"/>
                      <a:pt x="70" y="14459"/>
                    </a:cubicBezTo>
                    <a:lnTo>
                      <a:pt x="70" y="14459"/>
                    </a:lnTo>
                    <a:cubicBezTo>
                      <a:pt x="80" y="14450"/>
                      <a:pt x="90" y="14443"/>
                      <a:pt x="104" y="14433"/>
                    </a:cubicBezTo>
                    <a:cubicBezTo>
                      <a:pt x="363" y="14210"/>
                      <a:pt x="585" y="13947"/>
                      <a:pt x="795" y="13680"/>
                    </a:cubicBezTo>
                    <a:cubicBezTo>
                      <a:pt x="826" y="13640"/>
                      <a:pt x="853" y="13599"/>
                      <a:pt x="884" y="13560"/>
                    </a:cubicBezTo>
                    <a:lnTo>
                      <a:pt x="968" y="13844"/>
                    </a:lnTo>
                    <a:cubicBezTo>
                      <a:pt x="1044" y="13796"/>
                      <a:pt x="1120" y="13747"/>
                      <a:pt x="1200" y="13698"/>
                    </a:cubicBezTo>
                    <a:cubicBezTo>
                      <a:pt x="1129" y="13461"/>
                      <a:pt x="1093" y="13346"/>
                      <a:pt x="1075" y="13288"/>
                    </a:cubicBezTo>
                    <a:cubicBezTo>
                      <a:pt x="1205" y="13095"/>
                      <a:pt x="1326" y="12904"/>
                      <a:pt x="1446" y="12708"/>
                    </a:cubicBezTo>
                    <a:cubicBezTo>
                      <a:pt x="1535" y="12560"/>
                      <a:pt x="1624" y="12414"/>
                      <a:pt x="1709" y="12262"/>
                    </a:cubicBezTo>
                    <a:lnTo>
                      <a:pt x="1990" y="13181"/>
                    </a:lnTo>
                    <a:cubicBezTo>
                      <a:pt x="2065" y="13127"/>
                      <a:pt x="2145" y="13078"/>
                      <a:pt x="2221" y="13029"/>
                    </a:cubicBezTo>
                    <a:cubicBezTo>
                      <a:pt x="2021" y="12378"/>
                      <a:pt x="1931" y="12084"/>
                      <a:pt x="1892" y="11950"/>
                    </a:cubicBezTo>
                    <a:cubicBezTo>
                      <a:pt x="2101" y="11580"/>
                      <a:pt x="2297" y="11201"/>
                      <a:pt x="2499" y="10827"/>
                    </a:cubicBezTo>
                    <a:lnTo>
                      <a:pt x="3011" y="12507"/>
                    </a:lnTo>
                    <a:cubicBezTo>
                      <a:pt x="3091" y="12453"/>
                      <a:pt x="3167" y="12405"/>
                      <a:pt x="3242" y="12352"/>
                    </a:cubicBezTo>
                    <a:cubicBezTo>
                      <a:pt x="2886" y="11201"/>
                      <a:pt x="2734" y="10706"/>
                      <a:pt x="2668" y="10488"/>
                    </a:cubicBezTo>
                    <a:cubicBezTo>
                      <a:pt x="2756" y="10318"/>
                      <a:pt x="2927" y="9979"/>
                      <a:pt x="3260" y="9323"/>
                    </a:cubicBezTo>
                    <a:lnTo>
                      <a:pt x="4023" y="11807"/>
                    </a:lnTo>
                    <a:cubicBezTo>
                      <a:pt x="4117" y="11736"/>
                      <a:pt x="4184" y="11683"/>
                      <a:pt x="4219" y="11642"/>
                    </a:cubicBezTo>
                    <a:cubicBezTo>
                      <a:pt x="4228" y="11638"/>
                      <a:pt x="4232" y="11629"/>
                      <a:pt x="4242" y="11620"/>
                    </a:cubicBezTo>
                    <a:cubicBezTo>
                      <a:pt x="3738" y="9979"/>
                      <a:pt x="3524" y="9279"/>
                      <a:pt x="3435" y="8985"/>
                    </a:cubicBezTo>
                    <a:cubicBezTo>
                      <a:pt x="3497" y="8864"/>
                      <a:pt x="3559" y="8735"/>
                      <a:pt x="3631" y="8597"/>
                    </a:cubicBezTo>
                    <a:cubicBezTo>
                      <a:pt x="3764" y="8343"/>
                      <a:pt x="3894" y="8084"/>
                      <a:pt x="4032" y="7831"/>
                    </a:cubicBezTo>
                    <a:lnTo>
                      <a:pt x="4960" y="10866"/>
                    </a:lnTo>
                    <a:cubicBezTo>
                      <a:pt x="5030" y="10790"/>
                      <a:pt x="5102" y="10714"/>
                      <a:pt x="5168" y="10640"/>
                    </a:cubicBezTo>
                    <a:cubicBezTo>
                      <a:pt x="4571" y="8691"/>
                      <a:pt x="4312" y="7857"/>
                      <a:pt x="4205" y="7504"/>
                    </a:cubicBezTo>
                    <a:cubicBezTo>
                      <a:pt x="4380" y="7188"/>
                      <a:pt x="4558" y="6880"/>
                      <a:pt x="4750" y="6582"/>
                    </a:cubicBezTo>
                    <a:cubicBezTo>
                      <a:pt x="4777" y="6537"/>
                      <a:pt x="4804" y="6493"/>
                      <a:pt x="4835" y="6448"/>
                    </a:cubicBezTo>
                    <a:lnTo>
                      <a:pt x="5864" y="9810"/>
                    </a:lnTo>
                    <a:cubicBezTo>
                      <a:pt x="5931" y="9725"/>
                      <a:pt x="5993" y="9636"/>
                      <a:pt x="6057" y="9547"/>
                    </a:cubicBezTo>
                    <a:cubicBezTo>
                      <a:pt x="5415" y="7442"/>
                      <a:pt x="5142" y="6559"/>
                      <a:pt x="5030" y="6185"/>
                    </a:cubicBezTo>
                    <a:cubicBezTo>
                      <a:pt x="5244" y="5917"/>
                      <a:pt x="5489" y="5668"/>
                      <a:pt x="5740" y="5413"/>
                    </a:cubicBezTo>
                    <a:lnTo>
                      <a:pt x="6693" y="8516"/>
                    </a:lnTo>
                    <a:cubicBezTo>
                      <a:pt x="6752" y="8401"/>
                      <a:pt x="6806" y="8280"/>
                      <a:pt x="6859" y="8160"/>
                    </a:cubicBezTo>
                    <a:cubicBezTo>
                      <a:pt x="6314" y="6381"/>
                      <a:pt x="6065" y="5569"/>
                      <a:pt x="5950" y="5199"/>
                    </a:cubicBezTo>
                    <a:cubicBezTo>
                      <a:pt x="6057" y="5088"/>
                      <a:pt x="6164" y="4977"/>
                      <a:pt x="6265" y="4865"/>
                    </a:cubicBezTo>
                    <a:cubicBezTo>
                      <a:pt x="6399" y="4718"/>
                      <a:pt x="6533" y="4561"/>
                      <a:pt x="6654" y="4397"/>
                    </a:cubicBezTo>
                    <a:lnTo>
                      <a:pt x="7362" y="6697"/>
                    </a:lnTo>
                    <a:cubicBezTo>
                      <a:pt x="7407" y="6559"/>
                      <a:pt x="7456" y="6417"/>
                      <a:pt x="7510" y="6283"/>
                    </a:cubicBezTo>
                    <a:cubicBezTo>
                      <a:pt x="7153" y="5115"/>
                      <a:pt x="6957" y="4473"/>
                      <a:pt x="6845" y="4120"/>
                    </a:cubicBezTo>
                    <a:cubicBezTo>
                      <a:pt x="6899" y="4040"/>
                      <a:pt x="6948" y="3960"/>
                      <a:pt x="6997" y="3875"/>
                    </a:cubicBezTo>
                    <a:cubicBezTo>
                      <a:pt x="7166" y="3567"/>
                      <a:pt x="7309" y="3250"/>
                      <a:pt x="7434" y="2935"/>
                    </a:cubicBezTo>
                    <a:lnTo>
                      <a:pt x="8103" y="5123"/>
                    </a:lnTo>
                    <a:cubicBezTo>
                      <a:pt x="8165" y="5021"/>
                      <a:pt x="8228" y="4923"/>
                      <a:pt x="8286" y="4820"/>
                    </a:cubicBezTo>
                    <a:cubicBezTo>
                      <a:pt x="7929" y="3657"/>
                      <a:pt x="7715" y="2956"/>
                      <a:pt x="7586" y="2538"/>
                    </a:cubicBezTo>
                    <a:cubicBezTo>
                      <a:pt x="7693" y="2248"/>
                      <a:pt x="7796" y="1962"/>
                      <a:pt x="7907" y="1686"/>
                    </a:cubicBezTo>
                    <a:cubicBezTo>
                      <a:pt x="7973" y="1517"/>
                      <a:pt x="8045" y="1351"/>
                      <a:pt x="8125" y="1191"/>
                    </a:cubicBezTo>
                    <a:lnTo>
                      <a:pt x="8914" y="3768"/>
                    </a:lnTo>
                    <a:cubicBezTo>
                      <a:pt x="8977" y="3657"/>
                      <a:pt x="9035" y="3540"/>
                      <a:pt x="9088" y="3429"/>
                    </a:cubicBezTo>
                    <a:cubicBezTo>
                      <a:pt x="8673" y="2079"/>
                      <a:pt x="8432" y="1298"/>
                      <a:pt x="8298" y="852"/>
                    </a:cubicBezTo>
                    <a:cubicBezTo>
                      <a:pt x="8325" y="799"/>
                      <a:pt x="8357" y="745"/>
                      <a:pt x="8388" y="692"/>
                    </a:cubicBezTo>
                    <a:cubicBezTo>
                      <a:pt x="8432" y="612"/>
                      <a:pt x="8477" y="536"/>
                      <a:pt x="8522" y="460"/>
                    </a:cubicBezTo>
                    <a:cubicBezTo>
                      <a:pt x="8500" y="437"/>
                      <a:pt x="8473" y="420"/>
                      <a:pt x="8446" y="398"/>
                    </a:cubicBezTo>
                    <a:cubicBezTo>
                      <a:pt x="8232" y="227"/>
                      <a:pt x="7987" y="94"/>
                      <a:pt x="7728" y="1"/>
                    </a:cubicBezTo>
                    <a:close/>
                    <a:moveTo>
                      <a:pt x="70" y="14459"/>
                    </a:moveTo>
                    <a:cubicBezTo>
                      <a:pt x="66" y="14462"/>
                      <a:pt x="62" y="14466"/>
                      <a:pt x="59" y="14469"/>
                    </a:cubicBezTo>
                    <a:cubicBezTo>
                      <a:pt x="62" y="14466"/>
                      <a:pt x="66" y="14462"/>
                      <a:pt x="70" y="14459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7"/>
              <p:cNvSpPr/>
              <p:nvPr/>
            </p:nvSpPr>
            <p:spPr>
              <a:xfrm>
                <a:off x="5281653" y="105557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40" y="594"/>
                    </a:lnTo>
                    <a:cubicBezTo>
                      <a:pt x="219" y="719"/>
                      <a:pt x="107" y="853"/>
                      <a:pt x="0" y="999"/>
                    </a:cubicBezTo>
                    <a:lnTo>
                      <a:pt x="2443" y="108"/>
                    </a:lnTo>
                    <a:cubicBezTo>
                      <a:pt x="2288" y="54"/>
                      <a:pt x="2128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7"/>
              <p:cNvSpPr/>
              <p:nvPr/>
            </p:nvSpPr>
            <p:spPr>
              <a:xfrm>
                <a:off x="7155883" y="65460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39" y="594"/>
                    </a:lnTo>
                    <a:cubicBezTo>
                      <a:pt x="219" y="719"/>
                      <a:pt x="108" y="853"/>
                      <a:pt x="1" y="999"/>
                    </a:cubicBezTo>
                    <a:lnTo>
                      <a:pt x="2444" y="108"/>
                    </a:lnTo>
                    <a:cubicBezTo>
                      <a:pt x="2288" y="54"/>
                      <a:pt x="2127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7"/>
              <p:cNvSpPr/>
              <p:nvPr/>
            </p:nvSpPr>
            <p:spPr>
              <a:xfrm>
                <a:off x="506008" y="1386468"/>
                <a:ext cx="3971" cy="2795"/>
              </a:xfrm>
              <a:custGeom>
                <a:rect b="b" l="l" r="r" t="t"/>
                <a:pathLst>
                  <a:path extrusionOk="0" h="88" w="125">
                    <a:moveTo>
                      <a:pt x="60" y="0"/>
                    </a:moveTo>
                    <a:cubicBezTo>
                      <a:pt x="25" y="0"/>
                      <a:pt x="0" y="48"/>
                      <a:pt x="39" y="79"/>
                    </a:cubicBezTo>
                    <a:cubicBezTo>
                      <a:pt x="46" y="85"/>
                      <a:pt x="54" y="87"/>
                      <a:pt x="61" y="87"/>
                    </a:cubicBezTo>
                    <a:cubicBezTo>
                      <a:pt x="95" y="87"/>
                      <a:pt x="125" y="38"/>
                      <a:pt x="92" y="13"/>
                    </a:cubicBezTo>
                    <a:cubicBezTo>
                      <a:pt x="81" y="4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7"/>
              <p:cNvSpPr/>
              <p:nvPr/>
            </p:nvSpPr>
            <p:spPr>
              <a:xfrm>
                <a:off x="7775873" y="30960"/>
                <a:ext cx="2382" cy="1842"/>
              </a:xfrm>
              <a:custGeom>
                <a:rect b="b" l="l" r="r" t="t"/>
                <a:pathLst>
                  <a:path extrusionOk="0" h="58" w="75">
                    <a:moveTo>
                      <a:pt x="35" y="1"/>
                    </a:moveTo>
                    <a:cubicBezTo>
                      <a:pt x="26" y="1"/>
                      <a:pt x="17" y="5"/>
                      <a:pt x="12" y="16"/>
                    </a:cubicBezTo>
                    <a:cubicBezTo>
                      <a:pt x="0" y="39"/>
                      <a:pt x="19" y="58"/>
                      <a:pt x="38" y="58"/>
                    </a:cubicBezTo>
                    <a:cubicBezTo>
                      <a:pt x="49" y="58"/>
                      <a:pt x="59" y="52"/>
                      <a:pt x="66" y="38"/>
                    </a:cubicBezTo>
                    <a:cubicBezTo>
                      <a:pt x="74" y="17"/>
                      <a:pt x="54" y="1"/>
                      <a:pt x="3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7"/>
              <p:cNvSpPr/>
              <p:nvPr/>
            </p:nvSpPr>
            <p:spPr>
              <a:xfrm>
                <a:off x="5447975" y="1549168"/>
                <a:ext cx="1652" cy="1175"/>
              </a:xfrm>
              <a:custGeom>
                <a:rect b="b" l="l" r="r" t="t"/>
                <a:pathLst>
                  <a:path extrusionOk="0" h="37" w="52">
                    <a:moveTo>
                      <a:pt x="21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9"/>
                      <a:pt x="7" y="36"/>
                      <a:pt x="26" y="36"/>
                    </a:cubicBezTo>
                    <a:cubicBezTo>
                      <a:pt x="28" y="36"/>
                      <a:pt x="29" y="36"/>
                      <a:pt x="30" y="36"/>
                    </a:cubicBezTo>
                    <a:cubicBezTo>
                      <a:pt x="51" y="28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7"/>
              <p:cNvSpPr/>
              <p:nvPr/>
            </p:nvSpPr>
            <p:spPr>
              <a:xfrm>
                <a:off x="759874" y="2081422"/>
                <a:ext cx="71567" cy="71535"/>
              </a:xfrm>
              <a:custGeom>
                <a:rect b="b" l="l" r="r" t="t"/>
                <a:pathLst>
                  <a:path extrusionOk="0" h="2252" w="2253">
                    <a:moveTo>
                      <a:pt x="1129" y="0"/>
                    </a:moveTo>
                    <a:cubicBezTo>
                      <a:pt x="505" y="0"/>
                      <a:pt x="1" y="504"/>
                      <a:pt x="1" y="1128"/>
                    </a:cubicBezTo>
                    <a:cubicBezTo>
                      <a:pt x="1" y="1748"/>
                      <a:pt x="505" y="2252"/>
                      <a:pt x="1129" y="2252"/>
                    </a:cubicBezTo>
                    <a:cubicBezTo>
                      <a:pt x="1748" y="2252"/>
                      <a:pt x="2252" y="1748"/>
                      <a:pt x="2252" y="1128"/>
                    </a:cubicBezTo>
                    <a:cubicBezTo>
                      <a:pt x="2252" y="504"/>
                      <a:pt x="1748" y="0"/>
                      <a:pt x="11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4" name="Google Shape;644;p7"/>
            <p:cNvGrpSpPr/>
            <p:nvPr/>
          </p:nvGrpSpPr>
          <p:grpSpPr>
            <a:xfrm>
              <a:off x="90200" y="2304141"/>
              <a:ext cx="1094154" cy="722183"/>
              <a:chOff x="7666880" y="38993"/>
              <a:chExt cx="711738" cy="469774"/>
            </a:xfrm>
          </p:grpSpPr>
          <p:sp>
            <p:nvSpPr>
              <p:cNvPr id="645" name="Google Shape;645;p7"/>
              <p:cNvSpPr/>
              <p:nvPr/>
            </p:nvSpPr>
            <p:spPr>
              <a:xfrm>
                <a:off x="7666880" y="437359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7"/>
              <p:cNvSpPr/>
              <p:nvPr/>
            </p:nvSpPr>
            <p:spPr>
              <a:xfrm flipH="1" rot="10800000">
                <a:off x="8307077" y="38993"/>
                <a:ext cx="71540" cy="7140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7" name="Google Shape;647;p7"/>
          <p:cNvSpPr/>
          <p:nvPr/>
        </p:nvSpPr>
        <p:spPr>
          <a:xfrm flipH="1">
            <a:off x="4241" y="-125"/>
            <a:ext cx="9144245" cy="5143750"/>
          </a:xfrm>
          <a:custGeom>
            <a:rect b="b" l="l" r="r" t="t"/>
            <a:pathLst>
              <a:path extrusionOk="0" h="143021" w="254254">
                <a:moveTo>
                  <a:pt x="26515" y="102210"/>
                </a:moveTo>
                <a:cubicBezTo>
                  <a:pt x="27068" y="102210"/>
                  <a:pt x="27520" y="102653"/>
                  <a:pt x="27520" y="103214"/>
                </a:cubicBezTo>
                <a:cubicBezTo>
                  <a:pt x="27520" y="103776"/>
                  <a:pt x="27068" y="104228"/>
                  <a:pt x="26515" y="104228"/>
                </a:cubicBezTo>
                <a:cubicBezTo>
                  <a:pt x="25955" y="104228"/>
                  <a:pt x="25511" y="103776"/>
                  <a:pt x="25511" y="103214"/>
                </a:cubicBezTo>
                <a:cubicBezTo>
                  <a:pt x="25511" y="102653"/>
                  <a:pt x="25955" y="102210"/>
                  <a:pt x="26515" y="102210"/>
                </a:cubicBezTo>
                <a:close/>
                <a:moveTo>
                  <a:pt x="48796" y="103959"/>
                </a:moveTo>
                <a:cubicBezTo>
                  <a:pt x="48947" y="103959"/>
                  <a:pt x="49063" y="104078"/>
                  <a:pt x="49063" y="104228"/>
                </a:cubicBezTo>
                <a:cubicBezTo>
                  <a:pt x="49063" y="104379"/>
                  <a:pt x="48947" y="104487"/>
                  <a:pt x="48796" y="104487"/>
                </a:cubicBezTo>
                <a:cubicBezTo>
                  <a:pt x="48654" y="104487"/>
                  <a:pt x="48527" y="104379"/>
                  <a:pt x="48527" y="104228"/>
                </a:cubicBezTo>
                <a:cubicBezTo>
                  <a:pt x="48527" y="104078"/>
                  <a:pt x="48654" y="103959"/>
                  <a:pt x="48796" y="103959"/>
                </a:cubicBezTo>
                <a:close/>
                <a:moveTo>
                  <a:pt x="5617" y="107392"/>
                </a:moveTo>
                <a:cubicBezTo>
                  <a:pt x="5767" y="107392"/>
                  <a:pt x="5884" y="107509"/>
                  <a:pt x="5884" y="107659"/>
                </a:cubicBezTo>
                <a:cubicBezTo>
                  <a:pt x="5884" y="107802"/>
                  <a:pt x="5767" y="107926"/>
                  <a:pt x="5617" y="107926"/>
                </a:cubicBezTo>
                <a:cubicBezTo>
                  <a:pt x="5474" y="107926"/>
                  <a:pt x="5350" y="107802"/>
                  <a:pt x="5350" y="107659"/>
                </a:cubicBezTo>
                <a:cubicBezTo>
                  <a:pt x="5350" y="107509"/>
                  <a:pt x="5474" y="107392"/>
                  <a:pt x="5617" y="107392"/>
                </a:cubicBezTo>
                <a:close/>
                <a:moveTo>
                  <a:pt x="0" y="0"/>
                </a:moveTo>
                <a:lnTo>
                  <a:pt x="0" y="143021"/>
                </a:lnTo>
                <a:lnTo>
                  <a:pt x="254254" y="143021"/>
                </a:lnTo>
                <a:lnTo>
                  <a:pt x="254254" y="0"/>
                </a:lnTo>
                <a:cubicBezTo>
                  <a:pt x="254254" y="0"/>
                  <a:pt x="229731" y="40819"/>
                  <a:pt x="201583" y="40819"/>
                </a:cubicBezTo>
                <a:cubicBezTo>
                  <a:pt x="179998" y="40819"/>
                  <a:pt x="174524" y="21134"/>
                  <a:pt x="147055" y="21134"/>
                </a:cubicBezTo>
                <a:cubicBezTo>
                  <a:pt x="119577" y="21134"/>
                  <a:pt x="83605" y="31402"/>
                  <a:pt x="50009" y="31402"/>
                </a:cubicBezTo>
                <a:cubicBezTo>
                  <a:pt x="16422" y="31402"/>
                  <a:pt x="0" y="0"/>
                  <a:pt x="0" y="0"/>
                </a:cubicBezTo>
                <a:close/>
              </a:path>
            </a:pathLst>
          </a:custGeom>
          <a:solidFill>
            <a:srgbClr val="FD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"/>
          <p:cNvSpPr/>
          <p:nvPr/>
        </p:nvSpPr>
        <p:spPr>
          <a:xfrm rot="-10138768">
            <a:off x="8094382" y="-97313"/>
            <a:ext cx="1072500" cy="735372"/>
          </a:xfrm>
          <a:custGeom>
            <a:rect b="b" l="l" r="r" t="t"/>
            <a:pathLst>
              <a:path extrusionOk="0" h="11190" w="16320">
                <a:moveTo>
                  <a:pt x="0" y="0"/>
                </a:moveTo>
                <a:lnTo>
                  <a:pt x="0" y="0"/>
                </a:lnTo>
                <a:cubicBezTo>
                  <a:pt x="330" y="866"/>
                  <a:pt x="548" y="1914"/>
                  <a:pt x="954" y="2729"/>
                </a:cubicBezTo>
                <a:cubicBezTo>
                  <a:pt x="1467" y="3751"/>
                  <a:pt x="2577" y="4210"/>
                  <a:pt x="3326" y="5013"/>
                </a:cubicBezTo>
                <a:cubicBezTo>
                  <a:pt x="3977" y="5717"/>
                  <a:pt x="4307" y="6622"/>
                  <a:pt x="4985" y="7286"/>
                </a:cubicBezTo>
                <a:cubicBezTo>
                  <a:pt x="5806" y="8085"/>
                  <a:pt x="6973" y="8620"/>
                  <a:pt x="8084" y="8855"/>
                </a:cubicBezTo>
                <a:cubicBezTo>
                  <a:pt x="8557" y="8958"/>
                  <a:pt x="9038" y="9007"/>
                  <a:pt x="9497" y="9145"/>
                </a:cubicBezTo>
                <a:cubicBezTo>
                  <a:pt x="9921" y="9275"/>
                  <a:pt x="10322" y="9476"/>
                  <a:pt x="10714" y="9672"/>
                </a:cubicBezTo>
                <a:cubicBezTo>
                  <a:pt x="11587" y="10111"/>
                  <a:pt x="13171" y="11189"/>
                  <a:pt x="14444" y="11189"/>
                </a:cubicBezTo>
                <a:cubicBezTo>
                  <a:pt x="14941" y="11189"/>
                  <a:pt x="15390" y="11025"/>
                  <a:pt x="15731" y="10594"/>
                </a:cubicBezTo>
                <a:cubicBezTo>
                  <a:pt x="16038" y="10207"/>
                  <a:pt x="16149" y="9703"/>
                  <a:pt x="16229" y="9217"/>
                </a:cubicBezTo>
                <a:cubicBezTo>
                  <a:pt x="16279" y="8931"/>
                  <a:pt x="16319" y="8637"/>
                  <a:pt x="16229" y="8365"/>
                </a:cubicBezTo>
                <a:cubicBezTo>
                  <a:pt x="16163" y="8151"/>
                  <a:pt x="16015" y="7964"/>
                  <a:pt x="15869" y="7790"/>
                </a:cubicBezTo>
                <a:cubicBezTo>
                  <a:pt x="14781" y="6511"/>
                  <a:pt x="13523" y="5855"/>
                  <a:pt x="12070" y="5146"/>
                </a:cubicBezTo>
                <a:cubicBezTo>
                  <a:pt x="11574" y="4906"/>
                  <a:pt x="11084" y="4624"/>
                  <a:pt x="10594" y="4321"/>
                </a:cubicBezTo>
                <a:cubicBezTo>
                  <a:pt x="8765" y="3198"/>
                  <a:pt x="6964" y="1829"/>
                  <a:pt x="4900" y="1436"/>
                </a:cubicBezTo>
                <a:cubicBezTo>
                  <a:pt x="4236" y="1311"/>
                  <a:pt x="3549" y="1302"/>
                  <a:pt x="2885" y="1173"/>
                </a:cubicBezTo>
                <a:cubicBezTo>
                  <a:pt x="1863" y="973"/>
                  <a:pt x="923" y="482"/>
                  <a:pt x="0" y="0"/>
                </a:cubicBezTo>
                <a:close/>
              </a:path>
            </a:pathLst>
          </a:custGeom>
          <a:solidFill>
            <a:srgbClr val="A19A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7"/>
          <p:cNvSpPr/>
          <p:nvPr/>
        </p:nvSpPr>
        <p:spPr>
          <a:xfrm rot="-9238755">
            <a:off x="7396682" y="-152501"/>
            <a:ext cx="1216519" cy="993214"/>
          </a:xfrm>
          <a:custGeom>
            <a:rect b="b" l="l" r="r" t="t"/>
            <a:pathLst>
              <a:path extrusionOk="0" h="13835" w="16945">
                <a:moveTo>
                  <a:pt x="4343" y="1"/>
                </a:moveTo>
                <a:cubicBezTo>
                  <a:pt x="4117" y="1"/>
                  <a:pt x="3887" y="3"/>
                  <a:pt x="3661" y="3"/>
                </a:cubicBezTo>
                <a:lnTo>
                  <a:pt x="3661" y="7"/>
                </a:lnTo>
                <a:cubicBezTo>
                  <a:pt x="3332" y="11"/>
                  <a:pt x="3001" y="21"/>
                  <a:pt x="2680" y="29"/>
                </a:cubicBezTo>
                <a:cubicBezTo>
                  <a:pt x="2422" y="38"/>
                  <a:pt x="2172" y="52"/>
                  <a:pt x="1931" y="65"/>
                </a:cubicBezTo>
                <a:cubicBezTo>
                  <a:pt x="1842" y="74"/>
                  <a:pt x="1753" y="78"/>
                  <a:pt x="1663" y="87"/>
                </a:cubicBezTo>
                <a:cubicBezTo>
                  <a:pt x="692" y="159"/>
                  <a:pt x="0" y="292"/>
                  <a:pt x="63" y="515"/>
                </a:cubicBezTo>
                <a:cubicBezTo>
                  <a:pt x="901" y="3293"/>
                  <a:pt x="1883" y="6057"/>
                  <a:pt x="3447" y="8506"/>
                </a:cubicBezTo>
                <a:cubicBezTo>
                  <a:pt x="5341" y="11459"/>
                  <a:pt x="8443" y="13835"/>
                  <a:pt x="11295" y="13835"/>
                </a:cubicBezTo>
                <a:cubicBezTo>
                  <a:pt x="11922" y="13835"/>
                  <a:pt x="12536" y="13720"/>
                  <a:pt x="13123" y="13472"/>
                </a:cubicBezTo>
                <a:cubicBezTo>
                  <a:pt x="13127" y="13468"/>
                  <a:pt x="13132" y="13468"/>
                  <a:pt x="13136" y="13468"/>
                </a:cubicBezTo>
                <a:cubicBezTo>
                  <a:pt x="13154" y="13459"/>
                  <a:pt x="13177" y="13450"/>
                  <a:pt x="13194" y="13441"/>
                </a:cubicBezTo>
                <a:cubicBezTo>
                  <a:pt x="13208" y="13432"/>
                  <a:pt x="13220" y="13428"/>
                  <a:pt x="13234" y="13424"/>
                </a:cubicBezTo>
                <a:cubicBezTo>
                  <a:pt x="13253" y="13414"/>
                  <a:pt x="13274" y="13406"/>
                  <a:pt x="13292" y="13397"/>
                </a:cubicBezTo>
                <a:cubicBezTo>
                  <a:pt x="13315" y="13383"/>
                  <a:pt x="13341" y="13374"/>
                  <a:pt x="13364" y="13361"/>
                </a:cubicBezTo>
                <a:cubicBezTo>
                  <a:pt x="13372" y="13356"/>
                  <a:pt x="13381" y="13352"/>
                  <a:pt x="13395" y="13348"/>
                </a:cubicBezTo>
                <a:lnTo>
                  <a:pt x="13475" y="13307"/>
                </a:lnTo>
                <a:cubicBezTo>
                  <a:pt x="13475" y="13303"/>
                  <a:pt x="13479" y="13303"/>
                  <a:pt x="13484" y="13303"/>
                </a:cubicBezTo>
                <a:cubicBezTo>
                  <a:pt x="14549" y="12737"/>
                  <a:pt x="15513" y="11702"/>
                  <a:pt x="16276" y="10070"/>
                </a:cubicBezTo>
                <a:cubicBezTo>
                  <a:pt x="16276" y="10066"/>
                  <a:pt x="16276" y="10061"/>
                  <a:pt x="16280" y="10057"/>
                </a:cubicBezTo>
                <a:cubicBezTo>
                  <a:pt x="16302" y="10004"/>
                  <a:pt x="16324" y="9954"/>
                  <a:pt x="16350" y="9901"/>
                </a:cubicBezTo>
                <a:cubicBezTo>
                  <a:pt x="16850" y="8782"/>
                  <a:pt x="16944" y="7743"/>
                  <a:pt x="16739" y="6793"/>
                </a:cubicBezTo>
                <a:cubicBezTo>
                  <a:pt x="16739" y="6784"/>
                  <a:pt x="16735" y="6771"/>
                  <a:pt x="16735" y="6762"/>
                </a:cubicBezTo>
                <a:cubicBezTo>
                  <a:pt x="16730" y="6753"/>
                  <a:pt x="16730" y="6744"/>
                  <a:pt x="16725" y="6740"/>
                </a:cubicBezTo>
                <a:cubicBezTo>
                  <a:pt x="16457" y="5563"/>
                  <a:pt x="15735" y="4528"/>
                  <a:pt x="14782" y="3654"/>
                </a:cubicBezTo>
                <a:lnTo>
                  <a:pt x="14777" y="3649"/>
                </a:lnTo>
                <a:cubicBezTo>
                  <a:pt x="14745" y="3623"/>
                  <a:pt x="14710" y="3592"/>
                  <a:pt x="14679" y="3561"/>
                </a:cubicBezTo>
                <a:cubicBezTo>
                  <a:pt x="14670" y="3556"/>
                  <a:pt x="14661" y="3547"/>
                  <a:pt x="14652" y="3538"/>
                </a:cubicBezTo>
                <a:cubicBezTo>
                  <a:pt x="14135" y="3083"/>
                  <a:pt x="13555" y="2669"/>
                  <a:pt x="12944" y="2307"/>
                </a:cubicBezTo>
                <a:cubicBezTo>
                  <a:pt x="12936" y="2303"/>
                  <a:pt x="12931" y="2299"/>
                  <a:pt x="12926" y="2295"/>
                </a:cubicBezTo>
                <a:cubicBezTo>
                  <a:pt x="12726" y="2178"/>
                  <a:pt x="12525" y="2067"/>
                  <a:pt x="12325" y="1960"/>
                </a:cubicBezTo>
                <a:cubicBezTo>
                  <a:pt x="10662" y="1073"/>
                  <a:pt x="8816" y="404"/>
                  <a:pt x="6970" y="83"/>
                </a:cubicBezTo>
                <a:cubicBezTo>
                  <a:pt x="6769" y="47"/>
                  <a:pt x="5815" y="7"/>
                  <a:pt x="4678" y="3"/>
                </a:cubicBezTo>
                <a:cubicBezTo>
                  <a:pt x="4568" y="1"/>
                  <a:pt x="4456" y="1"/>
                  <a:pt x="4343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7"/>
          <p:cNvSpPr/>
          <p:nvPr/>
        </p:nvSpPr>
        <p:spPr>
          <a:xfrm rot="-10138768">
            <a:off x="8106305" y="-72307"/>
            <a:ext cx="1058108" cy="712108"/>
          </a:xfrm>
          <a:custGeom>
            <a:rect b="b" l="l" r="r" t="t"/>
            <a:pathLst>
              <a:path extrusionOk="0" h="10836" w="16101">
                <a:moveTo>
                  <a:pt x="0" y="1"/>
                </a:moveTo>
                <a:lnTo>
                  <a:pt x="0" y="1"/>
                </a:lnTo>
                <a:cubicBezTo>
                  <a:pt x="103" y="157"/>
                  <a:pt x="205" y="303"/>
                  <a:pt x="317" y="451"/>
                </a:cubicBezTo>
                <a:lnTo>
                  <a:pt x="165" y="486"/>
                </a:lnTo>
                <a:cubicBezTo>
                  <a:pt x="187" y="554"/>
                  <a:pt x="210" y="624"/>
                  <a:pt x="231" y="696"/>
                </a:cubicBezTo>
                <a:cubicBezTo>
                  <a:pt x="397" y="661"/>
                  <a:pt x="445" y="647"/>
                  <a:pt x="464" y="643"/>
                </a:cubicBezTo>
                <a:cubicBezTo>
                  <a:pt x="642" y="871"/>
                  <a:pt x="830" y="1085"/>
                  <a:pt x="1025" y="1289"/>
                </a:cubicBezTo>
                <a:lnTo>
                  <a:pt x="455" y="1414"/>
                </a:lnTo>
                <a:cubicBezTo>
                  <a:pt x="477" y="1486"/>
                  <a:pt x="499" y="1552"/>
                  <a:pt x="521" y="1624"/>
                </a:cubicBezTo>
                <a:cubicBezTo>
                  <a:pt x="994" y="1521"/>
                  <a:pt x="1155" y="1486"/>
                  <a:pt x="1208" y="1476"/>
                </a:cubicBezTo>
                <a:cubicBezTo>
                  <a:pt x="1400" y="1664"/>
                  <a:pt x="1601" y="1847"/>
                  <a:pt x="1810" y="2021"/>
                </a:cubicBezTo>
                <a:cubicBezTo>
                  <a:pt x="1837" y="2048"/>
                  <a:pt x="1869" y="2069"/>
                  <a:pt x="1895" y="2092"/>
                </a:cubicBezTo>
                <a:lnTo>
                  <a:pt x="776" y="2332"/>
                </a:lnTo>
                <a:cubicBezTo>
                  <a:pt x="803" y="2404"/>
                  <a:pt x="830" y="2470"/>
                  <a:pt x="861" y="2538"/>
                </a:cubicBezTo>
                <a:cubicBezTo>
                  <a:pt x="1721" y="2355"/>
                  <a:pt x="2015" y="2293"/>
                  <a:pt x="2118" y="2270"/>
                </a:cubicBezTo>
                <a:cubicBezTo>
                  <a:pt x="2385" y="2476"/>
                  <a:pt x="2666" y="2672"/>
                  <a:pt x="2952" y="2859"/>
                </a:cubicBezTo>
                <a:lnTo>
                  <a:pt x="1270" y="3219"/>
                </a:lnTo>
                <a:cubicBezTo>
                  <a:pt x="1320" y="3283"/>
                  <a:pt x="1373" y="3345"/>
                  <a:pt x="1431" y="3407"/>
                </a:cubicBezTo>
                <a:cubicBezTo>
                  <a:pt x="2631" y="3149"/>
                  <a:pt x="3063" y="3055"/>
                  <a:pt x="3215" y="3024"/>
                </a:cubicBezTo>
                <a:cubicBezTo>
                  <a:pt x="3501" y="3198"/>
                  <a:pt x="3789" y="3363"/>
                  <a:pt x="4079" y="3519"/>
                </a:cubicBezTo>
                <a:cubicBezTo>
                  <a:pt x="4120" y="3540"/>
                  <a:pt x="4155" y="3559"/>
                  <a:pt x="4196" y="3581"/>
                </a:cubicBezTo>
                <a:lnTo>
                  <a:pt x="2131" y="4022"/>
                </a:lnTo>
                <a:cubicBezTo>
                  <a:pt x="2207" y="4081"/>
                  <a:pt x="2283" y="4139"/>
                  <a:pt x="2359" y="4196"/>
                </a:cubicBezTo>
                <a:cubicBezTo>
                  <a:pt x="3754" y="3898"/>
                  <a:pt x="4293" y="3781"/>
                  <a:pt x="4499" y="3737"/>
                </a:cubicBezTo>
                <a:cubicBezTo>
                  <a:pt x="4762" y="3875"/>
                  <a:pt x="5030" y="4009"/>
                  <a:pt x="5293" y="4143"/>
                </a:cubicBezTo>
                <a:cubicBezTo>
                  <a:pt x="5377" y="4188"/>
                  <a:pt x="5462" y="4232"/>
                  <a:pt x="5551" y="4277"/>
                </a:cubicBezTo>
                <a:cubicBezTo>
                  <a:pt x="3108" y="4803"/>
                  <a:pt x="3104" y="4803"/>
                  <a:pt x="3104" y="4803"/>
                </a:cubicBezTo>
                <a:cubicBezTo>
                  <a:pt x="3170" y="4861"/>
                  <a:pt x="3233" y="4923"/>
                  <a:pt x="3291" y="4985"/>
                </a:cubicBezTo>
                <a:cubicBezTo>
                  <a:pt x="4945" y="4633"/>
                  <a:pt x="5587" y="4495"/>
                  <a:pt x="5832" y="4442"/>
                </a:cubicBezTo>
                <a:cubicBezTo>
                  <a:pt x="6042" y="4567"/>
                  <a:pt x="6242" y="4696"/>
                  <a:pt x="6434" y="4839"/>
                </a:cubicBezTo>
                <a:cubicBezTo>
                  <a:pt x="6524" y="4901"/>
                  <a:pt x="6604" y="4958"/>
                  <a:pt x="6688" y="5022"/>
                </a:cubicBezTo>
                <a:lnTo>
                  <a:pt x="3808" y="5641"/>
                </a:lnTo>
                <a:cubicBezTo>
                  <a:pt x="3848" y="5707"/>
                  <a:pt x="3892" y="5775"/>
                  <a:pt x="3937" y="5837"/>
                </a:cubicBezTo>
                <a:cubicBezTo>
                  <a:pt x="5886" y="5423"/>
                  <a:pt x="6631" y="5262"/>
                  <a:pt x="6920" y="5199"/>
                </a:cubicBezTo>
                <a:cubicBezTo>
                  <a:pt x="7174" y="5396"/>
                  <a:pt x="7424" y="5600"/>
                  <a:pt x="7683" y="5802"/>
                </a:cubicBezTo>
                <a:lnTo>
                  <a:pt x="4365" y="6515"/>
                </a:lnTo>
                <a:cubicBezTo>
                  <a:pt x="4405" y="6577"/>
                  <a:pt x="4450" y="6644"/>
                  <a:pt x="4495" y="6707"/>
                </a:cubicBezTo>
                <a:cubicBezTo>
                  <a:pt x="6706" y="6234"/>
                  <a:pt x="7567" y="6047"/>
                  <a:pt x="7905" y="5975"/>
                </a:cubicBezTo>
                <a:cubicBezTo>
                  <a:pt x="8133" y="6149"/>
                  <a:pt x="8364" y="6323"/>
                  <a:pt x="8605" y="6483"/>
                </a:cubicBezTo>
                <a:cubicBezTo>
                  <a:pt x="8646" y="6510"/>
                  <a:pt x="8685" y="6537"/>
                  <a:pt x="8730" y="6564"/>
                </a:cubicBezTo>
                <a:lnTo>
                  <a:pt x="5052" y="7353"/>
                </a:lnTo>
                <a:cubicBezTo>
                  <a:pt x="5114" y="7415"/>
                  <a:pt x="5186" y="7478"/>
                  <a:pt x="5252" y="7536"/>
                </a:cubicBezTo>
                <a:cubicBezTo>
                  <a:pt x="7607" y="7032"/>
                  <a:pt x="8588" y="6818"/>
                  <a:pt x="8998" y="6734"/>
                </a:cubicBezTo>
                <a:cubicBezTo>
                  <a:pt x="9261" y="6890"/>
                  <a:pt x="9541" y="7032"/>
                  <a:pt x="9818" y="7157"/>
                </a:cubicBezTo>
                <a:cubicBezTo>
                  <a:pt x="9903" y="7193"/>
                  <a:pt x="9988" y="7232"/>
                  <a:pt x="10072" y="7269"/>
                </a:cubicBezTo>
                <a:lnTo>
                  <a:pt x="6104" y="8121"/>
                </a:lnTo>
                <a:cubicBezTo>
                  <a:pt x="6203" y="8174"/>
                  <a:pt x="6300" y="8228"/>
                  <a:pt x="6403" y="8276"/>
                </a:cubicBezTo>
                <a:cubicBezTo>
                  <a:pt x="8824" y="7759"/>
                  <a:pt x="9925" y="7522"/>
                  <a:pt x="10429" y="7415"/>
                </a:cubicBezTo>
                <a:cubicBezTo>
                  <a:pt x="10648" y="7505"/>
                  <a:pt x="10870" y="7590"/>
                  <a:pt x="11089" y="7674"/>
                </a:cubicBezTo>
                <a:cubicBezTo>
                  <a:pt x="11290" y="7755"/>
                  <a:pt x="11486" y="7831"/>
                  <a:pt x="11681" y="7911"/>
                </a:cubicBezTo>
                <a:lnTo>
                  <a:pt x="7687" y="8771"/>
                </a:lnTo>
                <a:cubicBezTo>
                  <a:pt x="7821" y="8806"/>
                  <a:pt x="7954" y="8837"/>
                  <a:pt x="8084" y="8864"/>
                </a:cubicBezTo>
                <a:cubicBezTo>
                  <a:pt x="8115" y="8874"/>
                  <a:pt x="8150" y="8878"/>
                  <a:pt x="8182" y="8887"/>
                </a:cubicBezTo>
                <a:cubicBezTo>
                  <a:pt x="10456" y="8401"/>
                  <a:pt x="11521" y="8169"/>
                  <a:pt x="12025" y="8062"/>
                </a:cubicBezTo>
                <a:cubicBezTo>
                  <a:pt x="12123" y="8107"/>
                  <a:pt x="12222" y="8152"/>
                  <a:pt x="12315" y="8201"/>
                </a:cubicBezTo>
                <a:cubicBezTo>
                  <a:pt x="12570" y="8321"/>
                  <a:pt x="12810" y="8459"/>
                  <a:pt x="13056" y="8606"/>
                </a:cubicBezTo>
                <a:lnTo>
                  <a:pt x="9876" y="9288"/>
                </a:lnTo>
                <a:cubicBezTo>
                  <a:pt x="9992" y="9337"/>
                  <a:pt x="10108" y="9386"/>
                  <a:pt x="10220" y="9440"/>
                </a:cubicBezTo>
                <a:cubicBezTo>
                  <a:pt x="12043" y="9047"/>
                  <a:pt x="12908" y="8860"/>
                  <a:pt x="13319" y="8775"/>
                </a:cubicBezTo>
                <a:cubicBezTo>
                  <a:pt x="13363" y="8802"/>
                  <a:pt x="13408" y="8833"/>
                  <a:pt x="13457" y="8864"/>
                </a:cubicBezTo>
                <a:cubicBezTo>
                  <a:pt x="13693" y="9020"/>
                  <a:pt x="13934" y="9185"/>
                  <a:pt x="14169" y="9355"/>
                </a:cubicBezTo>
                <a:lnTo>
                  <a:pt x="11267" y="9979"/>
                </a:lnTo>
                <a:cubicBezTo>
                  <a:pt x="11356" y="10033"/>
                  <a:pt x="11455" y="10086"/>
                  <a:pt x="11557" y="10144"/>
                </a:cubicBezTo>
                <a:cubicBezTo>
                  <a:pt x="13180" y="9792"/>
                  <a:pt x="13996" y="9619"/>
                  <a:pt x="14410" y="9529"/>
                </a:cubicBezTo>
                <a:cubicBezTo>
                  <a:pt x="14459" y="9565"/>
                  <a:pt x="14504" y="9600"/>
                  <a:pt x="14554" y="9636"/>
                </a:cubicBezTo>
                <a:lnTo>
                  <a:pt x="15227" y="10117"/>
                </a:lnTo>
                <a:lnTo>
                  <a:pt x="12596" y="10683"/>
                </a:lnTo>
                <a:cubicBezTo>
                  <a:pt x="12708" y="10737"/>
                  <a:pt x="12823" y="10786"/>
                  <a:pt x="12935" y="10835"/>
                </a:cubicBezTo>
                <a:cubicBezTo>
                  <a:pt x="14309" y="10541"/>
                  <a:pt x="15058" y="10381"/>
                  <a:pt x="15468" y="10292"/>
                </a:cubicBezTo>
                <a:cubicBezTo>
                  <a:pt x="15525" y="10336"/>
                  <a:pt x="15587" y="10381"/>
                  <a:pt x="15655" y="10430"/>
                </a:cubicBezTo>
                <a:lnTo>
                  <a:pt x="15789" y="10523"/>
                </a:lnTo>
                <a:cubicBezTo>
                  <a:pt x="15935" y="10314"/>
                  <a:pt x="16034" y="10073"/>
                  <a:pt x="16101" y="9823"/>
                </a:cubicBezTo>
                <a:cubicBezTo>
                  <a:pt x="16096" y="9819"/>
                  <a:pt x="16087" y="9814"/>
                  <a:pt x="16083" y="9810"/>
                </a:cubicBezTo>
                <a:lnTo>
                  <a:pt x="16034" y="9779"/>
                </a:lnTo>
                <a:lnTo>
                  <a:pt x="15521" y="7420"/>
                </a:lnTo>
                <a:cubicBezTo>
                  <a:pt x="15427" y="7322"/>
                  <a:pt x="15334" y="7228"/>
                  <a:pt x="15235" y="7139"/>
                </a:cubicBezTo>
                <a:lnTo>
                  <a:pt x="15235" y="7139"/>
                </a:lnTo>
                <a:cubicBezTo>
                  <a:pt x="15525" y="8454"/>
                  <a:pt x="15686" y="9195"/>
                  <a:pt x="15775" y="9609"/>
                </a:cubicBezTo>
                <a:cubicBezTo>
                  <a:pt x="15606" y="9498"/>
                  <a:pt x="15347" y="9329"/>
                  <a:pt x="14945" y="9065"/>
                </a:cubicBezTo>
                <a:cubicBezTo>
                  <a:pt x="14924" y="9052"/>
                  <a:pt x="14901" y="9039"/>
                  <a:pt x="14879" y="9025"/>
                </a:cubicBezTo>
                <a:lnTo>
                  <a:pt x="14309" y="6399"/>
                </a:lnTo>
                <a:cubicBezTo>
                  <a:pt x="14223" y="6337"/>
                  <a:pt x="14134" y="6279"/>
                  <a:pt x="14045" y="6225"/>
                </a:cubicBezTo>
                <a:lnTo>
                  <a:pt x="14045" y="6225"/>
                </a:lnTo>
                <a:cubicBezTo>
                  <a:pt x="14362" y="7660"/>
                  <a:pt x="14527" y="8436"/>
                  <a:pt x="14620" y="8851"/>
                </a:cubicBezTo>
                <a:cubicBezTo>
                  <a:pt x="14348" y="8677"/>
                  <a:pt x="14072" y="8499"/>
                  <a:pt x="13786" y="8329"/>
                </a:cubicBezTo>
                <a:cubicBezTo>
                  <a:pt x="13768" y="8321"/>
                  <a:pt x="13751" y="8308"/>
                  <a:pt x="13733" y="8298"/>
                </a:cubicBezTo>
                <a:lnTo>
                  <a:pt x="13167" y="5713"/>
                </a:lnTo>
                <a:cubicBezTo>
                  <a:pt x="13087" y="5664"/>
                  <a:pt x="13002" y="5619"/>
                  <a:pt x="12917" y="5579"/>
                </a:cubicBezTo>
                <a:lnTo>
                  <a:pt x="12917" y="5579"/>
                </a:lnTo>
                <a:cubicBezTo>
                  <a:pt x="13229" y="7014"/>
                  <a:pt x="13389" y="7759"/>
                  <a:pt x="13474" y="8147"/>
                </a:cubicBezTo>
                <a:cubicBezTo>
                  <a:pt x="13198" y="7991"/>
                  <a:pt x="12908" y="7843"/>
                  <a:pt x="12614" y="7714"/>
                </a:cubicBezTo>
                <a:lnTo>
                  <a:pt x="12056" y="5146"/>
                </a:lnTo>
                <a:cubicBezTo>
                  <a:pt x="11971" y="5106"/>
                  <a:pt x="11887" y="5065"/>
                  <a:pt x="11802" y="5022"/>
                </a:cubicBezTo>
                <a:lnTo>
                  <a:pt x="11802" y="5022"/>
                </a:lnTo>
                <a:cubicBezTo>
                  <a:pt x="12128" y="6515"/>
                  <a:pt x="12288" y="7246"/>
                  <a:pt x="12368" y="7607"/>
                </a:cubicBezTo>
                <a:cubicBezTo>
                  <a:pt x="12088" y="7491"/>
                  <a:pt x="11811" y="7389"/>
                  <a:pt x="11531" y="7295"/>
                </a:cubicBezTo>
                <a:lnTo>
                  <a:pt x="10932" y="4536"/>
                </a:lnTo>
                <a:cubicBezTo>
                  <a:pt x="10844" y="4486"/>
                  <a:pt x="10759" y="4433"/>
                  <a:pt x="10675" y="4379"/>
                </a:cubicBezTo>
                <a:lnTo>
                  <a:pt x="10675" y="4379"/>
                </a:lnTo>
                <a:cubicBezTo>
                  <a:pt x="11045" y="6078"/>
                  <a:pt x="11214" y="6854"/>
                  <a:pt x="11290" y="7211"/>
                </a:cubicBezTo>
                <a:cubicBezTo>
                  <a:pt x="11280" y="7206"/>
                  <a:pt x="11272" y="7201"/>
                  <a:pt x="11259" y="7201"/>
                </a:cubicBezTo>
                <a:cubicBezTo>
                  <a:pt x="10991" y="7108"/>
                  <a:pt x="10724" y="7018"/>
                  <a:pt x="10460" y="6925"/>
                </a:cubicBezTo>
                <a:lnTo>
                  <a:pt x="9787" y="3822"/>
                </a:lnTo>
                <a:cubicBezTo>
                  <a:pt x="9698" y="3764"/>
                  <a:pt x="9613" y="3711"/>
                  <a:pt x="9524" y="3657"/>
                </a:cubicBezTo>
                <a:lnTo>
                  <a:pt x="9524" y="3657"/>
                </a:lnTo>
                <a:cubicBezTo>
                  <a:pt x="9956" y="5627"/>
                  <a:pt x="10139" y="6475"/>
                  <a:pt x="10220" y="6836"/>
                </a:cubicBezTo>
                <a:cubicBezTo>
                  <a:pt x="9930" y="6729"/>
                  <a:pt x="9648" y="6608"/>
                  <a:pt x="9372" y="6475"/>
                </a:cubicBezTo>
                <a:lnTo>
                  <a:pt x="8637" y="3091"/>
                </a:lnTo>
                <a:cubicBezTo>
                  <a:pt x="8551" y="3038"/>
                  <a:pt x="8463" y="2984"/>
                  <a:pt x="8378" y="2935"/>
                </a:cubicBezTo>
                <a:lnTo>
                  <a:pt x="8378" y="2935"/>
                </a:lnTo>
                <a:cubicBezTo>
                  <a:pt x="8846" y="5079"/>
                  <a:pt x="9038" y="5971"/>
                  <a:pt x="9119" y="6345"/>
                </a:cubicBezTo>
                <a:cubicBezTo>
                  <a:pt x="9016" y="6287"/>
                  <a:pt x="8913" y="6225"/>
                  <a:pt x="8810" y="6162"/>
                </a:cubicBezTo>
                <a:cubicBezTo>
                  <a:pt x="8615" y="6042"/>
                  <a:pt x="8423" y="5917"/>
                  <a:pt x="8230" y="5788"/>
                </a:cubicBezTo>
                <a:lnTo>
                  <a:pt x="7500" y="2431"/>
                </a:lnTo>
                <a:cubicBezTo>
                  <a:pt x="7415" y="2382"/>
                  <a:pt x="7330" y="2337"/>
                  <a:pt x="7246" y="2297"/>
                </a:cubicBezTo>
                <a:lnTo>
                  <a:pt x="7246" y="2297"/>
                </a:lnTo>
                <a:cubicBezTo>
                  <a:pt x="7701" y="4379"/>
                  <a:pt x="7892" y="5244"/>
                  <a:pt x="7968" y="5600"/>
                </a:cubicBezTo>
                <a:cubicBezTo>
                  <a:pt x="7664" y="5386"/>
                  <a:pt x="7366" y="5164"/>
                  <a:pt x="7059" y="4950"/>
                </a:cubicBezTo>
                <a:lnTo>
                  <a:pt x="6394" y="1900"/>
                </a:lnTo>
                <a:cubicBezTo>
                  <a:pt x="6314" y="1869"/>
                  <a:pt x="6234" y="1834"/>
                  <a:pt x="6149" y="1802"/>
                </a:cubicBezTo>
                <a:lnTo>
                  <a:pt x="6149" y="1802"/>
                </a:lnTo>
                <a:cubicBezTo>
                  <a:pt x="6563" y="3706"/>
                  <a:pt x="6728" y="4464"/>
                  <a:pt x="6795" y="4767"/>
                </a:cubicBezTo>
                <a:cubicBezTo>
                  <a:pt x="6724" y="4723"/>
                  <a:pt x="6652" y="4674"/>
                  <a:pt x="6581" y="4625"/>
                </a:cubicBezTo>
                <a:cubicBezTo>
                  <a:pt x="6367" y="4482"/>
                  <a:pt x="6139" y="4353"/>
                  <a:pt x="5913" y="4228"/>
                </a:cubicBezTo>
                <a:lnTo>
                  <a:pt x="5324" y="1539"/>
                </a:lnTo>
                <a:cubicBezTo>
                  <a:pt x="5248" y="1521"/>
                  <a:pt x="5168" y="1503"/>
                  <a:pt x="5092" y="1486"/>
                </a:cubicBezTo>
                <a:lnTo>
                  <a:pt x="5092" y="1486"/>
                </a:lnTo>
                <a:cubicBezTo>
                  <a:pt x="5466" y="3211"/>
                  <a:pt x="5604" y="3857"/>
                  <a:pt x="5658" y="4098"/>
                </a:cubicBezTo>
                <a:cubicBezTo>
                  <a:pt x="5565" y="4049"/>
                  <a:pt x="5475" y="4005"/>
                  <a:pt x="5382" y="3960"/>
                </a:cubicBezTo>
                <a:cubicBezTo>
                  <a:pt x="5186" y="3871"/>
                  <a:pt x="4993" y="3777"/>
                  <a:pt x="4802" y="3688"/>
                </a:cubicBezTo>
                <a:lnTo>
                  <a:pt x="4293" y="1356"/>
                </a:lnTo>
                <a:cubicBezTo>
                  <a:pt x="4218" y="1347"/>
                  <a:pt x="4143" y="1343"/>
                  <a:pt x="4067" y="1334"/>
                </a:cubicBezTo>
                <a:lnTo>
                  <a:pt x="4067" y="1334"/>
                </a:lnTo>
                <a:cubicBezTo>
                  <a:pt x="4392" y="2818"/>
                  <a:pt x="4508" y="3367"/>
                  <a:pt x="4552" y="3567"/>
                </a:cubicBezTo>
                <a:cubicBezTo>
                  <a:pt x="4423" y="3505"/>
                  <a:pt x="4289" y="3443"/>
                  <a:pt x="4155" y="3376"/>
                </a:cubicBezTo>
                <a:cubicBezTo>
                  <a:pt x="4003" y="3300"/>
                  <a:pt x="3848" y="3219"/>
                  <a:pt x="3692" y="3135"/>
                </a:cubicBezTo>
                <a:lnTo>
                  <a:pt x="3281" y="1245"/>
                </a:lnTo>
                <a:cubicBezTo>
                  <a:pt x="3206" y="1236"/>
                  <a:pt x="3126" y="1223"/>
                  <a:pt x="3050" y="1213"/>
                </a:cubicBezTo>
                <a:lnTo>
                  <a:pt x="3050" y="1213"/>
                </a:lnTo>
                <a:cubicBezTo>
                  <a:pt x="3308" y="2390"/>
                  <a:pt x="3402" y="2832"/>
                  <a:pt x="3437" y="2997"/>
                </a:cubicBezTo>
                <a:cubicBezTo>
                  <a:pt x="3139" y="2828"/>
                  <a:pt x="2840" y="2649"/>
                  <a:pt x="2555" y="2458"/>
                </a:cubicBezTo>
                <a:lnTo>
                  <a:pt x="2238" y="1017"/>
                </a:lnTo>
                <a:lnTo>
                  <a:pt x="1997" y="937"/>
                </a:lnTo>
                <a:lnTo>
                  <a:pt x="1997" y="937"/>
                </a:lnTo>
                <a:cubicBezTo>
                  <a:pt x="2190" y="1815"/>
                  <a:pt x="2265" y="2149"/>
                  <a:pt x="2291" y="2279"/>
                </a:cubicBezTo>
                <a:cubicBezTo>
                  <a:pt x="2145" y="2176"/>
                  <a:pt x="2002" y="2069"/>
                  <a:pt x="1859" y="1958"/>
                </a:cubicBezTo>
                <a:cubicBezTo>
                  <a:pt x="1690" y="1824"/>
                  <a:pt x="1525" y="1686"/>
                  <a:pt x="1365" y="1539"/>
                </a:cubicBezTo>
                <a:lnTo>
                  <a:pt x="1155" y="589"/>
                </a:lnTo>
                <a:cubicBezTo>
                  <a:pt x="1075" y="550"/>
                  <a:pt x="990" y="509"/>
                  <a:pt x="906" y="469"/>
                </a:cubicBezTo>
                <a:lnTo>
                  <a:pt x="906" y="469"/>
                </a:lnTo>
                <a:cubicBezTo>
                  <a:pt x="1017" y="986"/>
                  <a:pt x="1066" y="1192"/>
                  <a:pt x="1083" y="1276"/>
                </a:cubicBezTo>
                <a:cubicBezTo>
                  <a:pt x="682" y="888"/>
                  <a:pt x="321" y="460"/>
                  <a:pt x="0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7"/>
          <p:cNvSpPr/>
          <p:nvPr/>
        </p:nvSpPr>
        <p:spPr>
          <a:xfrm rot="-9238755">
            <a:off x="7440686" y="-128102"/>
            <a:ext cx="1148962" cy="974692"/>
          </a:xfrm>
          <a:custGeom>
            <a:rect b="b" l="l" r="r" t="t"/>
            <a:pathLst>
              <a:path extrusionOk="0" h="13577" w="16004">
                <a:moveTo>
                  <a:pt x="3853" y="1"/>
                </a:moveTo>
                <a:cubicBezTo>
                  <a:pt x="3736" y="5"/>
                  <a:pt x="3621" y="5"/>
                  <a:pt x="3500" y="5"/>
                </a:cubicBezTo>
                <a:cubicBezTo>
                  <a:pt x="3862" y="883"/>
                  <a:pt x="4201" y="1770"/>
                  <a:pt x="4517" y="2667"/>
                </a:cubicBezTo>
                <a:cubicBezTo>
                  <a:pt x="3880" y="2310"/>
                  <a:pt x="3246" y="1958"/>
                  <a:pt x="2609" y="1601"/>
                </a:cubicBezTo>
                <a:lnTo>
                  <a:pt x="1927" y="50"/>
                </a:lnTo>
                <a:cubicBezTo>
                  <a:pt x="1810" y="58"/>
                  <a:pt x="1695" y="63"/>
                  <a:pt x="1583" y="67"/>
                </a:cubicBezTo>
                <a:cubicBezTo>
                  <a:pt x="1841" y="655"/>
                  <a:pt x="2020" y="1062"/>
                  <a:pt x="2141" y="1342"/>
                </a:cubicBezTo>
                <a:cubicBezTo>
                  <a:pt x="1494" y="982"/>
                  <a:pt x="847" y="620"/>
                  <a:pt x="201" y="250"/>
                </a:cubicBezTo>
                <a:cubicBezTo>
                  <a:pt x="197" y="250"/>
                  <a:pt x="197" y="246"/>
                  <a:pt x="192" y="246"/>
                </a:cubicBezTo>
                <a:cubicBezTo>
                  <a:pt x="170" y="232"/>
                  <a:pt x="149" y="226"/>
                  <a:pt x="129" y="226"/>
                </a:cubicBezTo>
                <a:cubicBezTo>
                  <a:pt x="83" y="226"/>
                  <a:pt x="46" y="260"/>
                  <a:pt x="28" y="303"/>
                </a:cubicBezTo>
                <a:cubicBezTo>
                  <a:pt x="1" y="366"/>
                  <a:pt x="9" y="451"/>
                  <a:pt x="81" y="495"/>
                </a:cubicBezTo>
                <a:cubicBezTo>
                  <a:pt x="870" y="982"/>
                  <a:pt x="1650" y="1485"/>
                  <a:pt x="2417" y="1998"/>
                </a:cubicBezTo>
                <a:lnTo>
                  <a:pt x="370" y="2279"/>
                </a:lnTo>
                <a:cubicBezTo>
                  <a:pt x="406" y="2386"/>
                  <a:pt x="437" y="2488"/>
                  <a:pt x="473" y="2591"/>
                </a:cubicBezTo>
                <a:cubicBezTo>
                  <a:pt x="2131" y="2363"/>
                  <a:pt x="2654" y="2293"/>
                  <a:pt x="2818" y="2270"/>
                </a:cubicBezTo>
                <a:cubicBezTo>
                  <a:pt x="3420" y="2676"/>
                  <a:pt x="4018" y="3090"/>
                  <a:pt x="4615" y="3509"/>
                </a:cubicBezTo>
                <a:cubicBezTo>
                  <a:pt x="3393" y="3666"/>
                  <a:pt x="2168" y="3791"/>
                  <a:pt x="941" y="3888"/>
                </a:cubicBezTo>
                <a:cubicBezTo>
                  <a:pt x="977" y="3995"/>
                  <a:pt x="1017" y="4098"/>
                  <a:pt x="1061" y="4201"/>
                </a:cubicBezTo>
                <a:cubicBezTo>
                  <a:pt x="2376" y="4098"/>
                  <a:pt x="3697" y="3960"/>
                  <a:pt x="5003" y="3785"/>
                </a:cubicBezTo>
                <a:cubicBezTo>
                  <a:pt x="5765" y="4326"/>
                  <a:pt x="6523" y="4874"/>
                  <a:pt x="7282" y="5417"/>
                </a:cubicBezTo>
                <a:cubicBezTo>
                  <a:pt x="5502" y="5654"/>
                  <a:pt x="3724" y="5935"/>
                  <a:pt x="1948" y="6256"/>
                </a:cubicBezTo>
                <a:cubicBezTo>
                  <a:pt x="1998" y="6359"/>
                  <a:pt x="2051" y="6461"/>
                  <a:pt x="2100" y="6559"/>
                </a:cubicBezTo>
                <a:cubicBezTo>
                  <a:pt x="3946" y="6225"/>
                  <a:pt x="5806" y="5935"/>
                  <a:pt x="7661" y="5695"/>
                </a:cubicBezTo>
                <a:cubicBezTo>
                  <a:pt x="8360" y="6203"/>
                  <a:pt x="9060" y="6707"/>
                  <a:pt x="9765" y="7210"/>
                </a:cubicBezTo>
                <a:cubicBezTo>
                  <a:pt x="7599" y="7567"/>
                  <a:pt x="5444" y="8071"/>
                  <a:pt x="3349" y="8730"/>
                </a:cubicBezTo>
                <a:cubicBezTo>
                  <a:pt x="3411" y="8825"/>
                  <a:pt x="3473" y="8918"/>
                  <a:pt x="3536" y="9012"/>
                </a:cubicBezTo>
                <a:cubicBezTo>
                  <a:pt x="5685" y="8343"/>
                  <a:pt x="7879" y="7830"/>
                  <a:pt x="10095" y="7483"/>
                </a:cubicBezTo>
                <a:lnTo>
                  <a:pt x="10095" y="7487"/>
                </a:lnTo>
                <a:cubicBezTo>
                  <a:pt x="10113" y="7487"/>
                  <a:pt x="10130" y="7483"/>
                  <a:pt x="10144" y="7477"/>
                </a:cubicBezTo>
                <a:cubicBezTo>
                  <a:pt x="10416" y="7670"/>
                  <a:pt x="10684" y="7861"/>
                  <a:pt x="10955" y="8053"/>
                </a:cubicBezTo>
                <a:cubicBezTo>
                  <a:pt x="11348" y="8329"/>
                  <a:pt x="11740" y="8611"/>
                  <a:pt x="12128" y="8895"/>
                </a:cubicBezTo>
                <a:lnTo>
                  <a:pt x="5881" y="11597"/>
                </a:lnTo>
                <a:cubicBezTo>
                  <a:pt x="5979" y="11677"/>
                  <a:pt x="6068" y="11753"/>
                  <a:pt x="6162" y="11829"/>
                </a:cubicBezTo>
                <a:cubicBezTo>
                  <a:pt x="10175" y="10095"/>
                  <a:pt x="11785" y="9395"/>
                  <a:pt x="12431" y="9119"/>
                </a:cubicBezTo>
                <a:cubicBezTo>
                  <a:pt x="13077" y="9596"/>
                  <a:pt x="13719" y="10082"/>
                  <a:pt x="14353" y="10572"/>
                </a:cubicBezTo>
                <a:cubicBezTo>
                  <a:pt x="12596" y="11615"/>
                  <a:pt x="10772" y="12574"/>
                  <a:pt x="8914" y="13430"/>
                </a:cubicBezTo>
                <a:cubicBezTo>
                  <a:pt x="9065" y="13488"/>
                  <a:pt x="9212" y="13533"/>
                  <a:pt x="9364" y="13577"/>
                </a:cubicBezTo>
                <a:cubicBezTo>
                  <a:pt x="11165" y="12735"/>
                  <a:pt x="12927" y="11798"/>
                  <a:pt x="14629" y="10782"/>
                </a:cubicBezTo>
                <a:cubicBezTo>
                  <a:pt x="14861" y="10960"/>
                  <a:pt x="15094" y="11142"/>
                  <a:pt x="15325" y="11321"/>
                </a:cubicBezTo>
                <a:cubicBezTo>
                  <a:pt x="15565" y="10960"/>
                  <a:pt x="15793" y="10559"/>
                  <a:pt x="16003" y="10109"/>
                </a:cubicBezTo>
                <a:cubicBezTo>
                  <a:pt x="15588" y="9810"/>
                  <a:pt x="15174" y="9516"/>
                  <a:pt x="14759" y="9222"/>
                </a:cubicBezTo>
                <a:cubicBezTo>
                  <a:pt x="14678" y="8397"/>
                  <a:pt x="14639" y="7567"/>
                  <a:pt x="14598" y="6755"/>
                </a:cubicBezTo>
                <a:cubicBezTo>
                  <a:pt x="14540" y="5681"/>
                  <a:pt x="14482" y="4579"/>
                  <a:pt x="14340" y="3487"/>
                </a:cubicBezTo>
                <a:cubicBezTo>
                  <a:pt x="14224" y="3384"/>
                  <a:pt x="14099" y="3277"/>
                  <a:pt x="13974" y="3184"/>
                </a:cubicBezTo>
                <a:lnTo>
                  <a:pt x="13974" y="3184"/>
                </a:lnTo>
                <a:cubicBezTo>
                  <a:pt x="14153" y="4379"/>
                  <a:pt x="14215" y="5592"/>
                  <a:pt x="14268" y="6769"/>
                </a:cubicBezTo>
                <a:cubicBezTo>
                  <a:pt x="14308" y="7491"/>
                  <a:pt x="14344" y="8236"/>
                  <a:pt x="14411" y="8975"/>
                </a:cubicBezTo>
                <a:cubicBezTo>
                  <a:pt x="13832" y="8570"/>
                  <a:pt x="13248" y="8164"/>
                  <a:pt x="12672" y="7763"/>
                </a:cubicBezTo>
                <a:cubicBezTo>
                  <a:pt x="12217" y="5788"/>
                  <a:pt x="11883" y="3773"/>
                  <a:pt x="11673" y="1748"/>
                </a:cubicBezTo>
                <a:cubicBezTo>
                  <a:pt x="11558" y="1694"/>
                  <a:pt x="11441" y="1637"/>
                  <a:pt x="11326" y="1579"/>
                </a:cubicBezTo>
                <a:lnTo>
                  <a:pt x="11326" y="1579"/>
                </a:lnTo>
                <a:cubicBezTo>
                  <a:pt x="11531" y="3567"/>
                  <a:pt x="11847" y="5547"/>
                  <a:pt x="12280" y="7495"/>
                </a:cubicBezTo>
                <a:cubicBezTo>
                  <a:pt x="11923" y="7250"/>
                  <a:pt x="11571" y="7005"/>
                  <a:pt x="11219" y="6760"/>
                </a:cubicBezTo>
                <a:cubicBezTo>
                  <a:pt x="10857" y="6510"/>
                  <a:pt x="10496" y="6265"/>
                  <a:pt x="10130" y="6024"/>
                </a:cubicBezTo>
                <a:cubicBezTo>
                  <a:pt x="9752" y="4213"/>
                  <a:pt x="9332" y="2404"/>
                  <a:pt x="8873" y="616"/>
                </a:cubicBezTo>
                <a:cubicBezTo>
                  <a:pt x="8753" y="575"/>
                  <a:pt x="8632" y="540"/>
                  <a:pt x="8512" y="500"/>
                </a:cubicBezTo>
                <a:lnTo>
                  <a:pt x="8512" y="500"/>
                </a:lnTo>
                <a:cubicBezTo>
                  <a:pt x="8963" y="2248"/>
                  <a:pt x="9373" y="4009"/>
                  <a:pt x="9747" y="5770"/>
                </a:cubicBezTo>
                <a:cubicBezTo>
                  <a:pt x="9002" y="5293"/>
                  <a:pt x="8249" y="4829"/>
                  <a:pt x="7491" y="4374"/>
                </a:cubicBezTo>
                <a:cubicBezTo>
                  <a:pt x="7027" y="2929"/>
                  <a:pt x="6550" y="1476"/>
                  <a:pt x="6064" y="36"/>
                </a:cubicBezTo>
                <a:cubicBezTo>
                  <a:pt x="5961" y="32"/>
                  <a:pt x="5841" y="27"/>
                  <a:pt x="5720" y="23"/>
                </a:cubicBezTo>
                <a:lnTo>
                  <a:pt x="5720" y="23"/>
                </a:lnTo>
                <a:cubicBezTo>
                  <a:pt x="6175" y="1387"/>
                  <a:pt x="6630" y="2760"/>
                  <a:pt x="7068" y="4125"/>
                </a:cubicBezTo>
                <a:cubicBezTo>
                  <a:pt x="6363" y="3715"/>
                  <a:pt x="5654" y="3309"/>
                  <a:pt x="4945" y="2908"/>
                </a:cubicBezTo>
                <a:cubicBezTo>
                  <a:pt x="4602" y="1935"/>
                  <a:pt x="4241" y="959"/>
                  <a:pt x="3853" y="1"/>
                </a:cubicBezTo>
                <a:close/>
              </a:path>
            </a:pathLst>
          </a:cu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7"/>
          <p:cNvSpPr txBox="1"/>
          <p:nvPr>
            <p:ph type="ctrTitle"/>
          </p:nvPr>
        </p:nvSpPr>
        <p:spPr>
          <a:xfrm>
            <a:off x="2438627" y="2153400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3" name="Google Shape;653;p7"/>
          <p:cNvSpPr txBox="1"/>
          <p:nvPr>
            <p:ph idx="2" type="ctrTitle"/>
          </p:nvPr>
        </p:nvSpPr>
        <p:spPr>
          <a:xfrm>
            <a:off x="2438627" y="3340725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4" name="Google Shape;654;p7"/>
          <p:cNvSpPr txBox="1"/>
          <p:nvPr>
            <p:ph idx="3" type="ctrTitle"/>
          </p:nvPr>
        </p:nvSpPr>
        <p:spPr>
          <a:xfrm>
            <a:off x="5659327" y="2153400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5" name="Google Shape;655;p7"/>
          <p:cNvSpPr txBox="1"/>
          <p:nvPr>
            <p:ph idx="4" type="ctrTitle"/>
          </p:nvPr>
        </p:nvSpPr>
        <p:spPr>
          <a:xfrm>
            <a:off x="5659327" y="3340725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6" name="Google Shape;656;p7"/>
          <p:cNvSpPr txBox="1"/>
          <p:nvPr>
            <p:ph idx="1" type="subTitle"/>
          </p:nvPr>
        </p:nvSpPr>
        <p:spPr>
          <a:xfrm>
            <a:off x="2438614" y="372719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657" name="Google Shape;657;p7"/>
          <p:cNvSpPr txBox="1"/>
          <p:nvPr>
            <p:ph idx="5" type="subTitle"/>
          </p:nvPr>
        </p:nvSpPr>
        <p:spPr>
          <a:xfrm>
            <a:off x="5659314" y="253987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658" name="Google Shape;658;p7"/>
          <p:cNvSpPr txBox="1"/>
          <p:nvPr>
            <p:ph idx="6" type="subTitle"/>
          </p:nvPr>
        </p:nvSpPr>
        <p:spPr>
          <a:xfrm>
            <a:off x="5659314" y="372719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659" name="Google Shape;659;p7"/>
          <p:cNvSpPr txBox="1"/>
          <p:nvPr>
            <p:ph idx="7" type="subTitle"/>
          </p:nvPr>
        </p:nvSpPr>
        <p:spPr>
          <a:xfrm>
            <a:off x="2438614" y="253987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cxnSp>
        <p:nvCxnSpPr>
          <p:cNvPr id="660" name="Google Shape;660;p7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1" name="Google Shape;661;p7"/>
          <p:cNvSpPr txBox="1"/>
          <p:nvPr>
            <p:ph idx="8"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662" name="Google Shape;662;p7"/>
          <p:cNvGrpSpPr/>
          <p:nvPr/>
        </p:nvGrpSpPr>
        <p:grpSpPr>
          <a:xfrm rot="5400000">
            <a:off x="4372803" y="1913804"/>
            <a:ext cx="474562" cy="390120"/>
            <a:chOff x="4130179" y="3939165"/>
            <a:chExt cx="706930" cy="581141"/>
          </a:xfrm>
        </p:grpSpPr>
        <p:sp>
          <p:nvSpPr>
            <p:cNvPr id="663" name="Google Shape;663;p7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7"/>
          <p:cNvGrpSpPr/>
          <p:nvPr/>
        </p:nvGrpSpPr>
        <p:grpSpPr>
          <a:xfrm>
            <a:off x="1199231" y="-344788"/>
            <a:ext cx="6571511" cy="2507243"/>
            <a:chOff x="1197659" y="-344788"/>
            <a:chExt cx="6571511" cy="2507243"/>
          </a:xfrm>
        </p:grpSpPr>
        <p:sp>
          <p:nvSpPr>
            <p:cNvPr id="667" name="Google Shape;667;p7"/>
            <p:cNvSpPr/>
            <p:nvPr/>
          </p:nvSpPr>
          <p:spPr>
            <a:xfrm>
              <a:off x="4573643" y="801833"/>
              <a:ext cx="374351" cy="515069"/>
            </a:xfrm>
            <a:custGeom>
              <a:rect b="b" l="l" r="r" t="t"/>
              <a:pathLst>
                <a:path extrusionOk="0" h="16215" w="11785">
                  <a:moveTo>
                    <a:pt x="2097" y="0"/>
                  </a:moveTo>
                  <a:cubicBezTo>
                    <a:pt x="1860" y="0"/>
                    <a:pt x="1620" y="57"/>
                    <a:pt x="1377" y="186"/>
                  </a:cubicBezTo>
                  <a:cubicBezTo>
                    <a:pt x="945" y="418"/>
                    <a:pt x="638" y="837"/>
                    <a:pt x="366" y="1247"/>
                  </a:cubicBezTo>
                  <a:cubicBezTo>
                    <a:pt x="210" y="1488"/>
                    <a:pt x="54" y="1737"/>
                    <a:pt x="23" y="2023"/>
                  </a:cubicBezTo>
                  <a:cubicBezTo>
                    <a:pt x="0" y="2250"/>
                    <a:pt x="58" y="2478"/>
                    <a:pt x="125" y="2696"/>
                  </a:cubicBezTo>
                  <a:cubicBezTo>
                    <a:pt x="607" y="4306"/>
                    <a:pt x="1490" y="5416"/>
                    <a:pt x="2537" y="6647"/>
                  </a:cubicBezTo>
                  <a:cubicBezTo>
                    <a:pt x="2894" y="7065"/>
                    <a:pt x="3233" y="7520"/>
                    <a:pt x="3558" y="7993"/>
                  </a:cubicBezTo>
                  <a:cubicBezTo>
                    <a:pt x="4780" y="9759"/>
                    <a:pt x="5877" y="11738"/>
                    <a:pt x="7607" y="12924"/>
                  </a:cubicBezTo>
                  <a:cubicBezTo>
                    <a:pt x="8164" y="13308"/>
                    <a:pt x="8788" y="13593"/>
                    <a:pt x="9345" y="13981"/>
                  </a:cubicBezTo>
                  <a:cubicBezTo>
                    <a:pt x="10202" y="14579"/>
                    <a:pt x="10866" y="15404"/>
                    <a:pt x="11517" y="16215"/>
                  </a:cubicBezTo>
                  <a:cubicBezTo>
                    <a:pt x="11562" y="15288"/>
                    <a:pt x="11784" y="14245"/>
                    <a:pt x="11740" y="13335"/>
                  </a:cubicBezTo>
                  <a:cubicBezTo>
                    <a:pt x="11683" y="12193"/>
                    <a:pt x="10848" y="11324"/>
                    <a:pt x="10492" y="10290"/>
                  </a:cubicBezTo>
                  <a:cubicBezTo>
                    <a:pt x="10179" y="9380"/>
                    <a:pt x="10238" y="8421"/>
                    <a:pt x="9885" y="7538"/>
                  </a:cubicBezTo>
                  <a:cubicBezTo>
                    <a:pt x="9452" y="6477"/>
                    <a:pt x="8601" y="5514"/>
                    <a:pt x="7683" y="4855"/>
                  </a:cubicBezTo>
                  <a:cubicBezTo>
                    <a:pt x="7290" y="4573"/>
                    <a:pt x="6867" y="4332"/>
                    <a:pt x="6501" y="4021"/>
                  </a:cubicBezTo>
                  <a:cubicBezTo>
                    <a:pt x="6166" y="3731"/>
                    <a:pt x="5882" y="3387"/>
                    <a:pt x="5600" y="3048"/>
                  </a:cubicBezTo>
                  <a:cubicBezTo>
                    <a:pt x="4857" y="2147"/>
                    <a:pt x="3549" y="0"/>
                    <a:pt x="2097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4582855" y="809266"/>
              <a:ext cx="363868" cy="507827"/>
            </a:xfrm>
            <a:custGeom>
              <a:rect b="b" l="l" r="r" t="t"/>
              <a:pathLst>
                <a:path extrusionOk="0" h="15987" w="11455">
                  <a:moveTo>
                    <a:pt x="1003" y="1"/>
                  </a:moveTo>
                  <a:cubicBezTo>
                    <a:pt x="785" y="135"/>
                    <a:pt x="602" y="318"/>
                    <a:pt x="437" y="518"/>
                  </a:cubicBezTo>
                  <a:cubicBezTo>
                    <a:pt x="441" y="523"/>
                    <a:pt x="445" y="532"/>
                    <a:pt x="451" y="536"/>
                  </a:cubicBezTo>
                  <a:lnTo>
                    <a:pt x="477" y="585"/>
                  </a:lnTo>
                  <a:lnTo>
                    <a:pt x="0" y="2952"/>
                  </a:lnTo>
                  <a:cubicBezTo>
                    <a:pt x="44" y="3077"/>
                    <a:pt x="98" y="3203"/>
                    <a:pt x="147" y="3322"/>
                  </a:cubicBezTo>
                  <a:cubicBezTo>
                    <a:pt x="414" y="2003"/>
                    <a:pt x="566" y="1263"/>
                    <a:pt x="647" y="844"/>
                  </a:cubicBezTo>
                  <a:cubicBezTo>
                    <a:pt x="758" y="1013"/>
                    <a:pt x="927" y="1272"/>
                    <a:pt x="1190" y="1673"/>
                  </a:cubicBezTo>
                  <a:cubicBezTo>
                    <a:pt x="1204" y="1695"/>
                    <a:pt x="1217" y="1717"/>
                    <a:pt x="1231" y="1740"/>
                  </a:cubicBezTo>
                  <a:lnTo>
                    <a:pt x="700" y="4375"/>
                  </a:lnTo>
                  <a:cubicBezTo>
                    <a:pt x="754" y="4464"/>
                    <a:pt x="811" y="4553"/>
                    <a:pt x="869" y="4638"/>
                  </a:cubicBezTo>
                  <a:cubicBezTo>
                    <a:pt x="1159" y="3198"/>
                    <a:pt x="1315" y="2423"/>
                    <a:pt x="1400" y="2003"/>
                  </a:cubicBezTo>
                  <a:cubicBezTo>
                    <a:pt x="1579" y="2275"/>
                    <a:pt x="1762" y="2547"/>
                    <a:pt x="1953" y="2814"/>
                  </a:cubicBezTo>
                  <a:cubicBezTo>
                    <a:pt x="1966" y="2832"/>
                    <a:pt x="1980" y="2851"/>
                    <a:pt x="1988" y="2868"/>
                  </a:cubicBezTo>
                  <a:lnTo>
                    <a:pt x="1467" y="5463"/>
                  </a:lnTo>
                  <a:cubicBezTo>
                    <a:pt x="1525" y="5539"/>
                    <a:pt x="1583" y="5615"/>
                    <a:pt x="1641" y="5686"/>
                  </a:cubicBezTo>
                  <a:cubicBezTo>
                    <a:pt x="1935" y="4246"/>
                    <a:pt x="2087" y="3497"/>
                    <a:pt x="2167" y="3104"/>
                  </a:cubicBezTo>
                  <a:cubicBezTo>
                    <a:pt x="2359" y="3363"/>
                    <a:pt x="2559" y="3612"/>
                    <a:pt x="2778" y="3853"/>
                  </a:cubicBezTo>
                  <a:lnTo>
                    <a:pt x="2256" y="6426"/>
                  </a:lnTo>
                  <a:cubicBezTo>
                    <a:pt x="2318" y="6497"/>
                    <a:pt x="2381" y="6569"/>
                    <a:pt x="2439" y="6640"/>
                  </a:cubicBezTo>
                  <a:cubicBezTo>
                    <a:pt x="2742" y="5142"/>
                    <a:pt x="2890" y="4411"/>
                    <a:pt x="2960" y="4049"/>
                  </a:cubicBezTo>
                  <a:cubicBezTo>
                    <a:pt x="3170" y="4268"/>
                    <a:pt x="3384" y="4473"/>
                    <a:pt x="3602" y="4674"/>
                  </a:cubicBezTo>
                  <a:lnTo>
                    <a:pt x="3040" y="7438"/>
                  </a:lnTo>
                  <a:cubicBezTo>
                    <a:pt x="3099" y="7518"/>
                    <a:pt x="3157" y="7603"/>
                    <a:pt x="3215" y="7683"/>
                  </a:cubicBezTo>
                  <a:cubicBezTo>
                    <a:pt x="3558" y="5981"/>
                    <a:pt x="3719" y="5199"/>
                    <a:pt x="3789" y="4843"/>
                  </a:cubicBezTo>
                  <a:cubicBezTo>
                    <a:pt x="3795" y="4852"/>
                    <a:pt x="3803" y="4861"/>
                    <a:pt x="3812" y="4866"/>
                  </a:cubicBezTo>
                  <a:cubicBezTo>
                    <a:pt x="4022" y="5057"/>
                    <a:pt x="4231" y="5244"/>
                    <a:pt x="4432" y="5440"/>
                  </a:cubicBezTo>
                  <a:lnTo>
                    <a:pt x="3803" y="8553"/>
                  </a:lnTo>
                  <a:cubicBezTo>
                    <a:pt x="3861" y="8638"/>
                    <a:pt x="3915" y="8722"/>
                    <a:pt x="3972" y="8811"/>
                  </a:cubicBezTo>
                  <a:cubicBezTo>
                    <a:pt x="4374" y="6831"/>
                    <a:pt x="4544" y="5985"/>
                    <a:pt x="4619" y="5619"/>
                  </a:cubicBezTo>
                  <a:cubicBezTo>
                    <a:pt x="4838" y="5833"/>
                    <a:pt x="5052" y="6056"/>
                    <a:pt x="5248" y="6292"/>
                  </a:cubicBezTo>
                  <a:lnTo>
                    <a:pt x="4561" y="9685"/>
                  </a:lnTo>
                  <a:cubicBezTo>
                    <a:pt x="4619" y="9770"/>
                    <a:pt x="4678" y="9850"/>
                    <a:pt x="4735" y="9930"/>
                  </a:cubicBezTo>
                  <a:cubicBezTo>
                    <a:pt x="5168" y="7782"/>
                    <a:pt x="5351" y="6885"/>
                    <a:pt x="5427" y="6510"/>
                  </a:cubicBezTo>
                  <a:cubicBezTo>
                    <a:pt x="5497" y="6609"/>
                    <a:pt x="5569" y="6703"/>
                    <a:pt x="5635" y="6800"/>
                  </a:cubicBezTo>
                  <a:cubicBezTo>
                    <a:pt x="5769" y="6988"/>
                    <a:pt x="5894" y="7184"/>
                    <a:pt x="6015" y="7380"/>
                  </a:cubicBezTo>
                  <a:lnTo>
                    <a:pt x="5333" y="10747"/>
                  </a:lnTo>
                  <a:cubicBezTo>
                    <a:pt x="5395" y="10823"/>
                    <a:pt x="5453" y="10898"/>
                    <a:pt x="5511" y="10969"/>
                  </a:cubicBezTo>
                  <a:cubicBezTo>
                    <a:pt x="5935" y="8883"/>
                    <a:pt x="6108" y="8014"/>
                    <a:pt x="6184" y="7656"/>
                  </a:cubicBezTo>
                  <a:cubicBezTo>
                    <a:pt x="6372" y="7973"/>
                    <a:pt x="6559" y="8294"/>
                    <a:pt x="6750" y="8615"/>
                  </a:cubicBezTo>
                  <a:lnTo>
                    <a:pt x="6135" y="11674"/>
                  </a:lnTo>
                  <a:cubicBezTo>
                    <a:pt x="6193" y="11741"/>
                    <a:pt x="6256" y="11803"/>
                    <a:pt x="6318" y="11861"/>
                  </a:cubicBezTo>
                  <a:cubicBezTo>
                    <a:pt x="6705" y="9957"/>
                    <a:pt x="6857" y="9195"/>
                    <a:pt x="6920" y="8887"/>
                  </a:cubicBezTo>
                  <a:cubicBezTo>
                    <a:pt x="6964" y="8963"/>
                    <a:pt x="7014" y="9035"/>
                    <a:pt x="7063" y="9105"/>
                  </a:cubicBezTo>
                  <a:cubicBezTo>
                    <a:pt x="7201" y="9325"/>
                    <a:pt x="7353" y="9533"/>
                    <a:pt x="7513" y="9739"/>
                  </a:cubicBezTo>
                  <a:lnTo>
                    <a:pt x="6969" y="12437"/>
                  </a:lnTo>
                  <a:cubicBezTo>
                    <a:pt x="7032" y="12486"/>
                    <a:pt x="7094" y="12535"/>
                    <a:pt x="7160" y="12583"/>
                  </a:cubicBezTo>
                  <a:cubicBezTo>
                    <a:pt x="7513" y="10850"/>
                    <a:pt x="7642" y="10202"/>
                    <a:pt x="7691" y="9961"/>
                  </a:cubicBezTo>
                  <a:cubicBezTo>
                    <a:pt x="7758" y="10042"/>
                    <a:pt x="7825" y="10118"/>
                    <a:pt x="7892" y="10198"/>
                  </a:cubicBezTo>
                  <a:cubicBezTo>
                    <a:pt x="8030" y="10358"/>
                    <a:pt x="8173" y="10519"/>
                    <a:pt x="8311" y="10679"/>
                  </a:cubicBezTo>
                  <a:lnTo>
                    <a:pt x="7839" y="13017"/>
                  </a:lnTo>
                  <a:cubicBezTo>
                    <a:pt x="7901" y="13056"/>
                    <a:pt x="7972" y="13097"/>
                    <a:pt x="8035" y="13132"/>
                  </a:cubicBezTo>
                  <a:cubicBezTo>
                    <a:pt x="8337" y="11643"/>
                    <a:pt x="8450" y="11090"/>
                    <a:pt x="8489" y="10889"/>
                  </a:cubicBezTo>
                  <a:cubicBezTo>
                    <a:pt x="8588" y="11000"/>
                    <a:pt x="8681" y="11112"/>
                    <a:pt x="8775" y="11224"/>
                  </a:cubicBezTo>
                  <a:cubicBezTo>
                    <a:pt x="8886" y="11358"/>
                    <a:pt x="8998" y="11496"/>
                    <a:pt x="9105" y="11634"/>
                  </a:cubicBezTo>
                  <a:lnTo>
                    <a:pt x="8722" y="13529"/>
                  </a:lnTo>
                  <a:cubicBezTo>
                    <a:pt x="8788" y="13569"/>
                    <a:pt x="8855" y="13609"/>
                    <a:pt x="8917" y="13653"/>
                  </a:cubicBezTo>
                  <a:cubicBezTo>
                    <a:pt x="9158" y="12468"/>
                    <a:pt x="9247" y="12027"/>
                    <a:pt x="9283" y="11861"/>
                  </a:cubicBezTo>
                  <a:cubicBezTo>
                    <a:pt x="9488" y="12138"/>
                    <a:pt x="9689" y="12418"/>
                    <a:pt x="9876" y="12708"/>
                  </a:cubicBezTo>
                  <a:lnTo>
                    <a:pt x="9582" y="14157"/>
                  </a:lnTo>
                  <a:cubicBezTo>
                    <a:pt x="9644" y="14215"/>
                    <a:pt x="9707" y="14269"/>
                    <a:pt x="9769" y="14327"/>
                  </a:cubicBezTo>
                  <a:cubicBezTo>
                    <a:pt x="9948" y="13449"/>
                    <a:pt x="10014" y="13110"/>
                    <a:pt x="10041" y="12980"/>
                  </a:cubicBezTo>
                  <a:cubicBezTo>
                    <a:pt x="10135" y="13136"/>
                    <a:pt x="10224" y="13288"/>
                    <a:pt x="10309" y="13449"/>
                  </a:cubicBezTo>
                  <a:cubicBezTo>
                    <a:pt x="10411" y="13640"/>
                    <a:pt x="10504" y="13832"/>
                    <a:pt x="10594" y="14033"/>
                  </a:cubicBezTo>
                  <a:lnTo>
                    <a:pt x="10403" y="14987"/>
                  </a:lnTo>
                  <a:cubicBezTo>
                    <a:pt x="10460" y="15054"/>
                    <a:pt x="10523" y="15125"/>
                    <a:pt x="10585" y="15192"/>
                  </a:cubicBezTo>
                  <a:cubicBezTo>
                    <a:pt x="10687" y="14679"/>
                    <a:pt x="10728" y="14470"/>
                    <a:pt x="10745" y="14385"/>
                  </a:cubicBezTo>
                  <a:cubicBezTo>
                    <a:pt x="10955" y="14902"/>
                    <a:pt x="11115" y="15437"/>
                    <a:pt x="11222" y="15986"/>
                  </a:cubicBezTo>
                  <a:cubicBezTo>
                    <a:pt x="11191" y="15807"/>
                    <a:pt x="11156" y="15624"/>
                    <a:pt x="11115" y="15446"/>
                  </a:cubicBezTo>
                  <a:lnTo>
                    <a:pt x="11115" y="15446"/>
                  </a:lnTo>
                  <a:lnTo>
                    <a:pt x="11267" y="15478"/>
                  </a:lnTo>
                  <a:cubicBezTo>
                    <a:pt x="11272" y="15406"/>
                    <a:pt x="11280" y="15334"/>
                    <a:pt x="11290" y="15258"/>
                  </a:cubicBezTo>
                  <a:cubicBezTo>
                    <a:pt x="11125" y="15227"/>
                    <a:pt x="11076" y="15215"/>
                    <a:pt x="11058" y="15215"/>
                  </a:cubicBezTo>
                  <a:cubicBezTo>
                    <a:pt x="10986" y="14937"/>
                    <a:pt x="10901" y="14661"/>
                    <a:pt x="10804" y="14394"/>
                  </a:cubicBezTo>
                  <a:lnTo>
                    <a:pt x="10804" y="14394"/>
                  </a:lnTo>
                  <a:lnTo>
                    <a:pt x="11374" y="14515"/>
                  </a:lnTo>
                  <a:cubicBezTo>
                    <a:pt x="11383" y="14439"/>
                    <a:pt x="11393" y="14367"/>
                    <a:pt x="11401" y="14295"/>
                  </a:cubicBezTo>
                  <a:cubicBezTo>
                    <a:pt x="10924" y="14198"/>
                    <a:pt x="10763" y="14167"/>
                    <a:pt x="10710" y="14153"/>
                  </a:cubicBezTo>
                  <a:cubicBezTo>
                    <a:pt x="10611" y="13904"/>
                    <a:pt x="10500" y="13653"/>
                    <a:pt x="10380" y="13408"/>
                  </a:cubicBezTo>
                  <a:cubicBezTo>
                    <a:pt x="10362" y="13377"/>
                    <a:pt x="10344" y="13342"/>
                    <a:pt x="10331" y="13311"/>
                  </a:cubicBezTo>
                  <a:lnTo>
                    <a:pt x="10331" y="13311"/>
                  </a:lnTo>
                  <a:lnTo>
                    <a:pt x="11450" y="13542"/>
                  </a:lnTo>
                  <a:cubicBezTo>
                    <a:pt x="11455" y="13466"/>
                    <a:pt x="11455" y="13391"/>
                    <a:pt x="11455" y="13319"/>
                  </a:cubicBezTo>
                  <a:cubicBezTo>
                    <a:pt x="10599" y="13141"/>
                    <a:pt x="10300" y="13083"/>
                    <a:pt x="10197" y="13060"/>
                  </a:cubicBezTo>
                  <a:cubicBezTo>
                    <a:pt x="10037" y="12762"/>
                    <a:pt x="9858" y="12472"/>
                    <a:pt x="9671" y="12187"/>
                  </a:cubicBezTo>
                  <a:lnTo>
                    <a:pt x="9671" y="12187"/>
                  </a:lnTo>
                  <a:lnTo>
                    <a:pt x="11356" y="12530"/>
                  </a:lnTo>
                  <a:cubicBezTo>
                    <a:pt x="11334" y="12455"/>
                    <a:pt x="11312" y="12374"/>
                    <a:pt x="11280" y="12294"/>
                  </a:cubicBezTo>
                  <a:cubicBezTo>
                    <a:pt x="10082" y="12048"/>
                    <a:pt x="9648" y="11959"/>
                    <a:pt x="9497" y="11928"/>
                  </a:cubicBezTo>
                  <a:cubicBezTo>
                    <a:pt x="9306" y="11652"/>
                    <a:pt x="9105" y="11389"/>
                    <a:pt x="8905" y="11126"/>
                  </a:cubicBezTo>
                  <a:cubicBezTo>
                    <a:pt x="8878" y="11090"/>
                    <a:pt x="8851" y="11058"/>
                    <a:pt x="8824" y="11023"/>
                  </a:cubicBezTo>
                  <a:lnTo>
                    <a:pt x="8824" y="11023"/>
                  </a:lnTo>
                  <a:lnTo>
                    <a:pt x="10889" y="11447"/>
                  </a:lnTo>
                  <a:cubicBezTo>
                    <a:pt x="10844" y="11366"/>
                    <a:pt x="10799" y="11282"/>
                    <a:pt x="10750" y="11197"/>
                  </a:cubicBezTo>
                  <a:cubicBezTo>
                    <a:pt x="9354" y="10912"/>
                    <a:pt x="8815" y="10800"/>
                    <a:pt x="8610" y="10755"/>
                  </a:cubicBezTo>
                  <a:cubicBezTo>
                    <a:pt x="8423" y="10529"/>
                    <a:pt x="8230" y="10296"/>
                    <a:pt x="8048" y="10068"/>
                  </a:cubicBezTo>
                  <a:cubicBezTo>
                    <a:pt x="7985" y="9993"/>
                    <a:pt x="7923" y="9918"/>
                    <a:pt x="7865" y="9842"/>
                  </a:cubicBezTo>
                  <a:lnTo>
                    <a:pt x="7865" y="9842"/>
                  </a:lnTo>
                  <a:lnTo>
                    <a:pt x="10313" y="10341"/>
                  </a:lnTo>
                  <a:cubicBezTo>
                    <a:pt x="10278" y="10261"/>
                    <a:pt x="10246" y="10181"/>
                    <a:pt x="10215" y="10100"/>
                  </a:cubicBezTo>
                  <a:cubicBezTo>
                    <a:pt x="8561" y="9757"/>
                    <a:pt x="7919" y="9628"/>
                    <a:pt x="7669" y="9574"/>
                  </a:cubicBezTo>
                  <a:cubicBezTo>
                    <a:pt x="7531" y="9382"/>
                    <a:pt x="7401" y="9177"/>
                    <a:pt x="7277" y="8972"/>
                  </a:cubicBezTo>
                  <a:cubicBezTo>
                    <a:pt x="7223" y="8878"/>
                    <a:pt x="7174" y="8790"/>
                    <a:pt x="7121" y="8700"/>
                  </a:cubicBezTo>
                  <a:lnTo>
                    <a:pt x="7121" y="8700"/>
                  </a:lnTo>
                  <a:lnTo>
                    <a:pt x="10010" y="9293"/>
                  </a:lnTo>
                  <a:cubicBezTo>
                    <a:pt x="9996" y="9218"/>
                    <a:pt x="9983" y="9137"/>
                    <a:pt x="9969" y="9061"/>
                  </a:cubicBezTo>
                  <a:cubicBezTo>
                    <a:pt x="8016" y="8660"/>
                    <a:pt x="7267" y="8504"/>
                    <a:pt x="6983" y="8446"/>
                  </a:cubicBezTo>
                  <a:cubicBezTo>
                    <a:pt x="6826" y="8165"/>
                    <a:pt x="6679" y="7875"/>
                    <a:pt x="6528" y="7590"/>
                  </a:cubicBezTo>
                  <a:lnTo>
                    <a:pt x="6528" y="7590"/>
                  </a:lnTo>
                  <a:lnTo>
                    <a:pt x="9849" y="8272"/>
                  </a:lnTo>
                  <a:cubicBezTo>
                    <a:pt x="9836" y="8191"/>
                    <a:pt x="9823" y="8115"/>
                    <a:pt x="9805" y="8041"/>
                  </a:cubicBezTo>
                  <a:cubicBezTo>
                    <a:pt x="7594" y="7586"/>
                    <a:pt x="6728" y="7407"/>
                    <a:pt x="6390" y="7335"/>
                  </a:cubicBezTo>
                  <a:cubicBezTo>
                    <a:pt x="6251" y="7086"/>
                    <a:pt x="6108" y="6837"/>
                    <a:pt x="5952" y="6591"/>
                  </a:cubicBezTo>
                  <a:cubicBezTo>
                    <a:pt x="5930" y="6551"/>
                    <a:pt x="5903" y="6506"/>
                    <a:pt x="5872" y="6466"/>
                  </a:cubicBezTo>
                  <a:lnTo>
                    <a:pt x="5872" y="6466"/>
                  </a:lnTo>
                  <a:lnTo>
                    <a:pt x="9559" y="7224"/>
                  </a:lnTo>
                  <a:cubicBezTo>
                    <a:pt x="9524" y="7140"/>
                    <a:pt x="9483" y="7059"/>
                    <a:pt x="9448" y="6979"/>
                  </a:cubicBezTo>
                  <a:cubicBezTo>
                    <a:pt x="7090" y="6493"/>
                    <a:pt x="6104" y="6292"/>
                    <a:pt x="5694" y="6207"/>
                  </a:cubicBezTo>
                  <a:cubicBezTo>
                    <a:pt x="5516" y="5954"/>
                    <a:pt x="5320" y="5713"/>
                    <a:pt x="5114" y="5485"/>
                  </a:cubicBezTo>
                  <a:cubicBezTo>
                    <a:pt x="5052" y="5419"/>
                    <a:pt x="4989" y="5351"/>
                    <a:pt x="4927" y="5285"/>
                  </a:cubicBezTo>
                  <a:lnTo>
                    <a:pt x="4927" y="5285"/>
                  </a:lnTo>
                  <a:lnTo>
                    <a:pt x="8905" y="6100"/>
                  </a:lnTo>
                  <a:cubicBezTo>
                    <a:pt x="8837" y="6012"/>
                    <a:pt x="8765" y="5922"/>
                    <a:pt x="8695" y="5833"/>
                  </a:cubicBezTo>
                  <a:cubicBezTo>
                    <a:pt x="6269" y="5333"/>
                    <a:pt x="5163" y="5106"/>
                    <a:pt x="4659" y="5004"/>
                  </a:cubicBezTo>
                  <a:cubicBezTo>
                    <a:pt x="4495" y="4835"/>
                    <a:pt x="4325" y="4670"/>
                    <a:pt x="4160" y="4500"/>
                  </a:cubicBezTo>
                  <a:cubicBezTo>
                    <a:pt x="4009" y="4349"/>
                    <a:pt x="3857" y="4197"/>
                    <a:pt x="3715" y="4045"/>
                  </a:cubicBezTo>
                  <a:lnTo>
                    <a:pt x="3715" y="4045"/>
                  </a:lnTo>
                  <a:lnTo>
                    <a:pt x="7714" y="4866"/>
                  </a:lnTo>
                  <a:cubicBezTo>
                    <a:pt x="7607" y="4781"/>
                    <a:pt x="7500" y="4701"/>
                    <a:pt x="7393" y="4621"/>
                  </a:cubicBezTo>
                  <a:cubicBezTo>
                    <a:pt x="7361" y="4598"/>
                    <a:pt x="7335" y="4580"/>
                    <a:pt x="7308" y="4563"/>
                  </a:cubicBezTo>
                  <a:cubicBezTo>
                    <a:pt x="5034" y="4094"/>
                    <a:pt x="3960" y="3876"/>
                    <a:pt x="3456" y="3769"/>
                  </a:cubicBezTo>
                  <a:cubicBezTo>
                    <a:pt x="3384" y="3688"/>
                    <a:pt x="3318" y="3608"/>
                    <a:pt x="3246" y="3528"/>
                  </a:cubicBezTo>
                  <a:cubicBezTo>
                    <a:pt x="3067" y="3314"/>
                    <a:pt x="2898" y="3091"/>
                    <a:pt x="2738" y="2859"/>
                  </a:cubicBezTo>
                  <a:lnTo>
                    <a:pt x="2738" y="2859"/>
                  </a:lnTo>
                  <a:lnTo>
                    <a:pt x="5921" y="3510"/>
                  </a:lnTo>
                  <a:cubicBezTo>
                    <a:pt x="5832" y="3421"/>
                    <a:pt x="5748" y="3332"/>
                    <a:pt x="5667" y="3234"/>
                  </a:cubicBezTo>
                  <a:cubicBezTo>
                    <a:pt x="3839" y="2859"/>
                    <a:pt x="2974" y="2680"/>
                    <a:pt x="2559" y="2596"/>
                  </a:cubicBezTo>
                  <a:cubicBezTo>
                    <a:pt x="2532" y="2551"/>
                    <a:pt x="2501" y="2507"/>
                    <a:pt x="2470" y="2462"/>
                  </a:cubicBezTo>
                  <a:cubicBezTo>
                    <a:pt x="2314" y="2221"/>
                    <a:pt x="2167" y="1972"/>
                    <a:pt x="2015" y="1722"/>
                  </a:cubicBezTo>
                  <a:lnTo>
                    <a:pt x="2015" y="1722"/>
                  </a:lnTo>
                  <a:lnTo>
                    <a:pt x="4927" y="2320"/>
                  </a:lnTo>
                  <a:cubicBezTo>
                    <a:pt x="4860" y="2235"/>
                    <a:pt x="4793" y="2145"/>
                    <a:pt x="4726" y="2057"/>
                  </a:cubicBezTo>
                  <a:cubicBezTo>
                    <a:pt x="3099" y="1722"/>
                    <a:pt x="2278" y="1553"/>
                    <a:pt x="1869" y="1468"/>
                  </a:cubicBezTo>
                  <a:cubicBezTo>
                    <a:pt x="1837" y="1414"/>
                    <a:pt x="1805" y="1365"/>
                    <a:pt x="1774" y="1312"/>
                  </a:cubicBezTo>
                  <a:lnTo>
                    <a:pt x="1355" y="598"/>
                  </a:lnTo>
                  <a:lnTo>
                    <a:pt x="3991" y="1138"/>
                  </a:lnTo>
                  <a:cubicBezTo>
                    <a:pt x="3910" y="1044"/>
                    <a:pt x="3826" y="955"/>
                    <a:pt x="3741" y="861"/>
                  </a:cubicBezTo>
                  <a:cubicBezTo>
                    <a:pt x="2363" y="581"/>
                    <a:pt x="1614" y="429"/>
                    <a:pt x="1204" y="344"/>
                  </a:cubicBezTo>
                  <a:cubicBezTo>
                    <a:pt x="1168" y="282"/>
                    <a:pt x="1128" y="215"/>
                    <a:pt x="1087" y="143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3382233" y="-173956"/>
              <a:ext cx="1249349" cy="1785733"/>
            </a:xfrm>
            <a:custGeom>
              <a:rect b="b" l="l" r="r" t="t"/>
              <a:pathLst>
                <a:path extrusionOk="0" h="56217" w="39331">
                  <a:moveTo>
                    <a:pt x="27791" y="0"/>
                  </a:moveTo>
                  <a:cubicBezTo>
                    <a:pt x="27308" y="0"/>
                    <a:pt x="26830" y="57"/>
                    <a:pt x="26374" y="220"/>
                  </a:cubicBezTo>
                  <a:cubicBezTo>
                    <a:pt x="25647" y="483"/>
                    <a:pt x="25041" y="1000"/>
                    <a:pt x="24474" y="1522"/>
                  </a:cubicBezTo>
                  <a:cubicBezTo>
                    <a:pt x="20270" y="5356"/>
                    <a:pt x="18192" y="9690"/>
                    <a:pt x="15976" y="14702"/>
                  </a:cubicBezTo>
                  <a:cubicBezTo>
                    <a:pt x="15218" y="16419"/>
                    <a:pt x="14321" y="18113"/>
                    <a:pt x="13358" y="19807"/>
                  </a:cubicBezTo>
                  <a:cubicBezTo>
                    <a:pt x="9778" y="26134"/>
                    <a:pt x="5351" y="32399"/>
                    <a:pt x="4276" y="39439"/>
                  </a:cubicBezTo>
                  <a:cubicBezTo>
                    <a:pt x="3928" y="41704"/>
                    <a:pt x="3986" y="44032"/>
                    <a:pt x="3625" y="46301"/>
                  </a:cubicBezTo>
                  <a:cubicBezTo>
                    <a:pt x="3063" y="49788"/>
                    <a:pt x="1525" y="53029"/>
                    <a:pt x="0" y="56217"/>
                  </a:cubicBezTo>
                  <a:lnTo>
                    <a:pt x="0" y="56217"/>
                  </a:lnTo>
                  <a:cubicBezTo>
                    <a:pt x="2898" y="54986"/>
                    <a:pt x="6412" y="54130"/>
                    <a:pt x="9127" y="52650"/>
                  </a:cubicBezTo>
                  <a:cubicBezTo>
                    <a:pt x="12525" y="50786"/>
                    <a:pt x="13947" y="46970"/>
                    <a:pt x="16582" y="44348"/>
                  </a:cubicBezTo>
                  <a:cubicBezTo>
                    <a:pt x="18887" y="42056"/>
                    <a:pt x="21910" y="40826"/>
                    <a:pt x="24077" y="38440"/>
                  </a:cubicBezTo>
                  <a:cubicBezTo>
                    <a:pt x="26691" y="35569"/>
                    <a:pt x="28358" y="31542"/>
                    <a:pt x="29027" y="27758"/>
                  </a:cubicBezTo>
                  <a:cubicBezTo>
                    <a:pt x="29307" y="26152"/>
                    <a:pt x="29424" y="24511"/>
                    <a:pt x="29834" y="22937"/>
                  </a:cubicBezTo>
                  <a:cubicBezTo>
                    <a:pt x="30217" y="21484"/>
                    <a:pt x="30842" y="20106"/>
                    <a:pt x="31470" y="18746"/>
                  </a:cubicBezTo>
                  <a:cubicBezTo>
                    <a:pt x="33387" y="14569"/>
                    <a:pt x="39331" y="5566"/>
                    <a:pt x="33984" y="1647"/>
                  </a:cubicBezTo>
                  <a:cubicBezTo>
                    <a:pt x="32634" y="657"/>
                    <a:pt x="30908" y="340"/>
                    <a:pt x="29249" y="122"/>
                  </a:cubicBezTo>
                  <a:cubicBezTo>
                    <a:pt x="28767" y="57"/>
                    <a:pt x="28276" y="0"/>
                    <a:pt x="27791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3381630" y="-158645"/>
              <a:ext cx="1115841" cy="1770295"/>
            </a:xfrm>
            <a:custGeom>
              <a:rect b="b" l="l" r="r" t="t"/>
              <a:pathLst>
                <a:path extrusionOk="0" h="55731" w="35128">
                  <a:moveTo>
                    <a:pt x="31315" y="1"/>
                  </a:moveTo>
                  <a:cubicBezTo>
                    <a:pt x="31297" y="23"/>
                    <a:pt x="31284" y="50"/>
                    <a:pt x="31270" y="72"/>
                  </a:cubicBezTo>
                  <a:lnTo>
                    <a:pt x="31172" y="233"/>
                  </a:lnTo>
                  <a:lnTo>
                    <a:pt x="23240" y="2257"/>
                  </a:lnTo>
                  <a:cubicBezTo>
                    <a:pt x="22924" y="2587"/>
                    <a:pt x="22621" y="2921"/>
                    <a:pt x="22331" y="3256"/>
                  </a:cubicBezTo>
                  <a:cubicBezTo>
                    <a:pt x="26749" y="2128"/>
                    <a:pt x="29233" y="1490"/>
                    <a:pt x="30628" y="1133"/>
                  </a:cubicBezTo>
                  <a:lnTo>
                    <a:pt x="30628" y="1133"/>
                  </a:lnTo>
                  <a:cubicBezTo>
                    <a:pt x="30276" y="1717"/>
                    <a:pt x="29733" y="2614"/>
                    <a:pt x="28889" y="4009"/>
                  </a:cubicBezTo>
                  <a:cubicBezTo>
                    <a:pt x="28844" y="4085"/>
                    <a:pt x="28801" y="4161"/>
                    <a:pt x="28751" y="4236"/>
                  </a:cubicBezTo>
                  <a:lnTo>
                    <a:pt x="19932" y="6493"/>
                  </a:lnTo>
                  <a:cubicBezTo>
                    <a:pt x="19740" y="6792"/>
                    <a:pt x="19548" y="7094"/>
                    <a:pt x="19365" y="7398"/>
                  </a:cubicBezTo>
                  <a:cubicBezTo>
                    <a:pt x="24203" y="6162"/>
                    <a:pt x="26807" y="5499"/>
                    <a:pt x="28208" y="5137"/>
                  </a:cubicBezTo>
                  <a:lnTo>
                    <a:pt x="28208" y="5137"/>
                  </a:lnTo>
                  <a:cubicBezTo>
                    <a:pt x="27641" y="6082"/>
                    <a:pt x="27075" y="7041"/>
                    <a:pt x="26539" y="8022"/>
                  </a:cubicBezTo>
                  <a:cubicBezTo>
                    <a:pt x="26504" y="8084"/>
                    <a:pt x="26469" y="8147"/>
                    <a:pt x="26432" y="8214"/>
                  </a:cubicBezTo>
                  <a:lnTo>
                    <a:pt x="17738" y="10434"/>
                  </a:lnTo>
                  <a:cubicBezTo>
                    <a:pt x="17596" y="10724"/>
                    <a:pt x="17453" y="11019"/>
                    <a:pt x="17314" y="11309"/>
                  </a:cubicBezTo>
                  <a:cubicBezTo>
                    <a:pt x="22148" y="10074"/>
                    <a:pt x="24658" y="9432"/>
                    <a:pt x="25961" y="9101"/>
                  </a:cubicBezTo>
                  <a:lnTo>
                    <a:pt x="25961" y="9101"/>
                  </a:lnTo>
                  <a:cubicBezTo>
                    <a:pt x="25461" y="10064"/>
                    <a:pt x="24992" y="11054"/>
                    <a:pt x="24587" y="12070"/>
                  </a:cubicBezTo>
                  <a:lnTo>
                    <a:pt x="15968" y="14274"/>
                  </a:lnTo>
                  <a:cubicBezTo>
                    <a:pt x="15843" y="14568"/>
                    <a:pt x="15709" y="14853"/>
                    <a:pt x="15575" y="15138"/>
                  </a:cubicBezTo>
                  <a:cubicBezTo>
                    <a:pt x="20592" y="13859"/>
                    <a:pt x="23049" y="13230"/>
                    <a:pt x="24257" y="12922"/>
                  </a:cubicBezTo>
                  <a:lnTo>
                    <a:pt x="24257" y="12922"/>
                  </a:lnTo>
                  <a:cubicBezTo>
                    <a:pt x="23901" y="13877"/>
                    <a:pt x="23592" y="14836"/>
                    <a:pt x="23298" y="15789"/>
                  </a:cubicBezTo>
                  <a:lnTo>
                    <a:pt x="14029" y="18157"/>
                  </a:lnTo>
                  <a:cubicBezTo>
                    <a:pt x="13868" y="18456"/>
                    <a:pt x="13702" y="18750"/>
                    <a:pt x="13538" y="19049"/>
                  </a:cubicBezTo>
                  <a:cubicBezTo>
                    <a:pt x="19240" y="17591"/>
                    <a:pt x="21853" y="16922"/>
                    <a:pt x="23049" y="16614"/>
                  </a:cubicBezTo>
                  <a:lnTo>
                    <a:pt x="23049" y="16614"/>
                  </a:lnTo>
                  <a:cubicBezTo>
                    <a:pt x="23035" y="16649"/>
                    <a:pt x="23026" y="16686"/>
                    <a:pt x="23018" y="16717"/>
                  </a:cubicBezTo>
                  <a:cubicBezTo>
                    <a:pt x="22741" y="17639"/>
                    <a:pt x="22473" y="18554"/>
                    <a:pt x="22183" y="19458"/>
                  </a:cubicBezTo>
                  <a:lnTo>
                    <a:pt x="11750" y="22125"/>
                  </a:lnTo>
                  <a:cubicBezTo>
                    <a:pt x="11572" y="22424"/>
                    <a:pt x="11397" y="22722"/>
                    <a:pt x="11220" y="23030"/>
                  </a:cubicBezTo>
                  <a:cubicBezTo>
                    <a:pt x="17841" y="21336"/>
                    <a:pt x="20685" y="20605"/>
                    <a:pt x="21911" y="20293"/>
                  </a:cubicBezTo>
                  <a:lnTo>
                    <a:pt x="21911" y="20293"/>
                  </a:lnTo>
                  <a:cubicBezTo>
                    <a:pt x="21577" y="21283"/>
                    <a:pt x="21211" y="22255"/>
                    <a:pt x="20788" y="23199"/>
                  </a:cubicBezTo>
                  <a:lnTo>
                    <a:pt x="9414" y="26111"/>
                  </a:lnTo>
                  <a:cubicBezTo>
                    <a:pt x="9244" y="26406"/>
                    <a:pt x="9080" y="26704"/>
                    <a:pt x="8909" y="27003"/>
                  </a:cubicBezTo>
                  <a:cubicBezTo>
                    <a:pt x="16120" y="25162"/>
                    <a:pt x="19120" y="24395"/>
                    <a:pt x="20374" y="24074"/>
                  </a:cubicBezTo>
                  <a:lnTo>
                    <a:pt x="20374" y="24074"/>
                  </a:lnTo>
                  <a:cubicBezTo>
                    <a:pt x="20191" y="24434"/>
                    <a:pt x="20003" y="24792"/>
                    <a:pt x="19798" y="25144"/>
                  </a:cubicBezTo>
                  <a:cubicBezTo>
                    <a:pt x="19419" y="25821"/>
                    <a:pt x="19013" y="26486"/>
                    <a:pt x="18594" y="27146"/>
                  </a:cubicBezTo>
                  <a:lnTo>
                    <a:pt x="7309" y="30035"/>
                  </a:lnTo>
                  <a:cubicBezTo>
                    <a:pt x="7166" y="30325"/>
                    <a:pt x="7024" y="30614"/>
                    <a:pt x="6886" y="30908"/>
                  </a:cubicBezTo>
                  <a:cubicBezTo>
                    <a:pt x="13885" y="29116"/>
                    <a:pt x="16793" y="28372"/>
                    <a:pt x="18001" y="28064"/>
                  </a:cubicBezTo>
                  <a:lnTo>
                    <a:pt x="18001" y="28064"/>
                  </a:lnTo>
                  <a:cubicBezTo>
                    <a:pt x="17310" y="29112"/>
                    <a:pt x="16597" y="30155"/>
                    <a:pt x="15906" y="31221"/>
                  </a:cubicBezTo>
                  <a:lnTo>
                    <a:pt x="5655" y="33843"/>
                  </a:lnTo>
                  <a:cubicBezTo>
                    <a:pt x="5553" y="34124"/>
                    <a:pt x="5450" y="34405"/>
                    <a:pt x="5356" y="34681"/>
                  </a:cubicBezTo>
                  <a:cubicBezTo>
                    <a:pt x="11745" y="33049"/>
                    <a:pt x="14301" y="32398"/>
                    <a:pt x="15322" y="32135"/>
                  </a:cubicBezTo>
                  <a:lnTo>
                    <a:pt x="15322" y="32135"/>
                  </a:lnTo>
                  <a:cubicBezTo>
                    <a:pt x="15170" y="32385"/>
                    <a:pt x="15013" y="32635"/>
                    <a:pt x="14867" y="32884"/>
                  </a:cubicBezTo>
                  <a:cubicBezTo>
                    <a:pt x="14408" y="33633"/>
                    <a:pt x="13988" y="34409"/>
                    <a:pt x="13601" y="35199"/>
                  </a:cubicBezTo>
                  <a:lnTo>
                    <a:pt x="4563" y="37508"/>
                  </a:lnTo>
                  <a:cubicBezTo>
                    <a:pt x="4505" y="37775"/>
                    <a:pt x="4456" y="38043"/>
                    <a:pt x="4402" y="38315"/>
                  </a:cubicBezTo>
                  <a:cubicBezTo>
                    <a:pt x="10208" y="36830"/>
                    <a:pt x="12374" y="36277"/>
                    <a:pt x="13186" y="36067"/>
                  </a:cubicBezTo>
                  <a:lnTo>
                    <a:pt x="13186" y="36067"/>
                  </a:lnTo>
                  <a:cubicBezTo>
                    <a:pt x="13039" y="36388"/>
                    <a:pt x="12896" y="36710"/>
                    <a:pt x="12758" y="37026"/>
                  </a:cubicBezTo>
                  <a:cubicBezTo>
                    <a:pt x="12468" y="37695"/>
                    <a:pt x="12187" y="38355"/>
                    <a:pt x="11902" y="39020"/>
                  </a:cubicBezTo>
                  <a:lnTo>
                    <a:pt x="4067" y="41021"/>
                  </a:lnTo>
                  <a:cubicBezTo>
                    <a:pt x="4050" y="41276"/>
                    <a:pt x="4032" y="41543"/>
                    <a:pt x="4014" y="41802"/>
                  </a:cubicBezTo>
                  <a:cubicBezTo>
                    <a:pt x="9012" y="40522"/>
                    <a:pt x="10854" y="40049"/>
                    <a:pt x="11531" y="39880"/>
                  </a:cubicBezTo>
                  <a:lnTo>
                    <a:pt x="11531" y="39880"/>
                  </a:lnTo>
                  <a:cubicBezTo>
                    <a:pt x="11331" y="40335"/>
                    <a:pt x="11130" y="40790"/>
                    <a:pt x="10920" y="41240"/>
                  </a:cubicBezTo>
                  <a:cubicBezTo>
                    <a:pt x="10679" y="41780"/>
                    <a:pt x="10426" y="42315"/>
                    <a:pt x="10167" y="42845"/>
                  </a:cubicBezTo>
                  <a:lnTo>
                    <a:pt x="3814" y="44468"/>
                  </a:lnTo>
                  <a:cubicBezTo>
                    <a:pt x="3791" y="44731"/>
                    <a:pt x="3760" y="44998"/>
                    <a:pt x="3724" y="45257"/>
                  </a:cubicBezTo>
                  <a:lnTo>
                    <a:pt x="3724" y="45257"/>
                  </a:lnTo>
                  <a:cubicBezTo>
                    <a:pt x="7697" y="44245"/>
                    <a:pt x="9173" y="43866"/>
                    <a:pt x="9726" y="43723"/>
                  </a:cubicBezTo>
                  <a:lnTo>
                    <a:pt x="9726" y="43723"/>
                  </a:lnTo>
                  <a:cubicBezTo>
                    <a:pt x="9191" y="44766"/>
                    <a:pt x="8625" y="45788"/>
                    <a:pt x="8010" y="46787"/>
                  </a:cubicBezTo>
                  <a:lnTo>
                    <a:pt x="3158" y="48026"/>
                  </a:lnTo>
                  <a:cubicBezTo>
                    <a:pt x="3082" y="48303"/>
                    <a:pt x="3001" y="48579"/>
                    <a:pt x="2917" y="48851"/>
                  </a:cubicBezTo>
                  <a:cubicBezTo>
                    <a:pt x="5869" y="48098"/>
                    <a:pt x="7001" y="47808"/>
                    <a:pt x="7434" y="47701"/>
                  </a:cubicBezTo>
                  <a:lnTo>
                    <a:pt x="7434" y="47701"/>
                  </a:lnTo>
                  <a:cubicBezTo>
                    <a:pt x="7100" y="48205"/>
                    <a:pt x="6756" y="48704"/>
                    <a:pt x="6399" y="49194"/>
                  </a:cubicBezTo>
                  <a:cubicBezTo>
                    <a:pt x="5967" y="49791"/>
                    <a:pt x="5512" y="50367"/>
                    <a:pt x="5044" y="50933"/>
                  </a:cubicBezTo>
                  <a:lnTo>
                    <a:pt x="1843" y="51744"/>
                  </a:lnTo>
                  <a:cubicBezTo>
                    <a:pt x="1723" y="52034"/>
                    <a:pt x="1602" y="52320"/>
                    <a:pt x="1477" y="52610"/>
                  </a:cubicBezTo>
                  <a:cubicBezTo>
                    <a:pt x="3203" y="52168"/>
                    <a:pt x="3902" y="51985"/>
                    <a:pt x="4184" y="51915"/>
                  </a:cubicBezTo>
                  <a:lnTo>
                    <a:pt x="4184" y="51915"/>
                  </a:lnTo>
                  <a:cubicBezTo>
                    <a:pt x="2913" y="53310"/>
                    <a:pt x="1517" y="54594"/>
                    <a:pt x="1" y="55731"/>
                  </a:cubicBezTo>
                  <a:cubicBezTo>
                    <a:pt x="509" y="55374"/>
                    <a:pt x="1005" y="55000"/>
                    <a:pt x="1486" y="54611"/>
                  </a:cubicBezTo>
                  <a:lnTo>
                    <a:pt x="1616" y="55111"/>
                  </a:lnTo>
                  <a:cubicBezTo>
                    <a:pt x="1847" y="55026"/>
                    <a:pt x="2079" y="54942"/>
                    <a:pt x="2316" y="54862"/>
                  </a:cubicBezTo>
                  <a:cubicBezTo>
                    <a:pt x="2172" y="54308"/>
                    <a:pt x="2133" y="54144"/>
                    <a:pt x="2119" y="54090"/>
                  </a:cubicBezTo>
                  <a:cubicBezTo>
                    <a:pt x="2855" y="53461"/>
                    <a:pt x="3563" y="52797"/>
                    <a:pt x="4242" y="52102"/>
                  </a:cubicBezTo>
                  <a:lnTo>
                    <a:pt x="4723" y="54023"/>
                  </a:lnTo>
                  <a:cubicBezTo>
                    <a:pt x="4960" y="53938"/>
                    <a:pt x="5191" y="53858"/>
                    <a:pt x="5423" y="53773"/>
                  </a:cubicBezTo>
                  <a:cubicBezTo>
                    <a:pt x="5022" y="52182"/>
                    <a:pt x="4884" y="51647"/>
                    <a:pt x="4839" y="51468"/>
                  </a:cubicBezTo>
                  <a:cubicBezTo>
                    <a:pt x="5463" y="50791"/>
                    <a:pt x="6057" y="50086"/>
                    <a:pt x="6618" y="49363"/>
                  </a:cubicBezTo>
                  <a:cubicBezTo>
                    <a:pt x="6699" y="49261"/>
                    <a:pt x="6774" y="49159"/>
                    <a:pt x="6854" y="49056"/>
                  </a:cubicBezTo>
                  <a:lnTo>
                    <a:pt x="7804" y="52824"/>
                  </a:lnTo>
                  <a:cubicBezTo>
                    <a:pt x="8036" y="52726"/>
                    <a:pt x="8263" y="52619"/>
                    <a:pt x="8486" y="52507"/>
                  </a:cubicBezTo>
                  <a:cubicBezTo>
                    <a:pt x="7759" y="49627"/>
                    <a:pt x="7510" y="48633"/>
                    <a:pt x="7421" y="48289"/>
                  </a:cubicBezTo>
                  <a:cubicBezTo>
                    <a:pt x="8094" y="47348"/>
                    <a:pt x="8722" y="46381"/>
                    <a:pt x="9311" y="45391"/>
                  </a:cubicBezTo>
                  <a:lnTo>
                    <a:pt x="10743" y="51049"/>
                  </a:lnTo>
                  <a:cubicBezTo>
                    <a:pt x="10952" y="50862"/>
                    <a:pt x="11157" y="50670"/>
                    <a:pt x="11358" y="50470"/>
                  </a:cubicBezTo>
                  <a:cubicBezTo>
                    <a:pt x="10341" y="46447"/>
                    <a:pt x="9975" y="44994"/>
                    <a:pt x="9842" y="44472"/>
                  </a:cubicBezTo>
                  <a:cubicBezTo>
                    <a:pt x="10399" y="43492"/>
                    <a:pt x="10920" y="42492"/>
                    <a:pt x="11416" y="41481"/>
                  </a:cubicBezTo>
                  <a:cubicBezTo>
                    <a:pt x="11482" y="41352"/>
                    <a:pt x="11545" y="41222"/>
                    <a:pt x="11607" y="41093"/>
                  </a:cubicBezTo>
                  <a:lnTo>
                    <a:pt x="13360" y="48022"/>
                  </a:lnTo>
                  <a:cubicBezTo>
                    <a:pt x="13547" y="47763"/>
                    <a:pt x="13739" y="47500"/>
                    <a:pt x="13922" y="47237"/>
                  </a:cubicBezTo>
                  <a:cubicBezTo>
                    <a:pt x="12739" y="42542"/>
                    <a:pt x="12285" y="40736"/>
                    <a:pt x="12107" y="40045"/>
                  </a:cubicBezTo>
                  <a:cubicBezTo>
                    <a:pt x="12539" y="39131"/>
                    <a:pt x="12953" y="38222"/>
                    <a:pt x="13381" y="37312"/>
                  </a:cubicBezTo>
                  <a:cubicBezTo>
                    <a:pt x="13521" y="37008"/>
                    <a:pt x="13663" y="36714"/>
                    <a:pt x="13809" y="36420"/>
                  </a:cubicBezTo>
                  <a:lnTo>
                    <a:pt x="15888" y="44633"/>
                  </a:lnTo>
                  <a:cubicBezTo>
                    <a:pt x="16079" y="44410"/>
                    <a:pt x="16280" y="44192"/>
                    <a:pt x="16490" y="43982"/>
                  </a:cubicBezTo>
                  <a:cubicBezTo>
                    <a:pt x="15081" y="38422"/>
                    <a:pt x="14537" y="36269"/>
                    <a:pt x="14327" y="35435"/>
                  </a:cubicBezTo>
                  <a:cubicBezTo>
                    <a:pt x="14719" y="34721"/>
                    <a:pt x="15143" y="34026"/>
                    <a:pt x="15598" y="33348"/>
                  </a:cubicBezTo>
                  <a:cubicBezTo>
                    <a:pt x="15795" y="33054"/>
                    <a:pt x="15995" y="32760"/>
                    <a:pt x="16196" y="32470"/>
                  </a:cubicBezTo>
                  <a:lnTo>
                    <a:pt x="18643" y="42158"/>
                  </a:lnTo>
                  <a:cubicBezTo>
                    <a:pt x="18857" y="42007"/>
                    <a:pt x="19080" y="41850"/>
                    <a:pt x="19294" y="41699"/>
                  </a:cubicBezTo>
                  <a:cubicBezTo>
                    <a:pt x="17640" y="35145"/>
                    <a:pt x="17007" y="32630"/>
                    <a:pt x="16762" y="31667"/>
                  </a:cubicBezTo>
                  <a:cubicBezTo>
                    <a:pt x="17400" y="30784"/>
                    <a:pt x="18059" y="29906"/>
                    <a:pt x="18711" y="29014"/>
                  </a:cubicBezTo>
                  <a:lnTo>
                    <a:pt x="21528" y="40165"/>
                  </a:lnTo>
                  <a:cubicBezTo>
                    <a:pt x="21742" y="40014"/>
                    <a:pt x="21956" y="39849"/>
                    <a:pt x="22170" y="39693"/>
                  </a:cubicBezTo>
                  <a:cubicBezTo>
                    <a:pt x="20293" y="32264"/>
                    <a:pt x="19561" y="29362"/>
                    <a:pt x="19277" y="28229"/>
                  </a:cubicBezTo>
                  <a:cubicBezTo>
                    <a:pt x="19838" y="27440"/>
                    <a:pt x="20391" y="26638"/>
                    <a:pt x="20909" y="25799"/>
                  </a:cubicBezTo>
                  <a:cubicBezTo>
                    <a:pt x="20997" y="25661"/>
                    <a:pt x="21086" y="25514"/>
                    <a:pt x="21172" y="25371"/>
                  </a:cubicBezTo>
                  <a:lnTo>
                    <a:pt x="24292" y="37736"/>
                  </a:lnTo>
                  <a:cubicBezTo>
                    <a:pt x="24493" y="37504"/>
                    <a:pt x="24689" y="37267"/>
                    <a:pt x="24881" y="37026"/>
                  </a:cubicBezTo>
                  <a:cubicBezTo>
                    <a:pt x="22884" y="29112"/>
                    <a:pt x="22049" y="25817"/>
                    <a:pt x="21707" y="24444"/>
                  </a:cubicBezTo>
                  <a:cubicBezTo>
                    <a:pt x="22206" y="23521"/>
                    <a:pt x="22652" y="22567"/>
                    <a:pt x="23044" y="21604"/>
                  </a:cubicBezTo>
                  <a:cubicBezTo>
                    <a:pt x="23160" y="21318"/>
                    <a:pt x="23276" y="21028"/>
                    <a:pt x="23387" y="20743"/>
                  </a:cubicBezTo>
                  <a:lnTo>
                    <a:pt x="26758" y="34079"/>
                  </a:lnTo>
                  <a:cubicBezTo>
                    <a:pt x="26932" y="33740"/>
                    <a:pt x="27101" y="33392"/>
                    <a:pt x="27257" y="33044"/>
                  </a:cubicBezTo>
                  <a:cubicBezTo>
                    <a:pt x="25202" y="24903"/>
                    <a:pt x="24270" y="21197"/>
                    <a:pt x="23842" y="19512"/>
                  </a:cubicBezTo>
                  <a:cubicBezTo>
                    <a:pt x="24119" y="18754"/>
                    <a:pt x="24377" y="17997"/>
                    <a:pt x="24640" y="17243"/>
                  </a:cubicBezTo>
                  <a:cubicBezTo>
                    <a:pt x="24881" y="16556"/>
                    <a:pt x="25126" y="15879"/>
                    <a:pt x="25376" y="15205"/>
                  </a:cubicBezTo>
                  <a:lnTo>
                    <a:pt x="28764" y="28630"/>
                  </a:lnTo>
                  <a:cubicBezTo>
                    <a:pt x="28871" y="28175"/>
                    <a:pt x="28965" y="27725"/>
                    <a:pt x="29046" y="27276"/>
                  </a:cubicBezTo>
                  <a:cubicBezTo>
                    <a:pt x="29064" y="27163"/>
                    <a:pt x="29081" y="27052"/>
                    <a:pt x="29103" y="26936"/>
                  </a:cubicBezTo>
                  <a:cubicBezTo>
                    <a:pt x="27173" y="19303"/>
                    <a:pt x="26268" y="15713"/>
                    <a:pt x="25840" y="14023"/>
                  </a:cubicBezTo>
                  <a:cubicBezTo>
                    <a:pt x="25978" y="13685"/>
                    <a:pt x="26121" y="13350"/>
                    <a:pt x="26268" y="13025"/>
                  </a:cubicBezTo>
                  <a:cubicBezTo>
                    <a:pt x="26656" y="12155"/>
                    <a:pt x="27093" y="11309"/>
                    <a:pt x="27566" y="10475"/>
                  </a:cubicBezTo>
                  <a:lnTo>
                    <a:pt x="30258" y="21153"/>
                  </a:lnTo>
                  <a:cubicBezTo>
                    <a:pt x="30406" y="20756"/>
                    <a:pt x="30557" y="20364"/>
                    <a:pt x="30727" y="19972"/>
                  </a:cubicBezTo>
                  <a:cubicBezTo>
                    <a:pt x="29179" y="13846"/>
                    <a:pt x="28443" y="10938"/>
                    <a:pt x="28095" y="9556"/>
                  </a:cubicBezTo>
                  <a:cubicBezTo>
                    <a:pt x="28190" y="9399"/>
                    <a:pt x="28283" y="9239"/>
                    <a:pt x="28381" y="9084"/>
                  </a:cubicBezTo>
                  <a:cubicBezTo>
                    <a:pt x="28889" y="8249"/>
                    <a:pt x="29424" y="7425"/>
                    <a:pt x="29968" y="6604"/>
                  </a:cubicBezTo>
                  <a:lnTo>
                    <a:pt x="32435" y="16360"/>
                  </a:lnTo>
                  <a:cubicBezTo>
                    <a:pt x="32595" y="16044"/>
                    <a:pt x="32773" y="15705"/>
                    <a:pt x="32947" y="15365"/>
                  </a:cubicBezTo>
                  <a:cubicBezTo>
                    <a:pt x="31569" y="9908"/>
                    <a:pt x="30873" y="7158"/>
                    <a:pt x="30526" y="5771"/>
                  </a:cubicBezTo>
                  <a:cubicBezTo>
                    <a:pt x="30637" y="5601"/>
                    <a:pt x="30749" y="5432"/>
                    <a:pt x="30865" y="5267"/>
                  </a:cubicBezTo>
                  <a:lnTo>
                    <a:pt x="32425" y="2925"/>
                  </a:lnTo>
                  <a:lnTo>
                    <a:pt x="34659" y="11772"/>
                  </a:lnTo>
                  <a:cubicBezTo>
                    <a:pt x="34820" y="11385"/>
                    <a:pt x="34980" y="10992"/>
                    <a:pt x="35127" y="10599"/>
                  </a:cubicBezTo>
                  <a:cubicBezTo>
                    <a:pt x="33964" y="5985"/>
                    <a:pt x="33326" y="3466"/>
                    <a:pt x="32978" y="2092"/>
                  </a:cubicBezTo>
                  <a:cubicBezTo>
                    <a:pt x="33116" y="1887"/>
                    <a:pt x="33264" y="1668"/>
                    <a:pt x="33415" y="1437"/>
                  </a:cubicBezTo>
                  <a:lnTo>
                    <a:pt x="33723" y="982"/>
                  </a:lnTo>
                  <a:cubicBezTo>
                    <a:pt x="32991" y="509"/>
                    <a:pt x="32171" y="206"/>
                    <a:pt x="31315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6486785" y="-320139"/>
              <a:ext cx="637396" cy="1386542"/>
            </a:xfrm>
            <a:custGeom>
              <a:rect b="b" l="l" r="r" t="t"/>
              <a:pathLst>
                <a:path extrusionOk="0" h="43650" w="20066">
                  <a:moveTo>
                    <a:pt x="12391" y="0"/>
                  </a:moveTo>
                  <a:cubicBezTo>
                    <a:pt x="5770" y="0"/>
                    <a:pt x="6178" y="7614"/>
                    <a:pt x="4281" y="12575"/>
                  </a:cubicBezTo>
                  <a:cubicBezTo>
                    <a:pt x="3666" y="14176"/>
                    <a:pt x="2761" y="15652"/>
                    <a:pt x="2038" y="17208"/>
                  </a:cubicBezTo>
                  <a:cubicBezTo>
                    <a:pt x="1937" y="17432"/>
                    <a:pt x="1838" y="17654"/>
                    <a:pt x="1744" y="17872"/>
                  </a:cubicBezTo>
                  <a:cubicBezTo>
                    <a:pt x="171" y="21649"/>
                    <a:pt x="85" y="25849"/>
                    <a:pt x="23" y="29938"/>
                  </a:cubicBezTo>
                  <a:cubicBezTo>
                    <a:pt x="1" y="31391"/>
                    <a:pt x="2793" y="43501"/>
                    <a:pt x="2645" y="43649"/>
                  </a:cubicBezTo>
                  <a:cubicBezTo>
                    <a:pt x="7977" y="38289"/>
                    <a:pt x="10426" y="32132"/>
                    <a:pt x="13645" y="25291"/>
                  </a:cubicBezTo>
                  <a:cubicBezTo>
                    <a:pt x="14336" y="23820"/>
                    <a:pt x="15032" y="22344"/>
                    <a:pt x="15451" y="20776"/>
                  </a:cubicBezTo>
                  <a:cubicBezTo>
                    <a:pt x="16030" y="18591"/>
                    <a:pt x="16062" y="16286"/>
                    <a:pt x="16637" y="14096"/>
                  </a:cubicBezTo>
                  <a:cubicBezTo>
                    <a:pt x="17604" y="10422"/>
                    <a:pt x="20065" y="6534"/>
                    <a:pt x="18336" y="3146"/>
                  </a:cubicBezTo>
                  <a:cubicBezTo>
                    <a:pt x="17435" y="1393"/>
                    <a:pt x="15522" y="305"/>
                    <a:pt x="13569" y="74"/>
                  </a:cubicBezTo>
                  <a:cubicBezTo>
                    <a:pt x="13153" y="24"/>
                    <a:pt x="12761" y="0"/>
                    <a:pt x="12391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6487389" y="-318804"/>
              <a:ext cx="563162" cy="1377807"/>
            </a:xfrm>
            <a:custGeom>
              <a:rect b="b" l="l" r="r" t="t"/>
              <a:pathLst>
                <a:path extrusionOk="0" h="43375" w="17729">
                  <a:moveTo>
                    <a:pt x="13265" y="0"/>
                  </a:moveTo>
                  <a:cubicBezTo>
                    <a:pt x="13207" y="236"/>
                    <a:pt x="13148" y="472"/>
                    <a:pt x="13082" y="709"/>
                  </a:cubicBezTo>
                  <a:cubicBezTo>
                    <a:pt x="13037" y="869"/>
                    <a:pt x="12993" y="1030"/>
                    <a:pt x="12944" y="1190"/>
                  </a:cubicBezTo>
                  <a:cubicBezTo>
                    <a:pt x="11816" y="1793"/>
                    <a:pt x="9854" y="2836"/>
                    <a:pt x="6452" y="4646"/>
                  </a:cubicBezTo>
                  <a:cubicBezTo>
                    <a:pt x="6336" y="4963"/>
                    <a:pt x="6225" y="5297"/>
                    <a:pt x="6126" y="5636"/>
                  </a:cubicBezTo>
                  <a:lnTo>
                    <a:pt x="12623" y="2180"/>
                  </a:lnTo>
                  <a:lnTo>
                    <a:pt x="12623" y="2180"/>
                  </a:lnTo>
                  <a:cubicBezTo>
                    <a:pt x="12463" y="2644"/>
                    <a:pt x="12284" y="3098"/>
                    <a:pt x="12084" y="3559"/>
                  </a:cubicBezTo>
                  <a:cubicBezTo>
                    <a:pt x="11771" y="4298"/>
                    <a:pt x="11419" y="5047"/>
                    <a:pt x="11067" y="5814"/>
                  </a:cubicBezTo>
                  <a:cubicBezTo>
                    <a:pt x="10006" y="6376"/>
                    <a:pt x="8240" y="7317"/>
                    <a:pt x="5306" y="8877"/>
                  </a:cubicBezTo>
                  <a:cubicBezTo>
                    <a:pt x="5230" y="9194"/>
                    <a:pt x="5155" y="9506"/>
                    <a:pt x="5079" y="9813"/>
                  </a:cubicBezTo>
                  <a:lnTo>
                    <a:pt x="10590" y="6884"/>
                  </a:lnTo>
                  <a:lnTo>
                    <a:pt x="10590" y="6884"/>
                  </a:lnTo>
                  <a:cubicBezTo>
                    <a:pt x="10224" y="7732"/>
                    <a:pt x="9885" y="8615"/>
                    <a:pt x="9627" y="9541"/>
                  </a:cubicBezTo>
                  <a:cubicBezTo>
                    <a:pt x="9555" y="9792"/>
                    <a:pt x="9493" y="10046"/>
                    <a:pt x="9439" y="10300"/>
                  </a:cubicBezTo>
                  <a:cubicBezTo>
                    <a:pt x="8552" y="10772"/>
                    <a:pt x="6933" y="11632"/>
                    <a:pt x="3991" y="13194"/>
                  </a:cubicBezTo>
                  <a:cubicBezTo>
                    <a:pt x="3830" y="13564"/>
                    <a:pt x="3657" y="13929"/>
                    <a:pt x="3478" y="14286"/>
                  </a:cubicBezTo>
                  <a:lnTo>
                    <a:pt x="9279" y="11204"/>
                  </a:lnTo>
                  <a:lnTo>
                    <a:pt x="9279" y="11204"/>
                  </a:lnTo>
                  <a:cubicBezTo>
                    <a:pt x="9199" y="11762"/>
                    <a:pt x="9149" y="12315"/>
                    <a:pt x="9127" y="12855"/>
                  </a:cubicBezTo>
                  <a:cubicBezTo>
                    <a:pt x="9109" y="13278"/>
                    <a:pt x="9096" y="13692"/>
                    <a:pt x="9092" y="14108"/>
                  </a:cubicBezTo>
                  <a:cubicBezTo>
                    <a:pt x="8160" y="14607"/>
                    <a:pt x="6113" y="15690"/>
                    <a:pt x="1628" y="18076"/>
                  </a:cubicBezTo>
                  <a:cubicBezTo>
                    <a:pt x="1494" y="18410"/>
                    <a:pt x="1369" y="18749"/>
                    <a:pt x="1262" y="19092"/>
                  </a:cubicBezTo>
                  <a:cubicBezTo>
                    <a:pt x="1262" y="19092"/>
                    <a:pt x="1262" y="19088"/>
                    <a:pt x="9087" y="14933"/>
                  </a:cubicBezTo>
                  <a:lnTo>
                    <a:pt x="9087" y="14933"/>
                  </a:lnTo>
                  <a:cubicBezTo>
                    <a:pt x="9078" y="15909"/>
                    <a:pt x="9069" y="16863"/>
                    <a:pt x="8967" y="17799"/>
                  </a:cubicBezTo>
                  <a:cubicBezTo>
                    <a:pt x="8026" y="18299"/>
                    <a:pt x="5797" y="19485"/>
                    <a:pt x="494" y="22302"/>
                  </a:cubicBezTo>
                  <a:cubicBezTo>
                    <a:pt x="446" y="22597"/>
                    <a:pt x="401" y="22891"/>
                    <a:pt x="366" y="23190"/>
                  </a:cubicBezTo>
                  <a:lnTo>
                    <a:pt x="8837" y="18682"/>
                  </a:lnTo>
                  <a:lnTo>
                    <a:pt x="8837" y="18682"/>
                  </a:lnTo>
                  <a:cubicBezTo>
                    <a:pt x="8810" y="18825"/>
                    <a:pt x="8779" y="18963"/>
                    <a:pt x="8748" y="19102"/>
                  </a:cubicBezTo>
                  <a:cubicBezTo>
                    <a:pt x="8543" y="20042"/>
                    <a:pt x="8289" y="20987"/>
                    <a:pt x="8017" y="21928"/>
                  </a:cubicBezTo>
                  <a:cubicBezTo>
                    <a:pt x="7121" y="22405"/>
                    <a:pt x="5025" y="23520"/>
                    <a:pt x="107" y="26128"/>
                  </a:cubicBezTo>
                  <a:cubicBezTo>
                    <a:pt x="99" y="26405"/>
                    <a:pt x="80" y="26686"/>
                    <a:pt x="72" y="26967"/>
                  </a:cubicBezTo>
                  <a:lnTo>
                    <a:pt x="7727" y="22901"/>
                  </a:lnTo>
                  <a:lnTo>
                    <a:pt x="7727" y="22901"/>
                  </a:lnTo>
                  <a:cubicBezTo>
                    <a:pt x="7495" y="23650"/>
                    <a:pt x="7254" y="24399"/>
                    <a:pt x="7018" y="25148"/>
                  </a:cubicBezTo>
                  <a:cubicBezTo>
                    <a:pt x="6884" y="25549"/>
                    <a:pt x="6764" y="25924"/>
                    <a:pt x="6648" y="26276"/>
                  </a:cubicBezTo>
                  <a:cubicBezTo>
                    <a:pt x="5904" y="26673"/>
                    <a:pt x="4142" y="27609"/>
                    <a:pt x="4" y="29807"/>
                  </a:cubicBezTo>
                  <a:cubicBezTo>
                    <a:pt x="4" y="29838"/>
                    <a:pt x="0" y="29865"/>
                    <a:pt x="4" y="29896"/>
                  </a:cubicBezTo>
                  <a:cubicBezTo>
                    <a:pt x="0" y="30034"/>
                    <a:pt x="23" y="30275"/>
                    <a:pt x="72" y="30591"/>
                  </a:cubicBezTo>
                  <a:lnTo>
                    <a:pt x="6327" y="27266"/>
                  </a:lnTo>
                  <a:lnTo>
                    <a:pt x="6327" y="27266"/>
                  </a:lnTo>
                  <a:cubicBezTo>
                    <a:pt x="5707" y="29174"/>
                    <a:pt x="5386" y="30155"/>
                    <a:pt x="5225" y="30659"/>
                  </a:cubicBezTo>
                  <a:cubicBezTo>
                    <a:pt x="4682" y="30943"/>
                    <a:pt x="3429" y="31612"/>
                    <a:pt x="527" y="33151"/>
                  </a:cubicBezTo>
                  <a:cubicBezTo>
                    <a:pt x="575" y="33396"/>
                    <a:pt x="624" y="33641"/>
                    <a:pt x="673" y="33891"/>
                  </a:cubicBezTo>
                  <a:lnTo>
                    <a:pt x="4909" y="31643"/>
                  </a:lnTo>
                  <a:lnTo>
                    <a:pt x="4909" y="31643"/>
                  </a:lnTo>
                  <a:cubicBezTo>
                    <a:pt x="4561" y="32750"/>
                    <a:pt x="4223" y="33860"/>
                    <a:pt x="3910" y="34975"/>
                  </a:cubicBezTo>
                  <a:cubicBezTo>
                    <a:pt x="3576" y="35153"/>
                    <a:pt x="2836" y="35549"/>
                    <a:pt x="1190" y="36419"/>
                  </a:cubicBezTo>
                  <a:cubicBezTo>
                    <a:pt x="1239" y="36669"/>
                    <a:pt x="1293" y="36914"/>
                    <a:pt x="1346" y="37160"/>
                  </a:cubicBezTo>
                  <a:lnTo>
                    <a:pt x="3651" y="35933"/>
                  </a:lnTo>
                  <a:lnTo>
                    <a:pt x="3651" y="35933"/>
                  </a:lnTo>
                  <a:cubicBezTo>
                    <a:pt x="3531" y="36388"/>
                    <a:pt x="3416" y="36847"/>
                    <a:pt x="3304" y="37306"/>
                  </a:cubicBezTo>
                  <a:cubicBezTo>
                    <a:pt x="3161" y="37913"/>
                    <a:pt x="3027" y="38519"/>
                    <a:pt x="2912" y="39130"/>
                  </a:cubicBezTo>
                  <a:cubicBezTo>
                    <a:pt x="2764" y="39210"/>
                    <a:pt x="2470" y="39366"/>
                    <a:pt x="1877" y="39683"/>
                  </a:cubicBezTo>
                  <a:cubicBezTo>
                    <a:pt x="1931" y="39937"/>
                    <a:pt x="1984" y="40183"/>
                    <a:pt x="2029" y="40418"/>
                  </a:cubicBezTo>
                  <a:lnTo>
                    <a:pt x="2751" y="40035"/>
                  </a:lnTo>
                  <a:lnTo>
                    <a:pt x="2751" y="40035"/>
                  </a:lnTo>
                  <a:cubicBezTo>
                    <a:pt x="2733" y="40169"/>
                    <a:pt x="2711" y="40298"/>
                    <a:pt x="2694" y="40432"/>
                  </a:cubicBezTo>
                  <a:cubicBezTo>
                    <a:pt x="2573" y="41354"/>
                    <a:pt x="2497" y="42296"/>
                    <a:pt x="2568" y="43223"/>
                  </a:cubicBezTo>
                  <a:cubicBezTo>
                    <a:pt x="2577" y="43276"/>
                    <a:pt x="2587" y="43330"/>
                    <a:pt x="2595" y="43375"/>
                  </a:cubicBezTo>
                  <a:cubicBezTo>
                    <a:pt x="2550" y="42554"/>
                    <a:pt x="2630" y="41734"/>
                    <a:pt x="2760" y="40922"/>
                  </a:cubicBezTo>
                  <a:cubicBezTo>
                    <a:pt x="2818" y="41052"/>
                    <a:pt x="3001" y="41444"/>
                    <a:pt x="3554" y="42634"/>
                  </a:cubicBezTo>
                  <a:cubicBezTo>
                    <a:pt x="3737" y="42439"/>
                    <a:pt x="3910" y="42247"/>
                    <a:pt x="4079" y="42046"/>
                  </a:cubicBezTo>
                  <a:lnTo>
                    <a:pt x="2988" y="39705"/>
                  </a:lnTo>
                  <a:cubicBezTo>
                    <a:pt x="3157" y="38925"/>
                    <a:pt x="3362" y="38150"/>
                    <a:pt x="3581" y="37382"/>
                  </a:cubicBezTo>
                  <a:cubicBezTo>
                    <a:pt x="3714" y="36919"/>
                    <a:pt x="3852" y="36459"/>
                    <a:pt x="3999" y="36000"/>
                  </a:cubicBezTo>
                  <a:cubicBezTo>
                    <a:pt x="4165" y="36352"/>
                    <a:pt x="4606" y="37311"/>
                    <a:pt x="5810" y="39897"/>
                  </a:cubicBezTo>
                  <a:cubicBezTo>
                    <a:pt x="5974" y="39669"/>
                    <a:pt x="6135" y="39451"/>
                    <a:pt x="6296" y="39228"/>
                  </a:cubicBezTo>
                  <a:lnTo>
                    <a:pt x="4325" y="34993"/>
                  </a:lnTo>
                  <a:cubicBezTo>
                    <a:pt x="4695" y="33869"/>
                    <a:pt x="5092" y="32754"/>
                    <a:pt x="5497" y="31649"/>
                  </a:cubicBezTo>
                  <a:cubicBezTo>
                    <a:pt x="5738" y="32166"/>
                    <a:pt x="6349" y="33476"/>
                    <a:pt x="7888" y="36780"/>
                  </a:cubicBezTo>
                  <a:cubicBezTo>
                    <a:pt x="8039" y="36530"/>
                    <a:pt x="8186" y="36277"/>
                    <a:pt x="8333" y="36022"/>
                  </a:cubicBezTo>
                  <a:lnTo>
                    <a:pt x="5850" y="30694"/>
                  </a:lnTo>
                  <a:cubicBezTo>
                    <a:pt x="6394" y="29254"/>
                    <a:pt x="6787" y="28210"/>
                    <a:pt x="7071" y="27453"/>
                  </a:cubicBezTo>
                  <a:cubicBezTo>
                    <a:pt x="7375" y="28099"/>
                    <a:pt x="8092" y="29642"/>
                    <a:pt x="9800" y="33312"/>
                  </a:cubicBezTo>
                  <a:cubicBezTo>
                    <a:pt x="9944" y="33040"/>
                    <a:pt x="10077" y="32767"/>
                    <a:pt x="10215" y="32491"/>
                  </a:cubicBezTo>
                  <a:lnTo>
                    <a:pt x="7429" y="26498"/>
                  </a:lnTo>
                  <a:lnTo>
                    <a:pt x="7830" y="25428"/>
                  </a:lnTo>
                  <a:cubicBezTo>
                    <a:pt x="8102" y="24697"/>
                    <a:pt x="8374" y="23965"/>
                    <a:pt x="8637" y="23230"/>
                  </a:cubicBezTo>
                  <a:cubicBezTo>
                    <a:pt x="8993" y="23997"/>
                    <a:pt x="9796" y="25722"/>
                    <a:pt x="11602" y="29602"/>
                  </a:cubicBezTo>
                  <a:cubicBezTo>
                    <a:pt x="11736" y="29316"/>
                    <a:pt x="11870" y="29031"/>
                    <a:pt x="11998" y="28746"/>
                  </a:cubicBezTo>
                  <a:lnTo>
                    <a:pt x="8980" y="22253"/>
                  </a:lnTo>
                  <a:cubicBezTo>
                    <a:pt x="9306" y="21304"/>
                    <a:pt x="9609" y="20345"/>
                    <a:pt x="9872" y="19364"/>
                  </a:cubicBezTo>
                  <a:cubicBezTo>
                    <a:pt x="9934" y="19133"/>
                    <a:pt x="9987" y="18896"/>
                    <a:pt x="10041" y="18660"/>
                  </a:cubicBezTo>
                  <a:cubicBezTo>
                    <a:pt x="10491" y="19637"/>
                    <a:pt x="11428" y="21652"/>
                    <a:pt x="13362" y="25807"/>
                  </a:cubicBezTo>
                  <a:cubicBezTo>
                    <a:pt x="13457" y="25620"/>
                    <a:pt x="13537" y="25432"/>
                    <a:pt x="13626" y="25249"/>
                  </a:cubicBezTo>
                  <a:cubicBezTo>
                    <a:pt x="13675" y="25152"/>
                    <a:pt x="13720" y="25054"/>
                    <a:pt x="13764" y="24951"/>
                  </a:cubicBezTo>
                  <a:lnTo>
                    <a:pt x="10265" y="17429"/>
                  </a:lnTo>
                  <a:cubicBezTo>
                    <a:pt x="10327" y="16993"/>
                    <a:pt x="10376" y="16560"/>
                    <a:pt x="10411" y="16132"/>
                  </a:cubicBezTo>
                  <a:cubicBezTo>
                    <a:pt x="10514" y="15057"/>
                    <a:pt x="10563" y="14001"/>
                    <a:pt x="10683" y="12984"/>
                  </a:cubicBezTo>
                  <a:cubicBezTo>
                    <a:pt x="10701" y="12850"/>
                    <a:pt x="10719" y="12712"/>
                    <a:pt x="10736" y="12578"/>
                  </a:cubicBezTo>
                  <a:cubicBezTo>
                    <a:pt x="11347" y="13894"/>
                    <a:pt x="12582" y="16546"/>
                    <a:pt x="15070" y="21893"/>
                  </a:cubicBezTo>
                  <a:cubicBezTo>
                    <a:pt x="15191" y="21553"/>
                    <a:pt x="15298" y="21215"/>
                    <a:pt x="15391" y="20872"/>
                  </a:cubicBezTo>
                  <a:lnTo>
                    <a:pt x="10960" y="11352"/>
                  </a:lnTo>
                  <a:cubicBezTo>
                    <a:pt x="11062" y="10916"/>
                    <a:pt x="11183" y="10492"/>
                    <a:pt x="11335" y="10072"/>
                  </a:cubicBezTo>
                  <a:cubicBezTo>
                    <a:pt x="11566" y="9412"/>
                    <a:pt x="11860" y="8761"/>
                    <a:pt x="12185" y="8111"/>
                  </a:cubicBezTo>
                  <a:cubicBezTo>
                    <a:pt x="12730" y="9284"/>
                    <a:pt x="13849" y="11686"/>
                    <a:pt x="16136" y="16600"/>
                  </a:cubicBezTo>
                  <a:cubicBezTo>
                    <a:pt x="16198" y="16172"/>
                    <a:pt x="16266" y="15744"/>
                    <a:pt x="16342" y="15324"/>
                  </a:cubicBezTo>
                  <a:lnTo>
                    <a:pt x="12601" y="7294"/>
                  </a:lnTo>
                  <a:cubicBezTo>
                    <a:pt x="13074" y="6411"/>
                    <a:pt x="13586" y="5520"/>
                    <a:pt x="14068" y="4575"/>
                  </a:cubicBezTo>
                  <a:cubicBezTo>
                    <a:pt x="14589" y="5699"/>
                    <a:pt x="15566" y="7794"/>
                    <a:pt x="17381" y="11696"/>
                  </a:cubicBezTo>
                  <a:cubicBezTo>
                    <a:pt x="17496" y="11375"/>
                    <a:pt x="17612" y="11049"/>
                    <a:pt x="17729" y="10728"/>
                  </a:cubicBezTo>
                  <a:lnTo>
                    <a:pt x="14478" y="3746"/>
                  </a:lnTo>
                  <a:cubicBezTo>
                    <a:pt x="14830" y="3001"/>
                    <a:pt x="15146" y="2230"/>
                    <a:pt x="15418" y="1445"/>
                  </a:cubicBezTo>
                  <a:cubicBezTo>
                    <a:pt x="15512" y="1182"/>
                    <a:pt x="15597" y="914"/>
                    <a:pt x="15681" y="651"/>
                  </a:cubicBezTo>
                  <a:cubicBezTo>
                    <a:pt x="15004" y="326"/>
                    <a:pt x="14272" y="116"/>
                    <a:pt x="13528" y="27"/>
                  </a:cubicBezTo>
                  <a:cubicBezTo>
                    <a:pt x="13438" y="18"/>
                    <a:pt x="13350" y="5"/>
                    <a:pt x="1326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4682120" y="1252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5050499" y="1202739"/>
              <a:ext cx="18868" cy="18995"/>
            </a:xfrm>
            <a:custGeom>
              <a:rect b="b" l="l" r="r" t="t"/>
              <a:pathLst>
                <a:path extrusionOk="0" h="598" w="594">
                  <a:moveTo>
                    <a:pt x="295" y="0"/>
                  </a:moveTo>
                  <a:cubicBezTo>
                    <a:pt x="130" y="0"/>
                    <a:pt x="1" y="134"/>
                    <a:pt x="1" y="299"/>
                  </a:cubicBezTo>
                  <a:cubicBezTo>
                    <a:pt x="1" y="464"/>
                    <a:pt x="130" y="597"/>
                    <a:pt x="295" y="597"/>
                  </a:cubicBezTo>
                  <a:cubicBezTo>
                    <a:pt x="460" y="597"/>
                    <a:pt x="594" y="464"/>
                    <a:pt x="594" y="299"/>
                  </a:cubicBezTo>
                  <a:cubicBezTo>
                    <a:pt x="594" y="134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6989022" y="654221"/>
              <a:ext cx="340807" cy="465389"/>
            </a:xfrm>
            <a:custGeom>
              <a:rect b="b" l="l" r="r" t="t"/>
              <a:pathLst>
                <a:path extrusionOk="0" h="14651" w="10729">
                  <a:moveTo>
                    <a:pt x="6995" y="0"/>
                  </a:moveTo>
                  <a:cubicBezTo>
                    <a:pt x="6800" y="0"/>
                    <a:pt x="6607" y="28"/>
                    <a:pt x="6421" y="89"/>
                  </a:cubicBezTo>
                  <a:cubicBezTo>
                    <a:pt x="5093" y="517"/>
                    <a:pt x="4727" y="2162"/>
                    <a:pt x="4023" y="3366"/>
                  </a:cubicBezTo>
                  <a:cubicBezTo>
                    <a:pt x="3608" y="4084"/>
                    <a:pt x="3015" y="4690"/>
                    <a:pt x="2600" y="5408"/>
                  </a:cubicBezTo>
                  <a:cubicBezTo>
                    <a:pt x="2306" y="5921"/>
                    <a:pt x="2101" y="6483"/>
                    <a:pt x="1900" y="7045"/>
                  </a:cubicBezTo>
                  <a:cubicBezTo>
                    <a:pt x="964" y="9652"/>
                    <a:pt x="5" y="11882"/>
                    <a:pt x="1" y="14651"/>
                  </a:cubicBezTo>
                  <a:cubicBezTo>
                    <a:pt x="1" y="14575"/>
                    <a:pt x="3857" y="12159"/>
                    <a:pt x="4228" y="11775"/>
                  </a:cubicBezTo>
                  <a:cubicBezTo>
                    <a:pt x="5271" y="10701"/>
                    <a:pt x="6337" y="9590"/>
                    <a:pt x="6907" y="8203"/>
                  </a:cubicBezTo>
                  <a:cubicBezTo>
                    <a:pt x="6939" y="8119"/>
                    <a:pt x="6975" y="8039"/>
                    <a:pt x="7001" y="7954"/>
                  </a:cubicBezTo>
                  <a:cubicBezTo>
                    <a:pt x="7220" y="7366"/>
                    <a:pt x="7367" y="6746"/>
                    <a:pt x="7621" y="6170"/>
                  </a:cubicBezTo>
                  <a:cubicBezTo>
                    <a:pt x="8459" y="4298"/>
                    <a:pt x="10729" y="2318"/>
                    <a:pt x="8450" y="526"/>
                  </a:cubicBezTo>
                  <a:cubicBezTo>
                    <a:pt x="8038" y="202"/>
                    <a:pt x="7513" y="0"/>
                    <a:pt x="699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6989339" y="658446"/>
              <a:ext cx="288649" cy="459608"/>
            </a:xfrm>
            <a:custGeom>
              <a:rect b="b" l="l" r="r" t="t"/>
              <a:pathLst>
                <a:path extrusionOk="0" h="14469" w="9087">
                  <a:moveTo>
                    <a:pt x="7726" y="1"/>
                  </a:moveTo>
                  <a:cubicBezTo>
                    <a:pt x="7683" y="94"/>
                    <a:pt x="7633" y="183"/>
                    <a:pt x="7588" y="277"/>
                  </a:cubicBezTo>
                  <a:cubicBezTo>
                    <a:pt x="7459" y="549"/>
                    <a:pt x="7339" y="834"/>
                    <a:pt x="7236" y="1115"/>
                  </a:cubicBezTo>
                  <a:lnTo>
                    <a:pt x="4588" y="2088"/>
                  </a:lnTo>
                  <a:cubicBezTo>
                    <a:pt x="4534" y="2199"/>
                    <a:pt x="4481" y="2310"/>
                    <a:pt x="4427" y="2426"/>
                  </a:cubicBezTo>
                  <a:cubicBezTo>
                    <a:pt x="5907" y="1886"/>
                    <a:pt x="6701" y="1592"/>
                    <a:pt x="7129" y="1436"/>
                  </a:cubicBezTo>
                  <a:lnTo>
                    <a:pt x="7129" y="1436"/>
                  </a:lnTo>
                  <a:cubicBezTo>
                    <a:pt x="7010" y="1806"/>
                    <a:pt x="6911" y="2172"/>
                    <a:pt x="6804" y="2524"/>
                  </a:cubicBezTo>
                  <a:lnTo>
                    <a:pt x="3759" y="3634"/>
                  </a:lnTo>
                  <a:cubicBezTo>
                    <a:pt x="3670" y="3763"/>
                    <a:pt x="3576" y="3893"/>
                    <a:pt x="3482" y="4018"/>
                  </a:cubicBezTo>
                  <a:cubicBezTo>
                    <a:pt x="5346" y="3335"/>
                    <a:pt x="6255" y="3006"/>
                    <a:pt x="6701" y="2841"/>
                  </a:cubicBezTo>
                  <a:lnTo>
                    <a:pt x="6701" y="2841"/>
                  </a:lnTo>
                  <a:cubicBezTo>
                    <a:pt x="6617" y="3095"/>
                    <a:pt x="6528" y="3340"/>
                    <a:pt x="6416" y="3572"/>
                  </a:cubicBezTo>
                  <a:cubicBezTo>
                    <a:pt x="6345" y="3719"/>
                    <a:pt x="6269" y="3862"/>
                    <a:pt x="6180" y="4000"/>
                  </a:cubicBezTo>
                  <a:lnTo>
                    <a:pt x="2569" y="5319"/>
                  </a:lnTo>
                  <a:cubicBezTo>
                    <a:pt x="2501" y="5432"/>
                    <a:pt x="2443" y="5547"/>
                    <a:pt x="2386" y="5667"/>
                  </a:cubicBezTo>
                  <a:cubicBezTo>
                    <a:pt x="4415" y="4928"/>
                    <a:pt x="5421" y="4557"/>
                    <a:pt x="5921" y="4374"/>
                  </a:cubicBezTo>
                  <a:lnTo>
                    <a:pt x="5921" y="4374"/>
                  </a:lnTo>
                  <a:cubicBezTo>
                    <a:pt x="5890" y="4415"/>
                    <a:pt x="5859" y="4455"/>
                    <a:pt x="5827" y="4495"/>
                  </a:cubicBezTo>
                  <a:cubicBezTo>
                    <a:pt x="5596" y="4790"/>
                    <a:pt x="5337" y="5074"/>
                    <a:pt x="5083" y="5382"/>
                  </a:cubicBezTo>
                  <a:cubicBezTo>
                    <a:pt x="4985" y="5498"/>
                    <a:pt x="4886" y="5627"/>
                    <a:pt x="4789" y="5757"/>
                  </a:cubicBezTo>
                  <a:lnTo>
                    <a:pt x="1931" y="6800"/>
                  </a:lnTo>
                  <a:cubicBezTo>
                    <a:pt x="1917" y="6836"/>
                    <a:pt x="1904" y="6876"/>
                    <a:pt x="1890" y="6912"/>
                  </a:cubicBezTo>
                  <a:cubicBezTo>
                    <a:pt x="1868" y="6983"/>
                    <a:pt x="1841" y="7054"/>
                    <a:pt x="1814" y="7126"/>
                  </a:cubicBezTo>
                  <a:cubicBezTo>
                    <a:pt x="3393" y="6546"/>
                    <a:pt x="4156" y="6270"/>
                    <a:pt x="4526" y="6131"/>
                  </a:cubicBezTo>
                  <a:lnTo>
                    <a:pt x="4526" y="6131"/>
                  </a:lnTo>
                  <a:cubicBezTo>
                    <a:pt x="4481" y="6207"/>
                    <a:pt x="4432" y="6282"/>
                    <a:pt x="4388" y="6358"/>
                  </a:cubicBezTo>
                  <a:cubicBezTo>
                    <a:pt x="4205" y="6679"/>
                    <a:pt x="4035" y="7010"/>
                    <a:pt x="3870" y="7340"/>
                  </a:cubicBezTo>
                  <a:lnTo>
                    <a:pt x="1409" y="8241"/>
                  </a:lnTo>
                  <a:cubicBezTo>
                    <a:pt x="1369" y="8348"/>
                    <a:pt x="1328" y="8455"/>
                    <a:pt x="1289" y="8566"/>
                  </a:cubicBezTo>
                  <a:cubicBezTo>
                    <a:pt x="2760" y="8027"/>
                    <a:pt x="3415" y="7786"/>
                    <a:pt x="3709" y="7679"/>
                  </a:cubicBezTo>
                  <a:lnTo>
                    <a:pt x="3709" y="7679"/>
                  </a:lnTo>
                  <a:cubicBezTo>
                    <a:pt x="3585" y="7937"/>
                    <a:pt x="3464" y="8200"/>
                    <a:pt x="3349" y="8459"/>
                  </a:cubicBezTo>
                  <a:lnTo>
                    <a:pt x="3174" y="8842"/>
                  </a:lnTo>
                  <a:lnTo>
                    <a:pt x="900" y="9671"/>
                  </a:lnTo>
                  <a:cubicBezTo>
                    <a:pt x="865" y="9778"/>
                    <a:pt x="830" y="9885"/>
                    <a:pt x="793" y="9992"/>
                  </a:cubicBezTo>
                  <a:cubicBezTo>
                    <a:pt x="2189" y="9484"/>
                    <a:pt x="2773" y="9270"/>
                    <a:pt x="3023" y="9181"/>
                  </a:cubicBezTo>
                  <a:lnTo>
                    <a:pt x="3023" y="9181"/>
                  </a:lnTo>
                  <a:cubicBezTo>
                    <a:pt x="2898" y="9449"/>
                    <a:pt x="2729" y="9823"/>
                    <a:pt x="2497" y="10336"/>
                  </a:cubicBezTo>
                  <a:lnTo>
                    <a:pt x="472" y="11076"/>
                  </a:lnTo>
                  <a:cubicBezTo>
                    <a:pt x="446" y="11178"/>
                    <a:pt x="419" y="11285"/>
                    <a:pt x="392" y="11388"/>
                  </a:cubicBezTo>
                  <a:cubicBezTo>
                    <a:pt x="1649" y="10929"/>
                    <a:pt x="2145" y="10746"/>
                    <a:pt x="2341" y="10675"/>
                  </a:cubicBezTo>
                  <a:lnTo>
                    <a:pt x="2341" y="10675"/>
                  </a:lnTo>
                  <a:cubicBezTo>
                    <a:pt x="2162" y="11067"/>
                    <a:pt x="1975" y="11459"/>
                    <a:pt x="1779" y="11847"/>
                  </a:cubicBezTo>
                  <a:lnTo>
                    <a:pt x="174" y="12435"/>
                  </a:lnTo>
                  <a:cubicBezTo>
                    <a:pt x="156" y="12534"/>
                    <a:pt x="143" y="12632"/>
                    <a:pt x="124" y="12735"/>
                  </a:cubicBezTo>
                  <a:cubicBezTo>
                    <a:pt x="1106" y="12373"/>
                    <a:pt x="1472" y="12240"/>
                    <a:pt x="1605" y="12190"/>
                  </a:cubicBezTo>
                  <a:lnTo>
                    <a:pt x="1605" y="12190"/>
                  </a:lnTo>
                  <a:cubicBezTo>
                    <a:pt x="1520" y="12347"/>
                    <a:pt x="1440" y="12503"/>
                    <a:pt x="1355" y="12659"/>
                  </a:cubicBezTo>
                  <a:cubicBezTo>
                    <a:pt x="1213" y="12913"/>
                    <a:pt x="1065" y="13167"/>
                    <a:pt x="905" y="13412"/>
                  </a:cubicBezTo>
                  <a:lnTo>
                    <a:pt x="17" y="13738"/>
                  </a:lnTo>
                  <a:cubicBezTo>
                    <a:pt x="9" y="13836"/>
                    <a:pt x="5" y="13929"/>
                    <a:pt x="0" y="14028"/>
                  </a:cubicBezTo>
                  <a:cubicBezTo>
                    <a:pt x="455" y="13863"/>
                    <a:pt x="602" y="13809"/>
                    <a:pt x="651" y="13791"/>
                  </a:cubicBezTo>
                  <a:lnTo>
                    <a:pt x="651" y="13791"/>
                  </a:lnTo>
                  <a:cubicBezTo>
                    <a:pt x="474" y="14030"/>
                    <a:pt x="284" y="14261"/>
                    <a:pt x="63" y="14464"/>
                  </a:cubicBezTo>
                  <a:lnTo>
                    <a:pt x="63" y="14464"/>
                  </a:lnTo>
                  <a:cubicBezTo>
                    <a:pt x="75" y="14454"/>
                    <a:pt x="91" y="14446"/>
                    <a:pt x="102" y="14433"/>
                  </a:cubicBezTo>
                  <a:cubicBezTo>
                    <a:pt x="361" y="14211"/>
                    <a:pt x="589" y="13947"/>
                    <a:pt x="793" y="13680"/>
                  </a:cubicBezTo>
                  <a:cubicBezTo>
                    <a:pt x="824" y="13639"/>
                    <a:pt x="851" y="13600"/>
                    <a:pt x="883" y="13559"/>
                  </a:cubicBezTo>
                  <a:lnTo>
                    <a:pt x="972" y="13845"/>
                  </a:lnTo>
                  <a:cubicBezTo>
                    <a:pt x="1044" y="13796"/>
                    <a:pt x="1119" y="13746"/>
                    <a:pt x="1199" y="13698"/>
                  </a:cubicBezTo>
                  <a:cubicBezTo>
                    <a:pt x="1128" y="13462"/>
                    <a:pt x="1092" y="13345"/>
                    <a:pt x="1075" y="13287"/>
                  </a:cubicBezTo>
                  <a:cubicBezTo>
                    <a:pt x="1204" y="13096"/>
                    <a:pt x="1324" y="12904"/>
                    <a:pt x="1445" y="12708"/>
                  </a:cubicBezTo>
                  <a:cubicBezTo>
                    <a:pt x="1534" y="12561"/>
                    <a:pt x="1623" y="12414"/>
                    <a:pt x="1713" y="12262"/>
                  </a:cubicBezTo>
                  <a:lnTo>
                    <a:pt x="1989" y="13180"/>
                  </a:lnTo>
                  <a:cubicBezTo>
                    <a:pt x="2069" y="13127"/>
                    <a:pt x="2145" y="13077"/>
                    <a:pt x="2221" y="13029"/>
                  </a:cubicBezTo>
                  <a:cubicBezTo>
                    <a:pt x="2024" y="12378"/>
                    <a:pt x="1931" y="12083"/>
                    <a:pt x="1890" y="11950"/>
                  </a:cubicBezTo>
                  <a:cubicBezTo>
                    <a:pt x="2100" y="11579"/>
                    <a:pt x="2301" y="11201"/>
                    <a:pt x="2497" y="10826"/>
                  </a:cubicBezTo>
                  <a:lnTo>
                    <a:pt x="3014" y="12507"/>
                  </a:lnTo>
                  <a:cubicBezTo>
                    <a:pt x="3090" y="12454"/>
                    <a:pt x="3166" y="12404"/>
                    <a:pt x="3242" y="12351"/>
                  </a:cubicBezTo>
                  <a:cubicBezTo>
                    <a:pt x="2890" y="11201"/>
                    <a:pt x="2733" y="10706"/>
                    <a:pt x="2670" y="10488"/>
                  </a:cubicBezTo>
                  <a:cubicBezTo>
                    <a:pt x="2756" y="10318"/>
                    <a:pt x="2929" y="9980"/>
                    <a:pt x="3264" y="9324"/>
                  </a:cubicBezTo>
                  <a:lnTo>
                    <a:pt x="4022" y="11807"/>
                  </a:lnTo>
                  <a:cubicBezTo>
                    <a:pt x="4115" y="11736"/>
                    <a:pt x="4182" y="11682"/>
                    <a:pt x="4218" y="11642"/>
                  </a:cubicBezTo>
                  <a:cubicBezTo>
                    <a:pt x="4227" y="11638"/>
                    <a:pt x="4236" y="11629"/>
                    <a:pt x="4244" y="11620"/>
                  </a:cubicBezTo>
                  <a:cubicBezTo>
                    <a:pt x="3740" y="9980"/>
                    <a:pt x="3526" y="9279"/>
                    <a:pt x="3433" y="8984"/>
                  </a:cubicBezTo>
                  <a:cubicBezTo>
                    <a:pt x="3495" y="8864"/>
                    <a:pt x="3563" y="8735"/>
                    <a:pt x="3629" y="8597"/>
                  </a:cubicBezTo>
                  <a:cubicBezTo>
                    <a:pt x="3763" y="8342"/>
                    <a:pt x="3897" y="8084"/>
                    <a:pt x="4030" y="7830"/>
                  </a:cubicBezTo>
                  <a:lnTo>
                    <a:pt x="4962" y="10867"/>
                  </a:lnTo>
                  <a:cubicBezTo>
                    <a:pt x="5030" y="10791"/>
                    <a:pt x="5100" y="10715"/>
                    <a:pt x="5168" y="10639"/>
                  </a:cubicBezTo>
                  <a:cubicBezTo>
                    <a:pt x="4570" y="8690"/>
                    <a:pt x="4316" y="7856"/>
                    <a:pt x="4205" y="7504"/>
                  </a:cubicBezTo>
                  <a:cubicBezTo>
                    <a:pt x="4378" y="7188"/>
                    <a:pt x="4557" y="6881"/>
                    <a:pt x="4748" y="6582"/>
                  </a:cubicBezTo>
                  <a:cubicBezTo>
                    <a:pt x="4775" y="6537"/>
                    <a:pt x="4802" y="6492"/>
                    <a:pt x="4833" y="6452"/>
                  </a:cubicBezTo>
                  <a:lnTo>
                    <a:pt x="5863" y="9809"/>
                  </a:lnTo>
                  <a:cubicBezTo>
                    <a:pt x="5930" y="9725"/>
                    <a:pt x="5993" y="9636"/>
                    <a:pt x="6059" y="9546"/>
                  </a:cubicBezTo>
                  <a:cubicBezTo>
                    <a:pt x="5413" y="7447"/>
                    <a:pt x="5141" y="6560"/>
                    <a:pt x="5030" y="6185"/>
                  </a:cubicBezTo>
                  <a:cubicBezTo>
                    <a:pt x="5244" y="5917"/>
                    <a:pt x="5489" y="5667"/>
                    <a:pt x="5738" y="5413"/>
                  </a:cubicBezTo>
                  <a:lnTo>
                    <a:pt x="6693" y="8517"/>
                  </a:lnTo>
                  <a:cubicBezTo>
                    <a:pt x="6751" y="8401"/>
                    <a:pt x="6808" y="8280"/>
                    <a:pt x="6862" y="8160"/>
                  </a:cubicBezTo>
                  <a:cubicBezTo>
                    <a:pt x="6314" y="6381"/>
                    <a:pt x="6064" y="5570"/>
                    <a:pt x="5952" y="5199"/>
                  </a:cubicBezTo>
                  <a:cubicBezTo>
                    <a:pt x="6055" y="5088"/>
                    <a:pt x="6162" y="4977"/>
                    <a:pt x="6269" y="4864"/>
                  </a:cubicBezTo>
                  <a:cubicBezTo>
                    <a:pt x="6403" y="4718"/>
                    <a:pt x="6532" y="4562"/>
                    <a:pt x="6656" y="4397"/>
                  </a:cubicBezTo>
                  <a:lnTo>
                    <a:pt x="7362" y="6698"/>
                  </a:lnTo>
                  <a:cubicBezTo>
                    <a:pt x="7405" y="6560"/>
                    <a:pt x="7455" y="6416"/>
                    <a:pt x="7508" y="6282"/>
                  </a:cubicBezTo>
                  <a:cubicBezTo>
                    <a:pt x="7152" y="5115"/>
                    <a:pt x="6956" y="4473"/>
                    <a:pt x="6849" y="4121"/>
                  </a:cubicBezTo>
                  <a:cubicBezTo>
                    <a:pt x="6897" y="4040"/>
                    <a:pt x="6951" y="3960"/>
                    <a:pt x="6996" y="3875"/>
                  </a:cubicBezTo>
                  <a:cubicBezTo>
                    <a:pt x="7170" y="3568"/>
                    <a:pt x="7308" y="3251"/>
                    <a:pt x="7432" y="2934"/>
                  </a:cubicBezTo>
                  <a:lnTo>
                    <a:pt x="8101" y="5123"/>
                  </a:lnTo>
                  <a:cubicBezTo>
                    <a:pt x="8164" y="5021"/>
                    <a:pt x="8226" y="4923"/>
                    <a:pt x="8288" y="4821"/>
                  </a:cubicBezTo>
                  <a:cubicBezTo>
                    <a:pt x="7932" y="3656"/>
                    <a:pt x="7718" y="2956"/>
                    <a:pt x="7588" y="2537"/>
                  </a:cubicBezTo>
                  <a:cubicBezTo>
                    <a:pt x="7695" y="2248"/>
                    <a:pt x="7798" y="1962"/>
                    <a:pt x="7905" y="1686"/>
                  </a:cubicBezTo>
                  <a:cubicBezTo>
                    <a:pt x="7977" y="1516"/>
                    <a:pt x="8048" y="1351"/>
                    <a:pt x="8124" y="1191"/>
                  </a:cubicBezTo>
                  <a:lnTo>
                    <a:pt x="8913" y="3768"/>
                  </a:lnTo>
                  <a:cubicBezTo>
                    <a:pt x="8975" y="3656"/>
                    <a:pt x="9033" y="3541"/>
                    <a:pt x="9087" y="3429"/>
                  </a:cubicBezTo>
                  <a:cubicBezTo>
                    <a:pt x="8672" y="2078"/>
                    <a:pt x="8436" y="1298"/>
                    <a:pt x="8298" y="852"/>
                  </a:cubicBezTo>
                  <a:cubicBezTo>
                    <a:pt x="8325" y="798"/>
                    <a:pt x="8356" y="745"/>
                    <a:pt x="8387" y="691"/>
                  </a:cubicBezTo>
                  <a:cubicBezTo>
                    <a:pt x="8432" y="611"/>
                    <a:pt x="8476" y="536"/>
                    <a:pt x="8525" y="460"/>
                  </a:cubicBezTo>
                  <a:cubicBezTo>
                    <a:pt x="8498" y="437"/>
                    <a:pt x="8471" y="419"/>
                    <a:pt x="8449" y="397"/>
                  </a:cubicBezTo>
                  <a:cubicBezTo>
                    <a:pt x="8231" y="228"/>
                    <a:pt x="7985" y="94"/>
                    <a:pt x="7726" y="1"/>
                  </a:cubicBezTo>
                  <a:close/>
                  <a:moveTo>
                    <a:pt x="63" y="14464"/>
                  </a:moveTo>
                  <a:cubicBezTo>
                    <a:pt x="61" y="14466"/>
                    <a:pt x="60" y="14467"/>
                    <a:pt x="58" y="14469"/>
                  </a:cubicBezTo>
                  <a:cubicBezTo>
                    <a:pt x="60" y="14467"/>
                    <a:pt x="61" y="14466"/>
                    <a:pt x="63" y="14464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1197659" y="-195080"/>
              <a:ext cx="1469481" cy="2163959"/>
            </a:xfrm>
            <a:custGeom>
              <a:rect b="b" l="l" r="r" t="t"/>
              <a:pathLst>
                <a:path extrusionOk="0" h="68124" w="46261">
                  <a:moveTo>
                    <a:pt x="13852" y="1"/>
                  </a:moveTo>
                  <a:cubicBezTo>
                    <a:pt x="13309" y="1"/>
                    <a:pt x="12761" y="56"/>
                    <a:pt x="12222" y="118"/>
                  </a:cubicBezTo>
                  <a:cubicBezTo>
                    <a:pt x="10224" y="350"/>
                    <a:pt x="8147" y="697"/>
                    <a:pt x="6502" y="1862"/>
                  </a:cubicBezTo>
                  <a:cubicBezTo>
                    <a:pt x="1" y="6463"/>
                    <a:pt x="6966" y="17405"/>
                    <a:pt x="9186" y="22457"/>
                  </a:cubicBezTo>
                  <a:cubicBezTo>
                    <a:pt x="9913" y="24110"/>
                    <a:pt x="10640" y="25774"/>
                    <a:pt x="11068" y="27526"/>
                  </a:cubicBezTo>
                  <a:cubicBezTo>
                    <a:pt x="11531" y="29429"/>
                    <a:pt x="11638" y="31401"/>
                    <a:pt x="11946" y="33340"/>
                  </a:cubicBezTo>
                  <a:cubicBezTo>
                    <a:pt x="12669" y="37901"/>
                    <a:pt x="14599" y="42770"/>
                    <a:pt x="17680" y="46279"/>
                  </a:cubicBezTo>
                  <a:cubicBezTo>
                    <a:pt x="20240" y="49187"/>
                    <a:pt x="23842" y="50724"/>
                    <a:pt x="26566" y="53525"/>
                  </a:cubicBezTo>
                  <a:cubicBezTo>
                    <a:pt x="29687" y="56731"/>
                    <a:pt x="31319" y="61345"/>
                    <a:pt x="35363" y="63650"/>
                  </a:cubicBezTo>
                  <a:cubicBezTo>
                    <a:pt x="38596" y="65488"/>
                    <a:pt x="42805" y="66589"/>
                    <a:pt x="46260" y="68123"/>
                  </a:cubicBezTo>
                  <a:cubicBezTo>
                    <a:pt x="44495" y="64261"/>
                    <a:pt x="42707" y="60333"/>
                    <a:pt x="42105" y="56133"/>
                  </a:cubicBezTo>
                  <a:cubicBezTo>
                    <a:pt x="41712" y="53395"/>
                    <a:pt x="41829" y="50605"/>
                    <a:pt x="41459" y="47872"/>
                  </a:cubicBezTo>
                  <a:cubicBezTo>
                    <a:pt x="40304" y="39386"/>
                    <a:pt x="35110" y="31771"/>
                    <a:pt x="30931" y="24093"/>
                  </a:cubicBezTo>
                  <a:cubicBezTo>
                    <a:pt x="29813" y="22041"/>
                    <a:pt x="28764" y="19982"/>
                    <a:pt x="27887" y="17909"/>
                  </a:cubicBezTo>
                  <a:cubicBezTo>
                    <a:pt x="25327" y="11840"/>
                    <a:pt x="22915" y="6587"/>
                    <a:pt x="17939" y="1897"/>
                  </a:cubicBezTo>
                  <a:cubicBezTo>
                    <a:pt x="17270" y="1259"/>
                    <a:pt x="16548" y="627"/>
                    <a:pt x="15682" y="296"/>
                  </a:cubicBezTo>
                  <a:cubicBezTo>
                    <a:pt x="15095" y="74"/>
                    <a:pt x="14477" y="1"/>
                    <a:pt x="138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1355308" y="-178880"/>
              <a:ext cx="1312657" cy="2147568"/>
            </a:xfrm>
            <a:custGeom>
              <a:rect b="b" l="l" r="r" t="t"/>
              <a:pathLst>
                <a:path extrusionOk="0" h="67608" w="41324">
                  <a:moveTo>
                    <a:pt x="4798" y="0"/>
                  </a:moveTo>
                  <a:cubicBezTo>
                    <a:pt x="3763" y="237"/>
                    <a:pt x="2769" y="580"/>
                    <a:pt x="1882" y="1133"/>
                  </a:cubicBezTo>
                  <a:lnTo>
                    <a:pt x="2238" y="1685"/>
                  </a:lnTo>
                  <a:cubicBezTo>
                    <a:pt x="2421" y="1971"/>
                    <a:pt x="2592" y="2234"/>
                    <a:pt x="2752" y="2484"/>
                  </a:cubicBezTo>
                  <a:cubicBezTo>
                    <a:pt x="2310" y="4130"/>
                    <a:pt x="1495" y="7139"/>
                    <a:pt x="1" y="12664"/>
                  </a:cubicBezTo>
                  <a:cubicBezTo>
                    <a:pt x="170" y="13140"/>
                    <a:pt x="353" y="13613"/>
                    <a:pt x="544" y="14086"/>
                  </a:cubicBezTo>
                  <a:lnTo>
                    <a:pt x="3403" y="3496"/>
                  </a:lnTo>
                  <a:lnTo>
                    <a:pt x="5235" y="6340"/>
                  </a:lnTo>
                  <a:cubicBezTo>
                    <a:pt x="5364" y="6546"/>
                    <a:pt x="5498" y="6746"/>
                    <a:pt x="5632" y="6951"/>
                  </a:cubicBezTo>
                  <a:cubicBezTo>
                    <a:pt x="5181" y="8614"/>
                    <a:pt x="4294" y="11905"/>
                    <a:pt x="2528" y="18437"/>
                  </a:cubicBezTo>
                  <a:cubicBezTo>
                    <a:pt x="2734" y="18852"/>
                    <a:pt x="2934" y="19258"/>
                    <a:pt x="3127" y="19646"/>
                  </a:cubicBezTo>
                  <a:lnTo>
                    <a:pt x="6283" y="7964"/>
                  </a:lnTo>
                  <a:cubicBezTo>
                    <a:pt x="6920" y="8966"/>
                    <a:pt x="7545" y="9966"/>
                    <a:pt x="8142" y="10978"/>
                  </a:cubicBezTo>
                  <a:cubicBezTo>
                    <a:pt x="8253" y="11170"/>
                    <a:pt x="8365" y="11361"/>
                    <a:pt x="8472" y="11553"/>
                  </a:cubicBezTo>
                  <a:cubicBezTo>
                    <a:pt x="8027" y="13203"/>
                    <a:pt x="7086" y="16685"/>
                    <a:pt x="5101" y="24015"/>
                  </a:cubicBezTo>
                  <a:cubicBezTo>
                    <a:pt x="5298" y="24492"/>
                    <a:pt x="5475" y="24970"/>
                    <a:pt x="5641" y="25451"/>
                  </a:cubicBezTo>
                  <a:cubicBezTo>
                    <a:pt x="5641" y="25451"/>
                    <a:pt x="5641" y="25446"/>
                    <a:pt x="9097" y="12668"/>
                  </a:cubicBezTo>
                  <a:cubicBezTo>
                    <a:pt x="9645" y="13680"/>
                    <a:pt x="10153" y="14705"/>
                    <a:pt x="10599" y="15753"/>
                  </a:cubicBezTo>
                  <a:cubicBezTo>
                    <a:pt x="10772" y="16154"/>
                    <a:pt x="10938" y="16556"/>
                    <a:pt x="11093" y="16961"/>
                  </a:cubicBezTo>
                  <a:cubicBezTo>
                    <a:pt x="10550" y="18986"/>
                    <a:pt x="9387" y="23284"/>
                    <a:pt x="6920" y="32420"/>
                  </a:cubicBezTo>
                  <a:cubicBezTo>
                    <a:pt x="6938" y="32558"/>
                    <a:pt x="6961" y="32696"/>
                    <a:pt x="6983" y="32830"/>
                  </a:cubicBezTo>
                  <a:cubicBezTo>
                    <a:pt x="7068" y="33374"/>
                    <a:pt x="7170" y="33918"/>
                    <a:pt x="7290" y="34462"/>
                  </a:cubicBezTo>
                  <a:lnTo>
                    <a:pt x="11629" y="18397"/>
                  </a:lnTo>
                  <a:cubicBezTo>
                    <a:pt x="11919" y="19208"/>
                    <a:pt x="12196" y="20029"/>
                    <a:pt x="12472" y="20858"/>
                  </a:cubicBezTo>
                  <a:cubicBezTo>
                    <a:pt x="12775" y="21768"/>
                    <a:pt x="13073" y="22686"/>
                    <a:pt x="13386" y="23600"/>
                  </a:cubicBezTo>
                  <a:cubicBezTo>
                    <a:pt x="12842" y="25620"/>
                    <a:pt x="11647" y="30057"/>
                    <a:pt x="9016" y="39803"/>
                  </a:cubicBezTo>
                  <a:cubicBezTo>
                    <a:pt x="9194" y="40223"/>
                    <a:pt x="9391" y="40641"/>
                    <a:pt x="9595" y="41052"/>
                  </a:cubicBezTo>
                  <a:lnTo>
                    <a:pt x="13912" y="25090"/>
                  </a:lnTo>
                  <a:cubicBezTo>
                    <a:pt x="14042" y="25437"/>
                    <a:pt x="14170" y="25785"/>
                    <a:pt x="14304" y="26133"/>
                  </a:cubicBezTo>
                  <a:cubicBezTo>
                    <a:pt x="14759" y="27297"/>
                    <a:pt x="15277" y="28456"/>
                    <a:pt x="15861" y="29571"/>
                  </a:cubicBezTo>
                  <a:cubicBezTo>
                    <a:pt x="15415" y="31216"/>
                    <a:pt x="14349" y="35162"/>
                    <a:pt x="11794" y="44633"/>
                  </a:cubicBezTo>
                  <a:cubicBezTo>
                    <a:pt x="12017" y="44927"/>
                    <a:pt x="12249" y="45216"/>
                    <a:pt x="12480" y="45497"/>
                  </a:cubicBezTo>
                  <a:lnTo>
                    <a:pt x="16480" y="30699"/>
                  </a:lnTo>
                  <a:cubicBezTo>
                    <a:pt x="16583" y="30872"/>
                    <a:pt x="16685" y="31047"/>
                    <a:pt x="16788" y="31220"/>
                  </a:cubicBezTo>
                  <a:cubicBezTo>
                    <a:pt x="17394" y="32232"/>
                    <a:pt x="18041" y="33214"/>
                    <a:pt x="18701" y="34173"/>
                  </a:cubicBezTo>
                  <a:cubicBezTo>
                    <a:pt x="18335" y="35527"/>
                    <a:pt x="17399" y="39001"/>
                    <a:pt x="14999" y="47891"/>
                  </a:cubicBezTo>
                  <a:cubicBezTo>
                    <a:pt x="15250" y="48084"/>
                    <a:pt x="15503" y="48284"/>
                    <a:pt x="15762" y="48471"/>
                  </a:cubicBezTo>
                  <a:lnTo>
                    <a:pt x="19370" y="35126"/>
                  </a:lnTo>
                  <a:cubicBezTo>
                    <a:pt x="20132" y="36210"/>
                    <a:pt x="20907" y="37276"/>
                    <a:pt x="21657" y="38355"/>
                  </a:cubicBezTo>
                  <a:cubicBezTo>
                    <a:pt x="21345" y="39505"/>
                    <a:pt x="20533" y="42514"/>
                    <a:pt x="18415" y="50358"/>
                  </a:cubicBezTo>
                  <a:cubicBezTo>
                    <a:pt x="18670" y="50545"/>
                    <a:pt x="18932" y="50737"/>
                    <a:pt x="19187" y="50924"/>
                  </a:cubicBezTo>
                  <a:lnTo>
                    <a:pt x="22321" y="39326"/>
                  </a:lnTo>
                  <a:cubicBezTo>
                    <a:pt x="22558" y="39678"/>
                    <a:pt x="22790" y="40036"/>
                    <a:pt x="23021" y="40392"/>
                  </a:cubicBezTo>
                  <a:cubicBezTo>
                    <a:pt x="23556" y="41221"/>
                    <a:pt x="24047" y="42065"/>
                    <a:pt x="24506" y="42929"/>
                  </a:cubicBezTo>
                  <a:cubicBezTo>
                    <a:pt x="24239" y="43928"/>
                    <a:pt x="23539" y="46505"/>
                    <a:pt x="21741" y="53157"/>
                  </a:cubicBezTo>
                  <a:cubicBezTo>
                    <a:pt x="21982" y="53416"/>
                    <a:pt x="22223" y="53684"/>
                    <a:pt x="22451" y="53951"/>
                  </a:cubicBezTo>
                  <a:lnTo>
                    <a:pt x="25108" y="44119"/>
                  </a:lnTo>
                  <a:cubicBezTo>
                    <a:pt x="25282" y="44477"/>
                    <a:pt x="25447" y="44837"/>
                    <a:pt x="25607" y="45203"/>
                  </a:cubicBezTo>
                  <a:cubicBezTo>
                    <a:pt x="26102" y="46304"/>
                    <a:pt x="26583" y="47410"/>
                    <a:pt x="27083" y="48512"/>
                  </a:cubicBezTo>
                  <a:cubicBezTo>
                    <a:pt x="26860" y="49341"/>
                    <a:pt x="26276" y="51499"/>
                    <a:pt x="24760" y="57117"/>
                  </a:cubicBezTo>
                  <a:cubicBezTo>
                    <a:pt x="24974" y="57442"/>
                    <a:pt x="25202" y="57763"/>
                    <a:pt x="25420" y="58080"/>
                  </a:cubicBezTo>
                  <a:cubicBezTo>
                    <a:pt x="25420" y="58080"/>
                    <a:pt x="25420" y="58075"/>
                    <a:pt x="27663" y="49782"/>
                  </a:cubicBezTo>
                  <a:cubicBezTo>
                    <a:pt x="27739" y="49938"/>
                    <a:pt x="27810" y="50095"/>
                    <a:pt x="27886" y="50255"/>
                  </a:cubicBezTo>
                  <a:cubicBezTo>
                    <a:pt x="28461" y="51476"/>
                    <a:pt x="29067" y="52690"/>
                    <a:pt x="29719" y="53880"/>
                  </a:cubicBezTo>
                  <a:cubicBezTo>
                    <a:pt x="29549" y="54509"/>
                    <a:pt x="29081" y="56243"/>
                    <a:pt x="27779" y="61053"/>
                  </a:cubicBezTo>
                  <a:cubicBezTo>
                    <a:pt x="28011" y="61304"/>
                    <a:pt x="28256" y="61535"/>
                    <a:pt x="28505" y="61763"/>
                  </a:cubicBezTo>
                  <a:lnTo>
                    <a:pt x="30338" y="54990"/>
                  </a:lnTo>
                  <a:cubicBezTo>
                    <a:pt x="31030" y="56194"/>
                    <a:pt x="31765" y="57371"/>
                    <a:pt x="32554" y="58512"/>
                  </a:cubicBezTo>
                  <a:cubicBezTo>
                    <a:pt x="32442" y="58927"/>
                    <a:pt x="32117" y="60117"/>
                    <a:pt x="31190" y="63564"/>
                  </a:cubicBezTo>
                  <a:cubicBezTo>
                    <a:pt x="31452" y="63702"/>
                    <a:pt x="31720" y="63836"/>
                    <a:pt x="32001" y="63961"/>
                  </a:cubicBezTo>
                  <a:lnTo>
                    <a:pt x="33218" y="59448"/>
                  </a:lnTo>
                  <a:cubicBezTo>
                    <a:pt x="33308" y="59574"/>
                    <a:pt x="33401" y="59699"/>
                    <a:pt x="33495" y="59819"/>
                  </a:cubicBezTo>
                  <a:cubicBezTo>
                    <a:pt x="34154" y="60706"/>
                    <a:pt x="34855" y="61562"/>
                    <a:pt x="35590" y="62387"/>
                  </a:cubicBezTo>
                  <a:cubicBezTo>
                    <a:pt x="35533" y="62601"/>
                    <a:pt x="35358" y="63239"/>
                    <a:pt x="34846" y="65147"/>
                  </a:cubicBezTo>
                  <a:cubicBezTo>
                    <a:pt x="35123" y="65254"/>
                    <a:pt x="35399" y="65352"/>
                    <a:pt x="35685" y="65459"/>
                  </a:cubicBezTo>
                  <a:lnTo>
                    <a:pt x="36300" y="63158"/>
                  </a:lnTo>
                  <a:cubicBezTo>
                    <a:pt x="37097" y="64010"/>
                    <a:pt x="37936" y="64821"/>
                    <a:pt x="38809" y="65593"/>
                  </a:cubicBezTo>
                  <a:cubicBezTo>
                    <a:pt x="38792" y="65655"/>
                    <a:pt x="38739" y="65856"/>
                    <a:pt x="38556" y="66511"/>
                  </a:cubicBezTo>
                  <a:cubicBezTo>
                    <a:pt x="38841" y="66618"/>
                    <a:pt x="39117" y="66725"/>
                    <a:pt x="39393" y="66828"/>
                  </a:cubicBezTo>
                  <a:lnTo>
                    <a:pt x="39558" y="66231"/>
                  </a:lnTo>
                  <a:cubicBezTo>
                    <a:pt x="40134" y="66712"/>
                    <a:pt x="40718" y="67171"/>
                    <a:pt x="41324" y="67608"/>
                  </a:cubicBezTo>
                  <a:cubicBezTo>
                    <a:pt x="39523" y="66212"/>
                    <a:pt x="37869" y="64638"/>
                    <a:pt x="36370" y="62936"/>
                  </a:cubicBezTo>
                  <a:lnTo>
                    <a:pt x="36370" y="62936"/>
                  </a:lnTo>
                  <a:cubicBezTo>
                    <a:pt x="36710" y="63029"/>
                    <a:pt x="37543" y="63261"/>
                    <a:pt x="39612" y="63827"/>
                  </a:cubicBezTo>
                  <a:cubicBezTo>
                    <a:pt x="39465" y="63475"/>
                    <a:pt x="39327" y="63132"/>
                    <a:pt x="39184" y="62780"/>
                  </a:cubicBezTo>
                  <a:lnTo>
                    <a:pt x="35358" y="61741"/>
                  </a:lnTo>
                  <a:cubicBezTo>
                    <a:pt x="34802" y="61053"/>
                    <a:pt x="34271" y="60349"/>
                    <a:pt x="33763" y="59627"/>
                  </a:cubicBezTo>
                  <a:cubicBezTo>
                    <a:pt x="33343" y="59030"/>
                    <a:pt x="32938" y="58423"/>
                    <a:pt x="32549" y="57804"/>
                  </a:cubicBezTo>
                  <a:lnTo>
                    <a:pt x="32549" y="57804"/>
                  </a:lnTo>
                  <a:cubicBezTo>
                    <a:pt x="33067" y="57946"/>
                    <a:pt x="34422" y="58316"/>
                    <a:pt x="37953" y="59279"/>
                  </a:cubicBezTo>
                  <a:cubicBezTo>
                    <a:pt x="37856" y="58954"/>
                    <a:pt x="37762" y="58619"/>
                    <a:pt x="37677" y="58285"/>
                  </a:cubicBezTo>
                  <a:lnTo>
                    <a:pt x="31872" y="56698"/>
                  </a:lnTo>
                  <a:cubicBezTo>
                    <a:pt x="31158" y="55485"/>
                    <a:pt x="30494" y="54246"/>
                    <a:pt x="29870" y="52984"/>
                  </a:cubicBezTo>
                  <a:lnTo>
                    <a:pt x="29870" y="52984"/>
                  </a:lnTo>
                  <a:cubicBezTo>
                    <a:pt x="30534" y="53162"/>
                    <a:pt x="32304" y="53648"/>
                    <a:pt x="37053" y="54945"/>
                  </a:cubicBezTo>
                  <a:cubicBezTo>
                    <a:pt x="37017" y="54633"/>
                    <a:pt x="36986" y="54312"/>
                    <a:pt x="36963" y="53996"/>
                  </a:cubicBezTo>
                  <a:lnTo>
                    <a:pt x="29361" y="51918"/>
                  </a:lnTo>
                  <a:cubicBezTo>
                    <a:pt x="29058" y="51276"/>
                    <a:pt x="28768" y="50625"/>
                    <a:pt x="28483" y="49974"/>
                  </a:cubicBezTo>
                  <a:cubicBezTo>
                    <a:pt x="28242" y="49426"/>
                    <a:pt x="28011" y="48877"/>
                    <a:pt x="27779" y="48325"/>
                  </a:cubicBezTo>
                  <a:lnTo>
                    <a:pt x="27779" y="48325"/>
                  </a:lnTo>
                  <a:cubicBezTo>
                    <a:pt x="28590" y="48547"/>
                    <a:pt x="30797" y="49149"/>
                    <a:pt x="36776" y="50786"/>
                  </a:cubicBezTo>
                  <a:cubicBezTo>
                    <a:pt x="36763" y="50473"/>
                    <a:pt x="36745" y="50157"/>
                    <a:pt x="36728" y="49844"/>
                  </a:cubicBezTo>
                  <a:lnTo>
                    <a:pt x="27351" y="47286"/>
                  </a:lnTo>
                  <a:cubicBezTo>
                    <a:pt x="27021" y="46483"/>
                    <a:pt x="26696" y="45680"/>
                    <a:pt x="26365" y="44874"/>
                  </a:cubicBezTo>
                  <a:cubicBezTo>
                    <a:pt x="26204" y="44485"/>
                    <a:pt x="26040" y="44102"/>
                    <a:pt x="25871" y="43714"/>
                  </a:cubicBezTo>
                  <a:lnTo>
                    <a:pt x="25871" y="43714"/>
                  </a:lnTo>
                  <a:cubicBezTo>
                    <a:pt x="26838" y="43977"/>
                    <a:pt x="29433" y="44686"/>
                    <a:pt x="36380" y="46586"/>
                  </a:cubicBezTo>
                  <a:cubicBezTo>
                    <a:pt x="36321" y="46259"/>
                    <a:pt x="36263" y="45934"/>
                    <a:pt x="36201" y="45617"/>
                  </a:cubicBezTo>
                  <a:cubicBezTo>
                    <a:pt x="36201" y="45617"/>
                    <a:pt x="36201" y="45613"/>
                    <a:pt x="25389" y="42657"/>
                  </a:cubicBezTo>
                  <a:cubicBezTo>
                    <a:pt x="24934" y="41703"/>
                    <a:pt x="24448" y="40758"/>
                    <a:pt x="23913" y="39853"/>
                  </a:cubicBezTo>
                  <a:cubicBezTo>
                    <a:pt x="23735" y="39550"/>
                    <a:pt x="23556" y="39246"/>
                    <a:pt x="23378" y="38943"/>
                  </a:cubicBezTo>
                  <a:lnTo>
                    <a:pt x="23378" y="38943"/>
                  </a:lnTo>
                  <a:cubicBezTo>
                    <a:pt x="24599" y="39277"/>
                    <a:pt x="27653" y="40112"/>
                    <a:pt x="35305" y="42203"/>
                  </a:cubicBezTo>
                  <a:cubicBezTo>
                    <a:pt x="35198" y="41863"/>
                    <a:pt x="35082" y="41530"/>
                    <a:pt x="34962" y="41186"/>
                  </a:cubicBezTo>
                  <a:lnTo>
                    <a:pt x="22691" y="37828"/>
                  </a:lnTo>
                  <a:cubicBezTo>
                    <a:pt x="21884" y="36535"/>
                    <a:pt x="21045" y="35269"/>
                    <a:pt x="20239" y="33998"/>
                  </a:cubicBezTo>
                  <a:lnTo>
                    <a:pt x="20239" y="33998"/>
                  </a:lnTo>
                  <a:cubicBezTo>
                    <a:pt x="21683" y="34391"/>
                    <a:pt x="25165" y="35344"/>
                    <a:pt x="33539" y="37637"/>
                  </a:cubicBezTo>
                  <a:cubicBezTo>
                    <a:pt x="33378" y="37280"/>
                    <a:pt x="33214" y="36932"/>
                    <a:pt x="33049" y="36580"/>
                  </a:cubicBezTo>
                  <a:lnTo>
                    <a:pt x="19543" y="32883"/>
                  </a:lnTo>
                  <a:cubicBezTo>
                    <a:pt x="19053" y="32081"/>
                    <a:pt x="18580" y="31274"/>
                    <a:pt x="18139" y="30454"/>
                  </a:cubicBezTo>
                  <a:cubicBezTo>
                    <a:pt x="17898" y="30026"/>
                    <a:pt x="17675" y="29593"/>
                    <a:pt x="17466" y="29152"/>
                  </a:cubicBezTo>
                  <a:lnTo>
                    <a:pt x="17466" y="29152"/>
                  </a:lnTo>
                  <a:cubicBezTo>
                    <a:pt x="18964" y="29562"/>
                    <a:pt x="22558" y="30543"/>
                    <a:pt x="31185" y="32901"/>
                  </a:cubicBezTo>
                  <a:cubicBezTo>
                    <a:pt x="30989" y="32541"/>
                    <a:pt x="30797" y="32175"/>
                    <a:pt x="30596" y="31818"/>
                  </a:cubicBezTo>
                  <a:lnTo>
                    <a:pt x="16984" y="28094"/>
                  </a:lnTo>
                  <a:cubicBezTo>
                    <a:pt x="16493" y="26954"/>
                    <a:pt x="16075" y="25777"/>
                    <a:pt x="15695" y="24577"/>
                  </a:cubicBezTo>
                  <a:lnTo>
                    <a:pt x="15695" y="24577"/>
                  </a:lnTo>
                  <a:cubicBezTo>
                    <a:pt x="17158" y="24978"/>
                    <a:pt x="20564" y="25910"/>
                    <a:pt x="28492" y="28082"/>
                  </a:cubicBezTo>
                  <a:cubicBezTo>
                    <a:pt x="28283" y="27711"/>
                    <a:pt x="28077" y="27345"/>
                    <a:pt x="27873" y="26985"/>
                  </a:cubicBezTo>
                  <a:cubicBezTo>
                    <a:pt x="27873" y="26985"/>
                    <a:pt x="27867" y="26985"/>
                    <a:pt x="15379" y="23569"/>
                  </a:cubicBezTo>
                  <a:cubicBezTo>
                    <a:pt x="15053" y="22482"/>
                    <a:pt x="14746" y="21375"/>
                    <a:pt x="14438" y="20261"/>
                  </a:cubicBezTo>
                  <a:cubicBezTo>
                    <a:pt x="14425" y="20221"/>
                    <a:pt x="14416" y="20181"/>
                    <a:pt x="14402" y="20136"/>
                  </a:cubicBezTo>
                  <a:lnTo>
                    <a:pt x="14402" y="20136"/>
                  </a:lnTo>
                  <a:cubicBezTo>
                    <a:pt x="15834" y="20529"/>
                    <a:pt x="18954" y="21385"/>
                    <a:pt x="25781" y="23248"/>
                  </a:cubicBezTo>
                  <a:cubicBezTo>
                    <a:pt x="25589" y="22892"/>
                    <a:pt x="25398" y="22530"/>
                    <a:pt x="25210" y="22169"/>
                  </a:cubicBezTo>
                  <a:lnTo>
                    <a:pt x="14117" y="19138"/>
                  </a:lnTo>
                  <a:cubicBezTo>
                    <a:pt x="13783" y="17982"/>
                    <a:pt x="13431" y="16827"/>
                    <a:pt x="13025" y="15673"/>
                  </a:cubicBezTo>
                  <a:lnTo>
                    <a:pt x="13025" y="15673"/>
                  </a:lnTo>
                  <a:cubicBezTo>
                    <a:pt x="14464" y="16065"/>
                    <a:pt x="17407" y="16872"/>
                    <a:pt x="23414" y="18513"/>
                  </a:cubicBezTo>
                  <a:cubicBezTo>
                    <a:pt x="23253" y="18165"/>
                    <a:pt x="23101" y="17817"/>
                    <a:pt x="22955" y="17461"/>
                  </a:cubicBezTo>
                  <a:lnTo>
                    <a:pt x="12641" y="14643"/>
                  </a:lnTo>
                  <a:cubicBezTo>
                    <a:pt x="12173" y="13413"/>
                    <a:pt x="11629" y="12213"/>
                    <a:pt x="11050" y="11045"/>
                  </a:cubicBezTo>
                  <a:lnTo>
                    <a:pt x="11050" y="11045"/>
                  </a:lnTo>
                  <a:cubicBezTo>
                    <a:pt x="12610" y="11473"/>
                    <a:pt x="15615" y="12293"/>
                    <a:pt x="21399" y="13872"/>
                  </a:cubicBezTo>
                  <a:cubicBezTo>
                    <a:pt x="21238" y="13520"/>
                    <a:pt x="21072" y="13167"/>
                    <a:pt x="20907" y="12814"/>
                  </a:cubicBezTo>
                  <a:cubicBezTo>
                    <a:pt x="20907" y="12814"/>
                    <a:pt x="20903" y="12814"/>
                    <a:pt x="10501" y="9970"/>
                  </a:cubicBezTo>
                  <a:cubicBezTo>
                    <a:pt x="10457" y="9890"/>
                    <a:pt x="10416" y="9814"/>
                    <a:pt x="10377" y="9738"/>
                  </a:cubicBezTo>
                  <a:cubicBezTo>
                    <a:pt x="9747" y="8548"/>
                    <a:pt x="9092" y="7388"/>
                    <a:pt x="8428" y="6243"/>
                  </a:cubicBezTo>
                  <a:lnTo>
                    <a:pt x="8428" y="6243"/>
                  </a:lnTo>
                  <a:cubicBezTo>
                    <a:pt x="10104" y="6702"/>
                    <a:pt x="13221" y="7549"/>
                    <a:pt x="19008" y="9132"/>
                  </a:cubicBezTo>
                  <a:cubicBezTo>
                    <a:pt x="18794" y="8762"/>
                    <a:pt x="18576" y="8396"/>
                    <a:pt x="18349" y="8030"/>
                  </a:cubicBezTo>
                  <a:lnTo>
                    <a:pt x="7790" y="5146"/>
                  </a:lnTo>
                  <a:cubicBezTo>
                    <a:pt x="7737" y="5052"/>
                    <a:pt x="7683" y="4959"/>
                    <a:pt x="7630" y="4869"/>
                  </a:cubicBezTo>
                  <a:cubicBezTo>
                    <a:pt x="6644" y="3179"/>
                    <a:pt x="6011" y="2087"/>
                    <a:pt x="5596" y="1378"/>
                  </a:cubicBezTo>
                  <a:lnTo>
                    <a:pt x="5596" y="1378"/>
                  </a:lnTo>
                  <a:cubicBezTo>
                    <a:pt x="7268" y="1837"/>
                    <a:pt x="10237" y="2649"/>
                    <a:pt x="15526" y="4093"/>
                  </a:cubicBezTo>
                  <a:cubicBezTo>
                    <a:pt x="15182" y="3688"/>
                    <a:pt x="14826" y="3278"/>
                    <a:pt x="14456" y="2876"/>
                  </a:cubicBezTo>
                  <a:lnTo>
                    <a:pt x="4959" y="281"/>
                  </a:lnTo>
                  <a:lnTo>
                    <a:pt x="4847" y="90"/>
                  </a:lnTo>
                  <a:cubicBezTo>
                    <a:pt x="4829" y="58"/>
                    <a:pt x="4812" y="31"/>
                    <a:pt x="479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4078903" y="-305940"/>
              <a:ext cx="870520" cy="2139246"/>
            </a:xfrm>
            <a:custGeom>
              <a:rect b="b" l="l" r="r" t="t"/>
              <a:pathLst>
                <a:path extrusionOk="0" h="67346" w="27405">
                  <a:moveTo>
                    <a:pt x="18729" y="1"/>
                  </a:moveTo>
                  <a:cubicBezTo>
                    <a:pt x="12325" y="1"/>
                    <a:pt x="10402" y="10680"/>
                    <a:pt x="8873" y="15152"/>
                  </a:cubicBezTo>
                  <a:cubicBezTo>
                    <a:pt x="8361" y="16672"/>
                    <a:pt x="7835" y="18197"/>
                    <a:pt x="7064" y="19606"/>
                  </a:cubicBezTo>
                  <a:cubicBezTo>
                    <a:pt x="6225" y="21131"/>
                    <a:pt x="5106" y="22486"/>
                    <a:pt x="4143" y="23940"/>
                  </a:cubicBezTo>
                  <a:cubicBezTo>
                    <a:pt x="1878" y="27365"/>
                    <a:pt x="211" y="31711"/>
                    <a:pt x="121" y="35858"/>
                  </a:cubicBezTo>
                  <a:cubicBezTo>
                    <a:pt x="54" y="39300"/>
                    <a:pt x="1485" y="42474"/>
                    <a:pt x="1588" y="45948"/>
                  </a:cubicBezTo>
                  <a:cubicBezTo>
                    <a:pt x="1703" y="49921"/>
                    <a:pt x="1" y="53924"/>
                    <a:pt x="1263" y="57862"/>
                  </a:cubicBezTo>
                  <a:cubicBezTo>
                    <a:pt x="2279" y="61010"/>
                    <a:pt x="4374" y="64261"/>
                    <a:pt x="5712" y="67346"/>
                  </a:cubicBezTo>
                  <a:cubicBezTo>
                    <a:pt x="6876" y="63752"/>
                    <a:pt x="8066" y="60104"/>
                    <a:pt x="10198" y="56992"/>
                  </a:cubicBezTo>
                  <a:cubicBezTo>
                    <a:pt x="11585" y="54964"/>
                    <a:pt x="13341" y="53202"/>
                    <a:pt x="14742" y="51191"/>
                  </a:cubicBezTo>
                  <a:cubicBezTo>
                    <a:pt x="19084" y="44941"/>
                    <a:pt x="20261" y="36835"/>
                    <a:pt x="22134" y="29295"/>
                  </a:cubicBezTo>
                  <a:cubicBezTo>
                    <a:pt x="22634" y="27275"/>
                    <a:pt x="23186" y="25299"/>
                    <a:pt x="23860" y="23414"/>
                  </a:cubicBezTo>
                  <a:cubicBezTo>
                    <a:pt x="25826" y="17903"/>
                    <a:pt x="27404" y="13007"/>
                    <a:pt x="26968" y="6947"/>
                  </a:cubicBezTo>
                  <a:cubicBezTo>
                    <a:pt x="26910" y="6127"/>
                    <a:pt x="26820" y="5280"/>
                    <a:pt x="26450" y="4539"/>
                  </a:cubicBezTo>
                  <a:cubicBezTo>
                    <a:pt x="25982" y="3613"/>
                    <a:pt x="25130" y="2957"/>
                    <a:pt x="24292" y="2346"/>
                  </a:cubicBezTo>
                  <a:cubicBezTo>
                    <a:pt x="22843" y="1298"/>
                    <a:pt x="21274" y="277"/>
                    <a:pt x="19499" y="50"/>
                  </a:cubicBezTo>
                  <a:cubicBezTo>
                    <a:pt x="19236" y="17"/>
                    <a:pt x="18979" y="1"/>
                    <a:pt x="18729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4083160" y="-302255"/>
              <a:ext cx="854796" cy="2135847"/>
            </a:xfrm>
            <a:custGeom>
              <a:rect b="b" l="l" r="r" t="t"/>
              <a:pathLst>
                <a:path extrusionOk="0" h="67239" w="26910">
                  <a:moveTo>
                    <a:pt x="19717" y="1"/>
                  </a:moveTo>
                  <a:lnTo>
                    <a:pt x="19619" y="576"/>
                  </a:lnTo>
                  <a:cubicBezTo>
                    <a:pt x="19570" y="871"/>
                    <a:pt x="19520" y="1147"/>
                    <a:pt x="19477" y="1406"/>
                  </a:cubicBezTo>
                  <a:cubicBezTo>
                    <a:pt x="18201" y="2217"/>
                    <a:pt x="15855" y="3697"/>
                    <a:pt x="11558" y="6421"/>
                  </a:cubicBezTo>
                  <a:cubicBezTo>
                    <a:pt x="11383" y="6831"/>
                    <a:pt x="11219" y="7255"/>
                    <a:pt x="11058" y="7674"/>
                  </a:cubicBezTo>
                  <a:lnTo>
                    <a:pt x="19294" y="2462"/>
                  </a:lnTo>
                  <a:lnTo>
                    <a:pt x="18785" y="5423"/>
                  </a:lnTo>
                  <a:cubicBezTo>
                    <a:pt x="18750" y="5637"/>
                    <a:pt x="18714" y="5851"/>
                    <a:pt x="18678" y="6061"/>
                  </a:cubicBezTo>
                  <a:cubicBezTo>
                    <a:pt x="17386" y="6880"/>
                    <a:pt x="14822" y="8504"/>
                    <a:pt x="9743" y="11718"/>
                  </a:cubicBezTo>
                  <a:cubicBezTo>
                    <a:pt x="9627" y="12111"/>
                    <a:pt x="9515" y="12503"/>
                    <a:pt x="9408" y="12869"/>
                  </a:cubicBezTo>
                  <a:lnTo>
                    <a:pt x="18495" y="7117"/>
                  </a:lnTo>
                  <a:lnTo>
                    <a:pt x="18495" y="7117"/>
                  </a:lnTo>
                  <a:cubicBezTo>
                    <a:pt x="18312" y="8156"/>
                    <a:pt x="18121" y="9191"/>
                    <a:pt x="17902" y="10207"/>
                  </a:cubicBezTo>
                  <a:cubicBezTo>
                    <a:pt x="17858" y="10399"/>
                    <a:pt x="17818" y="10590"/>
                    <a:pt x="17773" y="10782"/>
                  </a:cubicBezTo>
                  <a:cubicBezTo>
                    <a:pt x="16489" y="11598"/>
                    <a:pt x="13778" y="13311"/>
                    <a:pt x="8076" y="16922"/>
                  </a:cubicBezTo>
                  <a:cubicBezTo>
                    <a:pt x="7919" y="17350"/>
                    <a:pt x="7749" y="17769"/>
                    <a:pt x="7567" y="18184"/>
                  </a:cubicBezTo>
                  <a:lnTo>
                    <a:pt x="17510" y="11887"/>
                  </a:lnTo>
                  <a:lnTo>
                    <a:pt x="17510" y="11887"/>
                  </a:lnTo>
                  <a:cubicBezTo>
                    <a:pt x="17260" y="12877"/>
                    <a:pt x="16979" y="13858"/>
                    <a:pt x="16641" y="14813"/>
                  </a:cubicBezTo>
                  <a:cubicBezTo>
                    <a:pt x="16516" y="15178"/>
                    <a:pt x="16382" y="15540"/>
                    <a:pt x="16240" y="15906"/>
                  </a:cubicBezTo>
                  <a:cubicBezTo>
                    <a:pt x="14665" y="16900"/>
                    <a:pt x="11321" y="19017"/>
                    <a:pt x="4214" y="23516"/>
                  </a:cubicBezTo>
                  <a:cubicBezTo>
                    <a:pt x="4147" y="23619"/>
                    <a:pt x="4076" y="23722"/>
                    <a:pt x="4009" y="23824"/>
                  </a:cubicBezTo>
                  <a:cubicBezTo>
                    <a:pt x="3742" y="24230"/>
                    <a:pt x="3479" y="24644"/>
                    <a:pt x="3228" y="25076"/>
                  </a:cubicBezTo>
                  <a:lnTo>
                    <a:pt x="15727" y="17163"/>
                  </a:lnTo>
                  <a:lnTo>
                    <a:pt x="15727" y="17163"/>
                  </a:lnTo>
                  <a:cubicBezTo>
                    <a:pt x="15433" y="17867"/>
                    <a:pt x="15116" y="18571"/>
                    <a:pt x="14799" y="19281"/>
                  </a:cubicBezTo>
                  <a:cubicBezTo>
                    <a:pt x="14451" y="20061"/>
                    <a:pt x="14095" y="20837"/>
                    <a:pt x="13752" y="21631"/>
                  </a:cubicBezTo>
                  <a:cubicBezTo>
                    <a:pt x="12182" y="22625"/>
                    <a:pt x="8731" y="24809"/>
                    <a:pt x="1151" y="29611"/>
                  </a:cubicBezTo>
                  <a:cubicBezTo>
                    <a:pt x="1017" y="29990"/>
                    <a:pt x="892" y="30387"/>
                    <a:pt x="781" y="30780"/>
                  </a:cubicBezTo>
                  <a:lnTo>
                    <a:pt x="13198" y="22919"/>
                  </a:lnTo>
                  <a:lnTo>
                    <a:pt x="13198" y="22919"/>
                  </a:lnTo>
                  <a:cubicBezTo>
                    <a:pt x="13073" y="23222"/>
                    <a:pt x="12949" y="23530"/>
                    <a:pt x="12832" y="23837"/>
                  </a:cubicBezTo>
                  <a:cubicBezTo>
                    <a:pt x="12427" y="24872"/>
                    <a:pt x="12070" y="25942"/>
                    <a:pt x="11780" y="27025"/>
                  </a:cubicBezTo>
                  <a:cubicBezTo>
                    <a:pt x="10505" y="27832"/>
                    <a:pt x="7434" y="29776"/>
                    <a:pt x="67" y="34445"/>
                  </a:cubicBezTo>
                  <a:cubicBezTo>
                    <a:pt x="36" y="34770"/>
                    <a:pt x="14" y="35100"/>
                    <a:pt x="1" y="35421"/>
                  </a:cubicBezTo>
                  <a:lnTo>
                    <a:pt x="11513" y="28136"/>
                  </a:lnTo>
                  <a:lnTo>
                    <a:pt x="11513" y="28136"/>
                  </a:lnTo>
                  <a:cubicBezTo>
                    <a:pt x="11473" y="28309"/>
                    <a:pt x="11437" y="28483"/>
                    <a:pt x="11402" y="28661"/>
                  </a:cubicBezTo>
                  <a:cubicBezTo>
                    <a:pt x="11188" y="29692"/>
                    <a:pt x="11023" y="30717"/>
                    <a:pt x="10879" y="31747"/>
                  </a:cubicBezTo>
                  <a:cubicBezTo>
                    <a:pt x="9823" y="32412"/>
                    <a:pt x="7125" y="34124"/>
                    <a:pt x="210" y="38502"/>
                  </a:cubicBezTo>
                  <a:cubicBezTo>
                    <a:pt x="254" y="38783"/>
                    <a:pt x="304" y="39068"/>
                    <a:pt x="357" y="39341"/>
                  </a:cubicBezTo>
                  <a:lnTo>
                    <a:pt x="10741" y="32772"/>
                  </a:lnTo>
                  <a:lnTo>
                    <a:pt x="10741" y="32772"/>
                  </a:lnTo>
                  <a:cubicBezTo>
                    <a:pt x="10590" y="33941"/>
                    <a:pt x="10457" y="35104"/>
                    <a:pt x="10300" y="36259"/>
                  </a:cubicBezTo>
                  <a:cubicBezTo>
                    <a:pt x="9404" y="36826"/>
                    <a:pt x="7063" y="38310"/>
                    <a:pt x="964" y="42171"/>
                  </a:cubicBezTo>
                  <a:cubicBezTo>
                    <a:pt x="1017" y="42448"/>
                    <a:pt x="1075" y="42733"/>
                    <a:pt x="1129" y="43006"/>
                  </a:cubicBezTo>
                  <a:lnTo>
                    <a:pt x="10148" y="37298"/>
                  </a:lnTo>
                  <a:lnTo>
                    <a:pt x="10148" y="37298"/>
                  </a:lnTo>
                  <a:cubicBezTo>
                    <a:pt x="10095" y="37668"/>
                    <a:pt x="10033" y="38043"/>
                    <a:pt x="9965" y="38413"/>
                  </a:cubicBezTo>
                  <a:cubicBezTo>
                    <a:pt x="9819" y="39278"/>
                    <a:pt x="9636" y="40125"/>
                    <a:pt x="9418" y="40967"/>
                  </a:cubicBezTo>
                  <a:cubicBezTo>
                    <a:pt x="8642" y="41463"/>
                    <a:pt x="6635" y="42729"/>
                    <a:pt x="1458" y="46006"/>
                  </a:cubicBezTo>
                  <a:cubicBezTo>
                    <a:pt x="1462" y="46323"/>
                    <a:pt x="1458" y="46639"/>
                    <a:pt x="1445" y="46951"/>
                  </a:cubicBezTo>
                  <a:lnTo>
                    <a:pt x="9097" y="42109"/>
                  </a:lnTo>
                  <a:lnTo>
                    <a:pt x="9097" y="42109"/>
                  </a:lnTo>
                  <a:cubicBezTo>
                    <a:pt x="8994" y="42448"/>
                    <a:pt x="8887" y="42782"/>
                    <a:pt x="8771" y="43121"/>
                  </a:cubicBezTo>
                  <a:cubicBezTo>
                    <a:pt x="8436" y="44138"/>
                    <a:pt x="8089" y="45150"/>
                    <a:pt x="7749" y="46175"/>
                  </a:cubicBezTo>
                  <a:cubicBezTo>
                    <a:pt x="7103" y="46581"/>
                    <a:pt x="5422" y="47647"/>
                    <a:pt x="1053" y="50416"/>
                  </a:cubicBezTo>
                  <a:cubicBezTo>
                    <a:pt x="1003" y="50754"/>
                    <a:pt x="954" y="51102"/>
                    <a:pt x="915" y="51441"/>
                  </a:cubicBezTo>
                  <a:lnTo>
                    <a:pt x="7366" y="47353"/>
                  </a:lnTo>
                  <a:lnTo>
                    <a:pt x="7366" y="47353"/>
                  </a:lnTo>
                  <a:cubicBezTo>
                    <a:pt x="7321" y="47500"/>
                    <a:pt x="7273" y="47647"/>
                    <a:pt x="7228" y="47799"/>
                  </a:cubicBezTo>
                  <a:cubicBezTo>
                    <a:pt x="6872" y="48945"/>
                    <a:pt x="6541" y="50104"/>
                    <a:pt x="6247" y="51272"/>
                  </a:cubicBezTo>
                  <a:cubicBezTo>
                    <a:pt x="5761" y="51579"/>
                    <a:pt x="4411" y="52436"/>
                    <a:pt x="665" y="54808"/>
                  </a:cubicBezTo>
                  <a:cubicBezTo>
                    <a:pt x="670" y="55111"/>
                    <a:pt x="692" y="55409"/>
                    <a:pt x="719" y="55708"/>
                  </a:cubicBezTo>
                  <a:lnTo>
                    <a:pt x="5989" y="52373"/>
                  </a:lnTo>
                  <a:lnTo>
                    <a:pt x="5989" y="52373"/>
                  </a:lnTo>
                  <a:cubicBezTo>
                    <a:pt x="5716" y="53577"/>
                    <a:pt x="5489" y="54790"/>
                    <a:pt x="5320" y="56012"/>
                  </a:cubicBezTo>
                  <a:cubicBezTo>
                    <a:pt x="4999" y="56212"/>
                    <a:pt x="4071" y="56800"/>
                    <a:pt x="1392" y="58500"/>
                  </a:cubicBezTo>
                  <a:cubicBezTo>
                    <a:pt x="1481" y="58749"/>
                    <a:pt x="1579" y="58998"/>
                    <a:pt x="1686" y="59249"/>
                  </a:cubicBezTo>
                  <a:lnTo>
                    <a:pt x="5195" y="57024"/>
                  </a:lnTo>
                  <a:lnTo>
                    <a:pt x="5195" y="57024"/>
                  </a:lnTo>
                  <a:cubicBezTo>
                    <a:pt x="5181" y="57162"/>
                    <a:pt x="5164" y="57296"/>
                    <a:pt x="5150" y="57434"/>
                  </a:cubicBezTo>
                  <a:cubicBezTo>
                    <a:pt x="5053" y="58410"/>
                    <a:pt x="4999" y="59391"/>
                    <a:pt x="4981" y="60372"/>
                  </a:cubicBezTo>
                  <a:cubicBezTo>
                    <a:pt x="4816" y="60479"/>
                    <a:pt x="4321" y="60796"/>
                    <a:pt x="2836" y="61737"/>
                  </a:cubicBezTo>
                  <a:cubicBezTo>
                    <a:pt x="2952" y="61973"/>
                    <a:pt x="3073" y="62200"/>
                    <a:pt x="3197" y="62441"/>
                  </a:cubicBezTo>
                  <a:lnTo>
                    <a:pt x="4981" y="61309"/>
                  </a:lnTo>
                  <a:cubicBezTo>
                    <a:pt x="4994" y="62343"/>
                    <a:pt x="5057" y="63377"/>
                    <a:pt x="5164" y="64408"/>
                  </a:cubicBezTo>
                  <a:cubicBezTo>
                    <a:pt x="5115" y="64439"/>
                    <a:pt x="4958" y="64536"/>
                    <a:pt x="4446" y="64857"/>
                  </a:cubicBezTo>
                  <a:cubicBezTo>
                    <a:pt x="4566" y="65098"/>
                    <a:pt x="4687" y="65335"/>
                    <a:pt x="4802" y="65571"/>
                  </a:cubicBezTo>
                  <a:lnTo>
                    <a:pt x="5271" y="65277"/>
                  </a:lnTo>
                  <a:cubicBezTo>
                    <a:pt x="5360" y="65937"/>
                    <a:pt x="5467" y="66588"/>
                    <a:pt x="5596" y="67238"/>
                  </a:cubicBezTo>
                  <a:cubicBezTo>
                    <a:pt x="5261" y="65241"/>
                    <a:pt x="5119" y="63221"/>
                    <a:pt x="5164" y="61202"/>
                  </a:cubicBezTo>
                  <a:lnTo>
                    <a:pt x="5164" y="61202"/>
                  </a:lnTo>
                  <a:cubicBezTo>
                    <a:pt x="5329" y="61469"/>
                    <a:pt x="5739" y="62120"/>
                    <a:pt x="6751" y="63734"/>
                  </a:cubicBezTo>
                  <a:cubicBezTo>
                    <a:pt x="6866" y="63418"/>
                    <a:pt x="6983" y="63105"/>
                    <a:pt x="7099" y="62793"/>
                  </a:cubicBezTo>
                  <a:lnTo>
                    <a:pt x="5222" y="59811"/>
                  </a:lnTo>
                  <a:cubicBezTo>
                    <a:pt x="5267" y="59025"/>
                    <a:pt x="5342" y="58245"/>
                    <a:pt x="5444" y="57469"/>
                  </a:cubicBezTo>
                  <a:cubicBezTo>
                    <a:pt x="5529" y="56823"/>
                    <a:pt x="5627" y="56185"/>
                    <a:pt x="5743" y="55547"/>
                  </a:cubicBezTo>
                  <a:cubicBezTo>
                    <a:pt x="5998" y="55949"/>
                    <a:pt x="6662" y="57006"/>
                    <a:pt x="8397" y="59761"/>
                  </a:cubicBezTo>
                  <a:cubicBezTo>
                    <a:pt x="8530" y="59485"/>
                    <a:pt x="8669" y="59212"/>
                    <a:pt x="8815" y="58941"/>
                  </a:cubicBezTo>
                  <a:lnTo>
                    <a:pt x="5967" y="54411"/>
                  </a:lnTo>
                  <a:cubicBezTo>
                    <a:pt x="6224" y="53189"/>
                    <a:pt x="6537" y="51976"/>
                    <a:pt x="6889" y="50777"/>
                  </a:cubicBezTo>
                  <a:cubicBezTo>
                    <a:pt x="7214" y="51294"/>
                    <a:pt x="8084" y="52676"/>
                    <a:pt x="10412" y="56382"/>
                  </a:cubicBezTo>
                  <a:cubicBezTo>
                    <a:pt x="10577" y="56154"/>
                    <a:pt x="10751" y="55922"/>
                    <a:pt x="10924" y="55704"/>
                  </a:cubicBezTo>
                  <a:lnTo>
                    <a:pt x="7193" y="49774"/>
                  </a:lnTo>
                  <a:cubicBezTo>
                    <a:pt x="7384" y="49172"/>
                    <a:pt x="7580" y="48570"/>
                    <a:pt x="7786" y="47972"/>
                  </a:cubicBezTo>
                  <a:cubicBezTo>
                    <a:pt x="7959" y="47473"/>
                    <a:pt x="8138" y="46969"/>
                    <a:pt x="8321" y="46470"/>
                  </a:cubicBezTo>
                  <a:cubicBezTo>
                    <a:pt x="8718" y="47103"/>
                    <a:pt x="9796" y="48824"/>
                    <a:pt x="12735" y="53487"/>
                  </a:cubicBezTo>
                  <a:cubicBezTo>
                    <a:pt x="12908" y="53273"/>
                    <a:pt x="13087" y="53055"/>
                    <a:pt x="13266" y="52841"/>
                  </a:cubicBezTo>
                  <a:lnTo>
                    <a:pt x="8664" y="45529"/>
                  </a:lnTo>
                  <a:cubicBezTo>
                    <a:pt x="8926" y="44811"/>
                    <a:pt x="9199" y="44089"/>
                    <a:pt x="9461" y="43358"/>
                  </a:cubicBezTo>
                  <a:cubicBezTo>
                    <a:pt x="9591" y="43010"/>
                    <a:pt x="9716" y="42658"/>
                    <a:pt x="9836" y="42301"/>
                  </a:cubicBezTo>
                  <a:cubicBezTo>
                    <a:pt x="10313" y="43059"/>
                    <a:pt x="11589" y="45083"/>
                    <a:pt x="14995" y="50501"/>
                  </a:cubicBezTo>
                  <a:cubicBezTo>
                    <a:pt x="15156" y="50250"/>
                    <a:pt x="15312" y="50005"/>
                    <a:pt x="15464" y="49756"/>
                  </a:cubicBezTo>
                  <a:lnTo>
                    <a:pt x="10157" y="41320"/>
                  </a:lnTo>
                  <a:cubicBezTo>
                    <a:pt x="10438" y="40424"/>
                    <a:pt x="10684" y="39510"/>
                    <a:pt x="10875" y="38596"/>
                  </a:cubicBezTo>
                  <a:cubicBezTo>
                    <a:pt x="10947" y="38292"/>
                    <a:pt x="11009" y="37985"/>
                    <a:pt x="11072" y="37682"/>
                  </a:cubicBezTo>
                  <a:cubicBezTo>
                    <a:pt x="11673" y="38631"/>
                    <a:pt x="13172" y="41016"/>
                    <a:pt x="16925" y="46982"/>
                  </a:cubicBezTo>
                  <a:cubicBezTo>
                    <a:pt x="17059" y="46698"/>
                    <a:pt x="17184" y="46408"/>
                    <a:pt x="17314" y="46113"/>
                  </a:cubicBezTo>
                  <a:lnTo>
                    <a:pt x="11295" y="36540"/>
                  </a:lnTo>
                  <a:cubicBezTo>
                    <a:pt x="11540" y="35207"/>
                    <a:pt x="11754" y="33874"/>
                    <a:pt x="11990" y="32554"/>
                  </a:cubicBezTo>
                  <a:cubicBezTo>
                    <a:pt x="12699" y="33682"/>
                    <a:pt x="14406" y="36398"/>
                    <a:pt x="18513" y="42930"/>
                  </a:cubicBezTo>
                  <a:cubicBezTo>
                    <a:pt x="18625" y="42605"/>
                    <a:pt x="18728" y="42274"/>
                    <a:pt x="18830" y="41944"/>
                  </a:cubicBezTo>
                  <a:lnTo>
                    <a:pt x="12204" y="31408"/>
                  </a:lnTo>
                  <a:cubicBezTo>
                    <a:pt x="12365" y="30587"/>
                    <a:pt x="12538" y="29772"/>
                    <a:pt x="12743" y="28969"/>
                  </a:cubicBezTo>
                  <a:cubicBezTo>
                    <a:pt x="12846" y="28546"/>
                    <a:pt x="12958" y="28131"/>
                    <a:pt x="13087" y="27716"/>
                  </a:cubicBezTo>
                  <a:cubicBezTo>
                    <a:pt x="13818" y="28885"/>
                    <a:pt x="15584" y="31689"/>
                    <a:pt x="19815" y="38413"/>
                  </a:cubicBezTo>
                  <a:cubicBezTo>
                    <a:pt x="19909" y="38065"/>
                    <a:pt x="19998" y="37709"/>
                    <a:pt x="20082" y="37351"/>
                  </a:cubicBezTo>
                  <a:lnTo>
                    <a:pt x="13408" y="26735"/>
                  </a:lnTo>
                  <a:cubicBezTo>
                    <a:pt x="13774" y="25692"/>
                    <a:pt x="14206" y="24666"/>
                    <a:pt x="14674" y="23654"/>
                  </a:cubicBezTo>
                  <a:cubicBezTo>
                    <a:pt x="15392" y="24796"/>
                    <a:pt x="17065" y="27453"/>
                    <a:pt x="20952" y="33637"/>
                  </a:cubicBezTo>
                  <a:cubicBezTo>
                    <a:pt x="21037" y="33272"/>
                    <a:pt x="21121" y="32910"/>
                    <a:pt x="21202" y="32550"/>
                  </a:cubicBezTo>
                  <a:lnTo>
                    <a:pt x="15075" y="22808"/>
                  </a:lnTo>
                  <a:cubicBezTo>
                    <a:pt x="15517" y="21893"/>
                    <a:pt x="15981" y="20988"/>
                    <a:pt x="16444" y="20069"/>
                  </a:cubicBezTo>
                  <a:cubicBezTo>
                    <a:pt x="16462" y="20038"/>
                    <a:pt x="16480" y="20003"/>
                    <a:pt x="16497" y="19967"/>
                  </a:cubicBezTo>
                  <a:cubicBezTo>
                    <a:pt x="17198" y="21086"/>
                    <a:pt x="18732" y="23520"/>
                    <a:pt x="22080" y="28844"/>
                  </a:cubicBezTo>
                  <a:cubicBezTo>
                    <a:pt x="22169" y="28496"/>
                    <a:pt x="22259" y="28144"/>
                    <a:pt x="22356" y="27796"/>
                  </a:cubicBezTo>
                  <a:cubicBezTo>
                    <a:pt x="22356" y="27796"/>
                    <a:pt x="22352" y="27796"/>
                    <a:pt x="16913" y="19143"/>
                  </a:cubicBezTo>
                  <a:cubicBezTo>
                    <a:pt x="17386" y="18188"/>
                    <a:pt x="17853" y="17216"/>
                    <a:pt x="18277" y="16217"/>
                  </a:cubicBezTo>
                  <a:cubicBezTo>
                    <a:pt x="18985" y="17341"/>
                    <a:pt x="20430" y="19637"/>
                    <a:pt x="23378" y="24319"/>
                  </a:cubicBezTo>
                  <a:cubicBezTo>
                    <a:pt x="23480" y="23998"/>
                    <a:pt x="23592" y="23677"/>
                    <a:pt x="23708" y="23356"/>
                  </a:cubicBezTo>
                  <a:lnTo>
                    <a:pt x="18647" y="15312"/>
                  </a:lnTo>
                  <a:cubicBezTo>
                    <a:pt x="19080" y="14224"/>
                    <a:pt x="19446" y="13114"/>
                    <a:pt x="19767" y="12000"/>
                  </a:cubicBezTo>
                  <a:cubicBezTo>
                    <a:pt x="20533" y="13216"/>
                    <a:pt x="22004" y="15562"/>
                    <a:pt x="24844" y="20069"/>
                  </a:cubicBezTo>
                  <a:cubicBezTo>
                    <a:pt x="24951" y="19740"/>
                    <a:pt x="25054" y="19410"/>
                    <a:pt x="25157" y="19079"/>
                  </a:cubicBezTo>
                  <a:lnTo>
                    <a:pt x="20051" y="10965"/>
                  </a:lnTo>
                  <a:cubicBezTo>
                    <a:pt x="20074" y="10889"/>
                    <a:pt x="20092" y="10813"/>
                    <a:pt x="20114" y="10737"/>
                  </a:cubicBezTo>
                  <a:cubicBezTo>
                    <a:pt x="20417" y="9582"/>
                    <a:pt x="20680" y="8428"/>
                    <a:pt x="20934" y="7277"/>
                  </a:cubicBezTo>
                  <a:cubicBezTo>
                    <a:pt x="21759" y="8584"/>
                    <a:pt x="23288" y="11018"/>
                    <a:pt x="26128" y="15531"/>
                  </a:cubicBezTo>
                  <a:cubicBezTo>
                    <a:pt x="26209" y="15161"/>
                    <a:pt x="26285" y="14786"/>
                    <a:pt x="26356" y="14412"/>
                  </a:cubicBezTo>
                  <a:lnTo>
                    <a:pt x="21179" y="6176"/>
                  </a:lnTo>
                  <a:cubicBezTo>
                    <a:pt x="21197" y="6082"/>
                    <a:pt x="21220" y="5989"/>
                    <a:pt x="21238" y="5900"/>
                  </a:cubicBezTo>
                  <a:cubicBezTo>
                    <a:pt x="21607" y="4201"/>
                    <a:pt x="21848" y="3104"/>
                    <a:pt x="22004" y="2390"/>
                  </a:cubicBezTo>
                  <a:cubicBezTo>
                    <a:pt x="22825" y="3697"/>
                    <a:pt x="24282" y="6011"/>
                    <a:pt x="26877" y="10140"/>
                  </a:cubicBezTo>
                  <a:cubicBezTo>
                    <a:pt x="26896" y="9667"/>
                    <a:pt x="26910" y="9181"/>
                    <a:pt x="26904" y="8695"/>
                  </a:cubicBezTo>
                  <a:lnTo>
                    <a:pt x="22245" y="1289"/>
                  </a:lnTo>
                  <a:lnTo>
                    <a:pt x="22290" y="1097"/>
                  </a:lnTo>
                  <a:cubicBezTo>
                    <a:pt x="22294" y="1066"/>
                    <a:pt x="22303" y="1040"/>
                    <a:pt x="22308" y="1009"/>
                  </a:cubicBezTo>
                  <a:cubicBezTo>
                    <a:pt x="21492" y="540"/>
                    <a:pt x="20631" y="165"/>
                    <a:pt x="1971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4293349" y="-84538"/>
              <a:ext cx="1453757" cy="1445371"/>
            </a:xfrm>
            <a:custGeom>
              <a:rect b="b" l="l" r="r" t="t"/>
              <a:pathLst>
                <a:path extrusionOk="0" h="45502" w="45766">
                  <a:moveTo>
                    <a:pt x="12551" y="1"/>
                  </a:moveTo>
                  <a:cubicBezTo>
                    <a:pt x="10260" y="1"/>
                    <a:pt x="8030" y="1232"/>
                    <a:pt x="6546" y="3000"/>
                  </a:cubicBezTo>
                  <a:cubicBezTo>
                    <a:pt x="0" y="10799"/>
                    <a:pt x="9226" y="15975"/>
                    <a:pt x="13457" y="21821"/>
                  </a:cubicBezTo>
                  <a:cubicBezTo>
                    <a:pt x="14749" y="23613"/>
                    <a:pt x="15700" y="25628"/>
                    <a:pt x="16863" y="27505"/>
                  </a:cubicBezTo>
                  <a:cubicBezTo>
                    <a:pt x="17029" y="27773"/>
                    <a:pt x="17202" y="28036"/>
                    <a:pt x="17371" y="28291"/>
                  </a:cubicBezTo>
                  <a:cubicBezTo>
                    <a:pt x="20328" y="32652"/>
                    <a:pt x="24791" y="35701"/>
                    <a:pt x="29152" y="38653"/>
                  </a:cubicBezTo>
                  <a:cubicBezTo>
                    <a:pt x="30699" y="39705"/>
                    <a:pt x="45712" y="45242"/>
                    <a:pt x="45765" y="45501"/>
                  </a:cubicBezTo>
                  <a:cubicBezTo>
                    <a:pt x="43755" y="35977"/>
                    <a:pt x="38853" y="29004"/>
                    <a:pt x="33758" y="20710"/>
                  </a:cubicBezTo>
                  <a:cubicBezTo>
                    <a:pt x="32661" y="18927"/>
                    <a:pt x="31560" y="17135"/>
                    <a:pt x="30169" y="15579"/>
                  </a:cubicBezTo>
                  <a:cubicBezTo>
                    <a:pt x="28224" y="13412"/>
                    <a:pt x="25763" y="11754"/>
                    <a:pt x="23810" y="9591"/>
                  </a:cubicBezTo>
                  <a:cubicBezTo>
                    <a:pt x="20533" y="5953"/>
                    <a:pt x="18085" y="557"/>
                    <a:pt x="13216" y="36"/>
                  </a:cubicBezTo>
                  <a:cubicBezTo>
                    <a:pt x="12994" y="12"/>
                    <a:pt x="12773" y="1"/>
                    <a:pt x="12551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4493627" y="-48294"/>
              <a:ext cx="1244839" cy="1405157"/>
            </a:xfrm>
            <a:custGeom>
              <a:rect b="b" l="l" r="r" t="t"/>
              <a:pathLst>
                <a:path extrusionOk="0" h="44236" w="39189">
                  <a:moveTo>
                    <a:pt x="2408" y="0"/>
                  </a:moveTo>
                  <a:cubicBezTo>
                    <a:pt x="1583" y="500"/>
                    <a:pt x="838" y="1142"/>
                    <a:pt x="218" y="1877"/>
                  </a:cubicBezTo>
                  <a:cubicBezTo>
                    <a:pt x="143" y="1966"/>
                    <a:pt x="71" y="2056"/>
                    <a:pt x="0" y="2145"/>
                  </a:cubicBezTo>
                  <a:cubicBezTo>
                    <a:pt x="218" y="2373"/>
                    <a:pt x="433" y="2604"/>
                    <a:pt x="638" y="2840"/>
                  </a:cubicBezTo>
                  <a:cubicBezTo>
                    <a:pt x="780" y="3001"/>
                    <a:pt x="923" y="3166"/>
                    <a:pt x="1061" y="3326"/>
                  </a:cubicBezTo>
                  <a:cubicBezTo>
                    <a:pt x="910" y="4972"/>
                    <a:pt x="651" y="7816"/>
                    <a:pt x="200" y="12761"/>
                  </a:cubicBezTo>
                  <a:cubicBezTo>
                    <a:pt x="464" y="13109"/>
                    <a:pt x="745" y="13461"/>
                    <a:pt x="1039" y="13809"/>
                  </a:cubicBezTo>
                  <a:lnTo>
                    <a:pt x="1900" y="4374"/>
                  </a:lnTo>
                  <a:cubicBezTo>
                    <a:pt x="2283" y="4874"/>
                    <a:pt x="2649" y="5390"/>
                    <a:pt x="3005" y="5925"/>
                  </a:cubicBezTo>
                  <a:cubicBezTo>
                    <a:pt x="3581" y="6787"/>
                    <a:pt x="4137" y="7691"/>
                    <a:pt x="4713" y="8610"/>
                  </a:cubicBezTo>
                  <a:cubicBezTo>
                    <a:pt x="4575" y="10152"/>
                    <a:pt x="4338" y="12716"/>
                    <a:pt x="3950" y="16974"/>
                  </a:cubicBezTo>
                  <a:cubicBezTo>
                    <a:pt x="4236" y="17282"/>
                    <a:pt x="4521" y="17581"/>
                    <a:pt x="4802" y="17884"/>
                  </a:cubicBezTo>
                  <a:lnTo>
                    <a:pt x="5528" y="9881"/>
                  </a:lnTo>
                  <a:cubicBezTo>
                    <a:pt x="6189" y="10870"/>
                    <a:pt x="6898" y="11865"/>
                    <a:pt x="7714" y="12792"/>
                  </a:cubicBezTo>
                  <a:cubicBezTo>
                    <a:pt x="7932" y="13047"/>
                    <a:pt x="8164" y="13292"/>
                    <a:pt x="8401" y="13533"/>
                  </a:cubicBezTo>
                  <a:cubicBezTo>
                    <a:pt x="8280" y="14821"/>
                    <a:pt x="8066" y="17171"/>
                    <a:pt x="7674" y="21442"/>
                  </a:cubicBezTo>
                  <a:cubicBezTo>
                    <a:pt x="7959" y="21875"/>
                    <a:pt x="8226" y="22320"/>
                    <a:pt x="8485" y="22767"/>
                  </a:cubicBezTo>
                  <a:lnTo>
                    <a:pt x="9261" y="14344"/>
                  </a:lnTo>
                  <a:cubicBezTo>
                    <a:pt x="9800" y="14821"/>
                    <a:pt x="10362" y="15267"/>
                    <a:pt x="10928" y="15669"/>
                  </a:cubicBezTo>
                  <a:cubicBezTo>
                    <a:pt x="11370" y="15990"/>
                    <a:pt x="11811" y="16293"/>
                    <a:pt x="12257" y="16591"/>
                  </a:cubicBezTo>
                  <a:cubicBezTo>
                    <a:pt x="12132" y="17947"/>
                    <a:pt x="11856" y="20921"/>
                    <a:pt x="11259" y="27426"/>
                  </a:cubicBezTo>
                  <a:cubicBezTo>
                    <a:pt x="11531" y="27805"/>
                    <a:pt x="11807" y="28179"/>
                    <a:pt x="12092" y="28541"/>
                  </a:cubicBezTo>
                  <a:lnTo>
                    <a:pt x="13136" y="17180"/>
                  </a:lnTo>
                  <a:cubicBezTo>
                    <a:pt x="14183" y="17875"/>
                    <a:pt x="15204" y="18558"/>
                    <a:pt x="16141" y="19328"/>
                  </a:cubicBezTo>
                  <a:cubicBezTo>
                    <a:pt x="16015" y="20693"/>
                    <a:pt x="15717" y="23935"/>
                    <a:pt x="15013" y="31626"/>
                  </a:cubicBezTo>
                  <a:cubicBezTo>
                    <a:pt x="15298" y="31889"/>
                    <a:pt x="15579" y="32143"/>
                    <a:pt x="15877" y="32398"/>
                  </a:cubicBezTo>
                  <a:lnTo>
                    <a:pt x="17001" y="20096"/>
                  </a:lnTo>
                  <a:cubicBezTo>
                    <a:pt x="17130" y="20221"/>
                    <a:pt x="17260" y="20350"/>
                    <a:pt x="17389" y="20484"/>
                  </a:cubicBezTo>
                  <a:cubicBezTo>
                    <a:pt x="18258" y="21371"/>
                    <a:pt x="19097" y="22308"/>
                    <a:pt x="19917" y="23266"/>
                  </a:cubicBezTo>
                  <a:cubicBezTo>
                    <a:pt x="19797" y="24568"/>
                    <a:pt x="19516" y="27609"/>
                    <a:pt x="18865" y="34748"/>
                  </a:cubicBezTo>
                  <a:cubicBezTo>
                    <a:pt x="19151" y="34952"/>
                    <a:pt x="19445" y="35166"/>
                    <a:pt x="19739" y="35376"/>
                  </a:cubicBezTo>
                  <a:lnTo>
                    <a:pt x="20756" y="24265"/>
                  </a:lnTo>
                  <a:cubicBezTo>
                    <a:pt x="21402" y="25041"/>
                    <a:pt x="22040" y="25829"/>
                    <a:pt x="22677" y="26615"/>
                  </a:cubicBezTo>
                  <a:cubicBezTo>
                    <a:pt x="23020" y="27039"/>
                    <a:pt x="23337" y="27434"/>
                    <a:pt x="23636" y="27805"/>
                  </a:cubicBezTo>
                  <a:cubicBezTo>
                    <a:pt x="23533" y="28889"/>
                    <a:pt x="23302" y="31443"/>
                    <a:pt x="22748" y="37454"/>
                  </a:cubicBezTo>
                  <a:cubicBezTo>
                    <a:pt x="22784" y="37472"/>
                    <a:pt x="22811" y="37493"/>
                    <a:pt x="22847" y="37512"/>
                  </a:cubicBezTo>
                  <a:cubicBezTo>
                    <a:pt x="22994" y="37619"/>
                    <a:pt x="23265" y="37761"/>
                    <a:pt x="23645" y="37931"/>
                  </a:cubicBezTo>
                  <a:lnTo>
                    <a:pt x="24475" y="28848"/>
                  </a:lnTo>
                  <a:cubicBezTo>
                    <a:pt x="26093" y="30864"/>
                    <a:pt x="26922" y="31898"/>
                    <a:pt x="27350" y="32433"/>
                  </a:cubicBezTo>
                  <a:cubicBezTo>
                    <a:pt x="27274" y="33218"/>
                    <a:pt x="27109" y="35038"/>
                    <a:pt x="26716" y="39251"/>
                  </a:cubicBezTo>
                  <a:cubicBezTo>
                    <a:pt x="27016" y="39371"/>
                    <a:pt x="27319" y="39491"/>
                    <a:pt x="27617" y="39617"/>
                  </a:cubicBezTo>
                  <a:lnTo>
                    <a:pt x="28184" y="33463"/>
                  </a:lnTo>
                  <a:cubicBezTo>
                    <a:pt x="29134" y="34618"/>
                    <a:pt x="30093" y="35764"/>
                    <a:pt x="31073" y="36892"/>
                  </a:cubicBezTo>
                  <a:cubicBezTo>
                    <a:pt x="31029" y="37378"/>
                    <a:pt x="30930" y="38452"/>
                    <a:pt x="30712" y="40837"/>
                  </a:cubicBezTo>
                  <a:cubicBezTo>
                    <a:pt x="31011" y="40963"/>
                    <a:pt x="31314" y="41074"/>
                    <a:pt x="31618" y="41191"/>
                  </a:cubicBezTo>
                  <a:lnTo>
                    <a:pt x="31920" y="37847"/>
                  </a:lnTo>
                  <a:cubicBezTo>
                    <a:pt x="32326" y="38296"/>
                    <a:pt x="32736" y="38747"/>
                    <a:pt x="33155" y="39188"/>
                  </a:cubicBezTo>
                  <a:cubicBezTo>
                    <a:pt x="33704" y="39773"/>
                    <a:pt x="34266" y="40343"/>
                    <a:pt x="34841" y="40901"/>
                  </a:cubicBezTo>
                  <a:cubicBezTo>
                    <a:pt x="34822" y="41115"/>
                    <a:pt x="34783" y="41543"/>
                    <a:pt x="34707" y="42403"/>
                  </a:cubicBezTo>
                  <a:cubicBezTo>
                    <a:pt x="35015" y="42523"/>
                    <a:pt x="35318" y="42640"/>
                    <a:pt x="35608" y="42755"/>
                  </a:cubicBezTo>
                  <a:lnTo>
                    <a:pt x="35701" y="41707"/>
                  </a:lnTo>
                  <a:cubicBezTo>
                    <a:pt x="35831" y="41823"/>
                    <a:pt x="35960" y="41940"/>
                    <a:pt x="36089" y="42051"/>
                  </a:cubicBezTo>
                  <a:cubicBezTo>
                    <a:pt x="36999" y="42831"/>
                    <a:pt x="37958" y="43576"/>
                    <a:pt x="39010" y="44155"/>
                  </a:cubicBezTo>
                  <a:cubicBezTo>
                    <a:pt x="39076" y="44182"/>
                    <a:pt x="39135" y="44208"/>
                    <a:pt x="39188" y="44235"/>
                  </a:cubicBezTo>
                  <a:cubicBezTo>
                    <a:pt x="38274" y="43700"/>
                    <a:pt x="37450" y="43037"/>
                    <a:pt x="36664" y="42331"/>
                  </a:cubicBezTo>
                  <a:lnTo>
                    <a:pt x="36664" y="42331"/>
                  </a:lnTo>
                  <a:cubicBezTo>
                    <a:pt x="36843" y="42354"/>
                    <a:pt x="37396" y="42434"/>
                    <a:pt x="39068" y="42679"/>
                  </a:cubicBezTo>
                  <a:cubicBezTo>
                    <a:pt x="38987" y="42345"/>
                    <a:pt x="38903" y="42024"/>
                    <a:pt x="38804" y="41699"/>
                  </a:cubicBezTo>
                  <a:lnTo>
                    <a:pt x="35518" y="41226"/>
                  </a:lnTo>
                  <a:cubicBezTo>
                    <a:pt x="34791" y="40485"/>
                    <a:pt x="34100" y="39724"/>
                    <a:pt x="33431" y="38943"/>
                  </a:cubicBezTo>
                  <a:cubicBezTo>
                    <a:pt x="33026" y="38475"/>
                    <a:pt x="32629" y="37997"/>
                    <a:pt x="32237" y="37520"/>
                  </a:cubicBezTo>
                  <a:lnTo>
                    <a:pt x="32237" y="37520"/>
                  </a:lnTo>
                  <a:cubicBezTo>
                    <a:pt x="32736" y="37592"/>
                    <a:pt x="34079" y="37788"/>
                    <a:pt x="37712" y="38314"/>
                  </a:cubicBezTo>
                  <a:cubicBezTo>
                    <a:pt x="37583" y="37980"/>
                    <a:pt x="37462" y="37654"/>
                    <a:pt x="37333" y="37324"/>
                  </a:cubicBezTo>
                  <a:lnTo>
                    <a:pt x="31381" y="36455"/>
                  </a:lnTo>
                  <a:cubicBezTo>
                    <a:pt x="30435" y="35269"/>
                    <a:pt x="29513" y="34056"/>
                    <a:pt x="28607" y="32834"/>
                  </a:cubicBezTo>
                  <a:lnTo>
                    <a:pt x="28607" y="32834"/>
                  </a:lnTo>
                  <a:cubicBezTo>
                    <a:pt x="29334" y="32941"/>
                    <a:pt x="31176" y="33209"/>
                    <a:pt x="35822" y="33878"/>
                  </a:cubicBezTo>
                  <a:cubicBezTo>
                    <a:pt x="35657" y="33544"/>
                    <a:pt x="35487" y="33204"/>
                    <a:pt x="35318" y="32865"/>
                  </a:cubicBezTo>
                  <a:lnTo>
                    <a:pt x="27831" y="31782"/>
                  </a:lnTo>
                  <a:cubicBezTo>
                    <a:pt x="26663" y="30186"/>
                    <a:pt x="25812" y="29023"/>
                    <a:pt x="25197" y="28179"/>
                  </a:cubicBezTo>
                  <a:lnTo>
                    <a:pt x="25197" y="28179"/>
                  </a:lnTo>
                  <a:cubicBezTo>
                    <a:pt x="26111" y="28313"/>
                    <a:pt x="28278" y="28626"/>
                    <a:pt x="33437" y="29375"/>
                  </a:cubicBezTo>
                  <a:cubicBezTo>
                    <a:pt x="33240" y="29031"/>
                    <a:pt x="33044" y="28692"/>
                    <a:pt x="32843" y="28349"/>
                  </a:cubicBezTo>
                  <a:cubicBezTo>
                    <a:pt x="32843" y="28349"/>
                    <a:pt x="32843" y="28344"/>
                    <a:pt x="24425" y="27123"/>
                  </a:cubicBezTo>
                  <a:lnTo>
                    <a:pt x="23555" y="25936"/>
                  </a:lnTo>
                  <a:cubicBezTo>
                    <a:pt x="22958" y="25129"/>
                    <a:pt x="22365" y="24318"/>
                    <a:pt x="21754" y="23516"/>
                  </a:cubicBezTo>
                  <a:lnTo>
                    <a:pt x="21754" y="23516"/>
                  </a:lnTo>
                  <a:cubicBezTo>
                    <a:pt x="22833" y="23672"/>
                    <a:pt x="25259" y="24024"/>
                    <a:pt x="30708" y="24818"/>
                  </a:cubicBezTo>
                  <a:cubicBezTo>
                    <a:pt x="30498" y="24470"/>
                    <a:pt x="30284" y="24127"/>
                    <a:pt x="30070" y="23783"/>
                  </a:cubicBezTo>
                  <a:lnTo>
                    <a:pt x="20947" y="22459"/>
                  </a:lnTo>
                  <a:cubicBezTo>
                    <a:pt x="20153" y="21438"/>
                    <a:pt x="19338" y="20435"/>
                    <a:pt x="18464" y="19458"/>
                  </a:cubicBezTo>
                  <a:cubicBezTo>
                    <a:pt x="18258" y="19231"/>
                    <a:pt x="18044" y="19003"/>
                    <a:pt x="17826" y="18785"/>
                  </a:cubicBezTo>
                  <a:lnTo>
                    <a:pt x="17826" y="18785"/>
                  </a:lnTo>
                  <a:cubicBezTo>
                    <a:pt x="19195" y="18981"/>
                    <a:pt x="22026" y="19396"/>
                    <a:pt x="27867" y="20243"/>
                  </a:cubicBezTo>
                  <a:cubicBezTo>
                    <a:pt x="27729" y="20015"/>
                    <a:pt x="27586" y="19793"/>
                    <a:pt x="27453" y="19569"/>
                  </a:cubicBezTo>
                  <a:cubicBezTo>
                    <a:pt x="27377" y="19449"/>
                    <a:pt x="27305" y="19328"/>
                    <a:pt x="27225" y="19204"/>
                  </a:cubicBezTo>
                  <a:lnTo>
                    <a:pt x="16653" y="17670"/>
                  </a:lnTo>
                  <a:cubicBezTo>
                    <a:pt x="16229" y="17295"/>
                    <a:pt x="15801" y="16939"/>
                    <a:pt x="15365" y="16595"/>
                  </a:cubicBezTo>
                  <a:cubicBezTo>
                    <a:pt x="14282" y="15727"/>
                    <a:pt x="13180" y="14928"/>
                    <a:pt x="12168" y="14081"/>
                  </a:cubicBezTo>
                  <a:cubicBezTo>
                    <a:pt x="12035" y="13969"/>
                    <a:pt x="11901" y="13858"/>
                    <a:pt x="11767" y="13743"/>
                  </a:cubicBezTo>
                  <a:lnTo>
                    <a:pt x="11767" y="13743"/>
                  </a:lnTo>
                  <a:cubicBezTo>
                    <a:pt x="13613" y="14010"/>
                    <a:pt x="17340" y="14549"/>
                    <a:pt x="24853" y="15642"/>
                  </a:cubicBezTo>
                  <a:cubicBezTo>
                    <a:pt x="24572" y="15276"/>
                    <a:pt x="24282" y="14924"/>
                    <a:pt x="23983" y="14576"/>
                  </a:cubicBezTo>
                  <a:lnTo>
                    <a:pt x="10603" y="12636"/>
                  </a:lnTo>
                  <a:cubicBezTo>
                    <a:pt x="10206" y="12222"/>
                    <a:pt x="9836" y="11790"/>
                    <a:pt x="9488" y="11329"/>
                  </a:cubicBezTo>
                  <a:cubicBezTo>
                    <a:pt x="8940" y="10613"/>
                    <a:pt x="8450" y="9837"/>
                    <a:pt x="7977" y="9029"/>
                  </a:cubicBezTo>
                  <a:lnTo>
                    <a:pt x="7977" y="9029"/>
                  </a:lnTo>
                  <a:cubicBezTo>
                    <a:pt x="9627" y="9270"/>
                    <a:pt x="13002" y="9761"/>
                    <a:pt x="19904" y="10759"/>
                  </a:cubicBezTo>
                  <a:cubicBezTo>
                    <a:pt x="19493" y="10393"/>
                    <a:pt x="19079" y="10024"/>
                    <a:pt x="18674" y="9640"/>
                  </a:cubicBezTo>
                  <a:lnTo>
                    <a:pt x="7392" y="8004"/>
                  </a:lnTo>
                  <a:cubicBezTo>
                    <a:pt x="6773" y="6871"/>
                    <a:pt x="6176" y="5694"/>
                    <a:pt x="5497" y="4508"/>
                  </a:cubicBezTo>
                  <a:lnTo>
                    <a:pt x="5497" y="4508"/>
                  </a:lnTo>
                  <a:cubicBezTo>
                    <a:pt x="7076" y="4740"/>
                    <a:pt x="10019" y="5164"/>
                    <a:pt x="15499" y="5962"/>
                  </a:cubicBezTo>
                  <a:cubicBezTo>
                    <a:pt x="15240" y="5610"/>
                    <a:pt x="14968" y="5252"/>
                    <a:pt x="14710" y="4905"/>
                  </a:cubicBezTo>
                  <a:lnTo>
                    <a:pt x="4896" y="3482"/>
                  </a:lnTo>
                  <a:cubicBezTo>
                    <a:pt x="4338" y="2577"/>
                    <a:pt x="3732" y="1686"/>
                    <a:pt x="3077" y="843"/>
                  </a:cubicBezTo>
                  <a:cubicBezTo>
                    <a:pt x="2858" y="558"/>
                    <a:pt x="2635" y="276"/>
                    <a:pt x="240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4046630" y="1634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4345443" y="1814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1574551" y="2143459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0"/>
                  </a:moveTo>
                  <a:cubicBezTo>
                    <a:pt x="135" y="0"/>
                    <a:pt x="1" y="134"/>
                    <a:pt x="1" y="299"/>
                  </a:cubicBezTo>
                  <a:cubicBezTo>
                    <a:pt x="1" y="464"/>
                    <a:pt x="135" y="597"/>
                    <a:pt x="300" y="597"/>
                  </a:cubicBezTo>
                  <a:cubicBezTo>
                    <a:pt x="464" y="597"/>
                    <a:pt x="598" y="464"/>
                    <a:pt x="598" y="299"/>
                  </a:cubicBezTo>
                  <a:cubicBezTo>
                    <a:pt x="598" y="134"/>
                    <a:pt x="464" y="0"/>
                    <a:pt x="300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6727723" y="-344788"/>
              <a:ext cx="1041447" cy="1837065"/>
            </a:xfrm>
            <a:custGeom>
              <a:rect b="b" l="l" r="r" t="t"/>
              <a:pathLst>
                <a:path extrusionOk="0" h="57833" w="32786">
                  <a:moveTo>
                    <a:pt x="7252" y="1"/>
                  </a:moveTo>
                  <a:cubicBezTo>
                    <a:pt x="6715" y="1"/>
                    <a:pt x="6159" y="92"/>
                    <a:pt x="5582" y="288"/>
                  </a:cubicBezTo>
                  <a:cubicBezTo>
                    <a:pt x="4040" y="809"/>
                    <a:pt x="2823" y="2008"/>
                    <a:pt x="1722" y="3208"/>
                  </a:cubicBezTo>
                  <a:cubicBezTo>
                    <a:pt x="1084" y="3904"/>
                    <a:pt x="446" y="4644"/>
                    <a:pt x="197" y="5558"/>
                  </a:cubicBezTo>
                  <a:cubicBezTo>
                    <a:pt x="1" y="6285"/>
                    <a:pt x="71" y="7056"/>
                    <a:pt x="170" y="7796"/>
                  </a:cubicBezTo>
                  <a:cubicBezTo>
                    <a:pt x="884" y="13289"/>
                    <a:pt x="3180" y="17369"/>
                    <a:pt x="5940" y="21926"/>
                  </a:cubicBezTo>
                  <a:cubicBezTo>
                    <a:pt x="6885" y="23491"/>
                    <a:pt x="7737" y="25154"/>
                    <a:pt x="8548" y="26866"/>
                  </a:cubicBezTo>
                  <a:cubicBezTo>
                    <a:pt x="11593" y="33251"/>
                    <a:pt x="14122" y="40273"/>
                    <a:pt x="19133" y="45057"/>
                  </a:cubicBezTo>
                  <a:cubicBezTo>
                    <a:pt x="20747" y="46605"/>
                    <a:pt x="22634" y="47854"/>
                    <a:pt x="24243" y="49410"/>
                  </a:cubicBezTo>
                  <a:cubicBezTo>
                    <a:pt x="26708" y="51803"/>
                    <a:pt x="28435" y="54840"/>
                    <a:pt x="30129" y="57832"/>
                  </a:cubicBezTo>
                  <a:cubicBezTo>
                    <a:pt x="30762" y="54840"/>
                    <a:pt x="32041" y="51558"/>
                    <a:pt x="32376" y="48562"/>
                  </a:cubicBezTo>
                  <a:cubicBezTo>
                    <a:pt x="32786" y="44817"/>
                    <a:pt x="30534" y="41553"/>
                    <a:pt x="29915" y="37986"/>
                  </a:cubicBezTo>
                  <a:cubicBezTo>
                    <a:pt x="29375" y="34869"/>
                    <a:pt x="30079" y="31775"/>
                    <a:pt x="29388" y="28716"/>
                  </a:cubicBezTo>
                  <a:cubicBezTo>
                    <a:pt x="28554" y="25029"/>
                    <a:pt x="26276" y="21453"/>
                    <a:pt x="23632" y="18809"/>
                  </a:cubicBezTo>
                  <a:cubicBezTo>
                    <a:pt x="22508" y="17690"/>
                    <a:pt x="21265" y="16683"/>
                    <a:pt x="20239" y="15474"/>
                  </a:cubicBezTo>
                  <a:cubicBezTo>
                    <a:pt x="19294" y="14360"/>
                    <a:pt x="18545" y="13093"/>
                    <a:pt x="17808" y="11831"/>
                  </a:cubicBezTo>
                  <a:cubicBezTo>
                    <a:pt x="15766" y="8338"/>
                    <a:pt x="12403" y="1"/>
                    <a:pt x="72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6741858" y="-331860"/>
              <a:ext cx="1014161" cy="1824550"/>
            </a:xfrm>
            <a:custGeom>
              <a:rect b="b" l="l" r="r" t="t"/>
              <a:pathLst>
                <a:path extrusionOk="0" h="57439" w="31927">
                  <a:moveTo>
                    <a:pt x="4830" y="1"/>
                  </a:moveTo>
                  <a:cubicBezTo>
                    <a:pt x="4046" y="317"/>
                    <a:pt x="3350" y="807"/>
                    <a:pt x="2703" y="1375"/>
                  </a:cubicBezTo>
                  <a:cubicBezTo>
                    <a:pt x="2717" y="1396"/>
                    <a:pt x="2725" y="1423"/>
                    <a:pt x="2739" y="1449"/>
                  </a:cubicBezTo>
                  <a:lnTo>
                    <a:pt x="2810" y="1610"/>
                  </a:lnTo>
                  <a:lnTo>
                    <a:pt x="1" y="9070"/>
                  </a:lnTo>
                  <a:cubicBezTo>
                    <a:pt x="87" y="9502"/>
                    <a:pt x="184" y="9935"/>
                    <a:pt x="287" y="10350"/>
                  </a:cubicBezTo>
                  <a:cubicBezTo>
                    <a:pt x="1852" y="6199"/>
                    <a:pt x="2735" y="3863"/>
                    <a:pt x="3229" y="2552"/>
                  </a:cubicBezTo>
                  <a:cubicBezTo>
                    <a:pt x="3497" y="3157"/>
                    <a:pt x="3907" y="4094"/>
                    <a:pt x="4549" y="5543"/>
                  </a:cubicBezTo>
                  <a:cubicBezTo>
                    <a:pt x="4585" y="5619"/>
                    <a:pt x="4621" y="5699"/>
                    <a:pt x="4652" y="5779"/>
                  </a:cubicBezTo>
                  <a:lnTo>
                    <a:pt x="1531" y="14072"/>
                  </a:lnTo>
                  <a:cubicBezTo>
                    <a:pt x="1660" y="14393"/>
                    <a:pt x="1799" y="14710"/>
                    <a:pt x="1937" y="15027"/>
                  </a:cubicBezTo>
                  <a:cubicBezTo>
                    <a:pt x="3649" y="10483"/>
                    <a:pt x="4571" y="8036"/>
                    <a:pt x="5071" y="6715"/>
                  </a:cubicBezTo>
                  <a:cubicBezTo>
                    <a:pt x="5508" y="7697"/>
                    <a:pt x="5954" y="8678"/>
                    <a:pt x="6436" y="9654"/>
                  </a:cubicBezTo>
                  <a:cubicBezTo>
                    <a:pt x="6467" y="9721"/>
                    <a:pt x="6498" y="9783"/>
                    <a:pt x="6529" y="9845"/>
                  </a:cubicBezTo>
                  <a:lnTo>
                    <a:pt x="3448" y="18019"/>
                  </a:lnTo>
                  <a:cubicBezTo>
                    <a:pt x="3604" y="18295"/>
                    <a:pt x="3756" y="18571"/>
                    <a:pt x="3912" y="18844"/>
                  </a:cubicBezTo>
                  <a:cubicBezTo>
                    <a:pt x="5624" y="14305"/>
                    <a:pt x="6511" y="11946"/>
                    <a:pt x="6975" y="10720"/>
                  </a:cubicBezTo>
                  <a:cubicBezTo>
                    <a:pt x="7465" y="11656"/>
                    <a:pt x="7991" y="12579"/>
                    <a:pt x="8576" y="13471"/>
                  </a:cubicBezTo>
                  <a:lnTo>
                    <a:pt x="5522" y="21573"/>
                  </a:lnTo>
                  <a:cubicBezTo>
                    <a:pt x="5686" y="21835"/>
                    <a:pt x="5843" y="22102"/>
                    <a:pt x="5994" y="22370"/>
                  </a:cubicBezTo>
                  <a:cubicBezTo>
                    <a:pt x="7773" y="17653"/>
                    <a:pt x="8642" y="15344"/>
                    <a:pt x="9070" y="14210"/>
                  </a:cubicBezTo>
                  <a:cubicBezTo>
                    <a:pt x="9632" y="15027"/>
                    <a:pt x="10220" y="15807"/>
                    <a:pt x="10819" y="16574"/>
                  </a:cubicBezTo>
                  <a:lnTo>
                    <a:pt x="7537" y="25286"/>
                  </a:lnTo>
                  <a:cubicBezTo>
                    <a:pt x="7684" y="25580"/>
                    <a:pt x="7831" y="25880"/>
                    <a:pt x="7973" y="26174"/>
                  </a:cubicBezTo>
                  <a:cubicBezTo>
                    <a:pt x="9994" y="20814"/>
                    <a:pt x="10916" y="18357"/>
                    <a:pt x="11340" y="17239"/>
                  </a:cubicBezTo>
                  <a:cubicBezTo>
                    <a:pt x="11362" y="17266"/>
                    <a:pt x="11385" y="17292"/>
                    <a:pt x="11407" y="17319"/>
                  </a:cubicBezTo>
                  <a:cubicBezTo>
                    <a:pt x="11986" y="18050"/>
                    <a:pt x="12566" y="18777"/>
                    <a:pt x="13124" y="19507"/>
                  </a:cubicBezTo>
                  <a:cubicBezTo>
                    <a:pt x="9432" y="29317"/>
                    <a:pt x="9428" y="29317"/>
                    <a:pt x="9428" y="29317"/>
                  </a:cubicBezTo>
                  <a:cubicBezTo>
                    <a:pt x="9570" y="29625"/>
                    <a:pt x="9708" y="29932"/>
                    <a:pt x="9856" y="30245"/>
                  </a:cubicBezTo>
                  <a:cubicBezTo>
                    <a:pt x="12196" y="24020"/>
                    <a:pt x="13204" y="21345"/>
                    <a:pt x="13636" y="20194"/>
                  </a:cubicBezTo>
                  <a:cubicBezTo>
                    <a:pt x="14243" y="21015"/>
                    <a:pt x="14813" y="21849"/>
                    <a:pt x="15330" y="22713"/>
                  </a:cubicBezTo>
                  <a:cubicBezTo>
                    <a:pt x="11300" y="33402"/>
                    <a:pt x="11300" y="33406"/>
                    <a:pt x="11300" y="33406"/>
                  </a:cubicBezTo>
                  <a:cubicBezTo>
                    <a:pt x="11443" y="33704"/>
                    <a:pt x="11590" y="34003"/>
                    <a:pt x="11733" y="34302"/>
                  </a:cubicBezTo>
                  <a:cubicBezTo>
                    <a:pt x="14287" y="27529"/>
                    <a:pt x="15353" y="24707"/>
                    <a:pt x="15795" y="23530"/>
                  </a:cubicBezTo>
                  <a:cubicBezTo>
                    <a:pt x="15982" y="23878"/>
                    <a:pt x="16160" y="24230"/>
                    <a:pt x="16330" y="24586"/>
                  </a:cubicBezTo>
                  <a:cubicBezTo>
                    <a:pt x="16655" y="25265"/>
                    <a:pt x="16962" y="25960"/>
                    <a:pt x="17252" y="26664"/>
                  </a:cubicBezTo>
                  <a:lnTo>
                    <a:pt x="13257" y="37271"/>
                  </a:lnTo>
                  <a:cubicBezTo>
                    <a:pt x="13409" y="37548"/>
                    <a:pt x="13560" y="37824"/>
                    <a:pt x="13717" y="38096"/>
                  </a:cubicBezTo>
                  <a:cubicBezTo>
                    <a:pt x="16196" y="31515"/>
                    <a:pt x="17225" y="28782"/>
                    <a:pt x="17653" y="27650"/>
                  </a:cubicBezTo>
                  <a:cubicBezTo>
                    <a:pt x="18104" y="28782"/>
                    <a:pt x="18536" y="29932"/>
                    <a:pt x="19001" y="31078"/>
                  </a:cubicBezTo>
                  <a:lnTo>
                    <a:pt x="15371" y="40718"/>
                  </a:lnTo>
                  <a:cubicBezTo>
                    <a:pt x="15536" y="40959"/>
                    <a:pt x="15700" y="41195"/>
                    <a:pt x="15875" y="41423"/>
                  </a:cubicBezTo>
                  <a:cubicBezTo>
                    <a:pt x="18135" y="35417"/>
                    <a:pt x="19040" y="33013"/>
                    <a:pt x="19406" y="32054"/>
                  </a:cubicBezTo>
                  <a:cubicBezTo>
                    <a:pt x="19518" y="32318"/>
                    <a:pt x="19629" y="32577"/>
                    <a:pt x="19744" y="32840"/>
                  </a:cubicBezTo>
                  <a:cubicBezTo>
                    <a:pt x="20088" y="33620"/>
                    <a:pt x="20472" y="34387"/>
                    <a:pt x="20882" y="35141"/>
                  </a:cubicBezTo>
                  <a:lnTo>
                    <a:pt x="17684" y="43634"/>
                  </a:lnTo>
                  <a:cubicBezTo>
                    <a:pt x="17863" y="43825"/>
                    <a:pt x="18046" y="44018"/>
                    <a:pt x="18238" y="44210"/>
                  </a:cubicBezTo>
                  <a:cubicBezTo>
                    <a:pt x="20293" y="38756"/>
                    <a:pt x="21061" y="36719"/>
                    <a:pt x="21345" y="35956"/>
                  </a:cubicBezTo>
                  <a:cubicBezTo>
                    <a:pt x="21520" y="36250"/>
                    <a:pt x="21693" y="36544"/>
                    <a:pt x="21872" y="36830"/>
                  </a:cubicBezTo>
                  <a:cubicBezTo>
                    <a:pt x="22242" y="37432"/>
                    <a:pt x="22617" y="38030"/>
                    <a:pt x="22981" y="38623"/>
                  </a:cubicBezTo>
                  <a:lnTo>
                    <a:pt x="20209" y="45988"/>
                  </a:lnTo>
                  <a:cubicBezTo>
                    <a:pt x="20400" y="46144"/>
                    <a:pt x="20600" y="46309"/>
                    <a:pt x="20797" y="46465"/>
                  </a:cubicBezTo>
                  <a:cubicBezTo>
                    <a:pt x="22567" y="41765"/>
                    <a:pt x="23222" y="40036"/>
                    <a:pt x="23459" y="39398"/>
                  </a:cubicBezTo>
                  <a:cubicBezTo>
                    <a:pt x="23713" y="39813"/>
                    <a:pt x="23963" y="40228"/>
                    <a:pt x="24208" y="40647"/>
                  </a:cubicBezTo>
                  <a:cubicBezTo>
                    <a:pt x="24502" y="41142"/>
                    <a:pt x="24788" y="41641"/>
                    <a:pt x="25064" y="42140"/>
                  </a:cubicBezTo>
                  <a:lnTo>
                    <a:pt x="22817" y="48115"/>
                  </a:lnTo>
                  <a:cubicBezTo>
                    <a:pt x="23014" y="48280"/>
                    <a:pt x="23209" y="48454"/>
                    <a:pt x="23397" y="48624"/>
                  </a:cubicBezTo>
                  <a:cubicBezTo>
                    <a:pt x="24801" y="44896"/>
                    <a:pt x="25327" y="43504"/>
                    <a:pt x="25519" y="42983"/>
                  </a:cubicBezTo>
                  <a:cubicBezTo>
                    <a:pt x="26054" y="43991"/>
                    <a:pt x="26553" y="45016"/>
                    <a:pt x="27004" y="46060"/>
                  </a:cubicBezTo>
                  <a:lnTo>
                    <a:pt x="25288" y="50621"/>
                  </a:lnTo>
                  <a:cubicBezTo>
                    <a:pt x="25465" y="50835"/>
                    <a:pt x="25644" y="51054"/>
                    <a:pt x="25809" y="51272"/>
                  </a:cubicBezTo>
                  <a:cubicBezTo>
                    <a:pt x="26856" y="48503"/>
                    <a:pt x="27258" y="47437"/>
                    <a:pt x="27410" y="47031"/>
                  </a:cubicBezTo>
                  <a:cubicBezTo>
                    <a:pt x="27628" y="47580"/>
                    <a:pt x="27838" y="48133"/>
                    <a:pt x="28025" y="48690"/>
                  </a:cubicBezTo>
                  <a:cubicBezTo>
                    <a:pt x="28257" y="49369"/>
                    <a:pt x="28466" y="50050"/>
                    <a:pt x="28653" y="50741"/>
                  </a:cubicBezTo>
                  <a:lnTo>
                    <a:pt x="27517" y="53746"/>
                  </a:lnTo>
                  <a:cubicBezTo>
                    <a:pt x="27681" y="54005"/>
                    <a:pt x="27842" y="54259"/>
                    <a:pt x="28002" y="54518"/>
                  </a:cubicBezTo>
                  <a:cubicBezTo>
                    <a:pt x="28613" y="52895"/>
                    <a:pt x="28858" y="52240"/>
                    <a:pt x="28957" y="51976"/>
                  </a:cubicBezTo>
                  <a:cubicBezTo>
                    <a:pt x="29363" y="53765"/>
                    <a:pt x="29608" y="55597"/>
                    <a:pt x="29670" y="57438"/>
                  </a:cubicBezTo>
                  <a:cubicBezTo>
                    <a:pt x="29665" y="56837"/>
                    <a:pt x="29643" y="56234"/>
                    <a:pt x="29603" y="55629"/>
                  </a:cubicBezTo>
                  <a:lnTo>
                    <a:pt x="29603" y="55629"/>
                  </a:lnTo>
                  <a:lnTo>
                    <a:pt x="30071" y="55806"/>
                  </a:lnTo>
                  <a:cubicBezTo>
                    <a:pt x="30134" y="55575"/>
                    <a:pt x="30196" y="55343"/>
                    <a:pt x="30264" y="55106"/>
                  </a:cubicBezTo>
                  <a:cubicBezTo>
                    <a:pt x="29746" y="54915"/>
                    <a:pt x="29589" y="54853"/>
                    <a:pt x="29541" y="54835"/>
                  </a:cubicBezTo>
                  <a:cubicBezTo>
                    <a:pt x="29451" y="53898"/>
                    <a:pt x="29318" y="52962"/>
                    <a:pt x="29140" y="52034"/>
                  </a:cubicBezTo>
                  <a:lnTo>
                    <a:pt x="29140" y="52034"/>
                  </a:lnTo>
                  <a:lnTo>
                    <a:pt x="30937" y="52721"/>
                  </a:lnTo>
                  <a:cubicBezTo>
                    <a:pt x="31003" y="52485"/>
                    <a:pt x="31070" y="52258"/>
                    <a:pt x="31132" y="52026"/>
                  </a:cubicBezTo>
                  <a:cubicBezTo>
                    <a:pt x="29634" y="51455"/>
                    <a:pt x="29135" y="51268"/>
                    <a:pt x="28970" y="51201"/>
                  </a:cubicBezTo>
                  <a:cubicBezTo>
                    <a:pt x="28774" y="50326"/>
                    <a:pt x="28546" y="49462"/>
                    <a:pt x="28284" y="48606"/>
                  </a:cubicBezTo>
                  <a:cubicBezTo>
                    <a:pt x="28243" y="48490"/>
                    <a:pt x="28208" y="48369"/>
                    <a:pt x="28167" y="48249"/>
                  </a:cubicBezTo>
                  <a:lnTo>
                    <a:pt x="28167" y="48249"/>
                  </a:lnTo>
                  <a:lnTo>
                    <a:pt x="31703" y="49595"/>
                  </a:lnTo>
                  <a:cubicBezTo>
                    <a:pt x="31756" y="49355"/>
                    <a:pt x="31797" y="49114"/>
                    <a:pt x="31832" y="48873"/>
                  </a:cubicBezTo>
                  <a:cubicBezTo>
                    <a:pt x="29130" y="47848"/>
                    <a:pt x="28194" y="47491"/>
                    <a:pt x="27873" y="47371"/>
                  </a:cubicBezTo>
                  <a:cubicBezTo>
                    <a:pt x="27498" y="46309"/>
                    <a:pt x="27080" y="45270"/>
                    <a:pt x="26616" y="44245"/>
                  </a:cubicBezTo>
                  <a:lnTo>
                    <a:pt x="26616" y="44245"/>
                  </a:lnTo>
                  <a:lnTo>
                    <a:pt x="31926" y="46260"/>
                  </a:lnTo>
                  <a:cubicBezTo>
                    <a:pt x="31895" y="45992"/>
                    <a:pt x="31859" y="45721"/>
                    <a:pt x="31806" y="45449"/>
                  </a:cubicBezTo>
                  <a:cubicBezTo>
                    <a:pt x="28033" y="44013"/>
                    <a:pt x="26673" y="43496"/>
                    <a:pt x="26183" y="43309"/>
                  </a:cubicBezTo>
                  <a:cubicBezTo>
                    <a:pt x="25710" y="42319"/>
                    <a:pt x="25202" y="41343"/>
                    <a:pt x="24677" y="40384"/>
                  </a:cubicBezTo>
                  <a:cubicBezTo>
                    <a:pt x="24609" y="40263"/>
                    <a:pt x="24538" y="40139"/>
                    <a:pt x="24471" y="40014"/>
                  </a:cubicBezTo>
                  <a:lnTo>
                    <a:pt x="24471" y="40014"/>
                  </a:lnTo>
                  <a:lnTo>
                    <a:pt x="30976" y="42488"/>
                  </a:lnTo>
                  <a:cubicBezTo>
                    <a:pt x="30873" y="42194"/>
                    <a:pt x="30772" y="41895"/>
                    <a:pt x="30659" y="41596"/>
                  </a:cubicBezTo>
                  <a:cubicBezTo>
                    <a:pt x="26259" y="39925"/>
                    <a:pt x="24565" y="39278"/>
                    <a:pt x="23914" y="39032"/>
                  </a:cubicBezTo>
                  <a:cubicBezTo>
                    <a:pt x="23428" y="38181"/>
                    <a:pt x="22933" y="37338"/>
                    <a:pt x="22446" y="36491"/>
                  </a:cubicBezTo>
                  <a:cubicBezTo>
                    <a:pt x="22286" y="36215"/>
                    <a:pt x="22125" y="35933"/>
                    <a:pt x="21975" y="35653"/>
                  </a:cubicBezTo>
                  <a:lnTo>
                    <a:pt x="21975" y="35653"/>
                  </a:lnTo>
                  <a:lnTo>
                    <a:pt x="29684" y="38578"/>
                  </a:lnTo>
                  <a:cubicBezTo>
                    <a:pt x="29616" y="38302"/>
                    <a:pt x="29554" y="38020"/>
                    <a:pt x="29496" y="37736"/>
                  </a:cubicBezTo>
                  <a:cubicBezTo>
                    <a:pt x="24284" y="35756"/>
                    <a:pt x="22265" y="34989"/>
                    <a:pt x="21479" y="34690"/>
                  </a:cubicBezTo>
                  <a:cubicBezTo>
                    <a:pt x="21131" y="33981"/>
                    <a:pt x="20810" y="33254"/>
                    <a:pt x="20526" y="32509"/>
                  </a:cubicBezTo>
                  <a:cubicBezTo>
                    <a:pt x="20400" y="32188"/>
                    <a:pt x="20275" y="31867"/>
                    <a:pt x="20160" y="31546"/>
                  </a:cubicBezTo>
                  <a:lnTo>
                    <a:pt x="20160" y="31546"/>
                  </a:lnTo>
                  <a:lnTo>
                    <a:pt x="29247" y="35002"/>
                  </a:lnTo>
                  <a:cubicBezTo>
                    <a:pt x="29247" y="34744"/>
                    <a:pt x="29247" y="34480"/>
                    <a:pt x="29242" y="34227"/>
                  </a:cubicBezTo>
                  <a:cubicBezTo>
                    <a:pt x="23098" y="31885"/>
                    <a:pt x="20740" y="30990"/>
                    <a:pt x="19834" y="30646"/>
                  </a:cubicBezTo>
                  <a:cubicBezTo>
                    <a:pt x="19487" y="29647"/>
                    <a:pt x="19152" y="28630"/>
                    <a:pt x="18804" y="27613"/>
                  </a:cubicBezTo>
                  <a:lnTo>
                    <a:pt x="18804" y="27613"/>
                  </a:lnTo>
                  <a:lnTo>
                    <a:pt x="29268" y="31591"/>
                  </a:lnTo>
                  <a:cubicBezTo>
                    <a:pt x="29268" y="31332"/>
                    <a:pt x="29260" y="31070"/>
                    <a:pt x="29251" y="30815"/>
                  </a:cubicBezTo>
                  <a:cubicBezTo>
                    <a:pt x="22282" y="28162"/>
                    <a:pt x="19557" y="27128"/>
                    <a:pt x="18497" y="26722"/>
                  </a:cubicBezTo>
                  <a:cubicBezTo>
                    <a:pt x="18180" y="25835"/>
                    <a:pt x="17850" y="24948"/>
                    <a:pt x="17470" y="24065"/>
                  </a:cubicBezTo>
                  <a:cubicBezTo>
                    <a:pt x="17408" y="23917"/>
                    <a:pt x="17342" y="23766"/>
                    <a:pt x="17275" y="23614"/>
                  </a:cubicBezTo>
                  <a:lnTo>
                    <a:pt x="17275" y="23614"/>
                  </a:lnTo>
                  <a:lnTo>
                    <a:pt x="28877" y="28029"/>
                  </a:lnTo>
                  <a:cubicBezTo>
                    <a:pt x="28805" y="27739"/>
                    <a:pt x="28725" y="27453"/>
                    <a:pt x="28636" y="27164"/>
                  </a:cubicBezTo>
                  <a:cubicBezTo>
                    <a:pt x="21212" y="24341"/>
                    <a:pt x="18122" y="23164"/>
                    <a:pt x="16834" y="22674"/>
                  </a:cubicBezTo>
                  <a:cubicBezTo>
                    <a:pt x="16379" y="21760"/>
                    <a:pt x="15865" y="20872"/>
                    <a:pt x="15317" y="20021"/>
                  </a:cubicBezTo>
                  <a:cubicBezTo>
                    <a:pt x="15153" y="19766"/>
                    <a:pt x="14988" y="19517"/>
                    <a:pt x="14818" y="19267"/>
                  </a:cubicBezTo>
                  <a:lnTo>
                    <a:pt x="14818" y="19267"/>
                  </a:lnTo>
                  <a:lnTo>
                    <a:pt x="27334" y="24024"/>
                  </a:lnTo>
                  <a:cubicBezTo>
                    <a:pt x="27165" y="23695"/>
                    <a:pt x="26982" y="23365"/>
                    <a:pt x="26790" y="23048"/>
                  </a:cubicBezTo>
                  <a:cubicBezTo>
                    <a:pt x="19152" y="20141"/>
                    <a:pt x="15674" y="18821"/>
                    <a:pt x="14095" y="18219"/>
                  </a:cubicBezTo>
                  <a:cubicBezTo>
                    <a:pt x="13641" y="17577"/>
                    <a:pt x="13181" y="16945"/>
                    <a:pt x="12731" y="16315"/>
                  </a:cubicBezTo>
                  <a:cubicBezTo>
                    <a:pt x="12321" y="15741"/>
                    <a:pt x="11911" y="15165"/>
                    <a:pt x="11514" y="14590"/>
                  </a:cubicBezTo>
                  <a:lnTo>
                    <a:pt x="11514" y="14590"/>
                  </a:lnTo>
                  <a:lnTo>
                    <a:pt x="24110" y="19383"/>
                  </a:lnTo>
                  <a:cubicBezTo>
                    <a:pt x="23811" y="19044"/>
                    <a:pt x="23499" y="18719"/>
                    <a:pt x="23187" y="18402"/>
                  </a:cubicBezTo>
                  <a:cubicBezTo>
                    <a:pt x="23107" y="18326"/>
                    <a:pt x="23026" y="18246"/>
                    <a:pt x="22946" y="18170"/>
                  </a:cubicBezTo>
                  <a:cubicBezTo>
                    <a:pt x="15785" y="15446"/>
                    <a:pt x="12420" y="14167"/>
                    <a:pt x="10832" y="13560"/>
                  </a:cubicBezTo>
                  <a:cubicBezTo>
                    <a:pt x="10640" y="13266"/>
                    <a:pt x="10453" y="12967"/>
                    <a:pt x="10274" y="12664"/>
                  </a:cubicBezTo>
                  <a:cubicBezTo>
                    <a:pt x="9798" y="11870"/>
                    <a:pt x="9370" y="11049"/>
                    <a:pt x="8963" y="10207"/>
                  </a:cubicBezTo>
                  <a:lnTo>
                    <a:pt x="8963" y="10207"/>
                  </a:lnTo>
                  <a:lnTo>
                    <a:pt x="18987" y="14019"/>
                  </a:lnTo>
                  <a:cubicBezTo>
                    <a:pt x="18750" y="13681"/>
                    <a:pt x="18519" y="13337"/>
                    <a:pt x="18300" y="12985"/>
                  </a:cubicBezTo>
                  <a:cubicBezTo>
                    <a:pt x="12553" y="10800"/>
                    <a:pt x="9825" y="9761"/>
                    <a:pt x="8531" y="9271"/>
                  </a:cubicBezTo>
                  <a:cubicBezTo>
                    <a:pt x="8455" y="9106"/>
                    <a:pt x="8384" y="8946"/>
                    <a:pt x="8312" y="8780"/>
                  </a:cubicBezTo>
                  <a:cubicBezTo>
                    <a:pt x="7934" y="7911"/>
                    <a:pt x="7572" y="7024"/>
                    <a:pt x="7220" y="6131"/>
                  </a:cubicBezTo>
                  <a:lnTo>
                    <a:pt x="7220" y="6131"/>
                  </a:lnTo>
                  <a:lnTo>
                    <a:pt x="16374" y="9609"/>
                  </a:lnTo>
                  <a:cubicBezTo>
                    <a:pt x="16213" y="9302"/>
                    <a:pt x="16040" y="8977"/>
                    <a:pt x="15865" y="8646"/>
                  </a:cubicBezTo>
                  <a:cubicBezTo>
                    <a:pt x="10747" y="6698"/>
                    <a:pt x="8166" y="5717"/>
                    <a:pt x="6864" y="5222"/>
                  </a:cubicBezTo>
                  <a:cubicBezTo>
                    <a:pt x="6796" y="5040"/>
                    <a:pt x="6726" y="4857"/>
                    <a:pt x="6654" y="4669"/>
                  </a:cubicBezTo>
                  <a:lnTo>
                    <a:pt x="5660" y="2118"/>
                  </a:lnTo>
                  <a:lnTo>
                    <a:pt x="13957" y="5275"/>
                  </a:lnTo>
                  <a:cubicBezTo>
                    <a:pt x="13739" y="4927"/>
                    <a:pt x="13516" y="4585"/>
                    <a:pt x="13284" y="4246"/>
                  </a:cubicBezTo>
                  <a:cubicBezTo>
                    <a:pt x="8955" y="2600"/>
                    <a:pt x="6592" y="1700"/>
                    <a:pt x="5303" y="1214"/>
                  </a:cubicBezTo>
                  <a:cubicBezTo>
                    <a:pt x="5218" y="990"/>
                    <a:pt x="5125" y="750"/>
                    <a:pt x="5026" y="496"/>
                  </a:cubicBezTo>
                  <a:lnTo>
                    <a:pt x="4830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7"/>
          <p:cNvGrpSpPr/>
          <p:nvPr/>
        </p:nvGrpSpPr>
        <p:grpSpPr>
          <a:xfrm>
            <a:off x="625829" y="4011115"/>
            <a:ext cx="706930" cy="581141"/>
            <a:chOff x="4130179" y="3939165"/>
            <a:chExt cx="706930" cy="581141"/>
          </a:xfrm>
        </p:grpSpPr>
        <p:sp>
          <p:nvSpPr>
            <p:cNvPr id="689" name="Google Shape;689;p7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" name="Google Shape;69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 2">
  <p:cSld name="TITLE_ONLY_2_1_3_1">
    <p:bg>
      <p:bgPr>
        <a:solidFill>
          <a:srgbClr val="7C7754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8"/>
          <p:cNvGrpSpPr/>
          <p:nvPr/>
        </p:nvGrpSpPr>
        <p:grpSpPr>
          <a:xfrm flipH="1">
            <a:off x="768376" y="-248477"/>
            <a:ext cx="8331578" cy="3274801"/>
            <a:chOff x="47035" y="-248477"/>
            <a:chExt cx="8331578" cy="3274801"/>
          </a:xfrm>
        </p:grpSpPr>
        <p:grpSp>
          <p:nvGrpSpPr>
            <p:cNvPr id="695" name="Google Shape;695;p8"/>
            <p:cNvGrpSpPr/>
            <p:nvPr/>
          </p:nvGrpSpPr>
          <p:grpSpPr>
            <a:xfrm>
              <a:off x="47035" y="-248477"/>
              <a:ext cx="8331578" cy="2532179"/>
              <a:chOff x="47035" y="-248477"/>
              <a:chExt cx="8331578" cy="2532179"/>
            </a:xfrm>
          </p:grpSpPr>
          <p:sp>
            <p:nvSpPr>
              <p:cNvPr id="696" name="Google Shape;696;p8"/>
              <p:cNvSpPr/>
              <p:nvPr/>
            </p:nvSpPr>
            <p:spPr>
              <a:xfrm>
                <a:off x="6058244" y="-25359"/>
                <a:ext cx="639906" cy="953712"/>
              </a:xfrm>
              <a:custGeom>
                <a:rect b="b" l="l" r="r" t="t"/>
                <a:pathLst>
                  <a:path extrusionOk="0" h="30024" w="20145">
                    <a:moveTo>
                      <a:pt x="9980" y="1"/>
                    </a:moveTo>
                    <a:cubicBezTo>
                      <a:pt x="9334" y="1"/>
                      <a:pt x="8723" y="72"/>
                      <a:pt x="8146" y="206"/>
                    </a:cubicBezTo>
                    <a:cubicBezTo>
                      <a:pt x="8141" y="206"/>
                      <a:pt x="8137" y="206"/>
                      <a:pt x="8133" y="210"/>
                    </a:cubicBezTo>
                    <a:cubicBezTo>
                      <a:pt x="8084" y="219"/>
                      <a:pt x="8034" y="233"/>
                      <a:pt x="7991" y="241"/>
                    </a:cubicBezTo>
                    <a:cubicBezTo>
                      <a:pt x="7972" y="246"/>
                      <a:pt x="7954" y="250"/>
                      <a:pt x="7937" y="254"/>
                    </a:cubicBezTo>
                    <a:cubicBezTo>
                      <a:pt x="7896" y="268"/>
                      <a:pt x="7857" y="277"/>
                      <a:pt x="7816" y="291"/>
                    </a:cubicBezTo>
                    <a:cubicBezTo>
                      <a:pt x="7781" y="299"/>
                      <a:pt x="7750" y="308"/>
                      <a:pt x="7713" y="317"/>
                    </a:cubicBezTo>
                    <a:cubicBezTo>
                      <a:pt x="7691" y="326"/>
                      <a:pt x="7674" y="330"/>
                      <a:pt x="7651" y="340"/>
                    </a:cubicBezTo>
                    <a:cubicBezTo>
                      <a:pt x="7616" y="348"/>
                      <a:pt x="7584" y="357"/>
                      <a:pt x="7549" y="371"/>
                    </a:cubicBezTo>
                    <a:cubicBezTo>
                      <a:pt x="7544" y="371"/>
                      <a:pt x="7536" y="375"/>
                      <a:pt x="7530" y="375"/>
                    </a:cubicBezTo>
                    <a:cubicBezTo>
                      <a:pt x="2105" y="2141"/>
                      <a:pt x="0" y="9805"/>
                      <a:pt x="990" y="16627"/>
                    </a:cubicBezTo>
                    <a:cubicBezTo>
                      <a:pt x="1667" y="21255"/>
                      <a:pt x="3389" y="25661"/>
                      <a:pt x="5301" y="29923"/>
                    </a:cubicBezTo>
                    <a:cubicBezTo>
                      <a:pt x="5333" y="29991"/>
                      <a:pt x="5397" y="30024"/>
                      <a:pt x="5490" y="30024"/>
                    </a:cubicBezTo>
                    <a:cubicBezTo>
                      <a:pt x="5864" y="30024"/>
                      <a:pt x="6699" y="29509"/>
                      <a:pt x="7705" y="28760"/>
                    </a:cubicBezTo>
                    <a:cubicBezTo>
                      <a:pt x="7816" y="28675"/>
                      <a:pt x="7932" y="28591"/>
                      <a:pt x="8048" y="28501"/>
                    </a:cubicBezTo>
                    <a:lnTo>
                      <a:pt x="8048" y="28505"/>
                    </a:lnTo>
                    <a:cubicBezTo>
                      <a:pt x="8355" y="28269"/>
                      <a:pt x="8676" y="28019"/>
                      <a:pt x="9002" y="27761"/>
                    </a:cubicBezTo>
                    <a:lnTo>
                      <a:pt x="9002" y="27752"/>
                    </a:lnTo>
                    <a:cubicBezTo>
                      <a:pt x="9403" y="27431"/>
                      <a:pt x="9814" y="27092"/>
                      <a:pt x="10215" y="26749"/>
                    </a:cubicBezTo>
                    <a:lnTo>
                      <a:pt x="10220" y="26753"/>
                    </a:lnTo>
                    <a:cubicBezTo>
                      <a:pt x="10639" y="26397"/>
                      <a:pt x="11057" y="26035"/>
                      <a:pt x="11459" y="25683"/>
                    </a:cubicBezTo>
                    <a:cubicBezTo>
                      <a:pt x="12837" y="24475"/>
                      <a:pt x="13956" y="23418"/>
                      <a:pt x="14161" y="23168"/>
                    </a:cubicBezTo>
                    <a:cubicBezTo>
                      <a:pt x="16070" y="20827"/>
                      <a:pt x="17612" y="18067"/>
                      <a:pt x="18704" y="15231"/>
                    </a:cubicBezTo>
                    <a:cubicBezTo>
                      <a:pt x="18838" y="14888"/>
                      <a:pt x="18963" y="14540"/>
                      <a:pt x="19079" y="14188"/>
                    </a:cubicBezTo>
                    <a:lnTo>
                      <a:pt x="19079" y="14192"/>
                    </a:lnTo>
                    <a:cubicBezTo>
                      <a:pt x="19083" y="14179"/>
                      <a:pt x="19083" y="14171"/>
                      <a:pt x="19087" y="14157"/>
                    </a:cubicBezTo>
                    <a:cubicBezTo>
                      <a:pt x="19449" y="13069"/>
                      <a:pt x="19721" y="11955"/>
                      <a:pt x="19869" y="10848"/>
                    </a:cubicBezTo>
                    <a:cubicBezTo>
                      <a:pt x="19873" y="10835"/>
                      <a:pt x="19873" y="10817"/>
                      <a:pt x="19877" y="10800"/>
                    </a:cubicBezTo>
                    <a:cubicBezTo>
                      <a:pt x="19886" y="10728"/>
                      <a:pt x="19895" y="10657"/>
                      <a:pt x="19904" y="10586"/>
                    </a:cubicBezTo>
                    <a:lnTo>
                      <a:pt x="19904" y="10572"/>
                    </a:lnTo>
                    <a:cubicBezTo>
                      <a:pt x="20145" y="8504"/>
                      <a:pt x="19935" y="6483"/>
                      <a:pt x="19021" y="4771"/>
                    </a:cubicBezTo>
                    <a:cubicBezTo>
                      <a:pt x="19013" y="4758"/>
                      <a:pt x="19007" y="4749"/>
                      <a:pt x="19003" y="4736"/>
                    </a:cubicBezTo>
                    <a:cubicBezTo>
                      <a:pt x="18994" y="4722"/>
                      <a:pt x="18986" y="4705"/>
                      <a:pt x="18976" y="4687"/>
                    </a:cubicBezTo>
                    <a:cubicBezTo>
                      <a:pt x="18223" y="3322"/>
                      <a:pt x="17015" y="2154"/>
                      <a:pt x="15222" y="1320"/>
                    </a:cubicBezTo>
                    <a:cubicBezTo>
                      <a:pt x="15138" y="1280"/>
                      <a:pt x="15057" y="1244"/>
                      <a:pt x="14973" y="1205"/>
                    </a:cubicBezTo>
                    <a:cubicBezTo>
                      <a:pt x="14968" y="1205"/>
                      <a:pt x="14959" y="1200"/>
                      <a:pt x="14955" y="1196"/>
                    </a:cubicBezTo>
                    <a:cubicBezTo>
                      <a:pt x="13113" y="371"/>
                      <a:pt x="11456" y="1"/>
                      <a:pt x="998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8"/>
              <p:cNvSpPr/>
              <p:nvPr/>
            </p:nvSpPr>
            <p:spPr>
              <a:xfrm>
                <a:off x="6224629" y="903259"/>
                <a:ext cx="4479" cy="3081"/>
              </a:xfrm>
              <a:custGeom>
                <a:rect b="b" l="l" r="r" t="t"/>
                <a:pathLst>
                  <a:path extrusionOk="0" h="97" w="141">
                    <a:moveTo>
                      <a:pt x="69" y="1"/>
                    </a:moveTo>
                    <a:cubicBezTo>
                      <a:pt x="23" y="1"/>
                      <a:pt x="1" y="69"/>
                      <a:pt x="55" y="92"/>
                    </a:cubicBezTo>
                    <a:cubicBezTo>
                      <a:pt x="62" y="95"/>
                      <a:pt x="68" y="97"/>
                      <a:pt x="75" y="97"/>
                    </a:cubicBezTo>
                    <a:cubicBezTo>
                      <a:pt x="117" y="97"/>
                      <a:pt x="141" y="27"/>
                      <a:pt x="94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8"/>
              <p:cNvSpPr/>
              <p:nvPr/>
            </p:nvSpPr>
            <p:spPr>
              <a:xfrm>
                <a:off x="6085816" y="-12622"/>
                <a:ext cx="602868" cy="939609"/>
              </a:xfrm>
              <a:custGeom>
                <a:rect b="b" l="l" r="r" t="t"/>
                <a:pathLst>
                  <a:path extrusionOk="0" h="29580" w="18979">
                    <a:moveTo>
                      <a:pt x="11911" y="1"/>
                    </a:moveTo>
                    <a:cubicBezTo>
                      <a:pt x="11821" y="469"/>
                      <a:pt x="11728" y="933"/>
                      <a:pt x="11634" y="1396"/>
                    </a:cubicBezTo>
                    <a:cubicBezTo>
                      <a:pt x="8487" y="1950"/>
                      <a:pt x="5351" y="2676"/>
                      <a:pt x="2271" y="3545"/>
                    </a:cubicBezTo>
                    <a:cubicBezTo>
                      <a:pt x="2141" y="3759"/>
                      <a:pt x="2007" y="3973"/>
                      <a:pt x="1888" y="4201"/>
                    </a:cubicBezTo>
                    <a:cubicBezTo>
                      <a:pt x="5049" y="3278"/>
                      <a:pt x="8281" y="2520"/>
                      <a:pt x="11523" y="1940"/>
                    </a:cubicBezTo>
                    <a:lnTo>
                      <a:pt x="11523" y="1940"/>
                    </a:lnTo>
                    <a:cubicBezTo>
                      <a:pt x="11264" y="3211"/>
                      <a:pt x="11002" y="4477"/>
                      <a:pt x="10716" y="5739"/>
                    </a:cubicBezTo>
                    <a:cubicBezTo>
                      <a:pt x="9632" y="6082"/>
                      <a:pt x="6935" y="6930"/>
                      <a:pt x="225" y="9048"/>
                    </a:cubicBezTo>
                    <a:cubicBezTo>
                      <a:pt x="188" y="9243"/>
                      <a:pt x="157" y="9431"/>
                      <a:pt x="126" y="9628"/>
                    </a:cubicBezTo>
                    <a:lnTo>
                      <a:pt x="10582" y="6327"/>
                    </a:lnTo>
                    <a:lnTo>
                      <a:pt x="10582" y="6327"/>
                    </a:lnTo>
                    <a:cubicBezTo>
                      <a:pt x="10408" y="7086"/>
                      <a:pt x="10230" y="7839"/>
                      <a:pt x="10043" y="8593"/>
                    </a:cubicBezTo>
                    <a:cubicBezTo>
                      <a:pt x="9913" y="9110"/>
                      <a:pt x="9784" y="9628"/>
                      <a:pt x="9659" y="10144"/>
                    </a:cubicBezTo>
                    <a:cubicBezTo>
                      <a:pt x="9637" y="10158"/>
                      <a:pt x="9615" y="10171"/>
                      <a:pt x="9592" y="10185"/>
                    </a:cubicBezTo>
                    <a:lnTo>
                      <a:pt x="9592" y="10194"/>
                    </a:lnTo>
                    <a:cubicBezTo>
                      <a:pt x="6529" y="12106"/>
                      <a:pt x="3318" y="13801"/>
                      <a:pt x="1" y="15254"/>
                    </a:cubicBezTo>
                    <a:cubicBezTo>
                      <a:pt x="19" y="15433"/>
                      <a:pt x="42" y="15616"/>
                      <a:pt x="64" y="15793"/>
                    </a:cubicBezTo>
                    <a:cubicBezTo>
                      <a:pt x="3314" y="14385"/>
                      <a:pt x="6467" y="12731"/>
                      <a:pt x="9481" y="10875"/>
                    </a:cubicBezTo>
                    <a:lnTo>
                      <a:pt x="9481" y="10875"/>
                    </a:lnTo>
                    <a:cubicBezTo>
                      <a:pt x="9156" y="12227"/>
                      <a:pt x="8839" y="13583"/>
                      <a:pt x="8518" y="14942"/>
                    </a:cubicBezTo>
                    <a:cubicBezTo>
                      <a:pt x="6003" y="16600"/>
                      <a:pt x="3435" y="18211"/>
                      <a:pt x="840" y="19753"/>
                    </a:cubicBezTo>
                    <a:cubicBezTo>
                      <a:pt x="880" y="19927"/>
                      <a:pt x="929" y="20105"/>
                      <a:pt x="978" y="20279"/>
                    </a:cubicBezTo>
                    <a:cubicBezTo>
                      <a:pt x="3466" y="18799"/>
                      <a:pt x="5936" y="17261"/>
                      <a:pt x="8343" y="15678"/>
                    </a:cubicBezTo>
                    <a:lnTo>
                      <a:pt x="8343" y="15678"/>
                    </a:lnTo>
                    <a:cubicBezTo>
                      <a:pt x="8000" y="17141"/>
                      <a:pt x="7658" y="18602"/>
                      <a:pt x="7296" y="20065"/>
                    </a:cubicBezTo>
                    <a:cubicBezTo>
                      <a:pt x="5522" y="21234"/>
                      <a:pt x="3773" y="22455"/>
                      <a:pt x="2061" y="23722"/>
                    </a:cubicBezTo>
                    <a:cubicBezTo>
                      <a:pt x="2120" y="23891"/>
                      <a:pt x="2178" y="24060"/>
                      <a:pt x="2244" y="24230"/>
                    </a:cubicBezTo>
                    <a:cubicBezTo>
                      <a:pt x="3840" y="23053"/>
                      <a:pt x="5468" y="21911"/>
                      <a:pt x="7113" y="20810"/>
                    </a:cubicBezTo>
                    <a:lnTo>
                      <a:pt x="7113" y="20810"/>
                    </a:lnTo>
                    <a:cubicBezTo>
                      <a:pt x="6833" y="21947"/>
                      <a:pt x="6543" y="23084"/>
                      <a:pt x="6240" y="24216"/>
                    </a:cubicBezTo>
                    <a:cubicBezTo>
                      <a:pt x="6016" y="24364"/>
                      <a:pt x="5303" y="24827"/>
                      <a:pt x="3046" y="26299"/>
                    </a:cubicBezTo>
                    <a:cubicBezTo>
                      <a:pt x="3110" y="26459"/>
                      <a:pt x="3180" y="26624"/>
                      <a:pt x="3248" y="26784"/>
                    </a:cubicBezTo>
                    <a:cubicBezTo>
                      <a:pt x="3248" y="26784"/>
                      <a:pt x="3252" y="26784"/>
                      <a:pt x="6034" y="24970"/>
                    </a:cubicBezTo>
                    <a:lnTo>
                      <a:pt x="6034" y="24970"/>
                    </a:lnTo>
                    <a:cubicBezTo>
                      <a:pt x="5641" y="26410"/>
                      <a:pt x="5227" y="27842"/>
                      <a:pt x="4777" y="29264"/>
                    </a:cubicBezTo>
                    <a:cubicBezTo>
                      <a:pt x="4736" y="29393"/>
                      <a:pt x="4812" y="29509"/>
                      <a:pt x="4911" y="29558"/>
                    </a:cubicBezTo>
                    <a:cubicBezTo>
                      <a:pt x="4942" y="29572"/>
                      <a:pt x="4975" y="29580"/>
                      <a:pt x="5007" y="29580"/>
                    </a:cubicBezTo>
                    <a:cubicBezTo>
                      <a:pt x="5077" y="29580"/>
                      <a:pt x="5144" y="29543"/>
                      <a:pt x="5178" y="29451"/>
                    </a:cubicBezTo>
                    <a:cubicBezTo>
                      <a:pt x="5178" y="29447"/>
                      <a:pt x="5178" y="29442"/>
                      <a:pt x="5182" y="29437"/>
                    </a:cubicBezTo>
                    <a:cubicBezTo>
                      <a:pt x="5579" y="28309"/>
                      <a:pt x="5985" y="27181"/>
                      <a:pt x="6391" y="26058"/>
                    </a:cubicBezTo>
                    <a:cubicBezTo>
                      <a:pt x="6538" y="26531"/>
                      <a:pt x="6748" y="27213"/>
                      <a:pt x="7055" y="28198"/>
                    </a:cubicBezTo>
                    <a:cubicBezTo>
                      <a:pt x="7193" y="28087"/>
                      <a:pt x="7345" y="27970"/>
                      <a:pt x="7497" y="27863"/>
                    </a:cubicBezTo>
                    <a:lnTo>
                      <a:pt x="6689" y="25247"/>
                    </a:lnTo>
                    <a:cubicBezTo>
                      <a:pt x="7086" y="24145"/>
                      <a:pt x="7487" y="23048"/>
                      <a:pt x="7884" y="21947"/>
                    </a:cubicBezTo>
                    <a:cubicBezTo>
                      <a:pt x="8446" y="23364"/>
                      <a:pt x="8968" y="24805"/>
                      <a:pt x="9459" y="26254"/>
                    </a:cubicBezTo>
                    <a:cubicBezTo>
                      <a:pt x="9605" y="26130"/>
                      <a:pt x="9744" y="26009"/>
                      <a:pt x="9887" y="25889"/>
                    </a:cubicBezTo>
                    <a:cubicBezTo>
                      <a:pt x="9347" y="24310"/>
                      <a:pt x="8763" y="22741"/>
                      <a:pt x="8152" y="21197"/>
                    </a:cubicBezTo>
                    <a:cubicBezTo>
                      <a:pt x="8598" y="19958"/>
                      <a:pt x="9031" y="18719"/>
                      <a:pt x="9454" y="17475"/>
                    </a:cubicBezTo>
                    <a:cubicBezTo>
                      <a:pt x="10360" y="19602"/>
                      <a:pt x="11255" y="21746"/>
                      <a:pt x="12138" y="23891"/>
                    </a:cubicBezTo>
                    <a:cubicBezTo>
                      <a:pt x="12286" y="23757"/>
                      <a:pt x="12424" y="23628"/>
                      <a:pt x="12544" y="23512"/>
                    </a:cubicBezTo>
                    <a:cubicBezTo>
                      <a:pt x="11617" y="21242"/>
                      <a:pt x="10667" y="18973"/>
                      <a:pt x="9704" y="16726"/>
                    </a:cubicBezTo>
                    <a:cubicBezTo>
                      <a:pt x="10150" y="15375"/>
                      <a:pt x="10578" y="14015"/>
                      <a:pt x="10975" y="12646"/>
                    </a:cubicBezTo>
                    <a:cubicBezTo>
                      <a:pt x="12379" y="15182"/>
                      <a:pt x="13739" y="17760"/>
                      <a:pt x="15032" y="20364"/>
                    </a:cubicBezTo>
                    <a:cubicBezTo>
                      <a:pt x="15139" y="20185"/>
                      <a:pt x="15250" y="20020"/>
                      <a:pt x="15357" y="19843"/>
                    </a:cubicBezTo>
                    <a:cubicBezTo>
                      <a:pt x="14025" y="17180"/>
                      <a:pt x="12624" y="14532"/>
                      <a:pt x="11179" y="11933"/>
                    </a:cubicBezTo>
                    <a:cubicBezTo>
                      <a:pt x="11367" y="11255"/>
                      <a:pt x="11554" y="10572"/>
                      <a:pt x="11728" y="9885"/>
                    </a:cubicBezTo>
                    <a:cubicBezTo>
                      <a:pt x="11897" y="9222"/>
                      <a:pt x="12066" y="8548"/>
                      <a:pt x="12241" y="7879"/>
                    </a:cubicBezTo>
                    <a:cubicBezTo>
                      <a:pt x="13770" y="10702"/>
                      <a:pt x="15469" y="13444"/>
                      <a:pt x="17324" y="16079"/>
                    </a:cubicBezTo>
                    <a:cubicBezTo>
                      <a:pt x="17404" y="15888"/>
                      <a:pt x="17484" y="15700"/>
                      <a:pt x="17565" y="15509"/>
                    </a:cubicBezTo>
                    <a:cubicBezTo>
                      <a:pt x="15683" y="12824"/>
                      <a:pt x="13966" y="10019"/>
                      <a:pt x="12432" y="7135"/>
                    </a:cubicBezTo>
                    <a:cubicBezTo>
                      <a:pt x="12714" y="6033"/>
                      <a:pt x="12994" y="4932"/>
                      <a:pt x="13270" y="3822"/>
                    </a:cubicBezTo>
                    <a:cubicBezTo>
                      <a:pt x="13975" y="4794"/>
                      <a:pt x="14711" y="5739"/>
                      <a:pt x="15429" y="6658"/>
                    </a:cubicBezTo>
                    <a:cubicBezTo>
                      <a:pt x="16606" y="8152"/>
                      <a:pt x="17810" y="9694"/>
                      <a:pt x="18853" y="11335"/>
                    </a:cubicBezTo>
                    <a:cubicBezTo>
                      <a:pt x="18902" y="11085"/>
                      <a:pt x="18942" y="10827"/>
                      <a:pt x="18978" y="10577"/>
                    </a:cubicBezTo>
                    <a:cubicBezTo>
                      <a:pt x="18001" y="9097"/>
                      <a:pt x="16909" y="7701"/>
                      <a:pt x="15844" y="6333"/>
                    </a:cubicBezTo>
                    <a:cubicBezTo>
                      <a:pt x="15036" y="5302"/>
                      <a:pt x="14212" y="4250"/>
                      <a:pt x="13436" y="3158"/>
                    </a:cubicBezTo>
                    <a:cubicBezTo>
                      <a:pt x="13636" y="2364"/>
                      <a:pt x="13828" y="1565"/>
                      <a:pt x="14015" y="763"/>
                    </a:cubicBezTo>
                    <a:cubicBezTo>
                      <a:pt x="13284" y="442"/>
                      <a:pt x="12584" y="188"/>
                      <a:pt x="1191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8"/>
              <p:cNvSpPr/>
              <p:nvPr/>
            </p:nvSpPr>
            <p:spPr>
              <a:xfrm>
                <a:off x="5462396" y="-248477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6030" y="0"/>
                    </a:moveTo>
                    <a:cubicBezTo>
                      <a:pt x="5569" y="0"/>
                      <a:pt x="5117" y="160"/>
                      <a:pt x="4682" y="328"/>
                    </a:cubicBezTo>
                    <a:cubicBezTo>
                      <a:pt x="3826" y="662"/>
                      <a:pt x="2943" y="1050"/>
                      <a:pt x="2350" y="1754"/>
                    </a:cubicBezTo>
                    <a:cubicBezTo>
                      <a:pt x="0" y="4537"/>
                      <a:pt x="4338" y="8581"/>
                      <a:pt x="5903" y="10565"/>
                    </a:cubicBezTo>
                    <a:cubicBezTo>
                      <a:pt x="6417" y="11211"/>
                      <a:pt x="6925" y="11867"/>
                      <a:pt x="7316" y="12593"/>
                    </a:cubicBezTo>
                    <a:cubicBezTo>
                      <a:pt x="7740" y="13383"/>
                      <a:pt x="8016" y="14244"/>
                      <a:pt x="8374" y="15069"/>
                    </a:cubicBezTo>
                    <a:cubicBezTo>
                      <a:pt x="9216" y="17003"/>
                      <a:pt x="10630" y="18938"/>
                      <a:pt x="12395" y="20138"/>
                    </a:cubicBezTo>
                    <a:cubicBezTo>
                      <a:pt x="13862" y="21128"/>
                      <a:pt x="15637" y="21395"/>
                      <a:pt x="17161" y="22323"/>
                    </a:cubicBezTo>
                    <a:cubicBezTo>
                      <a:pt x="18910" y="23383"/>
                      <a:pt x="20162" y="25239"/>
                      <a:pt x="22218" y="25796"/>
                    </a:cubicBezTo>
                    <a:cubicBezTo>
                      <a:pt x="23859" y="26237"/>
                      <a:pt x="25852" y="26242"/>
                      <a:pt x="27555" y="26527"/>
                    </a:cubicBezTo>
                    <a:cubicBezTo>
                      <a:pt x="26333" y="25021"/>
                      <a:pt x="25090" y="23486"/>
                      <a:pt x="24341" y="21694"/>
                    </a:cubicBezTo>
                    <a:cubicBezTo>
                      <a:pt x="23854" y="20526"/>
                      <a:pt x="23582" y="19277"/>
                      <a:pt x="23105" y="18109"/>
                    </a:cubicBezTo>
                    <a:cubicBezTo>
                      <a:pt x="21621" y="14489"/>
                      <a:pt x="18450" y="11711"/>
                      <a:pt x="15717" y="8795"/>
                    </a:cubicBezTo>
                    <a:cubicBezTo>
                      <a:pt x="14986" y="8015"/>
                      <a:pt x="14286" y="7220"/>
                      <a:pt x="13657" y="6405"/>
                    </a:cubicBezTo>
                    <a:cubicBezTo>
                      <a:pt x="11829" y="4014"/>
                      <a:pt x="10157" y="1964"/>
                      <a:pt x="7419" y="456"/>
                    </a:cubicBezTo>
                    <a:cubicBezTo>
                      <a:pt x="7049" y="252"/>
                      <a:pt x="6657" y="55"/>
                      <a:pt x="6234" y="11"/>
                    </a:cubicBezTo>
                    <a:cubicBezTo>
                      <a:pt x="6165" y="4"/>
                      <a:pt x="6097" y="0"/>
                      <a:pt x="603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8"/>
              <p:cNvSpPr/>
              <p:nvPr/>
            </p:nvSpPr>
            <p:spPr>
              <a:xfrm>
                <a:off x="5541110" y="-223637"/>
                <a:ext cx="797016" cy="817663"/>
              </a:xfrm>
              <a:custGeom>
                <a:rect b="b" l="l" r="r" t="t"/>
                <a:pathLst>
                  <a:path extrusionOk="0" h="25741" w="25091">
                    <a:moveTo>
                      <a:pt x="1161" y="1"/>
                    </a:moveTo>
                    <a:cubicBezTo>
                      <a:pt x="728" y="223"/>
                      <a:pt x="327" y="491"/>
                      <a:pt x="1" y="839"/>
                    </a:cubicBezTo>
                    <a:lnTo>
                      <a:pt x="220" y="1044"/>
                    </a:lnTo>
                    <a:cubicBezTo>
                      <a:pt x="335" y="1146"/>
                      <a:pt x="442" y="1244"/>
                      <a:pt x="541" y="1333"/>
                    </a:cubicBezTo>
                    <a:cubicBezTo>
                      <a:pt x="531" y="2114"/>
                      <a:pt x="518" y="3541"/>
                      <a:pt x="492" y="6158"/>
                    </a:cubicBezTo>
                    <a:cubicBezTo>
                      <a:pt x="621" y="6350"/>
                      <a:pt x="755" y="6537"/>
                      <a:pt x="893" y="6724"/>
                    </a:cubicBezTo>
                    <a:lnTo>
                      <a:pt x="947" y="1708"/>
                    </a:lnTo>
                    <a:lnTo>
                      <a:pt x="2079" y="2756"/>
                    </a:lnTo>
                    <a:cubicBezTo>
                      <a:pt x="2163" y="2831"/>
                      <a:pt x="2243" y="2907"/>
                      <a:pt x="2328" y="2983"/>
                    </a:cubicBezTo>
                    <a:cubicBezTo>
                      <a:pt x="2319" y="3768"/>
                      <a:pt x="2301" y="5329"/>
                      <a:pt x="2270" y="8422"/>
                    </a:cubicBezTo>
                    <a:cubicBezTo>
                      <a:pt x="2408" y="8583"/>
                      <a:pt x="2547" y="8739"/>
                      <a:pt x="2676" y="8891"/>
                    </a:cubicBezTo>
                    <a:lnTo>
                      <a:pt x="2729" y="3358"/>
                    </a:lnTo>
                    <a:cubicBezTo>
                      <a:pt x="3131" y="3728"/>
                      <a:pt x="3519" y="4098"/>
                      <a:pt x="3898" y="4477"/>
                    </a:cubicBezTo>
                    <a:cubicBezTo>
                      <a:pt x="3970" y="4549"/>
                      <a:pt x="4040" y="4619"/>
                      <a:pt x="4112" y="4691"/>
                    </a:cubicBezTo>
                    <a:cubicBezTo>
                      <a:pt x="4103" y="5475"/>
                      <a:pt x="4089" y="7125"/>
                      <a:pt x="4050" y="10599"/>
                    </a:cubicBezTo>
                    <a:cubicBezTo>
                      <a:pt x="4192" y="10786"/>
                      <a:pt x="4326" y="10978"/>
                      <a:pt x="4455" y="11169"/>
                    </a:cubicBezTo>
                    <a:lnTo>
                      <a:pt x="4517" y="5115"/>
                    </a:lnTo>
                    <a:cubicBezTo>
                      <a:pt x="4875" y="5502"/>
                      <a:pt x="5217" y="5895"/>
                      <a:pt x="5538" y="6309"/>
                    </a:cubicBezTo>
                    <a:cubicBezTo>
                      <a:pt x="5659" y="6465"/>
                      <a:pt x="5779" y="6626"/>
                      <a:pt x="5896" y="6786"/>
                    </a:cubicBezTo>
                    <a:cubicBezTo>
                      <a:pt x="5886" y="7745"/>
                      <a:pt x="5865" y="9783"/>
                      <a:pt x="5820" y="14108"/>
                    </a:cubicBezTo>
                    <a:cubicBezTo>
                      <a:pt x="5847" y="14170"/>
                      <a:pt x="5869" y="14228"/>
                      <a:pt x="5896" y="14287"/>
                    </a:cubicBezTo>
                    <a:cubicBezTo>
                      <a:pt x="5993" y="14513"/>
                      <a:pt x="6100" y="14741"/>
                      <a:pt x="6217" y="14973"/>
                    </a:cubicBezTo>
                    <a:lnTo>
                      <a:pt x="6297" y="7362"/>
                    </a:lnTo>
                    <a:cubicBezTo>
                      <a:pt x="6515" y="7687"/>
                      <a:pt x="6734" y="8017"/>
                      <a:pt x="6952" y="8356"/>
                    </a:cubicBezTo>
                    <a:cubicBezTo>
                      <a:pt x="7188" y="8722"/>
                      <a:pt x="7429" y="9091"/>
                      <a:pt x="7670" y="9462"/>
                    </a:cubicBezTo>
                    <a:cubicBezTo>
                      <a:pt x="7661" y="10420"/>
                      <a:pt x="7639" y="12521"/>
                      <a:pt x="7594" y="17135"/>
                    </a:cubicBezTo>
                    <a:cubicBezTo>
                      <a:pt x="7723" y="17300"/>
                      <a:pt x="7857" y="17465"/>
                      <a:pt x="7995" y="17625"/>
                    </a:cubicBezTo>
                    <a:lnTo>
                      <a:pt x="8076" y="10064"/>
                    </a:lnTo>
                    <a:cubicBezTo>
                      <a:pt x="8170" y="10202"/>
                      <a:pt x="8267" y="10340"/>
                      <a:pt x="8370" y="10478"/>
                    </a:cubicBezTo>
                    <a:cubicBezTo>
                      <a:pt x="8700" y="10943"/>
                      <a:pt x="9065" y="11397"/>
                      <a:pt x="9450" y="11820"/>
                    </a:cubicBezTo>
                    <a:cubicBezTo>
                      <a:pt x="9444" y="12601"/>
                      <a:pt x="9423" y="14469"/>
                      <a:pt x="9378" y="18954"/>
                    </a:cubicBezTo>
                    <a:cubicBezTo>
                      <a:pt x="9512" y="19061"/>
                      <a:pt x="9645" y="19164"/>
                      <a:pt x="9783" y="19257"/>
                    </a:cubicBezTo>
                    <a:lnTo>
                      <a:pt x="9855" y="12248"/>
                    </a:lnTo>
                    <a:cubicBezTo>
                      <a:pt x="9921" y="12315"/>
                      <a:pt x="9985" y="12382"/>
                      <a:pt x="10051" y="12445"/>
                    </a:cubicBezTo>
                    <a:cubicBezTo>
                      <a:pt x="10434" y="12824"/>
                      <a:pt x="10835" y="13184"/>
                      <a:pt x="11237" y="13532"/>
                    </a:cubicBezTo>
                    <a:cubicBezTo>
                      <a:pt x="11232" y="14174"/>
                      <a:pt x="11215" y="15820"/>
                      <a:pt x="11175" y="20029"/>
                    </a:cubicBezTo>
                    <a:cubicBezTo>
                      <a:pt x="11304" y="20087"/>
                      <a:pt x="11442" y="20145"/>
                      <a:pt x="11576" y="20199"/>
                    </a:cubicBezTo>
                    <a:lnTo>
                      <a:pt x="11643" y="13880"/>
                    </a:lnTo>
                    <a:cubicBezTo>
                      <a:pt x="12107" y="14268"/>
                      <a:pt x="12570" y="14656"/>
                      <a:pt x="13025" y="15044"/>
                    </a:cubicBezTo>
                    <a:cubicBezTo>
                      <a:pt x="13020" y="15592"/>
                      <a:pt x="13008" y="17015"/>
                      <a:pt x="12967" y="20729"/>
                    </a:cubicBezTo>
                    <a:cubicBezTo>
                      <a:pt x="13101" y="20782"/>
                      <a:pt x="13239" y="20841"/>
                      <a:pt x="13373" y="20894"/>
                    </a:cubicBezTo>
                    <a:lnTo>
                      <a:pt x="13430" y="15401"/>
                    </a:lnTo>
                    <a:cubicBezTo>
                      <a:pt x="13578" y="15530"/>
                      <a:pt x="13720" y="15660"/>
                      <a:pt x="13864" y="15793"/>
                    </a:cubicBezTo>
                    <a:cubicBezTo>
                      <a:pt x="14193" y="16096"/>
                      <a:pt x="14510" y="16413"/>
                      <a:pt x="14813" y="16742"/>
                    </a:cubicBezTo>
                    <a:cubicBezTo>
                      <a:pt x="14809" y="17215"/>
                      <a:pt x="14795" y="18438"/>
                      <a:pt x="14759" y="21590"/>
                    </a:cubicBezTo>
                    <a:cubicBezTo>
                      <a:pt x="14897" y="21675"/>
                      <a:pt x="15036" y="21768"/>
                      <a:pt x="15165" y="21862"/>
                    </a:cubicBezTo>
                    <a:cubicBezTo>
                      <a:pt x="15165" y="21862"/>
                      <a:pt x="15165" y="21858"/>
                      <a:pt x="15214" y="17203"/>
                    </a:cubicBezTo>
                    <a:cubicBezTo>
                      <a:pt x="15330" y="17341"/>
                      <a:pt x="15446" y="17479"/>
                      <a:pt x="15562" y="17625"/>
                    </a:cubicBezTo>
                    <a:cubicBezTo>
                      <a:pt x="15905" y="18053"/>
                      <a:pt x="16245" y="18487"/>
                      <a:pt x="16593" y="18919"/>
                    </a:cubicBezTo>
                    <a:cubicBezTo>
                      <a:pt x="16587" y="19311"/>
                      <a:pt x="16579" y="20337"/>
                      <a:pt x="16552" y="22994"/>
                    </a:cubicBezTo>
                    <a:cubicBezTo>
                      <a:pt x="16686" y="23115"/>
                      <a:pt x="16819" y="23230"/>
                      <a:pt x="16957" y="23346"/>
                    </a:cubicBezTo>
                    <a:lnTo>
                      <a:pt x="16998" y="19413"/>
                    </a:lnTo>
                    <a:cubicBezTo>
                      <a:pt x="17047" y="19477"/>
                      <a:pt x="17095" y="19539"/>
                      <a:pt x="17149" y="19596"/>
                    </a:cubicBezTo>
                    <a:cubicBezTo>
                      <a:pt x="17542" y="20074"/>
                      <a:pt x="17952" y="20541"/>
                      <a:pt x="18375" y="20992"/>
                    </a:cubicBezTo>
                    <a:cubicBezTo>
                      <a:pt x="18371" y="21290"/>
                      <a:pt x="18362" y="22111"/>
                      <a:pt x="18340" y="24394"/>
                    </a:cubicBezTo>
                    <a:cubicBezTo>
                      <a:pt x="18474" y="24474"/>
                      <a:pt x="18608" y="24550"/>
                      <a:pt x="18746" y="24622"/>
                    </a:cubicBezTo>
                    <a:lnTo>
                      <a:pt x="18777" y="21416"/>
                    </a:lnTo>
                    <a:cubicBezTo>
                      <a:pt x="19223" y="21866"/>
                      <a:pt x="19682" y="22303"/>
                      <a:pt x="20163" y="22718"/>
                    </a:cubicBezTo>
                    <a:cubicBezTo>
                      <a:pt x="20159" y="22914"/>
                      <a:pt x="20155" y="23480"/>
                      <a:pt x="20137" y="25112"/>
                    </a:cubicBezTo>
                    <a:cubicBezTo>
                      <a:pt x="20270" y="25143"/>
                      <a:pt x="20404" y="25170"/>
                      <a:pt x="20542" y="25192"/>
                    </a:cubicBezTo>
                    <a:lnTo>
                      <a:pt x="20565" y="23056"/>
                    </a:lnTo>
                    <a:cubicBezTo>
                      <a:pt x="20618" y="23101"/>
                      <a:pt x="20672" y="23146"/>
                      <a:pt x="20730" y="23190"/>
                    </a:cubicBezTo>
                    <a:cubicBezTo>
                      <a:pt x="21122" y="23507"/>
                      <a:pt x="21532" y="23805"/>
                      <a:pt x="21952" y="24087"/>
                    </a:cubicBezTo>
                    <a:cubicBezTo>
                      <a:pt x="21952" y="24185"/>
                      <a:pt x="21947" y="24488"/>
                      <a:pt x="21938" y="25393"/>
                    </a:cubicBezTo>
                    <a:cubicBezTo>
                      <a:pt x="22077" y="25406"/>
                      <a:pt x="22205" y="25420"/>
                      <a:pt x="22344" y="25433"/>
                    </a:cubicBezTo>
                    <a:lnTo>
                      <a:pt x="22353" y="24346"/>
                    </a:lnTo>
                    <a:cubicBezTo>
                      <a:pt x="22808" y="24630"/>
                      <a:pt x="23271" y="24893"/>
                      <a:pt x="23744" y="25134"/>
                    </a:cubicBezTo>
                    <a:cubicBezTo>
                      <a:pt x="23744" y="25165"/>
                      <a:pt x="23744" y="25259"/>
                      <a:pt x="23740" y="25571"/>
                    </a:cubicBezTo>
                    <a:cubicBezTo>
                      <a:pt x="23878" y="25585"/>
                      <a:pt x="24012" y="25598"/>
                      <a:pt x="24145" y="25616"/>
                    </a:cubicBezTo>
                    <a:lnTo>
                      <a:pt x="24150" y="25330"/>
                    </a:lnTo>
                    <a:cubicBezTo>
                      <a:pt x="24458" y="25478"/>
                      <a:pt x="24773" y="25611"/>
                      <a:pt x="25090" y="25741"/>
                    </a:cubicBezTo>
                    <a:cubicBezTo>
                      <a:pt x="24131" y="25326"/>
                      <a:pt x="23218" y="24822"/>
                      <a:pt x="22361" y="24239"/>
                    </a:cubicBezTo>
                    <a:lnTo>
                      <a:pt x="22361" y="24239"/>
                    </a:lnTo>
                    <a:cubicBezTo>
                      <a:pt x="22522" y="24243"/>
                      <a:pt x="22919" y="24247"/>
                      <a:pt x="23896" y="24260"/>
                    </a:cubicBezTo>
                    <a:cubicBezTo>
                      <a:pt x="23793" y="24122"/>
                      <a:pt x="23691" y="23984"/>
                      <a:pt x="23588" y="23846"/>
                    </a:cubicBezTo>
                    <a:lnTo>
                      <a:pt x="21773" y="23823"/>
                    </a:lnTo>
                    <a:cubicBezTo>
                      <a:pt x="21452" y="23583"/>
                      <a:pt x="21135" y="23333"/>
                      <a:pt x="20828" y="23074"/>
                    </a:cubicBezTo>
                    <a:cubicBezTo>
                      <a:pt x="20569" y="22856"/>
                      <a:pt x="20324" y="22633"/>
                      <a:pt x="20079" y="22405"/>
                    </a:cubicBezTo>
                    <a:lnTo>
                      <a:pt x="20079" y="22405"/>
                    </a:lnTo>
                    <a:cubicBezTo>
                      <a:pt x="20324" y="22410"/>
                      <a:pt x="20966" y="22419"/>
                      <a:pt x="22643" y="22441"/>
                    </a:cubicBezTo>
                    <a:cubicBezTo>
                      <a:pt x="22563" y="22307"/>
                      <a:pt x="22482" y="22169"/>
                      <a:pt x="22406" y="22031"/>
                    </a:cubicBezTo>
                    <a:lnTo>
                      <a:pt x="19655" y="21991"/>
                    </a:lnTo>
                    <a:cubicBezTo>
                      <a:pt x="19196" y="21541"/>
                      <a:pt x="18759" y="21068"/>
                      <a:pt x="18340" y="20578"/>
                    </a:cubicBezTo>
                    <a:lnTo>
                      <a:pt x="18340" y="20578"/>
                    </a:lnTo>
                    <a:cubicBezTo>
                      <a:pt x="18652" y="20582"/>
                      <a:pt x="19495" y="20595"/>
                      <a:pt x="21746" y="20622"/>
                    </a:cubicBezTo>
                    <a:cubicBezTo>
                      <a:pt x="21693" y="20488"/>
                      <a:pt x="21643" y="20350"/>
                      <a:pt x="21595" y="20212"/>
                    </a:cubicBezTo>
                    <a:lnTo>
                      <a:pt x="17992" y="20163"/>
                    </a:lnTo>
                    <a:cubicBezTo>
                      <a:pt x="17787" y="19913"/>
                      <a:pt x="17582" y="19664"/>
                      <a:pt x="17381" y="19405"/>
                    </a:cubicBezTo>
                    <a:cubicBezTo>
                      <a:pt x="17212" y="19191"/>
                      <a:pt x="17047" y="18973"/>
                      <a:pt x="16881" y="18754"/>
                    </a:cubicBezTo>
                    <a:lnTo>
                      <a:pt x="16881" y="18754"/>
                    </a:lnTo>
                    <a:cubicBezTo>
                      <a:pt x="17266" y="18763"/>
                      <a:pt x="18309" y="18776"/>
                      <a:pt x="21145" y="18812"/>
                    </a:cubicBezTo>
                    <a:cubicBezTo>
                      <a:pt x="21104" y="18678"/>
                      <a:pt x="21060" y="18540"/>
                      <a:pt x="21015" y="18401"/>
                    </a:cubicBezTo>
                    <a:lnTo>
                      <a:pt x="16570" y="18343"/>
                    </a:lnTo>
                    <a:cubicBezTo>
                      <a:pt x="16334" y="18027"/>
                      <a:pt x="16097" y="17711"/>
                      <a:pt x="15856" y="17390"/>
                    </a:cubicBezTo>
                    <a:cubicBezTo>
                      <a:pt x="15741" y="17238"/>
                      <a:pt x="15624" y="17086"/>
                      <a:pt x="15504" y="16935"/>
                    </a:cubicBezTo>
                    <a:lnTo>
                      <a:pt x="15504" y="16935"/>
                    </a:lnTo>
                    <a:cubicBezTo>
                      <a:pt x="15963" y="16939"/>
                      <a:pt x="17194" y="16956"/>
                      <a:pt x="20489" y="17001"/>
                    </a:cubicBezTo>
                    <a:cubicBezTo>
                      <a:pt x="20427" y="16863"/>
                      <a:pt x="20365" y="16725"/>
                      <a:pt x="20297" y="16592"/>
                    </a:cubicBezTo>
                    <a:lnTo>
                      <a:pt x="15169" y="16524"/>
                    </a:lnTo>
                    <a:cubicBezTo>
                      <a:pt x="14862" y="16150"/>
                      <a:pt x="14537" y="15789"/>
                      <a:pt x="14198" y="15450"/>
                    </a:cubicBezTo>
                    <a:cubicBezTo>
                      <a:pt x="14082" y="15334"/>
                      <a:pt x="13971" y="15223"/>
                      <a:pt x="13854" y="15106"/>
                    </a:cubicBezTo>
                    <a:lnTo>
                      <a:pt x="13854" y="15106"/>
                    </a:lnTo>
                    <a:cubicBezTo>
                      <a:pt x="14434" y="15116"/>
                      <a:pt x="15883" y="15133"/>
                      <a:pt x="19509" y="15182"/>
                    </a:cubicBezTo>
                    <a:cubicBezTo>
                      <a:pt x="19423" y="15044"/>
                      <a:pt x="19334" y="14910"/>
                      <a:pt x="19241" y="14772"/>
                    </a:cubicBezTo>
                    <a:lnTo>
                      <a:pt x="13422" y="14696"/>
                    </a:lnTo>
                    <a:cubicBezTo>
                      <a:pt x="12918" y="14215"/>
                      <a:pt x="12401" y="13752"/>
                      <a:pt x="11897" y="13279"/>
                    </a:cubicBezTo>
                    <a:lnTo>
                      <a:pt x="11897" y="13279"/>
                    </a:lnTo>
                    <a:cubicBezTo>
                      <a:pt x="12584" y="13287"/>
                      <a:pt x="14233" y="13310"/>
                      <a:pt x="18202" y="13363"/>
                    </a:cubicBezTo>
                    <a:cubicBezTo>
                      <a:pt x="18091" y="13225"/>
                      <a:pt x="17978" y="13087"/>
                      <a:pt x="17863" y="12953"/>
                    </a:cubicBezTo>
                    <a:lnTo>
                      <a:pt x="11460" y="12863"/>
                    </a:lnTo>
                    <a:cubicBezTo>
                      <a:pt x="11152" y="12569"/>
                      <a:pt x="10849" y="12266"/>
                      <a:pt x="10559" y="11950"/>
                    </a:cubicBezTo>
                    <a:cubicBezTo>
                      <a:pt x="10407" y="11789"/>
                      <a:pt x="10256" y="11624"/>
                      <a:pt x="10113" y="11455"/>
                    </a:cubicBezTo>
                    <a:lnTo>
                      <a:pt x="10113" y="11455"/>
                    </a:lnTo>
                    <a:cubicBezTo>
                      <a:pt x="10823" y="11464"/>
                      <a:pt x="12530" y="11486"/>
                      <a:pt x="16619" y="11540"/>
                    </a:cubicBezTo>
                    <a:cubicBezTo>
                      <a:pt x="16490" y="11402"/>
                      <a:pt x="16365" y="11264"/>
                      <a:pt x="16235" y="11124"/>
                    </a:cubicBezTo>
                    <a:lnTo>
                      <a:pt x="9779" y="11040"/>
                    </a:lnTo>
                    <a:cubicBezTo>
                      <a:pt x="9431" y="10589"/>
                      <a:pt x="9110" y="10117"/>
                      <a:pt x="8802" y="9632"/>
                    </a:cubicBezTo>
                    <a:lnTo>
                      <a:pt x="8802" y="9632"/>
                    </a:lnTo>
                    <a:cubicBezTo>
                      <a:pt x="9498" y="9640"/>
                      <a:pt x="11113" y="9663"/>
                      <a:pt x="14871" y="9712"/>
                    </a:cubicBezTo>
                    <a:cubicBezTo>
                      <a:pt x="14737" y="9573"/>
                      <a:pt x="14603" y="9435"/>
                      <a:pt x="14469" y="9297"/>
                    </a:cubicBezTo>
                    <a:lnTo>
                      <a:pt x="8549" y="9221"/>
                    </a:lnTo>
                    <a:cubicBezTo>
                      <a:pt x="8281" y="8776"/>
                      <a:pt x="8018" y="8321"/>
                      <a:pt x="7755" y="7866"/>
                    </a:cubicBezTo>
                    <a:cubicBezTo>
                      <a:pt x="7742" y="7848"/>
                      <a:pt x="7732" y="7830"/>
                      <a:pt x="7723" y="7812"/>
                    </a:cubicBezTo>
                    <a:lnTo>
                      <a:pt x="7723" y="7812"/>
                    </a:lnTo>
                    <a:cubicBezTo>
                      <a:pt x="8401" y="7821"/>
                      <a:pt x="9882" y="7844"/>
                      <a:pt x="13119" y="7883"/>
                    </a:cubicBezTo>
                    <a:cubicBezTo>
                      <a:pt x="12989" y="7749"/>
                      <a:pt x="12864" y="7611"/>
                      <a:pt x="12740" y="7473"/>
                    </a:cubicBezTo>
                    <a:lnTo>
                      <a:pt x="7483" y="7402"/>
                    </a:lnTo>
                    <a:cubicBezTo>
                      <a:pt x="7202" y="6930"/>
                      <a:pt x="6912" y="6457"/>
                      <a:pt x="6600" y="5993"/>
                    </a:cubicBezTo>
                    <a:lnTo>
                      <a:pt x="6600" y="5993"/>
                    </a:lnTo>
                    <a:cubicBezTo>
                      <a:pt x="7283" y="6002"/>
                      <a:pt x="8678" y="6024"/>
                      <a:pt x="11527" y="6060"/>
                    </a:cubicBezTo>
                    <a:cubicBezTo>
                      <a:pt x="11415" y="5926"/>
                      <a:pt x="11308" y="5788"/>
                      <a:pt x="11201" y="5646"/>
                    </a:cubicBezTo>
                    <a:lnTo>
                      <a:pt x="6314" y="5582"/>
                    </a:lnTo>
                    <a:cubicBezTo>
                      <a:pt x="5962" y="5092"/>
                      <a:pt x="5588" y="4624"/>
                      <a:pt x="5196" y="4174"/>
                    </a:cubicBezTo>
                    <a:lnTo>
                      <a:pt x="5196" y="4174"/>
                    </a:lnTo>
                    <a:cubicBezTo>
                      <a:pt x="5935" y="4183"/>
                      <a:pt x="7358" y="4201"/>
                      <a:pt x="10100" y="4236"/>
                    </a:cubicBezTo>
                    <a:cubicBezTo>
                      <a:pt x="9989" y="4098"/>
                      <a:pt x="9878" y="3964"/>
                      <a:pt x="9761" y="3826"/>
                    </a:cubicBezTo>
                    <a:lnTo>
                      <a:pt x="4830" y="3759"/>
                    </a:lnTo>
                    <a:cubicBezTo>
                      <a:pt x="4803" y="3732"/>
                      <a:pt x="4776" y="3701"/>
                      <a:pt x="4745" y="3670"/>
                    </a:cubicBezTo>
                    <a:cubicBezTo>
                      <a:pt x="4334" y="3215"/>
                      <a:pt x="3906" y="2778"/>
                      <a:pt x="3484" y="2345"/>
                    </a:cubicBezTo>
                    <a:lnTo>
                      <a:pt x="3484" y="2345"/>
                    </a:lnTo>
                    <a:cubicBezTo>
                      <a:pt x="4277" y="2359"/>
                      <a:pt x="5758" y="2376"/>
                      <a:pt x="8499" y="2413"/>
                    </a:cubicBezTo>
                    <a:cubicBezTo>
                      <a:pt x="8361" y="2275"/>
                      <a:pt x="8223" y="2136"/>
                      <a:pt x="8080" y="2002"/>
                    </a:cubicBezTo>
                    <a:lnTo>
                      <a:pt x="3073" y="1936"/>
                    </a:lnTo>
                    <a:cubicBezTo>
                      <a:pt x="3042" y="1900"/>
                      <a:pt x="3006" y="1864"/>
                      <a:pt x="2970" y="1833"/>
                    </a:cubicBezTo>
                    <a:cubicBezTo>
                      <a:pt x="2342" y="1195"/>
                      <a:pt x="1936" y="785"/>
                      <a:pt x="1673" y="522"/>
                    </a:cubicBezTo>
                    <a:lnTo>
                      <a:pt x="1673" y="522"/>
                    </a:lnTo>
                    <a:cubicBezTo>
                      <a:pt x="2462" y="530"/>
                      <a:pt x="3871" y="549"/>
                      <a:pt x="6382" y="580"/>
                    </a:cubicBezTo>
                    <a:cubicBezTo>
                      <a:pt x="6180" y="442"/>
                      <a:pt x="5976" y="299"/>
                      <a:pt x="5766" y="166"/>
                    </a:cubicBezTo>
                    <a:lnTo>
                      <a:pt x="1263" y="108"/>
                    </a:lnTo>
                    <a:lnTo>
                      <a:pt x="1192" y="36"/>
                    </a:lnTo>
                    <a:cubicBezTo>
                      <a:pt x="1183" y="22"/>
                      <a:pt x="1169" y="14"/>
                      <a:pt x="1161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8"/>
              <p:cNvSpPr/>
              <p:nvPr/>
            </p:nvSpPr>
            <p:spPr>
              <a:xfrm>
                <a:off x="5552037" y="387935"/>
                <a:ext cx="528887" cy="385024"/>
              </a:xfrm>
              <a:custGeom>
                <a:rect b="b" l="l" r="r" t="t"/>
                <a:pathLst>
                  <a:path extrusionOk="0" h="12121" w="16650">
                    <a:moveTo>
                      <a:pt x="14229" y="0"/>
                    </a:moveTo>
                    <a:cubicBezTo>
                      <a:pt x="14069" y="0"/>
                      <a:pt x="13913" y="5"/>
                      <a:pt x="13761" y="18"/>
                    </a:cubicBezTo>
                    <a:cubicBezTo>
                      <a:pt x="12623" y="117"/>
                      <a:pt x="11785" y="977"/>
                      <a:pt x="10759" y="1374"/>
                    </a:cubicBezTo>
                    <a:cubicBezTo>
                      <a:pt x="9863" y="1716"/>
                      <a:pt x="8900" y="1690"/>
                      <a:pt x="8035" y="2074"/>
                    </a:cubicBezTo>
                    <a:cubicBezTo>
                      <a:pt x="6987" y="2537"/>
                      <a:pt x="6056" y="3424"/>
                      <a:pt x="5427" y="4370"/>
                    </a:cubicBezTo>
                    <a:cubicBezTo>
                      <a:pt x="5159" y="4772"/>
                      <a:pt x="4932" y="5200"/>
                      <a:pt x="4633" y="5574"/>
                    </a:cubicBezTo>
                    <a:cubicBezTo>
                      <a:pt x="4356" y="5922"/>
                      <a:pt x="4023" y="6216"/>
                      <a:pt x="3692" y="6510"/>
                    </a:cubicBezTo>
                    <a:cubicBezTo>
                      <a:pt x="2675" y="7410"/>
                      <a:pt x="0" y="9132"/>
                      <a:pt x="977" y="10826"/>
                    </a:cubicBezTo>
                    <a:cubicBezTo>
                      <a:pt x="1222" y="11254"/>
                      <a:pt x="1650" y="11544"/>
                      <a:pt x="2074" y="11802"/>
                    </a:cubicBezTo>
                    <a:cubicBezTo>
                      <a:pt x="2319" y="11950"/>
                      <a:pt x="2578" y="12096"/>
                      <a:pt x="2863" y="12119"/>
                    </a:cubicBezTo>
                    <a:cubicBezTo>
                      <a:pt x="2883" y="12120"/>
                      <a:pt x="2903" y="12121"/>
                      <a:pt x="2924" y="12121"/>
                    </a:cubicBezTo>
                    <a:cubicBezTo>
                      <a:pt x="3130" y="12121"/>
                      <a:pt x="3332" y="12059"/>
                      <a:pt x="3527" y="11995"/>
                    </a:cubicBezTo>
                    <a:cubicBezTo>
                      <a:pt x="5119" y="11460"/>
                      <a:pt x="6198" y="10536"/>
                      <a:pt x="7393" y="9448"/>
                    </a:cubicBezTo>
                    <a:cubicBezTo>
                      <a:pt x="7803" y="9073"/>
                      <a:pt x="8244" y="8721"/>
                      <a:pt x="8709" y="8383"/>
                    </a:cubicBezTo>
                    <a:cubicBezTo>
                      <a:pt x="10425" y="7099"/>
                      <a:pt x="12369" y="5935"/>
                      <a:pt x="13497" y="4165"/>
                    </a:cubicBezTo>
                    <a:cubicBezTo>
                      <a:pt x="13858" y="3594"/>
                      <a:pt x="14121" y="2957"/>
                      <a:pt x="14491" y="2391"/>
                    </a:cubicBezTo>
                    <a:cubicBezTo>
                      <a:pt x="15057" y="1516"/>
                      <a:pt x="15856" y="821"/>
                      <a:pt x="16650" y="143"/>
                    </a:cubicBezTo>
                    <a:cubicBezTo>
                      <a:pt x="15878" y="132"/>
                      <a:pt x="15019" y="0"/>
                      <a:pt x="142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8"/>
              <p:cNvSpPr/>
              <p:nvPr/>
            </p:nvSpPr>
            <p:spPr>
              <a:xfrm>
                <a:off x="5584755" y="387903"/>
                <a:ext cx="496328" cy="375240"/>
              </a:xfrm>
              <a:custGeom>
                <a:rect b="b" l="l" r="r" t="t"/>
                <a:pathLst>
                  <a:path extrusionOk="0" h="11813" w="15625">
                    <a:moveTo>
                      <a:pt x="13171" y="1"/>
                    </a:moveTo>
                    <a:cubicBezTo>
                      <a:pt x="13095" y="1"/>
                      <a:pt x="13025" y="5"/>
                      <a:pt x="12949" y="5"/>
                    </a:cubicBezTo>
                    <a:cubicBezTo>
                      <a:pt x="12801" y="871"/>
                      <a:pt x="12752" y="1169"/>
                      <a:pt x="12735" y="1272"/>
                    </a:cubicBezTo>
                    <a:cubicBezTo>
                      <a:pt x="12441" y="1446"/>
                      <a:pt x="12155" y="1633"/>
                      <a:pt x="11879" y="1830"/>
                    </a:cubicBezTo>
                    <a:lnTo>
                      <a:pt x="12169" y="135"/>
                    </a:lnTo>
                    <a:lnTo>
                      <a:pt x="12169" y="135"/>
                    </a:lnTo>
                    <a:cubicBezTo>
                      <a:pt x="12088" y="157"/>
                      <a:pt x="12008" y="184"/>
                      <a:pt x="11932" y="215"/>
                    </a:cubicBezTo>
                    <a:cubicBezTo>
                      <a:pt x="11727" y="1423"/>
                      <a:pt x="11651" y="1856"/>
                      <a:pt x="11624" y="2017"/>
                    </a:cubicBezTo>
                    <a:cubicBezTo>
                      <a:pt x="11361" y="2213"/>
                      <a:pt x="11099" y="2423"/>
                      <a:pt x="10844" y="2637"/>
                    </a:cubicBezTo>
                    <a:cubicBezTo>
                      <a:pt x="10813" y="2663"/>
                      <a:pt x="10778" y="2690"/>
                      <a:pt x="10745" y="2717"/>
                    </a:cubicBezTo>
                    <a:lnTo>
                      <a:pt x="11099" y="639"/>
                    </a:lnTo>
                    <a:lnTo>
                      <a:pt x="11099" y="639"/>
                    </a:lnTo>
                    <a:cubicBezTo>
                      <a:pt x="11018" y="684"/>
                      <a:pt x="10933" y="733"/>
                      <a:pt x="10852" y="781"/>
                    </a:cubicBezTo>
                    <a:cubicBezTo>
                      <a:pt x="10612" y="2190"/>
                      <a:pt x="10523" y="2730"/>
                      <a:pt x="10488" y="2939"/>
                    </a:cubicBezTo>
                    <a:cubicBezTo>
                      <a:pt x="10264" y="3135"/>
                      <a:pt x="10041" y="3332"/>
                      <a:pt x="9819" y="3528"/>
                    </a:cubicBezTo>
                    <a:cubicBezTo>
                      <a:pt x="9743" y="3590"/>
                      <a:pt x="9671" y="3653"/>
                      <a:pt x="9595" y="3715"/>
                    </a:cubicBezTo>
                    <a:lnTo>
                      <a:pt x="10015" y="1250"/>
                    </a:lnTo>
                    <a:lnTo>
                      <a:pt x="10015" y="1250"/>
                    </a:lnTo>
                    <a:cubicBezTo>
                      <a:pt x="9934" y="1289"/>
                      <a:pt x="9854" y="1321"/>
                      <a:pt x="9774" y="1357"/>
                    </a:cubicBezTo>
                    <a:cubicBezTo>
                      <a:pt x="9493" y="3024"/>
                      <a:pt x="9381" y="3670"/>
                      <a:pt x="9337" y="3921"/>
                    </a:cubicBezTo>
                    <a:cubicBezTo>
                      <a:pt x="9150" y="4067"/>
                      <a:pt x="8949" y="4201"/>
                      <a:pt x="8749" y="4331"/>
                    </a:cubicBezTo>
                    <a:cubicBezTo>
                      <a:pt x="8659" y="4388"/>
                      <a:pt x="8570" y="4442"/>
                      <a:pt x="8481" y="4495"/>
                    </a:cubicBezTo>
                    <a:lnTo>
                      <a:pt x="8976" y="1593"/>
                    </a:lnTo>
                    <a:lnTo>
                      <a:pt x="8976" y="1593"/>
                    </a:lnTo>
                    <a:cubicBezTo>
                      <a:pt x="8900" y="1606"/>
                      <a:pt x="8819" y="1624"/>
                      <a:pt x="8744" y="1637"/>
                    </a:cubicBezTo>
                    <a:cubicBezTo>
                      <a:pt x="8409" y="3604"/>
                      <a:pt x="8284" y="4357"/>
                      <a:pt x="8231" y="4647"/>
                    </a:cubicBezTo>
                    <a:cubicBezTo>
                      <a:pt x="7955" y="4808"/>
                      <a:pt x="7674" y="4968"/>
                      <a:pt x="7393" y="5129"/>
                    </a:cubicBezTo>
                    <a:lnTo>
                      <a:pt x="7959" y="1785"/>
                    </a:lnTo>
                    <a:lnTo>
                      <a:pt x="7959" y="1785"/>
                    </a:lnTo>
                    <a:cubicBezTo>
                      <a:pt x="7883" y="1803"/>
                      <a:pt x="7808" y="1820"/>
                      <a:pt x="7732" y="1838"/>
                    </a:cubicBezTo>
                    <a:cubicBezTo>
                      <a:pt x="7353" y="4063"/>
                      <a:pt x="7201" y="4937"/>
                      <a:pt x="7143" y="5275"/>
                    </a:cubicBezTo>
                    <a:cubicBezTo>
                      <a:pt x="6898" y="5423"/>
                      <a:pt x="6652" y="5575"/>
                      <a:pt x="6417" y="5736"/>
                    </a:cubicBezTo>
                    <a:cubicBezTo>
                      <a:pt x="6376" y="5762"/>
                      <a:pt x="6331" y="5793"/>
                      <a:pt x="6292" y="5820"/>
                    </a:cubicBezTo>
                    <a:lnTo>
                      <a:pt x="6925" y="2110"/>
                    </a:lnTo>
                    <a:lnTo>
                      <a:pt x="6925" y="2110"/>
                    </a:lnTo>
                    <a:cubicBezTo>
                      <a:pt x="6840" y="2151"/>
                      <a:pt x="6759" y="2190"/>
                      <a:pt x="6679" y="2235"/>
                    </a:cubicBezTo>
                    <a:cubicBezTo>
                      <a:pt x="6278" y="4607"/>
                      <a:pt x="6109" y="5596"/>
                      <a:pt x="6037" y="6007"/>
                    </a:cubicBezTo>
                    <a:cubicBezTo>
                      <a:pt x="5792" y="6199"/>
                      <a:pt x="5561" y="6399"/>
                      <a:pt x="5337" y="6613"/>
                    </a:cubicBezTo>
                    <a:cubicBezTo>
                      <a:pt x="5275" y="6680"/>
                      <a:pt x="5208" y="6743"/>
                      <a:pt x="5146" y="6806"/>
                    </a:cubicBezTo>
                    <a:lnTo>
                      <a:pt x="5823" y="2806"/>
                    </a:lnTo>
                    <a:lnTo>
                      <a:pt x="5823" y="2806"/>
                    </a:lnTo>
                    <a:cubicBezTo>
                      <a:pt x="5734" y="2877"/>
                      <a:pt x="5650" y="2948"/>
                      <a:pt x="5565" y="3024"/>
                    </a:cubicBezTo>
                    <a:cubicBezTo>
                      <a:pt x="5150" y="5468"/>
                      <a:pt x="4958" y="6578"/>
                      <a:pt x="4874" y="7086"/>
                    </a:cubicBezTo>
                    <a:cubicBezTo>
                      <a:pt x="4709" y="7255"/>
                      <a:pt x="4548" y="7430"/>
                      <a:pt x="4388" y="7603"/>
                    </a:cubicBezTo>
                    <a:cubicBezTo>
                      <a:pt x="4240" y="7759"/>
                      <a:pt x="4094" y="7911"/>
                      <a:pt x="3946" y="8063"/>
                    </a:cubicBezTo>
                    <a:lnTo>
                      <a:pt x="4633" y="4036"/>
                    </a:lnTo>
                    <a:lnTo>
                      <a:pt x="4633" y="4036"/>
                    </a:lnTo>
                    <a:cubicBezTo>
                      <a:pt x="4548" y="4148"/>
                      <a:pt x="4468" y="4259"/>
                      <a:pt x="4397" y="4371"/>
                    </a:cubicBezTo>
                    <a:cubicBezTo>
                      <a:pt x="4374" y="4398"/>
                      <a:pt x="4357" y="4425"/>
                      <a:pt x="4339" y="4456"/>
                    </a:cubicBezTo>
                    <a:cubicBezTo>
                      <a:pt x="3950" y="6743"/>
                      <a:pt x="3768" y="7822"/>
                      <a:pt x="3683" y="8331"/>
                    </a:cubicBezTo>
                    <a:cubicBezTo>
                      <a:pt x="3603" y="8401"/>
                      <a:pt x="3528" y="8477"/>
                      <a:pt x="3447" y="8549"/>
                    </a:cubicBezTo>
                    <a:cubicBezTo>
                      <a:pt x="3238" y="8736"/>
                      <a:pt x="3019" y="8910"/>
                      <a:pt x="2796" y="9080"/>
                    </a:cubicBezTo>
                    <a:lnTo>
                      <a:pt x="3340" y="5878"/>
                    </a:lnTo>
                    <a:lnTo>
                      <a:pt x="3340" y="5878"/>
                    </a:lnTo>
                    <a:cubicBezTo>
                      <a:pt x="3250" y="5967"/>
                      <a:pt x="3162" y="6057"/>
                      <a:pt x="3073" y="6141"/>
                    </a:cubicBezTo>
                    <a:cubicBezTo>
                      <a:pt x="2760" y="7977"/>
                      <a:pt x="2608" y="8852"/>
                      <a:pt x="2542" y="9267"/>
                    </a:cubicBezTo>
                    <a:cubicBezTo>
                      <a:pt x="2497" y="9298"/>
                      <a:pt x="2452" y="9329"/>
                      <a:pt x="2408" y="9360"/>
                    </a:cubicBezTo>
                    <a:cubicBezTo>
                      <a:pt x="2172" y="9525"/>
                      <a:pt x="1931" y="9681"/>
                      <a:pt x="1686" y="9842"/>
                    </a:cubicBezTo>
                    <a:lnTo>
                      <a:pt x="2180" y="6913"/>
                    </a:lnTo>
                    <a:lnTo>
                      <a:pt x="2180" y="6913"/>
                    </a:lnTo>
                    <a:cubicBezTo>
                      <a:pt x="2100" y="6979"/>
                      <a:pt x="2011" y="7051"/>
                      <a:pt x="1922" y="7121"/>
                    </a:cubicBezTo>
                    <a:cubicBezTo>
                      <a:pt x="1645" y="8759"/>
                      <a:pt x="1503" y="9583"/>
                      <a:pt x="1436" y="9998"/>
                    </a:cubicBezTo>
                    <a:cubicBezTo>
                      <a:pt x="1382" y="10029"/>
                      <a:pt x="1334" y="10060"/>
                      <a:pt x="1285" y="10096"/>
                    </a:cubicBezTo>
                    <a:lnTo>
                      <a:pt x="585" y="10541"/>
                    </a:lnTo>
                    <a:lnTo>
                      <a:pt x="1034" y="7884"/>
                    </a:lnTo>
                    <a:lnTo>
                      <a:pt x="1034" y="7884"/>
                    </a:lnTo>
                    <a:cubicBezTo>
                      <a:pt x="941" y="7969"/>
                      <a:pt x="852" y="8058"/>
                      <a:pt x="767" y="8148"/>
                    </a:cubicBezTo>
                    <a:cubicBezTo>
                      <a:pt x="531" y="9529"/>
                      <a:pt x="402" y="10288"/>
                      <a:pt x="334" y="10698"/>
                    </a:cubicBezTo>
                    <a:cubicBezTo>
                      <a:pt x="272" y="10738"/>
                      <a:pt x="205" y="10778"/>
                      <a:pt x="139" y="10823"/>
                    </a:cubicBezTo>
                    <a:lnTo>
                      <a:pt x="1" y="10912"/>
                    </a:lnTo>
                    <a:cubicBezTo>
                      <a:pt x="143" y="11126"/>
                      <a:pt x="330" y="11304"/>
                      <a:pt x="536" y="11461"/>
                    </a:cubicBezTo>
                    <a:cubicBezTo>
                      <a:pt x="540" y="11455"/>
                      <a:pt x="548" y="11451"/>
                      <a:pt x="553" y="11447"/>
                    </a:cubicBezTo>
                    <a:lnTo>
                      <a:pt x="598" y="11416"/>
                    </a:lnTo>
                    <a:lnTo>
                      <a:pt x="2983" y="11813"/>
                    </a:lnTo>
                    <a:cubicBezTo>
                      <a:pt x="3108" y="11763"/>
                      <a:pt x="3228" y="11710"/>
                      <a:pt x="3345" y="11652"/>
                    </a:cubicBezTo>
                    <a:cubicBezTo>
                      <a:pt x="2020" y="11434"/>
                      <a:pt x="1275" y="11309"/>
                      <a:pt x="857" y="11237"/>
                    </a:cubicBezTo>
                    <a:cubicBezTo>
                      <a:pt x="1017" y="11121"/>
                      <a:pt x="1271" y="10943"/>
                      <a:pt x="1663" y="10667"/>
                    </a:cubicBezTo>
                    <a:cubicBezTo>
                      <a:pt x="1686" y="10653"/>
                      <a:pt x="1708" y="10640"/>
                      <a:pt x="1730" y="10622"/>
                    </a:cubicBezTo>
                    <a:lnTo>
                      <a:pt x="4378" y="11064"/>
                    </a:lnTo>
                    <a:cubicBezTo>
                      <a:pt x="4468" y="11006"/>
                      <a:pt x="4553" y="10947"/>
                      <a:pt x="4642" y="10889"/>
                    </a:cubicBezTo>
                    <a:cubicBezTo>
                      <a:pt x="3188" y="10644"/>
                      <a:pt x="2408" y="10515"/>
                      <a:pt x="1985" y="10444"/>
                    </a:cubicBezTo>
                    <a:cubicBezTo>
                      <a:pt x="2252" y="10257"/>
                      <a:pt x="2515" y="10064"/>
                      <a:pt x="2779" y="9864"/>
                    </a:cubicBezTo>
                    <a:cubicBezTo>
                      <a:pt x="2796" y="9850"/>
                      <a:pt x="2814" y="9837"/>
                      <a:pt x="2832" y="9829"/>
                    </a:cubicBezTo>
                    <a:lnTo>
                      <a:pt x="5440" y="10261"/>
                    </a:lnTo>
                    <a:cubicBezTo>
                      <a:pt x="5516" y="10198"/>
                      <a:pt x="5588" y="10140"/>
                      <a:pt x="5658" y="10078"/>
                    </a:cubicBezTo>
                    <a:cubicBezTo>
                      <a:pt x="4209" y="9833"/>
                      <a:pt x="3456" y="9708"/>
                      <a:pt x="3063" y="9641"/>
                    </a:cubicBezTo>
                    <a:cubicBezTo>
                      <a:pt x="3314" y="9440"/>
                      <a:pt x="3559" y="9231"/>
                      <a:pt x="3786" y="9004"/>
                    </a:cubicBezTo>
                    <a:lnTo>
                      <a:pt x="6376" y="9436"/>
                    </a:lnTo>
                    <a:cubicBezTo>
                      <a:pt x="6444" y="9374"/>
                      <a:pt x="6514" y="9311"/>
                      <a:pt x="6586" y="9249"/>
                    </a:cubicBezTo>
                    <a:cubicBezTo>
                      <a:pt x="5079" y="8999"/>
                      <a:pt x="4339" y="8874"/>
                      <a:pt x="3977" y="8816"/>
                    </a:cubicBezTo>
                    <a:cubicBezTo>
                      <a:pt x="4187" y="8598"/>
                      <a:pt x="4384" y="8379"/>
                      <a:pt x="4580" y="8156"/>
                    </a:cubicBezTo>
                    <a:lnTo>
                      <a:pt x="7362" y="8620"/>
                    </a:lnTo>
                    <a:cubicBezTo>
                      <a:pt x="7442" y="8557"/>
                      <a:pt x="7522" y="8495"/>
                      <a:pt x="7603" y="8438"/>
                    </a:cubicBezTo>
                    <a:cubicBezTo>
                      <a:pt x="5886" y="8152"/>
                      <a:pt x="5101" y="8022"/>
                      <a:pt x="4744" y="7960"/>
                    </a:cubicBezTo>
                    <a:cubicBezTo>
                      <a:pt x="4753" y="7951"/>
                      <a:pt x="4758" y="7946"/>
                      <a:pt x="4767" y="7938"/>
                    </a:cubicBezTo>
                    <a:cubicBezTo>
                      <a:pt x="4950" y="7720"/>
                      <a:pt x="5133" y="7506"/>
                      <a:pt x="5315" y="7296"/>
                    </a:cubicBezTo>
                    <a:lnTo>
                      <a:pt x="8450" y="7817"/>
                    </a:lnTo>
                    <a:cubicBezTo>
                      <a:pt x="8535" y="7759"/>
                      <a:pt x="8615" y="7701"/>
                      <a:pt x="8699" y="7639"/>
                    </a:cubicBezTo>
                    <a:cubicBezTo>
                      <a:pt x="6711" y="7309"/>
                      <a:pt x="5855" y="7166"/>
                      <a:pt x="5489" y="7104"/>
                    </a:cubicBezTo>
                    <a:cubicBezTo>
                      <a:pt x="5699" y="6876"/>
                      <a:pt x="5913" y="6658"/>
                      <a:pt x="6140" y="6453"/>
                    </a:cubicBezTo>
                    <a:lnTo>
                      <a:pt x="9556" y="7024"/>
                    </a:lnTo>
                    <a:cubicBezTo>
                      <a:pt x="9636" y="6961"/>
                      <a:pt x="9716" y="6903"/>
                      <a:pt x="9796" y="6841"/>
                    </a:cubicBezTo>
                    <a:cubicBezTo>
                      <a:pt x="7634" y="6479"/>
                      <a:pt x="6728" y="6328"/>
                      <a:pt x="6354" y="6265"/>
                    </a:cubicBezTo>
                    <a:cubicBezTo>
                      <a:pt x="6448" y="6190"/>
                      <a:pt x="6541" y="6119"/>
                      <a:pt x="6639" y="6047"/>
                    </a:cubicBezTo>
                    <a:cubicBezTo>
                      <a:pt x="6818" y="5909"/>
                      <a:pt x="7010" y="5775"/>
                      <a:pt x="7201" y="5650"/>
                    </a:cubicBezTo>
                    <a:lnTo>
                      <a:pt x="10590" y="6212"/>
                    </a:lnTo>
                    <a:cubicBezTo>
                      <a:pt x="10661" y="6150"/>
                      <a:pt x="10737" y="6092"/>
                      <a:pt x="10809" y="6030"/>
                    </a:cubicBezTo>
                    <a:cubicBezTo>
                      <a:pt x="8708" y="5677"/>
                      <a:pt x="7835" y="5534"/>
                      <a:pt x="7469" y="5472"/>
                    </a:cubicBezTo>
                    <a:cubicBezTo>
                      <a:pt x="7781" y="5271"/>
                      <a:pt x="8097" y="5075"/>
                      <a:pt x="8409" y="4870"/>
                    </a:cubicBezTo>
                    <a:lnTo>
                      <a:pt x="11490" y="5382"/>
                    </a:lnTo>
                    <a:cubicBezTo>
                      <a:pt x="11553" y="5320"/>
                      <a:pt x="11611" y="5254"/>
                      <a:pt x="11669" y="5191"/>
                    </a:cubicBezTo>
                    <a:cubicBezTo>
                      <a:pt x="9751" y="4870"/>
                      <a:pt x="8985" y="4740"/>
                      <a:pt x="8677" y="4692"/>
                    </a:cubicBezTo>
                    <a:cubicBezTo>
                      <a:pt x="8749" y="4643"/>
                      <a:pt x="8819" y="4594"/>
                      <a:pt x="8891" y="4545"/>
                    </a:cubicBezTo>
                    <a:cubicBezTo>
                      <a:pt x="9101" y="4398"/>
                      <a:pt x="9310" y="4237"/>
                      <a:pt x="9506" y="4072"/>
                    </a:cubicBezTo>
                    <a:lnTo>
                      <a:pt x="12222" y="4522"/>
                    </a:lnTo>
                    <a:cubicBezTo>
                      <a:pt x="12270" y="4460"/>
                      <a:pt x="12315" y="4393"/>
                      <a:pt x="12360" y="4326"/>
                    </a:cubicBezTo>
                    <a:cubicBezTo>
                      <a:pt x="10617" y="4032"/>
                      <a:pt x="9965" y="3925"/>
                      <a:pt x="9725" y="3884"/>
                    </a:cubicBezTo>
                    <a:cubicBezTo>
                      <a:pt x="9801" y="3818"/>
                      <a:pt x="9877" y="3746"/>
                      <a:pt x="9953" y="3676"/>
                    </a:cubicBezTo>
                    <a:cubicBezTo>
                      <a:pt x="10109" y="3532"/>
                      <a:pt x="10264" y="3386"/>
                      <a:pt x="10420" y="3242"/>
                    </a:cubicBezTo>
                    <a:lnTo>
                      <a:pt x="12774" y="3635"/>
                    </a:lnTo>
                    <a:cubicBezTo>
                      <a:pt x="12811" y="3569"/>
                      <a:pt x="12846" y="3497"/>
                      <a:pt x="12881" y="3430"/>
                    </a:cubicBezTo>
                    <a:cubicBezTo>
                      <a:pt x="11379" y="3180"/>
                      <a:pt x="10826" y="3087"/>
                      <a:pt x="10621" y="3055"/>
                    </a:cubicBezTo>
                    <a:cubicBezTo>
                      <a:pt x="10733" y="2953"/>
                      <a:pt x="10840" y="2855"/>
                      <a:pt x="10951" y="2756"/>
                    </a:cubicBezTo>
                    <a:cubicBezTo>
                      <a:pt x="11080" y="2641"/>
                      <a:pt x="11210" y="2530"/>
                      <a:pt x="11344" y="2413"/>
                    </a:cubicBezTo>
                    <a:lnTo>
                      <a:pt x="13252" y="2734"/>
                    </a:lnTo>
                    <a:cubicBezTo>
                      <a:pt x="13292" y="2663"/>
                      <a:pt x="13332" y="2596"/>
                      <a:pt x="13373" y="2530"/>
                    </a:cubicBezTo>
                    <a:cubicBezTo>
                      <a:pt x="12177" y="2333"/>
                      <a:pt x="11735" y="2258"/>
                      <a:pt x="11566" y="2231"/>
                    </a:cubicBezTo>
                    <a:cubicBezTo>
                      <a:pt x="11838" y="2012"/>
                      <a:pt x="12110" y="1803"/>
                      <a:pt x="12396" y="1606"/>
                    </a:cubicBezTo>
                    <a:lnTo>
                      <a:pt x="13854" y="1851"/>
                    </a:lnTo>
                    <a:cubicBezTo>
                      <a:pt x="13908" y="1785"/>
                      <a:pt x="13961" y="1717"/>
                      <a:pt x="14015" y="1655"/>
                    </a:cubicBezTo>
                    <a:cubicBezTo>
                      <a:pt x="13132" y="1509"/>
                      <a:pt x="12793" y="1450"/>
                      <a:pt x="12659" y="1433"/>
                    </a:cubicBezTo>
                    <a:cubicBezTo>
                      <a:pt x="12811" y="1334"/>
                      <a:pt x="12962" y="1241"/>
                      <a:pt x="13118" y="1151"/>
                    </a:cubicBezTo>
                    <a:cubicBezTo>
                      <a:pt x="13305" y="1040"/>
                      <a:pt x="13497" y="937"/>
                      <a:pt x="13694" y="844"/>
                    </a:cubicBezTo>
                    <a:lnTo>
                      <a:pt x="14651" y="1005"/>
                    </a:lnTo>
                    <a:cubicBezTo>
                      <a:pt x="14719" y="942"/>
                      <a:pt x="14785" y="879"/>
                      <a:pt x="14853" y="813"/>
                    </a:cubicBezTo>
                    <a:cubicBezTo>
                      <a:pt x="14336" y="728"/>
                      <a:pt x="14126" y="692"/>
                      <a:pt x="14041" y="679"/>
                    </a:cubicBezTo>
                    <a:cubicBezTo>
                      <a:pt x="14550" y="456"/>
                      <a:pt x="15079" y="273"/>
                      <a:pt x="15624" y="149"/>
                    </a:cubicBezTo>
                    <a:lnTo>
                      <a:pt x="15624" y="149"/>
                    </a:lnTo>
                    <a:cubicBezTo>
                      <a:pt x="15445" y="184"/>
                      <a:pt x="15267" y="225"/>
                      <a:pt x="15089" y="273"/>
                    </a:cubicBezTo>
                    <a:lnTo>
                      <a:pt x="15116" y="122"/>
                    </a:lnTo>
                    <a:cubicBezTo>
                      <a:pt x="15040" y="118"/>
                      <a:pt x="14968" y="112"/>
                      <a:pt x="14892" y="108"/>
                    </a:cubicBezTo>
                    <a:cubicBezTo>
                      <a:pt x="14865" y="273"/>
                      <a:pt x="14857" y="322"/>
                      <a:pt x="14857" y="340"/>
                    </a:cubicBezTo>
                    <a:cubicBezTo>
                      <a:pt x="14581" y="420"/>
                      <a:pt x="14313" y="514"/>
                      <a:pt x="14046" y="621"/>
                    </a:cubicBezTo>
                    <a:lnTo>
                      <a:pt x="14143" y="46"/>
                    </a:lnTo>
                    <a:cubicBezTo>
                      <a:pt x="14072" y="42"/>
                      <a:pt x="14001" y="37"/>
                      <a:pt x="13925" y="28"/>
                    </a:cubicBezTo>
                    <a:cubicBezTo>
                      <a:pt x="13844" y="509"/>
                      <a:pt x="13818" y="670"/>
                      <a:pt x="13809" y="723"/>
                    </a:cubicBezTo>
                    <a:cubicBezTo>
                      <a:pt x="13560" y="830"/>
                      <a:pt x="13319" y="951"/>
                      <a:pt x="13078" y="1081"/>
                    </a:cubicBezTo>
                    <a:cubicBezTo>
                      <a:pt x="13046" y="1098"/>
                      <a:pt x="13011" y="1116"/>
                      <a:pt x="12980" y="1134"/>
                    </a:cubicBezTo>
                    <a:lnTo>
                      <a:pt x="13171" y="1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8"/>
              <p:cNvSpPr/>
              <p:nvPr/>
            </p:nvSpPr>
            <p:spPr>
              <a:xfrm>
                <a:off x="5608674" y="-177450"/>
                <a:ext cx="242653" cy="580410"/>
              </a:xfrm>
              <a:custGeom>
                <a:rect b="b" l="l" r="r" t="t"/>
                <a:pathLst>
                  <a:path extrusionOk="0" h="18272" w="7639">
                    <a:moveTo>
                      <a:pt x="5039" y="1"/>
                    </a:moveTo>
                    <a:cubicBezTo>
                      <a:pt x="4811" y="1"/>
                      <a:pt x="4580" y="25"/>
                      <a:pt x="4353" y="53"/>
                    </a:cubicBezTo>
                    <a:cubicBezTo>
                      <a:pt x="4067" y="93"/>
                      <a:pt x="3773" y="138"/>
                      <a:pt x="3537" y="303"/>
                    </a:cubicBezTo>
                    <a:cubicBezTo>
                      <a:pt x="3354" y="432"/>
                      <a:pt x="3220" y="628"/>
                      <a:pt x="3096" y="815"/>
                    </a:cubicBezTo>
                    <a:cubicBezTo>
                      <a:pt x="2190" y="2229"/>
                      <a:pt x="1927" y="3624"/>
                      <a:pt x="1682" y="5221"/>
                    </a:cubicBezTo>
                    <a:cubicBezTo>
                      <a:pt x="1597" y="5770"/>
                      <a:pt x="1468" y="6322"/>
                      <a:pt x="1325" y="6875"/>
                    </a:cubicBezTo>
                    <a:cubicBezTo>
                      <a:pt x="785" y="8953"/>
                      <a:pt x="1" y="11075"/>
                      <a:pt x="233" y="13162"/>
                    </a:cubicBezTo>
                    <a:cubicBezTo>
                      <a:pt x="304" y="13835"/>
                      <a:pt x="501" y="14496"/>
                      <a:pt x="571" y="15169"/>
                    </a:cubicBezTo>
                    <a:cubicBezTo>
                      <a:pt x="674" y="16208"/>
                      <a:pt x="482" y="17247"/>
                      <a:pt x="295" y="18272"/>
                    </a:cubicBezTo>
                    <a:cubicBezTo>
                      <a:pt x="1026" y="17702"/>
                      <a:pt x="1962" y="17188"/>
                      <a:pt x="2623" y="16560"/>
                    </a:cubicBezTo>
                    <a:cubicBezTo>
                      <a:pt x="3448" y="15770"/>
                      <a:pt x="3563" y="14576"/>
                      <a:pt x="4112" y="13626"/>
                    </a:cubicBezTo>
                    <a:cubicBezTo>
                      <a:pt x="4598" y="12796"/>
                      <a:pt x="5364" y="12217"/>
                      <a:pt x="5798" y="11370"/>
                    </a:cubicBezTo>
                    <a:cubicBezTo>
                      <a:pt x="6323" y="10353"/>
                      <a:pt x="6493" y="9078"/>
                      <a:pt x="6395" y="7950"/>
                    </a:cubicBezTo>
                    <a:cubicBezTo>
                      <a:pt x="6350" y="7468"/>
                      <a:pt x="6261" y="6991"/>
                      <a:pt x="6257" y="6514"/>
                    </a:cubicBezTo>
                    <a:cubicBezTo>
                      <a:pt x="6257" y="6068"/>
                      <a:pt x="6327" y="5631"/>
                      <a:pt x="6403" y="5194"/>
                    </a:cubicBezTo>
                    <a:cubicBezTo>
                      <a:pt x="6631" y="3857"/>
                      <a:pt x="7638" y="838"/>
                      <a:pt x="5815" y="129"/>
                    </a:cubicBezTo>
                    <a:cubicBezTo>
                      <a:pt x="5568" y="33"/>
                      <a:pt x="5305" y="1"/>
                      <a:pt x="503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8"/>
              <p:cNvSpPr/>
              <p:nvPr/>
            </p:nvSpPr>
            <p:spPr>
              <a:xfrm>
                <a:off x="5614900" y="-177482"/>
                <a:ext cx="211650" cy="580442"/>
              </a:xfrm>
              <a:custGeom>
                <a:rect b="b" l="l" r="r" t="t"/>
                <a:pathLst>
                  <a:path extrusionOk="0" h="18273" w="6663">
                    <a:moveTo>
                      <a:pt x="4826" y="0"/>
                    </a:moveTo>
                    <a:cubicBezTo>
                      <a:pt x="4807" y="0"/>
                      <a:pt x="4787" y="1"/>
                      <a:pt x="4767" y="1"/>
                    </a:cubicBezTo>
                    <a:cubicBezTo>
                      <a:pt x="4763" y="10"/>
                      <a:pt x="4763" y="19"/>
                      <a:pt x="4758" y="28"/>
                    </a:cubicBezTo>
                    <a:lnTo>
                      <a:pt x="4746" y="81"/>
                    </a:lnTo>
                    <a:lnTo>
                      <a:pt x="2636" y="1263"/>
                    </a:lnTo>
                    <a:cubicBezTo>
                      <a:pt x="2573" y="1378"/>
                      <a:pt x="2511" y="1499"/>
                      <a:pt x="2453" y="1615"/>
                    </a:cubicBezTo>
                    <a:cubicBezTo>
                      <a:pt x="3626" y="955"/>
                      <a:pt x="4285" y="585"/>
                      <a:pt x="4656" y="380"/>
                    </a:cubicBezTo>
                    <a:lnTo>
                      <a:pt x="4656" y="380"/>
                    </a:lnTo>
                    <a:cubicBezTo>
                      <a:pt x="4602" y="571"/>
                      <a:pt x="4513" y="870"/>
                      <a:pt x="4380" y="1330"/>
                    </a:cubicBezTo>
                    <a:cubicBezTo>
                      <a:pt x="4375" y="1357"/>
                      <a:pt x="4366" y="1378"/>
                      <a:pt x="4357" y="1405"/>
                    </a:cubicBezTo>
                    <a:lnTo>
                      <a:pt x="2017" y="2721"/>
                    </a:lnTo>
                    <a:cubicBezTo>
                      <a:pt x="1985" y="2823"/>
                      <a:pt x="1954" y="2921"/>
                      <a:pt x="1927" y="3024"/>
                    </a:cubicBezTo>
                    <a:cubicBezTo>
                      <a:pt x="3207" y="2302"/>
                      <a:pt x="3898" y="1913"/>
                      <a:pt x="4273" y="1705"/>
                    </a:cubicBezTo>
                    <a:lnTo>
                      <a:pt x="4273" y="1705"/>
                    </a:lnTo>
                    <a:cubicBezTo>
                      <a:pt x="4184" y="2016"/>
                      <a:pt x="4094" y="2333"/>
                      <a:pt x="4018" y="2654"/>
                    </a:cubicBezTo>
                    <a:cubicBezTo>
                      <a:pt x="4009" y="2672"/>
                      <a:pt x="4005" y="2694"/>
                      <a:pt x="4001" y="2716"/>
                    </a:cubicBezTo>
                    <a:lnTo>
                      <a:pt x="1690" y="4014"/>
                    </a:lnTo>
                    <a:cubicBezTo>
                      <a:pt x="1673" y="4107"/>
                      <a:pt x="1655" y="4201"/>
                      <a:pt x="1637" y="4294"/>
                    </a:cubicBezTo>
                    <a:cubicBezTo>
                      <a:pt x="2921" y="3572"/>
                      <a:pt x="3586" y="3197"/>
                      <a:pt x="3933" y="3006"/>
                    </a:cubicBezTo>
                    <a:lnTo>
                      <a:pt x="3933" y="3006"/>
                    </a:lnTo>
                    <a:cubicBezTo>
                      <a:pt x="3867" y="3318"/>
                      <a:pt x="3809" y="3635"/>
                      <a:pt x="3769" y="3956"/>
                    </a:cubicBezTo>
                    <a:lnTo>
                      <a:pt x="1482" y="5240"/>
                    </a:lnTo>
                    <a:cubicBezTo>
                      <a:pt x="1468" y="5333"/>
                      <a:pt x="1450" y="5427"/>
                      <a:pt x="1433" y="5516"/>
                    </a:cubicBezTo>
                    <a:cubicBezTo>
                      <a:pt x="2766" y="4771"/>
                      <a:pt x="3421" y="4401"/>
                      <a:pt x="3738" y="4224"/>
                    </a:cubicBezTo>
                    <a:lnTo>
                      <a:pt x="3738" y="4224"/>
                    </a:lnTo>
                    <a:cubicBezTo>
                      <a:pt x="3711" y="4522"/>
                      <a:pt x="3697" y="4821"/>
                      <a:pt x="3684" y="5115"/>
                    </a:cubicBezTo>
                    <a:lnTo>
                      <a:pt x="1223" y="6498"/>
                    </a:lnTo>
                    <a:cubicBezTo>
                      <a:pt x="1200" y="6591"/>
                      <a:pt x="1178" y="6689"/>
                      <a:pt x="1151" y="6788"/>
                    </a:cubicBezTo>
                    <a:cubicBezTo>
                      <a:pt x="2667" y="5936"/>
                      <a:pt x="3359" y="5547"/>
                      <a:pt x="3675" y="5370"/>
                    </a:cubicBezTo>
                    <a:lnTo>
                      <a:pt x="3675" y="5401"/>
                    </a:lnTo>
                    <a:cubicBezTo>
                      <a:pt x="3666" y="5685"/>
                      <a:pt x="3662" y="5967"/>
                      <a:pt x="3649" y="6243"/>
                    </a:cubicBezTo>
                    <a:lnTo>
                      <a:pt x="875" y="7799"/>
                    </a:lnTo>
                    <a:cubicBezTo>
                      <a:pt x="848" y="7897"/>
                      <a:pt x="822" y="8000"/>
                      <a:pt x="795" y="8098"/>
                    </a:cubicBezTo>
                    <a:cubicBezTo>
                      <a:pt x="2552" y="7113"/>
                      <a:pt x="3309" y="6685"/>
                      <a:pt x="3635" y="6502"/>
                    </a:cubicBezTo>
                    <a:lnTo>
                      <a:pt x="3635" y="6502"/>
                    </a:lnTo>
                    <a:cubicBezTo>
                      <a:pt x="3612" y="6809"/>
                      <a:pt x="3581" y="7117"/>
                      <a:pt x="3536" y="7416"/>
                    </a:cubicBezTo>
                    <a:lnTo>
                      <a:pt x="513" y="9115"/>
                    </a:lnTo>
                    <a:cubicBezTo>
                      <a:pt x="487" y="9212"/>
                      <a:pt x="465" y="9311"/>
                      <a:pt x="438" y="9409"/>
                    </a:cubicBezTo>
                    <a:cubicBezTo>
                      <a:pt x="2355" y="8334"/>
                      <a:pt x="3149" y="7884"/>
                      <a:pt x="3483" y="7697"/>
                    </a:cubicBezTo>
                    <a:lnTo>
                      <a:pt x="3483" y="7697"/>
                    </a:lnTo>
                    <a:cubicBezTo>
                      <a:pt x="3461" y="7817"/>
                      <a:pt x="3435" y="7933"/>
                      <a:pt x="3398" y="8049"/>
                    </a:cubicBezTo>
                    <a:cubicBezTo>
                      <a:pt x="3345" y="8267"/>
                      <a:pt x="3278" y="8490"/>
                      <a:pt x="3211" y="8708"/>
                    </a:cubicBezTo>
                    <a:lnTo>
                      <a:pt x="215" y="10394"/>
                    </a:lnTo>
                    <a:cubicBezTo>
                      <a:pt x="198" y="10488"/>
                      <a:pt x="179" y="10581"/>
                      <a:pt x="161" y="10675"/>
                    </a:cubicBezTo>
                    <a:cubicBezTo>
                      <a:pt x="2021" y="9632"/>
                      <a:pt x="2793" y="9195"/>
                      <a:pt x="3114" y="9017"/>
                    </a:cubicBezTo>
                    <a:lnTo>
                      <a:pt x="3114" y="9017"/>
                    </a:lnTo>
                    <a:cubicBezTo>
                      <a:pt x="2993" y="9369"/>
                      <a:pt x="2873" y="9721"/>
                      <a:pt x="2756" y="10073"/>
                    </a:cubicBezTo>
                    <a:lnTo>
                      <a:pt x="32" y="11603"/>
                    </a:lnTo>
                    <a:cubicBezTo>
                      <a:pt x="23" y="11692"/>
                      <a:pt x="19" y="11781"/>
                      <a:pt x="15" y="11865"/>
                    </a:cubicBezTo>
                    <a:cubicBezTo>
                      <a:pt x="1709" y="10916"/>
                      <a:pt x="2386" y="10533"/>
                      <a:pt x="2659" y="10381"/>
                    </a:cubicBezTo>
                    <a:lnTo>
                      <a:pt x="2659" y="10381"/>
                    </a:lnTo>
                    <a:cubicBezTo>
                      <a:pt x="2632" y="10465"/>
                      <a:pt x="2610" y="10546"/>
                      <a:pt x="2587" y="10630"/>
                    </a:cubicBezTo>
                    <a:cubicBezTo>
                      <a:pt x="2511" y="10875"/>
                      <a:pt x="2453" y="11130"/>
                      <a:pt x="2400" y="11384"/>
                    </a:cubicBezTo>
                    <a:lnTo>
                      <a:pt x="1" y="12731"/>
                    </a:lnTo>
                    <a:cubicBezTo>
                      <a:pt x="5" y="12811"/>
                      <a:pt x="10" y="12891"/>
                      <a:pt x="19" y="12976"/>
                    </a:cubicBezTo>
                    <a:cubicBezTo>
                      <a:pt x="1557" y="12111"/>
                      <a:pt x="2132" y="11785"/>
                      <a:pt x="2351" y="11665"/>
                    </a:cubicBezTo>
                    <a:lnTo>
                      <a:pt x="2351" y="11665"/>
                    </a:lnTo>
                    <a:cubicBezTo>
                      <a:pt x="2332" y="11768"/>
                      <a:pt x="2315" y="11871"/>
                      <a:pt x="2301" y="11972"/>
                    </a:cubicBezTo>
                    <a:cubicBezTo>
                      <a:pt x="2270" y="12182"/>
                      <a:pt x="2239" y="12392"/>
                      <a:pt x="2208" y="12601"/>
                    </a:cubicBezTo>
                    <a:lnTo>
                      <a:pt x="130" y="13770"/>
                    </a:lnTo>
                    <a:cubicBezTo>
                      <a:pt x="144" y="13845"/>
                      <a:pt x="157" y="13921"/>
                      <a:pt x="171" y="13997"/>
                    </a:cubicBezTo>
                    <a:cubicBezTo>
                      <a:pt x="1499" y="13252"/>
                      <a:pt x="1990" y="12976"/>
                      <a:pt x="2168" y="12877"/>
                    </a:cubicBezTo>
                    <a:lnTo>
                      <a:pt x="2168" y="12877"/>
                    </a:lnTo>
                    <a:cubicBezTo>
                      <a:pt x="2145" y="13021"/>
                      <a:pt x="2124" y="13167"/>
                      <a:pt x="2101" y="13310"/>
                    </a:cubicBezTo>
                    <a:cubicBezTo>
                      <a:pt x="2070" y="13484"/>
                      <a:pt x="2038" y="13653"/>
                      <a:pt x="2007" y="13828"/>
                    </a:cubicBezTo>
                    <a:lnTo>
                      <a:pt x="317" y="14773"/>
                    </a:lnTo>
                    <a:cubicBezTo>
                      <a:pt x="331" y="14849"/>
                      <a:pt x="344" y="14929"/>
                      <a:pt x="353" y="15005"/>
                    </a:cubicBezTo>
                    <a:cubicBezTo>
                      <a:pt x="1410" y="14412"/>
                      <a:pt x="1803" y="14193"/>
                      <a:pt x="1945" y="14108"/>
                    </a:cubicBezTo>
                    <a:lnTo>
                      <a:pt x="1945" y="14108"/>
                    </a:lnTo>
                    <a:cubicBezTo>
                      <a:pt x="1873" y="14447"/>
                      <a:pt x="1789" y="14781"/>
                      <a:pt x="1690" y="15112"/>
                    </a:cubicBezTo>
                    <a:lnTo>
                      <a:pt x="402" y="15838"/>
                    </a:lnTo>
                    <a:cubicBezTo>
                      <a:pt x="402" y="15923"/>
                      <a:pt x="402" y="16008"/>
                      <a:pt x="398" y="16092"/>
                    </a:cubicBezTo>
                    <a:cubicBezTo>
                      <a:pt x="1182" y="15651"/>
                      <a:pt x="1482" y="15482"/>
                      <a:pt x="1597" y="15419"/>
                    </a:cubicBezTo>
                    <a:lnTo>
                      <a:pt x="1597" y="15419"/>
                    </a:lnTo>
                    <a:cubicBezTo>
                      <a:pt x="1540" y="15589"/>
                      <a:pt x="1482" y="15758"/>
                      <a:pt x="1414" y="15923"/>
                    </a:cubicBezTo>
                    <a:cubicBezTo>
                      <a:pt x="1338" y="16124"/>
                      <a:pt x="1254" y="16324"/>
                      <a:pt x="1161" y="16520"/>
                    </a:cubicBezTo>
                    <a:lnTo>
                      <a:pt x="313" y="16997"/>
                    </a:lnTo>
                    <a:cubicBezTo>
                      <a:pt x="299" y="17092"/>
                      <a:pt x="286" y="17180"/>
                      <a:pt x="273" y="17269"/>
                    </a:cubicBezTo>
                    <a:cubicBezTo>
                      <a:pt x="733" y="17016"/>
                      <a:pt x="915" y="16909"/>
                      <a:pt x="991" y="16868"/>
                    </a:cubicBezTo>
                    <a:lnTo>
                      <a:pt x="991" y="16868"/>
                    </a:lnTo>
                    <a:cubicBezTo>
                      <a:pt x="737" y="17363"/>
                      <a:pt x="438" y="17836"/>
                      <a:pt x="91" y="18273"/>
                    </a:cubicBezTo>
                    <a:cubicBezTo>
                      <a:pt x="210" y="18135"/>
                      <a:pt x="322" y="17987"/>
                      <a:pt x="429" y="17841"/>
                    </a:cubicBezTo>
                    <a:lnTo>
                      <a:pt x="505" y="17974"/>
                    </a:lnTo>
                    <a:cubicBezTo>
                      <a:pt x="563" y="17934"/>
                      <a:pt x="626" y="17890"/>
                      <a:pt x="683" y="17849"/>
                    </a:cubicBezTo>
                    <a:cubicBezTo>
                      <a:pt x="603" y="17703"/>
                      <a:pt x="576" y="17658"/>
                      <a:pt x="567" y="17644"/>
                    </a:cubicBezTo>
                    <a:cubicBezTo>
                      <a:pt x="733" y="17408"/>
                      <a:pt x="884" y="17168"/>
                      <a:pt x="1022" y="16917"/>
                    </a:cubicBezTo>
                    <a:lnTo>
                      <a:pt x="1307" y="17425"/>
                    </a:lnTo>
                    <a:cubicBezTo>
                      <a:pt x="1365" y="17386"/>
                      <a:pt x="1428" y="17345"/>
                      <a:pt x="1486" y="17306"/>
                    </a:cubicBezTo>
                    <a:cubicBezTo>
                      <a:pt x="1250" y="16878"/>
                      <a:pt x="1174" y="16739"/>
                      <a:pt x="1147" y="16690"/>
                    </a:cubicBezTo>
                    <a:cubicBezTo>
                      <a:pt x="1272" y="16449"/>
                      <a:pt x="1388" y="16204"/>
                      <a:pt x="1490" y="15954"/>
                    </a:cubicBezTo>
                    <a:cubicBezTo>
                      <a:pt x="1509" y="15919"/>
                      <a:pt x="1521" y="15883"/>
                      <a:pt x="1535" y="15847"/>
                    </a:cubicBezTo>
                    <a:lnTo>
                      <a:pt x="2092" y="16851"/>
                    </a:lnTo>
                    <a:cubicBezTo>
                      <a:pt x="2155" y="16806"/>
                      <a:pt x="2208" y="16757"/>
                      <a:pt x="2262" y="16707"/>
                    </a:cubicBezTo>
                    <a:cubicBezTo>
                      <a:pt x="1838" y="15941"/>
                      <a:pt x="1690" y="15678"/>
                      <a:pt x="1637" y="15589"/>
                    </a:cubicBezTo>
                    <a:cubicBezTo>
                      <a:pt x="1758" y="15268"/>
                      <a:pt x="1865" y="14942"/>
                      <a:pt x="1954" y="14616"/>
                    </a:cubicBezTo>
                    <a:lnTo>
                      <a:pt x="2797" y="16119"/>
                    </a:lnTo>
                    <a:cubicBezTo>
                      <a:pt x="2841" y="16052"/>
                      <a:pt x="2886" y="15981"/>
                      <a:pt x="2926" y="15910"/>
                    </a:cubicBezTo>
                    <a:cubicBezTo>
                      <a:pt x="2328" y="14840"/>
                      <a:pt x="2114" y="14456"/>
                      <a:pt x="2038" y="14314"/>
                    </a:cubicBezTo>
                    <a:cubicBezTo>
                      <a:pt x="2118" y="13993"/>
                      <a:pt x="2194" y="13667"/>
                      <a:pt x="2258" y="13342"/>
                    </a:cubicBezTo>
                    <a:cubicBezTo>
                      <a:pt x="2266" y="13301"/>
                      <a:pt x="2275" y="13256"/>
                      <a:pt x="2284" y="13217"/>
                    </a:cubicBezTo>
                    <a:lnTo>
                      <a:pt x="3309" y="15058"/>
                    </a:lnTo>
                    <a:cubicBezTo>
                      <a:pt x="3345" y="14968"/>
                      <a:pt x="3376" y="14880"/>
                      <a:pt x="3412" y="14791"/>
                    </a:cubicBezTo>
                    <a:cubicBezTo>
                      <a:pt x="2717" y="13542"/>
                      <a:pt x="2449" y="13065"/>
                      <a:pt x="2346" y="12877"/>
                    </a:cubicBezTo>
                    <a:cubicBezTo>
                      <a:pt x="2400" y="12587"/>
                      <a:pt x="2449" y="12293"/>
                      <a:pt x="2498" y="12004"/>
                    </a:cubicBezTo>
                    <a:cubicBezTo>
                      <a:pt x="2515" y="11906"/>
                      <a:pt x="2534" y="11812"/>
                      <a:pt x="2556" y="11719"/>
                    </a:cubicBezTo>
                    <a:lnTo>
                      <a:pt x="3773" y="13898"/>
                    </a:lnTo>
                    <a:cubicBezTo>
                      <a:pt x="3809" y="13823"/>
                      <a:pt x="3853" y="13743"/>
                      <a:pt x="3894" y="13667"/>
                    </a:cubicBezTo>
                    <a:cubicBezTo>
                      <a:pt x="3069" y="12192"/>
                      <a:pt x="2752" y="11620"/>
                      <a:pt x="2627" y="11398"/>
                    </a:cubicBezTo>
                    <a:cubicBezTo>
                      <a:pt x="2686" y="11165"/>
                      <a:pt x="2752" y="10934"/>
                      <a:pt x="2828" y="10706"/>
                    </a:cubicBezTo>
                    <a:cubicBezTo>
                      <a:pt x="2863" y="10608"/>
                      <a:pt x="2900" y="10506"/>
                      <a:pt x="2935" y="10408"/>
                    </a:cubicBezTo>
                    <a:lnTo>
                      <a:pt x="4371" y="12984"/>
                    </a:lnTo>
                    <a:cubicBezTo>
                      <a:pt x="4419" y="12922"/>
                      <a:pt x="4468" y="12865"/>
                      <a:pt x="4518" y="12801"/>
                    </a:cubicBezTo>
                    <a:cubicBezTo>
                      <a:pt x="3550" y="11063"/>
                      <a:pt x="3176" y="10394"/>
                      <a:pt x="3033" y="10140"/>
                    </a:cubicBezTo>
                    <a:cubicBezTo>
                      <a:pt x="3149" y="9837"/>
                      <a:pt x="3269" y="9538"/>
                      <a:pt x="3385" y="9235"/>
                    </a:cubicBezTo>
                    <a:lnTo>
                      <a:pt x="5040" y="12196"/>
                    </a:lnTo>
                    <a:cubicBezTo>
                      <a:pt x="5088" y="12138"/>
                      <a:pt x="5137" y="12075"/>
                      <a:pt x="5186" y="12013"/>
                    </a:cubicBezTo>
                    <a:cubicBezTo>
                      <a:pt x="4085" y="10037"/>
                      <a:pt x="3657" y="9266"/>
                      <a:pt x="3488" y="8967"/>
                    </a:cubicBezTo>
                    <a:cubicBezTo>
                      <a:pt x="3586" y="8700"/>
                      <a:pt x="3684" y="8428"/>
                      <a:pt x="3769" y="8152"/>
                    </a:cubicBezTo>
                    <a:cubicBezTo>
                      <a:pt x="3782" y="8103"/>
                      <a:pt x="3795" y="8053"/>
                      <a:pt x="3809" y="8009"/>
                    </a:cubicBezTo>
                    <a:lnTo>
                      <a:pt x="5641" y="11295"/>
                    </a:lnTo>
                    <a:cubicBezTo>
                      <a:pt x="5682" y="11210"/>
                      <a:pt x="5717" y="11130"/>
                      <a:pt x="5757" y="11045"/>
                    </a:cubicBezTo>
                    <a:cubicBezTo>
                      <a:pt x="4585" y="8945"/>
                      <a:pt x="4094" y="8066"/>
                      <a:pt x="3889" y="7701"/>
                    </a:cubicBezTo>
                    <a:cubicBezTo>
                      <a:pt x="3964" y="7403"/>
                      <a:pt x="4018" y="7095"/>
                      <a:pt x="4054" y="6792"/>
                    </a:cubicBezTo>
                    <a:cubicBezTo>
                      <a:pt x="4067" y="6698"/>
                      <a:pt x="4077" y="6609"/>
                      <a:pt x="4090" y="6520"/>
                    </a:cubicBezTo>
                    <a:lnTo>
                      <a:pt x="6065" y="10064"/>
                    </a:lnTo>
                    <a:cubicBezTo>
                      <a:pt x="6092" y="9953"/>
                      <a:pt x="6114" y="9842"/>
                      <a:pt x="6127" y="9730"/>
                    </a:cubicBezTo>
                    <a:cubicBezTo>
                      <a:pt x="4923" y="7568"/>
                      <a:pt x="4375" y="6582"/>
                      <a:pt x="4125" y="6132"/>
                    </a:cubicBezTo>
                    <a:cubicBezTo>
                      <a:pt x="4143" y="5895"/>
                      <a:pt x="4161" y="5659"/>
                      <a:pt x="4178" y="5427"/>
                    </a:cubicBezTo>
                    <a:cubicBezTo>
                      <a:pt x="4197" y="5213"/>
                      <a:pt x="4211" y="4999"/>
                      <a:pt x="4232" y="4790"/>
                    </a:cubicBezTo>
                    <a:lnTo>
                      <a:pt x="6221" y="8356"/>
                    </a:lnTo>
                    <a:cubicBezTo>
                      <a:pt x="6217" y="8218"/>
                      <a:pt x="6212" y="8084"/>
                      <a:pt x="6199" y="7951"/>
                    </a:cubicBezTo>
                    <a:cubicBezTo>
                      <a:pt x="6194" y="7915"/>
                      <a:pt x="6194" y="7884"/>
                      <a:pt x="6190" y="7848"/>
                    </a:cubicBezTo>
                    <a:cubicBezTo>
                      <a:pt x="5057" y="5819"/>
                      <a:pt x="4526" y="4866"/>
                      <a:pt x="4277" y="4415"/>
                    </a:cubicBezTo>
                    <a:cubicBezTo>
                      <a:pt x="4291" y="4308"/>
                      <a:pt x="4304" y="4205"/>
                      <a:pt x="4322" y="4098"/>
                    </a:cubicBezTo>
                    <a:cubicBezTo>
                      <a:pt x="4366" y="3822"/>
                      <a:pt x="4425" y="3550"/>
                      <a:pt x="4495" y="3273"/>
                    </a:cubicBezTo>
                    <a:lnTo>
                      <a:pt x="6078" y="6113"/>
                    </a:lnTo>
                    <a:cubicBezTo>
                      <a:pt x="6087" y="5989"/>
                      <a:pt x="6105" y="5864"/>
                      <a:pt x="6123" y="5739"/>
                    </a:cubicBezTo>
                    <a:cubicBezTo>
                      <a:pt x="5213" y="4112"/>
                      <a:pt x="4781" y="3341"/>
                      <a:pt x="4575" y="2970"/>
                    </a:cubicBezTo>
                    <a:cubicBezTo>
                      <a:pt x="4594" y="2921"/>
                      <a:pt x="4606" y="2868"/>
                      <a:pt x="4620" y="2814"/>
                    </a:cubicBezTo>
                    <a:cubicBezTo>
                      <a:pt x="4705" y="2538"/>
                      <a:pt x="4794" y="2266"/>
                      <a:pt x="4888" y="1989"/>
                    </a:cubicBezTo>
                    <a:lnTo>
                      <a:pt x="6333" y="4580"/>
                    </a:lnTo>
                    <a:cubicBezTo>
                      <a:pt x="6355" y="4477"/>
                      <a:pt x="6377" y="4366"/>
                      <a:pt x="6404" y="4259"/>
                    </a:cubicBezTo>
                    <a:cubicBezTo>
                      <a:pt x="5592" y="2806"/>
                      <a:pt x="5186" y="2074"/>
                      <a:pt x="4981" y="1709"/>
                    </a:cubicBezTo>
                    <a:cubicBezTo>
                      <a:pt x="4999" y="1651"/>
                      <a:pt x="5017" y="1592"/>
                      <a:pt x="5040" y="1539"/>
                    </a:cubicBezTo>
                    <a:lnTo>
                      <a:pt x="5307" y="750"/>
                    </a:lnTo>
                    <a:lnTo>
                      <a:pt x="6618" y="3104"/>
                    </a:lnTo>
                    <a:cubicBezTo>
                      <a:pt x="6631" y="2979"/>
                      <a:pt x="6649" y="2855"/>
                      <a:pt x="6662" y="2734"/>
                    </a:cubicBezTo>
                    <a:cubicBezTo>
                      <a:pt x="5976" y="1508"/>
                      <a:pt x="5602" y="839"/>
                      <a:pt x="5400" y="474"/>
                    </a:cubicBezTo>
                    <a:cubicBezTo>
                      <a:pt x="5423" y="402"/>
                      <a:pt x="5450" y="331"/>
                      <a:pt x="5476" y="250"/>
                    </a:cubicBezTo>
                    <a:lnTo>
                      <a:pt x="5526" y="99"/>
                    </a:lnTo>
                    <a:cubicBezTo>
                      <a:pt x="5303" y="25"/>
                      <a:pt x="5066" y="0"/>
                      <a:pt x="482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8"/>
              <p:cNvSpPr/>
              <p:nvPr/>
            </p:nvSpPr>
            <p:spPr>
              <a:xfrm>
                <a:off x="315449" y="-31585"/>
                <a:ext cx="99170" cy="204408"/>
              </a:xfrm>
              <a:custGeom>
                <a:rect b="b" l="l" r="r" t="t"/>
                <a:pathLst>
                  <a:path extrusionOk="0" h="6435" w="3122">
                    <a:moveTo>
                      <a:pt x="0" y="1"/>
                    </a:moveTo>
                    <a:lnTo>
                      <a:pt x="2992" y="6434"/>
                    </a:lnTo>
                    <a:cubicBezTo>
                      <a:pt x="3077" y="5948"/>
                      <a:pt x="3122" y="5471"/>
                      <a:pt x="3122" y="4998"/>
                    </a:cubicBezTo>
                    <a:lnTo>
                      <a:pt x="1132" y="723"/>
                    </a:lnTo>
                    <a:cubicBezTo>
                      <a:pt x="785" y="442"/>
                      <a:pt x="401" y="205"/>
                      <a:pt x="0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8"/>
              <p:cNvSpPr/>
              <p:nvPr/>
            </p:nvSpPr>
            <p:spPr>
              <a:xfrm>
                <a:off x="54151" y="-79773"/>
                <a:ext cx="1041447" cy="1837192"/>
              </a:xfrm>
              <a:custGeom>
                <a:rect b="b" l="l" r="r" t="t"/>
                <a:pathLst>
                  <a:path extrusionOk="0" h="57837" w="32786">
                    <a:moveTo>
                      <a:pt x="7252" y="0"/>
                    </a:moveTo>
                    <a:cubicBezTo>
                      <a:pt x="6715" y="0"/>
                      <a:pt x="6158" y="91"/>
                      <a:pt x="5582" y="287"/>
                    </a:cubicBezTo>
                    <a:cubicBezTo>
                      <a:pt x="4040" y="808"/>
                      <a:pt x="2826" y="2008"/>
                      <a:pt x="1721" y="3208"/>
                    </a:cubicBezTo>
                    <a:cubicBezTo>
                      <a:pt x="1083" y="3907"/>
                      <a:pt x="445" y="4648"/>
                      <a:pt x="196" y="5557"/>
                    </a:cubicBezTo>
                    <a:cubicBezTo>
                      <a:pt x="0" y="6284"/>
                      <a:pt x="71" y="7056"/>
                      <a:pt x="174" y="7799"/>
                    </a:cubicBezTo>
                    <a:cubicBezTo>
                      <a:pt x="883" y="13289"/>
                      <a:pt x="3178" y="17368"/>
                      <a:pt x="5939" y="21930"/>
                    </a:cubicBezTo>
                    <a:cubicBezTo>
                      <a:pt x="6884" y="23490"/>
                      <a:pt x="7736" y="25153"/>
                      <a:pt x="8547" y="26865"/>
                    </a:cubicBezTo>
                    <a:cubicBezTo>
                      <a:pt x="11593" y="33251"/>
                      <a:pt x="14120" y="40273"/>
                      <a:pt x="19133" y="45061"/>
                    </a:cubicBezTo>
                    <a:cubicBezTo>
                      <a:pt x="20746" y="46604"/>
                      <a:pt x="22633" y="47853"/>
                      <a:pt x="24242" y="49409"/>
                    </a:cubicBezTo>
                    <a:cubicBezTo>
                      <a:pt x="26708" y="51803"/>
                      <a:pt x="28433" y="54840"/>
                      <a:pt x="30128" y="57836"/>
                    </a:cubicBezTo>
                    <a:cubicBezTo>
                      <a:pt x="30760" y="54840"/>
                      <a:pt x="32040" y="51558"/>
                      <a:pt x="32375" y="48566"/>
                    </a:cubicBezTo>
                    <a:cubicBezTo>
                      <a:pt x="32785" y="44820"/>
                      <a:pt x="30538" y="41557"/>
                      <a:pt x="29918" y="37990"/>
                    </a:cubicBezTo>
                    <a:cubicBezTo>
                      <a:pt x="29375" y="34869"/>
                      <a:pt x="30079" y="31779"/>
                      <a:pt x="29387" y="28720"/>
                    </a:cubicBezTo>
                    <a:cubicBezTo>
                      <a:pt x="28554" y="25033"/>
                      <a:pt x="26280" y="21453"/>
                      <a:pt x="23631" y="18813"/>
                    </a:cubicBezTo>
                    <a:cubicBezTo>
                      <a:pt x="22508" y="17689"/>
                      <a:pt x="21263" y="16681"/>
                      <a:pt x="20238" y="15473"/>
                    </a:cubicBezTo>
                    <a:cubicBezTo>
                      <a:pt x="19293" y="14359"/>
                      <a:pt x="18544" y="13092"/>
                      <a:pt x="17808" y="11830"/>
                    </a:cubicBezTo>
                    <a:cubicBezTo>
                      <a:pt x="15765" y="8338"/>
                      <a:pt x="12402" y="0"/>
                      <a:pt x="7252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8"/>
              <p:cNvSpPr/>
              <p:nvPr/>
            </p:nvSpPr>
            <p:spPr>
              <a:xfrm>
                <a:off x="68286" y="-66845"/>
                <a:ext cx="1014129" cy="1824645"/>
              </a:xfrm>
              <a:custGeom>
                <a:rect b="b" l="l" r="r" t="t"/>
                <a:pathLst>
                  <a:path extrusionOk="0" h="57442" w="31926">
                    <a:moveTo>
                      <a:pt x="4834" y="0"/>
                    </a:moveTo>
                    <a:cubicBezTo>
                      <a:pt x="4050" y="317"/>
                      <a:pt x="3349" y="807"/>
                      <a:pt x="2707" y="1373"/>
                    </a:cubicBezTo>
                    <a:cubicBezTo>
                      <a:pt x="2716" y="1400"/>
                      <a:pt x="2729" y="1422"/>
                      <a:pt x="2739" y="1449"/>
                    </a:cubicBezTo>
                    <a:lnTo>
                      <a:pt x="2814" y="1614"/>
                    </a:lnTo>
                    <a:lnTo>
                      <a:pt x="0" y="9069"/>
                    </a:lnTo>
                    <a:cubicBezTo>
                      <a:pt x="85" y="9506"/>
                      <a:pt x="183" y="9934"/>
                      <a:pt x="290" y="10353"/>
                    </a:cubicBezTo>
                    <a:cubicBezTo>
                      <a:pt x="1856" y="6198"/>
                      <a:pt x="2733" y="3866"/>
                      <a:pt x="3229" y="2555"/>
                    </a:cubicBezTo>
                    <a:cubicBezTo>
                      <a:pt x="3496" y="3157"/>
                      <a:pt x="3911" y="4093"/>
                      <a:pt x="4548" y="5542"/>
                    </a:cubicBezTo>
                    <a:cubicBezTo>
                      <a:pt x="4585" y="5622"/>
                      <a:pt x="4620" y="5698"/>
                      <a:pt x="4655" y="5779"/>
                    </a:cubicBezTo>
                    <a:lnTo>
                      <a:pt x="1530" y="14072"/>
                    </a:lnTo>
                    <a:cubicBezTo>
                      <a:pt x="1663" y="14393"/>
                      <a:pt x="1797" y="14710"/>
                      <a:pt x="1941" y="15026"/>
                    </a:cubicBezTo>
                    <a:cubicBezTo>
                      <a:pt x="3653" y="10483"/>
                      <a:pt x="4575" y="8034"/>
                      <a:pt x="5071" y="6719"/>
                    </a:cubicBezTo>
                    <a:cubicBezTo>
                      <a:pt x="5507" y="7696"/>
                      <a:pt x="5953" y="8682"/>
                      <a:pt x="6435" y="9658"/>
                    </a:cubicBezTo>
                    <a:cubicBezTo>
                      <a:pt x="6466" y="9720"/>
                      <a:pt x="6497" y="9783"/>
                      <a:pt x="6528" y="9849"/>
                    </a:cubicBezTo>
                    <a:lnTo>
                      <a:pt x="3452" y="18023"/>
                    </a:lnTo>
                    <a:cubicBezTo>
                      <a:pt x="3603" y="18299"/>
                      <a:pt x="3755" y="18571"/>
                      <a:pt x="3911" y="18842"/>
                    </a:cubicBezTo>
                    <a:cubicBezTo>
                      <a:pt x="5623" y="14304"/>
                      <a:pt x="6511" y="11946"/>
                      <a:pt x="6974" y="10719"/>
                    </a:cubicBezTo>
                    <a:cubicBezTo>
                      <a:pt x="7464" y="11656"/>
                      <a:pt x="7991" y="12578"/>
                      <a:pt x="8575" y="13475"/>
                    </a:cubicBezTo>
                    <a:lnTo>
                      <a:pt x="5521" y="21571"/>
                    </a:lnTo>
                    <a:cubicBezTo>
                      <a:pt x="5686" y="21839"/>
                      <a:pt x="5842" y="22102"/>
                      <a:pt x="5993" y="22369"/>
                    </a:cubicBezTo>
                    <a:cubicBezTo>
                      <a:pt x="7773" y="17652"/>
                      <a:pt x="8642" y="15343"/>
                      <a:pt x="9070" y="14210"/>
                    </a:cubicBezTo>
                    <a:cubicBezTo>
                      <a:pt x="9631" y="15026"/>
                      <a:pt x="10224" y="15807"/>
                      <a:pt x="10822" y="16574"/>
                    </a:cubicBezTo>
                    <a:cubicBezTo>
                      <a:pt x="7536" y="25285"/>
                      <a:pt x="7536" y="25290"/>
                      <a:pt x="7536" y="25290"/>
                    </a:cubicBezTo>
                    <a:cubicBezTo>
                      <a:pt x="7683" y="25580"/>
                      <a:pt x="7830" y="25878"/>
                      <a:pt x="7973" y="26178"/>
                    </a:cubicBezTo>
                    <a:cubicBezTo>
                      <a:pt x="9993" y="20814"/>
                      <a:pt x="10915" y="18361"/>
                      <a:pt x="11339" y="17237"/>
                    </a:cubicBezTo>
                    <a:cubicBezTo>
                      <a:pt x="11362" y="17264"/>
                      <a:pt x="11384" y="17291"/>
                      <a:pt x="11407" y="17317"/>
                    </a:cubicBezTo>
                    <a:cubicBezTo>
                      <a:pt x="11990" y="18049"/>
                      <a:pt x="12566" y="18776"/>
                      <a:pt x="13127" y="19511"/>
                    </a:cubicBezTo>
                    <a:lnTo>
                      <a:pt x="9431" y="29321"/>
                    </a:lnTo>
                    <a:cubicBezTo>
                      <a:pt x="9569" y="29629"/>
                      <a:pt x="9712" y="29936"/>
                      <a:pt x="9855" y="30249"/>
                    </a:cubicBezTo>
                    <a:cubicBezTo>
                      <a:pt x="12195" y="24020"/>
                      <a:pt x="13203" y="21344"/>
                      <a:pt x="13640" y="20194"/>
                    </a:cubicBezTo>
                    <a:cubicBezTo>
                      <a:pt x="14242" y="21015"/>
                      <a:pt x="14813" y="21848"/>
                      <a:pt x="15330" y="22713"/>
                    </a:cubicBezTo>
                    <a:lnTo>
                      <a:pt x="11304" y="33405"/>
                    </a:lnTo>
                    <a:cubicBezTo>
                      <a:pt x="11442" y="33704"/>
                      <a:pt x="11589" y="34007"/>
                      <a:pt x="11736" y="34301"/>
                    </a:cubicBezTo>
                    <a:cubicBezTo>
                      <a:pt x="14286" y="27528"/>
                      <a:pt x="15352" y="24707"/>
                      <a:pt x="15794" y="23529"/>
                    </a:cubicBezTo>
                    <a:cubicBezTo>
                      <a:pt x="15981" y="23877"/>
                      <a:pt x="16159" y="24229"/>
                      <a:pt x="16329" y="24586"/>
                    </a:cubicBezTo>
                    <a:cubicBezTo>
                      <a:pt x="16659" y="25268"/>
                      <a:pt x="16962" y="25959"/>
                      <a:pt x="17252" y="26664"/>
                    </a:cubicBezTo>
                    <a:lnTo>
                      <a:pt x="13257" y="37271"/>
                    </a:lnTo>
                    <a:cubicBezTo>
                      <a:pt x="13408" y="37548"/>
                      <a:pt x="13560" y="37824"/>
                      <a:pt x="13716" y="38096"/>
                    </a:cubicBezTo>
                    <a:cubicBezTo>
                      <a:pt x="16195" y="31519"/>
                      <a:pt x="17225" y="28786"/>
                      <a:pt x="17653" y="27649"/>
                    </a:cubicBezTo>
                    <a:cubicBezTo>
                      <a:pt x="18103" y="28781"/>
                      <a:pt x="18536" y="29936"/>
                      <a:pt x="18999" y="31078"/>
                    </a:cubicBezTo>
                    <a:lnTo>
                      <a:pt x="15370" y="40717"/>
                    </a:lnTo>
                    <a:cubicBezTo>
                      <a:pt x="15539" y="40958"/>
                      <a:pt x="15700" y="41195"/>
                      <a:pt x="15874" y="41421"/>
                    </a:cubicBezTo>
                    <a:cubicBezTo>
                      <a:pt x="18139" y="35416"/>
                      <a:pt x="19044" y="33017"/>
                      <a:pt x="19406" y="32054"/>
                    </a:cubicBezTo>
                    <a:cubicBezTo>
                      <a:pt x="19517" y="32317"/>
                      <a:pt x="19628" y="32580"/>
                      <a:pt x="19744" y="32839"/>
                    </a:cubicBezTo>
                    <a:cubicBezTo>
                      <a:pt x="20087" y="33619"/>
                      <a:pt x="20470" y="34391"/>
                      <a:pt x="20886" y="35140"/>
                    </a:cubicBezTo>
                    <a:lnTo>
                      <a:pt x="17684" y="43633"/>
                    </a:lnTo>
                    <a:cubicBezTo>
                      <a:pt x="17863" y="43825"/>
                      <a:pt x="18050" y="44016"/>
                      <a:pt x="18237" y="44213"/>
                    </a:cubicBezTo>
                    <a:cubicBezTo>
                      <a:pt x="20293" y="38756"/>
                      <a:pt x="21059" y="36718"/>
                      <a:pt x="21345" y="35955"/>
                    </a:cubicBezTo>
                    <a:cubicBezTo>
                      <a:pt x="21519" y="36250"/>
                      <a:pt x="21697" y="36544"/>
                      <a:pt x="21876" y="36834"/>
                    </a:cubicBezTo>
                    <a:cubicBezTo>
                      <a:pt x="22241" y="37431"/>
                      <a:pt x="22616" y="38029"/>
                      <a:pt x="22981" y="38626"/>
                    </a:cubicBezTo>
                    <a:lnTo>
                      <a:pt x="20208" y="45988"/>
                    </a:lnTo>
                    <a:cubicBezTo>
                      <a:pt x="20404" y="46148"/>
                      <a:pt x="20600" y="46309"/>
                      <a:pt x="20797" y="46465"/>
                    </a:cubicBezTo>
                    <a:cubicBezTo>
                      <a:pt x="22567" y="41769"/>
                      <a:pt x="23222" y="40040"/>
                      <a:pt x="23462" y="39402"/>
                    </a:cubicBezTo>
                    <a:cubicBezTo>
                      <a:pt x="23713" y="39812"/>
                      <a:pt x="23962" y="40227"/>
                      <a:pt x="24212" y="40646"/>
                    </a:cubicBezTo>
                    <a:cubicBezTo>
                      <a:pt x="24502" y="41141"/>
                      <a:pt x="24787" y="41641"/>
                      <a:pt x="25063" y="42144"/>
                    </a:cubicBezTo>
                    <a:lnTo>
                      <a:pt x="22816" y="48115"/>
                    </a:lnTo>
                    <a:cubicBezTo>
                      <a:pt x="23012" y="48280"/>
                      <a:pt x="23209" y="48453"/>
                      <a:pt x="23396" y="48628"/>
                    </a:cubicBezTo>
                    <a:cubicBezTo>
                      <a:pt x="24800" y="44895"/>
                      <a:pt x="25327" y="43504"/>
                      <a:pt x="25522" y="42987"/>
                    </a:cubicBezTo>
                    <a:cubicBezTo>
                      <a:pt x="26053" y="43990"/>
                      <a:pt x="26553" y="45016"/>
                      <a:pt x="27003" y="46059"/>
                    </a:cubicBezTo>
                    <a:lnTo>
                      <a:pt x="25286" y="50620"/>
                    </a:lnTo>
                    <a:cubicBezTo>
                      <a:pt x="25465" y="50838"/>
                      <a:pt x="25643" y="51058"/>
                      <a:pt x="25812" y="51276"/>
                    </a:cubicBezTo>
                    <a:cubicBezTo>
                      <a:pt x="26856" y="48502"/>
                      <a:pt x="27257" y="47441"/>
                      <a:pt x="27409" y="47031"/>
                    </a:cubicBezTo>
                    <a:cubicBezTo>
                      <a:pt x="27627" y="47580"/>
                      <a:pt x="27837" y="48132"/>
                      <a:pt x="28029" y="48694"/>
                    </a:cubicBezTo>
                    <a:cubicBezTo>
                      <a:pt x="28261" y="49367"/>
                      <a:pt x="28469" y="50050"/>
                      <a:pt x="28652" y="50741"/>
                    </a:cubicBezTo>
                    <a:lnTo>
                      <a:pt x="27520" y="53746"/>
                    </a:lnTo>
                    <a:cubicBezTo>
                      <a:pt x="27681" y="54005"/>
                      <a:pt x="27841" y="54258"/>
                      <a:pt x="28002" y="54522"/>
                    </a:cubicBezTo>
                    <a:cubicBezTo>
                      <a:pt x="28613" y="52898"/>
                      <a:pt x="28858" y="52239"/>
                      <a:pt x="28961" y="51976"/>
                    </a:cubicBezTo>
                    <a:cubicBezTo>
                      <a:pt x="29362" y="53768"/>
                      <a:pt x="29607" y="55596"/>
                      <a:pt x="29669" y="57442"/>
                    </a:cubicBezTo>
                    <a:cubicBezTo>
                      <a:pt x="29665" y="56836"/>
                      <a:pt x="29642" y="56234"/>
                      <a:pt x="29603" y="55632"/>
                    </a:cubicBezTo>
                    <a:lnTo>
                      <a:pt x="29603" y="55632"/>
                    </a:lnTo>
                    <a:cubicBezTo>
                      <a:pt x="30070" y="55806"/>
                      <a:pt x="30075" y="55806"/>
                      <a:pt x="30075" y="55806"/>
                    </a:cubicBezTo>
                    <a:cubicBezTo>
                      <a:pt x="30138" y="55574"/>
                      <a:pt x="30200" y="55342"/>
                      <a:pt x="30262" y="55106"/>
                    </a:cubicBezTo>
                    <a:cubicBezTo>
                      <a:pt x="29745" y="54914"/>
                      <a:pt x="29589" y="54857"/>
                      <a:pt x="29540" y="54838"/>
                    </a:cubicBezTo>
                    <a:cubicBezTo>
                      <a:pt x="29451" y="53898"/>
                      <a:pt x="29317" y="52961"/>
                      <a:pt x="29138" y="52034"/>
                    </a:cubicBezTo>
                    <a:lnTo>
                      <a:pt x="29138" y="52034"/>
                    </a:lnTo>
                    <a:lnTo>
                      <a:pt x="30940" y="52721"/>
                    </a:lnTo>
                    <a:cubicBezTo>
                      <a:pt x="31002" y="52488"/>
                      <a:pt x="31070" y="52256"/>
                      <a:pt x="31132" y="52025"/>
                    </a:cubicBezTo>
                    <a:cubicBezTo>
                      <a:pt x="29638" y="51459"/>
                      <a:pt x="29134" y="51266"/>
                      <a:pt x="28969" y="51204"/>
                    </a:cubicBezTo>
                    <a:cubicBezTo>
                      <a:pt x="28778" y="50330"/>
                      <a:pt x="28545" y="49461"/>
                      <a:pt x="28282" y="48609"/>
                    </a:cubicBezTo>
                    <a:cubicBezTo>
                      <a:pt x="28247" y="48490"/>
                      <a:pt x="28207" y="48369"/>
                      <a:pt x="28171" y="48253"/>
                    </a:cubicBezTo>
                    <a:lnTo>
                      <a:pt x="28171" y="48253"/>
                    </a:lnTo>
                    <a:lnTo>
                      <a:pt x="31702" y="49599"/>
                    </a:lnTo>
                    <a:cubicBezTo>
                      <a:pt x="31756" y="49354"/>
                      <a:pt x="31796" y="49113"/>
                      <a:pt x="31832" y="48873"/>
                    </a:cubicBezTo>
                    <a:cubicBezTo>
                      <a:pt x="29130" y="47847"/>
                      <a:pt x="28198" y="47494"/>
                      <a:pt x="27872" y="47370"/>
                    </a:cubicBezTo>
                    <a:cubicBezTo>
                      <a:pt x="27502" y="46309"/>
                      <a:pt x="27078" y="45270"/>
                      <a:pt x="26615" y="44244"/>
                    </a:cubicBezTo>
                    <a:lnTo>
                      <a:pt x="26615" y="44244"/>
                    </a:lnTo>
                    <a:lnTo>
                      <a:pt x="31926" y="46264"/>
                    </a:lnTo>
                    <a:cubicBezTo>
                      <a:pt x="31894" y="45992"/>
                      <a:pt x="31859" y="45720"/>
                      <a:pt x="31809" y="45448"/>
                    </a:cubicBezTo>
                    <a:cubicBezTo>
                      <a:pt x="28033" y="44012"/>
                      <a:pt x="26673" y="43495"/>
                      <a:pt x="26183" y="43308"/>
                    </a:cubicBezTo>
                    <a:cubicBezTo>
                      <a:pt x="25710" y="42318"/>
                      <a:pt x="25206" y="41347"/>
                      <a:pt x="24676" y="40388"/>
                    </a:cubicBezTo>
                    <a:cubicBezTo>
                      <a:pt x="24609" y="40263"/>
                      <a:pt x="24542" y="40137"/>
                      <a:pt x="24471" y="40018"/>
                    </a:cubicBezTo>
                    <a:lnTo>
                      <a:pt x="24471" y="40018"/>
                    </a:lnTo>
                    <a:lnTo>
                      <a:pt x="30976" y="42487"/>
                    </a:lnTo>
                    <a:cubicBezTo>
                      <a:pt x="30873" y="42193"/>
                      <a:pt x="30770" y="41894"/>
                      <a:pt x="30663" y="41600"/>
                    </a:cubicBezTo>
                    <a:cubicBezTo>
                      <a:pt x="26259" y="39923"/>
                      <a:pt x="24564" y="39281"/>
                      <a:pt x="23917" y="39032"/>
                    </a:cubicBezTo>
                    <a:cubicBezTo>
                      <a:pt x="23427" y="38180"/>
                      <a:pt x="22932" y="37338"/>
                      <a:pt x="22446" y="36495"/>
                    </a:cubicBezTo>
                    <a:cubicBezTo>
                      <a:pt x="22285" y="36214"/>
                      <a:pt x="22129" y="35933"/>
                      <a:pt x="21974" y="35653"/>
                    </a:cubicBezTo>
                    <a:lnTo>
                      <a:pt x="21974" y="35653"/>
                    </a:lnTo>
                    <a:lnTo>
                      <a:pt x="29683" y="38581"/>
                    </a:lnTo>
                    <a:cubicBezTo>
                      <a:pt x="29616" y="38305"/>
                      <a:pt x="29554" y="38020"/>
                      <a:pt x="29500" y="37739"/>
                    </a:cubicBezTo>
                    <a:cubicBezTo>
                      <a:pt x="24283" y="35755"/>
                      <a:pt x="22263" y="34988"/>
                      <a:pt x="21478" y="34689"/>
                    </a:cubicBezTo>
                    <a:cubicBezTo>
                      <a:pt x="21131" y="33980"/>
                      <a:pt x="20814" y="33253"/>
                      <a:pt x="20524" y="32509"/>
                    </a:cubicBezTo>
                    <a:cubicBezTo>
                      <a:pt x="20400" y="32192"/>
                      <a:pt x="20275" y="31871"/>
                      <a:pt x="20159" y="31546"/>
                    </a:cubicBezTo>
                    <a:lnTo>
                      <a:pt x="20159" y="31546"/>
                    </a:lnTo>
                    <a:lnTo>
                      <a:pt x="29251" y="35001"/>
                    </a:lnTo>
                    <a:cubicBezTo>
                      <a:pt x="29245" y="34747"/>
                      <a:pt x="29245" y="34484"/>
                      <a:pt x="29245" y="34225"/>
                    </a:cubicBezTo>
                    <a:cubicBezTo>
                      <a:pt x="23098" y="31889"/>
                      <a:pt x="20738" y="30993"/>
                      <a:pt x="19838" y="30650"/>
                    </a:cubicBezTo>
                    <a:cubicBezTo>
                      <a:pt x="19486" y="29646"/>
                      <a:pt x="19151" y="28630"/>
                      <a:pt x="18808" y="27617"/>
                    </a:cubicBezTo>
                    <a:lnTo>
                      <a:pt x="18808" y="27617"/>
                    </a:lnTo>
                    <a:lnTo>
                      <a:pt x="29268" y="31590"/>
                    </a:lnTo>
                    <a:cubicBezTo>
                      <a:pt x="29268" y="31336"/>
                      <a:pt x="29259" y="31074"/>
                      <a:pt x="29251" y="30815"/>
                    </a:cubicBezTo>
                    <a:cubicBezTo>
                      <a:pt x="22281" y="28166"/>
                      <a:pt x="19561" y="27127"/>
                      <a:pt x="18496" y="26726"/>
                    </a:cubicBezTo>
                    <a:cubicBezTo>
                      <a:pt x="18184" y="25834"/>
                      <a:pt x="17849" y="24947"/>
                      <a:pt x="17470" y="24069"/>
                    </a:cubicBezTo>
                    <a:cubicBezTo>
                      <a:pt x="17408" y="23917"/>
                      <a:pt x="17340" y="23765"/>
                      <a:pt x="17274" y="23618"/>
                    </a:cubicBezTo>
                    <a:lnTo>
                      <a:pt x="17274" y="23618"/>
                    </a:lnTo>
                    <a:lnTo>
                      <a:pt x="28876" y="28028"/>
                    </a:lnTo>
                    <a:cubicBezTo>
                      <a:pt x="28804" y="27742"/>
                      <a:pt x="28724" y="27452"/>
                      <a:pt x="28635" y="27168"/>
                    </a:cubicBezTo>
                    <a:cubicBezTo>
                      <a:pt x="21215" y="24341"/>
                      <a:pt x="18122" y="23163"/>
                      <a:pt x="16832" y="22678"/>
                    </a:cubicBezTo>
                    <a:cubicBezTo>
                      <a:pt x="16377" y="21764"/>
                      <a:pt x="15865" y="20871"/>
                      <a:pt x="15317" y="20025"/>
                    </a:cubicBezTo>
                    <a:cubicBezTo>
                      <a:pt x="15152" y="19770"/>
                      <a:pt x="14986" y="19517"/>
                      <a:pt x="14821" y="19270"/>
                    </a:cubicBezTo>
                    <a:lnTo>
                      <a:pt x="14821" y="19270"/>
                    </a:lnTo>
                    <a:lnTo>
                      <a:pt x="27337" y="24024"/>
                    </a:lnTo>
                    <a:cubicBezTo>
                      <a:pt x="27164" y="23698"/>
                      <a:pt x="26981" y="23364"/>
                      <a:pt x="26789" y="23048"/>
                    </a:cubicBezTo>
                    <a:cubicBezTo>
                      <a:pt x="19151" y="20140"/>
                      <a:pt x="15677" y="18821"/>
                      <a:pt x="14095" y="18219"/>
                    </a:cubicBezTo>
                    <a:cubicBezTo>
                      <a:pt x="13640" y="17576"/>
                      <a:pt x="13181" y="16943"/>
                      <a:pt x="12730" y="16315"/>
                    </a:cubicBezTo>
                    <a:cubicBezTo>
                      <a:pt x="12321" y="15739"/>
                      <a:pt x="11910" y="15169"/>
                      <a:pt x="11518" y="14594"/>
                    </a:cubicBezTo>
                    <a:lnTo>
                      <a:pt x="11518" y="14594"/>
                    </a:lnTo>
                    <a:lnTo>
                      <a:pt x="24109" y="19383"/>
                    </a:lnTo>
                    <a:cubicBezTo>
                      <a:pt x="23810" y="19044"/>
                      <a:pt x="23503" y="18718"/>
                      <a:pt x="23186" y="18406"/>
                    </a:cubicBezTo>
                    <a:cubicBezTo>
                      <a:pt x="23110" y="18326"/>
                      <a:pt x="23030" y="18245"/>
                      <a:pt x="22950" y="18169"/>
                    </a:cubicBezTo>
                    <a:cubicBezTo>
                      <a:pt x="15789" y="15445"/>
                      <a:pt x="12418" y="14166"/>
                      <a:pt x="10831" y="13564"/>
                    </a:cubicBezTo>
                    <a:cubicBezTo>
                      <a:pt x="10639" y="13265"/>
                      <a:pt x="10452" y="12966"/>
                      <a:pt x="10273" y="12663"/>
                    </a:cubicBezTo>
                    <a:cubicBezTo>
                      <a:pt x="9802" y="11870"/>
                      <a:pt x="9368" y="11049"/>
                      <a:pt x="8967" y="10207"/>
                    </a:cubicBezTo>
                    <a:lnTo>
                      <a:pt x="8967" y="10207"/>
                    </a:lnTo>
                    <a:lnTo>
                      <a:pt x="18986" y="14018"/>
                    </a:lnTo>
                    <a:cubicBezTo>
                      <a:pt x="18750" y="13685"/>
                      <a:pt x="18523" y="13341"/>
                      <a:pt x="18303" y="12984"/>
                    </a:cubicBezTo>
                    <a:cubicBezTo>
                      <a:pt x="12552" y="10800"/>
                      <a:pt x="9823" y="9765"/>
                      <a:pt x="8530" y="9270"/>
                    </a:cubicBezTo>
                    <a:cubicBezTo>
                      <a:pt x="8454" y="9110"/>
                      <a:pt x="8384" y="8944"/>
                      <a:pt x="8312" y="8779"/>
                    </a:cubicBezTo>
                    <a:cubicBezTo>
                      <a:pt x="7933" y="7910"/>
                      <a:pt x="7571" y="7027"/>
                      <a:pt x="7219" y="6131"/>
                    </a:cubicBezTo>
                    <a:lnTo>
                      <a:pt x="7219" y="6131"/>
                    </a:lnTo>
                    <a:cubicBezTo>
                      <a:pt x="16373" y="9613"/>
                      <a:pt x="16377" y="9613"/>
                      <a:pt x="16377" y="9613"/>
                    </a:cubicBezTo>
                    <a:cubicBezTo>
                      <a:pt x="16213" y="9301"/>
                      <a:pt x="16043" y="8976"/>
                      <a:pt x="15865" y="8645"/>
                    </a:cubicBezTo>
                    <a:cubicBezTo>
                      <a:pt x="10746" y="6697"/>
                      <a:pt x="8170" y="5717"/>
                      <a:pt x="6867" y="5221"/>
                    </a:cubicBezTo>
                    <a:cubicBezTo>
                      <a:pt x="6796" y="5038"/>
                      <a:pt x="6725" y="4856"/>
                      <a:pt x="6653" y="4673"/>
                    </a:cubicBezTo>
                    <a:lnTo>
                      <a:pt x="5659" y="2122"/>
                    </a:lnTo>
                    <a:lnTo>
                      <a:pt x="13957" y="5275"/>
                    </a:lnTo>
                    <a:cubicBezTo>
                      <a:pt x="13738" y="4931"/>
                      <a:pt x="13515" y="4583"/>
                      <a:pt x="13284" y="4245"/>
                    </a:cubicBezTo>
                    <a:cubicBezTo>
                      <a:pt x="8954" y="2599"/>
                      <a:pt x="6591" y="1704"/>
                      <a:pt x="5302" y="1212"/>
                    </a:cubicBezTo>
                    <a:cubicBezTo>
                      <a:pt x="5217" y="990"/>
                      <a:pt x="5124" y="749"/>
                      <a:pt x="5026" y="500"/>
                    </a:cubicBezTo>
                    <a:lnTo>
                      <a:pt x="4834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8"/>
              <p:cNvSpPr/>
              <p:nvPr/>
            </p:nvSpPr>
            <p:spPr>
              <a:xfrm>
                <a:off x="699679" y="178350"/>
                <a:ext cx="1476977" cy="1828457"/>
              </a:xfrm>
              <a:custGeom>
                <a:rect b="b" l="l" r="r" t="t"/>
                <a:pathLst>
                  <a:path extrusionOk="0" h="57562" w="46497">
                    <a:moveTo>
                      <a:pt x="38181" y="0"/>
                    </a:moveTo>
                    <a:cubicBezTo>
                      <a:pt x="33064" y="0"/>
                      <a:pt x="28156" y="6924"/>
                      <a:pt x="25362" y="9804"/>
                    </a:cubicBezTo>
                    <a:cubicBezTo>
                      <a:pt x="24243" y="10968"/>
                      <a:pt x="23106" y="12127"/>
                      <a:pt x="21787" y="13045"/>
                    </a:cubicBezTo>
                    <a:cubicBezTo>
                      <a:pt x="20355" y="14035"/>
                      <a:pt x="18732" y="14718"/>
                      <a:pt x="17212" y="15574"/>
                    </a:cubicBezTo>
                    <a:cubicBezTo>
                      <a:pt x="13636" y="17593"/>
                      <a:pt x="10247" y="20813"/>
                      <a:pt x="8432" y="24697"/>
                    </a:cubicBezTo>
                    <a:cubicBezTo>
                      <a:pt x="6934" y="27920"/>
                      <a:pt x="6974" y="31706"/>
                      <a:pt x="5623" y="35050"/>
                    </a:cubicBezTo>
                    <a:cubicBezTo>
                      <a:pt x="4077" y="38880"/>
                      <a:pt x="795" y="41751"/>
                      <a:pt x="348" y="46169"/>
                    </a:cubicBezTo>
                    <a:cubicBezTo>
                      <a:pt x="1" y="49696"/>
                      <a:pt x="638" y="53915"/>
                      <a:pt x="626" y="57561"/>
                    </a:cubicBezTo>
                    <a:cubicBezTo>
                      <a:pt x="3225" y="54783"/>
                      <a:pt x="5873" y="51970"/>
                      <a:pt x="9191" y="50173"/>
                    </a:cubicBezTo>
                    <a:cubicBezTo>
                      <a:pt x="11353" y="49001"/>
                      <a:pt x="13747" y="48283"/>
                      <a:pt x="15914" y="47132"/>
                    </a:cubicBezTo>
                    <a:cubicBezTo>
                      <a:pt x="22638" y="43561"/>
                      <a:pt x="27132" y="36512"/>
                      <a:pt x="32050" y="30381"/>
                    </a:cubicBezTo>
                    <a:cubicBezTo>
                      <a:pt x="33365" y="28736"/>
                      <a:pt x="34713" y="27162"/>
                      <a:pt x="36139" y="25740"/>
                    </a:cubicBezTo>
                    <a:cubicBezTo>
                      <a:pt x="40300" y="21579"/>
                      <a:pt x="43835" y="17799"/>
                      <a:pt x="45944" y="11815"/>
                    </a:cubicBezTo>
                    <a:cubicBezTo>
                      <a:pt x="46229" y="11008"/>
                      <a:pt x="46497" y="10152"/>
                      <a:pt x="46453" y="9256"/>
                    </a:cubicBezTo>
                    <a:cubicBezTo>
                      <a:pt x="46394" y="8123"/>
                      <a:pt x="45864" y="7040"/>
                      <a:pt x="45320" y="6009"/>
                    </a:cubicBezTo>
                    <a:cubicBezTo>
                      <a:pt x="44383" y="4231"/>
                      <a:pt x="43323" y="2412"/>
                      <a:pt x="41730" y="1239"/>
                    </a:cubicBezTo>
                    <a:cubicBezTo>
                      <a:pt x="40552" y="368"/>
                      <a:pt x="39361" y="0"/>
                      <a:pt x="38181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8"/>
              <p:cNvSpPr/>
              <p:nvPr/>
            </p:nvSpPr>
            <p:spPr>
              <a:xfrm>
                <a:off x="707779" y="225743"/>
                <a:ext cx="1428790" cy="1781635"/>
              </a:xfrm>
              <a:custGeom>
                <a:rect b="b" l="l" r="r" t="t"/>
                <a:pathLst>
                  <a:path extrusionOk="0" h="56088" w="44980">
                    <a:moveTo>
                      <a:pt x="41788" y="0"/>
                    </a:moveTo>
                    <a:lnTo>
                      <a:pt x="41453" y="496"/>
                    </a:lnTo>
                    <a:cubicBezTo>
                      <a:pt x="41280" y="745"/>
                      <a:pt x="41119" y="982"/>
                      <a:pt x="40971" y="1204"/>
                    </a:cubicBezTo>
                    <a:cubicBezTo>
                      <a:pt x="39420" y="1280"/>
                      <a:pt x="36580" y="1418"/>
                      <a:pt x="31367" y="1673"/>
                    </a:cubicBezTo>
                    <a:cubicBezTo>
                      <a:pt x="31033" y="1967"/>
                      <a:pt x="30698" y="2280"/>
                      <a:pt x="30373" y="2591"/>
                    </a:cubicBezTo>
                    <a:lnTo>
                      <a:pt x="40356" y="2105"/>
                    </a:lnTo>
                    <a:lnTo>
                      <a:pt x="40356" y="2105"/>
                    </a:lnTo>
                    <a:lnTo>
                      <a:pt x="38640" y="4634"/>
                    </a:lnTo>
                    <a:cubicBezTo>
                      <a:pt x="38514" y="4816"/>
                      <a:pt x="38395" y="4999"/>
                      <a:pt x="38269" y="5182"/>
                    </a:cubicBezTo>
                    <a:cubicBezTo>
                      <a:pt x="36705" y="5258"/>
                      <a:pt x="33602" y="5410"/>
                      <a:pt x="27439" y="5713"/>
                    </a:cubicBezTo>
                    <a:cubicBezTo>
                      <a:pt x="27167" y="6025"/>
                      <a:pt x="26895" y="6332"/>
                      <a:pt x="26642" y="6622"/>
                    </a:cubicBezTo>
                    <a:cubicBezTo>
                      <a:pt x="26642" y="6622"/>
                      <a:pt x="26646" y="6622"/>
                      <a:pt x="37658" y="6083"/>
                    </a:cubicBezTo>
                    <a:lnTo>
                      <a:pt x="37658" y="6083"/>
                    </a:lnTo>
                    <a:cubicBezTo>
                      <a:pt x="37053" y="6970"/>
                      <a:pt x="36442" y="7844"/>
                      <a:pt x="35808" y="8691"/>
                    </a:cubicBezTo>
                    <a:cubicBezTo>
                      <a:pt x="35688" y="8851"/>
                      <a:pt x="35567" y="9012"/>
                      <a:pt x="35448" y="9168"/>
                    </a:cubicBezTo>
                    <a:cubicBezTo>
                      <a:pt x="33892" y="9244"/>
                      <a:pt x="30605" y="9405"/>
                      <a:pt x="23689" y="9738"/>
                    </a:cubicBezTo>
                    <a:cubicBezTo>
                      <a:pt x="23364" y="10059"/>
                      <a:pt x="23025" y="10368"/>
                      <a:pt x="22682" y="10662"/>
                    </a:cubicBezTo>
                    <a:lnTo>
                      <a:pt x="34738" y="10073"/>
                    </a:lnTo>
                    <a:lnTo>
                      <a:pt x="34738" y="10073"/>
                    </a:lnTo>
                    <a:cubicBezTo>
                      <a:pt x="34087" y="10880"/>
                      <a:pt x="33414" y="11652"/>
                      <a:pt x="32696" y="12378"/>
                    </a:cubicBezTo>
                    <a:cubicBezTo>
                      <a:pt x="32424" y="12654"/>
                      <a:pt x="32143" y="12922"/>
                      <a:pt x="31858" y="13189"/>
                    </a:cubicBezTo>
                    <a:cubicBezTo>
                      <a:pt x="29949" y="13284"/>
                      <a:pt x="25897" y="13484"/>
                      <a:pt x="17282" y="13903"/>
                    </a:cubicBezTo>
                    <a:cubicBezTo>
                      <a:pt x="17175" y="13961"/>
                      <a:pt x="17064" y="14019"/>
                      <a:pt x="16957" y="14082"/>
                    </a:cubicBezTo>
                    <a:cubicBezTo>
                      <a:pt x="16533" y="14323"/>
                      <a:pt x="16114" y="14576"/>
                      <a:pt x="15694" y="14848"/>
                    </a:cubicBezTo>
                    <a:lnTo>
                      <a:pt x="30850" y="14109"/>
                    </a:lnTo>
                    <a:lnTo>
                      <a:pt x="30850" y="14109"/>
                    </a:lnTo>
                    <a:cubicBezTo>
                      <a:pt x="30275" y="14617"/>
                      <a:pt x="29682" y="15116"/>
                      <a:pt x="29085" y="15615"/>
                    </a:cubicBezTo>
                    <a:cubicBezTo>
                      <a:pt x="28434" y="16164"/>
                      <a:pt x="27770" y="16708"/>
                      <a:pt x="27114" y="17270"/>
                    </a:cubicBezTo>
                    <a:cubicBezTo>
                      <a:pt x="25210" y="17363"/>
                      <a:pt x="21028" y="17568"/>
                      <a:pt x="11838" y="18019"/>
                    </a:cubicBezTo>
                    <a:cubicBezTo>
                      <a:pt x="11548" y="18309"/>
                      <a:pt x="11267" y="18616"/>
                      <a:pt x="10996" y="18924"/>
                    </a:cubicBezTo>
                    <a:lnTo>
                      <a:pt x="26053" y="18198"/>
                    </a:lnTo>
                    <a:lnTo>
                      <a:pt x="26053" y="18198"/>
                    </a:lnTo>
                    <a:cubicBezTo>
                      <a:pt x="25807" y="18416"/>
                      <a:pt x="25562" y="18638"/>
                      <a:pt x="25321" y="18866"/>
                    </a:cubicBezTo>
                    <a:cubicBezTo>
                      <a:pt x="24506" y="19628"/>
                      <a:pt x="23726" y="20449"/>
                      <a:pt x="22998" y="21318"/>
                    </a:cubicBezTo>
                    <a:cubicBezTo>
                      <a:pt x="21446" y="21394"/>
                      <a:pt x="17728" y="21577"/>
                      <a:pt x="8798" y="22014"/>
                    </a:cubicBezTo>
                    <a:cubicBezTo>
                      <a:pt x="8632" y="22308"/>
                      <a:pt x="8471" y="22606"/>
                      <a:pt x="8325" y="22906"/>
                    </a:cubicBezTo>
                    <a:lnTo>
                      <a:pt x="22281" y="22223"/>
                    </a:lnTo>
                    <a:lnTo>
                      <a:pt x="22281" y="22223"/>
                    </a:lnTo>
                    <a:cubicBezTo>
                      <a:pt x="22169" y="22371"/>
                      <a:pt x="22062" y="22518"/>
                      <a:pt x="21955" y="22665"/>
                    </a:cubicBezTo>
                    <a:cubicBezTo>
                      <a:pt x="21326" y="23526"/>
                      <a:pt x="20738" y="24413"/>
                      <a:pt x="20176" y="25304"/>
                    </a:cubicBezTo>
                    <a:cubicBezTo>
                      <a:pt x="18896" y="25367"/>
                      <a:pt x="15624" y="25528"/>
                      <a:pt x="7236" y="25938"/>
                    </a:cubicBezTo>
                    <a:cubicBezTo>
                      <a:pt x="7166" y="26228"/>
                      <a:pt x="7094" y="26526"/>
                      <a:pt x="7032" y="26816"/>
                    </a:cubicBezTo>
                    <a:lnTo>
                      <a:pt x="19619" y="26205"/>
                    </a:lnTo>
                    <a:lnTo>
                      <a:pt x="19619" y="26205"/>
                    </a:lnTo>
                    <a:cubicBezTo>
                      <a:pt x="18990" y="27230"/>
                      <a:pt x="18375" y="28261"/>
                      <a:pt x="17746" y="29273"/>
                    </a:cubicBezTo>
                    <a:cubicBezTo>
                      <a:pt x="16658" y="29321"/>
                      <a:pt x="13822" y="29465"/>
                      <a:pt x="6425" y="29825"/>
                    </a:cubicBezTo>
                    <a:cubicBezTo>
                      <a:pt x="6363" y="30115"/>
                      <a:pt x="6296" y="30414"/>
                      <a:pt x="6234" y="30704"/>
                    </a:cubicBezTo>
                    <a:lnTo>
                      <a:pt x="17171" y="30173"/>
                    </a:lnTo>
                    <a:lnTo>
                      <a:pt x="17171" y="30173"/>
                    </a:lnTo>
                    <a:cubicBezTo>
                      <a:pt x="16961" y="30494"/>
                      <a:pt x="16752" y="30815"/>
                      <a:pt x="16533" y="31132"/>
                    </a:cubicBezTo>
                    <a:cubicBezTo>
                      <a:pt x="16034" y="31872"/>
                      <a:pt x="15507" y="32576"/>
                      <a:pt x="14945" y="33259"/>
                    </a:cubicBezTo>
                    <a:cubicBezTo>
                      <a:pt x="14005" y="33303"/>
                      <a:pt x="11575" y="33420"/>
                      <a:pt x="5302" y="33727"/>
                    </a:cubicBezTo>
                    <a:cubicBezTo>
                      <a:pt x="5172" y="34025"/>
                      <a:pt x="5034" y="34324"/>
                      <a:pt x="4892" y="34614"/>
                    </a:cubicBezTo>
                    <a:lnTo>
                      <a:pt x="14165" y="34163"/>
                    </a:lnTo>
                    <a:lnTo>
                      <a:pt x="14165" y="34163"/>
                    </a:lnTo>
                    <a:cubicBezTo>
                      <a:pt x="13929" y="34431"/>
                      <a:pt x="13688" y="34690"/>
                      <a:pt x="13439" y="34945"/>
                    </a:cubicBezTo>
                    <a:cubicBezTo>
                      <a:pt x="12694" y="35729"/>
                      <a:pt x="11941" y="36501"/>
                      <a:pt x="11196" y="37285"/>
                    </a:cubicBezTo>
                    <a:cubicBezTo>
                      <a:pt x="10416" y="37326"/>
                      <a:pt x="8378" y="37423"/>
                      <a:pt x="3081" y="37686"/>
                    </a:cubicBezTo>
                    <a:cubicBezTo>
                      <a:pt x="2890" y="37980"/>
                      <a:pt x="2702" y="38283"/>
                      <a:pt x="2515" y="38583"/>
                    </a:cubicBezTo>
                    <a:cubicBezTo>
                      <a:pt x="2515" y="38583"/>
                      <a:pt x="2519" y="38583"/>
                      <a:pt x="10344" y="38199"/>
                    </a:cubicBezTo>
                    <a:lnTo>
                      <a:pt x="10344" y="38199"/>
                    </a:lnTo>
                    <a:cubicBezTo>
                      <a:pt x="10237" y="38315"/>
                      <a:pt x="10130" y="38427"/>
                      <a:pt x="10028" y="38542"/>
                    </a:cubicBezTo>
                    <a:cubicBezTo>
                      <a:pt x="9207" y="39439"/>
                      <a:pt x="8413" y="40357"/>
                      <a:pt x="7647" y="41306"/>
                    </a:cubicBezTo>
                    <a:cubicBezTo>
                      <a:pt x="7059" y="41338"/>
                      <a:pt x="5421" y="41419"/>
                      <a:pt x="883" y="41637"/>
                    </a:cubicBezTo>
                    <a:cubicBezTo>
                      <a:pt x="758" y="41927"/>
                      <a:pt x="651" y="42221"/>
                      <a:pt x="552" y="42520"/>
                    </a:cubicBezTo>
                    <a:lnTo>
                      <a:pt x="6942" y="42212"/>
                    </a:lnTo>
                    <a:lnTo>
                      <a:pt x="6942" y="42212"/>
                    </a:lnTo>
                    <a:cubicBezTo>
                      <a:pt x="6184" y="43201"/>
                      <a:pt x="5462" y="44232"/>
                      <a:pt x="4793" y="45298"/>
                    </a:cubicBezTo>
                    <a:cubicBezTo>
                      <a:pt x="4405" y="45315"/>
                      <a:pt x="3281" y="45368"/>
                      <a:pt x="31" y="45529"/>
                    </a:cubicBezTo>
                    <a:cubicBezTo>
                      <a:pt x="13" y="45815"/>
                      <a:pt x="0" y="46105"/>
                      <a:pt x="0" y="46399"/>
                    </a:cubicBezTo>
                    <a:lnTo>
                      <a:pt x="4254" y="46189"/>
                    </a:lnTo>
                    <a:lnTo>
                      <a:pt x="4254" y="46189"/>
                    </a:lnTo>
                    <a:cubicBezTo>
                      <a:pt x="4182" y="46309"/>
                      <a:pt x="4111" y="46430"/>
                      <a:pt x="4044" y="46555"/>
                    </a:cubicBezTo>
                    <a:cubicBezTo>
                      <a:pt x="3544" y="47424"/>
                      <a:pt x="3081" y="48325"/>
                      <a:pt x="2657" y="49248"/>
                    </a:cubicBezTo>
                    <a:cubicBezTo>
                      <a:pt x="2457" y="49261"/>
                      <a:pt x="1855" y="49288"/>
                      <a:pt x="54" y="49377"/>
                    </a:cubicBezTo>
                    <a:cubicBezTo>
                      <a:pt x="67" y="49667"/>
                      <a:pt x="85" y="49947"/>
                      <a:pt x="103" y="50242"/>
                    </a:cubicBezTo>
                    <a:lnTo>
                      <a:pt x="2270" y="50130"/>
                    </a:lnTo>
                    <a:lnTo>
                      <a:pt x="2270" y="50130"/>
                    </a:lnTo>
                    <a:cubicBezTo>
                      <a:pt x="1846" y="51120"/>
                      <a:pt x="1476" y="52137"/>
                      <a:pt x="1151" y="53172"/>
                    </a:cubicBezTo>
                    <a:cubicBezTo>
                      <a:pt x="1093" y="53176"/>
                      <a:pt x="900" y="53180"/>
                      <a:pt x="281" y="53207"/>
                    </a:cubicBezTo>
                    <a:cubicBezTo>
                      <a:pt x="295" y="53501"/>
                      <a:pt x="307" y="53787"/>
                      <a:pt x="326" y="54077"/>
                    </a:cubicBezTo>
                    <a:lnTo>
                      <a:pt x="887" y="54050"/>
                    </a:lnTo>
                    <a:lnTo>
                      <a:pt x="887" y="54050"/>
                    </a:lnTo>
                    <a:cubicBezTo>
                      <a:pt x="696" y="54723"/>
                      <a:pt x="526" y="55401"/>
                      <a:pt x="379" y="56088"/>
                    </a:cubicBezTo>
                    <a:cubicBezTo>
                      <a:pt x="892" y="54014"/>
                      <a:pt x="1601" y="52021"/>
                      <a:pt x="2484" y="50130"/>
                    </a:cubicBezTo>
                    <a:cubicBezTo>
                      <a:pt x="2528" y="50474"/>
                      <a:pt x="2649" y="51312"/>
                      <a:pt x="2933" y="53386"/>
                    </a:cubicBezTo>
                    <a:cubicBezTo>
                      <a:pt x="3174" y="53149"/>
                      <a:pt x="3415" y="52922"/>
                      <a:pt x="3661" y="52686"/>
                    </a:cubicBezTo>
                    <a:lnTo>
                      <a:pt x="3116" y="48842"/>
                    </a:lnTo>
                    <a:cubicBezTo>
                      <a:pt x="3491" y="48128"/>
                      <a:pt x="3888" y="47424"/>
                      <a:pt x="4307" y="46742"/>
                    </a:cubicBezTo>
                    <a:cubicBezTo>
                      <a:pt x="4655" y="46181"/>
                      <a:pt x="5016" y="45627"/>
                      <a:pt x="5390" y="45084"/>
                    </a:cubicBezTo>
                    <a:cubicBezTo>
                      <a:pt x="5462" y="45605"/>
                      <a:pt x="5654" y="46965"/>
                      <a:pt x="6153" y="50515"/>
                    </a:cubicBezTo>
                    <a:cubicBezTo>
                      <a:pt x="6390" y="50327"/>
                      <a:pt x="6639" y="50144"/>
                      <a:pt x="6889" y="49966"/>
                    </a:cubicBezTo>
                    <a:lnTo>
                      <a:pt x="6073" y="44134"/>
                    </a:lnTo>
                    <a:cubicBezTo>
                      <a:pt x="6827" y="43113"/>
                      <a:pt x="7629" y="42131"/>
                      <a:pt x="8463" y="41186"/>
                    </a:cubicBezTo>
                    <a:cubicBezTo>
                      <a:pt x="8557" y="41851"/>
                      <a:pt x="8806" y="43630"/>
                      <a:pt x="9471" y="48401"/>
                    </a:cubicBezTo>
                    <a:cubicBezTo>
                      <a:pt x="9720" y="48276"/>
                      <a:pt x="9983" y="48151"/>
                      <a:pt x="10237" y="48035"/>
                    </a:cubicBezTo>
                    <a:lnTo>
                      <a:pt x="9172" y="40397"/>
                    </a:lnTo>
                    <a:cubicBezTo>
                      <a:pt x="9600" y="39929"/>
                      <a:pt x="10037" y="39470"/>
                      <a:pt x="10483" y="39015"/>
                    </a:cubicBezTo>
                    <a:cubicBezTo>
                      <a:pt x="10858" y="38631"/>
                      <a:pt x="11232" y="38252"/>
                      <a:pt x="11615" y="37878"/>
                    </a:cubicBezTo>
                    <a:cubicBezTo>
                      <a:pt x="11727" y="38694"/>
                      <a:pt x="12039" y="40905"/>
                      <a:pt x="12877" y="46916"/>
                    </a:cubicBezTo>
                    <a:cubicBezTo>
                      <a:pt x="13136" y="46809"/>
                      <a:pt x="13394" y="46698"/>
                      <a:pt x="13653" y="46590"/>
                    </a:cubicBezTo>
                    <a:lnTo>
                      <a:pt x="12333" y="37174"/>
                    </a:lnTo>
                    <a:cubicBezTo>
                      <a:pt x="12885" y="36634"/>
                      <a:pt x="13439" y="36095"/>
                      <a:pt x="13996" y="35546"/>
                    </a:cubicBezTo>
                    <a:cubicBezTo>
                      <a:pt x="14264" y="35287"/>
                      <a:pt x="14527" y="35020"/>
                      <a:pt x="14790" y="34748"/>
                    </a:cubicBezTo>
                    <a:cubicBezTo>
                      <a:pt x="14928" y="35720"/>
                      <a:pt x="15293" y="38328"/>
                      <a:pt x="16270" y="45306"/>
                    </a:cubicBezTo>
                    <a:cubicBezTo>
                      <a:pt x="16524" y="45154"/>
                      <a:pt x="16774" y="45008"/>
                      <a:pt x="17019" y="44856"/>
                    </a:cubicBezTo>
                    <a:lnTo>
                      <a:pt x="15503" y="33990"/>
                    </a:lnTo>
                    <a:cubicBezTo>
                      <a:pt x="16141" y="33290"/>
                      <a:pt x="16752" y="32558"/>
                      <a:pt x="17318" y="31796"/>
                    </a:cubicBezTo>
                    <a:cubicBezTo>
                      <a:pt x="17514" y="31547"/>
                      <a:pt x="17701" y="31292"/>
                      <a:pt x="17888" y="31033"/>
                    </a:cubicBezTo>
                    <a:cubicBezTo>
                      <a:pt x="18058" y="32264"/>
                      <a:pt x="18491" y="35332"/>
                      <a:pt x="19565" y="43019"/>
                    </a:cubicBezTo>
                    <a:cubicBezTo>
                      <a:pt x="19810" y="42823"/>
                      <a:pt x="20051" y="42613"/>
                      <a:pt x="20296" y="42403"/>
                    </a:cubicBezTo>
                    <a:lnTo>
                      <a:pt x="18571" y="30076"/>
                    </a:lnTo>
                    <a:cubicBezTo>
                      <a:pt x="19360" y="28942"/>
                      <a:pt x="20118" y="27796"/>
                      <a:pt x="20894" y="26673"/>
                    </a:cubicBezTo>
                    <a:cubicBezTo>
                      <a:pt x="21094" y="28127"/>
                      <a:pt x="21585" y="31622"/>
                      <a:pt x="22762" y="40036"/>
                    </a:cubicBezTo>
                    <a:cubicBezTo>
                      <a:pt x="22998" y="39787"/>
                      <a:pt x="23234" y="39528"/>
                      <a:pt x="23471" y="39269"/>
                    </a:cubicBezTo>
                    <a:lnTo>
                      <a:pt x="21576" y="25701"/>
                    </a:lnTo>
                    <a:cubicBezTo>
                      <a:pt x="22067" y="25010"/>
                      <a:pt x="22570" y="24337"/>
                      <a:pt x="23101" y="23686"/>
                    </a:cubicBezTo>
                    <a:cubicBezTo>
                      <a:pt x="23372" y="23338"/>
                      <a:pt x="23654" y="23003"/>
                      <a:pt x="23948" y="22678"/>
                    </a:cubicBezTo>
                    <a:cubicBezTo>
                      <a:pt x="24158" y="24185"/>
                      <a:pt x="24662" y="27796"/>
                      <a:pt x="25879" y="36460"/>
                    </a:cubicBezTo>
                    <a:cubicBezTo>
                      <a:pt x="26111" y="36175"/>
                      <a:pt x="26347" y="35889"/>
                      <a:pt x="26574" y="35600"/>
                    </a:cubicBezTo>
                    <a:lnTo>
                      <a:pt x="24662" y="21925"/>
                    </a:lnTo>
                    <a:cubicBezTo>
                      <a:pt x="25442" y="21131"/>
                      <a:pt x="26280" y="20396"/>
                      <a:pt x="27145" y="19690"/>
                    </a:cubicBezTo>
                    <a:cubicBezTo>
                      <a:pt x="27350" y="21162"/>
                      <a:pt x="27832" y="24586"/>
                      <a:pt x="28942" y="32545"/>
                    </a:cubicBezTo>
                    <a:cubicBezTo>
                      <a:pt x="29178" y="32247"/>
                      <a:pt x="29406" y="31948"/>
                      <a:pt x="29638" y="31649"/>
                    </a:cubicBezTo>
                    <a:lnTo>
                      <a:pt x="27881" y="19102"/>
                    </a:lnTo>
                    <a:cubicBezTo>
                      <a:pt x="28679" y="18478"/>
                      <a:pt x="29495" y="17867"/>
                      <a:pt x="30320" y="17252"/>
                    </a:cubicBezTo>
                    <a:cubicBezTo>
                      <a:pt x="30351" y="17229"/>
                      <a:pt x="30382" y="17208"/>
                      <a:pt x="30408" y="17185"/>
                    </a:cubicBezTo>
                    <a:cubicBezTo>
                      <a:pt x="30610" y="18620"/>
                      <a:pt x="31050" y="21760"/>
                      <a:pt x="32009" y="28617"/>
                    </a:cubicBezTo>
                    <a:cubicBezTo>
                      <a:pt x="32241" y="28331"/>
                      <a:pt x="32474" y="28051"/>
                      <a:pt x="32705" y="27770"/>
                    </a:cubicBezTo>
                    <a:lnTo>
                      <a:pt x="31149" y="16623"/>
                    </a:lnTo>
                    <a:cubicBezTo>
                      <a:pt x="31996" y="15977"/>
                      <a:pt x="32843" y="15308"/>
                      <a:pt x="33664" y="14590"/>
                    </a:cubicBezTo>
                    <a:cubicBezTo>
                      <a:pt x="33865" y="16039"/>
                      <a:pt x="34279" y="18995"/>
                      <a:pt x="35122" y="25028"/>
                    </a:cubicBezTo>
                    <a:cubicBezTo>
                      <a:pt x="35358" y="24779"/>
                      <a:pt x="35594" y="24538"/>
                      <a:pt x="35839" y="24297"/>
                    </a:cubicBezTo>
                    <a:lnTo>
                      <a:pt x="34390" y="13934"/>
                    </a:lnTo>
                    <a:cubicBezTo>
                      <a:pt x="35251" y="13136"/>
                      <a:pt x="36063" y="12280"/>
                      <a:pt x="36829" y="11397"/>
                    </a:cubicBezTo>
                    <a:cubicBezTo>
                      <a:pt x="37053" y="12967"/>
                      <a:pt x="37471" y="15986"/>
                      <a:pt x="38288" y="21795"/>
                    </a:cubicBezTo>
                    <a:cubicBezTo>
                      <a:pt x="38524" y="21542"/>
                      <a:pt x="38761" y="21287"/>
                      <a:pt x="38996" y="21028"/>
                    </a:cubicBezTo>
                    <a:lnTo>
                      <a:pt x="37534" y="10573"/>
                    </a:lnTo>
                    <a:cubicBezTo>
                      <a:pt x="37583" y="10510"/>
                      <a:pt x="37637" y="10452"/>
                      <a:pt x="37685" y="10390"/>
                    </a:cubicBezTo>
                    <a:cubicBezTo>
                      <a:pt x="38452" y="9458"/>
                      <a:pt x="39189" y="8508"/>
                      <a:pt x="39911" y="7559"/>
                    </a:cubicBezTo>
                    <a:cubicBezTo>
                      <a:pt x="40142" y="9244"/>
                      <a:pt x="40584" y="12374"/>
                      <a:pt x="41395" y="18184"/>
                    </a:cubicBezTo>
                    <a:cubicBezTo>
                      <a:pt x="41627" y="17881"/>
                      <a:pt x="41854" y="17568"/>
                      <a:pt x="42082" y="17252"/>
                    </a:cubicBezTo>
                    <a:lnTo>
                      <a:pt x="40597" y="6645"/>
                    </a:lnTo>
                    <a:cubicBezTo>
                      <a:pt x="40655" y="6564"/>
                      <a:pt x="40714" y="6489"/>
                      <a:pt x="40771" y="6413"/>
                    </a:cubicBezTo>
                    <a:cubicBezTo>
                      <a:pt x="41827" y="5003"/>
                      <a:pt x="42514" y="4094"/>
                      <a:pt x="42955" y="3505"/>
                    </a:cubicBezTo>
                    <a:cubicBezTo>
                      <a:pt x="43192" y="5182"/>
                      <a:pt x="43611" y="8170"/>
                      <a:pt x="44352" y="13479"/>
                    </a:cubicBezTo>
                    <a:cubicBezTo>
                      <a:pt x="44570" y="13043"/>
                      <a:pt x="44784" y="12592"/>
                      <a:pt x="44980" y="12129"/>
                    </a:cubicBezTo>
                    <a:lnTo>
                      <a:pt x="43647" y="2591"/>
                    </a:lnTo>
                    <a:lnTo>
                      <a:pt x="43768" y="2431"/>
                    </a:lnTo>
                    <a:cubicBezTo>
                      <a:pt x="43785" y="2404"/>
                      <a:pt x="43803" y="2381"/>
                      <a:pt x="43821" y="2360"/>
                    </a:cubicBezTo>
                    <a:cubicBezTo>
                      <a:pt x="43241" y="1472"/>
                      <a:pt x="42581" y="656"/>
                      <a:pt x="41788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8"/>
              <p:cNvSpPr/>
              <p:nvPr/>
            </p:nvSpPr>
            <p:spPr>
              <a:xfrm>
                <a:off x="1048109" y="77686"/>
                <a:ext cx="666843" cy="789424"/>
              </a:xfrm>
              <a:custGeom>
                <a:rect b="b" l="l" r="r" t="t"/>
                <a:pathLst>
                  <a:path extrusionOk="0" h="24852" w="20993">
                    <a:moveTo>
                      <a:pt x="4706" y="1"/>
                    </a:moveTo>
                    <a:cubicBezTo>
                      <a:pt x="3982" y="1"/>
                      <a:pt x="3179" y="229"/>
                      <a:pt x="2270" y="765"/>
                    </a:cubicBezTo>
                    <a:cubicBezTo>
                      <a:pt x="1120" y="1447"/>
                      <a:pt x="228" y="2646"/>
                      <a:pt x="152" y="3980"/>
                    </a:cubicBezTo>
                    <a:cubicBezTo>
                      <a:pt x="0" y="6561"/>
                      <a:pt x="2595" y="8300"/>
                      <a:pt x="4205" y="10320"/>
                    </a:cubicBezTo>
                    <a:cubicBezTo>
                      <a:pt x="5163" y="11524"/>
                      <a:pt x="5810" y="12946"/>
                      <a:pt x="6773" y="14146"/>
                    </a:cubicBezTo>
                    <a:cubicBezTo>
                      <a:pt x="7460" y="15006"/>
                      <a:pt x="8298" y="15733"/>
                      <a:pt x="9132" y="16459"/>
                    </a:cubicBezTo>
                    <a:cubicBezTo>
                      <a:pt x="13006" y="19826"/>
                      <a:pt x="16208" y="22983"/>
                      <a:pt x="20992" y="24851"/>
                    </a:cubicBezTo>
                    <a:cubicBezTo>
                      <a:pt x="20859" y="24802"/>
                      <a:pt x="19276" y="16509"/>
                      <a:pt x="18865" y="15613"/>
                    </a:cubicBezTo>
                    <a:cubicBezTo>
                      <a:pt x="17706" y="13089"/>
                      <a:pt x="16507" y="10503"/>
                      <a:pt x="14492" y="8590"/>
                    </a:cubicBezTo>
                    <a:cubicBezTo>
                      <a:pt x="14376" y="8479"/>
                      <a:pt x="14255" y="8367"/>
                      <a:pt x="14130" y="8256"/>
                    </a:cubicBezTo>
                    <a:cubicBezTo>
                      <a:pt x="13252" y="7489"/>
                      <a:pt x="12284" y="6820"/>
                      <a:pt x="11464" y="5991"/>
                    </a:cubicBezTo>
                    <a:cubicBezTo>
                      <a:pt x="9315" y="3816"/>
                      <a:pt x="7669" y="1"/>
                      <a:pt x="470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8"/>
              <p:cNvSpPr/>
              <p:nvPr/>
            </p:nvSpPr>
            <p:spPr>
              <a:xfrm>
                <a:off x="1063547" y="134673"/>
                <a:ext cx="18297" cy="153012"/>
              </a:xfrm>
              <a:custGeom>
                <a:rect b="b" l="l" r="r" t="t"/>
                <a:pathLst>
                  <a:path extrusionOk="0" h="4817" w="576">
                    <a:moveTo>
                      <a:pt x="576" y="1"/>
                    </a:moveTo>
                    <a:lnTo>
                      <a:pt x="576" y="1"/>
                    </a:lnTo>
                    <a:cubicBezTo>
                      <a:pt x="380" y="237"/>
                      <a:pt x="205" y="492"/>
                      <a:pt x="67" y="759"/>
                    </a:cubicBezTo>
                    <a:lnTo>
                      <a:pt x="0" y="3960"/>
                    </a:lnTo>
                    <a:cubicBezTo>
                      <a:pt x="134" y="4254"/>
                      <a:pt x="294" y="4540"/>
                      <a:pt x="477" y="4816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8"/>
              <p:cNvSpPr/>
              <p:nvPr/>
            </p:nvSpPr>
            <p:spPr>
              <a:xfrm>
                <a:off x="1083527" y="98842"/>
                <a:ext cx="629995" cy="763440"/>
              </a:xfrm>
              <a:custGeom>
                <a:rect b="b" l="l" r="r" t="t"/>
                <a:pathLst>
                  <a:path extrusionOk="0" h="24034" w="19833">
                    <a:moveTo>
                      <a:pt x="1324" y="1"/>
                    </a:moveTo>
                    <a:cubicBezTo>
                      <a:pt x="1270" y="32"/>
                      <a:pt x="1222" y="59"/>
                      <a:pt x="1169" y="90"/>
                    </a:cubicBezTo>
                    <a:cubicBezTo>
                      <a:pt x="731" y="349"/>
                      <a:pt x="330" y="684"/>
                      <a:pt x="0" y="1067"/>
                    </a:cubicBezTo>
                    <a:cubicBezTo>
                      <a:pt x="125" y="1209"/>
                      <a:pt x="254" y="1352"/>
                      <a:pt x="383" y="1490"/>
                    </a:cubicBezTo>
                    <a:cubicBezTo>
                      <a:pt x="762" y="1905"/>
                      <a:pt x="1173" y="2297"/>
                      <a:pt x="1597" y="2663"/>
                    </a:cubicBezTo>
                    <a:lnTo>
                      <a:pt x="1490" y="7893"/>
                    </a:lnTo>
                    <a:cubicBezTo>
                      <a:pt x="1645" y="8058"/>
                      <a:pt x="1811" y="8228"/>
                      <a:pt x="1971" y="8397"/>
                    </a:cubicBezTo>
                    <a:cubicBezTo>
                      <a:pt x="2029" y="5477"/>
                      <a:pt x="2060" y="3907"/>
                      <a:pt x="2078" y="3065"/>
                    </a:cubicBezTo>
                    <a:cubicBezTo>
                      <a:pt x="2640" y="3519"/>
                      <a:pt x="3197" y="3933"/>
                      <a:pt x="3732" y="4353"/>
                    </a:cubicBezTo>
                    <a:lnTo>
                      <a:pt x="3612" y="10368"/>
                    </a:lnTo>
                    <a:cubicBezTo>
                      <a:pt x="3772" y="10609"/>
                      <a:pt x="3933" y="10858"/>
                      <a:pt x="4085" y="11103"/>
                    </a:cubicBezTo>
                    <a:cubicBezTo>
                      <a:pt x="4160" y="7425"/>
                      <a:pt x="4200" y="5623"/>
                      <a:pt x="4219" y="4745"/>
                    </a:cubicBezTo>
                    <a:cubicBezTo>
                      <a:pt x="4597" y="5061"/>
                      <a:pt x="4958" y="5387"/>
                      <a:pt x="5283" y="5734"/>
                    </a:cubicBezTo>
                    <a:cubicBezTo>
                      <a:pt x="5493" y="5954"/>
                      <a:pt x="5685" y="6185"/>
                      <a:pt x="5863" y="6426"/>
                    </a:cubicBezTo>
                    <a:lnTo>
                      <a:pt x="5717" y="13556"/>
                    </a:lnTo>
                    <a:cubicBezTo>
                      <a:pt x="5872" y="13743"/>
                      <a:pt x="6028" y="13921"/>
                      <a:pt x="6198" y="14099"/>
                    </a:cubicBezTo>
                    <a:cubicBezTo>
                      <a:pt x="6279" y="10095"/>
                      <a:pt x="6322" y="8111"/>
                      <a:pt x="6341" y="7126"/>
                    </a:cubicBezTo>
                    <a:cubicBezTo>
                      <a:pt x="6390" y="7206"/>
                      <a:pt x="6439" y="7286"/>
                      <a:pt x="6483" y="7366"/>
                    </a:cubicBezTo>
                    <a:cubicBezTo>
                      <a:pt x="6835" y="7964"/>
                      <a:pt x="7156" y="8607"/>
                      <a:pt x="7513" y="9249"/>
                    </a:cubicBezTo>
                    <a:cubicBezTo>
                      <a:pt x="7656" y="9502"/>
                      <a:pt x="7803" y="9757"/>
                      <a:pt x="7964" y="10011"/>
                    </a:cubicBezTo>
                    <a:lnTo>
                      <a:pt x="7847" y="15642"/>
                    </a:lnTo>
                    <a:cubicBezTo>
                      <a:pt x="7901" y="15696"/>
                      <a:pt x="7959" y="15745"/>
                      <a:pt x="8017" y="15793"/>
                    </a:cubicBezTo>
                    <a:cubicBezTo>
                      <a:pt x="8119" y="15883"/>
                      <a:pt x="8222" y="15976"/>
                      <a:pt x="8329" y="16066"/>
                    </a:cubicBezTo>
                    <a:cubicBezTo>
                      <a:pt x="8396" y="12953"/>
                      <a:pt x="8423" y="11447"/>
                      <a:pt x="8440" y="10716"/>
                    </a:cubicBezTo>
                    <a:cubicBezTo>
                      <a:pt x="8534" y="10849"/>
                      <a:pt x="8633" y="10978"/>
                      <a:pt x="8734" y="11107"/>
                    </a:cubicBezTo>
                    <a:cubicBezTo>
                      <a:pt x="9168" y="11642"/>
                      <a:pt x="9623" y="12155"/>
                      <a:pt x="10082" y="12659"/>
                    </a:cubicBezTo>
                    <a:lnTo>
                      <a:pt x="9983" y="17519"/>
                    </a:lnTo>
                    <a:cubicBezTo>
                      <a:pt x="10144" y="17662"/>
                      <a:pt x="10304" y="17800"/>
                      <a:pt x="10465" y="17943"/>
                    </a:cubicBezTo>
                    <a:cubicBezTo>
                      <a:pt x="10523" y="15036"/>
                      <a:pt x="10549" y="13747"/>
                      <a:pt x="10563" y="13172"/>
                    </a:cubicBezTo>
                    <a:cubicBezTo>
                      <a:pt x="10928" y="13556"/>
                      <a:pt x="11298" y="13935"/>
                      <a:pt x="11664" y="14318"/>
                    </a:cubicBezTo>
                    <a:lnTo>
                      <a:pt x="12208" y="14871"/>
                    </a:lnTo>
                    <a:lnTo>
                      <a:pt x="12115" y="19357"/>
                    </a:lnTo>
                    <a:cubicBezTo>
                      <a:pt x="12280" y="19491"/>
                      <a:pt x="12436" y="19624"/>
                      <a:pt x="12601" y="19753"/>
                    </a:cubicBezTo>
                    <a:cubicBezTo>
                      <a:pt x="12659" y="17007"/>
                      <a:pt x="12681" y="15852"/>
                      <a:pt x="12690" y="15365"/>
                    </a:cubicBezTo>
                    <a:cubicBezTo>
                      <a:pt x="13078" y="15758"/>
                      <a:pt x="13609" y="16302"/>
                      <a:pt x="14335" y="17046"/>
                    </a:cubicBezTo>
                    <a:lnTo>
                      <a:pt x="14255" y="21037"/>
                    </a:lnTo>
                    <a:cubicBezTo>
                      <a:pt x="14416" y="21153"/>
                      <a:pt x="14576" y="21273"/>
                      <a:pt x="14737" y="21385"/>
                    </a:cubicBezTo>
                    <a:cubicBezTo>
                      <a:pt x="14790" y="18911"/>
                      <a:pt x="14813" y="17929"/>
                      <a:pt x="14821" y="17542"/>
                    </a:cubicBezTo>
                    <a:cubicBezTo>
                      <a:pt x="15374" y="18117"/>
                      <a:pt x="15927" y="18701"/>
                      <a:pt x="16462" y="19298"/>
                    </a:cubicBezTo>
                    <a:lnTo>
                      <a:pt x="16400" y="22469"/>
                    </a:lnTo>
                    <a:cubicBezTo>
                      <a:pt x="16560" y="22567"/>
                      <a:pt x="16721" y="22656"/>
                      <a:pt x="16881" y="22754"/>
                    </a:cubicBezTo>
                    <a:cubicBezTo>
                      <a:pt x="16921" y="20819"/>
                      <a:pt x="16935" y="20100"/>
                      <a:pt x="16943" y="19838"/>
                    </a:cubicBezTo>
                    <a:cubicBezTo>
                      <a:pt x="17157" y="20083"/>
                      <a:pt x="17367" y="20328"/>
                      <a:pt x="17577" y="20578"/>
                    </a:cubicBezTo>
                    <a:cubicBezTo>
                      <a:pt x="17924" y="20997"/>
                      <a:pt x="18264" y="21421"/>
                      <a:pt x="18585" y="21862"/>
                    </a:cubicBezTo>
                    <a:lnTo>
                      <a:pt x="18548" y="23615"/>
                    </a:lnTo>
                    <a:cubicBezTo>
                      <a:pt x="18709" y="23695"/>
                      <a:pt x="18869" y="23766"/>
                      <a:pt x="19034" y="23837"/>
                    </a:cubicBezTo>
                    <a:cubicBezTo>
                      <a:pt x="19052" y="22946"/>
                      <a:pt x="19057" y="22652"/>
                      <a:pt x="19061" y="22557"/>
                    </a:cubicBezTo>
                    <a:cubicBezTo>
                      <a:pt x="19361" y="23026"/>
                      <a:pt x="19637" y="23512"/>
                      <a:pt x="19832" y="24033"/>
                    </a:cubicBezTo>
                    <a:cubicBezTo>
                      <a:pt x="19824" y="24002"/>
                      <a:pt x="19815" y="23971"/>
                      <a:pt x="19806" y="23931"/>
                    </a:cubicBezTo>
                    <a:cubicBezTo>
                      <a:pt x="19596" y="23338"/>
                      <a:pt x="19293" y="22771"/>
                      <a:pt x="18968" y="22232"/>
                    </a:cubicBezTo>
                    <a:cubicBezTo>
                      <a:pt x="18919" y="22156"/>
                      <a:pt x="18869" y="22076"/>
                      <a:pt x="18820" y="22000"/>
                    </a:cubicBezTo>
                    <a:lnTo>
                      <a:pt x="18820" y="22000"/>
                    </a:lnTo>
                    <a:lnTo>
                      <a:pt x="19373" y="22041"/>
                    </a:lnTo>
                    <a:cubicBezTo>
                      <a:pt x="19338" y="21880"/>
                      <a:pt x="19307" y="21715"/>
                      <a:pt x="19266" y="21545"/>
                    </a:cubicBezTo>
                    <a:cubicBezTo>
                      <a:pt x="18812" y="21510"/>
                      <a:pt x="18589" y="21492"/>
                      <a:pt x="18478" y="21483"/>
                    </a:cubicBezTo>
                    <a:cubicBezTo>
                      <a:pt x="18237" y="21135"/>
                      <a:pt x="17987" y="20792"/>
                      <a:pt x="17729" y="20458"/>
                    </a:cubicBezTo>
                    <a:cubicBezTo>
                      <a:pt x="17536" y="20203"/>
                      <a:pt x="17340" y="19950"/>
                      <a:pt x="17140" y="19699"/>
                    </a:cubicBezTo>
                    <a:lnTo>
                      <a:pt x="17140" y="19699"/>
                    </a:lnTo>
                    <a:lnTo>
                      <a:pt x="18906" y="19829"/>
                    </a:lnTo>
                    <a:cubicBezTo>
                      <a:pt x="18869" y="19664"/>
                      <a:pt x="18838" y="19495"/>
                      <a:pt x="18799" y="19330"/>
                    </a:cubicBezTo>
                    <a:cubicBezTo>
                      <a:pt x="17541" y="19236"/>
                      <a:pt x="16970" y="19196"/>
                      <a:pt x="16716" y="19178"/>
                    </a:cubicBezTo>
                    <a:cubicBezTo>
                      <a:pt x="16212" y="18567"/>
                      <a:pt x="15700" y="17970"/>
                      <a:pt x="15182" y="17377"/>
                    </a:cubicBezTo>
                    <a:lnTo>
                      <a:pt x="15182" y="17377"/>
                    </a:lnTo>
                    <a:lnTo>
                      <a:pt x="18433" y="17613"/>
                    </a:lnTo>
                    <a:cubicBezTo>
                      <a:pt x="18392" y="17448"/>
                      <a:pt x="18357" y="17279"/>
                      <a:pt x="18317" y="17114"/>
                    </a:cubicBezTo>
                    <a:cubicBezTo>
                      <a:pt x="16091" y="16953"/>
                      <a:pt x="15134" y="16882"/>
                      <a:pt x="14718" y="16851"/>
                    </a:cubicBezTo>
                    <a:cubicBezTo>
                      <a:pt x="14478" y="16583"/>
                      <a:pt x="14010" y="16061"/>
                      <a:pt x="13100" y="15044"/>
                    </a:cubicBezTo>
                    <a:lnTo>
                      <a:pt x="13100" y="15044"/>
                    </a:lnTo>
                    <a:lnTo>
                      <a:pt x="17898" y="15402"/>
                    </a:lnTo>
                    <a:cubicBezTo>
                      <a:pt x="17844" y="15188"/>
                      <a:pt x="17791" y="15036"/>
                      <a:pt x="17750" y="14947"/>
                    </a:cubicBezTo>
                    <a:cubicBezTo>
                      <a:pt x="17746" y="14929"/>
                      <a:pt x="17733" y="14911"/>
                      <a:pt x="17729" y="14893"/>
                    </a:cubicBezTo>
                    <a:cubicBezTo>
                      <a:pt x="14554" y="14661"/>
                      <a:pt x="13202" y="14558"/>
                      <a:pt x="12632" y="14519"/>
                    </a:cubicBezTo>
                    <a:cubicBezTo>
                      <a:pt x="12463" y="14332"/>
                      <a:pt x="12284" y="14130"/>
                      <a:pt x="12092" y="13916"/>
                    </a:cubicBezTo>
                    <a:cubicBezTo>
                      <a:pt x="11740" y="13519"/>
                      <a:pt x="11388" y="13118"/>
                      <a:pt x="11035" y="12713"/>
                    </a:cubicBezTo>
                    <a:lnTo>
                      <a:pt x="11035" y="12713"/>
                    </a:lnTo>
                    <a:lnTo>
                      <a:pt x="16908" y="13145"/>
                    </a:lnTo>
                    <a:cubicBezTo>
                      <a:pt x="16823" y="12976"/>
                      <a:pt x="16739" y="12807"/>
                      <a:pt x="16653" y="12637"/>
                    </a:cubicBezTo>
                    <a:cubicBezTo>
                      <a:pt x="12886" y="12360"/>
                      <a:pt x="11276" y="12241"/>
                      <a:pt x="10590" y="12191"/>
                    </a:cubicBezTo>
                    <a:cubicBezTo>
                      <a:pt x="10162" y="11683"/>
                      <a:pt x="9747" y="11165"/>
                      <a:pt x="9364" y="10635"/>
                    </a:cubicBezTo>
                    <a:cubicBezTo>
                      <a:pt x="9306" y="10559"/>
                      <a:pt x="9248" y="10479"/>
                      <a:pt x="9195" y="10399"/>
                    </a:cubicBezTo>
                    <a:lnTo>
                      <a:pt x="9195" y="10399"/>
                    </a:lnTo>
                    <a:lnTo>
                      <a:pt x="15690" y="10881"/>
                    </a:lnTo>
                    <a:cubicBezTo>
                      <a:pt x="15583" y="10702"/>
                      <a:pt x="15476" y="10533"/>
                      <a:pt x="15365" y="10363"/>
                    </a:cubicBezTo>
                    <a:cubicBezTo>
                      <a:pt x="11303" y="10064"/>
                      <a:pt x="9591" y="9940"/>
                      <a:pt x="8868" y="9886"/>
                    </a:cubicBezTo>
                    <a:cubicBezTo>
                      <a:pt x="8547" y="9333"/>
                      <a:pt x="8280" y="8740"/>
                      <a:pt x="8008" y="8138"/>
                    </a:cubicBezTo>
                    <a:lnTo>
                      <a:pt x="8008" y="8138"/>
                    </a:lnTo>
                    <a:lnTo>
                      <a:pt x="14014" y="8580"/>
                    </a:lnTo>
                    <a:cubicBezTo>
                      <a:pt x="13850" y="8397"/>
                      <a:pt x="13679" y="8218"/>
                      <a:pt x="13506" y="8049"/>
                    </a:cubicBezTo>
                    <a:cubicBezTo>
                      <a:pt x="10068" y="7794"/>
                      <a:pt x="8499" y="7679"/>
                      <a:pt x="7781" y="7625"/>
                    </a:cubicBezTo>
                    <a:cubicBezTo>
                      <a:pt x="7664" y="7372"/>
                      <a:pt x="7544" y="7113"/>
                      <a:pt x="7415" y="6858"/>
                    </a:cubicBezTo>
                    <a:cubicBezTo>
                      <a:pt x="7254" y="6528"/>
                      <a:pt x="7071" y="6199"/>
                      <a:pt x="6871" y="5874"/>
                    </a:cubicBezTo>
                    <a:lnTo>
                      <a:pt x="6871" y="5874"/>
                    </a:lnTo>
                    <a:lnTo>
                      <a:pt x="11321" y="6199"/>
                    </a:lnTo>
                    <a:cubicBezTo>
                      <a:pt x="11111" y="6024"/>
                      <a:pt x="10901" y="5851"/>
                      <a:pt x="10701" y="5664"/>
                    </a:cubicBezTo>
                    <a:cubicBezTo>
                      <a:pt x="8446" y="5499"/>
                      <a:pt x="7205" y="5405"/>
                      <a:pt x="6524" y="5356"/>
                    </a:cubicBezTo>
                    <a:cubicBezTo>
                      <a:pt x="6421" y="5213"/>
                      <a:pt x="6310" y="5071"/>
                      <a:pt x="6198" y="4937"/>
                    </a:cubicBezTo>
                    <a:cubicBezTo>
                      <a:pt x="5783" y="4429"/>
                      <a:pt x="5328" y="3974"/>
                      <a:pt x="4869" y="3550"/>
                    </a:cubicBezTo>
                    <a:lnTo>
                      <a:pt x="4869" y="3550"/>
                    </a:lnTo>
                    <a:lnTo>
                      <a:pt x="9100" y="3862"/>
                    </a:lnTo>
                    <a:lnTo>
                      <a:pt x="9100" y="3862"/>
                    </a:lnTo>
                    <a:lnTo>
                      <a:pt x="8699" y="3341"/>
                    </a:lnTo>
                    <a:cubicBezTo>
                      <a:pt x="6448" y="3176"/>
                      <a:pt x="5096" y="3073"/>
                      <a:pt x="4281" y="3015"/>
                    </a:cubicBezTo>
                    <a:cubicBezTo>
                      <a:pt x="3853" y="2631"/>
                      <a:pt x="3429" y="2266"/>
                      <a:pt x="3032" y="1892"/>
                    </a:cubicBezTo>
                    <a:cubicBezTo>
                      <a:pt x="2783" y="1659"/>
                      <a:pt x="2546" y="1423"/>
                      <a:pt x="2319" y="1182"/>
                    </a:cubicBezTo>
                    <a:lnTo>
                      <a:pt x="2319" y="1182"/>
                    </a:lnTo>
                    <a:lnTo>
                      <a:pt x="7304" y="1552"/>
                    </a:lnTo>
                    <a:cubicBezTo>
                      <a:pt x="7147" y="1365"/>
                      <a:pt x="6991" y="1192"/>
                      <a:pt x="6831" y="1022"/>
                    </a:cubicBezTo>
                    <a:cubicBezTo>
                      <a:pt x="4223" y="830"/>
                      <a:pt x="2715" y="719"/>
                      <a:pt x="1850" y="657"/>
                    </a:cubicBezTo>
                    <a:cubicBezTo>
                      <a:pt x="1774" y="567"/>
                      <a:pt x="1704" y="482"/>
                      <a:pt x="1632" y="394"/>
                    </a:cubicBezTo>
                    <a:cubicBezTo>
                      <a:pt x="1529" y="264"/>
                      <a:pt x="1422" y="135"/>
                      <a:pt x="1324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8"/>
              <p:cNvSpPr/>
              <p:nvPr/>
            </p:nvSpPr>
            <p:spPr>
              <a:xfrm>
                <a:off x="570237" y="-76723"/>
                <a:ext cx="531174" cy="725290"/>
              </a:xfrm>
              <a:custGeom>
                <a:rect b="b" l="l" r="r" t="t"/>
                <a:pathLst>
                  <a:path extrusionOk="0" h="22833" w="16722">
                    <a:moveTo>
                      <a:pt x="10902" y="1"/>
                    </a:moveTo>
                    <a:cubicBezTo>
                      <a:pt x="10599" y="1"/>
                      <a:pt x="10297" y="44"/>
                      <a:pt x="10006" y="138"/>
                    </a:cubicBezTo>
                    <a:cubicBezTo>
                      <a:pt x="7938" y="807"/>
                      <a:pt x="7366" y="3375"/>
                      <a:pt x="6274" y="5247"/>
                    </a:cubicBezTo>
                    <a:cubicBezTo>
                      <a:pt x="5623" y="6366"/>
                      <a:pt x="4705" y="7307"/>
                      <a:pt x="4058" y="8426"/>
                    </a:cubicBezTo>
                    <a:cubicBezTo>
                      <a:pt x="3594" y="9228"/>
                      <a:pt x="3277" y="10102"/>
                      <a:pt x="2966" y="10977"/>
                    </a:cubicBezTo>
                    <a:cubicBezTo>
                      <a:pt x="1503" y="15043"/>
                      <a:pt x="9" y="18517"/>
                      <a:pt x="1" y="22832"/>
                    </a:cubicBezTo>
                    <a:cubicBezTo>
                      <a:pt x="1" y="22711"/>
                      <a:pt x="6016" y="18949"/>
                      <a:pt x="6595" y="18351"/>
                    </a:cubicBezTo>
                    <a:cubicBezTo>
                      <a:pt x="8218" y="16675"/>
                      <a:pt x="9877" y="14945"/>
                      <a:pt x="10764" y="12782"/>
                    </a:cubicBezTo>
                    <a:cubicBezTo>
                      <a:pt x="10817" y="12658"/>
                      <a:pt x="10867" y="12528"/>
                      <a:pt x="10916" y="12395"/>
                    </a:cubicBezTo>
                    <a:cubicBezTo>
                      <a:pt x="11250" y="11475"/>
                      <a:pt x="11478" y="10512"/>
                      <a:pt x="11879" y="9617"/>
                    </a:cubicBezTo>
                    <a:cubicBezTo>
                      <a:pt x="13185" y="6696"/>
                      <a:pt x="16721" y="3610"/>
                      <a:pt x="13172" y="819"/>
                    </a:cubicBezTo>
                    <a:cubicBezTo>
                      <a:pt x="12529" y="313"/>
                      <a:pt x="11712" y="1"/>
                      <a:pt x="10902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8"/>
              <p:cNvSpPr/>
              <p:nvPr/>
            </p:nvSpPr>
            <p:spPr>
              <a:xfrm>
                <a:off x="570808" y="-70116"/>
                <a:ext cx="449729" cy="716142"/>
              </a:xfrm>
              <a:custGeom>
                <a:rect b="b" l="l" r="r" t="t"/>
                <a:pathLst>
                  <a:path extrusionOk="0" h="22545" w="14158">
                    <a:moveTo>
                      <a:pt x="12044" y="0"/>
                    </a:moveTo>
                    <a:cubicBezTo>
                      <a:pt x="11968" y="144"/>
                      <a:pt x="11896" y="286"/>
                      <a:pt x="11830" y="428"/>
                    </a:cubicBezTo>
                    <a:cubicBezTo>
                      <a:pt x="11620" y="856"/>
                      <a:pt x="11437" y="1298"/>
                      <a:pt x="11281" y="1739"/>
                    </a:cubicBezTo>
                    <a:lnTo>
                      <a:pt x="7148" y="3247"/>
                    </a:lnTo>
                    <a:cubicBezTo>
                      <a:pt x="7068" y="3425"/>
                      <a:pt x="6983" y="3603"/>
                      <a:pt x="6898" y="3777"/>
                    </a:cubicBezTo>
                    <a:cubicBezTo>
                      <a:pt x="9208" y="2935"/>
                      <a:pt x="10447" y="2484"/>
                      <a:pt x="11112" y="2239"/>
                    </a:cubicBezTo>
                    <a:lnTo>
                      <a:pt x="11112" y="2239"/>
                    </a:lnTo>
                    <a:cubicBezTo>
                      <a:pt x="10924" y="2814"/>
                      <a:pt x="10773" y="3381"/>
                      <a:pt x="10603" y="3929"/>
                    </a:cubicBezTo>
                    <a:lnTo>
                      <a:pt x="5854" y="5663"/>
                    </a:lnTo>
                    <a:cubicBezTo>
                      <a:pt x="5716" y="5863"/>
                      <a:pt x="5570" y="6065"/>
                      <a:pt x="5422" y="6260"/>
                    </a:cubicBezTo>
                    <a:cubicBezTo>
                      <a:pt x="8329" y="5200"/>
                      <a:pt x="9752" y="4682"/>
                      <a:pt x="10447" y="4428"/>
                    </a:cubicBezTo>
                    <a:lnTo>
                      <a:pt x="10447" y="4428"/>
                    </a:lnTo>
                    <a:cubicBezTo>
                      <a:pt x="10313" y="4820"/>
                      <a:pt x="10171" y="5204"/>
                      <a:pt x="9997" y="5565"/>
                    </a:cubicBezTo>
                    <a:cubicBezTo>
                      <a:pt x="9890" y="5793"/>
                      <a:pt x="9766" y="6015"/>
                      <a:pt x="9632" y="6229"/>
                    </a:cubicBezTo>
                    <a:lnTo>
                      <a:pt x="4000" y="8289"/>
                    </a:lnTo>
                    <a:cubicBezTo>
                      <a:pt x="3901" y="8468"/>
                      <a:pt x="3808" y="8646"/>
                      <a:pt x="3719" y="8829"/>
                    </a:cubicBezTo>
                    <a:cubicBezTo>
                      <a:pt x="6881" y="7674"/>
                      <a:pt x="8449" y="7104"/>
                      <a:pt x="9225" y="6818"/>
                    </a:cubicBezTo>
                    <a:lnTo>
                      <a:pt x="9225" y="6818"/>
                    </a:lnTo>
                    <a:cubicBezTo>
                      <a:pt x="9181" y="6880"/>
                      <a:pt x="9132" y="6939"/>
                      <a:pt x="9083" y="7001"/>
                    </a:cubicBezTo>
                    <a:cubicBezTo>
                      <a:pt x="8722" y="7460"/>
                      <a:pt x="8316" y="7906"/>
                      <a:pt x="7924" y="8384"/>
                    </a:cubicBezTo>
                    <a:cubicBezTo>
                      <a:pt x="7768" y="8571"/>
                      <a:pt x="7611" y="8767"/>
                      <a:pt x="7459" y="8967"/>
                    </a:cubicBezTo>
                    <a:lnTo>
                      <a:pt x="3010" y="10594"/>
                    </a:lnTo>
                    <a:cubicBezTo>
                      <a:pt x="2988" y="10652"/>
                      <a:pt x="2965" y="10711"/>
                      <a:pt x="2948" y="10769"/>
                    </a:cubicBezTo>
                    <a:cubicBezTo>
                      <a:pt x="2907" y="10880"/>
                      <a:pt x="2868" y="10991"/>
                      <a:pt x="2827" y="11103"/>
                    </a:cubicBezTo>
                    <a:cubicBezTo>
                      <a:pt x="5288" y="10203"/>
                      <a:pt x="6479" y="9765"/>
                      <a:pt x="7054" y="9555"/>
                    </a:cubicBezTo>
                    <a:lnTo>
                      <a:pt x="7054" y="9555"/>
                    </a:lnTo>
                    <a:cubicBezTo>
                      <a:pt x="6978" y="9672"/>
                      <a:pt x="6907" y="9787"/>
                      <a:pt x="6840" y="9908"/>
                    </a:cubicBezTo>
                    <a:cubicBezTo>
                      <a:pt x="6550" y="10411"/>
                      <a:pt x="6282" y="10920"/>
                      <a:pt x="6033" y="11433"/>
                    </a:cubicBezTo>
                    <a:lnTo>
                      <a:pt x="2195" y="12837"/>
                    </a:lnTo>
                    <a:cubicBezTo>
                      <a:pt x="2131" y="13006"/>
                      <a:pt x="2069" y="13176"/>
                      <a:pt x="2007" y="13346"/>
                    </a:cubicBezTo>
                    <a:cubicBezTo>
                      <a:pt x="4303" y="12508"/>
                      <a:pt x="5325" y="12133"/>
                      <a:pt x="5779" y="11968"/>
                    </a:cubicBezTo>
                    <a:lnTo>
                      <a:pt x="5779" y="11968"/>
                    </a:lnTo>
                    <a:cubicBezTo>
                      <a:pt x="5587" y="12370"/>
                      <a:pt x="5400" y="12775"/>
                      <a:pt x="5218" y="13181"/>
                    </a:cubicBezTo>
                    <a:lnTo>
                      <a:pt x="4945" y="13774"/>
                    </a:lnTo>
                    <a:lnTo>
                      <a:pt x="1405" y="15072"/>
                    </a:lnTo>
                    <a:cubicBezTo>
                      <a:pt x="1347" y="15236"/>
                      <a:pt x="1294" y="15401"/>
                      <a:pt x="1240" y="15570"/>
                    </a:cubicBezTo>
                    <a:cubicBezTo>
                      <a:pt x="3411" y="14777"/>
                      <a:pt x="4321" y="14442"/>
                      <a:pt x="4709" y="14304"/>
                    </a:cubicBezTo>
                    <a:lnTo>
                      <a:pt x="4709" y="14304"/>
                    </a:lnTo>
                    <a:cubicBezTo>
                      <a:pt x="4517" y="14728"/>
                      <a:pt x="4255" y="15307"/>
                      <a:pt x="3893" y="16105"/>
                    </a:cubicBezTo>
                    <a:lnTo>
                      <a:pt x="736" y="17256"/>
                    </a:lnTo>
                    <a:cubicBezTo>
                      <a:pt x="696" y="17420"/>
                      <a:pt x="651" y="17581"/>
                      <a:pt x="611" y="17742"/>
                    </a:cubicBezTo>
                    <a:cubicBezTo>
                      <a:pt x="2569" y="17029"/>
                      <a:pt x="3345" y="16747"/>
                      <a:pt x="3652" y="16636"/>
                    </a:cubicBezTo>
                    <a:lnTo>
                      <a:pt x="3652" y="16636"/>
                    </a:lnTo>
                    <a:cubicBezTo>
                      <a:pt x="3366" y="17247"/>
                      <a:pt x="3077" y="17858"/>
                      <a:pt x="2773" y="18460"/>
                    </a:cubicBezTo>
                    <a:lnTo>
                      <a:pt x="268" y="19373"/>
                    </a:lnTo>
                    <a:cubicBezTo>
                      <a:pt x="242" y="19530"/>
                      <a:pt x="219" y="19682"/>
                      <a:pt x="192" y="19842"/>
                    </a:cubicBezTo>
                    <a:cubicBezTo>
                      <a:pt x="1722" y="19280"/>
                      <a:pt x="2288" y="19075"/>
                      <a:pt x="2497" y="18999"/>
                    </a:cubicBezTo>
                    <a:lnTo>
                      <a:pt x="2497" y="18999"/>
                    </a:lnTo>
                    <a:cubicBezTo>
                      <a:pt x="2372" y="19240"/>
                      <a:pt x="2243" y="19486"/>
                      <a:pt x="2109" y="19721"/>
                    </a:cubicBezTo>
                    <a:cubicBezTo>
                      <a:pt x="1891" y="20122"/>
                      <a:pt x="1660" y="20520"/>
                      <a:pt x="1409" y="20904"/>
                    </a:cubicBezTo>
                    <a:lnTo>
                      <a:pt x="28" y="21407"/>
                    </a:lnTo>
                    <a:cubicBezTo>
                      <a:pt x="14" y="21559"/>
                      <a:pt x="5" y="21706"/>
                      <a:pt x="1" y="21857"/>
                    </a:cubicBezTo>
                    <a:cubicBezTo>
                      <a:pt x="705" y="21599"/>
                      <a:pt x="937" y="21514"/>
                      <a:pt x="1012" y="21487"/>
                    </a:cubicBezTo>
                    <a:lnTo>
                      <a:pt x="1012" y="21487"/>
                    </a:lnTo>
                    <a:cubicBezTo>
                      <a:pt x="736" y="21867"/>
                      <a:pt x="437" y="22227"/>
                      <a:pt x="90" y="22544"/>
                    </a:cubicBezTo>
                    <a:cubicBezTo>
                      <a:pt x="112" y="22526"/>
                      <a:pt x="135" y="22513"/>
                      <a:pt x="161" y="22491"/>
                    </a:cubicBezTo>
                    <a:cubicBezTo>
                      <a:pt x="567" y="22147"/>
                      <a:pt x="915" y="21737"/>
                      <a:pt x="1240" y="21314"/>
                    </a:cubicBezTo>
                    <a:cubicBezTo>
                      <a:pt x="1285" y="21256"/>
                      <a:pt x="1329" y="21193"/>
                      <a:pt x="1374" y="21131"/>
                    </a:cubicBezTo>
                    <a:lnTo>
                      <a:pt x="1512" y="21577"/>
                    </a:lnTo>
                    <a:cubicBezTo>
                      <a:pt x="1623" y="21501"/>
                      <a:pt x="1748" y="21421"/>
                      <a:pt x="1868" y="21340"/>
                    </a:cubicBezTo>
                    <a:cubicBezTo>
                      <a:pt x="1757" y="20974"/>
                      <a:pt x="1703" y="20791"/>
                      <a:pt x="1677" y="20702"/>
                    </a:cubicBezTo>
                    <a:cubicBezTo>
                      <a:pt x="1874" y="20408"/>
                      <a:pt x="2065" y="20110"/>
                      <a:pt x="2252" y="19807"/>
                    </a:cubicBezTo>
                    <a:cubicBezTo>
                      <a:pt x="2395" y="19575"/>
                      <a:pt x="2528" y="19342"/>
                      <a:pt x="2666" y="19111"/>
                    </a:cubicBezTo>
                    <a:lnTo>
                      <a:pt x="3099" y="20538"/>
                    </a:lnTo>
                    <a:cubicBezTo>
                      <a:pt x="3220" y="20457"/>
                      <a:pt x="3340" y="20381"/>
                      <a:pt x="3461" y="20301"/>
                    </a:cubicBezTo>
                    <a:cubicBezTo>
                      <a:pt x="3152" y="19285"/>
                      <a:pt x="3010" y="18826"/>
                      <a:pt x="2948" y="18620"/>
                    </a:cubicBezTo>
                    <a:cubicBezTo>
                      <a:pt x="3273" y="18041"/>
                      <a:pt x="3580" y="17457"/>
                      <a:pt x="3889" y="16868"/>
                    </a:cubicBezTo>
                    <a:lnTo>
                      <a:pt x="4691" y="19490"/>
                    </a:lnTo>
                    <a:lnTo>
                      <a:pt x="5052" y="19249"/>
                    </a:lnTo>
                    <a:cubicBezTo>
                      <a:pt x="4500" y="17457"/>
                      <a:pt x="4263" y="16681"/>
                      <a:pt x="4160" y="16346"/>
                    </a:cubicBezTo>
                    <a:cubicBezTo>
                      <a:pt x="4294" y="16074"/>
                      <a:pt x="4562" y="15548"/>
                      <a:pt x="5084" y="14527"/>
                    </a:cubicBezTo>
                    <a:lnTo>
                      <a:pt x="6265" y="18397"/>
                    </a:lnTo>
                    <a:cubicBezTo>
                      <a:pt x="6416" y="18286"/>
                      <a:pt x="6519" y="18202"/>
                      <a:pt x="6577" y="18143"/>
                    </a:cubicBezTo>
                    <a:cubicBezTo>
                      <a:pt x="6591" y="18130"/>
                      <a:pt x="6599" y="18116"/>
                      <a:pt x="6613" y="18107"/>
                    </a:cubicBezTo>
                    <a:cubicBezTo>
                      <a:pt x="5828" y="15548"/>
                      <a:pt x="5494" y="14461"/>
                      <a:pt x="5351" y="14002"/>
                    </a:cubicBezTo>
                    <a:cubicBezTo>
                      <a:pt x="5444" y="13814"/>
                      <a:pt x="5547" y="13613"/>
                      <a:pt x="5658" y="13395"/>
                    </a:cubicBezTo>
                    <a:cubicBezTo>
                      <a:pt x="5864" y="12998"/>
                      <a:pt x="6068" y="12596"/>
                      <a:pt x="6278" y="12199"/>
                    </a:cubicBezTo>
                    <a:lnTo>
                      <a:pt x="7732" y="16930"/>
                    </a:lnTo>
                    <a:cubicBezTo>
                      <a:pt x="7839" y="16815"/>
                      <a:pt x="7946" y="16694"/>
                      <a:pt x="8053" y="16578"/>
                    </a:cubicBezTo>
                    <a:cubicBezTo>
                      <a:pt x="7121" y="13541"/>
                      <a:pt x="6724" y="12244"/>
                      <a:pt x="6555" y="11691"/>
                    </a:cubicBezTo>
                    <a:cubicBezTo>
                      <a:pt x="6823" y="11201"/>
                      <a:pt x="7103" y="10720"/>
                      <a:pt x="7397" y="10251"/>
                    </a:cubicBezTo>
                    <a:cubicBezTo>
                      <a:pt x="7442" y="10184"/>
                      <a:pt x="7486" y="10117"/>
                      <a:pt x="7531" y="10051"/>
                    </a:cubicBezTo>
                    <a:lnTo>
                      <a:pt x="9136" y="15290"/>
                    </a:lnTo>
                    <a:cubicBezTo>
                      <a:pt x="9243" y="15152"/>
                      <a:pt x="9342" y="15018"/>
                      <a:pt x="9439" y="14875"/>
                    </a:cubicBezTo>
                    <a:cubicBezTo>
                      <a:pt x="8436" y="11598"/>
                      <a:pt x="8013" y="10220"/>
                      <a:pt x="7834" y="9641"/>
                    </a:cubicBezTo>
                    <a:cubicBezTo>
                      <a:pt x="8173" y="9221"/>
                      <a:pt x="8552" y="8829"/>
                      <a:pt x="8945" y="8432"/>
                    </a:cubicBezTo>
                    <a:lnTo>
                      <a:pt x="10429" y="13270"/>
                    </a:lnTo>
                    <a:cubicBezTo>
                      <a:pt x="10519" y="13087"/>
                      <a:pt x="10608" y="12899"/>
                      <a:pt x="10688" y="12712"/>
                    </a:cubicBezTo>
                    <a:cubicBezTo>
                      <a:pt x="9840" y="9939"/>
                      <a:pt x="9449" y="8678"/>
                      <a:pt x="9274" y="8098"/>
                    </a:cubicBezTo>
                    <a:cubicBezTo>
                      <a:pt x="9439" y="7929"/>
                      <a:pt x="9605" y="7754"/>
                      <a:pt x="9766" y="7576"/>
                    </a:cubicBezTo>
                    <a:cubicBezTo>
                      <a:pt x="9974" y="7353"/>
                      <a:pt x="10180" y="7108"/>
                      <a:pt x="10371" y="6849"/>
                    </a:cubicBezTo>
                    <a:lnTo>
                      <a:pt x="11468" y="10438"/>
                    </a:lnTo>
                    <a:cubicBezTo>
                      <a:pt x="11544" y="10220"/>
                      <a:pt x="11620" y="10001"/>
                      <a:pt x="11705" y="9787"/>
                    </a:cubicBezTo>
                    <a:cubicBezTo>
                      <a:pt x="11143" y="7968"/>
                      <a:pt x="10840" y="6970"/>
                      <a:pt x="10670" y="6421"/>
                    </a:cubicBezTo>
                    <a:cubicBezTo>
                      <a:pt x="10750" y="6297"/>
                      <a:pt x="10826" y="6167"/>
                      <a:pt x="10902" y="6038"/>
                    </a:cubicBezTo>
                    <a:cubicBezTo>
                      <a:pt x="11170" y="5561"/>
                      <a:pt x="11388" y="5066"/>
                      <a:pt x="11585" y="4575"/>
                    </a:cubicBezTo>
                    <a:lnTo>
                      <a:pt x="12628" y="7982"/>
                    </a:lnTo>
                    <a:cubicBezTo>
                      <a:pt x="12721" y="7826"/>
                      <a:pt x="12820" y="7670"/>
                      <a:pt x="12913" y="7509"/>
                    </a:cubicBezTo>
                    <a:cubicBezTo>
                      <a:pt x="12361" y="5699"/>
                      <a:pt x="12026" y="4606"/>
                      <a:pt x="11820" y="3951"/>
                    </a:cubicBezTo>
                    <a:cubicBezTo>
                      <a:pt x="11990" y="3501"/>
                      <a:pt x="12151" y="3054"/>
                      <a:pt x="12320" y="2626"/>
                    </a:cubicBezTo>
                    <a:cubicBezTo>
                      <a:pt x="12427" y="2364"/>
                      <a:pt x="12538" y="2105"/>
                      <a:pt x="12659" y="1856"/>
                    </a:cubicBezTo>
                    <a:lnTo>
                      <a:pt x="13890" y="5873"/>
                    </a:lnTo>
                    <a:cubicBezTo>
                      <a:pt x="13987" y="5694"/>
                      <a:pt x="14077" y="5516"/>
                      <a:pt x="14157" y="5342"/>
                    </a:cubicBezTo>
                    <a:cubicBezTo>
                      <a:pt x="13515" y="3237"/>
                      <a:pt x="13145" y="2025"/>
                      <a:pt x="12931" y="1325"/>
                    </a:cubicBezTo>
                    <a:cubicBezTo>
                      <a:pt x="12976" y="1241"/>
                      <a:pt x="13020" y="1160"/>
                      <a:pt x="13069" y="1075"/>
                    </a:cubicBezTo>
                    <a:cubicBezTo>
                      <a:pt x="13136" y="955"/>
                      <a:pt x="13207" y="834"/>
                      <a:pt x="13283" y="714"/>
                    </a:cubicBezTo>
                    <a:cubicBezTo>
                      <a:pt x="13243" y="683"/>
                      <a:pt x="13203" y="652"/>
                      <a:pt x="13163" y="620"/>
                    </a:cubicBezTo>
                    <a:cubicBezTo>
                      <a:pt x="12828" y="352"/>
                      <a:pt x="12445" y="144"/>
                      <a:pt x="12044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8"/>
              <p:cNvSpPr/>
              <p:nvPr/>
            </p:nvSpPr>
            <p:spPr>
              <a:xfrm>
                <a:off x="1822858" y="-182183"/>
                <a:ext cx="981253" cy="1239216"/>
              </a:xfrm>
              <a:custGeom>
                <a:rect b="b" l="l" r="r" t="t"/>
                <a:pathLst>
                  <a:path extrusionOk="0" h="39012" w="30891">
                    <a:moveTo>
                      <a:pt x="10133" y="0"/>
                    </a:moveTo>
                    <a:cubicBezTo>
                      <a:pt x="8627" y="0"/>
                      <a:pt x="7118" y="634"/>
                      <a:pt x="5970" y="1633"/>
                    </a:cubicBezTo>
                    <a:cubicBezTo>
                      <a:pt x="0" y="6819"/>
                      <a:pt x="6447" y="11912"/>
                      <a:pt x="8985" y="16914"/>
                    </a:cubicBezTo>
                    <a:cubicBezTo>
                      <a:pt x="9756" y="18443"/>
                      <a:pt x="10238" y="20106"/>
                      <a:pt x="10907" y="21689"/>
                    </a:cubicBezTo>
                    <a:cubicBezTo>
                      <a:pt x="11000" y="21912"/>
                      <a:pt x="11098" y="22135"/>
                      <a:pt x="11201" y="22349"/>
                    </a:cubicBezTo>
                    <a:cubicBezTo>
                      <a:pt x="12934" y="26054"/>
                      <a:pt x="15990" y="28939"/>
                      <a:pt x="18972" y="31735"/>
                    </a:cubicBezTo>
                    <a:cubicBezTo>
                      <a:pt x="20033" y="32729"/>
                      <a:pt x="30877" y="38802"/>
                      <a:pt x="30891" y="39012"/>
                    </a:cubicBezTo>
                    <a:cubicBezTo>
                      <a:pt x="30502" y="31458"/>
                      <a:pt x="27591" y="25510"/>
                      <a:pt x="24693" y="18528"/>
                    </a:cubicBezTo>
                    <a:cubicBezTo>
                      <a:pt x="24069" y="17030"/>
                      <a:pt x="23440" y="15523"/>
                      <a:pt x="22561" y="14159"/>
                    </a:cubicBezTo>
                    <a:cubicBezTo>
                      <a:pt x="21335" y="12259"/>
                      <a:pt x="19649" y="10685"/>
                      <a:pt x="18414" y="8790"/>
                    </a:cubicBezTo>
                    <a:cubicBezTo>
                      <a:pt x="16342" y="5602"/>
                      <a:pt x="15120" y="1166"/>
                      <a:pt x="11450" y="171"/>
                    </a:cubicBezTo>
                    <a:cubicBezTo>
                      <a:pt x="11018" y="55"/>
                      <a:pt x="10575" y="0"/>
                      <a:pt x="1013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8"/>
              <p:cNvSpPr/>
              <p:nvPr/>
            </p:nvSpPr>
            <p:spPr>
              <a:xfrm>
                <a:off x="1969421" y="-167285"/>
                <a:ext cx="831576" cy="1220221"/>
              </a:xfrm>
              <a:custGeom>
                <a:rect b="b" l="l" r="r" t="t"/>
                <a:pathLst>
                  <a:path extrusionOk="0" h="38414" w="26179">
                    <a:moveTo>
                      <a:pt x="3247" y="1"/>
                    </a:moveTo>
                    <a:cubicBezTo>
                      <a:pt x="2551" y="281"/>
                      <a:pt x="1900" y="688"/>
                      <a:pt x="1338" y="1174"/>
                    </a:cubicBezTo>
                    <a:cubicBezTo>
                      <a:pt x="1272" y="1236"/>
                      <a:pt x="1204" y="1294"/>
                      <a:pt x="1138" y="1351"/>
                    </a:cubicBezTo>
                    <a:cubicBezTo>
                      <a:pt x="1276" y="1557"/>
                      <a:pt x="1410" y="1758"/>
                      <a:pt x="1543" y="1967"/>
                    </a:cubicBezTo>
                    <a:cubicBezTo>
                      <a:pt x="1632" y="2106"/>
                      <a:pt x="1722" y="2248"/>
                      <a:pt x="1807" y="2391"/>
                    </a:cubicBezTo>
                    <a:cubicBezTo>
                      <a:pt x="1494" y="3631"/>
                      <a:pt x="946" y="5784"/>
                      <a:pt x="0" y="9521"/>
                    </a:cubicBezTo>
                    <a:cubicBezTo>
                      <a:pt x="157" y="9819"/>
                      <a:pt x="331" y="10126"/>
                      <a:pt x="514" y="10426"/>
                    </a:cubicBezTo>
                    <a:lnTo>
                      <a:pt x="2324" y="3296"/>
                    </a:lnTo>
                    <a:cubicBezTo>
                      <a:pt x="2556" y="3724"/>
                      <a:pt x="2774" y="4166"/>
                      <a:pt x="2984" y="4621"/>
                    </a:cubicBezTo>
                    <a:cubicBezTo>
                      <a:pt x="3318" y="5351"/>
                      <a:pt x="3634" y="6113"/>
                      <a:pt x="3969" y="6889"/>
                    </a:cubicBezTo>
                    <a:cubicBezTo>
                      <a:pt x="3671" y="8053"/>
                      <a:pt x="3180" y="9988"/>
                      <a:pt x="2364" y="13212"/>
                    </a:cubicBezTo>
                    <a:cubicBezTo>
                      <a:pt x="2547" y="13480"/>
                      <a:pt x="2729" y="13747"/>
                      <a:pt x="2903" y="14011"/>
                    </a:cubicBezTo>
                    <a:lnTo>
                      <a:pt x="4441" y="7959"/>
                    </a:lnTo>
                    <a:cubicBezTo>
                      <a:pt x="4821" y="8803"/>
                      <a:pt x="5244" y="9650"/>
                      <a:pt x="5757" y="10461"/>
                    </a:cubicBezTo>
                    <a:cubicBezTo>
                      <a:pt x="5896" y="10684"/>
                      <a:pt x="6042" y="10898"/>
                      <a:pt x="6194" y="11112"/>
                    </a:cubicBezTo>
                    <a:cubicBezTo>
                      <a:pt x="5949" y="12089"/>
                      <a:pt x="5499" y="13863"/>
                      <a:pt x="4678" y="17092"/>
                    </a:cubicBezTo>
                    <a:cubicBezTo>
                      <a:pt x="4843" y="17456"/>
                      <a:pt x="4994" y="17831"/>
                      <a:pt x="5137" y="18206"/>
                    </a:cubicBezTo>
                    <a:lnTo>
                      <a:pt x="6756" y="11838"/>
                    </a:lnTo>
                    <a:cubicBezTo>
                      <a:pt x="7112" y="12272"/>
                      <a:pt x="7491" y="12682"/>
                      <a:pt x="7875" y="13056"/>
                    </a:cubicBezTo>
                    <a:cubicBezTo>
                      <a:pt x="8174" y="13355"/>
                      <a:pt x="8477" y="13645"/>
                      <a:pt x="8781" y="13925"/>
                    </a:cubicBezTo>
                    <a:cubicBezTo>
                      <a:pt x="8522" y="14951"/>
                      <a:pt x="7951" y="17199"/>
                      <a:pt x="6698" y="22121"/>
                    </a:cubicBezTo>
                    <a:cubicBezTo>
                      <a:pt x="6859" y="22442"/>
                      <a:pt x="7028" y="22763"/>
                      <a:pt x="7206" y="23074"/>
                    </a:cubicBezTo>
                    <a:lnTo>
                      <a:pt x="9386" y="14483"/>
                    </a:lnTo>
                    <a:cubicBezTo>
                      <a:pt x="10104" y="15147"/>
                      <a:pt x="10804" y="15794"/>
                      <a:pt x="11429" y="16499"/>
                    </a:cubicBezTo>
                    <a:cubicBezTo>
                      <a:pt x="11166" y="17532"/>
                      <a:pt x="10546" y="19981"/>
                      <a:pt x="9069" y="25799"/>
                    </a:cubicBezTo>
                    <a:cubicBezTo>
                      <a:pt x="9252" y="26035"/>
                      <a:pt x="9440" y="26263"/>
                      <a:pt x="9637" y="26495"/>
                    </a:cubicBezTo>
                    <a:lnTo>
                      <a:pt x="11995" y="17194"/>
                    </a:lnTo>
                    <a:cubicBezTo>
                      <a:pt x="12080" y="17306"/>
                      <a:pt x="12164" y="17421"/>
                      <a:pt x="12244" y="17537"/>
                    </a:cubicBezTo>
                    <a:cubicBezTo>
                      <a:pt x="12806" y="18322"/>
                      <a:pt x="13333" y="19142"/>
                      <a:pt x="13845" y="19981"/>
                    </a:cubicBezTo>
                    <a:cubicBezTo>
                      <a:pt x="13596" y="20961"/>
                      <a:pt x="13012" y="23267"/>
                      <a:pt x="11643" y="28657"/>
                    </a:cubicBezTo>
                    <a:cubicBezTo>
                      <a:pt x="11839" y="28853"/>
                      <a:pt x="12035" y="29054"/>
                      <a:pt x="12236" y="29250"/>
                    </a:cubicBezTo>
                    <a:lnTo>
                      <a:pt x="14372" y="20850"/>
                    </a:lnTo>
                    <a:cubicBezTo>
                      <a:pt x="14773" y="21523"/>
                      <a:pt x="15165" y="22206"/>
                      <a:pt x="15557" y="22883"/>
                    </a:cubicBezTo>
                    <a:cubicBezTo>
                      <a:pt x="15767" y="23253"/>
                      <a:pt x="15963" y="23597"/>
                      <a:pt x="16146" y="23913"/>
                    </a:cubicBezTo>
                    <a:cubicBezTo>
                      <a:pt x="15936" y="24733"/>
                      <a:pt x="15450" y="26665"/>
                      <a:pt x="14296" y="31207"/>
                    </a:cubicBezTo>
                    <a:cubicBezTo>
                      <a:pt x="14318" y="31225"/>
                      <a:pt x="14335" y="31248"/>
                      <a:pt x="14358" y="31266"/>
                    </a:cubicBezTo>
                    <a:cubicBezTo>
                      <a:pt x="14461" y="31363"/>
                      <a:pt x="14652" y="31507"/>
                      <a:pt x="14920" y="31685"/>
                    </a:cubicBezTo>
                    <a:lnTo>
                      <a:pt x="16663" y="24819"/>
                    </a:lnTo>
                    <a:cubicBezTo>
                      <a:pt x="17657" y="26562"/>
                      <a:pt x="18171" y="27458"/>
                      <a:pt x="18433" y="27917"/>
                    </a:cubicBezTo>
                    <a:cubicBezTo>
                      <a:pt x="18282" y="28511"/>
                      <a:pt x="17930" y="29888"/>
                      <a:pt x="17122" y="33067"/>
                    </a:cubicBezTo>
                    <a:cubicBezTo>
                      <a:pt x="17332" y="33201"/>
                      <a:pt x="17550" y="33330"/>
                      <a:pt x="17769" y="33460"/>
                    </a:cubicBezTo>
                    <a:lnTo>
                      <a:pt x="18951" y="28809"/>
                    </a:lnTo>
                    <a:cubicBezTo>
                      <a:pt x="19535" y="29812"/>
                      <a:pt x="20132" y="30806"/>
                      <a:pt x="20747" y="31792"/>
                    </a:cubicBezTo>
                    <a:cubicBezTo>
                      <a:pt x="20653" y="32157"/>
                      <a:pt x="20449" y="32973"/>
                      <a:pt x="19990" y="34775"/>
                    </a:cubicBezTo>
                    <a:cubicBezTo>
                      <a:pt x="20208" y="34904"/>
                      <a:pt x="20426" y="35029"/>
                      <a:pt x="20640" y="35158"/>
                    </a:cubicBezTo>
                    <a:cubicBezTo>
                      <a:pt x="20640" y="35158"/>
                      <a:pt x="20640" y="35154"/>
                      <a:pt x="21283" y="32625"/>
                    </a:cubicBezTo>
                    <a:cubicBezTo>
                      <a:pt x="21536" y="33022"/>
                      <a:pt x="21799" y="33415"/>
                      <a:pt x="22063" y="33808"/>
                    </a:cubicBezTo>
                    <a:cubicBezTo>
                      <a:pt x="22415" y="34320"/>
                      <a:pt x="22776" y="34828"/>
                      <a:pt x="23151" y="35323"/>
                    </a:cubicBezTo>
                    <a:cubicBezTo>
                      <a:pt x="23110" y="35488"/>
                      <a:pt x="23030" y="35809"/>
                      <a:pt x="22865" y="36460"/>
                    </a:cubicBezTo>
                    <a:cubicBezTo>
                      <a:pt x="23088" y="36594"/>
                      <a:pt x="23307" y="36718"/>
                      <a:pt x="23512" y="36843"/>
                    </a:cubicBezTo>
                    <a:cubicBezTo>
                      <a:pt x="23512" y="36843"/>
                      <a:pt x="23512" y="36839"/>
                      <a:pt x="23713" y="36049"/>
                    </a:cubicBezTo>
                    <a:cubicBezTo>
                      <a:pt x="23797" y="36152"/>
                      <a:pt x="23882" y="36255"/>
                      <a:pt x="23966" y="36358"/>
                    </a:cubicBezTo>
                    <a:cubicBezTo>
                      <a:pt x="24569" y="37066"/>
                      <a:pt x="25215" y="37757"/>
                      <a:pt x="25950" y="38329"/>
                    </a:cubicBezTo>
                    <a:cubicBezTo>
                      <a:pt x="26000" y="38360"/>
                      <a:pt x="26040" y="38387"/>
                      <a:pt x="26080" y="38413"/>
                    </a:cubicBezTo>
                    <a:cubicBezTo>
                      <a:pt x="25442" y="37891"/>
                      <a:pt x="24890" y="37280"/>
                      <a:pt x="24377" y="36643"/>
                    </a:cubicBezTo>
                    <a:lnTo>
                      <a:pt x="24377" y="36643"/>
                    </a:lnTo>
                    <a:cubicBezTo>
                      <a:pt x="24511" y="36683"/>
                      <a:pt x="24921" y="36812"/>
                      <a:pt x="26178" y="37205"/>
                    </a:cubicBezTo>
                    <a:cubicBezTo>
                      <a:pt x="26156" y="36938"/>
                      <a:pt x="26129" y="36679"/>
                      <a:pt x="26098" y="36420"/>
                    </a:cubicBezTo>
                    <a:lnTo>
                      <a:pt x="23628" y="35654"/>
                    </a:lnTo>
                    <a:cubicBezTo>
                      <a:pt x="23164" y="35002"/>
                      <a:pt x="22727" y="34329"/>
                      <a:pt x="22308" y="33651"/>
                    </a:cubicBezTo>
                    <a:cubicBezTo>
                      <a:pt x="22054" y="33240"/>
                      <a:pt x="21809" y="32831"/>
                      <a:pt x="21563" y="32416"/>
                    </a:cubicBezTo>
                    <a:lnTo>
                      <a:pt x="21563" y="32416"/>
                    </a:lnTo>
                    <a:cubicBezTo>
                      <a:pt x="21937" y="32532"/>
                      <a:pt x="22945" y="32845"/>
                      <a:pt x="25670" y="33691"/>
                    </a:cubicBezTo>
                    <a:cubicBezTo>
                      <a:pt x="25612" y="33419"/>
                      <a:pt x="25554" y="33152"/>
                      <a:pt x="25496" y="32884"/>
                    </a:cubicBezTo>
                    <a:lnTo>
                      <a:pt x="21037" y="31493"/>
                    </a:lnTo>
                    <a:cubicBezTo>
                      <a:pt x="20453" y="30468"/>
                      <a:pt x="19896" y="29424"/>
                      <a:pt x="19348" y="28381"/>
                    </a:cubicBezTo>
                    <a:lnTo>
                      <a:pt x="19348" y="28381"/>
                    </a:lnTo>
                    <a:cubicBezTo>
                      <a:pt x="19896" y="28550"/>
                      <a:pt x="21278" y="28978"/>
                      <a:pt x="24756" y="30057"/>
                    </a:cubicBezTo>
                    <a:cubicBezTo>
                      <a:pt x="24672" y="29781"/>
                      <a:pt x="24582" y="29500"/>
                      <a:pt x="24497" y="29219"/>
                    </a:cubicBezTo>
                    <a:cubicBezTo>
                      <a:pt x="24497" y="29219"/>
                      <a:pt x="24493" y="29219"/>
                      <a:pt x="18883" y="27476"/>
                    </a:cubicBezTo>
                    <a:cubicBezTo>
                      <a:pt x="18179" y="26107"/>
                      <a:pt x="17671" y="25113"/>
                      <a:pt x="17301" y="24395"/>
                    </a:cubicBezTo>
                    <a:lnTo>
                      <a:pt x="17301" y="24395"/>
                    </a:lnTo>
                    <a:cubicBezTo>
                      <a:pt x="17983" y="24605"/>
                      <a:pt x="19610" y="25108"/>
                      <a:pt x="23476" y="26312"/>
                    </a:cubicBezTo>
                    <a:cubicBezTo>
                      <a:pt x="23369" y="26023"/>
                      <a:pt x="23258" y="25741"/>
                      <a:pt x="23147" y="25451"/>
                    </a:cubicBezTo>
                    <a:lnTo>
                      <a:pt x="16837" y="23490"/>
                    </a:lnTo>
                    <a:lnTo>
                      <a:pt x="16315" y="22473"/>
                    </a:lnTo>
                    <a:cubicBezTo>
                      <a:pt x="15954" y="21778"/>
                      <a:pt x="15597" y="21086"/>
                      <a:pt x="15228" y="20395"/>
                    </a:cubicBezTo>
                    <a:lnTo>
                      <a:pt x="15228" y="20395"/>
                    </a:lnTo>
                    <a:cubicBezTo>
                      <a:pt x="16035" y="20645"/>
                      <a:pt x="17854" y="21211"/>
                      <a:pt x="21937" y="22482"/>
                    </a:cubicBezTo>
                    <a:cubicBezTo>
                      <a:pt x="21818" y="22192"/>
                      <a:pt x="21697" y="21903"/>
                      <a:pt x="21573" y="21613"/>
                    </a:cubicBezTo>
                    <a:lnTo>
                      <a:pt x="14737" y="19485"/>
                    </a:lnTo>
                    <a:cubicBezTo>
                      <a:pt x="14251" y="18607"/>
                      <a:pt x="13747" y="17738"/>
                      <a:pt x="13195" y="16882"/>
                    </a:cubicBezTo>
                    <a:cubicBezTo>
                      <a:pt x="13065" y="16681"/>
                      <a:pt x="12927" y="16485"/>
                      <a:pt x="12788" y="16289"/>
                    </a:cubicBezTo>
                    <a:lnTo>
                      <a:pt x="12788" y="16289"/>
                    </a:lnTo>
                    <a:cubicBezTo>
                      <a:pt x="13814" y="16606"/>
                      <a:pt x="15936" y="17265"/>
                      <a:pt x="20315" y="18629"/>
                    </a:cubicBezTo>
                    <a:cubicBezTo>
                      <a:pt x="20239" y="18438"/>
                      <a:pt x="20155" y="18250"/>
                      <a:pt x="20079" y="18059"/>
                    </a:cubicBezTo>
                    <a:cubicBezTo>
                      <a:pt x="20034" y="17960"/>
                      <a:pt x="19994" y="17858"/>
                      <a:pt x="19949" y="17756"/>
                    </a:cubicBezTo>
                    <a:lnTo>
                      <a:pt x="12026" y="15290"/>
                    </a:lnTo>
                    <a:cubicBezTo>
                      <a:pt x="11745" y="14951"/>
                      <a:pt x="11460" y="14626"/>
                      <a:pt x="11166" y="14309"/>
                    </a:cubicBezTo>
                    <a:cubicBezTo>
                      <a:pt x="10439" y="13511"/>
                      <a:pt x="9694" y="12766"/>
                      <a:pt x="9021" y="11990"/>
                    </a:cubicBezTo>
                    <a:cubicBezTo>
                      <a:pt x="8927" y="11888"/>
                      <a:pt x="8843" y="11785"/>
                      <a:pt x="8754" y="11683"/>
                    </a:cubicBezTo>
                    <a:lnTo>
                      <a:pt x="8754" y="11683"/>
                    </a:lnTo>
                    <a:cubicBezTo>
                      <a:pt x="10140" y="12116"/>
                      <a:pt x="12931" y="12980"/>
                      <a:pt x="18562" y="14733"/>
                    </a:cubicBezTo>
                    <a:cubicBezTo>
                      <a:pt x="18389" y="14416"/>
                      <a:pt x="18210" y="14112"/>
                      <a:pt x="18023" y="13810"/>
                    </a:cubicBezTo>
                    <a:lnTo>
                      <a:pt x="7995" y="10693"/>
                    </a:lnTo>
                    <a:cubicBezTo>
                      <a:pt x="7741" y="10323"/>
                      <a:pt x="7509" y="9949"/>
                      <a:pt x="7299" y="9556"/>
                    </a:cubicBezTo>
                    <a:cubicBezTo>
                      <a:pt x="6966" y="8936"/>
                      <a:pt x="6684" y="8280"/>
                      <a:pt x="6417" y="7607"/>
                    </a:cubicBezTo>
                    <a:lnTo>
                      <a:pt x="6417" y="7607"/>
                    </a:lnTo>
                    <a:cubicBezTo>
                      <a:pt x="7657" y="7991"/>
                      <a:pt x="10184" y="8776"/>
                      <a:pt x="15362" y="10385"/>
                    </a:cubicBezTo>
                    <a:cubicBezTo>
                      <a:pt x="15089" y="10056"/>
                      <a:pt x="14813" y="9716"/>
                      <a:pt x="14554" y="9377"/>
                    </a:cubicBezTo>
                    <a:lnTo>
                      <a:pt x="6096" y="6747"/>
                    </a:lnTo>
                    <a:cubicBezTo>
                      <a:pt x="5757" y="5802"/>
                      <a:pt x="5445" y="4829"/>
                      <a:pt x="5066" y="3835"/>
                    </a:cubicBezTo>
                    <a:lnTo>
                      <a:pt x="5066" y="3835"/>
                    </a:lnTo>
                    <a:cubicBezTo>
                      <a:pt x="6252" y="4205"/>
                      <a:pt x="8454" y="4892"/>
                      <a:pt x="12565" y="6167"/>
                    </a:cubicBezTo>
                    <a:cubicBezTo>
                      <a:pt x="12405" y="5864"/>
                      <a:pt x="12244" y="5561"/>
                      <a:pt x="12084" y="5263"/>
                    </a:cubicBezTo>
                    <a:lnTo>
                      <a:pt x="4731" y="2975"/>
                    </a:lnTo>
                    <a:cubicBezTo>
                      <a:pt x="4414" y="2213"/>
                      <a:pt x="4054" y="1458"/>
                      <a:pt x="3657" y="732"/>
                    </a:cubicBezTo>
                    <a:cubicBezTo>
                      <a:pt x="3523" y="487"/>
                      <a:pt x="3389" y="242"/>
                      <a:pt x="3247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8"/>
              <p:cNvSpPr/>
              <p:nvPr/>
            </p:nvSpPr>
            <p:spPr>
              <a:xfrm>
                <a:off x="2944702" y="-23231"/>
                <a:ext cx="597881" cy="859307"/>
              </a:xfrm>
              <a:custGeom>
                <a:rect b="b" l="l" r="r" t="t"/>
                <a:pathLst>
                  <a:path extrusionOk="0" h="27052" w="18822">
                    <a:moveTo>
                      <a:pt x="9395" y="0"/>
                    </a:moveTo>
                    <a:cubicBezTo>
                      <a:pt x="7734" y="0"/>
                      <a:pt x="5877" y="569"/>
                      <a:pt x="3845" y="1878"/>
                    </a:cubicBezTo>
                    <a:cubicBezTo>
                      <a:pt x="3835" y="1882"/>
                      <a:pt x="3831" y="1887"/>
                      <a:pt x="3826" y="1887"/>
                    </a:cubicBezTo>
                    <a:cubicBezTo>
                      <a:pt x="3755" y="1936"/>
                      <a:pt x="3684" y="1980"/>
                      <a:pt x="3612" y="2025"/>
                    </a:cubicBezTo>
                    <a:cubicBezTo>
                      <a:pt x="2083" y="3041"/>
                      <a:pt x="1133" y="4280"/>
                      <a:pt x="634" y="5641"/>
                    </a:cubicBezTo>
                    <a:cubicBezTo>
                      <a:pt x="625" y="5659"/>
                      <a:pt x="620" y="5672"/>
                      <a:pt x="616" y="5690"/>
                    </a:cubicBezTo>
                    <a:cubicBezTo>
                      <a:pt x="612" y="5698"/>
                      <a:pt x="607" y="5712"/>
                      <a:pt x="603" y="5721"/>
                    </a:cubicBezTo>
                    <a:cubicBezTo>
                      <a:pt x="1" y="7424"/>
                      <a:pt x="85" y="9306"/>
                      <a:pt x="594" y="11174"/>
                    </a:cubicBezTo>
                    <a:lnTo>
                      <a:pt x="594" y="11183"/>
                    </a:lnTo>
                    <a:cubicBezTo>
                      <a:pt x="612" y="11250"/>
                      <a:pt x="630" y="11316"/>
                      <a:pt x="647" y="11379"/>
                    </a:cubicBezTo>
                    <a:cubicBezTo>
                      <a:pt x="651" y="11392"/>
                      <a:pt x="657" y="11410"/>
                      <a:pt x="661" y="11423"/>
                    </a:cubicBezTo>
                    <a:cubicBezTo>
                      <a:pt x="951" y="12419"/>
                      <a:pt x="1357" y="13403"/>
                      <a:pt x="1838" y="14353"/>
                    </a:cubicBezTo>
                    <a:cubicBezTo>
                      <a:pt x="1842" y="14366"/>
                      <a:pt x="1847" y="14376"/>
                      <a:pt x="1851" y="14384"/>
                    </a:cubicBezTo>
                    <a:cubicBezTo>
                      <a:pt x="2007" y="14687"/>
                      <a:pt x="2172" y="14991"/>
                      <a:pt x="2342" y="15290"/>
                    </a:cubicBezTo>
                    <a:cubicBezTo>
                      <a:pt x="3733" y="17742"/>
                      <a:pt x="5534" y="20064"/>
                      <a:pt x="7607" y="21951"/>
                    </a:cubicBezTo>
                    <a:cubicBezTo>
                      <a:pt x="7831" y="22151"/>
                      <a:pt x="9008" y="22968"/>
                      <a:pt x="10443" y="23886"/>
                    </a:cubicBezTo>
                    <a:cubicBezTo>
                      <a:pt x="10858" y="24153"/>
                      <a:pt x="11295" y="24430"/>
                      <a:pt x="11727" y="24698"/>
                    </a:cubicBezTo>
                    <a:lnTo>
                      <a:pt x="11727" y="24693"/>
                    </a:lnTo>
                    <a:cubicBezTo>
                      <a:pt x="12146" y="24952"/>
                      <a:pt x="12570" y="25206"/>
                      <a:pt x="12984" y="25447"/>
                    </a:cubicBezTo>
                    <a:lnTo>
                      <a:pt x="12984" y="25451"/>
                    </a:lnTo>
                    <a:cubicBezTo>
                      <a:pt x="13319" y="25647"/>
                      <a:pt x="13649" y="25830"/>
                      <a:pt x="13961" y="26009"/>
                    </a:cubicBezTo>
                    <a:lnTo>
                      <a:pt x="13966" y="26003"/>
                    </a:lnTo>
                    <a:cubicBezTo>
                      <a:pt x="14081" y="26067"/>
                      <a:pt x="14202" y="26133"/>
                      <a:pt x="14313" y="26191"/>
                    </a:cubicBezTo>
                    <a:cubicBezTo>
                      <a:pt x="15277" y="26705"/>
                      <a:pt x="16072" y="27052"/>
                      <a:pt x="16452" y="27052"/>
                    </a:cubicBezTo>
                    <a:cubicBezTo>
                      <a:pt x="16580" y="27052"/>
                      <a:pt x="16661" y="27012"/>
                      <a:pt x="16686" y="26927"/>
                    </a:cubicBezTo>
                    <a:cubicBezTo>
                      <a:pt x="17849" y="22749"/>
                      <a:pt x="18822" y="18465"/>
                      <a:pt x="18804" y="14121"/>
                    </a:cubicBezTo>
                    <a:cubicBezTo>
                      <a:pt x="18773" y="7714"/>
                      <a:pt x="15776" y="968"/>
                      <a:pt x="10550" y="98"/>
                    </a:cubicBezTo>
                    <a:cubicBezTo>
                      <a:pt x="10541" y="94"/>
                      <a:pt x="10537" y="94"/>
                      <a:pt x="10528" y="94"/>
                    </a:cubicBezTo>
                    <a:cubicBezTo>
                      <a:pt x="10496" y="90"/>
                      <a:pt x="10465" y="86"/>
                      <a:pt x="10434" y="76"/>
                    </a:cubicBezTo>
                    <a:cubicBezTo>
                      <a:pt x="10412" y="76"/>
                      <a:pt x="10389" y="72"/>
                      <a:pt x="10372" y="67"/>
                    </a:cubicBezTo>
                    <a:cubicBezTo>
                      <a:pt x="10341" y="63"/>
                      <a:pt x="10305" y="63"/>
                      <a:pt x="10274" y="59"/>
                    </a:cubicBezTo>
                    <a:cubicBezTo>
                      <a:pt x="10234" y="54"/>
                      <a:pt x="10198" y="45"/>
                      <a:pt x="10158" y="45"/>
                    </a:cubicBezTo>
                    <a:cubicBezTo>
                      <a:pt x="10140" y="41"/>
                      <a:pt x="10127" y="41"/>
                      <a:pt x="10109" y="36"/>
                    </a:cubicBezTo>
                    <a:cubicBezTo>
                      <a:pt x="10064" y="32"/>
                      <a:pt x="10020" y="27"/>
                      <a:pt x="9975" y="27"/>
                    </a:cubicBezTo>
                    <a:cubicBezTo>
                      <a:pt x="9967" y="27"/>
                      <a:pt x="9961" y="22"/>
                      <a:pt x="9957" y="22"/>
                    </a:cubicBezTo>
                    <a:cubicBezTo>
                      <a:pt x="9772" y="8"/>
                      <a:pt x="9585" y="0"/>
                      <a:pt x="9395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8"/>
              <p:cNvSpPr/>
              <p:nvPr/>
            </p:nvSpPr>
            <p:spPr>
              <a:xfrm>
                <a:off x="3469555" y="812093"/>
                <a:ext cx="4161" cy="2827"/>
              </a:xfrm>
              <a:custGeom>
                <a:rect b="b" l="l" r="r" t="t"/>
                <a:pathLst>
                  <a:path extrusionOk="0" h="89" w="131">
                    <a:moveTo>
                      <a:pt x="66" y="1"/>
                    </a:moveTo>
                    <a:cubicBezTo>
                      <a:pt x="57" y="1"/>
                      <a:pt x="48" y="4"/>
                      <a:pt x="38" y="10"/>
                    </a:cubicBezTo>
                    <a:cubicBezTo>
                      <a:pt x="0" y="33"/>
                      <a:pt x="28" y="89"/>
                      <a:pt x="64" y="89"/>
                    </a:cubicBezTo>
                    <a:cubicBezTo>
                      <a:pt x="71" y="89"/>
                      <a:pt x="79" y="86"/>
                      <a:pt x="87" y="81"/>
                    </a:cubicBezTo>
                    <a:cubicBezTo>
                      <a:pt x="130" y="56"/>
                      <a:pt x="106" y="1"/>
                      <a:pt x="6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8"/>
              <p:cNvSpPr/>
              <p:nvPr/>
            </p:nvSpPr>
            <p:spPr>
              <a:xfrm>
                <a:off x="2966938" y="3674"/>
                <a:ext cx="574946" cy="832751"/>
              </a:xfrm>
              <a:custGeom>
                <a:rect b="b" l="l" r="r" t="t"/>
                <a:pathLst>
                  <a:path extrusionOk="0" h="26216" w="18100">
                    <a:moveTo>
                      <a:pt x="5030" y="1"/>
                    </a:moveTo>
                    <a:cubicBezTo>
                      <a:pt x="4437" y="264"/>
                      <a:pt x="3830" y="593"/>
                      <a:pt x="3202" y="990"/>
                    </a:cubicBezTo>
                    <a:cubicBezTo>
                      <a:pt x="3488" y="1700"/>
                      <a:pt x="3773" y="2408"/>
                      <a:pt x="4067" y="3112"/>
                    </a:cubicBezTo>
                    <a:cubicBezTo>
                      <a:pt x="3505" y="4219"/>
                      <a:pt x="2894" y="5302"/>
                      <a:pt x="2293" y="6359"/>
                    </a:cubicBezTo>
                    <a:cubicBezTo>
                      <a:pt x="1503" y="7763"/>
                      <a:pt x="696" y="9195"/>
                      <a:pt x="1" y="10693"/>
                    </a:cubicBezTo>
                    <a:cubicBezTo>
                      <a:pt x="68" y="10916"/>
                      <a:pt x="139" y="11148"/>
                      <a:pt x="224" y="11370"/>
                    </a:cubicBezTo>
                    <a:cubicBezTo>
                      <a:pt x="955" y="9720"/>
                      <a:pt x="1842" y="8138"/>
                      <a:pt x="2721" y="6604"/>
                    </a:cubicBezTo>
                    <a:cubicBezTo>
                      <a:pt x="3252" y="5654"/>
                      <a:pt x="3799" y="4691"/>
                      <a:pt x="4308" y="3697"/>
                    </a:cubicBezTo>
                    <a:cubicBezTo>
                      <a:pt x="4719" y="4678"/>
                      <a:pt x="5129" y="5654"/>
                      <a:pt x="5538" y="6622"/>
                    </a:cubicBezTo>
                    <a:cubicBezTo>
                      <a:pt x="4526" y="9489"/>
                      <a:pt x="3340" y="12302"/>
                      <a:pt x="1985" y="15027"/>
                    </a:cubicBezTo>
                    <a:cubicBezTo>
                      <a:pt x="2083" y="15192"/>
                      <a:pt x="2186" y="15352"/>
                      <a:pt x="2284" y="15517"/>
                    </a:cubicBezTo>
                    <a:cubicBezTo>
                      <a:pt x="3622" y="12842"/>
                      <a:pt x="4803" y="10086"/>
                      <a:pt x="5816" y="7281"/>
                    </a:cubicBezTo>
                    <a:cubicBezTo>
                      <a:pt x="6069" y="7874"/>
                      <a:pt x="6318" y="8463"/>
                      <a:pt x="6569" y="9057"/>
                    </a:cubicBezTo>
                    <a:cubicBezTo>
                      <a:pt x="6823" y="9658"/>
                      <a:pt x="7086" y="10261"/>
                      <a:pt x="7353" y="10858"/>
                    </a:cubicBezTo>
                    <a:cubicBezTo>
                      <a:pt x="6386" y="13448"/>
                      <a:pt x="5468" y="16070"/>
                      <a:pt x="4612" y="18701"/>
                    </a:cubicBezTo>
                    <a:cubicBezTo>
                      <a:pt x="4732" y="18848"/>
                      <a:pt x="4857" y="18986"/>
                      <a:pt x="4981" y="19137"/>
                    </a:cubicBezTo>
                    <a:cubicBezTo>
                      <a:pt x="5810" y="16565"/>
                      <a:pt x="6698" y="14010"/>
                      <a:pt x="7639" y="11486"/>
                    </a:cubicBezTo>
                    <a:cubicBezTo>
                      <a:pt x="8197" y="12690"/>
                      <a:pt x="8775" y="13877"/>
                      <a:pt x="9374" y="15058"/>
                    </a:cubicBezTo>
                    <a:cubicBezTo>
                      <a:pt x="8798" y="17256"/>
                      <a:pt x="8240" y="19472"/>
                      <a:pt x="7701" y="21684"/>
                    </a:cubicBezTo>
                    <a:cubicBezTo>
                      <a:pt x="7826" y="21773"/>
                      <a:pt x="7973" y="21871"/>
                      <a:pt x="8125" y="21973"/>
                    </a:cubicBezTo>
                    <a:cubicBezTo>
                      <a:pt x="8642" y="19882"/>
                      <a:pt x="9168" y="17791"/>
                      <a:pt x="9708" y="15709"/>
                    </a:cubicBezTo>
                    <a:cubicBezTo>
                      <a:pt x="10265" y="16797"/>
                      <a:pt x="10835" y="17875"/>
                      <a:pt x="11415" y="18950"/>
                    </a:cubicBezTo>
                    <a:cubicBezTo>
                      <a:pt x="11068" y="20453"/>
                      <a:pt x="10747" y="21973"/>
                      <a:pt x="10470" y="23498"/>
                    </a:cubicBezTo>
                    <a:cubicBezTo>
                      <a:pt x="10621" y="23588"/>
                      <a:pt x="10765" y="23681"/>
                      <a:pt x="10916" y="23775"/>
                    </a:cubicBezTo>
                    <a:cubicBezTo>
                      <a:pt x="11166" y="22374"/>
                      <a:pt x="11446" y="20979"/>
                      <a:pt x="11763" y="19602"/>
                    </a:cubicBezTo>
                    <a:cubicBezTo>
                      <a:pt x="12280" y="20555"/>
                      <a:pt x="12802" y="21510"/>
                      <a:pt x="13323" y="22468"/>
                    </a:cubicBezTo>
                    <a:cubicBezTo>
                      <a:pt x="12940" y="24979"/>
                      <a:pt x="12940" y="24983"/>
                      <a:pt x="12940" y="24983"/>
                    </a:cubicBezTo>
                    <a:cubicBezTo>
                      <a:pt x="13092" y="25059"/>
                      <a:pt x="13247" y="25148"/>
                      <a:pt x="13395" y="25228"/>
                    </a:cubicBezTo>
                    <a:cubicBezTo>
                      <a:pt x="13537" y="24279"/>
                      <a:pt x="13636" y="23623"/>
                      <a:pt x="13702" y="23172"/>
                    </a:cubicBezTo>
                    <a:cubicBezTo>
                      <a:pt x="14233" y="24149"/>
                      <a:pt x="14764" y="25125"/>
                      <a:pt x="15286" y="26107"/>
                    </a:cubicBezTo>
                    <a:cubicBezTo>
                      <a:pt x="15286" y="26111"/>
                      <a:pt x="15290" y="26115"/>
                      <a:pt x="15290" y="26115"/>
                    </a:cubicBezTo>
                    <a:cubicBezTo>
                      <a:pt x="15327" y="26187"/>
                      <a:pt x="15381" y="26216"/>
                      <a:pt x="15436" y="26216"/>
                    </a:cubicBezTo>
                    <a:cubicBezTo>
                      <a:pt x="15475" y="26216"/>
                      <a:pt x="15514" y="26202"/>
                      <a:pt x="15548" y="26178"/>
                    </a:cubicBezTo>
                    <a:cubicBezTo>
                      <a:pt x="15634" y="26120"/>
                      <a:pt x="15687" y="26004"/>
                      <a:pt x="15634" y="25893"/>
                    </a:cubicBezTo>
                    <a:cubicBezTo>
                      <a:pt x="15023" y="24648"/>
                      <a:pt x="14443" y="23386"/>
                      <a:pt x="13881" y="22121"/>
                    </a:cubicBezTo>
                    <a:lnTo>
                      <a:pt x="13881" y="22121"/>
                    </a:lnTo>
                    <a:lnTo>
                      <a:pt x="16690" y="23405"/>
                    </a:lnTo>
                    <a:cubicBezTo>
                      <a:pt x="16735" y="23244"/>
                      <a:pt x="16774" y="23084"/>
                      <a:pt x="16811" y="22932"/>
                    </a:cubicBezTo>
                    <a:cubicBezTo>
                      <a:pt x="14537" y="21888"/>
                      <a:pt x="13819" y="21563"/>
                      <a:pt x="13591" y="21456"/>
                    </a:cubicBezTo>
                    <a:cubicBezTo>
                      <a:pt x="13154" y="20462"/>
                      <a:pt x="12731" y="19458"/>
                      <a:pt x="12316" y="18451"/>
                    </a:cubicBezTo>
                    <a:lnTo>
                      <a:pt x="12316" y="18451"/>
                    </a:lnTo>
                    <a:cubicBezTo>
                      <a:pt x="13979" y="19236"/>
                      <a:pt x="15634" y="20056"/>
                      <a:pt x="17260" y="20917"/>
                    </a:cubicBezTo>
                    <a:cubicBezTo>
                      <a:pt x="17297" y="20752"/>
                      <a:pt x="17332" y="20591"/>
                      <a:pt x="17359" y="20427"/>
                    </a:cubicBezTo>
                    <a:cubicBezTo>
                      <a:pt x="15611" y="19499"/>
                      <a:pt x="13836" y="18620"/>
                      <a:pt x="12044" y="17791"/>
                    </a:cubicBezTo>
                    <a:cubicBezTo>
                      <a:pt x="11514" y="16498"/>
                      <a:pt x="10992" y="15200"/>
                      <a:pt x="10475" y="13903"/>
                    </a:cubicBezTo>
                    <a:lnTo>
                      <a:pt x="10475" y="13903"/>
                    </a:lnTo>
                    <a:cubicBezTo>
                      <a:pt x="12909" y="15027"/>
                      <a:pt x="15388" y="16097"/>
                      <a:pt x="17881" y="17114"/>
                    </a:cubicBezTo>
                    <a:cubicBezTo>
                      <a:pt x="17898" y="16943"/>
                      <a:pt x="17921" y="16779"/>
                      <a:pt x="17934" y="16614"/>
                    </a:cubicBezTo>
                    <a:cubicBezTo>
                      <a:pt x="15334" y="15552"/>
                      <a:pt x="12753" y="14434"/>
                      <a:pt x="10212" y="13252"/>
                    </a:cubicBezTo>
                    <a:cubicBezTo>
                      <a:pt x="9734" y="12053"/>
                      <a:pt x="9253" y="10849"/>
                      <a:pt x="8767" y="9654"/>
                    </a:cubicBezTo>
                    <a:lnTo>
                      <a:pt x="8767" y="9654"/>
                    </a:lnTo>
                    <a:cubicBezTo>
                      <a:pt x="11794" y="10938"/>
                      <a:pt x="14916" y="12021"/>
                      <a:pt x="18099" y="12868"/>
                    </a:cubicBezTo>
                    <a:cubicBezTo>
                      <a:pt x="18095" y="12699"/>
                      <a:pt x="18085" y="12529"/>
                      <a:pt x="18081" y="12360"/>
                    </a:cubicBezTo>
                    <a:cubicBezTo>
                      <a:pt x="14831" y="11486"/>
                      <a:pt x="11648" y="10376"/>
                      <a:pt x="8571" y="9043"/>
                    </a:cubicBezTo>
                    <a:lnTo>
                      <a:pt x="8571" y="9034"/>
                    </a:lnTo>
                    <a:cubicBezTo>
                      <a:pt x="8544" y="9025"/>
                      <a:pt x="8522" y="9016"/>
                      <a:pt x="8504" y="9008"/>
                    </a:cubicBezTo>
                    <a:cubicBezTo>
                      <a:pt x="8316" y="8548"/>
                      <a:pt x="8125" y="8088"/>
                      <a:pt x="7938" y="7634"/>
                    </a:cubicBezTo>
                    <a:cubicBezTo>
                      <a:pt x="7656" y="6970"/>
                      <a:pt x="7389" y="6301"/>
                      <a:pt x="7126" y="5627"/>
                    </a:cubicBezTo>
                    <a:lnTo>
                      <a:pt x="7126" y="5627"/>
                    </a:lnTo>
                    <a:lnTo>
                      <a:pt x="17190" y="7211"/>
                    </a:lnTo>
                    <a:cubicBezTo>
                      <a:pt x="17132" y="7036"/>
                      <a:pt x="17073" y="6867"/>
                      <a:pt x="17015" y="6693"/>
                    </a:cubicBezTo>
                    <a:cubicBezTo>
                      <a:pt x="10559" y="5676"/>
                      <a:pt x="7964" y="5271"/>
                      <a:pt x="6921" y="5106"/>
                    </a:cubicBezTo>
                    <a:cubicBezTo>
                      <a:pt x="6489" y="3982"/>
                      <a:pt x="6069" y="2859"/>
                      <a:pt x="5655" y="1731"/>
                    </a:cubicBezTo>
                    <a:lnTo>
                      <a:pt x="5655" y="1731"/>
                    </a:lnTo>
                    <a:cubicBezTo>
                      <a:pt x="8713" y="1815"/>
                      <a:pt x="11786" y="2060"/>
                      <a:pt x="14822" y="2470"/>
                    </a:cubicBezTo>
                    <a:cubicBezTo>
                      <a:pt x="14675" y="2279"/>
                      <a:pt x="14527" y="2101"/>
                      <a:pt x="14376" y="1922"/>
                    </a:cubicBezTo>
                    <a:cubicBezTo>
                      <a:pt x="11424" y="1548"/>
                      <a:pt x="8446" y="1316"/>
                      <a:pt x="5476" y="1240"/>
                    </a:cubicBezTo>
                    <a:cubicBezTo>
                      <a:pt x="5329" y="830"/>
                      <a:pt x="5178" y="416"/>
                      <a:pt x="503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8"/>
              <p:cNvSpPr/>
              <p:nvPr/>
            </p:nvSpPr>
            <p:spPr>
              <a:xfrm>
                <a:off x="877881" y="-133487"/>
                <a:ext cx="532572" cy="825414"/>
              </a:xfrm>
              <a:custGeom>
                <a:rect b="b" l="l" r="r" t="t"/>
                <a:pathLst>
                  <a:path extrusionOk="0" h="25985" w="16766">
                    <a:moveTo>
                      <a:pt x="8416" y="1"/>
                    </a:moveTo>
                    <a:cubicBezTo>
                      <a:pt x="7684" y="1"/>
                      <a:pt x="6894" y="79"/>
                      <a:pt x="6042" y="244"/>
                    </a:cubicBezTo>
                    <a:cubicBezTo>
                      <a:pt x="6032" y="244"/>
                      <a:pt x="6028" y="248"/>
                      <a:pt x="6019" y="248"/>
                    </a:cubicBezTo>
                    <a:cubicBezTo>
                      <a:pt x="5943" y="261"/>
                      <a:pt x="5872" y="279"/>
                      <a:pt x="5792" y="293"/>
                    </a:cubicBezTo>
                    <a:cubicBezTo>
                      <a:pt x="4147" y="635"/>
                      <a:pt x="2916" y="1367"/>
                      <a:pt x="2029" y="2357"/>
                    </a:cubicBezTo>
                    <a:cubicBezTo>
                      <a:pt x="2019" y="2370"/>
                      <a:pt x="2007" y="2380"/>
                      <a:pt x="1998" y="2392"/>
                    </a:cubicBezTo>
                    <a:cubicBezTo>
                      <a:pt x="1988" y="2401"/>
                      <a:pt x="1984" y="2411"/>
                      <a:pt x="1976" y="2415"/>
                    </a:cubicBezTo>
                    <a:cubicBezTo>
                      <a:pt x="883" y="3658"/>
                      <a:pt x="317" y="5290"/>
                      <a:pt x="116" y="7056"/>
                    </a:cubicBezTo>
                    <a:lnTo>
                      <a:pt x="116" y="7065"/>
                    </a:lnTo>
                    <a:cubicBezTo>
                      <a:pt x="107" y="7123"/>
                      <a:pt x="103" y="7185"/>
                      <a:pt x="93" y="7248"/>
                    </a:cubicBezTo>
                    <a:cubicBezTo>
                      <a:pt x="93" y="7261"/>
                      <a:pt x="89" y="7275"/>
                      <a:pt x="89" y="7292"/>
                    </a:cubicBezTo>
                    <a:cubicBezTo>
                      <a:pt x="0" y="8233"/>
                      <a:pt x="9" y="9214"/>
                      <a:pt x="93" y="10182"/>
                    </a:cubicBezTo>
                    <a:cubicBezTo>
                      <a:pt x="93" y="10196"/>
                      <a:pt x="99" y="10204"/>
                      <a:pt x="99" y="10213"/>
                    </a:cubicBezTo>
                    <a:cubicBezTo>
                      <a:pt x="125" y="10525"/>
                      <a:pt x="161" y="10838"/>
                      <a:pt x="206" y="11149"/>
                    </a:cubicBezTo>
                    <a:cubicBezTo>
                      <a:pt x="558" y="13713"/>
                      <a:pt x="1302" y="16299"/>
                      <a:pt x="2430" y="18609"/>
                    </a:cubicBezTo>
                    <a:cubicBezTo>
                      <a:pt x="2550" y="18859"/>
                      <a:pt x="3272" y="19946"/>
                      <a:pt x="4182" y="21218"/>
                    </a:cubicBezTo>
                    <a:lnTo>
                      <a:pt x="4182" y="21222"/>
                    </a:lnTo>
                    <a:cubicBezTo>
                      <a:pt x="4445" y="21588"/>
                      <a:pt x="4721" y="21971"/>
                      <a:pt x="5003" y="22345"/>
                    </a:cubicBezTo>
                    <a:cubicBezTo>
                      <a:pt x="5270" y="22706"/>
                      <a:pt x="5546" y="23068"/>
                      <a:pt x="5814" y="23411"/>
                    </a:cubicBezTo>
                    <a:lnTo>
                      <a:pt x="5814" y="23416"/>
                    </a:lnTo>
                    <a:cubicBezTo>
                      <a:pt x="6032" y="23696"/>
                      <a:pt x="6252" y="23963"/>
                      <a:pt x="6456" y="24222"/>
                    </a:cubicBezTo>
                    <a:cubicBezTo>
                      <a:pt x="6460" y="24222"/>
                      <a:pt x="6460" y="24218"/>
                      <a:pt x="6460" y="24218"/>
                    </a:cubicBezTo>
                    <a:cubicBezTo>
                      <a:pt x="6541" y="24311"/>
                      <a:pt x="6617" y="24405"/>
                      <a:pt x="6697" y="24498"/>
                    </a:cubicBezTo>
                    <a:cubicBezTo>
                      <a:pt x="7433" y="25373"/>
                      <a:pt x="8058" y="25984"/>
                      <a:pt x="8346" y="25984"/>
                    </a:cubicBezTo>
                    <a:cubicBezTo>
                      <a:pt x="8395" y="25984"/>
                      <a:pt x="8434" y="25967"/>
                      <a:pt x="8462" y="25930"/>
                    </a:cubicBezTo>
                    <a:cubicBezTo>
                      <a:pt x="10875" y="22769"/>
                      <a:pt x="13158" y="19452"/>
                      <a:pt x="14616" y="15746"/>
                    </a:cubicBezTo>
                    <a:cubicBezTo>
                      <a:pt x="16765" y="10284"/>
                      <a:pt x="16506" y="3520"/>
                      <a:pt x="12356" y="1005"/>
                    </a:cubicBezTo>
                    <a:cubicBezTo>
                      <a:pt x="12346" y="1001"/>
                      <a:pt x="12342" y="1001"/>
                      <a:pt x="12337" y="997"/>
                    </a:cubicBezTo>
                    <a:cubicBezTo>
                      <a:pt x="12311" y="979"/>
                      <a:pt x="12284" y="966"/>
                      <a:pt x="12261" y="952"/>
                    </a:cubicBezTo>
                    <a:cubicBezTo>
                      <a:pt x="12244" y="939"/>
                      <a:pt x="12226" y="930"/>
                      <a:pt x="12212" y="921"/>
                    </a:cubicBezTo>
                    <a:cubicBezTo>
                      <a:pt x="12185" y="908"/>
                      <a:pt x="12159" y="894"/>
                      <a:pt x="12132" y="876"/>
                    </a:cubicBezTo>
                    <a:cubicBezTo>
                      <a:pt x="12101" y="863"/>
                      <a:pt x="12070" y="845"/>
                      <a:pt x="12039" y="828"/>
                    </a:cubicBezTo>
                    <a:cubicBezTo>
                      <a:pt x="12025" y="818"/>
                      <a:pt x="12012" y="814"/>
                      <a:pt x="11998" y="805"/>
                    </a:cubicBezTo>
                    <a:cubicBezTo>
                      <a:pt x="11963" y="787"/>
                      <a:pt x="11923" y="769"/>
                      <a:pt x="11887" y="752"/>
                    </a:cubicBezTo>
                    <a:cubicBezTo>
                      <a:pt x="11883" y="748"/>
                      <a:pt x="11878" y="748"/>
                      <a:pt x="11874" y="742"/>
                    </a:cubicBezTo>
                    <a:cubicBezTo>
                      <a:pt x="10911" y="266"/>
                      <a:pt x="9763" y="1"/>
                      <a:pt x="8416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8"/>
              <p:cNvSpPr/>
              <p:nvPr/>
            </p:nvSpPr>
            <p:spPr>
              <a:xfrm>
                <a:off x="1148645" y="671851"/>
                <a:ext cx="3653" cy="2668"/>
              </a:xfrm>
              <a:custGeom>
                <a:rect b="b" l="l" r="r" t="t"/>
                <a:pathLst>
                  <a:path extrusionOk="0" h="84" w="115">
                    <a:moveTo>
                      <a:pt x="53" y="1"/>
                    </a:moveTo>
                    <a:cubicBezTo>
                      <a:pt x="51" y="1"/>
                      <a:pt x="48" y="1"/>
                      <a:pt x="46" y="2"/>
                    </a:cubicBezTo>
                    <a:cubicBezTo>
                      <a:pt x="0" y="14"/>
                      <a:pt x="12" y="83"/>
                      <a:pt x="53" y="83"/>
                    </a:cubicBezTo>
                    <a:cubicBezTo>
                      <a:pt x="56" y="83"/>
                      <a:pt x="60" y="83"/>
                      <a:pt x="64" y="82"/>
                    </a:cubicBezTo>
                    <a:cubicBezTo>
                      <a:pt x="114" y="74"/>
                      <a:pt x="101" y="1"/>
                      <a:pt x="5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8"/>
              <p:cNvSpPr/>
              <p:nvPr/>
            </p:nvSpPr>
            <p:spPr>
              <a:xfrm>
                <a:off x="879310" y="-133265"/>
                <a:ext cx="504492" cy="821506"/>
              </a:xfrm>
              <a:custGeom>
                <a:rect b="b" l="l" r="r" t="t"/>
                <a:pathLst>
                  <a:path extrusionOk="0" h="25862" w="15882">
                    <a:moveTo>
                      <a:pt x="7950" y="0"/>
                    </a:moveTo>
                    <a:cubicBezTo>
                      <a:pt x="7357" y="27"/>
                      <a:pt x="6728" y="99"/>
                      <a:pt x="6059" y="223"/>
                    </a:cubicBezTo>
                    <a:cubicBezTo>
                      <a:pt x="6059" y="923"/>
                      <a:pt x="6063" y="1623"/>
                      <a:pt x="6073" y="2319"/>
                    </a:cubicBezTo>
                    <a:cubicBezTo>
                      <a:pt x="5221" y="3072"/>
                      <a:pt x="4334" y="3785"/>
                      <a:pt x="3464" y="4486"/>
                    </a:cubicBezTo>
                    <a:cubicBezTo>
                      <a:pt x="2314" y="5413"/>
                      <a:pt x="1137" y="6359"/>
                      <a:pt x="40" y="7392"/>
                    </a:cubicBezTo>
                    <a:cubicBezTo>
                      <a:pt x="21" y="7611"/>
                      <a:pt x="4" y="7830"/>
                      <a:pt x="0" y="8048"/>
                    </a:cubicBezTo>
                    <a:cubicBezTo>
                      <a:pt x="1181" y="6894"/>
                      <a:pt x="2474" y="5845"/>
                      <a:pt x="3740" y="4834"/>
                    </a:cubicBezTo>
                    <a:cubicBezTo>
                      <a:pt x="4516" y="4209"/>
                      <a:pt x="5310" y="3571"/>
                      <a:pt x="6081" y="2902"/>
                    </a:cubicBezTo>
                    <a:cubicBezTo>
                      <a:pt x="6094" y="3875"/>
                      <a:pt x="6112" y="4847"/>
                      <a:pt x="6135" y="5810"/>
                    </a:cubicBezTo>
                    <a:cubicBezTo>
                      <a:pt x="4302" y="7905"/>
                      <a:pt x="2332" y="9899"/>
                      <a:pt x="254" y="11757"/>
                    </a:cubicBezTo>
                    <a:cubicBezTo>
                      <a:pt x="285" y="11932"/>
                      <a:pt x="316" y="12101"/>
                      <a:pt x="342" y="12275"/>
                    </a:cubicBezTo>
                    <a:cubicBezTo>
                      <a:pt x="2390" y="10452"/>
                      <a:pt x="4334" y="8512"/>
                      <a:pt x="6148" y="6466"/>
                    </a:cubicBezTo>
                    <a:cubicBezTo>
                      <a:pt x="6162" y="7054"/>
                      <a:pt x="6175" y="7643"/>
                      <a:pt x="6184" y="8231"/>
                    </a:cubicBezTo>
                    <a:cubicBezTo>
                      <a:pt x="6197" y="8833"/>
                      <a:pt x="6215" y="9435"/>
                      <a:pt x="6242" y="10032"/>
                    </a:cubicBezTo>
                    <a:cubicBezTo>
                      <a:pt x="4538" y="11909"/>
                      <a:pt x="2867" y="13831"/>
                      <a:pt x="1244" y="15780"/>
                    </a:cubicBezTo>
                    <a:cubicBezTo>
                      <a:pt x="1297" y="15945"/>
                      <a:pt x="1355" y="16105"/>
                      <a:pt x="1408" y="16274"/>
                    </a:cubicBezTo>
                    <a:cubicBezTo>
                      <a:pt x="2987" y="14366"/>
                      <a:pt x="4614" y="12494"/>
                      <a:pt x="6273" y="10660"/>
                    </a:cubicBezTo>
                    <a:cubicBezTo>
                      <a:pt x="6335" y="11878"/>
                      <a:pt x="6425" y="13086"/>
                      <a:pt x="6536" y="14294"/>
                    </a:cubicBezTo>
                    <a:cubicBezTo>
                      <a:pt x="5301" y="15967"/>
                      <a:pt x="4071" y="17665"/>
                      <a:pt x="2863" y="19365"/>
                    </a:cubicBezTo>
                    <a:cubicBezTo>
                      <a:pt x="2937" y="19484"/>
                      <a:pt x="3032" y="19618"/>
                      <a:pt x="3120" y="19756"/>
                    </a:cubicBezTo>
                    <a:cubicBezTo>
                      <a:pt x="4271" y="18151"/>
                      <a:pt x="5431" y="16546"/>
                      <a:pt x="6598" y="14959"/>
                    </a:cubicBezTo>
                    <a:cubicBezTo>
                      <a:pt x="6701" y="16074"/>
                      <a:pt x="6822" y="17188"/>
                      <a:pt x="6950" y="18299"/>
                    </a:cubicBezTo>
                    <a:cubicBezTo>
                      <a:pt x="6144" y="19462"/>
                      <a:pt x="5355" y="20649"/>
                      <a:pt x="4602" y="21853"/>
                    </a:cubicBezTo>
                    <a:cubicBezTo>
                      <a:pt x="4699" y="21977"/>
                      <a:pt x="4789" y="22106"/>
                      <a:pt x="4886" y="22240"/>
                    </a:cubicBezTo>
                    <a:cubicBezTo>
                      <a:pt x="5573" y="21130"/>
                      <a:pt x="6287" y="20038"/>
                      <a:pt x="7026" y="18972"/>
                    </a:cubicBezTo>
                    <a:cubicBezTo>
                      <a:pt x="7143" y="19962"/>
                      <a:pt x="7259" y="20952"/>
                      <a:pt x="7378" y="21941"/>
                    </a:cubicBezTo>
                    <a:lnTo>
                      <a:pt x="6201" y="23952"/>
                    </a:lnTo>
                    <a:cubicBezTo>
                      <a:pt x="6304" y="24073"/>
                      <a:pt x="6407" y="24197"/>
                      <a:pt x="6501" y="24318"/>
                    </a:cubicBezTo>
                    <a:cubicBezTo>
                      <a:pt x="6946" y="23555"/>
                      <a:pt x="7254" y="23034"/>
                      <a:pt x="7464" y="22672"/>
                    </a:cubicBezTo>
                    <a:cubicBezTo>
                      <a:pt x="7584" y="23680"/>
                      <a:pt x="7705" y="24693"/>
                      <a:pt x="7812" y="25705"/>
                    </a:cubicBezTo>
                    <a:cubicBezTo>
                      <a:pt x="7812" y="25709"/>
                      <a:pt x="7812" y="25714"/>
                      <a:pt x="7816" y="25718"/>
                    </a:cubicBezTo>
                    <a:cubicBezTo>
                      <a:pt x="7823" y="25817"/>
                      <a:pt x="7891" y="25862"/>
                      <a:pt x="7965" y="25862"/>
                    </a:cubicBezTo>
                    <a:cubicBezTo>
                      <a:pt x="7980" y="25862"/>
                      <a:pt x="7996" y="25860"/>
                      <a:pt x="8012" y="25856"/>
                    </a:cubicBezTo>
                    <a:cubicBezTo>
                      <a:pt x="8106" y="25839"/>
                      <a:pt x="8191" y="25758"/>
                      <a:pt x="8181" y="25638"/>
                    </a:cubicBezTo>
                    <a:cubicBezTo>
                      <a:pt x="8088" y="24376"/>
                      <a:pt x="8020" y="23106"/>
                      <a:pt x="7972" y="21834"/>
                    </a:cubicBezTo>
                    <a:lnTo>
                      <a:pt x="7972" y="21834"/>
                    </a:lnTo>
                    <a:lnTo>
                      <a:pt x="9930" y="23886"/>
                    </a:lnTo>
                    <a:cubicBezTo>
                      <a:pt x="10018" y="23761"/>
                      <a:pt x="10107" y="23641"/>
                      <a:pt x="10193" y="23520"/>
                    </a:cubicBezTo>
                    <a:cubicBezTo>
                      <a:pt x="8605" y="21861"/>
                      <a:pt x="8106" y="21340"/>
                      <a:pt x="7950" y="21174"/>
                    </a:cubicBezTo>
                    <a:cubicBezTo>
                      <a:pt x="7919" y="20176"/>
                      <a:pt x="7901" y="19177"/>
                      <a:pt x="7887" y="18183"/>
                    </a:cubicBezTo>
                    <a:lnTo>
                      <a:pt x="7887" y="18183"/>
                    </a:lnTo>
                    <a:cubicBezTo>
                      <a:pt x="9037" y="19414"/>
                      <a:pt x="10166" y="20675"/>
                      <a:pt x="11258" y="21960"/>
                    </a:cubicBezTo>
                    <a:cubicBezTo>
                      <a:pt x="11347" y="21830"/>
                      <a:pt x="11428" y="21705"/>
                      <a:pt x="11508" y="21571"/>
                    </a:cubicBezTo>
                    <a:cubicBezTo>
                      <a:pt x="10335" y="20194"/>
                      <a:pt x="9127" y="18842"/>
                      <a:pt x="7878" y="17527"/>
                    </a:cubicBezTo>
                    <a:cubicBezTo>
                      <a:pt x="7865" y="16247"/>
                      <a:pt x="7865" y="14968"/>
                      <a:pt x="7865" y="13683"/>
                    </a:cubicBezTo>
                    <a:lnTo>
                      <a:pt x="7865" y="13683"/>
                    </a:lnTo>
                    <a:cubicBezTo>
                      <a:pt x="9555" y="15467"/>
                      <a:pt x="11298" y="17224"/>
                      <a:pt x="13077" y="18932"/>
                    </a:cubicBezTo>
                    <a:cubicBezTo>
                      <a:pt x="13148" y="18799"/>
                      <a:pt x="13224" y="18659"/>
                      <a:pt x="13291" y="18526"/>
                    </a:cubicBezTo>
                    <a:cubicBezTo>
                      <a:pt x="11441" y="16739"/>
                      <a:pt x="9626" y="14910"/>
                      <a:pt x="7860" y="13041"/>
                    </a:cubicBezTo>
                    <a:cubicBezTo>
                      <a:pt x="7860" y="11856"/>
                      <a:pt x="7860" y="10670"/>
                      <a:pt x="7851" y="9489"/>
                    </a:cubicBezTo>
                    <a:lnTo>
                      <a:pt x="7851" y="9489"/>
                    </a:lnTo>
                    <a:cubicBezTo>
                      <a:pt x="9992" y="11611"/>
                      <a:pt x="12284" y="13590"/>
                      <a:pt x="14704" y="15391"/>
                    </a:cubicBezTo>
                    <a:cubicBezTo>
                      <a:pt x="14758" y="15245"/>
                      <a:pt x="14811" y="15101"/>
                      <a:pt x="14861" y="14955"/>
                    </a:cubicBezTo>
                    <a:cubicBezTo>
                      <a:pt x="12395" y="13109"/>
                      <a:pt x="10059" y="11080"/>
                      <a:pt x="7892" y="8900"/>
                    </a:cubicBezTo>
                    <a:lnTo>
                      <a:pt x="7896" y="8890"/>
                    </a:lnTo>
                    <a:cubicBezTo>
                      <a:pt x="7878" y="8878"/>
                      <a:pt x="7865" y="8859"/>
                      <a:pt x="7847" y="8847"/>
                    </a:cubicBezTo>
                    <a:cubicBezTo>
                      <a:pt x="7843" y="8392"/>
                      <a:pt x="7839" y="7941"/>
                      <a:pt x="7833" y="7487"/>
                    </a:cubicBezTo>
                    <a:cubicBezTo>
                      <a:pt x="7820" y="6826"/>
                      <a:pt x="7820" y="6166"/>
                      <a:pt x="7825" y="5503"/>
                    </a:cubicBezTo>
                    <a:lnTo>
                      <a:pt x="7825" y="5503"/>
                    </a:lnTo>
                    <a:lnTo>
                      <a:pt x="15850" y="10269"/>
                    </a:lnTo>
                    <a:cubicBezTo>
                      <a:pt x="15859" y="10099"/>
                      <a:pt x="15873" y="9938"/>
                      <a:pt x="15881" y="9769"/>
                    </a:cubicBezTo>
                    <a:cubicBezTo>
                      <a:pt x="10732" y="6711"/>
                      <a:pt x="8658" y="5484"/>
                      <a:pt x="7829" y="4989"/>
                    </a:cubicBezTo>
                    <a:cubicBezTo>
                      <a:pt x="7839" y="3888"/>
                      <a:pt x="7865" y="2787"/>
                      <a:pt x="7896" y="1686"/>
                    </a:cubicBezTo>
                    <a:cubicBezTo>
                      <a:pt x="10469" y="2795"/>
                      <a:pt x="13002" y="4048"/>
                      <a:pt x="15445" y="5427"/>
                    </a:cubicBezTo>
                    <a:cubicBezTo>
                      <a:pt x="15391" y="5217"/>
                      <a:pt x="15320" y="5011"/>
                      <a:pt x="15253" y="4811"/>
                    </a:cubicBezTo>
                    <a:cubicBezTo>
                      <a:pt x="12868" y="3491"/>
                      <a:pt x="10411" y="2278"/>
                      <a:pt x="7909" y="1208"/>
                    </a:cubicBezTo>
                    <a:cubicBezTo>
                      <a:pt x="7923" y="807"/>
                      <a:pt x="7936" y="406"/>
                      <a:pt x="795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8"/>
              <p:cNvSpPr/>
              <p:nvPr/>
            </p:nvSpPr>
            <p:spPr>
              <a:xfrm>
                <a:off x="5439144" y="646566"/>
                <a:ext cx="761725" cy="666398"/>
              </a:xfrm>
              <a:custGeom>
                <a:rect b="b" l="l" r="r" t="t"/>
                <a:pathLst>
                  <a:path extrusionOk="0" h="20979" w="23980">
                    <a:moveTo>
                      <a:pt x="23646" y="0"/>
                    </a:moveTo>
                    <a:cubicBezTo>
                      <a:pt x="23644" y="0"/>
                      <a:pt x="23643" y="0"/>
                      <a:pt x="23641" y="0"/>
                    </a:cubicBezTo>
                    <a:cubicBezTo>
                      <a:pt x="19455" y="143"/>
                      <a:pt x="15228" y="490"/>
                      <a:pt x="11232" y="1775"/>
                    </a:cubicBezTo>
                    <a:cubicBezTo>
                      <a:pt x="5346" y="3665"/>
                      <a:pt x="0" y="8387"/>
                      <a:pt x="723" y="13451"/>
                    </a:cubicBezTo>
                    <a:lnTo>
                      <a:pt x="723" y="13470"/>
                    </a:lnTo>
                    <a:cubicBezTo>
                      <a:pt x="728" y="13501"/>
                      <a:pt x="732" y="13532"/>
                      <a:pt x="736" y="13564"/>
                    </a:cubicBezTo>
                    <a:cubicBezTo>
                      <a:pt x="741" y="13585"/>
                      <a:pt x="745" y="13603"/>
                      <a:pt x="749" y="13626"/>
                    </a:cubicBezTo>
                    <a:cubicBezTo>
                      <a:pt x="755" y="13653"/>
                      <a:pt x="759" y="13684"/>
                      <a:pt x="763" y="13715"/>
                    </a:cubicBezTo>
                    <a:cubicBezTo>
                      <a:pt x="772" y="13755"/>
                      <a:pt x="776" y="13791"/>
                      <a:pt x="786" y="13826"/>
                    </a:cubicBezTo>
                    <a:cubicBezTo>
                      <a:pt x="790" y="13844"/>
                      <a:pt x="794" y="13858"/>
                      <a:pt x="794" y="13875"/>
                    </a:cubicBezTo>
                    <a:cubicBezTo>
                      <a:pt x="803" y="13916"/>
                      <a:pt x="812" y="13960"/>
                      <a:pt x="825" y="14005"/>
                    </a:cubicBezTo>
                    <a:lnTo>
                      <a:pt x="825" y="14019"/>
                    </a:lnTo>
                    <a:cubicBezTo>
                      <a:pt x="1218" y="15717"/>
                      <a:pt x="2311" y="17447"/>
                      <a:pt x="4313" y="19110"/>
                    </a:cubicBezTo>
                    <a:cubicBezTo>
                      <a:pt x="4317" y="19114"/>
                      <a:pt x="4321" y="19119"/>
                      <a:pt x="4326" y="19123"/>
                    </a:cubicBezTo>
                    <a:cubicBezTo>
                      <a:pt x="4388" y="19172"/>
                      <a:pt x="4451" y="19226"/>
                      <a:pt x="4517" y="19275"/>
                    </a:cubicBezTo>
                    <a:cubicBezTo>
                      <a:pt x="5895" y="20390"/>
                      <a:pt x="7313" y="20907"/>
                      <a:pt x="8709" y="20969"/>
                    </a:cubicBezTo>
                    <a:cubicBezTo>
                      <a:pt x="8727" y="20969"/>
                      <a:pt x="8744" y="20969"/>
                      <a:pt x="8762" y="20974"/>
                    </a:cubicBezTo>
                    <a:lnTo>
                      <a:pt x="8793" y="20974"/>
                    </a:lnTo>
                    <a:cubicBezTo>
                      <a:pt x="8872" y="20977"/>
                      <a:pt x="8951" y="20978"/>
                      <a:pt x="9030" y="20978"/>
                    </a:cubicBezTo>
                    <a:cubicBezTo>
                      <a:pt x="10691" y="20978"/>
                      <a:pt x="12316" y="20361"/>
                      <a:pt x="13818" y="19396"/>
                    </a:cubicBezTo>
                    <a:cubicBezTo>
                      <a:pt x="13823" y="19396"/>
                      <a:pt x="13823" y="19391"/>
                      <a:pt x="13827" y="19391"/>
                    </a:cubicBezTo>
                    <a:cubicBezTo>
                      <a:pt x="13881" y="19355"/>
                      <a:pt x="13934" y="19320"/>
                      <a:pt x="13988" y="19284"/>
                    </a:cubicBezTo>
                    <a:cubicBezTo>
                      <a:pt x="14001" y="19275"/>
                      <a:pt x="14014" y="19266"/>
                      <a:pt x="14028" y="19257"/>
                    </a:cubicBezTo>
                    <a:cubicBezTo>
                      <a:pt x="14858" y="18705"/>
                      <a:pt x="15646" y="18044"/>
                      <a:pt x="16382" y="17326"/>
                    </a:cubicBezTo>
                    <a:cubicBezTo>
                      <a:pt x="16391" y="17318"/>
                      <a:pt x="16400" y="17309"/>
                      <a:pt x="16405" y="17304"/>
                    </a:cubicBezTo>
                    <a:cubicBezTo>
                      <a:pt x="16640" y="17073"/>
                      <a:pt x="16873" y="16832"/>
                      <a:pt x="17100" y="16591"/>
                    </a:cubicBezTo>
                    <a:cubicBezTo>
                      <a:pt x="18951" y="14593"/>
                      <a:pt x="20564" y="12262"/>
                      <a:pt x="21697" y="9800"/>
                    </a:cubicBezTo>
                    <a:cubicBezTo>
                      <a:pt x="21818" y="9537"/>
                      <a:pt x="22227" y="8218"/>
                      <a:pt x="22655" y="6630"/>
                    </a:cubicBezTo>
                    <a:cubicBezTo>
                      <a:pt x="22781" y="6171"/>
                      <a:pt x="22906" y="5689"/>
                      <a:pt x="23030" y="5212"/>
                    </a:cubicBezTo>
                    <a:lnTo>
                      <a:pt x="23026" y="5212"/>
                    </a:lnTo>
                    <a:cubicBezTo>
                      <a:pt x="23141" y="4748"/>
                      <a:pt x="23254" y="4285"/>
                      <a:pt x="23355" y="3834"/>
                    </a:cubicBezTo>
                    <a:lnTo>
                      <a:pt x="23361" y="3834"/>
                    </a:lnTo>
                    <a:cubicBezTo>
                      <a:pt x="23441" y="3469"/>
                      <a:pt x="23516" y="3112"/>
                      <a:pt x="23587" y="2773"/>
                    </a:cubicBezTo>
                    <a:lnTo>
                      <a:pt x="23579" y="2773"/>
                    </a:lnTo>
                    <a:cubicBezTo>
                      <a:pt x="23606" y="2643"/>
                      <a:pt x="23632" y="2519"/>
                      <a:pt x="23655" y="2394"/>
                    </a:cubicBezTo>
                    <a:cubicBezTo>
                      <a:pt x="23912" y="1018"/>
                      <a:pt x="23980" y="0"/>
                      <a:pt x="2364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8"/>
              <p:cNvSpPr/>
              <p:nvPr/>
            </p:nvSpPr>
            <p:spPr>
              <a:xfrm>
                <a:off x="6171835" y="653395"/>
                <a:ext cx="4034" cy="2795"/>
              </a:xfrm>
              <a:custGeom>
                <a:rect b="b" l="l" r="r" t="t"/>
                <a:pathLst>
                  <a:path extrusionOk="0" h="88" w="127">
                    <a:moveTo>
                      <a:pt x="62" y="0"/>
                    </a:moveTo>
                    <a:cubicBezTo>
                      <a:pt x="26" y="0"/>
                      <a:pt x="0" y="48"/>
                      <a:pt x="36" y="80"/>
                    </a:cubicBezTo>
                    <a:cubicBezTo>
                      <a:pt x="44" y="85"/>
                      <a:pt x="52" y="88"/>
                      <a:pt x="60" y="88"/>
                    </a:cubicBezTo>
                    <a:cubicBezTo>
                      <a:pt x="97" y="88"/>
                      <a:pt x="127" y="38"/>
                      <a:pt x="93" y="12"/>
                    </a:cubicBezTo>
                    <a:cubicBezTo>
                      <a:pt x="83" y="4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8"/>
              <p:cNvSpPr/>
              <p:nvPr/>
            </p:nvSpPr>
            <p:spPr>
              <a:xfrm>
                <a:off x="5498354" y="650504"/>
                <a:ext cx="702102" cy="605663"/>
              </a:xfrm>
              <a:custGeom>
                <a:rect b="b" l="l" r="r" t="t"/>
                <a:pathLst>
                  <a:path extrusionOk="0" h="19067" w="22103">
                    <a:moveTo>
                      <a:pt x="19106" y="0"/>
                    </a:moveTo>
                    <a:lnTo>
                      <a:pt x="19106" y="0"/>
                    </a:lnTo>
                    <a:cubicBezTo>
                      <a:pt x="18945" y="10"/>
                      <a:pt x="18789" y="19"/>
                      <a:pt x="18634" y="27"/>
                    </a:cubicBezTo>
                    <a:cubicBezTo>
                      <a:pt x="18340" y="2431"/>
                      <a:pt x="18246" y="3184"/>
                      <a:pt x="18219" y="3425"/>
                    </a:cubicBezTo>
                    <a:cubicBezTo>
                      <a:pt x="17425" y="4112"/>
                      <a:pt x="16622" y="4793"/>
                      <a:pt x="15820" y="5472"/>
                    </a:cubicBezTo>
                    <a:cubicBezTo>
                      <a:pt x="16056" y="3710"/>
                      <a:pt x="16333" y="1949"/>
                      <a:pt x="16649" y="202"/>
                    </a:cubicBezTo>
                    <a:lnTo>
                      <a:pt x="16649" y="202"/>
                    </a:lnTo>
                    <a:cubicBezTo>
                      <a:pt x="16489" y="214"/>
                      <a:pt x="16333" y="233"/>
                      <a:pt x="16167" y="255"/>
                    </a:cubicBezTo>
                    <a:cubicBezTo>
                      <a:pt x="15825" y="2132"/>
                      <a:pt x="15531" y="4023"/>
                      <a:pt x="15290" y="5913"/>
                    </a:cubicBezTo>
                    <a:cubicBezTo>
                      <a:pt x="14255" y="6778"/>
                      <a:pt x="13212" y="7635"/>
                      <a:pt x="12169" y="8491"/>
                    </a:cubicBezTo>
                    <a:cubicBezTo>
                      <a:pt x="12494" y="5922"/>
                      <a:pt x="12761" y="3327"/>
                      <a:pt x="12971" y="737"/>
                    </a:cubicBezTo>
                    <a:lnTo>
                      <a:pt x="12971" y="737"/>
                    </a:lnTo>
                    <a:cubicBezTo>
                      <a:pt x="12811" y="768"/>
                      <a:pt x="12650" y="799"/>
                      <a:pt x="12494" y="834"/>
                    </a:cubicBezTo>
                    <a:cubicBezTo>
                      <a:pt x="12271" y="3536"/>
                      <a:pt x="11990" y="6238"/>
                      <a:pt x="11642" y="8919"/>
                    </a:cubicBezTo>
                    <a:cubicBezTo>
                      <a:pt x="10679" y="9712"/>
                      <a:pt x="9712" y="10501"/>
                      <a:pt x="8753" y="11300"/>
                    </a:cubicBezTo>
                    <a:cubicBezTo>
                      <a:pt x="9057" y="8137"/>
                      <a:pt x="9141" y="4945"/>
                      <a:pt x="8998" y="1770"/>
                    </a:cubicBezTo>
                    <a:lnTo>
                      <a:pt x="8998" y="1770"/>
                    </a:lnTo>
                    <a:cubicBezTo>
                      <a:pt x="8843" y="1824"/>
                      <a:pt x="8691" y="1877"/>
                      <a:pt x="8534" y="1936"/>
                    </a:cubicBezTo>
                    <a:cubicBezTo>
                      <a:pt x="8677" y="5178"/>
                      <a:pt x="8579" y="8437"/>
                      <a:pt x="8244" y="11656"/>
                    </a:cubicBezTo>
                    <a:lnTo>
                      <a:pt x="8236" y="11660"/>
                    </a:lnTo>
                    <a:cubicBezTo>
                      <a:pt x="8236" y="11683"/>
                      <a:pt x="8236" y="11709"/>
                      <a:pt x="8232" y="11732"/>
                    </a:cubicBezTo>
                    <a:cubicBezTo>
                      <a:pt x="7866" y="12035"/>
                      <a:pt x="7500" y="12343"/>
                      <a:pt x="7135" y="12650"/>
                    </a:cubicBezTo>
                    <a:cubicBezTo>
                      <a:pt x="6604" y="13101"/>
                      <a:pt x="6065" y="13542"/>
                      <a:pt x="5525" y="13979"/>
                    </a:cubicBezTo>
                    <a:lnTo>
                      <a:pt x="4054" y="4254"/>
                    </a:lnTo>
                    <a:cubicBezTo>
                      <a:pt x="3911" y="4357"/>
                      <a:pt x="3768" y="4460"/>
                      <a:pt x="3626" y="4562"/>
                    </a:cubicBezTo>
                    <a:cubicBezTo>
                      <a:pt x="4571" y="10804"/>
                      <a:pt x="4950" y="13310"/>
                      <a:pt x="5102" y="14323"/>
                    </a:cubicBezTo>
                    <a:cubicBezTo>
                      <a:pt x="4196" y="15045"/>
                      <a:pt x="3278" y="15762"/>
                      <a:pt x="2359" y="16467"/>
                    </a:cubicBezTo>
                    <a:cubicBezTo>
                      <a:pt x="1548" y="13627"/>
                      <a:pt x="883" y="10724"/>
                      <a:pt x="375" y="7812"/>
                    </a:cubicBezTo>
                    <a:cubicBezTo>
                      <a:pt x="241" y="7999"/>
                      <a:pt x="121" y="8191"/>
                      <a:pt x="0" y="8384"/>
                    </a:cubicBezTo>
                    <a:cubicBezTo>
                      <a:pt x="517" y="11210"/>
                      <a:pt x="1169" y="14019"/>
                      <a:pt x="1962" y="16774"/>
                    </a:cubicBezTo>
                    <a:cubicBezTo>
                      <a:pt x="1628" y="17033"/>
                      <a:pt x="1289" y="17287"/>
                      <a:pt x="951" y="17546"/>
                    </a:cubicBezTo>
                    <a:cubicBezTo>
                      <a:pt x="1365" y="18015"/>
                      <a:pt x="1846" y="18478"/>
                      <a:pt x="2395" y="18941"/>
                    </a:cubicBezTo>
                    <a:cubicBezTo>
                      <a:pt x="2966" y="18474"/>
                      <a:pt x="3532" y="18001"/>
                      <a:pt x="4093" y="17528"/>
                    </a:cubicBezTo>
                    <a:cubicBezTo>
                      <a:pt x="5279" y="17725"/>
                      <a:pt x="6452" y="17974"/>
                      <a:pt x="7602" y="18215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5" y="18937"/>
                      <a:pt x="12636" y="18803"/>
                      <a:pt x="12819" y="18665"/>
                    </a:cubicBezTo>
                    <a:cubicBezTo>
                      <a:pt x="11084" y="18474"/>
                      <a:pt x="9368" y="18112"/>
                      <a:pt x="7701" y="17756"/>
                    </a:cubicBezTo>
                    <a:cubicBezTo>
                      <a:pt x="6676" y="17537"/>
                      <a:pt x="5627" y="17319"/>
                      <a:pt x="4566" y="17136"/>
                    </a:cubicBezTo>
                    <a:cubicBezTo>
                      <a:pt x="5347" y="16476"/>
                      <a:pt x="6127" y="15811"/>
                      <a:pt x="6898" y="15152"/>
                    </a:cubicBezTo>
                    <a:cubicBezTo>
                      <a:pt x="9832" y="15249"/>
                      <a:pt x="12766" y="15527"/>
                      <a:pt x="15673" y="15981"/>
                    </a:cubicBezTo>
                    <a:cubicBezTo>
                      <a:pt x="15793" y="15842"/>
                      <a:pt x="15914" y="15700"/>
                      <a:pt x="16034" y="15562"/>
                    </a:cubicBezTo>
                    <a:cubicBezTo>
                      <a:pt x="13181" y="15111"/>
                      <a:pt x="10304" y="14821"/>
                      <a:pt x="7425" y="14706"/>
                    </a:cubicBezTo>
                    <a:cubicBezTo>
                      <a:pt x="7897" y="14300"/>
                      <a:pt x="8370" y="13899"/>
                      <a:pt x="8837" y="13498"/>
                    </a:cubicBezTo>
                    <a:cubicBezTo>
                      <a:pt x="9324" y="13087"/>
                      <a:pt x="9800" y="12668"/>
                      <a:pt x="10273" y="12249"/>
                    </a:cubicBezTo>
                    <a:cubicBezTo>
                      <a:pt x="12936" y="12387"/>
                      <a:pt x="15620" y="12467"/>
                      <a:pt x="18291" y="12494"/>
                    </a:cubicBezTo>
                    <a:cubicBezTo>
                      <a:pt x="18393" y="12338"/>
                      <a:pt x="18482" y="12182"/>
                      <a:pt x="18585" y="12026"/>
                    </a:cubicBezTo>
                    <a:cubicBezTo>
                      <a:pt x="15976" y="12012"/>
                      <a:pt x="13364" y="11932"/>
                      <a:pt x="10763" y="11803"/>
                    </a:cubicBezTo>
                    <a:cubicBezTo>
                      <a:pt x="11714" y="10942"/>
                      <a:pt x="12636" y="10059"/>
                      <a:pt x="13551" y="9168"/>
                    </a:cubicBezTo>
                    <a:cubicBezTo>
                      <a:pt x="15739" y="9057"/>
                      <a:pt x="17943" y="8927"/>
                      <a:pt x="20137" y="8780"/>
                    </a:cubicBezTo>
                    <a:cubicBezTo>
                      <a:pt x="20180" y="8637"/>
                      <a:pt x="20230" y="8472"/>
                      <a:pt x="20283" y="8303"/>
                    </a:cubicBezTo>
                    <a:lnTo>
                      <a:pt x="20283" y="8303"/>
                    </a:lnTo>
                    <a:cubicBezTo>
                      <a:pt x="18206" y="8441"/>
                      <a:pt x="16128" y="8561"/>
                      <a:pt x="14054" y="8673"/>
                    </a:cubicBezTo>
                    <a:cubicBezTo>
                      <a:pt x="14893" y="7843"/>
                      <a:pt x="15718" y="7001"/>
                      <a:pt x="16542" y="6158"/>
                    </a:cubicBezTo>
                    <a:cubicBezTo>
                      <a:pt x="18027" y="6038"/>
                      <a:pt x="19521" y="5890"/>
                      <a:pt x="21005" y="5703"/>
                    </a:cubicBezTo>
                    <a:cubicBezTo>
                      <a:pt x="21042" y="5538"/>
                      <a:pt x="21086" y="5378"/>
                      <a:pt x="21131" y="5209"/>
                    </a:cubicBezTo>
                    <a:lnTo>
                      <a:pt x="21131" y="5209"/>
                    </a:lnTo>
                    <a:cubicBezTo>
                      <a:pt x="19766" y="5392"/>
                      <a:pt x="18402" y="5534"/>
                      <a:pt x="17037" y="5645"/>
                    </a:cubicBezTo>
                    <a:cubicBezTo>
                      <a:pt x="17768" y="4892"/>
                      <a:pt x="18495" y="4134"/>
                      <a:pt x="19227" y="3376"/>
                    </a:cubicBezTo>
                    <a:lnTo>
                      <a:pt x="21647" y="2997"/>
                    </a:lnTo>
                    <a:cubicBezTo>
                      <a:pt x="21679" y="2832"/>
                      <a:pt x="21711" y="2667"/>
                      <a:pt x="21746" y="2507"/>
                    </a:cubicBezTo>
                    <a:lnTo>
                      <a:pt x="21746" y="2507"/>
                    </a:lnTo>
                    <a:cubicBezTo>
                      <a:pt x="20832" y="2649"/>
                      <a:pt x="20199" y="2752"/>
                      <a:pt x="19762" y="2819"/>
                    </a:cubicBezTo>
                    <a:cubicBezTo>
                      <a:pt x="20507" y="2048"/>
                      <a:pt x="21250" y="1276"/>
                      <a:pt x="22005" y="513"/>
                    </a:cubicBezTo>
                    <a:cubicBezTo>
                      <a:pt x="22009" y="509"/>
                      <a:pt x="22009" y="504"/>
                      <a:pt x="22013" y="504"/>
                    </a:cubicBezTo>
                    <a:cubicBezTo>
                      <a:pt x="22102" y="411"/>
                      <a:pt x="22071" y="309"/>
                      <a:pt x="21995" y="246"/>
                    </a:cubicBezTo>
                    <a:cubicBezTo>
                      <a:pt x="21954" y="216"/>
                      <a:pt x="21902" y="197"/>
                      <a:pt x="21850" y="197"/>
                    </a:cubicBezTo>
                    <a:cubicBezTo>
                      <a:pt x="21800" y="197"/>
                      <a:pt x="21749" y="214"/>
                      <a:pt x="21705" y="255"/>
                    </a:cubicBezTo>
                    <a:cubicBezTo>
                      <a:pt x="20738" y="1178"/>
                      <a:pt x="19748" y="2079"/>
                      <a:pt x="18741" y="2961"/>
                    </a:cubicBez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8"/>
              <p:cNvSpPr/>
              <p:nvPr/>
            </p:nvSpPr>
            <p:spPr>
              <a:xfrm>
                <a:off x="5094684" y="47097"/>
                <a:ext cx="560493" cy="869599"/>
              </a:xfrm>
              <a:custGeom>
                <a:rect b="b" l="l" r="r" t="t"/>
                <a:pathLst>
                  <a:path extrusionOk="0" h="27376" w="17645">
                    <a:moveTo>
                      <a:pt x="8995" y="0"/>
                    </a:moveTo>
                    <a:cubicBezTo>
                      <a:pt x="8944" y="0"/>
                      <a:pt x="8904" y="18"/>
                      <a:pt x="8874" y="56"/>
                    </a:cubicBezTo>
                    <a:cubicBezTo>
                      <a:pt x="6310" y="3369"/>
                      <a:pt x="3876" y="6842"/>
                      <a:pt x="2310" y="10734"/>
                    </a:cubicBezTo>
                    <a:cubicBezTo>
                      <a:pt x="1" y="16473"/>
                      <a:pt x="215" y="23598"/>
                      <a:pt x="4571" y="26283"/>
                    </a:cubicBezTo>
                    <a:cubicBezTo>
                      <a:pt x="4576" y="26287"/>
                      <a:pt x="4584" y="26291"/>
                      <a:pt x="4589" y="26296"/>
                    </a:cubicBezTo>
                    <a:cubicBezTo>
                      <a:pt x="4616" y="26310"/>
                      <a:pt x="4643" y="26327"/>
                      <a:pt x="4670" y="26341"/>
                    </a:cubicBezTo>
                    <a:cubicBezTo>
                      <a:pt x="4687" y="26353"/>
                      <a:pt x="4705" y="26363"/>
                      <a:pt x="4723" y="26372"/>
                    </a:cubicBezTo>
                    <a:cubicBezTo>
                      <a:pt x="4750" y="26390"/>
                      <a:pt x="4777" y="26403"/>
                      <a:pt x="4803" y="26421"/>
                    </a:cubicBezTo>
                    <a:cubicBezTo>
                      <a:pt x="4835" y="26438"/>
                      <a:pt x="4870" y="26456"/>
                      <a:pt x="4901" y="26474"/>
                    </a:cubicBezTo>
                    <a:cubicBezTo>
                      <a:pt x="4915" y="26483"/>
                      <a:pt x="4932" y="26487"/>
                      <a:pt x="4946" y="26497"/>
                    </a:cubicBezTo>
                    <a:cubicBezTo>
                      <a:pt x="4981" y="26518"/>
                      <a:pt x="5022" y="26536"/>
                      <a:pt x="5061" y="26559"/>
                    </a:cubicBezTo>
                    <a:cubicBezTo>
                      <a:pt x="5066" y="26559"/>
                      <a:pt x="5071" y="26563"/>
                      <a:pt x="5075" y="26563"/>
                    </a:cubicBezTo>
                    <a:cubicBezTo>
                      <a:pt x="6106" y="27083"/>
                      <a:pt x="7344" y="27376"/>
                      <a:pt x="8806" y="27376"/>
                    </a:cubicBezTo>
                    <a:cubicBezTo>
                      <a:pt x="9550" y="27376"/>
                      <a:pt x="10352" y="27300"/>
                      <a:pt x="11214" y="27139"/>
                    </a:cubicBezTo>
                    <a:cubicBezTo>
                      <a:pt x="11224" y="27139"/>
                      <a:pt x="11233" y="27133"/>
                      <a:pt x="11237" y="27133"/>
                    </a:cubicBezTo>
                    <a:cubicBezTo>
                      <a:pt x="11317" y="27121"/>
                      <a:pt x="11397" y="27102"/>
                      <a:pt x="11478" y="27090"/>
                    </a:cubicBezTo>
                    <a:cubicBezTo>
                      <a:pt x="13217" y="26742"/>
                      <a:pt x="14519" y="25979"/>
                      <a:pt x="15460" y="24945"/>
                    </a:cubicBezTo>
                    <a:cubicBezTo>
                      <a:pt x="15472" y="24931"/>
                      <a:pt x="15482" y="24918"/>
                      <a:pt x="15495" y="24909"/>
                    </a:cubicBezTo>
                    <a:cubicBezTo>
                      <a:pt x="15499" y="24900"/>
                      <a:pt x="15509" y="24892"/>
                      <a:pt x="15517" y="24882"/>
                    </a:cubicBezTo>
                    <a:cubicBezTo>
                      <a:pt x="16676" y="23581"/>
                      <a:pt x="17287" y="21863"/>
                      <a:pt x="17515" y="20009"/>
                    </a:cubicBezTo>
                    <a:lnTo>
                      <a:pt x="17515" y="20000"/>
                    </a:lnTo>
                    <a:cubicBezTo>
                      <a:pt x="17524" y="19937"/>
                      <a:pt x="17532" y="19871"/>
                      <a:pt x="17538" y="19809"/>
                    </a:cubicBezTo>
                    <a:cubicBezTo>
                      <a:pt x="17542" y="19790"/>
                      <a:pt x="17542" y="19777"/>
                      <a:pt x="17542" y="19764"/>
                    </a:cubicBezTo>
                    <a:cubicBezTo>
                      <a:pt x="17645" y="18770"/>
                      <a:pt x="17645" y="17739"/>
                      <a:pt x="17559" y="16714"/>
                    </a:cubicBezTo>
                    <a:lnTo>
                      <a:pt x="17559" y="16683"/>
                    </a:lnTo>
                    <a:cubicBezTo>
                      <a:pt x="17532" y="16352"/>
                      <a:pt x="17497" y="16023"/>
                      <a:pt x="17452" y="15693"/>
                    </a:cubicBezTo>
                    <a:cubicBezTo>
                      <a:pt x="17100" y="12995"/>
                      <a:pt x="16338" y="10262"/>
                      <a:pt x="15170" y="7818"/>
                    </a:cubicBezTo>
                    <a:cubicBezTo>
                      <a:pt x="15044" y="7556"/>
                      <a:pt x="14291" y="6400"/>
                      <a:pt x="13346" y="5054"/>
                    </a:cubicBezTo>
                    <a:cubicBezTo>
                      <a:pt x="13070" y="4661"/>
                      <a:pt x="12780" y="4260"/>
                      <a:pt x="12490" y="3859"/>
                    </a:cubicBezTo>
                    <a:lnTo>
                      <a:pt x="12490" y="3864"/>
                    </a:lnTo>
                    <a:cubicBezTo>
                      <a:pt x="12209" y="3480"/>
                      <a:pt x="11924" y="3097"/>
                      <a:pt x="11643" y="2731"/>
                    </a:cubicBezTo>
                    <a:lnTo>
                      <a:pt x="11643" y="2727"/>
                    </a:lnTo>
                    <a:cubicBezTo>
                      <a:pt x="11416" y="2428"/>
                      <a:pt x="11188" y="2147"/>
                      <a:pt x="10969" y="1871"/>
                    </a:cubicBezTo>
                    <a:lnTo>
                      <a:pt x="10969" y="1875"/>
                    </a:lnTo>
                    <a:cubicBezTo>
                      <a:pt x="10885" y="1777"/>
                      <a:pt x="10805" y="1675"/>
                      <a:pt x="10724" y="1581"/>
                    </a:cubicBezTo>
                    <a:cubicBezTo>
                      <a:pt x="9951" y="651"/>
                      <a:pt x="9297" y="0"/>
                      <a:pt x="89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8"/>
              <p:cNvSpPr/>
              <p:nvPr/>
            </p:nvSpPr>
            <p:spPr>
              <a:xfrm>
                <a:off x="5370595" y="65266"/>
                <a:ext cx="3780" cy="2795"/>
              </a:xfrm>
              <a:custGeom>
                <a:rect b="b" l="l" r="r" t="t"/>
                <a:pathLst>
                  <a:path extrusionOk="0" h="88" w="119">
                    <a:moveTo>
                      <a:pt x="63" y="1"/>
                    </a:moveTo>
                    <a:cubicBezTo>
                      <a:pt x="60" y="1"/>
                      <a:pt x="57" y="1"/>
                      <a:pt x="54" y="2"/>
                    </a:cubicBezTo>
                    <a:cubicBezTo>
                      <a:pt x="1" y="14"/>
                      <a:pt x="12" y="87"/>
                      <a:pt x="60" y="87"/>
                    </a:cubicBezTo>
                    <a:cubicBezTo>
                      <a:pt x="64" y="87"/>
                      <a:pt x="67" y="87"/>
                      <a:pt x="72" y="86"/>
                    </a:cubicBezTo>
                    <a:cubicBezTo>
                      <a:pt x="118" y="77"/>
                      <a:pt x="109" y="1"/>
                      <a:pt x="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8"/>
              <p:cNvSpPr/>
              <p:nvPr/>
            </p:nvSpPr>
            <p:spPr>
              <a:xfrm>
                <a:off x="5122606" y="51004"/>
                <a:ext cx="531143" cy="865501"/>
              </a:xfrm>
              <a:custGeom>
                <a:rect b="b" l="l" r="r" t="t"/>
                <a:pathLst>
                  <a:path extrusionOk="0" h="27247" w="16721">
                    <a:moveTo>
                      <a:pt x="8462" y="0"/>
                    </a:moveTo>
                    <a:cubicBezTo>
                      <a:pt x="8448" y="0"/>
                      <a:pt x="8433" y="2"/>
                      <a:pt x="8419" y="4"/>
                    </a:cubicBezTo>
                    <a:cubicBezTo>
                      <a:pt x="8325" y="27"/>
                      <a:pt x="8232" y="111"/>
                      <a:pt x="8240" y="231"/>
                    </a:cubicBezTo>
                    <a:cubicBezTo>
                      <a:pt x="8333" y="1565"/>
                      <a:pt x="8392" y="2902"/>
                      <a:pt x="8432" y="4244"/>
                    </a:cubicBezTo>
                    <a:lnTo>
                      <a:pt x="6386" y="2069"/>
                    </a:lnTo>
                    <a:cubicBezTo>
                      <a:pt x="6292" y="2198"/>
                      <a:pt x="6193" y="2323"/>
                      <a:pt x="6104" y="2447"/>
                    </a:cubicBezTo>
                    <a:cubicBezTo>
                      <a:pt x="7763" y="4209"/>
                      <a:pt x="8285" y="4766"/>
                      <a:pt x="8450" y="4940"/>
                    </a:cubicBezTo>
                    <a:cubicBezTo>
                      <a:pt x="8472" y="5993"/>
                      <a:pt x="8485" y="7045"/>
                      <a:pt x="8490" y="8092"/>
                    </a:cubicBezTo>
                    <a:cubicBezTo>
                      <a:pt x="7290" y="6786"/>
                      <a:pt x="6113" y="5448"/>
                      <a:pt x="4972" y="4084"/>
                    </a:cubicBezTo>
                    <a:cubicBezTo>
                      <a:pt x="4878" y="4217"/>
                      <a:pt x="4789" y="4351"/>
                      <a:pt x="4705" y="4490"/>
                    </a:cubicBezTo>
                    <a:cubicBezTo>
                      <a:pt x="5926" y="5952"/>
                      <a:pt x="7193" y="7388"/>
                      <a:pt x="8494" y="8783"/>
                    </a:cubicBezTo>
                    <a:cubicBezTo>
                      <a:pt x="8499" y="10130"/>
                      <a:pt x="8490" y="11481"/>
                      <a:pt x="8481" y="12832"/>
                    </a:cubicBezTo>
                    <a:cubicBezTo>
                      <a:pt x="6715" y="10938"/>
                      <a:pt x="4888" y="9078"/>
                      <a:pt x="3028" y="7259"/>
                    </a:cubicBezTo>
                    <a:cubicBezTo>
                      <a:pt x="2952" y="7401"/>
                      <a:pt x="2872" y="7549"/>
                      <a:pt x="2801" y="7687"/>
                    </a:cubicBezTo>
                    <a:cubicBezTo>
                      <a:pt x="4736" y="9582"/>
                      <a:pt x="6635" y="11526"/>
                      <a:pt x="8477" y="13510"/>
                    </a:cubicBezTo>
                    <a:cubicBezTo>
                      <a:pt x="8467" y="14758"/>
                      <a:pt x="8459" y="16007"/>
                      <a:pt x="8454" y="17255"/>
                    </a:cubicBezTo>
                    <a:cubicBezTo>
                      <a:pt x="6220" y="14999"/>
                      <a:pt x="3822" y="12895"/>
                      <a:pt x="1285" y="10977"/>
                    </a:cubicBezTo>
                    <a:cubicBezTo>
                      <a:pt x="1231" y="11129"/>
                      <a:pt x="1173" y="11280"/>
                      <a:pt x="1115" y="11436"/>
                    </a:cubicBezTo>
                    <a:cubicBezTo>
                      <a:pt x="3701" y="13403"/>
                      <a:pt x="6145" y="15556"/>
                      <a:pt x="8409" y="17871"/>
                    </a:cubicBezTo>
                    <a:lnTo>
                      <a:pt x="8405" y="17879"/>
                    </a:lnTo>
                    <a:cubicBezTo>
                      <a:pt x="8423" y="17898"/>
                      <a:pt x="8440" y="17915"/>
                      <a:pt x="8454" y="17929"/>
                    </a:cubicBezTo>
                    <a:cubicBezTo>
                      <a:pt x="8459" y="18406"/>
                      <a:pt x="8459" y="18883"/>
                      <a:pt x="8463" y="19359"/>
                    </a:cubicBezTo>
                    <a:cubicBezTo>
                      <a:pt x="8467" y="20060"/>
                      <a:pt x="8463" y="20756"/>
                      <a:pt x="8454" y="21451"/>
                    </a:cubicBezTo>
                    <a:lnTo>
                      <a:pt x="36" y="16363"/>
                    </a:lnTo>
                    <a:cubicBezTo>
                      <a:pt x="23" y="16542"/>
                      <a:pt x="9" y="16711"/>
                      <a:pt x="0" y="16889"/>
                    </a:cubicBezTo>
                    <a:cubicBezTo>
                      <a:pt x="5400" y="20153"/>
                      <a:pt x="7571" y="21464"/>
                      <a:pt x="8446" y="21995"/>
                    </a:cubicBezTo>
                    <a:cubicBezTo>
                      <a:pt x="8427" y="23154"/>
                      <a:pt x="8392" y="24314"/>
                      <a:pt x="8347" y="25473"/>
                    </a:cubicBezTo>
                    <a:cubicBezTo>
                      <a:pt x="5645" y="24282"/>
                      <a:pt x="2988" y="22940"/>
                      <a:pt x="424" y="21468"/>
                    </a:cubicBezTo>
                    <a:lnTo>
                      <a:pt x="424" y="21468"/>
                    </a:lnTo>
                    <a:cubicBezTo>
                      <a:pt x="482" y="21692"/>
                      <a:pt x="554" y="21906"/>
                      <a:pt x="620" y="22120"/>
                    </a:cubicBezTo>
                    <a:cubicBezTo>
                      <a:pt x="3126" y="23533"/>
                      <a:pt x="5703" y="24826"/>
                      <a:pt x="8329" y="25973"/>
                    </a:cubicBezTo>
                    <a:cubicBezTo>
                      <a:pt x="8312" y="26395"/>
                      <a:pt x="8294" y="26823"/>
                      <a:pt x="8276" y="27247"/>
                    </a:cubicBezTo>
                    <a:cubicBezTo>
                      <a:pt x="8900" y="27225"/>
                      <a:pt x="9564" y="27154"/>
                      <a:pt x="10269" y="27029"/>
                    </a:cubicBezTo>
                    <a:cubicBezTo>
                      <a:pt x="10273" y="26288"/>
                      <a:pt x="10278" y="25553"/>
                      <a:pt x="10273" y="24817"/>
                    </a:cubicBezTo>
                    <a:cubicBezTo>
                      <a:pt x="11179" y="24032"/>
                      <a:pt x="12119" y="23288"/>
                      <a:pt x="13042" y="22561"/>
                    </a:cubicBezTo>
                    <a:cubicBezTo>
                      <a:pt x="14260" y="21594"/>
                      <a:pt x="15503" y="20608"/>
                      <a:pt x="16672" y="19525"/>
                    </a:cubicBezTo>
                    <a:cubicBezTo>
                      <a:pt x="16694" y="19297"/>
                      <a:pt x="16712" y="19065"/>
                      <a:pt x="16721" y="18834"/>
                    </a:cubicBezTo>
                    <a:lnTo>
                      <a:pt x="16721" y="18834"/>
                    </a:lnTo>
                    <a:cubicBezTo>
                      <a:pt x="15463" y="20042"/>
                      <a:pt x="14090" y="21135"/>
                      <a:pt x="12747" y="22186"/>
                    </a:cubicBezTo>
                    <a:cubicBezTo>
                      <a:pt x="11928" y="22837"/>
                      <a:pt x="11089" y="23506"/>
                      <a:pt x="10269" y="24207"/>
                    </a:cubicBezTo>
                    <a:cubicBezTo>
                      <a:pt x="10260" y="23181"/>
                      <a:pt x="10251" y="22160"/>
                      <a:pt x="10238" y="21143"/>
                    </a:cubicBezTo>
                    <a:cubicBezTo>
                      <a:pt x="12186" y="18949"/>
                      <a:pt x="14272" y="16867"/>
                      <a:pt x="16480" y="14924"/>
                    </a:cubicBezTo>
                    <a:cubicBezTo>
                      <a:pt x="16449" y="14741"/>
                      <a:pt x="16418" y="14562"/>
                      <a:pt x="16391" y="14379"/>
                    </a:cubicBezTo>
                    <a:cubicBezTo>
                      <a:pt x="14219" y="16283"/>
                      <a:pt x="12159" y="18312"/>
                      <a:pt x="10228" y="20452"/>
                    </a:cubicBezTo>
                    <a:cubicBezTo>
                      <a:pt x="10220" y="19828"/>
                      <a:pt x="10211" y="19208"/>
                      <a:pt x="10202" y="18593"/>
                    </a:cubicBezTo>
                    <a:cubicBezTo>
                      <a:pt x="10197" y="17955"/>
                      <a:pt x="10179" y="17322"/>
                      <a:pt x="10158" y="16689"/>
                    </a:cubicBezTo>
                    <a:cubicBezTo>
                      <a:pt x="11967" y="14731"/>
                      <a:pt x="13747" y="12720"/>
                      <a:pt x="15472" y="10679"/>
                    </a:cubicBezTo>
                    <a:cubicBezTo>
                      <a:pt x="15414" y="10504"/>
                      <a:pt x="15356" y="10335"/>
                      <a:pt x="15299" y="10156"/>
                    </a:cubicBezTo>
                    <a:cubicBezTo>
                      <a:pt x="13622" y="12154"/>
                      <a:pt x="11891" y="14112"/>
                      <a:pt x="10131" y="16029"/>
                    </a:cubicBezTo>
                    <a:cubicBezTo>
                      <a:pt x="10072" y="14749"/>
                      <a:pt x="9988" y="13474"/>
                      <a:pt x="9885" y="12204"/>
                    </a:cubicBezTo>
                    <a:cubicBezTo>
                      <a:pt x="11201" y="10446"/>
                      <a:pt x="12507" y="8672"/>
                      <a:pt x="13796" y="6888"/>
                    </a:cubicBezTo>
                    <a:cubicBezTo>
                      <a:pt x="13716" y="6764"/>
                      <a:pt x="13622" y="6621"/>
                      <a:pt x="13523" y="6474"/>
                    </a:cubicBezTo>
                    <a:cubicBezTo>
                      <a:pt x="12302" y="8155"/>
                      <a:pt x="11067" y="9835"/>
                      <a:pt x="9823" y="11499"/>
                    </a:cubicBezTo>
                    <a:cubicBezTo>
                      <a:pt x="9720" y="10322"/>
                      <a:pt x="9605" y="9149"/>
                      <a:pt x="9479" y="7977"/>
                    </a:cubicBezTo>
                    <a:cubicBezTo>
                      <a:pt x="10340" y="6759"/>
                      <a:pt x="11179" y="5515"/>
                      <a:pt x="11981" y="4254"/>
                    </a:cubicBezTo>
                    <a:cubicBezTo>
                      <a:pt x="11883" y="4120"/>
                      <a:pt x="11790" y="3982"/>
                      <a:pt x="11687" y="3843"/>
                    </a:cubicBezTo>
                    <a:cubicBezTo>
                      <a:pt x="10951" y="5007"/>
                      <a:pt x="10193" y="6149"/>
                      <a:pt x="9403" y="7267"/>
                    </a:cubicBezTo>
                    <a:cubicBezTo>
                      <a:pt x="9292" y="6224"/>
                      <a:pt x="9172" y="5180"/>
                      <a:pt x="9056" y="4137"/>
                    </a:cubicBezTo>
                    <a:lnTo>
                      <a:pt x="10313" y="2029"/>
                    </a:lnTo>
                    <a:cubicBezTo>
                      <a:pt x="10206" y="1900"/>
                      <a:pt x="10099" y="1770"/>
                      <a:pt x="10002" y="1641"/>
                    </a:cubicBezTo>
                    <a:cubicBezTo>
                      <a:pt x="9524" y="2439"/>
                      <a:pt x="9199" y="2987"/>
                      <a:pt x="8971" y="3367"/>
                    </a:cubicBezTo>
                    <a:cubicBezTo>
                      <a:pt x="8856" y="2301"/>
                      <a:pt x="8740" y="1235"/>
                      <a:pt x="8633" y="165"/>
                    </a:cubicBezTo>
                    <a:cubicBezTo>
                      <a:pt x="8628" y="165"/>
                      <a:pt x="8628" y="161"/>
                      <a:pt x="8628" y="156"/>
                    </a:cubicBezTo>
                    <a:cubicBezTo>
                      <a:pt x="8617" y="46"/>
                      <a:pt x="8544" y="0"/>
                      <a:pt x="84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8"/>
              <p:cNvSpPr/>
              <p:nvPr/>
            </p:nvSpPr>
            <p:spPr>
              <a:xfrm>
                <a:off x="2961283" y="556480"/>
                <a:ext cx="891898" cy="1389528"/>
              </a:xfrm>
              <a:custGeom>
                <a:rect b="b" l="l" r="r" t="t"/>
                <a:pathLst>
                  <a:path extrusionOk="0" h="43744" w="28078">
                    <a:moveTo>
                      <a:pt x="1244" y="1"/>
                    </a:moveTo>
                    <a:cubicBezTo>
                      <a:pt x="942" y="2382"/>
                      <a:pt x="152" y="5025"/>
                      <a:pt x="81" y="7389"/>
                    </a:cubicBezTo>
                    <a:cubicBezTo>
                      <a:pt x="1" y="10340"/>
                      <a:pt x="1967" y="12743"/>
                      <a:pt x="2676" y="15495"/>
                    </a:cubicBezTo>
                    <a:cubicBezTo>
                      <a:pt x="3300" y="17893"/>
                      <a:pt x="2948" y="20359"/>
                      <a:pt x="3683" y="22704"/>
                    </a:cubicBezTo>
                    <a:cubicBezTo>
                      <a:pt x="4570" y="25531"/>
                      <a:pt x="6577" y="28180"/>
                      <a:pt x="8811" y="30079"/>
                    </a:cubicBezTo>
                    <a:cubicBezTo>
                      <a:pt x="9766" y="30882"/>
                      <a:pt x="10799" y="31590"/>
                      <a:pt x="11678" y="32468"/>
                    </a:cubicBezTo>
                    <a:cubicBezTo>
                      <a:pt x="12489" y="33281"/>
                      <a:pt x="13154" y="34221"/>
                      <a:pt x="13810" y="35162"/>
                    </a:cubicBezTo>
                    <a:cubicBezTo>
                      <a:pt x="15585" y="37693"/>
                      <a:pt x="18628" y="43744"/>
                      <a:pt x="22510" y="43744"/>
                    </a:cubicBezTo>
                    <a:cubicBezTo>
                      <a:pt x="23026" y="43744"/>
                      <a:pt x="23556" y="43637"/>
                      <a:pt x="24100" y="43402"/>
                    </a:cubicBezTo>
                    <a:cubicBezTo>
                      <a:pt x="25273" y="42893"/>
                      <a:pt x="26143" y="41877"/>
                      <a:pt x="26927" y="40873"/>
                    </a:cubicBezTo>
                    <a:cubicBezTo>
                      <a:pt x="27382" y="40284"/>
                      <a:pt x="27837" y="39665"/>
                      <a:pt x="27970" y="38938"/>
                    </a:cubicBezTo>
                    <a:cubicBezTo>
                      <a:pt x="28077" y="38358"/>
                      <a:pt x="27970" y="37757"/>
                      <a:pt x="27845" y="37187"/>
                    </a:cubicBezTo>
                    <a:cubicBezTo>
                      <a:pt x="26941" y="32941"/>
                      <a:pt x="24885" y="29900"/>
                      <a:pt x="22437" y="26512"/>
                    </a:cubicBezTo>
                    <a:cubicBezTo>
                      <a:pt x="21599" y="25352"/>
                      <a:pt x="20827" y="24109"/>
                      <a:pt x="20083" y="22820"/>
                    </a:cubicBezTo>
                    <a:cubicBezTo>
                      <a:pt x="17296" y="18026"/>
                      <a:pt x="14875" y="12698"/>
                      <a:pt x="10653" y="9278"/>
                    </a:cubicBezTo>
                    <a:cubicBezTo>
                      <a:pt x="9293" y="8177"/>
                      <a:pt x="7741" y="7321"/>
                      <a:pt x="6385" y="6207"/>
                    </a:cubicBezTo>
                    <a:cubicBezTo>
                      <a:pt x="4303" y="4495"/>
                      <a:pt x="2761" y="2230"/>
                      <a:pt x="124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8"/>
              <p:cNvSpPr/>
              <p:nvPr/>
            </p:nvSpPr>
            <p:spPr>
              <a:xfrm>
                <a:off x="2964841" y="556035"/>
                <a:ext cx="870774" cy="1375456"/>
              </a:xfrm>
              <a:custGeom>
                <a:rect b="b" l="l" r="r" t="t"/>
                <a:pathLst>
                  <a:path extrusionOk="0" h="43301" w="27413">
                    <a:moveTo>
                      <a:pt x="1146" y="1"/>
                    </a:moveTo>
                    <a:lnTo>
                      <a:pt x="1146" y="1"/>
                    </a:lnTo>
                    <a:cubicBezTo>
                      <a:pt x="1186" y="474"/>
                      <a:pt x="1239" y="946"/>
                      <a:pt x="1311" y="1414"/>
                    </a:cubicBezTo>
                    <a:cubicBezTo>
                      <a:pt x="932" y="1307"/>
                      <a:pt x="932" y="1303"/>
                      <a:pt x="932" y="1303"/>
                    </a:cubicBezTo>
                    <a:cubicBezTo>
                      <a:pt x="900" y="1490"/>
                      <a:pt x="865" y="1677"/>
                      <a:pt x="830" y="1865"/>
                    </a:cubicBezTo>
                    <a:cubicBezTo>
                      <a:pt x="1244" y="1980"/>
                      <a:pt x="1373" y="2016"/>
                      <a:pt x="1414" y="2030"/>
                    </a:cubicBezTo>
                    <a:cubicBezTo>
                      <a:pt x="1542" y="2756"/>
                      <a:pt x="1708" y="3478"/>
                      <a:pt x="1904" y="4192"/>
                    </a:cubicBezTo>
                    <a:lnTo>
                      <a:pt x="455" y="3768"/>
                    </a:lnTo>
                    <a:cubicBezTo>
                      <a:pt x="419" y="3960"/>
                      <a:pt x="379" y="4143"/>
                      <a:pt x="348" y="4326"/>
                    </a:cubicBezTo>
                    <a:cubicBezTo>
                      <a:pt x="1552" y="4678"/>
                      <a:pt x="1953" y="4794"/>
                      <a:pt x="2091" y="4834"/>
                    </a:cubicBezTo>
                    <a:cubicBezTo>
                      <a:pt x="2297" y="5503"/>
                      <a:pt x="2528" y="6162"/>
                      <a:pt x="2791" y="6814"/>
                    </a:cubicBezTo>
                    <a:cubicBezTo>
                      <a:pt x="2826" y="6907"/>
                      <a:pt x="2867" y="6997"/>
                      <a:pt x="2902" y="7086"/>
                    </a:cubicBezTo>
                    <a:lnTo>
                      <a:pt x="54" y="6261"/>
                    </a:lnTo>
                    <a:cubicBezTo>
                      <a:pt x="31" y="6452"/>
                      <a:pt x="13" y="6644"/>
                      <a:pt x="0" y="6831"/>
                    </a:cubicBezTo>
                    <a:cubicBezTo>
                      <a:pt x="2176" y="7465"/>
                      <a:pt x="2929" y="7683"/>
                      <a:pt x="3192" y="7759"/>
                    </a:cubicBezTo>
                    <a:cubicBezTo>
                      <a:pt x="3549" y="8561"/>
                      <a:pt x="3946" y="9346"/>
                      <a:pt x="4369" y="10117"/>
                    </a:cubicBezTo>
                    <a:lnTo>
                      <a:pt x="93" y="8882"/>
                    </a:lnTo>
                    <a:lnTo>
                      <a:pt x="93" y="8882"/>
                    </a:lnTo>
                    <a:cubicBezTo>
                      <a:pt x="134" y="9092"/>
                      <a:pt x="183" y="9302"/>
                      <a:pt x="237" y="9512"/>
                    </a:cubicBezTo>
                    <a:cubicBezTo>
                      <a:pt x="3277" y="10389"/>
                      <a:pt x="4374" y="10706"/>
                      <a:pt x="4771" y="10823"/>
                    </a:cubicBezTo>
                    <a:cubicBezTo>
                      <a:pt x="5203" y="11566"/>
                      <a:pt x="5658" y="12294"/>
                      <a:pt x="6135" y="13011"/>
                    </a:cubicBezTo>
                    <a:cubicBezTo>
                      <a:pt x="6193" y="13101"/>
                      <a:pt x="6256" y="13194"/>
                      <a:pt x="6318" y="13288"/>
                    </a:cubicBezTo>
                    <a:lnTo>
                      <a:pt x="1079" y="11767"/>
                    </a:lnTo>
                    <a:lnTo>
                      <a:pt x="1079" y="11767"/>
                    </a:lnTo>
                    <a:cubicBezTo>
                      <a:pt x="1177" y="11994"/>
                      <a:pt x="1275" y="12222"/>
                      <a:pt x="1377" y="12445"/>
                    </a:cubicBezTo>
                    <a:cubicBezTo>
                      <a:pt x="4927" y="13471"/>
                      <a:pt x="6291" y="13867"/>
                      <a:pt x="6813" y="14019"/>
                    </a:cubicBezTo>
                    <a:cubicBezTo>
                      <a:pt x="7250" y="14652"/>
                      <a:pt x="7691" y="15281"/>
                      <a:pt x="8123" y="15910"/>
                    </a:cubicBezTo>
                    <a:cubicBezTo>
                      <a:pt x="8271" y="16120"/>
                      <a:pt x="8409" y="16324"/>
                      <a:pt x="8547" y="16538"/>
                    </a:cubicBezTo>
                    <a:lnTo>
                      <a:pt x="2336" y="14741"/>
                    </a:lnTo>
                    <a:lnTo>
                      <a:pt x="2336" y="14741"/>
                    </a:lnTo>
                    <a:cubicBezTo>
                      <a:pt x="2408" y="14951"/>
                      <a:pt x="2474" y="15169"/>
                      <a:pt x="2537" y="15388"/>
                    </a:cubicBezTo>
                    <a:cubicBezTo>
                      <a:pt x="6738" y="16605"/>
                      <a:pt x="8364" y="17073"/>
                      <a:pt x="8993" y="17256"/>
                    </a:cubicBezTo>
                    <a:cubicBezTo>
                      <a:pt x="9314" y="17791"/>
                      <a:pt x="9609" y="18335"/>
                      <a:pt x="9881" y="18896"/>
                    </a:cubicBezTo>
                    <a:cubicBezTo>
                      <a:pt x="10001" y="19143"/>
                      <a:pt x="10117" y="19383"/>
                      <a:pt x="10228" y="19628"/>
                    </a:cubicBezTo>
                    <a:cubicBezTo>
                      <a:pt x="2912" y="17512"/>
                      <a:pt x="2902" y="17511"/>
                      <a:pt x="2902" y="17511"/>
                    </a:cubicBezTo>
                    <a:lnTo>
                      <a:pt x="2902" y="17511"/>
                    </a:lnTo>
                    <a:cubicBezTo>
                      <a:pt x="2921" y="17711"/>
                      <a:pt x="2939" y="17916"/>
                      <a:pt x="2956" y="18112"/>
                    </a:cubicBezTo>
                    <a:cubicBezTo>
                      <a:pt x="7909" y="19548"/>
                      <a:pt x="9809" y="20100"/>
                      <a:pt x="10536" y="20310"/>
                    </a:cubicBezTo>
                    <a:cubicBezTo>
                      <a:pt x="10875" y="21073"/>
                      <a:pt x="11200" y="21845"/>
                      <a:pt x="11535" y="22615"/>
                    </a:cubicBezTo>
                    <a:lnTo>
                      <a:pt x="3108" y="20176"/>
                    </a:lnTo>
                    <a:lnTo>
                      <a:pt x="3108" y="20176"/>
                    </a:lnTo>
                    <a:cubicBezTo>
                      <a:pt x="3126" y="20377"/>
                      <a:pt x="3147" y="20582"/>
                      <a:pt x="3170" y="20779"/>
                    </a:cubicBezTo>
                    <a:cubicBezTo>
                      <a:pt x="8784" y="22406"/>
                      <a:pt x="10977" y="23043"/>
                      <a:pt x="11833" y="23289"/>
                    </a:cubicBezTo>
                    <a:cubicBezTo>
                      <a:pt x="12136" y="23967"/>
                      <a:pt x="12453" y="24640"/>
                      <a:pt x="12805" y="25300"/>
                    </a:cubicBezTo>
                    <a:cubicBezTo>
                      <a:pt x="12864" y="25416"/>
                      <a:pt x="12926" y="25527"/>
                      <a:pt x="12988" y="25643"/>
                    </a:cubicBezTo>
                    <a:lnTo>
                      <a:pt x="3643" y="22936"/>
                    </a:lnTo>
                    <a:lnTo>
                      <a:pt x="3643" y="22936"/>
                    </a:lnTo>
                    <a:cubicBezTo>
                      <a:pt x="3715" y="23155"/>
                      <a:pt x="3799" y="23374"/>
                      <a:pt x="3884" y="23592"/>
                    </a:cubicBezTo>
                    <a:cubicBezTo>
                      <a:pt x="9862" y="25327"/>
                      <a:pt x="12356" y="26049"/>
                      <a:pt x="13394" y="26348"/>
                    </a:cubicBezTo>
                    <a:cubicBezTo>
                      <a:pt x="13809" y="27035"/>
                      <a:pt x="14264" y="27694"/>
                      <a:pt x="14749" y="28323"/>
                    </a:cubicBezTo>
                    <a:cubicBezTo>
                      <a:pt x="14892" y="28515"/>
                      <a:pt x="15035" y="28698"/>
                      <a:pt x="15182" y="28881"/>
                    </a:cubicBezTo>
                    <a:lnTo>
                      <a:pt x="5100" y="25964"/>
                    </a:lnTo>
                    <a:lnTo>
                      <a:pt x="5100" y="25964"/>
                    </a:lnTo>
                    <a:cubicBezTo>
                      <a:pt x="5257" y="26210"/>
                      <a:pt x="5417" y="26455"/>
                      <a:pt x="5587" y="26691"/>
                    </a:cubicBezTo>
                    <a:cubicBezTo>
                      <a:pt x="11745" y="28474"/>
                      <a:pt x="14544" y="29286"/>
                      <a:pt x="15820" y="29656"/>
                    </a:cubicBezTo>
                    <a:cubicBezTo>
                      <a:pt x="16212" y="30128"/>
                      <a:pt x="16614" y="30593"/>
                      <a:pt x="17005" y="31056"/>
                    </a:cubicBezTo>
                    <a:cubicBezTo>
                      <a:pt x="17363" y="31480"/>
                      <a:pt x="17719" y="31898"/>
                      <a:pt x="18063" y="32326"/>
                    </a:cubicBezTo>
                    <a:lnTo>
                      <a:pt x="7915" y="29389"/>
                    </a:lnTo>
                    <a:lnTo>
                      <a:pt x="7915" y="29389"/>
                    </a:lnTo>
                    <a:cubicBezTo>
                      <a:pt x="8173" y="29634"/>
                      <a:pt x="8436" y="29865"/>
                      <a:pt x="8699" y="30093"/>
                    </a:cubicBezTo>
                    <a:cubicBezTo>
                      <a:pt x="8765" y="30146"/>
                      <a:pt x="8833" y="30204"/>
                      <a:pt x="8905" y="30262"/>
                    </a:cubicBezTo>
                    <a:cubicBezTo>
                      <a:pt x="14674" y="31930"/>
                      <a:pt x="17385" y="32719"/>
                      <a:pt x="18664" y="33085"/>
                    </a:cubicBezTo>
                    <a:cubicBezTo>
                      <a:pt x="18834" y="33308"/>
                      <a:pt x="18999" y="33530"/>
                      <a:pt x="19159" y="33754"/>
                    </a:cubicBezTo>
                    <a:cubicBezTo>
                      <a:pt x="19579" y="34342"/>
                      <a:pt x="19966" y="34958"/>
                      <a:pt x="20337" y="35586"/>
                    </a:cubicBezTo>
                    <a:lnTo>
                      <a:pt x="12266" y="33250"/>
                    </a:lnTo>
                    <a:lnTo>
                      <a:pt x="12266" y="33250"/>
                    </a:lnTo>
                    <a:cubicBezTo>
                      <a:pt x="12471" y="33499"/>
                      <a:pt x="12671" y="33754"/>
                      <a:pt x="12864" y="34017"/>
                    </a:cubicBezTo>
                    <a:cubicBezTo>
                      <a:pt x="17496" y="35355"/>
                      <a:pt x="19694" y="35991"/>
                      <a:pt x="20738" y="36295"/>
                    </a:cubicBezTo>
                    <a:cubicBezTo>
                      <a:pt x="20804" y="36415"/>
                      <a:pt x="20872" y="36540"/>
                      <a:pt x="20938" y="36660"/>
                    </a:cubicBezTo>
                    <a:cubicBezTo>
                      <a:pt x="21291" y="37316"/>
                      <a:pt x="21629" y="37985"/>
                      <a:pt x="21960" y="38662"/>
                    </a:cubicBezTo>
                    <a:lnTo>
                      <a:pt x="14585" y="36526"/>
                    </a:lnTo>
                    <a:lnTo>
                      <a:pt x="14585" y="36526"/>
                    </a:lnTo>
                    <a:cubicBezTo>
                      <a:pt x="14731" y="36759"/>
                      <a:pt x="14888" y="37004"/>
                      <a:pt x="15044" y="37249"/>
                    </a:cubicBezTo>
                    <a:cubicBezTo>
                      <a:pt x="19168" y="38444"/>
                      <a:pt x="21246" y="39046"/>
                      <a:pt x="22294" y="39349"/>
                    </a:cubicBezTo>
                    <a:cubicBezTo>
                      <a:pt x="22361" y="39487"/>
                      <a:pt x="22432" y="39630"/>
                      <a:pt x="22499" y="39769"/>
                    </a:cubicBezTo>
                    <a:lnTo>
                      <a:pt x="23436" y="41695"/>
                    </a:lnTo>
                    <a:lnTo>
                      <a:pt x="16752" y="39759"/>
                    </a:lnTo>
                    <a:lnTo>
                      <a:pt x="16752" y="39759"/>
                    </a:lnTo>
                    <a:cubicBezTo>
                      <a:pt x="16943" y="40018"/>
                      <a:pt x="17139" y="40272"/>
                      <a:pt x="17340" y="40522"/>
                    </a:cubicBezTo>
                    <a:cubicBezTo>
                      <a:pt x="20831" y="41534"/>
                      <a:pt x="22736" y="42082"/>
                      <a:pt x="23769" y="42385"/>
                    </a:cubicBezTo>
                    <a:cubicBezTo>
                      <a:pt x="23854" y="42551"/>
                      <a:pt x="23944" y="42733"/>
                      <a:pt x="24037" y="42926"/>
                    </a:cubicBezTo>
                    <a:lnTo>
                      <a:pt x="24220" y="43300"/>
                    </a:lnTo>
                    <a:cubicBezTo>
                      <a:pt x="24808" y="43000"/>
                      <a:pt x="25325" y="42578"/>
                      <a:pt x="25794" y="42091"/>
                    </a:cubicBezTo>
                    <a:cubicBezTo>
                      <a:pt x="25780" y="42074"/>
                      <a:pt x="25772" y="42056"/>
                      <a:pt x="25763" y="42037"/>
                    </a:cubicBezTo>
                    <a:cubicBezTo>
                      <a:pt x="25763" y="42037"/>
                      <a:pt x="25763" y="42033"/>
                      <a:pt x="25691" y="41913"/>
                    </a:cubicBezTo>
                    <a:lnTo>
                      <a:pt x="27412" y="35907"/>
                    </a:lnTo>
                    <a:cubicBezTo>
                      <a:pt x="27319" y="35573"/>
                      <a:pt x="27216" y="35242"/>
                      <a:pt x="27109" y="34921"/>
                    </a:cubicBezTo>
                    <a:cubicBezTo>
                      <a:pt x="26150" y="38265"/>
                      <a:pt x="25611" y="40148"/>
                      <a:pt x="25308" y="41204"/>
                    </a:cubicBezTo>
                    <a:cubicBezTo>
                      <a:pt x="25063" y="40749"/>
                      <a:pt x="24679" y="40045"/>
                      <a:pt x="24086" y="38952"/>
                    </a:cubicBezTo>
                    <a:cubicBezTo>
                      <a:pt x="24051" y="38894"/>
                      <a:pt x="24020" y="38832"/>
                      <a:pt x="23988" y="38774"/>
                    </a:cubicBezTo>
                    <a:lnTo>
                      <a:pt x="25901" y="32095"/>
                    </a:lnTo>
                    <a:cubicBezTo>
                      <a:pt x="25776" y="31854"/>
                      <a:pt x="25652" y="31614"/>
                      <a:pt x="25522" y="31377"/>
                    </a:cubicBezTo>
                    <a:cubicBezTo>
                      <a:pt x="24469" y="35034"/>
                      <a:pt x="23907" y="37004"/>
                      <a:pt x="23605" y="38065"/>
                    </a:cubicBezTo>
                    <a:cubicBezTo>
                      <a:pt x="23199" y="37329"/>
                      <a:pt x="22789" y="36590"/>
                      <a:pt x="22347" y="35858"/>
                    </a:cubicBezTo>
                    <a:cubicBezTo>
                      <a:pt x="22320" y="35809"/>
                      <a:pt x="22289" y="35764"/>
                      <a:pt x="22263" y="35715"/>
                    </a:cubicBezTo>
                    <a:lnTo>
                      <a:pt x="24148" y="29130"/>
                    </a:lnTo>
                    <a:cubicBezTo>
                      <a:pt x="24010" y="28924"/>
                      <a:pt x="23876" y="28720"/>
                      <a:pt x="23734" y="28519"/>
                    </a:cubicBezTo>
                    <a:cubicBezTo>
                      <a:pt x="22686" y="32175"/>
                      <a:pt x="22142" y="34075"/>
                      <a:pt x="21861" y="35060"/>
                    </a:cubicBezTo>
                    <a:cubicBezTo>
                      <a:pt x="21415" y="34359"/>
                      <a:pt x="20948" y="33673"/>
                      <a:pt x="20435" y="33013"/>
                    </a:cubicBezTo>
                    <a:lnTo>
                      <a:pt x="22302" y="26490"/>
                    </a:lnTo>
                    <a:cubicBezTo>
                      <a:pt x="22156" y="26290"/>
                      <a:pt x="22018" y="26093"/>
                      <a:pt x="21884" y="25893"/>
                    </a:cubicBezTo>
                    <a:cubicBezTo>
                      <a:pt x="20796" y="29692"/>
                      <a:pt x="20261" y="31556"/>
                      <a:pt x="20002" y="32465"/>
                    </a:cubicBezTo>
                    <a:cubicBezTo>
                      <a:pt x="19511" y="31863"/>
                      <a:pt x="18995" y="31293"/>
                      <a:pt x="18482" y="30731"/>
                    </a:cubicBezTo>
                    <a:lnTo>
                      <a:pt x="20488" y="23712"/>
                    </a:lnTo>
                    <a:cubicBezTo>
                      <a:pt x="20355" y="23494"/>
                      <a:pt x="20225" y="23271"/>
                      <a:pt x="20091" y="23048"/>
                    </a:cubicBezTo>
                    <a:cubicBezTo>
                      <a:pt x="18857" y="27368"/>
                      <a:pt x="18289" y="29344"/>
                      <a:pt x="18032" y="30249"/>
                    </a:cubicBezTo>
                    <a:cubicBezTo>
                      <a:pt x="18013" y="30227"/>
                      <a:pt x="17995" y="30208"/>
                      <a:pt x="17978" y="30186"/>
                    </a:cubicBezTo>
                    <a:cubicBezTo>
                      <a:pt x="17474" y="29651"/>
                      <a:pt x="16974" y="29121"/>
                      <a:pt x="16493" y="28586"/>
                    </a:cubicBezTo>
                    <a:lnTo>
                      <a:pt x="18754" y="20685"/>
                    </a:lnTo>
                    <a:cubicBezTo>
                      <a:pt x="18624" y="20453"/>
                      <a:pt x="18495" y="20221"/>
                      <a:pt x="18365" y="19985"/>
                    </a:cubicBezTo>
                    <a:cubicBezTo>
                      <a:pt x="16930" y="25001"/>
                      <a:pt x="16315" y="27159"/>
                      <a:pt x="16048" y="28082"/>
                    </a:cubicBezTo>
                    <a:cubicBezTo>
                      <a:pt x="15525" y="27480"/>
                      <a:pt x="15026" y="26864"/>
                      <a:pt x="14567" y="26222"/>
                    </a:cubicBezTo>
                    <a:lnTo>
                      <a:pt x="17032" y="17612"/>
                    </a:lnTo>
                    <a:cubicBezTo>
                      <a:pt x="16904" y="17385"/>
                      <a:pt x="16765" y="17163"/>
                      <a:pt x="16636" y="16939"/>
                    </a:cubicBezTo>
                    <a:cubicBezTo>
                      <a:pt x="15071" y="22392"/>
                      <a:pt x="14420" y="24666"/>
                      <a:pt x="14148" y="25617"/>
                    </a:cubicBezTo>
                    <a:cubicBezTo>
                      <a:pt x="13982" y="25358"/>
                      <a:pt x="13817" y="25090"/>
                      <a:pt x="13667" y="24823"/>
                    </a:cubicBezTo>
                    <a:cubicBezTo>
                      <a:pt x="13367" y="24314"/>
                      <a:pt x="13082" y="23788"/>
                      <a:pt x="12810" y="23257"/>
                    </a:cubicBezTo>
                    <a:lnTo>
                      <a:pt x="15254" y="14715"/>
                    </a:lnTo>
                    <a:cubicBezTo>
                      <a:pt x="15120" y="14509"/>
                      <a:pt x="14982" y="14305"/>
                      <a:pt x="14844" y="14099"/>
                    </a:cubicBezTo>
                    <a:cubicBezTo>
                      <a:pt x="13327" y="19396"/>
                      <a:pt x="12698" y="21598"/>
                      <a:pt x="12436" y="22513"/>
                    </a:cubicBezTo>
                    <a:cubicBezTo>
                      <a:pt x="12012" y="21657"/>
                      <a:pt x="11597" y="20787"/>
                      <a:pt x="11165" y="19923"/>
                    </a:cubicBezTo>
                    <a:lnTo>
                      <a:pt x="13385" y="12155"/>
                    </a:lnTo>
                    <a:cubicBezTo>
                      <a:pt x="13239" y="11981"/>
                      <a:pt x="13095" y="11807"/>
                      <a:pt x="12949" y="11638"/>
                    </a:cubicBezTo>
                    <a:cubicBezTo>
                      <a:pt x="11562" y="16476"/>
                      <a:pt x="11008" y="18411"/>
                      <a:pt x="10786" y="19182"/>
                    </a:cubicBezTo>
                    <a:cubicBezTo>
                      <a:pt x="10683" y="18986"/>
                      <a:pt x="10576" y="18789"/>
                      <a:pt x="10469" y="18594"/>
                    </a:cubicBezTo>
                    <a:cubicBezTo>
                      <a:pt x="10152" y="18005"/>
                      <a:pt x="9800" y="17425"/>
                      <a:pt x="9430" y="16869"/>
                    </a:cubicBezTo>
                    <a:cubicBezTo>
                      <a:pt x="11393" y="10029"/>
                      <a:pt x="11393" y="10024"/>
                      <a:pt x="11393" y="10024"/>
                    </a:cubicBezTo>
                    <a:cubicBezTo>
                      <a:pt x="11236" y="9886"/>
                      <a:pt x="11080" y="9747"/>
                      <a:pt x="10924" y="9609"/>
                    </a:cubicBezTo>
                    <a:cubicBezTo>
                      <a:pt x="9662" y="14006"/>
                      <a:pt x="9194" y="15647"/>
                      <a:pt x="9020" y="16258"/>
                    </a:cubicBezTo>
                    <a:cubicBezTo>
                      <a:pt x="8864" y="16039"/>
                      <a:pt x="8708" y="15820"/>
                      <a:pt x="8551" y="15606"/>
                    </a:cubicBezTo>
                    <a:cubicBezTo>
                      <a:pt x="8222" y="15161"/>
                      <a:pt x="7897" y="14719"/>
                      <a:pt x="7571" y="14278"/>
                    </a:cubicBezTo>
                    <a:lnTo>
                      <a:pt x="9269" y="8347"/>
                    </a:lnTo>
                    <a:cubicBezTo>
                      <a:pt x="9105" y="8236"/>
                      <a:pt x="8940" y="8125"/>
                      <a:pt x="8775" y="8014"/>
                    </a:cubicBezTo>
                    <a:cubicBezTo>
                      <a:pt x="7691" y="11794"/>
                      <a:pt x="7294" y="13190"/>
                      <a:pt x="7147" y="13702"/>
                    </a:cubicBezTo>
                    <a:cubicBezTo>
                      <a:pt x="6925" y="13395"/>
                      <a:pt x="6701" y="13087"/>
                      <a:pt x="6483" y="12776"/>
                    </a:cubicBezTo>
                    <a:cubicBezTo>
                      <a:pt x="6220" y="12410"/>
                      <a:pt x="5966" y="12039"/>
                      <a:pt x="5716" y="11660"/>
                    </a:cubicBezTo>
                    <a:lnTo>
                      <a:pt x="7094" y="6854"/>
                    </a:lnTo>
                    <a:cubicBezTo>
                      <a:pt x="6929" y="6734"/>
                      <a:pt x="6769" y="6613"/>
                      <a:pt x="6608" y="6489"/>
                    </a:cubicBezTo>
                    <a:cubicBezTo>
                      <a:pt x="5748" y="9494"/>
                      <a:pt x="5427" y="10617"/>
                      <a:pt x="5310" y="11031"/>
                    </a:cubicBezTo>
                    <a:cubicBezTo>
                      <a:pt x="4829" y="10278"/>
                      <a:pt x="4374" y="9512"/>
                      <a:pt x="3950" y="8722"/>
                    </a:cubicBezTo>
                    <a:lnTo>
                      <a:pt x="5003" y="5053"/>
                    </a:lnTo>
                    <a:cubicBezTo>
                      <a:pt x="4851" y="4892"/>
                      <a:pt x="4699" y="4736"/>
                      <a:pt x="4552" y="4575"/>
                    </a:cubicBezTo>
                    <a:cubicBezTo>
                      <a:pt x="3915" y="6810"/>
                      <a:pt x="3670" y="7666"/>
                      <a:pt x="3575" y="7991"/>
                    </a:cubicBezTo>
                    <a:cubicBezTo>
                      <a:pt x="3367" y="7576"/>
                      <a:pt x="3170" y="7157"/>
                      <a:pt x="2987" y="6734"/>
                    </a:cubicBezTo>
                    <a:cubicBezTo>
                      <a:pt x="2760" y="6221"/>
                      <a:pt x="2555" y="5699"/>
                      <a:pt x="2363" y="5172"/>
                    </a:cubicBezTo>
                    <a:lnTo>
                      <a:pt x="3059" y="2752"/>
                    </a:lnTo>
                    <a:cubicBezTo>
                      <a:pt x="2916" y="2560"/>
                      <a:pt x="2773" y="2373"/>
                      <a:pt x="2635" y="2176"/>
                    </a:cubicBezTo>
                    <a:cubicBezTo>
                      <a:pt x="2260" y="3483"/>
                      <a:pt x="2109" y="4014"/>
                      <a:pt x="2046" y="4228"/>
                    </a:cubicBezTo>
                    <a:cubicBezTo>
                      <a:pt x="1618" y="2855"/>
                      <a:pt x="1311" y="1437"/>
                      <a:pt x="1146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8"/>
              <p:cNvSpPr/>
              <p:nvPr/>
            </p:nvSpPr>
            <p:spPr>
              <a:xfrm>
                <a:off x="2388084" y="856278"/>
                <a:ext cx="642638" cy="1001296"/>
              </a:xfrm>
              <a:custGeom>
                <a:rect b="b" l="l" r="r" t="t"/>
                <a:pathLst>
                  <a:path extrusionOk="0" h="31522" w="20231">
                    <a:moveTo>
                      <a:pt x="898" y="1"/>
                    </a:moveTo>
                    <a:cubicBezTo>
                      <a:pt x="678" y="1718"/>
                      <a:pt x="108" y="3626"/>
                      <a:pt x="59" y="5325"/>
                    </a:cubicBezTo>
                    <a:cubicBezTo>
                      <a:pt x="1" y="7452"/>
                      <a:pt x="1419" y="9187"/>
                      <a:pt x="1931" y="11166"/>
                    </a:cubicBezTo>
                    <a:cubicBezTo>
                      <a:pt x="2377" y="12896"/>
                      <a:pt x="2123" y="14671"/>
                      <a:pt x="2654" y="16361"/>
                    </a:cubicBezTo>
                    <a:cubicBezTo>
                      <a:pt x="3291" y="18398"/>
                      <a:pt x="4740" y="20306"/>
                      <a:pt x="6350" y="21676"/>
                    </a:cubicBezTo>
                    <a:cubicBezTo>
                      <a:pt x="7037" y="22255"/>
                      <a:pt x="7782" y="22763"/>
                      <a:pt x="8415" y="23396"/>
                    </a:cubicBezTo>
                    <a:cubicBezTo>
                      <a:pt x="8998" y="23981"/>
                      <a:pt x="9475" y="24658"/>
                      <a:pt x="9948" y="25335"/>
                    </a:cubicBezTo>
                    <a:cubicBezTo>
                      <a:pt x="11227" y="27162"/>
                      <a:pt x="13424" y="31522"/>
                      <a:pt x="16218" y="31522"/>
                    </a:cubicBezTo>
                    <a:cubicBezTo>
                      <a:pt x="16590" y="31522"/>
                      <a:pt x="16972" y="31445"/>
                      <a:pt x="17363" y="31275"/>
                    </a:cubicBezTo>
                    <a:cubicBezTo>
                      <a:pt x="18211" y="30910"/>
                      <a:pt x="18839" y="30178"/>
                      <a:pt x="19401" y="29451"/>
                    </a:cubicBezTo>
                    <a:cubicBezTo>
                      <a:pt x="19731" y="29027"/>
                      <a:pt x="20057" y="28582"/>
                      <a:pt x="20154" y="28056"/>
                    </a:cubicBezTo>
                    <a:cubicBezTo>
                      <a:pt x="20230" y="27642"/>
                      <a:pt x="20154" y="27208"/>
                      <a:pt x="20065" y="26794"/>
                    </a:cubicBezTo>
                    <a:cubicBezTo>
                      <a:pt x="19410" y="23736"/>
                      <a:pt x="17929" y="21546"/>
                      <a:pt x="16168" y="19107"/>
                    </a:cubicBezTo>
                    <a:cubicBezTo>
                      <a:pt x="15562" y="18269"/>
                      <a:pt x="15009" y="17373"/>
                      <a:pt x="14470" y="16445"/>
                    </a:cubicBezTo>
                    <a:cubicBezTo>
                      <a:pt x="12463" y="12990"/>
                      <a:pt x="10720" y="9156"/>
                      <a:pt x="7675" y="6689"/>
                    </a:cubicBezTo>
                    <a:cubicBezTo>
                      <a:pt x="6693" y="5896"/>
                      <a:pt x="5579" y="5276"/>
                      <a:pt x="4598" y="4474"/>
                    </a:cubicBezTo>
                    <a:cubicBezTo>
                      <a:pt x="3100" y="3243"/>
                      <a:pt x="1989" y="1611"/>
                      <a:pt x="898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8"/>
              <p:cNvSpPr/>
              <p:nvPr/>
            </p:nvSpPr>
            <p:spPr>
              <a:xfrm>
                <a:off x="2390657" y="856151"/>
                <a:ext cx="627454" cy="990877"/>
              </a:xfrm>
              <a:custGeom>
                <a:rect b="b" l="l" r="r" t="t"/>
                <a:pathLst>
                  <a:path extrusionOk="0" h="31194" w="19753">
                    <a:moveTo>
                      <a:pt x="825" y="1"/>
                    </a:moveTo>
                    <a:lnTo>
                      <a:pt x="825" y="1"/>
                    </a:lnTo>
                    <a:cubicBezTo>
                      <a:pt x="856" y="340"/>
                      <a:pt x="897" y="679"/>
                      <a:pt x="945" y="1013"/>
                    </a:cubicBezTo>
                    <a:lnTo>
                      <a:pt x="673" y="937"/>
                    </a:lnTo>
                    <a:cubicBezTo>
                      <a:pt x="646" y="1071"/>
                      <a:pt x="624" y="1204"/>
                      <a:pt x="597" y="1338"/>
                    </a:cubicBezTo>
                    <a:cubicBezTo>
                      <a:pt x="897" y="1423"/>
                      <a:pt x="990" y="1449"/>
                      <a:pt x="1017" y="1459"/>
                    </a:cubicBezTo>
                    <a:cubicBezTo>
                      <a:pt x="1111" y="1985"/>
                      <a:pt x="1231" y="2502"/>
                      <a:pt x="1373" y="3019"/>
                    </a:cubicBezTo>
                    <a:lnTo>
                      <a:pt x="325" y="2716"/>
                    </a:lnTo>
                    <a:cubicBezTo>
                      <a:pt x="299" y="2850"/>
                      <a:pt x="272" y="2980"/>
                      <a:pt x="249" y="3113"/>
                    </a:cubicBezTo>
                    <a:cubicBezTo>
                      <a:pt x="1119" y="3367"/>
                      <a:pt x="1409" y="3452"/>
                      <a:pt x="1507" y="3478"/>
                    </a:cubicBezTo>
                    <a:cubicBezTo>
                      <a:pt x="1654" y="3960"/>
                      <a:pt x="1823" y="4437"/>
                      <a:pt x="2011" y="4910"/>
                    </a:cubicBezTo>
                    <a:cubicBezTo>
                      <a:pt x="2038" y="4972"/>
                      <a:pt x="2064" y="5040"/>
                      <a:pt x="2091" y="5102"/>
                    </a:cubicBezTo>
                    <a:lnTo>
                      <a:pt x="41" y="4509"/>
                    </a:lnTo>
                    <a:cubicBezTo>
                      <a:pt x="23" y="4647"/>
                      <a:pt x="9" y="4785"/>
                      <a:pt x="0" y="4923"/>
                    </a:cubicBezTo>
                    <a:cubicBezTo>
                      <a:pt x="1570" y="5374"/>
                      <a:pt x="2113" y="5534"/>
                      <a:pt x="2301" y="5588"/>
                    </a:cubicBezTo>
                    <a:cubicBezTo>
                      <a:pt x="2560" y="6168"/>
                      <a:pt x="2844" y="6734"/>
                      <a:pt x="3148" y="7287"/>
                    </a:cubicBezTo>
                    <a:lnTo>
                      <a:pt x="67" y="6394"/>
                    </a:lnTo>
                    <a:lnTo>
                      <a:pt x="67" y="6394"/>
                    </a:lnTo>
                    <a:cubicBezTo>
                      <a:pt x="98" y="6546"/>
                      <a:pt x="130" y="6698"/>
                      <a:pt x="174" y="6849"/>
                    </a:cubicBezTo>
                    <a:cubicBezTo>
                      <a:pt x="2363" y="7483"/>
                      <a:pt x="3153" y="7710"/>
                      <a:pt x="3438" y="7795"/>
                    </a:cubicBezTo>
                    <a:cubicBezTo>
                      <a:pt x="3750" y="8330"/>
                      <a:pt x="4080" y="8856"/>
                      <a:pt x="4419" y="9374"/>
                    </a:cubicBezTo>
                    <a:cubicBezTo>
                      <a:pt x="4463" y="9436"/>
                      <a:pt x="4508" y="9502"/>
                      <a:pt x="4552" y="9569"/>
                    </a:cubicBezTo>
                    <a:lnTo>
                      <a:pt x="776" y="8477"/>
                    </a:lnTo>
                    <a:lnTo>
                      <a:pt x="776" y="8477"/>
                    </a:lnTo>
                    <a:cubicBezTo>
                      <a:pt x="848" y="8637"/>
                      <a:pt x="918" y="8802"/>
                      <a:pt x="994" y="8963"/>
                    </a:cubicBezTo>
                    <a:cubicBezTo>
                      <a:pt x="3550" y="9703"/>
                      <a:pt x="4535" y="9989"/>
                      <a:pt x="4910" y="10100"/>
                    </a:cubicBezTo>
                    <a:cubicBezTo>
                      <a:pt x="5225" y="10555"/>
                      <a:pt x="5542" y="11005"/>
                      <a:pt x="5855" y="11460"/>
                    </a:cubicBezTo>
                    <a:cubicBezTo>
                      <a:pt x="5957" y="11611"/>
                      <a:pt x="6060" y="11759"/>
                      <a:pt x="6157" y="11910"/>
                    </a:cubicBezTo>
                    <a:lnTo>
                      <a:pt x="1685" y="10617"/>
                    </a:lnTo>
                    <a:lnTo>
                      <a:pt x="1685" y="10617"/>
                    </a:lnTo>
                    <a:cubicBezTo>
                      <a:pt x="1735" y="10769"/>
                      <a:pt x="1784" y="10929"/>
                      <a:pt x="1828" y="11086"/>
                    </a:cubicBezTo>
                    <a:cubicBezTo>
                      <a:pt x="4856" y="11959"/>
                      <a:pt x="6028" y="12298"/>
                      <a:pt x="6483" y="12432"/>
                    </a:cubicBezTo>
                    <a:cubicBezTo>
                      <a:pt x="6711" y="12815"/>
                      <a:pt x="6925" y="13208"/>
                      <a:pt x="7121" y="13613"/>
                    </a:cubicBezTo>
                    <a:cubicBezTo>
                      <a:pt x="7205" y="13788"/>
                      <a:pt x="7291" y="13961"/>
                      <a:pt x="7371" y="14140"/>
                    </a:cubicBezTo>
                    <a:cubicBezTo>
                      <a:pt x="2099" y="12616"/>
                      <a:pt x="2091" y="12615"/>
                      <a:pt x="2091" y="12615"/>
                    </a:cubicBezTo>
                    <a:lnTo>
                      <a:pt x="2091" y="12615"/>
                    </a:lnTo>
                    <a:cubicBezTo>
                      <a:pt x="2105" y="12757"/>
                      <a:pt x="2118" y="12905"/>
                      <a:pt x="2132" y="13047"/>
                    </a:cubicBezTo>
                    <a:cubicBezTo>
                      <a:pt x="5698" y="14082"/>
                      <a:pt x="7067" y="14478"/>
                      <a:pt x="7594" y="14630"/>
                    </a:cubicBezTo>
                    <a:cubicBezTo>
                      <a:pt x="7839" y="15179"/>
                      <a:pt x="8071" y="15735"/>
                      <a:pt x="8312" y="16289"/>
                    </a:cubicBezTo>
                    <a:lnTo>
                      <a:pt x="2239" y="14531"/>
                    </a:lnTo>
                    <a:lnTo>
                      <a:pt x="2239" y="14531"/>
                    </a:lnTo>
                    <a:cubicBezTo>
                      <a:pt x="2252" y="14679"/>
                      <a:pt x="2270" y="14826"/>
                      <a:pt x="2288" y="14969"/>
                    </a:cubicBezTo>
                    <a:cubicBezTo>
                      <a:pt x="6332" y="16142"/>
                      <a:pt x="7910" y="16601"/>
                      <a:pt x="8526" y="16779"/>
                    </a:cubicBezTo>
                    <a:cubicBezTo>
                      <a:pt x="8744" y="17266"/>
                      <a:pt x="8976" y="17751"/>
                      <a:pt x="9225" y="18229"/>
                    </a:cubicBezTo>
                    <a:cubicBezTo>
                      <a:pt x="9270" y="18309"/>
                      <a:pt x="9314" y="18389"/>
                      <a:pt x="9359" y="18474"/>
                    </a:cubicBezTo>
                    <a:lnTo>
                      <a:pt x="2622" y="16521"/>
                    </a:lnTo>
                    <a:lnTo>
                      <a:pt x="2622" y="16521"/>
                    </a:lnTo>
                    <a:cubicBezTo>
                      <a:pt x="2680" y="16681"/>
                      <a:pt x="2737" y="16838"/>
                      <a:pt x="2801" y="16998"/>
                    </a:cubicBezTo>
                    <a:cubicBezTo>
                      <a:pt x="7108" y="18246"/>
                      <a:pt x="8904" y="18764"/>
                      <a:pt x="9649" y="18982"/>
                    </a:cubicBezTo>
                    <a:cubicBezTo>
                      <a:pt x="9948" y="19472"/>
                      <a:pt x="10277" y="19954"/>
                      <a:pt x="10625" y="20404"/>
                    </a:cubicBezTo>
                    <a:cubicBezTo>
                      <a:pt x="10728" y="20542"/>
                      <a:pt x="10835" y="20676"/>
                      <a:pt x="10942" y="20805"/>
                    </a:cubicBezTo>
                    <a:lnTo>
                      <a:pt x="3674" y="18705"/>
                    </a:lnTo>
                    <a:lnTo>
                      <a:pt x="3674" y="18705"/>
                    </a:lnTo>
                    <a:cubicBezTo>
                      <a:pt x="3786" y="18879"/>
                      <a:pt x="3906" y="19058"/>
                      <a:pt x="4027" y="19227"/>
                    </a:cubicBezTo>
                    <a:cubicBezTo>
                      <a:pt x="8462" y="20515"/>
                      <a:pt x="10479" y="21100"/>
                      <a:pt x="11397" y="21363"/>
                    </a:cubicBezTo>
                    <a:cubicBezTo>
                      <a:pt x="11682" y="21706"/>
                      <a:pt x="11967" y="22040"/>
                      <a:pt x="12253" y="22375"/>
                    </a:cubicBezTo>
                    <a:cubicBezTo>
                      <a:pt x="12512" y="22678"/>
                      <a:pt x="12765" y="22981"/>
                      <a:pt x="13016" y="23289"/>
                    </a:cubicBezTo>
                    <a:lnTo>
                      <a:pt x="5703" y="21171"/>
                    </a:lnTo>
                    <a:lnTo>
                      <a:pt x="5703" y="21171"/>
                    </a:lnTo>
                    <a:cubicBezTo>
                      <a:pt x="5890" y="21345"/>
                      <a:pt x="6077" y="21514"/>
                      <a:pt x="6269" y="21680"/>
                    </a:cubicBezTo>
                    <a:cubicBezTo>
                      <a:pt x="6318" y="21719"/>
                      <a:pt x="6367" y="21760"/>
                      <a:pt x="6416" y="21800"/>
                    </a:cubicBezTo>
                    <a:cubicBezTo>
                      <a:pt x="10572" y="23003"/>
                      <a:pt x="12529" y="23570"/>
                      <a:pt x="13448" y="23837"/>
                    </a:cubicBezTo>
                    <a:cubicBezTo>
                      <a:pt x="13568" y="23993"/>
                      <a:pt x="13689" y="24154"/>
                      <a:pt x="13804" y="24314"/>
                    </a:cubicBezTo>
                    <a:cubicBezTo>
                      <a:pt x="14107" y="24742"/>
                      <a:pt x="14389" y="25184"/>
                      <a:pt x="14652" y="25639"/>
                    </a:cubicBezTo>
                    <a:lnTo>
                      <a:pt x="8837" y="23954"/>
                    </a:lnTo>
                    <a:lnTo>
                      <a:pt x="8837" y="23954"/>
                    </a:lnTo>
                    <a:cubicBezTo>
                      <a:pt x="8985" y="24131"/>
                      <a:pt x="9131" y="24314"/>
                      <a:pt x="9270" y="24506"/>
                    </a:cubicBezTo>
                    <a:cubicBezTo>
                      <a:pt x="12605" y="25469"/>
                      <a:pt x="14187" y="25928"/>
                      <a:pt x="14942" y="26147"/>
                    </a:cubicBezTo>
                    <a:cubicBezTo>
                      <a:pt x="14990" y="26236"/>
                      <a:pt x="15039" y="26321"/>
                      <a:pt x="15084" y="26410"/>
                    </a:cubicBezTo>
                    <a:cubicBezTo>
                      <a:pt x="15338" y="26883"/>
                      <a:pt x="15584" y="27364"/>
                      <a:pt x="15825" y="27854"/>
                    </a:cubicBezTo>
                    <a:lnTo>
                      <a:pt x="10510" y="26316"/>
                    </a:lnTo>
                    <a:lnTo>
                      <a:pt x="10510" y="26316"/>
                    </a:lnTo>
                    <a:cubicBezTo>
                      <a:pt x="10612" y="26481"/>
                      <a:pt x="10724" y="26656"/>
                      <a:pt x="10839" y="26833"/>
                    </a:cubicBezTo>
                    <a:cubicBezTo>
                      <a:pt x="13809" y="27694"/>
                      <a:pt x="15307" y="28131"/>
                      <a:pt x="16066" y="28350"/>
                    </a:cubicBezTo>
                    <a:cubicBezTo>
                      <a:pt x="16114" y="28448"/>
                      <a:pt x="16159" y="28550"/>
                      <a:pt x="16208" y="28648"/>
                    </a:cubicBezTo>
                    <a:lnTo>
                      <a:pt x="16885" y="30039"/>
                    </a:lnTo>
                    <a:lnTo>
                      <a:pt x="16885" y="30039"/>
                    </a:lnTo>
                    <a:lnTo>
                      <a:pt x="12070" y="28644"/>
                    </a:lnTo>
                    <a:lnTo>
                      <a:pt x="12070" y="28644"/>
                    </a:lnTo>
                    <a:cubicBezTo>
                      <a:pt x="12208" y="28831"/>
                      <a:pt x="12351" y="29014"/>
                      <a:pt x="12494" y="29192"/>
                    </a:cubicBezTo>
                    <a:cubicBezTo>
                      <a:pt x="15008" y="29919"/>
                      <a:pt x="16381" y="30315"/>
                      <a:pt x="17126" y="30535"/>
                    </a:cubicBezTo>
                    <a:cubicBezTo>
                      <a:pt x="17189" y="30655"/>
                      <a:pt x="17251" y="30784"/>
                      <a:pt x="17318" y="30922"/>
                    </a:cubicBezTo>
                    <a:lnTo>
                      <a:pt x="17447" y="31194"/>
                    </a:lnTo>
                    <a:cubicBezTo>
                      <a:pt x="17875" y="30980"/>
                      <a:pt x="18245" y="30673"/>
                      <a:pt x="18585" y="30325"/>
                    </a:cubicBezTo>
                    <a:cubicBezTo>
                      <a:pt x="18575" y="30311"/>
                      <a:pt x="18566" y="30298"/>
                      <a:pt x="18562" y="30284"/>
                    </a:cubicBezTo>
                    <a:lnTo>
                      <a:pt x="18513" y="30196"/>
                    </a:lnTo>
                    <a:lnTo>
                      <a:pt x="19752" y="25866"/>
                    </a:lnTo>
                    <a:cubicBezTo>
                      <a:pt x="19686" y="25625"/>
                      <a:pt x="19610" y="25389"/>
                      <a:pt x="19529" y="25158"/>
                    </a:cubicBezTo>
                    <a:cubicBezTo>
                      <a:pt x="18842" y="27570"/>
                      <a:pt x="18455" y="28924"/>
                      <a:pt x="18237" y="29683"/>
                    </a:cubicBezTo>
                    <a:cubicBezTo>
                      <a:pt x="18058" y="29358"/>
                      <a:pt x="17782" y="28849"/>
                      <a:pt x="17354" y="28064"/>
                    </a:cubicBezTo>
                    <a:cubicBezTo>
                      <a:pt x="17331" y="28020"/>
                      <a:pt x="17305" y="27975"/>
                      <a:pt x="17282" y="27934"/>
                    </a:cubicBezTo>
                    <a:lnTo>
                      <a:pt x="18661" y="23119"/>
                    </a:lnTo>
                    <a:cubicBezTo>
                      <a:pt x="18571" y="22946"/>
                      <a:pt x="18482" y="22771"/>
                      <a:pt x="18388" y="22602"/>
                    </a:cubicBezTo>
                    <a:cubicBezTo>
                      <a:pt x="17630" y="25238"/>
                      <a:pt x="17224" y="26660"/>
                      <a:pt x="17006" y="27422"/>
                    </a:cubicBezTo>
                    <a:cubicBezTo>
                      <a:pt x="16716" y="26891"/>
                      <a:pt x="16418" y="26361"/>
                      <a:pt x="16101" y="25835"/>
                    </a:cubicBezTo>
                    <a:cubicBezTo>
                      <a:pt x="16083" y="25800"/>
                      <a:pt x="16060" y="25763"/>
                      <a:pt x="16039" y="25728"/>
                    </a:cubicBezTo>
                    <a:lnTo>
                      <a:pt x="17398" y="20988"/>
                    </a:lnTo>
                    <a:cubicBezTo>
                      <a:pt x="17300" y="20836"/>
                      <a:pt x="17202" y="20690"/>
                      <a:pt x="17099" y="20542"/>
                    </a:cubicBezTo>
                    <a:cubicBezTo>
                      <a:pt x="16346" y="23178"/>
                      <a:pt x="15953" y="24547"/>
                      <a:pt x="15749" y="25259"/>
                    </a:cubicBezTo>
                    <a:cubicBezTo>
                      <a:pt x="15432" y="24756"/>
                      <a:pt x="15093" y="24257"/>
                      <a:pt x="14723" y="23784"/>
                    </a:cubicBezTo>
                    <a:cubicBezTo>
                      <a:pt x="16070" y="19085"/>
                      <a:pt x="16070" y="19079"/>
                      <a:pt x="16070" y="19079"/>
                    </a:cubicBezTo>
                    <a:cubicBezTo>
                      <a:pt x="15963" y="18941"/>
                      <a:pt x="15864" y="18799"/>
                      <a:pt x="15766" y="18651"/>
                    </a:cubicBezTo>
                    <a:cubicBezTo>
                      <a:pt x="14982" y="21390"/>
                      <a:pt x="14598" y="22732"/>
                      <a:pt x="14411" y="23387"/>
                    </a:cubicBezTo>
                    <a:cubicBezTo>
                      <a:pt x="14059" y="22954"/>
                      <a:pt x="13689" y="22544"/>
                      <a:pt x="13314" y="22139"/>
                    </a:cubicBezTo>
                    <a:lnTo>
                      <a:pt x="14763" y="17083"/>
                    </a:lnTo>
                    <a:cubicBezTo>
                      <a:pt x="14665" y="16926"/>
                      <a:pt x="14572" y="16766"/>
                      <a:pt x="14477" y="16605"/>
                    </a:cubicBezTo>
                    <a:cubicBezTo>
                      <a:pt x="13586" y="19713"/>
                      <a:pt x="13181" y="21139"/>
                      <a:pt x="12993" y="21791"/>
                    </a:cubicBezTo>
                    <a:cubicBezTo>
                      <a:pt x="12979" y="21777"/>
                      <a:pt x="12966" y="21760"/>
                      <a:pt x="12953" y="21746"/>
                    </a:cubicBezTo>
                    <a:cubicBezTo>
                      <a:pt x="12592" y="21363"/>
                      <a:pt x="12230" y="20979"/>
                      <a:pt x="11882" y="20591"/>
                    </a:cubicBezTo>
                    <a:cubicBezTo>
                      <a:pt x="13510" y="14902"/>
                      <a:pt x="13514" y="14902"/>
                      <a:pt x="13514" y="14902"/>
                    </a:cubicBezTo>
                    <a:cubicBezTo>
                      <a:pt x="13421" y="14733"/>
                      <a:pt x="13327" y="14568"/>
                      <a:pt x="13230" y="14398"/>
                    </a:cubicBezTo>
                    <a:cubicBezTo>
                      <a:pt x="12199" y="18009"/>
                      <a:pt x="11753" y="19566"/>
                      <a:pt x="11561" y="20230"/>
                    </a:cubicBezTo>
                    <a:cubicBezTo>
                      <a:pt x="11187" y="19797"/>
                      <a:pt x="10826" y="19357"/>
                      <a:pt x="10496" y="18892"/>
                    </a:cubicBezTo>
                    <a:lnTo>
                      <a:pt x="12271" y="12686"/>
                    </a:lnTo>
                    <a:cubicBezTo>
                      <a:pt x="12177" y="12525"/>
                      <a:pt x="12079" y="12360"/>
                      <a:pt x="11985" y="12200"/>
                    </a:cubicBezTo>
                    <a:cubicBezTo>
                      <a:pt x="10862" y="16132"/>
                      <a:pt x="10389" y="17768"/>
                      <a:pt x="10193" y="18451"/>
                    </a:cubicBezTo>
                    <a:cubicBezTo>
                      <a:pt x="10073" y="18264"/>
                      <a:pt x="9956" y="18077"/>
                      <a:pt x="9845" y="17881"/>
                    </a:cubicBezTo>
                    <a:cubicBezTo>
                      <a:pt x="9631" y="17515"/>
                      <a:pt x="9426" y="17136"/>
                      <a:pt x="9230" y="16757"/>
                    </a:cubicBezTo>
                    <a:lnTo>
                      <a:pt x="10991" y="10599"/>
                    </a:lnTo>
                    <a:cubicBezTo>
                      <a:pt x="10893" y="10452"/>
                      <a:pt x="10795" y="10300"/>
                      <a:pt x="10697" y="10158"/>
                    </a:cubicBezTo>
                    <a:cubicBezTo>
                      <a:pt x="9604" y="13975"/>
                      <a:pt x="9149" y="15562"/>
                      <a:pt x="8958" y="16217"/>
                    </a:cubicBezTo>
                    <a:cubicBezTo>
                      <a:pt x="8655" y="15602"/>
                      <a:pt x="8355" y="14973"/>
                      <a:pt x="8044" y="14350"/>
                    </a:cubicBezTo>
                    <a:lnTo>
                      <a:pt x="9645" y="8758"/>
                    </a:lnTo>
                    <a:cubicBezTo>
                      <a:pt x="9538" y="8629"/>
                      <a:pt x="9435" y="8504"/>
                      <a:pt x="9328" y="8384"/>
                    </a:cubicBezTo>
                    <a:cubicBezTo>
                      <a:pt x="8329" y="11870"/>
                      <a:pt x="7933" y="13261"/>
                      <a:pt x="7772" y="13819"/>
                    </a:cubicBezTo>
                    <a:cubicBezTo>
                      <a:pt x="7696" y="13675"/>
                      <a:pt x="7620" y="13533"/>
                      <a:pt x="7544" y="13395"/>
                    </a:cubicBezTo>
                    <a:cubicBezTo>
                      <a:pt x="7317" y="12967"/>
                      <a:pt x="7063" y="12552"/>
                      <a:pt x="6795" y="12150"/>
                    </a:cubicBezTo>
                    <a:lnTo>
                      <a:pt x="8209" y="7219"/>
                    </a:lnTo>
                    <a:cubicBezTo>
                      <a:pt x="8098" y="7121"/>
                      <a:pt x="7986" y="7024"/>
                      <a:pt x="7870" y="6921"/>
                    </a:cubicBezTo>
                    <a:cubicBezTo>
                      <a:pt x="6964" y="10086"/>
                      <a:pt x="6626" y="11268"/>
                      <a:pt x="6497" y="11714"/>
                    </a:cubicBezTo>
                    <a:cubicBezTo>
                      <a:pt x="6390" y="11553"/>
                      <a:pt x="6274" y="11397"/>
                      <a:pt x="6162" y="11241"/>
                    </a:cubicBezTo>
                    <a:cubicBezTo>
                      <a:pt x="5926" y="10920"/>
                      <a:pt x="5690" y="10604"/>
                      <a:pt x="5453" y="10283"/>
                    </a:cubicBezTo>
                    <a:lnTo>
                      <a:pt x="6680" y="6011"/>
                    </a:lnTo>
                    <a:cubicBezTo>
                      <a:pt x="6559" y="5931"/>
                      <a:pt x="6443" y="5851"/>
                      <a:pt x="6322" y="5771"/>
                    </a:cubicBezTo>
                    <a:cubicBezTo>
                      <a:pt x="5542" y="8495"/>
                      <a:pt x="5257" y="9498"/>
                      <a:pt x="5150" y="9868"/>
                    </a:cubicBezTo>
                    <a:cubicBezTo>
                      <a:pt x="4990" y="9650"/>
                      <a:pt x="4829" y="9427"/>
                      <a:pt x="4673" y="9203"/>
                    </a:cubicBezTo>
                    <a:cubicBezTo>
                      <a:pt x="4486" y="8936"/>
                      <a:pt x="4299" y="8668"/>
                      <a:pt x="4120" y="8401"/>
                    </a:cubicBezTo>
                    <a:lnTo>
                      <a:pt x="5110" y="4937"/>
                    </a:lnTo>
                    <a:cubicBezTo>
                      <a:pt x="4994" y="4852"/>
                      <a:pt x="4873" y="4763"/>
                      <a:pt x="4762" y="4674"/>
                    </a:cubicBezTo>
                    <a:cubicBezTo>
                      <a:pt x="4142" y="6841"/>
                      <a:pt x="3910" y="7647"/>
                      <a:pt x="3826" y="7946"/>
                    </a:cubicBezTo>
                    <a:cubicBezTo>
                      <a:pt x="3478" y="7402"/>
                      <a:pt x="3153" y="6849"/>
                      <a:pt x="2850" y="6283"/>
                    </a:cubicBezTo>
                    <a:lnTo>
                      <a:pt x="3607" y="3635"/>
                    </a:lnTo>
                    <a:cubicBezTo>
                      <a:pt x="3496" y="3523"/>
                      <a:pt x="3385" y="3408"/>
                      <a:pt x="3282" y="3291"/>
                    </a:cubicBezTo>
                    <a:cubicBezTo>
                      <a:pt x="2818" y="4901"/>
                      <a:pt x="2644" y="5521"/>
                      <a:pt x="2577" y="5757"/>
                    </a:cubicBezTo>
                    <a:cubicBezTo>
                      <a:pt x="2426" y="5458"/>
                      <a:pt x="2283" y="5155"/>
                      <a:pt x="2154" y="4847"/>
                    </a:cubicBezTo>
                    <a:cubicBezTo>
                      <a:pt x="1988" y="4478"/>
                      <a:pt x="1842" y="4103"/>
                      <a:pt x="1704" y="3723"/>
                    </a:cubicBezTo>
                    <a:lnTo>
                      <a:pt x="2208" y="1980"/>
                    </a:lnTo>
                    <a:cubicBezTo>
                      <a:pt x="2101" y="1842"/>
                      <a:pt x="2002" y="1704"/>
                      <a:pt x="1899" y="1566"/>
                    </a:cubicBezTo>
                    <a:cubicBezTo>
                      <a:pt x="1628" y="2507"/>
                      <a:pt x="1521" y="2890"/>
                      <a:pt x="1476" y="3042"/>
                    </a:cubicBezTo>
                    <a:cubicBezTo>
                      <a:pt x="1169" y="2052"/>
                      <a:pt x="945" y="1035"/>
                      <a:pt x="82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8"/>
              <p:cNvSpPr/>
              <p:nvPr/>
            </p:nvSpPr>
            <p:spPr>
              <a:xfrm>
                <a:off x="3300057" y="-133360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21526" y="1"/>
                    </a:moveTo>
                    <a:cubicBezTo>
                      <a:pt x="21458" y="1"/>
                      <a:pt x="21390" y="4"/>
                      <a:pt x="21322" y="12"/>
                    </a:cubicBezTo>
                    <a:cubicBezTo>
                      <a:pt x="20904" y="57"/>
                      <a:pt x="20511" y="252"/>
                      <a:pt x="20141" y="458"/>
                    </a:cubicBezTo>
                    <a:cubicBezTo>
                      <a:pt x="17399" y="1965"/>
                      <a:pt x="15727" y="4016"/>
                      <a:pt x="13899" y="6406"/>
                    </a:cubicBezTo>
                    <a:cubicBezTo>
                      <a:pt x="13270" y="7226"/>
                      <a:pt x="12574" y="8015"/>
                      <a:pt x="11839" y="8796"/>
                    </a:cubicBezTo>
                    <a:cubicBezTo>
                      <a:pt x="9110" y="11712"/>
                      <a:pt x="5935" y="14489"/>
                      <a:pt x="4451" y="18110"/>
                    </a:cubicBezTo>
                    <a:cubicBezTo>
                      <a:pt x="3974" y="19278"/>
                      <a:pt x="3706" y="20531"/>
                      <a:pt x="3221" y="21695"/>
                    </a:cubicBezTo>
                    <a:cubicBezTo>
                      <a:pt x="2466" y="23488"/>
                      <a:pt x="1227" y="25021"/>
                      <a:pt x="1" y="26528"/>
                    </a:cubicBezTo>
                    <a:cubicBezTo>
                      <a:pt x="1709" y="26243"/>
                      <a:pt x="3697" y="26239"/>
                      <a:pt x="5338" y="25797"/>
                    </a:cubicBezTo>
                    <a:cubicBezTo>
                      <a:pt x="7394" y="25239"/>
                      <a:pt x="8646" y="23385"/>
                      <a:pt x="10395" y="22323"/>
                    </a:cubicBezTo>
                    <a:cubicBezTo>
                      <a:pt x="11924" y="21397"/>
                      <a:pt x="13694" y="21129"/>
                      <a:pt x="15161" y="20139"/>
                    </a:cubicBezTo>
                    <a:cubicBezTo>
                      <a:pt x="16926" y="18940"/>
                      <a:pt x="18340" y="17004"/>
                      <a:pt x="19187" y="15069"/>
                    </a:cubicBezTo>
                    <a:cubicBezTo>
                      <a:pt x="19544" y="14244"/>
                      <a:pt x="19816" y="13384"/>
                      <a:pt x="20240" y="12595"/>
                    </a:cubicBezTo>
                    <a:cubicBezTo>
                      <a:pt x="20631" y="11867"/>
                      <a:pt x="21145" y="11212"/>
                      <a:pt x="21657" y="10566"/>
                    </a:cubicBezTo>
                    <a:cubicBezTo>
                      <a:pt x="23218" y="8582"/>
                      <a:pt x="27556" y="4537"/>
                      <a:pt x="25206" y="1755"/>
                    </a:cubicBezTo>
                    <a:cubicBezTo>
                      <a:pt x="24613" y="1051"/>
                      <a:pt x="23730" y="663"/>
                      <a:pt x="22874" y="328"/>
                    </a:cubicBezTo>
                    <a:cubicBezTo>
                      <a:pt x="22439" y="161"/>
                      <a:pt x="21986" y="1"/>
                      <a:pt x="2152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8"/>
              <p:cNvSpPr/>
              <p:nvPr/>
            </p:nvSpPr>
            <p:spPr>
              <a:xfrm>
                <a:off x="3299803" y="-108488"/>
                <a:ext cx="796984" cy="817663"/>
              </a:xfrm>
              <a:custGeom>
                <a:rect b="b" l="l" r="r" t="t"/>
                <a:pathLst>
                  <a:path extrusionOk="0" h="25741" w="25090">
                    <a:moveTo>
                      <a:pt x="23930" y="0"/>
                    </a:moveTo>
                    <a:cubicBezTo>
                      <a:pt x="23917" y="14"/>
                      <a:pt x="23908" y="23"/>
                      <a:pt x="23894" y="36"/>
                    </a:cubicBezTo>
                    <a:lnTo>
                      <a:pt x="23823" y="107"/>
                    </a:lnTo>
                    <a:lnTo>
                      <a:pt x="19324" y="165"/>
                    </a:lnTo>
                    <a:cubicBezTo>
                      <a:pt x="19110" y="299"/>
                      <a:pt x="18906" y="442"/>
                      <a:pt x="18709" y="584"/>
                    </a:cubicBezTo>
                    <a:cubicBezTo>
                      <a:pt x="21215" y="549"/>
                      <a:pt x="22624" y="531"/>
                      <a:pt x="23413" y="522"/>
                    </a:cubicBezTo>
                    <a:lnTo>
                      <a:pt x="23413" y="522"/>
                    </a:lnTo>
                    <a:cubicBezTo>
                      <a:pt x="23154" y="785"/>
                      <a:pt x="22744" y="1195"/>
                      <a:pt x="22116" y="1833"/>
                    </a:cubicBezTo>
                    <a:cubicBezTo>
                      <a:pt x="22080" y="1864"/>
                      <a:pt x="22048" y="1900"/>
                      <a:pt x="22013" y="1935"/>
                    </a:cubicBezTo>
                    <a:lnTo>
                      <a:pt x="17006" y="2002"/>
                    </a:lnTo>
                    <a:cubicBezTo>
                      <a:pt x="16867" y="2136"/>
                      <a:pt x="16725" y="2274"/>
                      <a:pt x="16591" y="2412"/>
                    </a:cubicBezTo>
                    <a:cubicBezTo>
                      <a:pt x="19334" y="2377"/>
                      <a:pt x="20809" y="2359"/>
                      <a:pt x="21602" y="2346"/>
                    </a:cubicBezTo>
                    <a:lnTo>
                      <a:pt x="21602" y="2346"/>
                    </a:lnTo>
                    <a:cubicBezTo>
                      <a:pt x="21180" y="2778"/>
                      <a:pt x="20756" y="3215"/>
                      <a:pt x="20341" y="3670"/>
                    </a:cubicBezTo>
                    <a:cubicBezTo>
                      <a:pt x="20314" y="3701"/>
                      <a:pt x="20287" y="3733"/>
                      <a:pt x="20260" y="3759"/>
                    </a:cubicBezTo>
                    <a:lnTo>
                      <a:pt x="15325" y="3826"/>
                    </a:lnTo>
                    <a:cubicBezTo>
                      <a:pt x="15214" y="3964"/>
                      <a:pt x="15097" y="4098"/>
                      <a:pt x="14986" y="4236"/>
                    </a:cubicBezTo>
                    <a:cubicBezTo>
                      <a:pt x="17728" y="4200"/>
                      <a:pt x="19151" y="4182"/>
                      <a:pt x="19890" y="4174"/>
                    </a:cubicBezTo>
                    <a:lnTo>
                      <a:pt x="19890" y="4174"/>
                    </a:lnTo>
                    <a:cubicBezTo>
                      <a:pt x="19503" y="4624"/>
                      <a:pt x="19124" y="5092"/>
                      <a:pt x="18776" y="5583"/>
                    </a:cubicBezTo>
                    <a:lnTo>
                      <a:pt x="13885" y="5649"/>
                    </a:lnTo>
                    <a:cubicBezTo>
                      <a:pt x="13778" y="5787"/>
                      <a:pt x="13671" y="5926"/>
                      <a:pt x="13564" y="6060"/>
                    </a:cubicBezTo>
                    <a:cubicBezTo>
                      <a:pt x="16408" y="6024"/>
                      <a:pt x="17803" y="6007"/>
                      <a:pt x="18486" y="5997"/>
                    </a:cubicBezTo>
                    <a:lnTo>
                      <a:pt x="18486" y="5997"/>
                    </a:lnTo>
                    <a:cubicBezTo>
                      <a:pt x="18174" y="6461"/>
                      <a:pt x="17884" y="6933"/>
                      <a:pt x="17608" y="7402"/>
                    </a:cubicBezTo>
                    <a:lnTo>
                      <a:pt x="12346" y="7473"/>
                    </a:lnTo>
                    <a:cubicBezTo>
                      <a:pt x="12222" y="7612"/>
                      <a:pt x="12097" y="7750"/>
                      <a:pt x="11971" y="7884"/>
                    </a:cubicBezTo>
                    <a:cubicBezTo>
                      <a:pt x="15204" y="7843"/>
                      <a:pt x="16689" y="7820"/>
                      <a:pt x="17367" y="7812"/>
                    </a:cubicBezTo>
                    <a:lnTo>
                      <a:pt x="17367" y="7812"/>
                    </a:lnTo>
                    <a:cubicBezTo>
                      <a:pt x="17354" y="7830"/>
                      <a:pt x="17344" y="7847"/>
                      <a:pt x="17336" y="7865"/>
                    </a:cubicBezTo>
                    <a:cubicBezTo>
                      <a:pt x="17068" y="8320"/>
                      <a:pt x="16809" y="8775"/>
                      <a:pt x="16537" y="9221"/>
                    </a:cubicBezTo>
                    <a:lnTo>
                      <a:pt x="10617" y="9302"/>
                    </a:lnTo>
                    <a:cubicBezTo>
                      <a:pt x="10483" y="9435"/>
                      <a:pt x="10349" y="9573"/>
                      <a:pt x="10215" y="9711"/>
                    </a:cubicBezTo>
                    <a:cubicBezTo>
                      <a:pt x="13973" y="9662"/>
                      <a:pt x="15588" y="9640"/>
                      <a:pt x="16284" y="9631"/>
                    </a:cubicBezTo>
                    <a:lnTo>
                      <a:pt x="16284" y="9631"/>
                    </a:lnTo>
                    <a:cubicBezTo>
                      <a:pt x="15976" y="10117"/>
                      <a:pt x="15655" y="10590"/>
                      <a:pt x="15307" y="11040"/>
                    </a:cubicBezTo>
                    <a:lnTo>
                      <a:pt x="8855" y="11125"/>
                    </a:lnTo>
                    <a:cubicBezTo>
                      <a:pt x="8726" y="11263"/>
                      <a:pt x="8596" y="11401"/>
                      <a:pt x="8472" y="11539"/>
                    </a:cubicBezTo>
                    <a:cubicBezTo>
                      <a:pt x="12560" y="11486"/>
                      <a:pt x="14263" y="11464"/>
                      <a:pt x="14973" y="11455"/>
                    </a:cubicBezTo>
                    <a:lnTo>
                      <a:pt x="14973" y="11455"/>
                    </a:lnTo>
                    <a:cubicBezTo>
                      <a:pt x="14830" y="11625"/>
                      <a:pt x="14683" y="11789"/>
                      <a:pt x="14527" y="11950"/>
                    </a:cubicBezTo>
                    <a:cubicBezTo>
                      <a:pt x="14237" y="12267"/>
                      <a:pt x="13934" y="12570"/>
                      <a:pt x="13626" y="12868"/>
                    </a:cubicBezTo>
                    <a:lnTo>
                      <a:pt x="7223" y="12953"/>
                    </a:lnTo>
                    <a:cubicBezTo>
                      <a:pt x="7112" y="13086"/>
                      <a:pt x="6995" y="13224"/>
                      <a:pt x="6884" y="13364"/>
                    </a:cubicBezTo>
                    <a:cubicBezTo>
                      <a:pt x="10857" y="13310"/>
                      <a:pt x="12506" y="13288"/>
                      <a:pt x="13189" y="13278"/>
                    </a:cubicBezTo>
                    <a:lnTo>
                      <a:pt x="13189" y="13278"/>
                    </a:lnTo>
                    <a:cubicBezTo>
                      <a:pt x="12685" y="13751"/>
                      <a:pt x="12172" y="14214"/>
                      <a:pt x="11664" y="14696"/>
                    </a:cubicBezTo>
                    <a:lnTo>
                      <a:pt x="5845" y="14772"/>
                    </a:lnTo>
                    <a:cubicBezTo>
                      <a:pt x="5756" y="14910"/>
                      <a:pt x="5663" y="15044"/>
                      <a:pt x="5577" y="15183"/>
                    </a:cubicBezTo>
                    <a:cubicBezTo>
                      <a:pt x="9203" y="15138"/>
                      <a:pt x="10656" y="15115"/>
                      <a:pt x="11232" y="15111"/>
                    </a:cubicBezTo>
                    <a:lnTo>
                      <a:pt x="11232" y="15111"/>
                    </a:lnTo>
                    <a:cubicBezTo>
                      <a:pt x="11121" y="15222"/>
                      <a:pt x="11004" y="15334"/>
                      <a:pt x="10893" y="15450"/>
                    </a:cubicBezTo>
                    <a:cubicBezTo>
                      <a:pt x="10549" y="15788"/>
                      <a:pt x="10228" y="16150"/>
                      <a:pt x="9917" y="16525"/>
                    </a:cubicBezTo>
                    <a:lnTo>
                      <a:pt x="4789" y="16591"/>
                    </a:lnTo>
                    <a:cubicBezTo>
                      <a:pt x="4727" y="16725"/>
                      <a:pt x="4664" y="16863"/>
                      <a:pt x="4602" y="17002"/>
                    </a:cubicBezTo>
                    <a:cubicBezTo>
                      <a:pt x="7892" y="16957"/>
                      <a:pt x="9123" y="16939"/>
                      <a:pt x="9582" y="16935"/>
                    </a:cubicBezTo>
                    <a:lnTo>
                      <a:pt x="9582" y="16935"/>
                    </a:lnTo>
                    <a:cubicBezTo>
                      <a:pt x="9462" y="17086"/>
                      <a:pt x="9345" y="17237"/>
                      <a:pt x="9230" y="17394"/>
                    </a:cubicBezTo>
                    <a:cubicBezTo>
                      <a:pt x="8989" y="17710"/>
                      <a:pt x="8752" y="18027"/>
                      <a:pt x="8516" y="18344"/>
                    </a:cubicBezTo>
                    <a:lnTo>
                      <a:pt x="4071" y="18402"/>
                    </a:lnTo>
                    <a:cubicBezTo>
                      <a:pt x="4031" y="18540"/>
                      <a:pt x="3986" y="18678"/>
                      <a:pt x="3941" y="18811"/>
                    </a:cubicBezTo>
                    <a:cubicBezTo>
                      <a:pt x="6777" y="18776"/>
                      <a:pt x="7820" y="18762"/>
                      <a:pt x="8209" y="18758"/>
                    </a:cubicBezTo>
                    <a:lnTo>
                      <a:pt x="8209" y="18758"/>
                    </a:lnTo>
                    <a:cubicBezTo>
                      <a:pt x="8044" y="18976"/>
                      <a:pt x="7874" y="19190"/>
                      <a:pt x="7705" y="19404"/>
                    </a:cubicBezTo>
                    <a:cubicBezTo>
                      <a:pt x="7509" y="19663"/>
                      <a:pt x="7304" y="19918"/>
                      <a:pt x="7094" y="20167"/>
                    </a:cubicBezTo>
                    <a:lnTo>
                      <a:pt x="3491" y="20212"/>
                    </a:lnTo>
                    <a:cubicBezTo>
                      <a:pt x="3447" y="20350"/>
                      <a:pt x="3393" y="20488"/>
                      <a:pt x="3344" y="20622"/>
                    </a:cubicBezTo>
                    <a:cubicBezTo>
                      <a:pt x="5596" y="20595"/>
                      <a:pt x="6434" y="20581"/>
                      <a:pt x="6746" y="20577"/>
                    </a:cubicBezTo>
                    <a:lnTo>
                      <a:pt x="6746" y="20577"/>
                    </a:lnTo>
                    <a:cubicBezTo>
                      <a:pt x="6327" y="21068"/>
                      <a:pt x="5890" y="21540"/>
                      <a:pt x="5435" y="21995"/>
                    </a:cubicBezTo>
                    <a:lnTo>
                      <a:pt x="2684" y="22031"/>
                    </a:lnTo>
                    <a:cubicBezTo>
                      <a:pt x="2608" y="22169"/>
                      <a:pt x="2528" y="22307"/>
                      <a:pt x="2447" y="22441"/>
                    </a:cubicBezTo>
                    <a:cubicBezTo>
                      <a:pt x="4120" y="22419"/>
                      <a:pt x="4762" y="22410"/>
                      <a:pt x="5007" y="22406"/>
                    </a:cubicBezTo>
                    <a:lnTo>
                      <a:pt x="5007" y="22406"/>
                    </a:lnTo>
                    <a:cubicBezTo>
                      <a:pt x="4766" y="22633"/>
                      <a:pt x="4517" y="22855"/>
                      <a:pt x="4262" y="23075"/>
                    </a:cubicBezTo>
                    <a:cubicBezTo>
                      <a:pt x="3955" y="23333"/>
                      <a:pt x="3638" y="23587"/>
                      <a:pt x="3313" y="23824"/>
                    </a:cubicBezTo>
                    <a:lnTo>
                      <a:pt x="1498" y="23845"/>
                    </a:lnTo>
                    <a:cubicBezTo>
                      <a:pt x="1395" y="23989"/>
                      <a:pt x="1297" y="24122"/>
                      <a:pt x="1190" y="24260"/>
                    </a:cubicBezTo>
                    <a:cubicBezTo>
                      <a:pt x="2171" y="24247"/>
                      <a:pt x="2568" y="24242"/>
                      <a:pt x="2729" y="24238"/>
                    </a:cubicBezTo>
                    <a:lnTo>
                      <a:pt x="2729" y="24238"/>
                    </a:lnTo>
                    <a:cubicBezTo>
                      <a:pt x="1868" y="24822"/>
                      <a:pt x="955" y="25326"/>
                      <a:pt x="0" y="25740"/>
                    </a:cubicBezTo>
                    <a:cubicBezTo>
                      <a:pt x="317" y="25616"/>
                      <a:pt x="628" y="25477"/>
                      <a:pt x="936" y="25331"/>
                    </a:cubicBezTo>
                    <a:lnTo>
                      <a:pt x="941" y="25616"/>
                    </a:lnTo>
                    <a:cubicBezTo>
                      <a:pt x="1079" y="25602"/>
                      <a:pt x="1212" y="25584"/>
                      <a:pt x="1351" y="25571"/>
                    </a:cubicBezTo>
                    <a:cubicBezTo>
                      <a:pt x="1346" y="25259"/>
                      <a:pt x="1342" y="25166"/>
                      <a:pt x="1342" y="25135"/>
                    </a:cubicBezTo>
                    <a:cubicBezTo>
                      <a:pt x="1819" y="24894"/>
                      <a:pt x="2283" y="24631"/>
                      <a:pt x="2733" y="24345"/>
                    </a:cubicBezTo>
                    <a:lnTo>
                      <a:pt x="2742" y="25433"/>
                    </a:lnTo>
                    <a:cubicBezTo>
                      <a:pt x="2881" y="25419"/>
                      <a:pt x="3015" y="25407"/>
                      <a:pt x="3148" y="25393"/>
                    </a:cubicBezTo>
                    <a:cubicBezTo>
                      <a:pt x="3139" y="24487"/>
                      <a:pt x="3139" y="24184"/>
                      <a:pt x="3134" y="24086"/>
                    </a:cubicBezTo>
                    <a:cubicBezTo>
                      <a:pt x="3554" y="23806"/>
                      <a:pt x="3964" y="23507"/>
                      <a:pt x="4361" y="23190"/>
                    </a:cubicBezTo>
                    <a:cubicBezTo>
                      <a:pt x="4414" y="23145"/>
                      <a:pt x="4468" y="23102"/>
                      <a:pt x="4521" y="23057"/>
                    </a:cubicBezTo>
                    <a:lnTo>
                      <a:pt x="4544" y="25192"/>
                    </a:lnTo>
                    <a:cubicBezTo>
                      <a:pt x="4682" y="25170"/>
                      <a:pt x="4816" y="25143"/>
                      <a:pt x="4949" y="25112"/>
                    </a:cubicBezTo>
                    <a:cubicBezTo>
                      <a:pt x="4931" y="23480"/>
                      <a:pt x="4927" y="22914"/>
                      <a:pt x="4927" y="22717"/>
                    </a:cubicBezTo>
                    <a:cubicBezTo>
                      <a:pt x="5404" y="22303"/>
                      <a:pt x="5867" y="21866"/>
                      <a:pt x="6309" y="21416"/>
                    </a:cubicBezTo>
                    <a:lnTo>
                      <a:pt x="6345" y="24621"/>
                    </a:lnTo>
                    <a:cubicBezTo>
                      <a:pt x="6478" y="24550"/>
                      <a:pt x="6617" y="24474"/>
                      <a:pt x="6746" y="24394"/>
                    </a:cubicBezTo>
                    <a:cubicBezTo>
                      <a:pt x="6724" y="22112"/>
                      <a:pt x="6715" y="21291"/>
                      <a:pt x="6711" y="20992"/>
                    </a:cubicBezTo>
                    <a:cubicBezTo>
                      <a:pt x="7134" y="20542"/>
                      <a:pt x="7544" y="20073"/>
                      <a:pt x="7941" y="19597"/>
                    </a:cubicBezTo>
                    <a:cubicBezTo>
                      <a:pt x="7991" y="19538"/>
                      <a:pt x="8044" y="19476"/>
                      <a:pt x="8092" y="19414"/>
                    </a:cubicBezTo>
                    <a:lnTo>
                      <a:pt x="8133" y="23347"/>
                    </a:lnTo>
                    <a:cubicBezTo>
                      <a:pt x="8267" y="23230"/>
                      <a:pt x="8400" y="23114"/>
                      <a:pt x="8534" y="22999"/>
                    </a:cubicBezTo>
                    <a:cubicBezTo>
                      <a:pt x="8507" y="20336"/>
                      <a:pt x="8499" y="19311"/>
                      <a:pt x="8493" y="18918"/>
                    </a:cubicBezTo>
                    <a:cubicBezTo>
                      <a:pt x="8841" y="18486"/>
                      <a:pt x="9185" y="18054"/>
                      <a:pt x="9528" y="17626"/>
                    </a:cubicBezTo>
                    <a:cubicBezTo>
                      <a:pt x="9640" y="17483"/>
                      <a:pt x="9756" y="17340"/>
                      <a:pt x="9872" y="17202"/>
                    </a:cubicBezTo>
                    <a:lnTo>
                      <a:pt x="9921" y="21861"/>
                    </a:lnTo>
                    <a:cubicBezTo>
                      <a:pt x="10055" y="21768"/>
                      <a:pt x="10189" y="21674"/>
                      <a:pt x="10327" y="21589"/>
                    </a:cubicBezTo>
                    <a:cubicBezTo>
                      <a:pt x="10296" y="18437"/>
                      <a:pt x="10282" y="17216"/>
                      <a:pt x="10277" y="16743"/>
                    </a:cubicBezTo>
                    <a:cubicBezTo>
                      <a:pt x="10576" y="16413"/>
                      <a:pt x="10893" y="16097"/>
                      <a:pt x="11228" y="15793"/>
                    </a:cubicBezTo>
                    <a:cubicBezTo>
                      <a:pt x="11366" y="15659"/>
                      <a:pt x="11512" y="15531"/>
                      <a:pt x="11656" y="15401"/>
                    </a:cubicBezTo>
                    <a:lnTo>
                      <a:pt x="11713" y="20894"/>
                    </a:lnTo>
                    <a:cubicBezTo>
                      <a:pt x="11847" y="20840"/>
                      <a:pt x="11985" y="20787"/>
                      <a:pt x="12119" y="20733"/>
                    </a:cubicBezTo>
                    <a:cubicBezTo>
                      <a:pt x="12084" y="17015"/>
                      <a:pt x="12070" y="15593"/>
                      <a:pt x="12061" y="15044"/>
                    </a:cubicBezTo>
                    <a:cubicBezTo>
                      <a:pt x="12516" y="14656"/>
                      <a:pt x="12984" y="14273"/>
                      <a:pt x="13448" y="13880"/>
                    </a:cubicBezTo>
                    <a:cubicBezTo>
                      <a:pt x="13510" y="20198"/>
                      <a:pt x="13510" y="20203"/>
                      <a:pt x="13510" y="20203"/>
                    </a:cubicBezTo>
                    <a:cubicBezTo>
                      <a:pt x="13644" y="20145"/>
                      <a:pt x="13782" y="20087"/>
                      <a:pt x="13916" y="20029"/>
                    </a:cubicBezTo>
                    <a:cubicBezTo>
                      <a:pt x="13871" y="15819"/>
                      <a:pt x="13858" y="14175"/>
                      <a:pt x="13849" y="13533"/>
                    </a:cubicBezTo>
                    <a:cubicBezTo>
                      <a:pt x="14255" y="13185"/>
                      <a:pt x="14652" y="12823"/>
                      <a:pt x="15035" y="12444"/>
                    </a:cubicBezTo>
                    <a:cubicBezTo>
                      <a:pt x="15101" y="12382"/>
                      <a:pt x="15169" y="12315"/>
                      <a:pt x="15235" y="12249"/>
                    </a:cubicBezTo>
                    <a:lnTo>
                      <a:pt x="15303" y="19258"/>
                    </a:lnTo>
                    <a:cubicBezTo>
                      <a:pt x="15441" y="19164"/>
                      <a:pt x="15574" y="19062"/>
                      <a:pt x="15708" y="18955"/>
                    </a:cubicBezTo>
                    <a:cubicBezTo>
                      <a:pt x="15663" y="14469"/>
                      <a:pt x="15646" y="12601"/>
                      <a:pt x="15636" y="11825"/>
                    </a:cubicBezTo>
                    <a:cubicBezTo>
                      <a:pt x="16025" y="11397"/>
                      <a:pt x="16385" y="10942"/>
                      <a:pt x="16720" y="10479"/>
                    </a:cubicBezTo>
                    <a:cubicBezTo>
                      <a:pt x="16819" y="10341"/>
                      <a:pt x="16916" y="10201"/>
                      <a:pt x="17015" y="10063"/>
                    </a:cubicBezTo>
                    <a:lnTo>
                      <a:pt x="17095" y="17626"/>
                    </a:lnTo>
                    <a:cubicBezTo>
                      <a:pt x="17229" y="17465"/>
                      <a:pt x="17367" y="17305"/>
                      <a:pt x="17492" y="17136"/>
                    </a:cubicBezTo>
                    <a:cubicBezTo>
                      <a:pt x="17447" y="12520"/>
                      <a:pt x="17425" y="10421"/>
                      <a:pt x="17416" y="9466"/>
                    </a:cubicBezTo>
                    <a:cubicBezTo>
                      <a:pt x="17661" y="9096"/>
                      <a:pt x="17898" y="8722"/>
                      <a:pt x="18138" y="8356"/>
                    </a:cubicBezTo>
                    <a:cubicBezTo>
                      <a:pt x="18352" y="8022"/>
                      <a:pt x="18571" y="7687"/>
                      <a:pt x="18793" y="7361"/>
                    </a:cubicBezTo>
                    <a:lnTo>
                      <a:pt x="18869" y="14973"/>
                    </a:lnTo>
                    <a:cubicBezTo>
                      <a:pt x="18986" y="14745"/>
                      <a:pt x="19093" y="14514"/>
                      <a:pt x="19195" y="14286"/>
                    </a:cubicBezTo>
                    <a:cubicBezTo>
                      <a:pt x="19217" y="14228"/>
                      <a:pt x="19244" y="14170"/>
                      <a:pt x="19266" y="14113"/>
                    </a:cubicBezTo>
                    <a:cubicBezTo>
                      <a:pt x="19221" y="9783"/>
                      <a:pt x="19204" y="7746"/>
                      <a:pt x="19195" y="6787"/>
                    </a:cubicBezTo>
                    <a:cubicBezTo>
                      <a:pt x="19311" y="6626"/>
                      <a:pt x="19427" y="6466"/>
                      <a:pt x="19552" y="6310"/>
                    </a:cubicBezTo>
                    <a:cubicBezTo>
                      <a:pt x="19869" y="5894"/>
                      <a:pt x="20211" y="5503"/>
                      <a:pt x="20573" y="5114"/>
                    </a:cubicBezTo>
                    <a:lnTo>
                      <a:pt x="20635" y="11170"/>
                    </a:lnTo>
                    <a:cubicBezTo>
                      <a:pt x="20760" y="10977"/>
                      <a:pt x="20894" y="10786"/>
                      <a:pt x="21036" y="10598"/>
                    </a:cubicBezTo>
                    <a:cubicBezTo>
                      <a:pt x="21001" y="7125"/>
                      <a:pt x="20983" y="5476"/>
                      <a:pt x="20974" y="4696"/>
                    </a:cubicBezTo>
                    <a:cubicBezTo>
                      <a:pt x="21046" y="4620"/>
                      <a:pt x="21116" y="4548"/>
                      <a:pt x="21188" y="4476"/>
                    </a:cubicBezTo>
                    <a:cubicBezTo>
                      <a:pt x="21567" y="4098"/>
                      <a:pt x="21960" y="3727"/>
                      <a:pt x="22357" y="3358"/>
                    </a:cubicBezTo>
                    <a:lnTo>
                      <a:pt x="22414" y="8891"/>
                    </a:lnTo>
                    <a:cubicBezTo>
                      <a:pt x="22544" y="8740"/>
                      <a:pt x="22678" y="8583"/>
                      <a:pt x="22816" y="8423"/>
                    </a:cubicBezTo>
                    <a:cubicBezTo>
                      <a:pt x="22785" y="5328"/>
                      <a:pt x="22771" y="3772"/>
                      <a:pt x="22762" y="2984"/>
                    </a:cubicBezTo>
                    <a:cubicBezTo>
                      <a:pt x="22843" y="2908"/>
                      <a:pt x="22927" y="2832"/>
                      <a:pt x="23007" y="2760"/>
                    </a:cubicBezTo>
                    <a:lnTo>
                      <a:pt x="24144" y="1708"/>
                    </a:lnTo>
                    <a:lnTo>
                      <a:pt x="24193" y="6724"/>
                    </a:lnTo>
                    <a:cubicBezTo>
                      <a:pt x="24331" y="6536"/>
                      <a:pt x="24470" y="6349"/>
                      <a:pt x="24599" y="6158"/>
                    </a:cubicBezTo>
                    <a:cubicBezTo>
                      <a:pt x="24572" y="3540"/>
                      <a:pt x="24555" y="2114"/>
                      <a:pt x="24550" y="1338"/>
                    </a:cubicBezTo>
                    <a:cubicBezTo>
                      <a:pt x="24648" y="1245"/>
                      <a:pt x="24755" y="1146"/>
                      <a:pt x="24866" y="1044"/>
                    </a:cubicBezTo>
                    <a:lnTo>
                      <a:pt x="25090" y="838"/>
                    </a:lnTo>
                    <a:cubicBezTo>
                      <a:pt x="24759" y="490"/>
                      <a:pt x="24358" y="223"/>
                      <a:pt x="2393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8"/>
              <p:cNvSpPr/>
              <p:nvPr/>
            </p:nvSpPr>
            <p:spPr>
              <a:xfrm>
                <a:off x="2726445" y="751930"/>
                <a:ext cx="460084" cy="1071942"/>
              </a:xfrm>
              <a:custGeom>
                <a:rect b="b" l="l" r="r" t="t"/>
                <a:pathLst>
                  <a:path extrusionOk="0" h="33746" w="14484">
                    <a:moveTo>
                      <a:pt x="14162" y="1"/>
                    </a:moveTo>
                    <a:cubicBezTo>
                      <a:pt x="12784" y="1039"/>
                      <a:pt x="11032" y="1958"/>
                      <a:pt x="9788" y="3108"/>
                    </a:cubicBezTo>
                    <a:cubicBezTo>
                      <a:pt x="8232" y="4549"/>
                      <a:pt x="7983" y="6759"/>
                      <a:pt x="6930" y="8503"/>
                    </a:cubicBezTo>
                    <a:cubicBezTo>
                      <a:pt x="6011" y="10027"/>
                      <a:pt x="4571" y="11080"/>
                      <a:pt x="3737" y="12632"/>
                    </a:cubicBezTo>
                    <a:cubicBezTo>
                      <a:pt x="2734" y="14509"/>
                      <a:pt x="2377" y="16863"/>
                      <a:pt x="2529" y="18963"/>
                    </a:cubicBezTo>
                    <a:cubicBezTo>
                      <a:pt x="2591" y="19855"/>
                      <a:pt x="2748" y="20738"/>
                      <a:pt x="2739" y="21629"/>
                    </a:cubicBezTo>
                    <a:cubicBezTo>
                      <a:pt x="2729" y="22455"/>
                      <a:pt x="2578" y="23266"/>
                      <a:pt x="2427" y="24073"/>
                    </a:cubicBezTo>
                    <a:cubicBezTo>
                      <a:pt x="1963" y="26543"/>
                      <a:pt x="1" y="32112"/>
                      <a:pt x="3363" y="33481"/>
                    </a:cubicBezTo>
                    <a:cubicBezTo>
                      <a:pt x="3850" y="33681"/>
                      <a:pt x="4374" y="33745"/>
                      <a:pt x="4904" y="33745"/>
                    </a:cubicBezTo>
                    <a:cubicBezTo>
                      <a:pt x="5296" y="33745"/>
                      <a:pt x="5691" y="33710"/>
                      <a:pt x="6078" y="33668"/>
                    </a:cubicBezTo>
                    <a:cubicBezTo>
                      <a:pt x="6604" y="33606"/>
                      <a:pt x="7148" y="33526"/>
                      <a:pt x="7590" y="33232"/>
                    </a:cubicBezTo>
                    <a:cubicBezTo>
                      <a:pt x="7942" y="32995"/>
                      <a:pt x="8197" y="32639"/>
                      <a:pt x="8428" y="32291"/>
                    </a:cubicBezTo>
                    <a:cubicBezTo>
                      <a:pt x="10149" y="29696"/>
                      <a:pt x="10679" y="27118"/>
                      <a:pt x="11187" y="24162"/>
                    </a:cubicBezTo>
                    <a:cubicBezTo>
                      <a:pt x="11362" y="23150"/>
                      <a:pt x="11616" y="22134"/>
                      <a:pt x="11901" y="21103"/>
                    </a:cubicBezTo>
                    <a:cubicBezTo>
                      <a:pt x="12963" y="17269"/>
                      <a:pt x="14483" y="13359"/>
                      <a:pt x="14117" y="9480"/>
                    </a:cubicBezTo>
                    <a:cubicBezTo>
                      <a:pt x="14002" y="8226"/>
                      <a:pt x="13663" y="7000"/>
                      <a:pt x="13551" y="5747"/>
                    </a:cubicBezTo>
                    <a:cubicBezTo>
                      <a:pt x="13387" y="3821"/>
                      <a:pt x="13774" y="1895"/>
                      <a:pt x="14162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8"/>
              <p:cNvSpPr/>
              <p:nvPr/>
            </p:nvSpPr>
            <p:spPr>
              <a:xfrm>
                <a:off x="2774473" y="751930"/>
                <a:ext cx="402113" cy="1071910"/>
              </a:xfrm>
              <a:custGeom>
                <a:rect b="b" l="l" r="r" t="t"/>
                <a:pathLst>
                  <a:path extrusionOk="0" h="33745" w="12659">
                    <a:moveTo>
                      <a:pt x="12659" y="1"/>
                    </a:moveTo>
                    <a:lnTo>
                      <a:pt x="12659" y="1"/>
                    </a:lnTo>
                    <a:cubicBezTo>
                      <a:pt x="12436" y="259"/>
                      <a:pt x="12222" y="522"/>
                      <a:pt x="12017" y="794"/>
                    </a:cubicBezTo>
                    <a:lnTo>
                      <a:pt x="11883" y="544"/>
                    </a:lnTo>
                    <a:cubicBezTo>
                      <a:pt x="11772" y="620"/>
                      <a:pt x="11661" y="696"/>
                      <a:pt x="11544" y="771"/>
                    </a:cubicBezTo>
                    <a:cubicBezTo>
                      <a:pt x="11696" y="1044"/>
                      <a:pt x="11741" y="1129"/>
                      <a:pt x="11754" y="1155"/>
                    </a:cubicBezTo>
                    <a:cubicBezTo>
                      <a:pt x="11446" y="1583"/>
                      <a:pt x="11156" y="2034"/>
                      <a:pt x="10889" y="2493"/>
                    </a:cubicBezTo>
                    <a:lnTo>
                      <a:pt x="10381" y="1534"/>
                    </a:lnTo>
                    <a:cubicBezTo>
                      <a:pt x="10264" y="1610"/>
                      <a:pt x="10153" y="1681"/>
                      <a:pt x="10041" y="1757"/>
                    </a:cubicBezTo>
                    <a:cubicBezTo>
                      <a:pt x="10465" y="2551"/>
                      <a:pt x="10608" y="2818"/>
                      <a:pt x="10657" y="2907"/>
                    </a:cubicBezTo>
                    <a:cubicBezTo>
                      <a:pt x="10416" y="3349"/>
                      <a:pt x="10193" y="3799"/>
                      <a:pt x="9988" y="4263"/>
                    </a:cubicBezTo>
                    <a:cubicBezTo>
                      <a:pt x="9961" y="4325"/>
                      <a:pt x="9934" y="4388"/>
                      <a:pt x="9908" y="4454"/>
                    </a:cubicBezTo>
                    <a:lnTo>
                      <a:pt x="8905" y="2577"/>
                    </a:lnTo>
                    <a:cubicBezTo>
                      <a:pt x="8788" y="2662"/>
                      <a:pt x="8686" y="2751"/>
                      <a:pt x="8584" y="2841"/>
                    </a:cubicBezTo>
                    <a:cubicBezTo>
                      <a:pt x="9350" y="4271"/>
                      <a:pt x="9618" y="4767"/>
                      <a:pt x="9708" y="4936"/>
                    </a:cubicBezTo>
                    <a:cubicBezTo>
                      <a:pt x="9475" y="5524"/>
                      <a:pt x="9270" y="6122"/>
                      <a:pt x="9087" y="6728"/>
                    </a:cubicBezTo>
                    <a:lnTo>
                      <a:pt x="7580" y="3915"/>
                    </a:lnTo>
                    <a:cubicBezTo>
                      <a:pt x="7491" y="4040"/>
                      <a:pt x="7407" y="4169"/>
                      <a:pt x="7327" y="4302"/>
                    </a:cubicBezTo>
                    <a:cubicBezTo>
                      <a:pt x="8401" y="6305"/>
                      <a:pt x="8788" y="7023"/>
                      <a:pt x="8926" y="7286"/>
                    </a:cubicBezTo>
                    <a:cubicBezTo>
                      <a:pt x="8762" y="7879"/>
                      <a:pt x="8619" y="8481"/>
                      <a:pt x="8490" y="9083"/>
                    </a:cubicBezTo>
                    <a:cubicBezTo>
                      <a:pt x="8472" y="9159"/>
                      <a:pt x="8454" y="9239"/>
                      <a:pt x="8441" y="9315"/>
                    </a:cubicBezTo>
                    <a:lnTo>
                      <a:pt x="6590" y="5868"/>
                    </a:lnTo>
                    <a:cubicBezTo>
                      <a:pt x="6524" y="6029"/>
                      <a:pt x="6457" y="6193"/>
                      <a:pt x="6395" y="6358"/>
                    </a:cubicBezTo>
                    <a:cubicBezTo>
                      <a:pt x="7648" y="8695"/>
                      <a:pt x="8129" y="9591"/>
                      <a:pt x="8311" y="9939"/>
                    </a:cubicBezTo>
                    <a:cubicBezTo>
                      <a:pt x="8204" y="10478"/>
                      <a:pt x="8107" y="11017"/>
                      <a:pt x="8000" y="11558"/>
                    </a:cubicBezTo>
                    <a:cubicBezTo>
                      <a:pt x="7969" y="11735"/>
                      <a:pt x="7928" y="11910"/>
                      <a:pt x="7893" y="12087"/>
                    </a:cubicBezTo>
                    <a:lnTo>
                      <a:pt x="5699" y="8004"/>
                    </a:lnTo>
                    <a:cubicBezTo>
                      <a:pt x="5623" y="8146"/>
                      <a:pt x="5547" y="8289"/>
                      <a:pt x="5467" y="8428"/>
                    </a:cubicBezTo>
                    <a:cubicBezTo>
                      <a:pt x="6947" y="11192"/>
                      <a:pt x="7522" y="12262"/>
                      <a:pt x="7745" y="12676"/>
                    </a:cubicBezTo>
                    <a:cubicBezTo>
                      <a:pt x="7634" y="13109"/>
                      <a:pt x="7500" y="13532"/>
                      <a:pt x="7348" y="13956"/>
                    </a:cubicBezTo>
                    <a:cubicBezTo>
                      <a:pt x="7286" y="14139"/>
                      <a:pt x="7220" y="14318"/>
                      <a:pt x="7148" y="14500"/>
                    </a:cubicBezTo>
                    <a:lnTo>
                      <a:pt x="4561" y="9680"/>
                    </a:lnTo>
                    <a:cubicBezTo>
                      <a:pt x="4468" y="9792"/>
                      <a:pt x="4374" y="9903"/>
                      <a:pt x="4281" y="10010"/>
                    </a:cubicBezTo>
                    <a:cubicBezTo>
                      <a:pt x="6029" y="13274"/>
                      <a:pt x="6697" y="14522"/>
                      <a:pt x="6956" y="14999"/>
                    </a:cubicBezTo>
                    <a:cubicBezTo>
                      <a:pt x="6733" y="15557"/>
                      <a:pt x="6502" y="16110"/>
                      <a:pt x="6274" y="16667"/>
                    </a:cubicBezTo>
                    <a:lnTo>
                      <a:pt x="3296" y="11120"/>
                    </a:lnTo>
                    <a:cubicBezTo>
                      <a:pt x="3201" y="11231"/>
                      <a:pt x="3108" y="11348"/>
                      <a:pt x="3019" y="11459"/>
                    </a:cubicBezTo>
                    <a:cubicBezTo>
                      <a:pt x="4999" y="15151"/>
                      <a:pt x="5775" y="16596"/>
                      <a:pt x="6078" y="17162"/>
                    </a:cubicBezTo>
                    <a:cubicBezTo>
                      <a:pt x="5882" y="17652"/>
                      <a:pt x="5695" y="18152"/>
                      <a:pt x="5529" y="18664"/>
                    </a:cubicBezTo>
                    <a:cubicBezTo>
                      <a:pt x="5502" y="18754"/>
                      <a:pt x="5475" y="18843"/>
                      <a:pt x="5449" y="18927"/>
                    </a:cubicBezTo>
                    <a:lnTo>
                      <a:pt x="2149" y="12779"/>
                    </a:lnTo>
                    <a:cubicBezTo>
                      <a:pt x="2073" y="12926"/>
                      <a:pt x="2003" y="13077"/>
                      <a:pt x="1931" y="13233"/>
                    </a:cubicBezTo>
                    <a:cubicBezTo>
                      <a:pt x="4045" y="17170"/>
                      <a:pt x="4923" y="18812"/>
                      <a:pt x="5288" y="19494"/>
                    </a:cubicBezTo>
                    <a:cubicBezTo>
                      <a:pt x="5146" y="20047"/>
                      <a:pt x="5034" y="20613"/>
                      <a:pt x="4954" y="21179"/>
                    </a:cubicBezTo>
                    <a:cubicBezTo>
                      <a:pt x="4932" y="21344"/>
                      <a:pt x="4909" y="21514"/>
                      <a:pt x="4887" y="21683"/>
                    </a:cubicBezTo>
                    <a:lnTo>
                      <a:pt x="1329" y="15048"/>
                    </a:lnTo>
                    <a:cubicBezTo>
                      <a:pt x="1281" y="15250"/>
                      <a:pt x="1236" y="15458"/>
                      <a:pt x="1200" y="15664"/>
                    </a:cubicBezTo>
                    <a:cubicBezTo>
                      <a:pt x="3371" y="19712"/>
                      <a:pt x="4357" y="21554"/>
                      <a:pt x="4806" y="22397"/>
                    </a:cubicBezTo>
                    <a:cubicBezTo>
                      <a:pt x="4763" y="22833"/>
                      <a:pt x="4726" y="23270"/>
                      <a:pt x="4687" y="23703"/>
                    </a:cubicBezTo>
                    <a:cubicBezTo>
                      <a:pt x="4646" y="24099"/>
                      <a:pt x="4611" y="24496"/>
                      <a:pt x="4566" y="24885"/>
                    </a:cubicBezTo>
                    <a:lnTo>
                      <a:pt x="986" y="18205"/>
                    </a:lnTo>
                    <a:lnTo>
                      <a:pt x="986" y="18205"/>
                    </a:lnTo>
                    <a:cubicBezTo>
                      <a:pt x="986" y="18464"/>
                      <a:pt x="999" y="18713"/>
                      <a:pt x="1017" y="18963"/>
                    </a:cubicBezTo>
                    <a:cubicBezTo>
                      <a:pt x="1022" y="19026"/>
                      <a:pt x="1026" y="19088"/>
                      <a:pt x="1030" y="19150"/>
                    </a:cubicBezTo>
                    <a:cubicBezTo>
                      <a:pt x="3068" y="22949"/>
                      <a:pt x="4026" y="24733"/>
                      <a:pt x="4477" y="25576"/>
                    </a:cubicBezTo>
                    <a:cubicBezTo>
                      <a:pt x="4450" y="25772"/>
                      <a:pt x="4415" y="25968"/>
                      <a:pt x="4384" y="26159"/>
                    </a:cubicBezTo>
                    <a:cubicBezTo>
                      <a:pt x="4290" y="26673"/>
                      <a:pt x="4170" y="27181"/>
                      <a:pt x="4031" y="27684"/>
                    </a:cubicBezTo>
                    <a:lnTo>
                      <a:pt x="1182" y="22374"/>
                    </a:lnTo>
                    <a:cubicBezTo>
                      <a:pt x="1160" y="22606"/>
                      <a:pt x="1129" y="22833"/>
                      <a:pt x="1093" y="23066"/>
                    </a:cubicBezTo>
                    <a:cubicBezTo>
                      <a:pt x="2725" y="26111"/>
                      <a:pt x="3505" y="27560"/>
                      <a:pt x="3870" y="28246"/>
                    </a:cubicBezTo>
                    <a:cubicBezTo>
                      <a:pt x="3843" y="28340"/>
                      <a:pt x="3812" y="28439"/>
                      <a:pt x="3781" y="28532"/>
                    </a:cubicBezTo>
                    <a:cubicBezTo>
                      <a:pt x="3625" y="29044"/>
                      <a:pt x="3452" y="29553"/>
                      <a:pt x="3269" y="30061"/>
                    </a:cubicBezTo>
                    <a:lnTo>
                      <a:pt x="665" y="25206"/>
                    </a:lnTo>
                    <a:cubicBezTo>
                      <a:pt x="620" y="25397"/>
                      <a:pt x="575" y="25603"/>
                      <a:pt x="526" y="25803"/>
                    </a:cubicBezTo>
                    <a:cubicBezTo>
                      <a:pt x="1980" y="28519"/>
                      <a:pt x="2716" y="29887"/>
                      <a:pt x="3086" y="30579"/>
                    </a:cubicBezTo>
                    <a:cubicBezTo>
                      <a:pt x="3046" y="30680"/>
                      <a:pt x="3010" y="30787"/>
                      <a:pt x="2970" y="30890"/>
                    </a:cubicBezTo>
                    <a:lnTo>
                      <a:pt x="2452" y="32339"/>
                    </a:lnTo>
                    <a:lnTo>
                      <a:pt x="94" y="27939"/>
                    </a:lnTo>
                    <a:cubicBezTo>
                      <a:pt x="58" y="28166"/>
                      <a:pt x="27" y="28398"/>
                      <a:pt x="1" y="28626"/>
                    </a:cubicBezTo>
                    <a:cubicBezTo>
                      <a:pt x="1231" y="30921"/>
                      <a:pt x="1904" y="32174"/>
                      <a:pt x="2270" y="32857"/>
                    </a:cubicBezTo>
                    <a:cubicBezTo>
                      <a:pt x="2225" y="32981"/>
                      <a:pt x="2176" y="33120"/>
                      <a:pt x="2123" y="33263"/>
                    </a:cubicBezTo>
                    <a:lnTo>
                      <a:pt x="2024" y="33543"/>
                    </a:lnTo>
                    <a:cubicBezTo>
                      <a:pt x="2457" y="33693"/>
                      <a:pt x="2915" y="33744"/>
                      <a:pt x="3377" y="33744"/>
                    </a:cubicBezTo>
                    <a:cubicBezTo>
                      <a:pt x="3396" y="33744"/>
                      <a:pt x="3415" y="33744"/>
                      <a:pt x="3434" y="33744"/>
                    </a:cubicBezTo>
                    <a:cubicBezTo>
                      <a:pt x="3438" y="33730"/>
                      <a:pt x="3442" y="33717"/>
                      <a:pt x="3447" y="33699"/>
                    </a:cubicBezTo>
                    <a:lnTo>
                      <a:pt x="3474" y="33606"/>
                    </a:lnTo>
                    <a:lnTo>
                      <a:pt x="7420" y="31474"/>
                    </a:lnTo>
                    <a:cubicBezTo>
                      <a:pt x="7545" y="31260"/>
                      <a:pt x="7660" y="31042"/>
                      <a:pt x="7767" y="30824"/>
                    </a:cubicBezTo>
                    <a:lnTo>
                      <a:pt x="7767" y="30824"/>
                    </a:lnTo>
                    <a:cubicBezTo>
                      <a:pt x="5574" y="32009"/>
                      <a:pt x="4339" y="32678"/>
                      <a:pt x="3643" y="33053"/>
                    </a:cubicBezTo>
                    <a:cubicBezTo>
                      <a:pt x="3755" y="32696"/>
                      <a:pt x="3924" y="32148"/>
                      <a:pt x="4187" y="31296"/>
                    </a:cubicBezTo>
                    <a:cubicBezTo>
                      <a:pt x="4201" y="31252"/>
                      <a:pt x="4214" y="31203"/>
                      <a:pt x="4228" y="31158"/>
                    </a:cubicBezTo>
                    <a:cubicBezTo>
                      <a:pt x="8615" y="28791"/>
                      <a:pt x="8615" y="28786"/>
                      <a:pt x="8615" y="28786"/>
                    </a:cubicBezTo>
                    <a:cubicBezTo>
                      <a:pt x="8677" y="28603"/>
                      <a:pt x="8735" y="28416"/>
                      <a:pt x="8793" y="28233"/>
                    </a:cubicBezTo>
                    <a:lnTo>
                      <a:pt x="8793" y="28233"/>
                    </a:lnTo>
                    <a:cubicBezTo>
                      <a:pt x="6390" y="29530"/>
                      <a:pt x="5096" y="30226"/>
                      <a:pt x="4397" y="30605"/>
                    </a:cubicBezTo>
                    <a:cubicBezTo>
                      <a:pt x="4575" y="30030"/>
                      <a:pt x="4744" y="29446"/>
                      <a:pt x="4901" y="28853"/>
                    </a:cubicBezTo>
                    <a:cubicBezTo>
                      <a:pt x="4914" y="28817"/>
                      <a:pt x="4923" y="28777"/>
                      <a:pt x="4932" y="28737"/>
                    </a:cubicBezTo>
                    <a:lnTo>
                      <a:pt x="9253" y="26405"/>
                    </a:lnTo>
                    <a:cubicBezTo>
                      <a:pt x="9292" y="26231"/>
                      <a:pt x="9328" y="26058"/>
                      <a:pt x="9364" y="25883"/>
                    </a:cubicBezTo>
                    <a:lnTo>
                      <a:pt x="9364" y="25883"/>
                    </a:lnTo>
                    <a:cubicBezTo>
                      <a:pt x="6961" y="27181"/>
                      <a:pt x="5712" y="27854"/>
                      <a:pt x="5065" y="28202"/>
                    </a:cubicBezTo>
                    <a:cubicBezTo>
                      <a:pt x="5204" y="27626"/>
                      <a:pt x="5320" y="27038"/>
                      <a:pt x="5400" y="26445"/>
                    </a:cubicBezTo>
                    <a:lnTo>
                      <a:pt x="9685" y="24131"/>
                    </a:lnTo>
                    <a:cubicBezTo>
                      <a:pt x="9712" y="23957"/>
                      <a:pt x="9743" y="23788"/>
                      <a:pt x="9778" y="23618"/>
                    </a:cubicBezTo>
                    <a:lnTo>
                      <a:pt x="9778" y="23618"/>
                    </a:lnTo>
                    <a:cubicBezTo>
                      <a:pt x="7286" y="24965"/>
                      <a:pt x="6064" y="25624"/>
                      <a:pt x="5462" y="25951"/>
                    </a:cubicBezTo>
                    <a:cubicBezTo>
                      <a:pt x="5525" y="25393"/>
                      <a:pt x="5565" y="24844"/>
                      <a:pt x="5592" y="24300"/>
                    </a:cubicBezTo>
                    <a:lnTo>
                      <a:pt x="10198" y="21812"/>
                    </a:lnTo>
                    <a:cubicBezTo>
                      <a:pt x="10243" y="21629"/>
                      <a:pt x="10291" y="21451"/>
                      <a:pt x="10340" y="21273"/>
                    </a:cubicBezTo>
                    <a:lnTo>
                      <a:pt x="10340" y="21273"/>
                    </a:lnTo>
                    <a:cubicBezTo>
                      <a:pt x="7504" y="22807"/>
                      <a:pt x="6207" y="23506"/>
                      <a:pt x="5614" y="23827"/>
                    </a:cubicBezTo>
                    <a:cubicBezTo>
                      <a:pt x="5619" y="23805"/>
                      <a:pt x="5619" y="23788"/>
                      <a:pt x="5619" y="23770"/>
                    </a:cubicBezTo>
                    <a:cubicBezTo>
                      <a:pt x="5641" y="23243"/>
                      <a:pt x="5663" y="22722"/>
                      <a:pt x="5695" y="22205"/>
                    </a:cubicBezTo>
                    <a:lnTo>
                      <a:pt x="10879" y="19400"/>
                    </a:lnTo>
                    <a:cubicBezTo>
                      <a:pt x="10938" y="19217"/>
                      <a:pt x="10992" y="19039"/>
                      <a:pt x="11045" y="18852"/>
                    </a:cubicBezTo>
                    <a:lnTo>
                      <a:pt x="11045" y="18852"/>
                    </a:lnTo>
                    <a:cubicBezTo>
                      <a:pt x="7755" y="20631"/>
                      <a:pt x="6337" y="21393"/>
                      <a:pt x="5730" y="21724"/>
                    </a:cubicBezTo>
                    <a:cubicBezTo>
                      <a:pt x="5775" y="21152"/>
                      <a:pt x="5841" y="20590"/>
                      <a:pt x="5940" y="20029"/>
                    </a:cubicBezTo>
                    <a:lnTo>
                      <a:pt x="11593" y="16979"/>
                    </a:lnTo>
                    <a:cubicBezTo>
                      <a:pt x="11647" y="16796"/>
                      <a:pt x="11692" y="16614"/>
                      <a:pt x="11741" y="16435"/>
                    </a:cubicBezTo>
                    <a:lnTo>
                      <a:pt x="11741" y="16435"/>
                    </a:lnTo>
                    <a:cubicBezTo>
                      <a:pt x="8160" y="18370"/>
                      <a:pt x="6666" y="19177"/>
                      <a:pt x="6047" y="19512"/>
                    </a:cubicBezTo>
                    <a:cubicBezTo>
                      <a:pt x="6091" y="19298"/>
                      <a:pt x="6149" y="19079"/>
                      <a:pt x="6207" y="18865"/>
                    </a:cubicBezTo>
                    <a:cubicBezTo>
                      <a:pt x="6319" y="18455"/>
                      <a:pt x="6448" y="18049"/>
                      <a:pt x="6582" y="17643"/>
                    </a:cubicBezTo>
                    <a:lnTo>
                      <a:pt x="12190" y="14612"/>
                    </a:lnTo>
                    <a:cubicBezTo>
                      <a:pt x="12227" y="14442"/>
                      <a:pt x="12262" y="14268"/>
                      <a:pt x="12297" y="14094"/>
                    </a:cubicBezTo>
                    <a:lnTo>
                      <a:pt x="12297" y="14094"/>
                    </a:lnTo>
                    <a:cubicBezTo>
                      <a:pt x="8819" y="15972"/>
                      <a:pt x="7375" y="16756"/>
                      <a:pt x="6773" y="17077"/>
                    </a:cubicBezTo>
                    <a:cubicBezTo>
                      <a:pt x="7000" y="16431"/>
                      <a:pt x="7241" y="15785"/>
                      <a:pt x="7469" y="15124"/>
                    </a:cubicBezTo>
                    <a:cubicBezTo>
                      <a:pt x="12560" y="12373"/>
                      <a:pt x="12565" y="12373"/>
                      <a:pt x="12565" y="12373"/>
                    </a:cubicBezTo>
                    <a:cubicBezTo>
                      <a:pt x="12579" y="12208"/>
                      <a:pt x="12597" y="12048"/>
                      <a:pt x="12610" y="11887"/>
                    </a:cubicBezTo>
                    <a:lnTo>
                      <a:pt x="12610" y="11887"/>
                    </a:lnTo>
                    <a:cubicBezTo>
                      <a:pt x="9435" y="13604"/>
                      <a:pt x="8164" y="14286"/>
                      <a:pt x="7656" y="14563"/>
                    </a:cubicBezTo>
                    <a:cubicBezTo>
                      <a:pt x="7705" y="14411"/>
                      <a:pt x="7755" y="14254"/>
                      <a:pt x="7799" y="14103"/>
                    </a:cubicBezTo>
                    <a:cubicBezTo>
                      <a:pt x="7942" y="13644"/>
                      <a:pt x="8062" y="13176"/>
                      <a:pt x="8164" y="12708"/>
                    </a:cubicBezTo>
                    <a:lnTo>
                      <a:pt x="12655" y="10282"/>
                    </a:lnTo>
                    <a:cubicBezTo>
                      <a:pt x="12650" y="10130"/>
                      <a:pt x="12641" y="9984"/>
                      <a:pt x="12636" y="9832"/>
                    </a:cubicBezTo>
                    <a:cubicBezTo>
                      <a:pt x="9751" y="11392"/>
                      <a:pt x="8673" y="11972"/>
                      <a:pt x="8271" y="12190"/>
                    </a:cubicBezTo>
                    <a:cubicBezTo>
                      <a:pt x="8307" y="11999"/>
                      <a:pt x="8338" y="11811"/>
                      <a:pt x="8370" y="11624"/>
                    </a:cubicBezTo>
                    <a:cubicBezTo>
                      <a:pt x="8432" y="11231"/>
                      <a:pt x="8494" y="10844"/>
                      <a:pt x="8557" y="10451"/>
                    </a:cubicBezTo>
                    <a:lnTo>
                      <a:pt x="12453" y="8352"/>
                    </a:lnTo>
                    <a:cubicBezTo>
                      <a:pt x="12427" y="8214"/>
                      <a:pt x="12404" y="8070"/>
                      <a:pt x="12377" y="7928"/>
                    </a:cubicBezTo>
                    <a:cubicBezTo>
                      <a:pt x="9895" y="9270"/>
                      <a:pt x="8980" y="9765"/>
                      <a:pt x="8642" y="9947"/>
                    </a:cubicBezTo>
                    <a:cubicBezTo>
                      <a:pt x="8686" y="9680"/>
                      <a:pt x="8735" y="9412"/>
                      <a:pt x="8784" y="9145"/>
                    </a:cubicBezTo>
                    <a:cubicBezTo>
                      <a:pt x="8842" y="8824"/>
                      <a:pt x="8905" y="8508"/>
                      <a:pt x="8971" y="8191"/>
                    </a:cubicBezTo>
                    <a:lnTo>
                      <a:pt x="12128" y="6488"/>
                    </a:lnTo>
                    <a:cubicBezTo>
                      <a:pt x="12106" y="6345"/>
                      <a:pt x="12089" y="6198"/>
                      <a:pt x="12070" y="6055"/>
                    </a:cubicBezTo>
                    <a:cubicBezTo>
                      <a:pt x="10099" y="7121"/>
                      <a:pt x="9364" y="7518"/>
                      <a:pt x="9087" y="7665"/>
                    </a:cubicBezTo>
                    <a:cubicBezTo>
                      <a:pt x="9235" y="7041"/>
                      <a:pt x="9399" y="6426"/>
                      <a:pt x="9595" y="5814"/>
                    </a:cubicBezTo>
                    <a:lnTo>
                      <a:pt x="12003" y="4512"/>
                    </a:lnTo>
                    <a:cubicBezTo>
                      <a:pt x="12008" y="4352"/>
                      <a:pt x="12013" y="4195"/>
                      <a:pt x="12021" y="4040"/>
                    </a:cubicBezTo>
                    <a:lnTo>
                      <a:pt x="12021" y="4040"/>
                    </a:lnTo>
                    <a:cubicBezTo>
                      <a:pt x="10558" y="4833"/>
                      <a:pt x="9997" y="5137"/>
                      <a:pt x="9778" y="5253"/>
                    </a:cubicBezTo>
                    <a:cubicBezTo>
                      <a:pt x="9889" y="4940"/>
                      <a:pt x="10006" y="4629"/>
                      <a:pt x="10130" y="4321"/>
                    </a:cubicBezTo>
                    <a:cubicBezTo>
                      <a:pt x="10282" y="3946"/>
                      <a:pt x="10443" y="3580"/>
                      <a:pt x="10621" y="3219"/>
                    </a:cubicBezTo>
                    <a:lnTo>
                      <a:pt x="12208" y="2363"/>
                    </a:lnTo>
                    <a:cubicBezTo>
                      <a:pt x="12235" y="2189"/>
                      <a:pt x="12262" y="2024"/>
                      <a:pt x="12289" y="1855"/>
                    </a:cubicBezTo>
                    <a:lnTo>
                      <a:pt x="12289" y="1855"/>
                    </a:lnTo>
                    <a:cubicBezTo>
                      <a:pt x="11433" y="2318"/>
                      <a:pt x="11085" y="2506"/>
                      <a:pt x="10947" y="2582"/>
                    </a:cubicBezTo>
                    <a:cubicBezTo>
                      <a:pt x="11433" y="1672"/>
                      <a:pt x="12003" y="807"/>
                      <a:pt x="1265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8"/>
              <p:cNvSpPr/>
              <p:nvPr/>
            </p:nvSpPr>
            <p:spPr>
              <a:xfrm>
                <a:off x="2564570" y="-31458"/>
                <a:ext cx="288966" cy="854955"/>
              </a:xfrm>
              <a:custGeom>
                <a:rect b="b" l="l" r="r" t="t"/>
                <a:pathLst>
                  <a:path extrusionOk="0" h="26915" w="9097">
                    <a:moveTo>
                      <a:pt x="3840" y="1"/>
                    </a:moveTo>
                    <a:cubicBezTo>
                      <a:pt x="3194" y="1"/>
                      <a:pt x="2567" y="259"/>
                      <a:pt x="1980" y="536"/>
                    </a:cubicBezTo>
                    <a:cubicBezTo>
                      <a:pt x="1610" y="710"/>
                      <a:pt x="1236" y="901"/>
                      <a:pt x="991" y="1222"/>
                    </a:cubicBezTo>
                    <a:cubicBezTo>
                      <a:pt x="794" y="1477"/>
                      <a:pt x="696" y="1798"/>
                      <a:pt x="612" y="2110"/>
                    </a:cubicBezTo>
                    <a:cubicBezTo>
                      <a:pt x="1" y="4411"/>
                      <a:pt x="250" y="6408"/>
                      <a:pt x="602" y="8673"/>
                    </a:cubicBezTo>
                    <a:cubicBezTo>
                      <a:pt x="723" y="9449"/>
                      <a:pt x="789" y="10252"/>
                      <a:pt x="834" y="11063"/>
                    </a:cubicBezTo>
                    <a:cubicBezTo>
                      <a:pt x="1003" y="14104"/>
                      <a:pt x="865" y="17310"/>
                      <a:pt x="2078" y="20034"/>
                    </a:cubicBezTo>
                    <a:cubicBezTo>
                      <a:pt x="2471" y="20912"/>
                      <a:pt x="3014" y="21715"/>
                      <a:pt x="3403" y="22597"/>
                    </a:cubicBezTo>
                    <a:cubicBezTo>
                      <a:pt x="3991" y="23953"/>
                      <a:pt x="4183" y="25443"/>
                      <a:pt x="4370" y="26914"/>
                    </a:cubicBezTo>
                    <a:cubicBezTo>
                      <a:pt x="5111" y="25822"/>
                      <a:pt x="6154" y="24725"/>
                      <a:pt x="6773" y="23587"/>
                    </a:cubicBezTo>
                    <a:cubicBezTo>
                      <a:pt x="7549" y="22165"/>
                      <a:pt x="7188" y="20502"/>
                      <a:pt x="7523" y="18977"/>
                    </a:cubicBezTo>
                    <a:cubicBezTo>
                      <a:pt x="7817" y="17648"/>
                      <a:pt x="8601" y="16534"/>
                      <a:pt x="8829" y="15205"/>
                    </a:cubicBezTo>
                    <a:cubicBezTo>
                      <a:pt x="9097" y="13600"/>
                      <a:pt x="8776" y="11808"/>
                      <a:pt x="8151" y="10323"/>
                    </a:cubicBezTo>
                    <a:cubicBezTo>
                      <a:pt x="7889" y="9690"/>
                      <a:pt x="7558" y="9087"/>
                      <a:pt x="7348" y="8441"/>
                    </a:cubicBezTo>
                    <a:cubicBezTo>
                      <a:pt x="7152" y="7840"/>
                      <a:pt x="7063" y="7215"/>
                      <a:pt x="6974" y="6595"/>
                    </a:cubicBezTo>
                    <a:cubicBezTo>
                      <a:pt x="6706" y="4691"/>
                      <a:pt x="6760" y="174"/>
                      <a:pt x="3991" y="5"/>
                    </a:cubicBezTo>
                    <a:cubicBezTo>
                      <a:pt x="3941" y="2"/>
                      <a:pt x="3890" y="1"/>
                      <a:pt x="384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8"/>
              <p:cNvSpPr/>
              <p:nvPr/>
            </p:nvSpPr>
            <p:spPr>
              <a:xfrm>
                <a:off x="2572226" y="-31427"/>
                <a:ext cx="274799" cy="854923"/>
              </a:xfrm>
              <a:custGeom>
                <a:rect b="b" l="l" r="r" t="t"/>
                <a:pathLst>
                  <a:path extrusionOk="0" h="26914" w="8651">
                    <a:moveTo>
                      <a:pt x="3612" y="0"/>
                    </a:moveTo>
                    <a:cubicBezTo>
                      <a:pt x="3246" y="0"/>
                      <a:pt x="2890" y="80"/>
                      <a:pt x="2542" y="200"/>
                    </a:cubicBezTo>
                    <a:lnTo>
                      <a:pt x="2542" y="237"/>
                    </a:lnTo>
                    <a:lnTo>
                      <a:pt x="2542" y="312"/>
                    </a:lnTo>
                    <a:lnTo>
                      <a:pt x="205" y="2822"/>
                    </a:lnTo>
                    <a:cubicBezTo>
                      <a:pt x="170" y="3009"/>
                      <a:pt x="139" y="3197"/>
                      <a:pt x="112" y="3379"/>
                    </a:cubicBezTo>
                    <a:cubicBezTo>
                      <a:pt x="1414" y="1980"/>
                      <a:pt x="2145" y="1194"/>
                      <a:pt x="2555" y="753"/>
                    </a:cubicBezTo>
                    <a:cubicBezTo>
                      <a:pt x="2565" y="1039"/>
                      <a:pt x="2573" y="1480"/>
                      <a:pt x="2596" y="2157"/>
                    </a:cubicBezTo>
                    <a:lnTo>
                      <a:pt x="2596" y="2270"/>
                    </a:lnTo>
                    <a:lnTo>
                      <a:pt x="1" y="5061"/>
                    </a:lnTo>
                    <a:cubicBezTo>
                      <a:pt x="1" y="5213"/>
                      <a:pt x="1" y="5359"/>
                      <a:pt x="5" y="5507"/>
                    </a:cubicBezTo>
                    <a:cubicBezTo>
                      <a:pt x="1431" y="3982"/>
                      <a:pt x="2194" y="3157"/>
                      <a:pt x="2608" y="2711"/>
                    </a:cubicBezTo>
                    <a:cubicBezTo>
                      <a:pt x="2622" y="3174"/>
                      <a:pt x="2639" y="3638"/>
                      <a:pt x="2672" y="4106"/>
                    </a:cubicBezTo>
                    <a:cubicBezTo>
                      <a:pt x="2676" y="4137"/>
                      <a:pt x="2676" y="4164"/>
                      <a:pt x="2680" y="4196"/>
                    </a:cubicBezTo>
                    <a:lnTo>
                      <a:pt x="120" y="6946"/>
                    </a:lnTo>
                    <a:cubicBezTo>
                      <a:pt x="134" y="7080"/>
                      <a:pt x="151" y="7214"/>
                      <a:pt x="170" y="7347"/>
                    </a:cubicBezTo>
                    <a:cubicBezTo>
                      <a:pt x="1592" y="5823"/>
                      <a:pt x="2328" y="5030"/>
                      <a:pt x="2715" y="4614"/>
                    </a:cubicBezTo>
                    <a:cubicBezTo>
                      <a:pt x="2756" y="5069"/>
                      <a:pt x="2814" y="5524"/>
                      <a:pt x="2903" y="5974"/>
                    </a:cubicBezTo>
                    <a:lnTo>
                      <a:pt x="365" y="8699"/>
                    </a:lnTo>
                    <a:cubicBezTo>
                      <a:pt x="384" y="8833"/>
                      <a:pt x="406" y="8962"/>
                      <a:pt x="419" y="9092"/>
                    </a:cubicBezTo>
                    <a:cubicBezTo>
                      <a:pt x="1900" y="7508"/>
                      <a:pt x="2622" y="6728"/>
                      <a:pt x="2979" y="6349"/>
                    </a:cubicBezTo>
                    <a:cubicBezTo>
                      <a:pt x="3067" y="6764"/>
                      <a:pt x="3174" y="7170"/>
                      <a:pt x="3291" y="7575"/>
                    </a:cubicBezTo>
                    <a:cubicBezTo>
                      <a:pt x="562" y="10504"/>
                      <a:pt x="558" y="10504"/>
                      <a:pt x="558" y="10504"/>
                    </a:cubicBezTo>
                    <a:cubicBezTo>
                      <a:pt x="571" y="10648"/>
                      <a:pt x="579" y="10790"/>
                      <a:pt x="589" y="10928"/>
                    </a:cubicBezTo>
                    <a:cubicBezTo>
                      <a:pt x="2265" y="9127"/>
                      <a:pt x="3036" y="8302"/>
                      <a:pt x="3388" y="7923"/>
                    </a:cubicBezTo>
                    <a:cubicBezTo>
                      <a:pt x="3394" y="7936"/>
                      <a:pt x="3398" y="7950"/>
                      <a:pt x="3398" y="7968"/>
                    </a:cubicBezTo>
                    <a:cubicBezTo>
                      <a:pt x="3514" y="8351"/>
                      <a:pt x="3625" y="8734"/>
                      <a:pt x="3728" y="9118"/>
                    </a:cubicBezTo>
                    <a:lnTo>
                      <a:pt x="655" y="12418"/>
                    </a:lnTo>
                    <a:cubicBezTo>
                      <a:pt x="660" y="12564"/>
                      <a:pt x="665" y="12712"/>
                      <a:pt x="674" y="12858"/>
                    </a:cubicBezTo>
                    <a:cubicBezTo>
                      <a:pt x="2622" y="10763"/>
                      <a:pt x="3460" y="9862"/>
                      <a:pt x="3822" y="9475"/>
                    </a:cubicBezTo>
                    <a:cubicBezTo>
                      <a:pt x="3924" y="9899"/>
                      <a:pt x="4018" y="10327"/>
                      <a:pt x="4080" y="10755"/>
                    </a:cubicBezTo>
                    <a:lnTo>
                      <a:pt x="731" y="14352"/>
                    </a:lnTo>
                    <a:cubicBezTo>
                      <a:pt x="740" y="14490"/>
                      <a:pt x="750" y="14638"/>
                      <a:pt x="758" y="14780"/>
                    </a:cubicBezTo>
                    <a:cubicBezTo>
                      <a:pt x="2880" y="12498"/>
                      <a:pt x="3763" y="11548"/>
                      <a:pt x="4133" y="11156"/>
                    </a:cubicBezTo>
                    <a:cubicBezTo>
                      <a:pt x="4151" y="11321"/>
                      <a:pt x="4164" y="11490"/>
                      <a:pt x="4174" y="11664"/>
                    </a:cubicBezTo>
                    <a:cubicBezTo>
                      <a:pt x="4191" y="11985"/>
                      <a:pt x="4201" y="12311"/>
                      <a:pt x="4201" y="12640"/>
                    </a:cubicBezTo>
                    <a:lnTo>
                      <a:pt x="879" y="16208"/>
                    </a:lnTo>
                    <a:cubicBezTo>
                      <a:pt x="896" y="16346"/>
                      <a:pt x="910" y="16480"/>
                      <a:pt x="927" y="16613"/>
                    </a:cubicBezTo>
                    <a:cubicBezTo>
                      <a:pt x="2987" y="14397"/>
                      <a:pt x="3843" y="13479"/>
                      <a:pt x="4201" y="13095"/>
                    </a:cubicBezTo>
                    <a:lnTo>
                      <a:pt x="4201" y="13095"/>
                    </a:lnTo>
                    <a:cubicBezTo>
                      <a:pt x="4196" y="13621"/>
                      <a:pt x="4178" y="14152"/>
                      <a:pt x="4178" y="14683"/>
                    </a:cubicBezTo>
                    <a:lnTo>
                      <a:pt x="1159" y="17924"/>
                    </a:lnTo>
                    <a:cubicBezTo>
                      <a:pt x="1186" y="18048"/>
                      <a:pt x="1213" y="18169"/>
                      <a:pt x="1244" y="18289"/>
                    </a:cubicBezTo>
                    <a:cubicBezTo>
                      <a:pt x="3126" y="16266"/>
                      <a:pt x="3880" y="15459"/>
                      <a:pt x="4178" y="15138"/>
                    </a:cubicBezTo>
                    <a:cubicBezTo>
                      <a:pt x="4178" y="15258"/>
                      <a:pt x="4183" y="15383"/>
                      <a:pt x="4187" y="15503"/>
                    </a:cubicBezTo>
                    <a:cubicBezTo>
                      <a:pt x="4196" y="15869"/>
                      <a:pt x="4223" y="16239"/>
                      <a:pt x="4263" y="16604"/>
                    </a:cubicBezTo>
                    <a:lnTo>
                      <a:pt x="1606" y="19462"/>
                    </a:lnTo>
                    <a:cubicBezTo>
                      <a:pt x="1645" y="19569"/>
                      <a:pt x="1686" y="19676"/>
                      <a:pt x="1730" y="19783"/>
                    </a:cubicBezTo>
                    <a:cubicBezTo>
                      <a:pt x="3438" y="17947"/>
                      <a:pt x="4075" y="17260"/>
                      <a:pt x="4316" y="17005"/>
                    </a:cubicBezTo>
                    <a:cubicBezTo>
                      <a:pt x="4334" y="17153"/>
                      <a:pt x="4357" y="17295"/>
                      <a:pt x="4384" y="17438"/>
                    </a:cubicBezTo>
                    <a:cubicBezTo>
                      <a:pt x="4428" y="17741"/>
                      <a:pt x="4481" y="18036"/>
                      <a:pt x="4530" y="18334"/>
                    </a:cubicBezTo>
                    <a:lnTo>
                      <a:pt x="2225" y="20814"/>
                    </a:lnTo>
                    <a:cubicBezTo>
                      <a:pt x="2275" y="20907"/>
                      <a:pt x="2328" y="21005"/>
                      <a:pt x="2382" y="21098"/>
                    </a:cubicBezTo>
                    <a:cubicBezTo>
                      <a:pt x="3853" y="19520"/>
                      <a:pt x="4392" y="18937"/>
                      <a:pt x="4592" y="18723"/>
                    </a:cubicBezTo>
                    <a:cubicBezTo>
                      <a:pt x="4629" y="18927"/>
                      <a:pt x="4660" y="19132"/>
                      <a:pt x="4687" y="19338"/>
                    </a:cubicBezTo>
                    <a:cubicBezTo>
                      <a:pt x="4722" y="19583"/>
                      <a:pt x="4758" y="19828"/>
                      <a:pt x="4785" y="20073"/>
                    </a:cubicBezTo>
                    <a:lnTo>
                      <a:pt x="2917" y="22084"/>
                    </a:lnTo>
                    <a:cubicBezTo>
                      <a:pt x="2966" y="22182"/>
                      <a:pt x="3014" y="22285"/>
                      <a:pt x="3063" y="22382"/>
                    </a:cubicBezTo>
                    <a:cubicBezTo>
                      <a:pt x="4232" y="21125"/>
                      <a:pt x="4664" y="20657"/>
                      <a:pt x="4829" y="20483"/>
                    </a:cubicBezTo>
                    <a:cubicBezTo>
                      <a:pt x="4878" y="20974"/>
                      <a:pt x="4909" y="21460"/>
                      <a:pt x="4919" y="21950"/>
                    </a:cubicBezTo>
                    <a:lnTo>
                      <a:pt x="3487" y="23485"/>
                    </a:lnTo>
                    <a:cubicBezTo>
                      <a:pt x="3528" y="23600"/>
                      <a:pt x="3559" y="23716"/>
                      <a:pt x="3590" y="23832"/>
                    </a:cubicBezTo>
                    <a:cubicBezTo>
                      <a:pt x="4459" y="22896"/>
                      <a:pt x="4794" y="22539"/>
                      <a:pt x="4919" y="22405"/>
                    </a:cubicBezTo>
                    <a:lnTo>
                      <a:pt x="4919" y="22405"/>
                    </a:lnTo>
                    <a:cubicBezTo>
                      <a:pt x="4919" y="22655"/>
                      <a:pt x="4909" y="22909"/>
                      <a:pt x="4896" y="23163"/>
                    </a:cubicBezTo>
                    <a:cubicBezTo>
                      <a:pt x="4878" y="23471"/>
                      <a:pt x="4847" y="23779"/>
                      <a:pt x="4812" y="24082"/>
                    </a:cubicBezTo>
                    <a:lnTo>
                      <a:pt x="3866" y="25094"/>
                    </a:lnTo>
                    <a:cubicBezTo>
                      <a:pt x="3888" y="25223"/>
                      <a:pt x="3911" y="25348"/>
                      <a:pt x="3933" y="25481"/>
                    </a:cubicBezTo>
                    <a:cubicBezTo>
                      <a:pt x="4441" y="24933"/>
                      <a:pt x="4646" y="24710"/>
                      <a:pt x="4731" y="24621"/>
                    </a:cubicBezTo>
                    <a:lnTo>
                      <a:pt x="4731" y="24621"/>
                    </a:lnTo>
                    <a:cubicBezTo>
                      <a:pt x="4598" y="25401"/>
                      <a:pt x="4397" y="26168"/>
                      <a:pt x="4120" y="26913"/>
                    </a:cubicBezTo>
                    <a:cubicBezTo>
                      <a:pt x="4218" y="26672"/>
                      <a:pt x="4308" y="26432"/>
                      <a:pt x="4388" y="26181"/>
                    </a:cubicBezTo>
                    <a:lnTo>
                      <a:pt x="4548" y="26329"/>
                    </a:lnTo>
                    <a:cubicBezTo>
                      <a:pt x="4611" y="26249"/>
                      <a:pt x="4673" y="26164"/>
                      <a:pt x="4736" y="26084"/>
                    </a:cubicBezTo>
                    <a:cubicBezTo>
                      <a:pt x="4561" y="25923"/>
                      <a:pt x="4508" y="25870"/>
                      <a:pt x="4495" y="25856"/>
                    </a:cubicBezTo>
                    <a:cubicBezTo>
                      <a:pt x="4611" y="25468"/>
                      <a:pt x="4709" y="25076"/>
                      <a:pt x="4794" y="24674"/>
                    </a:cubicBezTo>
                    <a:lnTo>
                      <a:pt x="5395" y="25245"/>
                    </a:lnTo>
                    <a:cubicBezTo>
                      <a:pt x="5458" y="25160"/>
                      <a:pt x="5524" y="25080"/>
                      <a:pt x="5588" y="25000"/>
                    </a:cubicBezTo>
                    <a:cubicBezTo>
                      <a:pt x="5084" y="24528"/>
                      <a:pt x="4913" y="24372"/>
                      <a:pt x="4860" y="24318"/>
                    </a:cubicBezTo>
                    <a:cubicBezTo>
                      <a:pt x="4927" y="23939"/>
                      <a:pt x="4977" y="23555"/>
                      <a:pt x="5008" y="23172"/>
                    </a:cubicBezTo>
                    <a:cubicBezTo>
                      <a:pt x="5016" y="23119"/>
                      <a:pt x="5020" y="23065"/>
                      <a:pt x="5020" y="23012"/>
                    </a:cubicBezTo>
                    <a:lnTo>
                      <a:pt x="6211" y="24127"/>
                    </a:lnTo>
                    <a:cubicBezTo>
                      <a:pt x="6269" y="24037"/>
                      <a:pt x="6327" y="23948"/>
                      <a:pt x="6376" y="23859"/>
                    </a:cubicBezTo>
                    <a:cubicBezTo>
                      <a:pt x="5471" y="23007"/>
                      <a:pt x="5160" y="22713"/>
                      <a:pt x="5047" y="22615"/>
                    </a:cubicBezTo>
                    <a:cubicBezTo>
                      <a:pt x="5074" y="22129"/>
                      <a:pt x="5074" y="21647"/>
                      <a:pt x="5061" y="21166"/>
                    </a:cubicBezTo>
                    <a:lnTo>
                      <a:pt x="5061" y="21166"/>
                    </a:lnTo>
                    <a:lnTo>
                      <a:pt x="6845" y="22833"/>
                    </a:lnTo>
                    <a:cubicBezTo>
                      <a:pt x="6876" y="22722"/>
                      <a:pt x="6903" y="22606"/>
                      <a:pt x="6929" y="22489"/>
                    </a:cubicBezTo>
                    <a:cubicBezTo>
                      <a:pt x="5662" y="21304"/>
                      <a:pt x="5203" y="20876"/>
                      <a:pt x="5039" y="20719"/>
                    </a:cubicBezTo>
                    <a:cubicBezTo>
                      <a:pt x="5012" y="20252"/>
                      <a:pt x="4972" y="19779"/>
                      <a:pt x="4919" y="19311"/>
                    </a:cubicBezTo>
                    <a:cubicBezTo>
                      <a:pt x="4909" y="19252"/>
                      <a:pt x="4901" y="19190"/>
                      <a:pt x="4896" y="19132"/>
                    </a:cubicBezTo>
                    <a:lnTo>
                      <a:pt x="4896" y="19132"/>
                    </a:lnTo>
                    <a:lnTo>
                      <a:pt x="7080" y="21178"/>
                    </a:lnTo>
                    <a:cubicBezTo>
                      <a:pt x="7090" y="21040"/>
                      <a:pt x="7094" y="20907"/>
                      <a:pt x="7099" y="20773"/>
                    </a:cubicBezTo>
                    <a:cubicBezTo>
                      <a:pt x="5623" y="19386"/>
                      <a:pt x="5053" y="18851"/>
                      <a:pt x="4833" y="18651"/>
                    </a:cubicBezTo>
                    <a:cubicBezTo>
                      <a:pt x="4780" y="18231"/>
                      <a:pt x="4722" y="17813"/>
                      <a:pt x="4664" y="17398"/>
                    </a:cubicBezTo>
                    <a:cubicBezTo>
                      <a:pt x="4646" y="17260"/>
                      <a:pt x="4629" y="17126"/>
                      <a:pt x="4615" y="16988"/>
                    </a:cubicBezTo>
                    <a:lnTo>
                      <a:pt x="4615" y="16988"/>
                    </a:lnTo>
                    <a:lnTo>
                      <a:pt x="7206" y="19409"/>
                    </a:lnTo>
                    <a:cubicBezTo>
                      <a:pt x="7224" y="19289"/>
                      <a:pt x="7241" y="19168"/>
                      <a:pt x="7268" y="19044"/>
                    </a:cubicBezTo>
                    <a:cubicBezTo>
                      <a:pt x="5516" y="17406"/>
                      <a:pt x="4838" y="16770"/>
                      <a:pt x="4575" y="16524"/>
                    </a:cubicBezTo>
                    <a:cubicBezTo>
                      <a:pt x="4553" y="16185"/>
                      <a:pt x="4544" y="15842"/>
                      <a:pt x="4548" y="15498"/>
                    </a:cubicBezTo>
                    <a:cubicBezTo>
                      <a:pt x="4553" y="15352"/>
                      <a:pt x="4557" y="15204"/>
                      <a:pt x="4561" y="15057"/>
                    </a:cubicBezTo>
                    <a:lnTo>
                      <a:pt x="7615" y="17915"/>
                    </a:lnTo>
                    <a:cubicBezTo>
                      <a:pt x="7656" y="17813"/>
                      <a:pt x="7701" y="17710"/>
                      <a:pt x="7741" y="17608"/>
                    </a:cubicBezTo>
                    <a:cubicBezTo>
                      <a:pt x="5676" y="15673"/>
                      <a:pt x="4882" y="14932"/>
                      <a:pt x="4580" y="14647"/>
                    </a:cubicBezTo>
                    <a:cubicBezTo>
                      <a:pt x="4602" y="14192"/>
                      <a:pt x="4637" y="13733"/>
                      <a:pt x="4664" y="13274"/>
                    </a:cubicBezTo>
                    <a:lnTo>
                      <a:pt x="8177" y="16560"/>
                    </a:lnTo>
                    <a:cubicBezTo>
                      <a:pt x="8222" y="16457"/>
                      <a:pt x="8263" y="16354"/>
                      <a:pt x="8298" y="16247"/>
                    </a:cubicBezTo>
                    <a:cubicBezTo>
                      <a:pt x="5957" y="14058"/>
                      <a:pt x="5043" y="13202"/>
                      <a:pt x="4687" y="12868"/>
                    </a:cubicBezTo>
                    <a:cubicBezTo>
                      <a:pt x="4709" y="12462"/>
                      <a:pt x="4718" y="12052"/>
                      <a:pt x="4713" y="11642"/>
                    </a:cubicBezTo>
                    <a:cubicBezTo>
                      <a:pt x="4713" y="11570"/>
                      <a:pt x="4709" y="11499"/>
                      <a:pt x="4709" y="11432"/>
                    </a:cubicBezTo>
                    <a:lnTo>
                      <a:pt x="4709" y="11432"/>
                    </a:lnTo>
                    <a:lnTo>
                      <a:pt x="8605" y="15079"/>
                    </a:lnTo>
                    <a:cubicBezTo>
                      <a:pt x="8623" y="14955"/>
                      <a:pt x="8637" y="14825"/>
                      <a:pt x="8650" y="14696"/>
                    </a:cubicBezTo>
                    <a:cubicBezTo>
                      <a:pt x="6158" y="12360"/>
                      <a:pt x="5119" y="11387"/>
                      <a:pt x="4687" y="10981"/>
                    </a:cubicBezTo>
                    <a:cubicBezTo>
                      <a:pt x="4655" y="10545"/>
                      <a:pt x="4592" y="10108"/>
                      <a:pt x="4517" y="9680"/>
                    </a:cubicBezTo>
                    <a:cubicBezTo>
                      <a:pt x="4491" y="9551"/>
                      <a:pt x="4468" y="9426"/>
                      <a:pt x="4441" y="9300"/>
                    </a:cubicBezTo>
                    <a:lnTo>
                      <a:pt x="4441" y="9300"/>
                    </a:lnTo>
                    <a:lnTo>
                      <a:pt x="8646" y="13233"/>
                    </a:lnTo>
                    <a:cubicBezTo>
                      <a:pt x="8632" y="13078"/>
                      <a:pt x="8611" y="12912"/>
                      <a:pt x="8588" y="12757"/>
                    </a:cubicBezTo>
                    <a:cubicBezTo>
                      <a:pt x="6024" y="10353"/>
                      <a:pt x="4856" y="9261"/>
                      <a:pt x="4325" y="8761"/>
                    </a:cubicBezTo>
                    <a:cubicBezTo>
                      <a:pt x="4250" y="8431"/>
                      <a:pt x="4170" y="8106"/>
                      <a:pt x="4094" y="7785"/>
                    </a:cubicBezTo>
                    <a:cubicBezTo>
                      <a:pt x="4022" y="7487"/>
                      <a:pt x="3950" y="7192"/>
                      <a:pt x="3888" y="6898"/>
                    </a:cubicBezTo>
                    <a:lnTo>
                      <a:pt x="3888" y="6898"/>
                    </a:lnTo>
                    <a:lnTo>
                      <a:pt x="8119" y="10862"/>
                    </a:lnTo>
                    <a:cubicBezTo>
                      <a:pt x="8057" y="10679"/>
                      <a:pt x="7986" y="10496"/>
                      <a:pt x="7910" y="10322"/>
                    </a:cubicBezTo>
                    <a:cubicBezTo>
                      <a:pt x="7893" y="10277"/>
                      <a:pt x="7874" y="10232"/>
                      <a:pt x="7856" y="10189"/>
                    </a:cubicBezTo>
                    <a:cubicBezTo>
                      <a:pt x="5448" y="7936"/>
                      <a:pt x="4316" y="6876"/>
                      <a:pt x="3785" y="6376"/>
                    </a:cubicBezTo>
                    <a:cubicBezTo>
                      <a:pt x="3759" y="6229"/>
                      <a:pt x="3732" y="6077"/>
                      <a:pt x="3710" y="5930"/>
                    </a:cubicBezTo>
                    <a:cubicBezTo>
                      <a:pt x="3652" y="5534"/>
                      <a:pt x="3612" y="5137"/>
                      <a:pt x="3590" y="4740"/>
                    </a:cubicBezTo>
                    <a:lnTo>
                      <a:pt x="3590" y="4740"/>
                    </a:lnTo>
                    <a:lnTo>
                      <a:pt x="6956" y="7888"/>
                    </a:lnTo>
                    <a:cubicBezTo>
                      <a:pt x="6916" y="7718"/>
                      <a:pt x="6880" y="7544"/>
                      <a:pt x="6853" y="7366"/>
                    </a:cubicBezTo>
                    <a:cubicBezTo>
                      <a:pt x="4923" y="5560"/>
                      <a:pt x="4004" y="4699"/>
                      <a:pt x="3567" y="4293"/>
                    </a:cubicBezTo>
                    <a:cubicBezTo>
                      <a:pt x="3567" y="4217"/>
                      <a:pt x="3563" y="4142"/>
                      <a:pt x="3563" y="4062"/>
                    </a:cubicBezTo>
                    <a:cubicBezTo>
                      <a:pt x="3554" y="3656"/>
                      <a:pt x="3554" y="3241"/>
                      <a:pt x="3559" y="2832"/>
                    </a:cubicBezTo>
                    <a:lnTo>
                      <a:pt x="3559" y="2832"/>
                    </a:lnTo>
                    <a:lnTo>
                      <a:pt x="6635" y="5711"/>
                    </a:lnTo>
                    <a:cubicBezTo>
                      <a:pt x="6621" y="5560"/>
                      <a:pt x="6608" y="5404"/>
                      <a:pt x="6590" y="5244"/>
                    </a:cubicBezTo>
                    <a:cubicBezTo>
                      <a:pt x="4874" y="3634"/>
                      <a:pt x="4004" y="2818"/>
                      <a:pt x="3567" y="2412"/>
                    </a:cubicBezTo>
                    <a:cubicBezTo>
                      <a:pt x="3567" y="2328"/>
                      <a:pt x="3571" y="2243"/>
                      <a:pt x="3571" y="2157"/>
                    </a:cubicBezTo>
                    <a:lnTo>
                      <a:pt x="3594" y="980"/>
                    </a:lnTo>
                    <a:lnTo>
                      <a:pt x="6380" y="3589"/>
                    </a:lnTo>
                    <a:cubicBezTo>
                      <a:pt x="6349" y="3415"/>
                      <a:pt x="6318" y="3241"/>
                      <a:pt x="6283" y="3072"/>
                    </a:cubicBezTo>
                    <a:cubicBezTo>
                      <a:pt x="4825" y="1708"/>
                      <a:pt x="4031" y="967"/>
                      <a:pt x="3598" y="562"/>
                    </a:cubicBezTo>
                    <a:cubicBezTo>
                      <a:pt x="3603" y="459"/>
                      <a:pt x="3603" y="348"/>
                      <a:pt x="3608" y="231"/>
                    </a:cubicBez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8"/>
              <p:cNvSpPr/>
              <p:nvPr/>
            </p:nvSpPr>
            <p:spPr>
              <a:xfrm>
                <a:off x="341211" y="1252165"/>
                <a:ext cx="71567" cy="71408"/>
              </a:xfrm>
              <a:custGeom>
                <a:rect b="b" l="l" r="r" t="t"/>
                <a:pathLst>
                  <a:path extrusionOk="0" h="2248" w="2253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9"/>
                      <a:pt x="504" y="2247"/>
                      <a:pt x="1124" y="2247"/>
                    </a:cubicBezTo>
                    <a:cubicBezTo>
                      <a:pt x="1749" y="2247"/>
                      <a:pt x="2253" y="1749"/>
                      <a:pt x="2253" y="1124"/>
                    </a:cubicBezTo>
                    <a:cubicBezTo>
                      <a:pt x="2253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8"/>
              <p:cNvSpPr/>
              <p:nvPr/>
            </p:nvSpPr>
            <p:spPr>
              <a:xfrm>
                <a:off x="1518358" y="1483160"/>
                <a:ext cx="71535" cy="71567"/>
              </a:xfrm>
              <a:custGeom>
                <a:rect b="b" l="l" r="r" t="t"/>
                <a:pathLst>
                  <a:path extrusionOk="0" h="2253" w="2252">
                    <a:moveTo>
                      <a:pt x="1128" y="1"/>
                    </a:moveTo>
                    <a:cubicBezTo>
                      <a:pt x="503" y="1"/>
                      <a:pt x="0" y="505"/>
                      <a:pt x="0" y="1129"/>
                    </a:cubicBezTo>
                    <a:cubicBezTo>
                      <a:pt x="0" y="1748"/>
                      <a:pt x="503" y="2252"/>
                      <a:pt x="1128" y="2252"/>
                    </a:cubicBezTo>
                    <a:cubicBezTo>
                      <a:pt x="1747" y="2252"/>
                      <a:pt x="2252" y="1748"/>
                      <a:pt x="2252" y="1129"/>
                    </a:cubicBezTo>
                    <a:cubicBezTo>
                      <a:pt x="2252" y="505"/>
                      <a:pt x="1747" y="1"/>
                      <a:pt x="1128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8"/>
              <p:cNvSpPr/>
              <p:nvPr/>
            </p:nvSpPr>
            <p:spPr>
              <a:xfrm>
                <a:off x="2897404" y="481832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9" y="1"/>
                    </a:moveTo>
                    <a:cubicBezTo>
                      <a:pt x="504" y="1"/>
                      <a:pt x="0" y="505"/>
                      <a:pt x="0" y="1129"/>
                    </a:cubicBezTo>
                    <a:cubicBezTo>
                      <a:pt x="0" y="1748"/>
                      <a:pt x="504" y="2252"/>
                      <a:pt x="1129" y="2252"/>
                    </a:cubicBezTo>
                    <a:cubicBezTo>
                      <a:pt x="1749" y="2252"/>
                      <a:pt x="2253" y="1748"/>
                      <a:pt x="2253" y="1129"/>
                    </a:cubicBezTo>
                    <a:cubicBezTo>
                      <a:pt x="2253" y="505"/>
                      <a:pt x="1749" y="1"/>
                      <a:pt x="112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8"/>
              <p:cNvSpPr/>
              <p:nvPr/>
            </p:nvSpPr>
            <p:spPr>
              <a:xfrm>
                <a:off x="6953636" y="638751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4" y="0"/>
                    </a:moveTo>
                    <a:cubicBezTo>
                      <a:pt x="504" y="0"/>
                      <a:pt x="1" y="504"/>
                      <a:pt x="1" y="1129"/>
                    </a:cubicBezTo>
                    <a:cubicBezTo>
                      <a:pt x="1" y="1749"/>
                      <a:pt x="504" y="2253"/>
                      <a:pt x="1124" y="2253"/>
                    </a:cubicBezTo>
                    <a:cubicBezTo>
                      <a:pt x="1748" y="2253"/>
                      <a:pt x="2252" y="1749"/>
                      <a:pt x="2252" y="1129"/>
                    </a:cubicBezTo>
                    <a:cubicBezTo>
                      <a:pt x="2252" y="504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8"/>
              <p:cNvSpPr/>
              <p:nvPr/>
            </p:nvSpPr>
            <p:spPr>
              <a:xfrm>
                <a:off x="7464512" y="89948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8"/>
              <p:cNvSpPr/>
              <p:nvPr/>
            </p:nvSpPr>
            <p:spPr>
              <a:xfrm>
                <a:off x="8307079" y="108784"/>
                <a:ext cx="71535" cy="7153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8"/>
              <p:cNvSpPr/>
              <p:nvPr/>
            </p:nvSpPr>
            <p:spPr>
              <a:xfrm>
                <a:off x="552385" y="1839659"/>
                <a:ext cx="35736" cy="35736"/>
              </a:xfrm>
              <a:custGeom>
                <a:rect b="b" l="l" r="r" t="t"/>
                <a:pathLst>
                  <a:path extrusionOk="0" h="1125" w="1125">
                    <a:moveTo>
                      <a:pt x="563" y="1"/>
                    </a:moveTo>
                    <a:cubicBezTo>
                      <a:pt x="250" y="1"/>
                      <a:pt x="1" y="250"/>
                      <a:pt x="1" y="563"/>
                    </a:cubicBezTo>
                    <a:cubicBezTo>
                      <a:pt x="1" y="874"/>
                      <a:pt x="250" y="1124"/>
                      <a:pt x="563" y="1124"/>
                    </a:cubicBezTo>
                    <a:cubicBezTo>
                      <a:pt x="875" y="1124"/>
                      <a:pt x="1124" y="874"/>
                      <a:pt x="1124" y="563"/>
                    </a:cubicBezTo>
                    <a:cubicBezTo>
                      <a:pt x="1124" y="250"/>
                      <a:pt x="875" y="1"/>
                      <a:pt x="563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8"/>
              <p:cNvSpPr/>
              <p:nvPr/>
            </p:nvSpPr>
            <p:spPr>
              <a:xfrm>
                <a:off x="2765007" y="1049505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0"/>
                    </a:moveTo>
                    <a:cubicBezTo>
                      <a:pt x="134" y="0"/>
                      <a:pt x="0" y="134"/>
                      <a:pt x="0" y="299"/>
                    </a:cubicBezTo>
                    <a:cubicBezTo>
                      <a:pt x="0" y="459"/>
                      <a:pt x="134" y="593"/>
                      <a:pt x="299" y="593"/>
                    </a:cubicBezTo>
                    <a:cubicBezTo>
                      <a:pt x="463" y="593"/>
                      <a:pt x="597" y="459"/>
                      <a:pt x="597" y="299"/>
                    </a:cubicBez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8"/>
              <p:cNvSpPr/>
              <p:nvPr/>
            </p:nvSpPr>
            <p:spPr>
              <a:xfrm>
                <a:off x="2329192" y="1342092"/>
                <a:ext cx="18995" cy="18995"/>
              </a:xfrm>
              <a:custGeom>
                <a:rect b="b" l="l" r="r" t="t"/>
                <a:pathLst>
                  <a:path extrusionOk="0" h="598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299" y="598"/>
                    </a:cubicBezTo>
                    <a:cubicBezTo>
                      <a:pt x="464" y="598"/>
                      <a:pt x="597" y="464"/>
                      <a:pt x="597" y="299"/>
                    </a:cubicBezTo>
                    <a:cubicBezTo>
                      <a:pt x="597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8"/>
              <p:cNvSpPr/>
              <p:nvPr/>
            </p:nvSpPr>
            <p:spPr>
              <a:xfrm>
                <a:off x="3574666" y="125651"/>
                <a:ext cx="19059" cy="18837"/>
              </a:xfrm>
              <a:custGeom>
                <a:rect b="b" l="l" r="r" t="t"/>
                <a:pathLst>
                  <a:path extrusionOk="0" h="593" w="600">
                    <a:moveTo>
                      <a:pt x="301" y="0"/>
                    </a:moveTo>
                    <a:cubicBezTo>
                      <a:pt x="135" y="0"/>
                      <a:pt x="1" y="134"/>
                      <a:pt x="1" y="299"/>
                    </a:cubicBezTo>
                    <a:cubicBezTo>
                      <a:pt x="1" y="463"/>
                      <a:pt x="135" y="593"/>
                      <a:pt x="301" y="593"/>
                    </a:cubicBezTo>
                    <a:cubicBezTo>
                      <a:pt x="465" y="593"/>
                      <a:pt x="599" y="463"/>
                      <a:pt x="599" y="299"/>
                    </a:cubicBezTo>
                    <a:cubicBezTo>
                      <a:pt x="599" y="134"/>
                      <a:pt x="465" y="0"/>
                      <a:pt x="301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8"/>
              <p:cNvSpPr/>
              <p:nvPr/>
            </p:nvSpPr>
            <p:spPr>
              <a:xfrm>
                <a:off x="588088" y="135117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5"/>
                    </a:cubicBezTo>
                    <a:cubicBezTo>
                      <a:pt x="0" y="460"/>
                      <a:pt x="134" y="593"/>
                      <a:pt x="299" y="593"/>
                    </a:cubicBezTo>
                    <a:cubicBezTo>
                      <a:pt x="464" y="593"/>
                      <a:pt x="598" y="460"/>
                      <a:pt x="598" y="295"/>
                    </a:cubicBezTo>
                    <a:cubicBezTo>
                      <a:pt x="598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>
                <a:off x="6328596" y="979685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9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7"/>
                      <a:pt x="299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>
                <a:off x="4851936" y="1040007"/>
                <a:ext cx="19027" cy="18995"/>
              </a:xfrm>
              <a:custGeom>
                <a:rect b="b" l="l" r="r" t="t"/>
                <a:pathLst>
                  <a:path extrusionOk="0" h="598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300" y="598"/>
                    </a:cubicBezTo>
                    <a:cubicBezTo>
                      <a:pt x="465" y="598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>
                <a:off x="355505" y="1107158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299" y="0"/>
                    </a:moveTo>
                    <a:cubicBezTo>
                      <a:pt x="135" y="0"/>
                      <a:pt x="1" y="134"/>
                      <a:pt x="1" y="294"/>
                    </a:cubicBezTo>
                    <a:cubicBezTo>
                      <a:pt x="1" y="459"/>
                      <a:pt x="135" y="593"/>
                      <a:pt x="299" y="593"/>
                    </a:cubicBezTo>
                    <a:cubicBezTo>
                      <a:pt x="465" y="593"/>
                      <a:pt x="599" y="459"/>
                      <a:pt x="599" y="294"/>
                    </a:cubicBezTo>
                    <a:cubicBezTo>
                      <a:pt x="599" y="134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>
                <a:off x="47035" y="2264706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5" y="0"/>
                    </a:moveTo>
                    <a:cubicBezTo>
                      <a:pt x="130" y="0"/>
                      <a:pt x="1" y="134"/>
                      <a:pt x="1" y="299"/>
                    </a:cubicBezTo>
                    <a:cubicBezTo>
                      <a:pt x="1" y="464"/>
                      <a:pt x="130" y="597"/>
                      <a:pt x="295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8"/>
              <p:cNvSpPr/>
              <p:nvPr/>
            </p:nvSpPr>
            <p:spPr>
              <a:xfrm>
                <a:off x="2685531" y="970156"/>
                <a:ext cx="18868" cy="19027"/>
              </a:xfrm>
              <a:custGeom>
                <a:rect b="b" l="l" r="r" t="t"/>
                <a:pathLst>
                  <a:path extrusionOk="0" h="599" w="594">
                    <a:moveTo>
                      <a:pt x="294" y="1"/>
                    </a:moveTo>
                    <a:cubicBezTo>
                      <a:pt x="134" y="1"/>
                      <a:pt x="0" y="134"/>
                      <a:pt x="0" y="300"/>
                    </a:cubicBezTo>
                    <a:cubicBezTo>
                      <a:pt x="0" y="465"/>
                      <a:pt x="134" y="599"/>
                      <a:pt x="294" y="599"/>
                    </a:cubicBezTo>
                    <a:cubicBezTo>
                      <a:pt x="459" y="599"/>
                      <a:pt x="593" y="465"/>
                      <a:pt x="593" y="300"/>
                    </a:cubicBezTo>
                    <a:cubicBezTo>
                      <a:pt x="593" y="134"/>
                      <a:pt x="459" y="1"/>
                      <a:pt x="29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8"/>
              <p:cNvSpPr/>
              <p:nvPr/>
            </p:nvSpPr>
            <p:spPr>
              <a:xfrm>
                <a:off x="2923737" y="386664"/>
                <a:ext cx="18900" cy="18868"/>
              </a:xfrm>
              <a:custGeom>
                <a:rect b="b" l="l" r="r" t="t"/>
                <a:pathLst>
                  <a:path extrusionOk="0" h="594" w="595">
                    <a:moveTo>
                      <a:pt x="300" y="0"/>
                    </a:moveTo>
                    <a:cubicBezTo>
                      <a:pt x="134" y="0"/>
                      <a:pt x="0" y="130"/>
                      <a:pt x="0" y="295"/>
                    </a:cubicBezTo>
                    <a:cubicBezTo>
                      <a:pt x="0" y="459"/>
                      <a:pt x="134" y="593"/>
                      <a:pt x="300" y="593"/>
                    </a:cubicBezTo>
                    <a:cubicBezTo>
                      <a:pt x="461" y="593"/>
                      <a:pt x="594" y="459"/>
                      <a:pt x="594" y="295"/>
                    </a:cubicBezTo>
                    <a:cubicBezTo>
                      <a:pt x="594" y="130"/>
                      <a:pt x="461" y="0"/>
                      <a:pt x="30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8"/>
              <p:cNvSpPr/>
              <p:nvPr/>
            </p:nvSpPr>
            <p:spPr>
              <a:xfrm>
                <a:off x="1461245" y="1592781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4"/>
                      <a:pt x="300" y="594"/>
                    </a:cubicBezTo>
                    <a:cubicBezTo>
                      <a:pt x="465" y="594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8"/>
              <p:cNvSpPr/>
              <p:nvPr/>
            </p:nvSpPr>
            <p:spPr>
              <a:xfrm>
                <a:off x="1028161" y="1560349"/>
                <a:ext cx="340934" cy="465453"/>
              </a:xfrm>
              <a:custGeom>
                <a:rect b="b" l="l" r="r" t="t"/>
                <a:pathLst>
                  <a:path extrusionOk="0" h="14653" w="10733">
                    <a:moveTo>
                      <a:pt x="6996" y="1"/>
                    </a:moveTo>
                    <a:cubicBezTo>
                      <a:pt x="6801" y="1"/>
                      <a:pt x="6607" y="29"/>
                      <a:pt x="6421" y="90"/>
                    </a:cubicBezTo>
                    <a:cubicBezTo>
                      <a:pt x="5096" y="518"/>
                      <a:pt x="4726" y="2163"/>
                      <a:pt x="4026" y="3367"/>
                    </a:cubicBezTo>
                    <a:cubicBezTo>
                      <a:pt x="3607" y="4085"/>
                      <a:pt x="3019" y="4691"/>
                      <a:pt x="2604" y="5409"/>
                    </a:cubicBezTo>
                    <a:cubicBezTo>
                      <a:pt x="2305" y="5922"/>
                      <a:pt x="2104" y="6483"/>
                      <a:pt x="1904" y="7045"/>
                    </a:cubicBezTo>
                    <a:cubicBezTo>
                      <a:pt x="967" y="9654"/>
                      <a:pt x="9" y="11883"/>
                      <a:pt x="0" y="14653"/>
                    </a:cubicBezTo>
                    <a:cubicBezTo>
                      <a:pt x="0" y="14577"/>
                      <a:pt x="3861" y="12159"/>
                      <a:pt x="4231" y="11776"/>
                    </a:cubicBezTo>
                    <a:cubicBezTo>
                      <a:pt x="5275" y="10702"/>
                      <a:pt x="6340" y="9591"/>
                      <a:pt x="6911" y="8205"/>
                    </a:cubicBezTo>
                    <a:cubicBezTo>
                      <a:pt x="6942" y="8120"/>
                      <a:pt x="6973" y="8039"/>
                      <a:pt x="7005" y="7955"/>
                    </a:cubicBezTo>
                    <a:cubicBezTo>
                      <a:pt x="7219" y="7362"/>
                      <a:pt x="7366" y="6747"/>
                      <a:pt x="7625" y="6172"/>
                    </a:cubicBezTo>
                    <a:cubicBezTo>
                      <a:pt x="8462" y="4299"/>
                      <a:pt x="10732" y="2320"/>
                      <a:pt x="8454" y="527"/>
                    </a:cubicBezTo>
                    <a:cubicBezTo>
                      <a:pt x="8042" y="203"/>
                      <a:pt x="7516" y="1"/>
                      <a:pt x="699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8"/>
              <p:cNvSpPr/>
              <p:nvPr/>
            </p:nvSpPr>
            <p:spPr>
              <a:xfrm>
                <a:off x="1195118" y="1560762"/>
                <a:ext cx="77665" cy="31797"/>
              </a:xfrm>
              <a:custGeom>
                <a:rect b="b" l="l" r="r" t="t"/>
                <a:pathLst>
                  <a:path extrusionOk="0" h="1001" w="2445">
                    <a:moveTo>
                      <a:pt x="1963" y="1"/>
                    </a:moveTo>
                    <a:lnTo>
                      <a:pt x="340" y="595"/>
                    </a:lnTo>
                    <a:cubicBezTo>
                      <a:pt x="214" y="719"/>
                      <a:pt x="103" y="852"/>
                      <a:pt x="0" y="1000"/>
                    </a:cubicBezTo>
                    <a:lnTo>
                      <a:pt x="2445" y="108"/>
                    </a:lnTo>
                    <a:cubicBezTo>
                      <a:pt x="2284" y="54"/>
                      <a:pt x="2123" y="19"/>
                      <a:pt x="19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8"/>
              <p:cNvSpPr/>
              <p:nvPr/>
            </p:nvSpPr>
            <p:spPr>
              <a:xfrm>
                <a:off x="1028542" y="1564606"/>
                <a:ext cx="288712" cy="459640"/>
              </a:xfrm>
              <a:custGeom>
                <a:rect b="b" l="l" r="r" t="t"/>
                <a:pathLst>
                  <a:path extrusionOk="0" h="14470" w="9089">
                    <a:moveTo>
                      <a:pt x="7728" y="1"/>
                    </a:moveTo>
                    <a:cubicBezTo>
                      <a:pt x="7679" y="94"/>
                      <a:pt x="7635" y="184"/>
                      <a:pt x="7590" y="277"/>
                    </a:cubicBezTo>
                    <a:cubicBezTo>
                      <a:pt x="7456" y="548"/>
                      <a:pt x="7341" y="834"/>
                      <a:pt x="7238" y="1116"/>
                    </a:cubicBezTo>
                    <a:lnTo>
                      <a:pt x="4589" y="2087"/>
                    </a:lnTo>
                    <a:cubicBezTo>
                      <a:pt x="4536" y="2199"/>
                      <a:pt x="4482" y="2310"/>
                      <a:pt x="4429" y="2426"/>
                    </a:cubicBezTo>
                    <a:cubicBezTo>
                      <a:pt x="5909" y="1882"/>
                      <a:pt x="6703" y="1592"/>
                      <a:pt x="7131" y="1437"/>
                    </a:cubicBezTo>
                    <a:lnTo>
                      <a:pt x="7131" y="1437"/>
                    </a:lnTo>
                    <a:cubicBezTo>
                      <a:pt x="7010" y="1806"/>
                      <a:pt x="6913" y="2172"/>
                      <a:pt x="6806" y="2524"/>
                    </a:cubicBezTo>
                    <a:lnTo>
                      <a:pt x="3760" y="3635"/>
                    </a:lnTo>
                    <a:cubicBezTo>
                      <a:pt x="3666" y="3764"/>
                      <a:pt x="3573" y="3893"/>
                      <a:pt x="3479" y="4018"/>
                    </a:cubicBezTo>
                    <a:cubicBezTo>
                      <a:pt x="5347" y="3336"/>
                      <a:pt x="6257" y="3005"/>
                      <a:pt x="6703" y="2841"/>
                    </a:cubicBezTo>
                    <a:lnTo>
                      <a:pt x="6703" y="2841"/>
                    </a:lnTo>
                    <a:cubicBezTo>
                      <a:pt x="6618" y="3095"/>
                      <a:pt x="6524" y="3340"/>
                      <a:pt x="6417" y="3572"/>
                    </a:cubicBezTo>
                    <a:cubicBezTo>
                      <a:pt x="6346" y="3719"/>
                      <a:pt x="6265" y="3862"/>
                      <a:pt x="6181" y="4000"/>
                    </a:cubicBezTo>
                    <a:lnTo>
                      <a:pt x="2565" y="5320"/>
                    </a:lnTo>
                    <a:cubicBezTo>
                      <a:pt x="2503" y="5431"/>
                      <a:pt x="2445" y="5547"/>
                      <a:pt x="2386" y="5668"/>
                    </a:cubicBezTo>
                    <a:cubicBezTo>
                      <a:pt x="4415" y="4927"/>
                      <a:pt x="5423" y="4557"/>
                      <a:pt x="5923" y="4374"/>
                    </a:cubicBezTo>
                    <a:lnTo>
                      <a:pt x="5923" y="4374"/>
                    </a:lnTo>
                    <a:cubicBezTo>
                      <a:pt x="5891" y="4415"/>
                      <a:pt x="5860" y="4454"/>
                      <a:pt x="5829" y="4495"/>
                    </a:cubicBezTo>
                    <a:cubicBezTo>
                      <a:pt x="5596" y="4789"/>
                      <a:pt x="5339" y="5075"/>
                      <a:pt x="5084" y="5382"/>
                    </a:cubicBezTo>
                    <a:cubicBezTo>
                      <a:pt x="4981" y="5498"/>
                      <a:pt x="4884" y="5627"/>
                      <a:pt x="4790" y="5757"/>
                    </a:cubicBezTo>
                    <a:lnTo>
                      <a:pt x="1931" y="6800"/>
                    </a:lnTo>
                    <a:cubicBezTo>
                      <a:pt x="1919" y="6835"/>
                      <a:pt x="1905" y="6876"/>
                      <a:pt x="1892" y="6911"/>
                    </a:cubicBezTo>
                    <a:cubicBezTo>
                      <a:pt x="1865" y="6983"/>
                      <a:pt x="1838" y="7055"/>
                      <a:pt x="1816" y="7125"/>
                    </a:cubicBezTo>
                    <a:cubicBezTo>
                      <a:pt x="3394" y="6546"/>
                      <a:pt x="4157" y="6269"/>
                      <a:pt x="4526" y="6131"/>
                    </a:cubicBezTo>
                    <a:lnTo>
                      <a:pt x="4526" y="6131"/>
                    </a:lnTo>
                    <a:cubicBezTo>
                      <a:pt x="4478" y="6207"/>
                      <a:pt x="4433" y="6283"/>
                      <a:pt x="4388" y="6359"/>
                    </a:cubicBezTo>
                    <a:cubicBezTo>
                      <a:pt x="4201" y="6680"/>
                      <a:pt x="4032" y="7010"/>
                      <a:pt x="3871" y="7339"/>
                    </a:cubicBezTo>
                    <a:lnTo>
                      <a:pt x="1406" y="8240"/>
                    </a:lnTo>
                    <a:cubicBezTo>
                      <a:pt x="1365" y="8347"/>
                      <a:pt x="1326" y="8454"/>
                      <a:pt x="1289" y="8566"/>
                    </a:cubicBezTo>
                    <a:cubicBezTo>
                      <a:pt x="2761" y="8026"/>
                      <a:pt x="3417" y="7786"/>
                      <a:pt x="3707" y="7679"/>
                    </a:cubicBezTo>
                    <a:lnTo>
                      <a:pt x="3707" y="7679"/>
                    </a:lnTo>
                    <a:cubicBezTo>
                      <a:pt x="3586" y="7938"/>
                      <a:pt x="3466" y="8200"/>
                      <a:pt x="3345" y="8459"/>
                    </a:cubicBezTo>
                    <a:lnTo>
                      <a:pt x="3176" y="8842"/>
                    </a:lnTo>
                    <a:lnTo>
                      <a:pt x="902" y="9671"/>
                    </a:lnTo>
                    <a:cubicBezTo>
                      <a:pt x="867" y="9778"/>
                      <a:pt x="830" y="9885"/>
                      <a:pt x="795" y="9992"/>
                    </a:cubicBezTo>
                    <a:cubicBezTo>
                      <a:pt x="2186" y="9484"/>
                      <a:pt x="2775" y="9270"/>
                      <a:pt x="3020" y="9181"/>
                    </a:cubicBezTo>
                    <a:lnTo>
                      <a:pt x="3020" y="9181"/>
                    </a:lnTo>
                    <a:cubicBezTo>
                      <a:pt x="2900" y="9448"/>
                      <a:pt x="2730" y="9823"/>
                      <a:pt x="2499" y="10336"/>
                    </a:cubicBezTo>
                    <a:lnTo>
                      <a:pt x="474" y="11076"/>
                    </a:lnTo>
                    <a:cubicBezTo>
                      <a:pt x="447" y="11179"/>
                      <a:pt x="420" y="11286"/>
                      <a:pt x="394" y="11383"/>
                    </a:cubicBezTo>
                    <a:cubicBezTo>
                      <a:pt x="1647" y="10928"/>
                      <a:pt x="2145" y="10747"/>
                      <a:pt x="2342" y="10675"/>
                    </a:cubicBezTo>
                    <a:lnTo>
                      <a:pt x="2342" y="10675"/>
                    </a:lnTo>
                    <a:cubicBezTo>
                      <a:pt x="2159" y="11068"/>
                      <a:pt x="1976" y="11459"/>
                      <a:pt x="1780" y="11848"/>
                    </a:cubicBezTo>
                    <a:lnTo>
                      <a:pt x="175" y="12436"/>
                    </a:lnTo>
                    <a:cubicBezTo>
                      <a:pt x="157" y="12534"/>
                      <a:pt x="139" y="12632"/>
                      <a:pt x="126" y="12735"/>
                    </a:cubicBezTo>
                    <a:cubicBezTo>
                      <a:pt x="1107" y="12373"/>
                      <a:pt x="1468" y="12239"/>
                      <a:pt x="1602" y="12191"/>
                    </a:cubicBezTo>
                    <a:lnTo>
                      <a:pt x="1602" y="12191"/>
                    </a:lnTo>
                    <a:cubicBezTo>
                      <a:pt x="1521" y="12346"/>
                      <a:pt x="1441" y="12503"/>
                      <a:pt x="1352" y="12659"/>
                    </a:cubicBezTo>
                    <a:cubicBezTo>
                      <a:pt x="1214" y="12913"/>
                      <a:pt x="1062" y="13167"/>
                      <a:pt x="906" y="13412"/>
                    </a:cubicBezTo>
                    <a:cubicBezTo>
                      <a:pt x="19" y="13737"/>
                      <a:pt x="15" y="13737"/>
                      <a:pt x="15" y="13737"/>
                    </a:cubicBezTo>
                    <a:cubicBezTo>
                      <a:pt x="11" y="13836"/>
                      <a:pt x="5" y="13930"/>
                      <a:pt x="1" y="14027"/>
                    </a:cubicBezTo>
                    <a:cubicBezTo>
                      <a:pt x="451" y="13863"/>
                      <a:pt x="603" y="13809"/>
                      <a:pt x="653" y="13791"/>
                    </a:cubicBezTo>
                    <a:lnTo>
                      <a:pt x="653" y="13791"/>
                    </a:lnTo>
                    <a:cubicBezTo>
                      <a:pt x="477" y="14028"/>
                      <a:pt x="289" y="14256"/>
                      <a:pt x="70" y="14459"/>
                    </a:cubicBezTo>
                    <a:lnTo>
                      <a:pt x="70" y="14459"/>
                    </a:lnTo>
                    <a:cubicBezTo>
                      <a:pt x="80" y="14450"/>
                      <a:pt x="90" y="14443"/>
                      <a:pt x="104" y="14433"/>
                    </a:cubicBezTo>
                    <a:cubicBezTo>
                      <a:pt x="363" y="14210"/>
                      <a:pt x="585" y="13947"/>
                      <a:pt x="795" y="13680"/>
                    </a:cubicBezTo>
                    <a:cubicBezTo>
                      <a:pt x="826" y="13640"/>
                      <a:pt x="853" y="13599"/>
                      <a:pt x="884" y="13560"/>
                    </a:cubicBezTo>
                    <a:lnTo>
                      <a:pt x="968" y="13844"/>
                    </a:lnTo>
                    <a:cubicBezTo>
                      <a:pt x="1044" y="13796"/>
                      <a:pt x="1120" y="13747"/>
                      <a:pt x="1200" y="13698"/>
                    </a:cubicBezTo>
                    <a:cubicBezTo>
                      <a:pt x="1129" y="13461"/>
                      <a:pt x="1093" y="13346"/>
                      <a:pt x="1075" y="13288"/>
                    </a:cubicBezTo>
                    <a:cubicBezTo>
                      <a:pt x="1205" y="13095"/>
                      <a:pt x="1326" y="12904"/>
                      <a:pt x="1446" y="12708"/>
                    </a:cubicBezTo>
                    <a:cubicBezTo>
                      <a:pt x="1535" y="12560"/>
                      <a:pt x="1624" y="12414"/>
                      <a:pt x="1709" y="12262"/>
                    </a:cubicBezTo>
                    <a:lnTo>
                      <a:pt x="1990" y="13181"/>
                    </a:lnTo>
                    <a:cubicBezTo>
                      <a:pt x="2065" y="13127"/>
                      <a:pt x="2145" y="13078"/>
                      <a:pt x="2221" y="13029"/>
                    </a:cubicBezTo>
                    <a:cubicBezTo>
                      <a:pt x="2021" y="12378"/>
                      <a:pt x="1931" y="12084"/>
                      <a:pt x="1892" y="11950"/>
                    </a:cubicBezTo>
                    <a:cubicBezTo>
                      <a:pt x="2101" y="11580"/>
                      <a:pt x="2297" y="11201"/>
                      <a:pt x="2499" y="10827"/>
                    </a:cubicBezTo>
                    <a:lnTo>
                      <a:pt x="3011" y="12507"/>
                    </a:lnTo>
                    <a:cubicBezTo>
                      <a:pt x="3091" y="12453"/>
                      <a:pt x="3167" y="12405"/>
                      <a:pt x="3242" y="12352"/>
                    </a:cubicBezTo>
                    <a:cubicBezTo>
                      <a:pt x="2886" y="11201"/>
                      <a:pt x="2734" y="10706"/>
                      <a:pt x="2668" y="10488"/>
                    </a:cubicBezTo>
                    <a:cubicBezTo>
                      <a:pt x="2756" y="10318"/>
                      <a:pt x="2927" y="9979"/>
                      <a:pt x="3260" y="9323"/>
                    </a:cubicBezTo>
                    <a:lnTo>
                      <a:pt x="4023" y="11807"/>
                    </a:lnTo>
                    <a:cubicBezTo>
                      <a:pt x="4117" y="11736"/>
                      <a:pt x="4184" y="11683"/>
                      <a:pt x="4219" y="11642"/>
                    </a:cubicBezTo>
                    <a:cubicBezTo>
                      <a:pt x="4228" y="11638"/>
                      <a:pt x="4232" y="11629"/>
                      <a:pt x="4242" y="11620"/>
                    </a:cubicBezTo>
                    <a:cubicBezTo>
                      <a:pt x="3738" y="9979"/>
                      <a:pt x="3524" y="9279"/>
                      <a:pt x="3435" y="8985"/>
                    </a:cubicBezTo>
                    <a:cubicBezTo>
                      <a:pt x="3497" y="8864"/>
                      <a:pt x="3559" y="8735"/>
                      <a:pt x="3631" y="8597"/>
                    </a:cubicBezTo>
                    <a:cubicBezTo>
                      <a:pt x="3764" y="8343"/>
                      <a:pt x="3894" y="8084"/>
                      <a:pt x="4032" y="7831"/>
                    </a:cubicBezTo>
                    <a:lnTo>
                      <a:pt x="4960" y="10866"/>
                    </a:lnTo>
                    <a:cubicBezTo>
                      <a:pt x="5030" y="10790"/>
                      <a:pt x="5102" y="10714"/>
                      <a:pt x="5168" y="10640"/>
                    </a:cubicBezTo>
                    <a:cubicBezTo>
                      <a:pt x="4571" y="8691"/>
                      <a:pt x="4312" y="7857"/>
                      <a:pt x="4205" y="7504"/>
                    </a:cubicBezTo>
                    <a:cubicBezTo>
                      <a:pt x="4380" y="7188"/>
                      <a:pt x="4558" y="6880"/>
                      <a:pt x="4750" y="6582"/>
                    </a:cubicBezTo>
                    <a:cubicBezTo>
                      <a:pt x="4777" y="6537"/>
                      <a:pt x="4804" y="6493"/>
                      <a:pt x="4835" y="6448"/>
                    </a:cubicBezTo>
                    <a:lnTo>
                      <a:pt x="5864" y="9810"/>
                    </a:lnTo>
                    <a:cubicBezTo>
                      <a:pt x="5931" y="9725"/>
                      <a:pt x="5993" y="9636"/>
                      <a:pt x="6057" y="9547"/>
                    </a:cubicBezTo>
                    <a:cubicBezTo>
                      <a:pt x="5415" y="7442"/>
                      <a:pt x="5142" y="6559"/>
                      <a:pt x="5030" y="6185"/>
                    </a:cubicBezTo>
                    <a:cubicBezTo>
                      <a:pt x="5244" y="5917"/>
                      <a:pt x="5489" y="5668"/>
                      <a:pt x="5740" y="5413"/>
                    </a:cubicBezTo>
                    <a:lnTo>
                      <a:pt x="6693" y="8516"/>
                    </a:lnTo>
                    <a:cubicBezTo>
                      <a:pt x="6752" y="8401"/>
                      <a:pt x="6806" y="8280"/>
                      <a:pt x="6859" y="8160"/>
                    </a:cubicBezTo>
                    <a:cubicBezTo>
                      <a:pt x="6314" y="6381"/>
                      <a:pt x="6065" y="5569"/>
                      <a:pt x="5950" y="5199"/>
                    </a:cubicBezTo>
                    <a:cubicBezTo>
                      <a:pt x="6057" y="5088"/>
                      <a:pt x="6164" y="4977"/>
                      <a:pt x="6265" y="4865"/>
                    </a:cubicBezTo>
                    <a:cubicBezTo>
                      <a:pt x="6399" y="4718"/>
                      <a:pt x="6533" y="4561"/>
                      <a:pt x="6654" y="4397"/>
                    </a:cubicBezTo>
                    <a:lnTo>
                      <a:pt x="7362" y="6697"/>
                    </a:lnTo>
                    <a:cubicBezTo>
                      <a:pt x="7407" y="6559"/>
                      <a:pt x="7456" y="6417"/>
                      <a:pt x="7510" y="6283"/>
                    </a:cubicBezTo>
                    <a:cubicBezTo>
                      <a:pt x="7153" y="5115"/>
                      <a:pt x="6957" y="4473"/>
                      <a:pt x="6845" y="4120"/>
                    </a:cubicBezTo>
                    <a:cubicBezTo>
                      <a:pt x="6899" y="4040"/>
                      <a:pt x="6948" y="3960"/>
                      <a:pt x="6997" y="3875"/>
                    </a:cubicBezTo>
                    <a:cubicBezTo>
                      <a:pt x="7166" y="3567"/>
                      <a:pt x="7309" y="3250"/>
                      <a:pt x="7434" y="2935"/>
                    </a:cubicBezTo>
                    <a:lnTo>
                      <a:pt x="8103" y="5123"/>
                    </a:lnTo>
                    <a:cubicBezTo>
                      <a:pt x="8165" y="5021"/>
                      <a:pt x="8228" y="4923"/>
                      <a:pt x="8286" y="4820"/>
                    </a:cubicBezTo>
                    <a:cubicBezTo>
                      <a:pt x="7929" y="3657"/>
                      <a:pt x="7715" y="2956"/>
                      <a:pt x="7586" y="2538"/>
                    </a:cubicBezTo>
                    <a:cubicBezTo>
                      <a:pt x="7693" y="2248"/>
                      <a:pt x="7796" y="1962"/>
                      <a:pt x="7907" y="1686"/>
                    </a:cubicBezTo>
                    <a:cubicBezTo>
                      <a:pt x="7973" y="1517"/>
                      <a:pt x="8045" y="1351"/>
                      <a:pt x="8125" y="1191"/>
                    </a:cubicBezTo>
                    <a:lnTo>
                      <a:pt x="8914" y="3768"/>
                    </a:lnTo>
                    <a:cubicBezTo>
                      <a:pt x="8977" y="3657"/>
                      <a:pt x="9035" y="3540"/>
                      <a:pt x="9088" y="3429"/>
                    </a:cubicBezTo>
                    <a:cubicBezTo>
                      <a:pt x="8673" y="2079"/>
                      <a:pt x="8432" y="1298"/>
                      <a:pt x="8298" y="852"/>
                    </a:cubicBezTo>
                    <a:cubicBezTo>
                      <a:pt x="8325" y="799"/>
                      <a:pt x="8357" y="745"/>
                      <a:pt x="8388" y="692"/>
                    </a:cubicBezTo>
                    <a:cubicBezTo>
                      <a:pt x="8432" y="612"/>
                      <a:pt x="8477" y="536"/>
                      <a:pt x="8522" y="460"/>
                    </a:cubicBezTo>
                    <a:cubicBezTo>
                      <a:pt x="8500" y="437"/>
                      <a:pt x="8473" y="420"/>
                      <a:pt x="8446" y="398"/>
                    </a:cubicBezTo>
                    <a:cubicBezTo>
                      <a:pt x="8232" y="227"/>
                      <a:pt x="7987" y="94"/>
                      <a:pt x="7728" y="1"/>
                    </a:cubicBezTo>
                    <a:close/>
                    <a:moveTo>
                      <a:pt x="70" y="14459"/>
                    </a:moveTo>
                    <a:cubicBezTo>
                      <a:pt x="66" y="14462"/>
                      <a:pt x="62" y="14466"/>
                      <a:pt x="59" y="14469"/>
                    </a:cubicBezTo>
                    <a:cubicBezTo>
                      <a:pt x="62" y="14466"/>
                      <a:pt x="66" y="14462"/>
                      <a:pt x="70" y="14459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8"/>
              <p:cNvSpPr/>
              <p:nvPr/>
            </p:nvSpPr>
            <p:spPr>
              <a:xfrm>
                <a:off x="5281653" y="105557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40" y="594"/>
                    </a:lnTo>
                    <a:cubicBezTo>
                      <a:pt x="219" y="719"/>
                      <a:pt x="107" y="853"/>
                      <a:pt x="0" y="999"/>
                    </a:cubicBezTo>
                    <a:lnTo>
                      <a:pt x="2443" y="108"/>
                    </a:lnTo>
                    <a:cubicBezTo>
                      <a:pt x="2288" y="54"/>
                      <a:pt x="2128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8"/>
              <p:cNvSpPr/>
              <p:nvPr/>
            </p:nvSpPr>
            <p:spPr>
              <a:xfrm>
                <a:off x="7155883" y="65460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39" y="594"/>
                    </a:lnTo>
                    <a:cubicBezTo>
                      <a:pt x="219" y="719"/>
                      <a:pt x="108" y="853"/>
                      <a:pt x="1" y="999"/>
                    </a:cubicBezTo>
                    <a:lnTo>
                      <a:pt x="2444" y="108"/>
                    </a:lnTo>
                    <a:cubicBezTo>
                      <a:pt x="2288" y="54"/>
                      <a:pt x="2127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8"/>
              <p:cNvSpPr/>
              <p:nvPr/>
            </p:nvSpPr>
            <p:spPr>
              <a:xfrm>
                <a:off x="506008" y="1386468"/>
                <a:ext cx="3971" cy="2795"/>
              </a:xfrm>
              <a:custGeom>
                <a:rect b="b" l="l" r="r" t="t"/>
                <a:pathLst>
                  <a:path extrusionOk="0" h="88" w="125">
                    <a:moveTo>
                      <a:pt x="60" y="0"/>
                    </a:moveTo>
                    <a:cubicBezTo>
                      <a:pt x="25" y="0"/>
                      <a:pt x="0" y="48"/>
                      <a:pt x="39" y="79"/>
                    </a:cubicBezTo>
                    <a:cubicBezTo>
                      <a:pt x="46" y="85"/>
                      <a:pt x="54" y="87"/>
                      <a:pt x="61" y="87"/>
                    </a:cubicBezTo>
                    <a:cubicBezTo>
                      <a:pt x="95" y="87"/>
                      <a:pt x="125" y="38"/>
                      <a:pt x="92" y="13"/>
                    </a:cubicBezTo>
                    <a:cubicBezTo>
                      <a:pt x="81" y="4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8"/>
              <p:cNvSpPr/>
              <p:nvPr/>
            </p:nvSpPr>
            <p:spPr>
              <a:xfrm>
                <a:off x="7775873" y="30960"/>
                <a:ext cx="2382" cy="1842"/>
              </a:xfrm>
              <a:custGeom>
                <a:rect b="b" l="l" r="r" t="t"/>
                <a:pathLst>
                  <a:path extrusionOk="0" h="58" w="75">
                    <a:moveTo>
                      <a:pt x="35" y="1"/>
                    </a:moveTo>
                    <a:cubicBezTo>
                      <a:pt x="26" y="1"/>
                      <a:pt x="17" y="5"/>
                      <a:pt x="12" y="16"/>
                    </a:cubicBezTo>
                    <a:cubicBezTo>
                      <a:pt x="0" y="39"/>
                      <a:pt x="19" y="58"/>
                      <a:pt x="38" y="58"/>
                    </a:cubicBezTo>
                    <a:cubicBezTo>
                      <a:pt x="49" y="58"/>
                      <a:pt x="59" y="52"/>
                      <a:pt x="66" y="38"/>
                    </a:cubicBezTo>
                    <a:cubicBezTo>
                      <a:pt x="74" y="17"/>
                      <a:pt x="54" y="1"/>
                      <a:pt x="3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8"/>
              <p:cNvSpPr/>
              <p:nvPr/>
            </p:nvSpPr>
            <p:spPr>
              <a:xfrm>
                <a:off x="5447975" y="1549168"/>
                <a:ext cx="1652" cy="1175"/>
              </a:xfrm>
              <a:custGeom>
                <a:rect b="b" l="l" r="r" t="t"/>
                <a:pathLst>
                  <a:path extrusionOk="0" h="37" w="52">
                    <a:moveTo>
                      <a:pt x="21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9"/>
                      <a:pt x="7" y="36"/>
                      <a:pt x="26" y="36"/>
                    </a:cubicBezTo>
                    <a:cubicBezTo>
                      <a:pt x="28" y="36"/>
                      <a:pt x="29" y="36"/>
                      <a:pt x="30" y="36"/>
                    </a:cubicBezTo>
                    <a:cubicBezTo>
                      <a:pt x="51" y="28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8"/>
              <p:cNvSpPr/>
              <p:nvPr/>
            </p:nvSpPr>
            <p:spPr>
              <a:xfrm>
                <a:off x="759874" y="2081422"/>
                <a:ext cx="71567" cy="71535"/>
              </a:xfrm>
              <a:custGeom>
                <a:rect b="b" l="l" r="r" t="t"/>
                <a:pathLst>
                  <a:path extrusionOk="0" h="2252" w="2253">
                    <a:moveTo>
                      <a:pt x="1129" y="0"/>
                    </a:moveTo>
                    <a:cubicBezTo>
                      <a:pt x="505" y="0"/>
                      <a:pt x="1" y="504"/>
                      <a:pt x="1" y="1128"/>
                    </a:cubicBezTo>
                    <a:cubicBezTo>
                      <a:pt x="1" y="1748"/>
                      <a:pt x="505" y="2252"/>
                      <a:pt x="1129" y="2252"/>
                    </a:cubicBezTo>
                    <a:cubicBezTo>
                      <a:pt x="1748" y="2252"/>
                      <a:pt x="2252" y="1748"/>
                      <a:pt x="2252" y="1128"/>
                    </a:cubicBezTo>
                    <a:cubicBezTo>
                      <a:pt x="2252" y="504"/>
                      <a:pt x="1748" y="0"/>
                      <a:pt x="11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6" name="Google Shape;766;p8"/>
            <p:cNvGrpSpPr/>
            <p:nvPr/>
          </p:nvGrpSpPr>
          <p:grpSpPr>
            <a:xfrm>
              <a:off x="90200" y="2304141"/>
              <a:ext cx="1094154" cy="722183"/>
              <a:chOff x="7666880" y="38993"/>
              <a:chExt cx="711738" cy="469774"/>
            </a:xfrm>
          </p:grpSpPr>
          <p:sp>
            <p:nvSpPr>
              <p:cNvPr id="767" name="Google Shape;767;p8"/>
              <p:cNvSpPr/>
              <p:nvPr/>
            </p:nvSpPr>
            <p:spPr>
              <a:xfrm>
                <a:off x="7666880" y="437359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8"/>
              <p:cNvSpPr/>
              <p:nvPr/>
            </p:nvSpPr>
            <p:spPr>
              <a:xfrm flipH="1" rot="10800000">
                <a:off x="8307077" y="38993"/>
                <a:ext cx="71540" cy="7140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9" name="Google Shape;769;p8"/>
          <p:cNvSpPr/>
          <p:nvPr/>
        </p:nvSpPr>
        <p:spPr>
          <a:xfrm>
            <a:off x="75" y="-125"/>
            <a:ext cx="9144245" cy="5143750"/>
          </a:xfrm>
          <a:custGeom>
            <a:rect b="b" l="l" r="r" t="t"/>
            <a:pathLst>
              <a:path extrusionOk="0" h="143021" w="254254">
                <a:moveTo>
                  <a:pt x="26515" y="102210"/>
                </a:moveTo>
                <a:cubicBezTo>
                  <a:pt x="27068" y="102210"/>
                  <a:pt x="27520" y="102653"/>
                  <a:pt x="27520" y="103214"/>
                </a:cubicBezTo>
                <a:cubicBezTo>
                  <a:pt x="27520" y="103776"/>
                  <a:pt x="27068" y="104228"/>
                  <a:pt x="26515" y="104228"/>
                </a:cubicBezTo>
                <a:cubicBezTo>
                  <a:pt x="25955" y="104228"/>
                  <a:pt x="25511" y="103776"/>
                  <a:pt x="25511" y="103214"/>
                </a:cubicBezTo>
                <a:cubicBezTo>
                  <a:pt x="25511" y="102653"/>
                  <a:pt x="25955" y="102210"/>
                  <a:pt x="26515" y="102210"/>
                </a:cubicBezTo>
                <a:close/>
                <a:moveTo>
                  <a:pt x="48796" y="103959"/>
                </a:moveTo>
                <a:cubicBezTo>
                  <a:pt x="48947" y="103959"/>
                  <a:pt x="49063" y="104078"/>
                  <a:pt x="49063" y="104228"/>
                </a:cubicBezTo>
                <a:cubicBezTo>
                  <a:pt x="49063" y="104379"/>
                  <a:pt x="48947" y="104487"/>
                  <a:pt x="48796" y="104487"/>
                </a:cubicBezTo>
                <a:cubicBezTo>
                  <a:pt x="48654" y="104487"/>
                  <a:pt x="48527" y="104379"/>
                  <a:pt x="48527" y="104228"/>
                </a:cubicBezTo>
                <a:cubicBezTo>
                  <a:pt x="48527" y="104078"/>
                  <a:pt x="48654" y="103959"/>
                  <a:pt x="48796" y="103959"/>
                </a:cubicBezTo>
                <a:close/>
                <a:moveTo>
                  <a:pt x="5617" y="107392"/>
                </a:moveTo>
                <a:cubicBezTo>
                  <a:pt x="5767" y="107392"/>
                  <a:pt x="5884" y="107509"/>
                  <a:pt x="5884" y="107659"/>
                </a:cubicBezTo>
                <a:cubicBezTo>
                  <a:pt x="5884" y="107802"/>
                  <a:pt x="5767" y="107926"/>
                  <a:pt x="5617" y="107926"/>
                </a:cubicBezTo>
                <a:cubicBezTo>
                  <a:pt x="5474" y="107926"/>
                  <a:pt x="5350" y="107802"/>
                  <a:pt x="5350" y="107659"/>
                </a:cubicBezTo>
                <a:cubicBezTo>
                  <a:pt x="5350" y="107509"/>
                  <a:pt x="5474" y="107392"/>
                  <a:pt x="5617" y="107392"/>
                </a:cubicBezTo>
                <a:close/>
                <a:moveTo>
                  <a:pt x="0" y="0"/>
                </a:moveTo>
                <a:lnTo>
                  <a:pt x="0" y="143021"/>
                </a:lnTo>
                <a:lnTo>
                  <a:pt x="254254" y="143021"/>
                </a:lnTo>
                <a:lnTo>
                  <a:pt x="254254" y="0"/>
                </a:lnTo>
                <a:cubicBezTo>
                  <a:pt x="254254" y="0"/>
                  <a:pt x="229731" y="40819"/>
                  <a:pt x="201583" y="40819"/>
                </a:cubicBezTo>
                <a:cubicBezTo>
                  <a:pt x="179998" y="40819"/>
                  <a:pt x="174524" y="21134"/>
                  <a:pt x="147055" y="21134"/>
                </a:cubicBezTo>
                <a:cubicBezTo>
                  <a:pt x="119577" y="21134"/>
                  <a:pt x="83605" y="31402"/>
                  <a:pt x="50009" y="31402"/>
                </a:cubicBezTo>
                <a:cubicBezTo>
                  <a:pt x="16422" y="31402"/>
                  <a:pt x="0" y="0"/>
                  <a:pt x="0" y="0"/>
                </a:cubicBezTo>
                <a:close/>
              </a:path>
            </a:pathLst>
          </a:custGeom>
          <a:solidFill>
            <a:srgbClr val="FD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0" name="Google Shape;770;p8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p8"/>
          <p:cNvSpPr txBox="1"/>
          <p:nvPr>
            <p:ph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2" name="Google Shape;772;p8"/>
          <p:cNvSpPr txBox="1"/>
          <p:nvPr>
            <p:ph idx="2" type="ctrTitle"/>
          </p:nvPr>
        </p:nvSpPr>
        <p:spPr>
          <a:xfrm>
            <a:off x="1578496" y="2194250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3" name="Google Shape;773;p8"/>
          <p:cNvSpPr txBox="1"/>
          <p:nvPr>
            <p:ph idx="3" type="ctrTitle"/>
          </p:nvPr>
        </p:nvSpPr>
        <p:spPr>
          <a:xfrm>
            <a:off x="1578496" y="3589750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4" name="Google Shape;774;p8"/>
          <p:cNvSpPr txBox="1"/>
          <p:nvPr>
            <p:ph idx="4" type="ctrTitle"/>
          </p:nvPr>
        </p:nvSpPr>
        <p:spPr>
          <a:xfrm>
            <a:off x="4799196" y="2194250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5" name="Google Shape;775;p8"/>
          <p:cNvSpPr txBox="1"/>
          <p:nvPr>
            <p:ph idx="5" type="ctrTitle"/>
          </p:nvPr>
        </p:nvSpPr>
        <p:spPr>
          <a:xfrm>
            <a:off x="4799196" y="3589750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6" name="Google Shape;776;p8"/>
          <p:cNvSpPr txBox="1"/>
          <p:nvPr>
            <p:ph idx="1" type="subTitle"/>
          </p:nvPr>
        </p:nvSpPr>
        <p:spPr>
          <a:xfrm>
            <a:off x="1980196" y="397622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777" name="Google Shape;777;p8"/>
          <p:cNvSpPr txBox="1"/>
          <p:nvPr>
            <p:ph idx="6" type="subTitle"/>
          </p:nvPr>
        </p:nvSpPr>
        <p:spPr>
          <a:xfrm>
            <a:off x="5200896" y="258072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778" name="Google Shape;778;p8"/>
          <p:cNvSpPr txBox="1"/>
          <p:nvPr>
            <p:ph idx="7" type="subTitle"/>
          </p:nvPr>
        </p:nvSpPr>
        <p:spPr>
          <a:xfrm>
            <a:off x="5200896" y="397622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779" name="Google Shape;779;p8"/>
          <p:cNvSpPr txBox="1"/>
          <p:nvPr>
            <p:ph idx="8" type="subTitle"/>
          </p:nvPr>
        </p:nvSpPr>
        <p:spPr>
          <a:xfrm>
            <a:off x="1980196" y="258072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None/>
              <a:defRPr sz="1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780" name="Google Shape;780;p8"/>
          <p:cNvSpPr/>
          <p:nvPr/>
        </p:nvSpPr>
        <p:spPr>
          <a:xfrm flipH="1" rot="10138768">
            <a:off x="-18320" y="-97313"/>
            <a:ext cx="1072500" cy="735372"/>
          </a:xfrm>
          <a:custGeom>
            <a:rect b="b" l="l" r="r" t="t"/>
            <a:pathLst>
              <a:path extrusionOk="0" h="11190" w="16320">
                <a:moveTo>
                  <a:pt x="0" y="0"/>
                </a:moveTo>
                <a:lnTo>
                  <a:pt x="0" y="0"/>
                </a:lnTo>
                <a:cubicBezTo>
                  <a:pt x="330" y="866"/>
                  <a:pt x="548" y="1914"/>
                  <a:pt x="954" y="2729"/>
                </a:cubicBezTo>
                <a:cubicBezTo>
                  <a:pt x="1467" y="3751"/>
                  <a:pt x="2577" y="4210"/>
                  <a:pt x="3326" y="5013"/>
                </a:cubicBezTo>
                <a:cubicBezTo>
                  <a:pt x="3977" y="5717"/>
                  <a:pt x="4307" y="6622"/>
                  <a:pt x="4985" y="7286"/>
                </a:cubicBezTo>
                <a:cubicBezTo>
                  <a:pt x="5806" y="8085"/>
                  <a:pt x="6973" y="8620"/>
                  <a:pt x="8084" y="8855"/>
                </a:cubicBezTo>
                <a:cubicBezTo>
                  <a:pt x="8557" y="8958"/>
                  <a:pt x="9038" y="9007"/>
                  <a:pt x="9497" y="9145"/>
                </a:cubicBezTo>
                <a:cubicBezTo>
                  <a:pt x="9921" y="9275"/>
                  <a:pt x="10322" y="9476"/>
                  <a:pt x="10714" y="9672"/>
                </a:cubicBezTo>
                <a:cubicBezTo>
                  <a:pt x="11587" y="10111"/>
                  <a:pt x="13171" y="11189"/>
                  <a:pt x="14444" y="11189"/>
                </a:cubicBezTo>
                <a:cubicBezTo>
                  <a:pt x="14941" y="11189"/>
                  <a:pt x="15390" y="11025"/>
                  <a:pt x="15731" y="10594"/>
                </a:cubicBezTo>
                <a:cubicBezTo>
                  <a:pt x="16038" y="10207"/>
                  <a:pt x="16149" y="9703"/>
                  <a:pt x="16229" y="9217"/>
                </a:cubicBezTo>
                <a:cubicBezTo>
                  <a:pt x="16279" y="8931"/>
                  <a:pt x="16319" y="8637"/>
                  <a:pt x="16229" y="8365"/>
                </a:cubicBezTo>
                <a:cubicBezTo>
                  <a:pt x="16163" y="8151"/>
                  <a:pt x="16015" y="7964"/>
                  <a:pt x="15869" y="7790"/>
                </a:cubicBezTo>
                <a:cubicBezTo>
                  <a:pt x="14781" y="6511"/>
                  <a:pt x="13523" y="5855"/>
                  <a:pt x="12070" y="5146"/>
                </a:cubicBezTo>
                <a:cubicBezTo>
                  <a:pt x="11574" y="4906"/>
                  <a:pt x="11084" y="4624"/>
                  <a:pt x="10594" y="4321"/>
                </a:cubicBezTo>
                <a:cubicBezTo>
                  <a:pt x="8765" y="3198"/>
                  <a:pt x="6964" y="1829"/>
                  <a:pt x="4900" y="1436"/>
                </a:cubicBezTo>
                <a:cubicBezTo>
                  <a:pt x="4236" y="1311"/>
                  <a:pt x="3549" y="1302"/>
                  <a:pt x="2885" y="1173"/>
                </a:cubicBezTo>
                <a:cubicBezTo>
                  <a:pt x="1863" y="973"/>
                  <a:pt x="923" y="482"/>
                  <a:pt x="0" y="0"/>
                </a:cubicBezTo>
                <a:close/>
              </a:path>
            </a:pathLst>
          </a:custGeom>
          <a:solidFill>
            <a:srgbClr val="A19A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8"/>
          <p:cNvSpPr/>
          <p:nvPr/>
        </p:nvSpPr>
        <p:spPr>
          <a:xfrm flipH="1" rot="9238755">
            <a:off x="535360" y="-152501"/>
            <a:ext cx="1216519" cy="993214"/>
          </a:xfrm>
          <a:custGeom>
            <a:rect b="b" l="l" r="r" t="t"/>
            <a:pathLst>
              <a:path extrusionOk="0" h="13835" w="16945">
                <a:moveTo>
                  <a:pt x="4343" y="1"/>
                </a:moveTo>
                <a:cubicBezTo>
                  <a:pt x="4117" y="1"/>
                  <a:pt x="3887" y="3"/>
                  <a:pt x="3661" y="3"/>
                </a:cubicBezTo>
                <a:lnTo>
                  <a:pt x="3661" y="7"/>
                </a:lnTo>
                <a:cubicBezTo>
                  <a:pt x="3332" y="11"/>
                  <a:pt x="3001" y="21"/>
                  <a:pt x="2680" y="29"/>
                </a:cubicBezTo>
                <a:cubicBezTo>
                  <a:pt x="2422" y="38"/>
                  <a:pt x="2172" y="52"/>
                  <a:pt x="1931" y="65"/>
                </a:cubicBezTo>
                <a:cubicBezTo>
                  <a:pt x="1842" y="74"/>
                  <a:pt x="1753" y="78"/>
                  <a:pt x="1663" y="87"/>
                </a:cubicBezTo>
                <a:cubicBezTo>
                  <a:pt x="692" y="159"/>
                  <a:pt x="0" y="292"/>
                  <a:pt x="63" y="515"/>
                </a:cubicBezTo>
                <a:cubicBezTo>
                  <a:pt x="901" y="3293"/>
                  <a:pt x="1883" y="6057"/>
                  <a:pt x="3447" y="8506"/>
                </a:cubicBezTo>
                <a:cubicBezTo>
                  <a:pt x="5341" y="11459"/>
                  <a:pt x="8443" y="13835"/>
                  <a:pt x="11295" y="13835"/>
                </a:cubicBezTo>
                <a:cubicBezTo>
                  <a:pt x="11922" y="13835"/>
                  <a:pt x="12536" y="13720"/>
                  <a:pt x="13123" y="13472"/>
                </a:cubicBezTo>
                <a:cubicBezTo>
                  <a:pt x="13127" y="13468"/>
                  <a:pt x="13132" y="13468"/>
                  <a:pt x="13136" y="13468"/>
                </a:cubicBezTo>
                <a:cubicBezTo>
                  <a:pt x="13154" y="13459"/>
                  <a:pt x="13177" y="13450"/>
                  <a:pt x="13194" y="13441"/>
                </a:cubicBezTo>
                <a:cubicBezTo>
                  <a:pt x="13208" y="13432"/>
                  <a:pt x="13220" y="13428"/>
                  <a:pt x="13234" y="13424"/>
                </a:cubicBezTo>
                <a:cubicBezTo>
                  <a:pt x="13253" y="13414"/>
                  <a:pt x="13274" y="13406"/>
                  <a:pt x="13292" y="13397"/>
                </a:cubicBezTo>
                <a:cubicBezTo>
                  <a:pt x="13315" y="13383"/>
                  <a:pt x="13341" y="13374"/>
                  <a:pt x="13364" y="13361"/>
                </a:cubicBezTo>
                <a:cubicBezTo>
                  <a:pt x="13372" y="13356"/>
                  <a:pt x="13381" y="13352"/>
                  <a:pt x="13395" y="13348"/>
                </a:cubicBezTo>
                <a:lnTo>
                  <a:pt x="13475" y="13307"/>
                </a:lnTo>
                <a:cubicBezTo>
                  <a:pt x="13475" y="13303"/>
                  <a:pt x="13479" y="13303"/>
                  <a:pt x="13484" y="13303"/>
                </a:cubicBezTo>
                <a:cubicBezTo>
                  <a:pt x="14549" y="12737"/>
                  <a:pt x="15513" y="11702"/>
                  <a:pt x="16276" y="10070"/>
                </a:cubicBezTo>
                <a:cubicBezTo>
                  <a:pt x="16276" y="10066"/>
                  <a:pt x="16276" y="10061"/>
                  <a:pt x="16280" y="10057"/>
                </a:cubicBezTo>
                <a:cubicBezTo>
                  <a:pt x="16302" y="10004"/>
                  <a:pt x="16324" y="9954"/>
                  <a:pt x="16350" y="9901"/>
                </a:cubicBezTo>
                <a:cubicBezTo>
                  <a:pt x="16850" y="8782"/>
                  <a:pt x="16944" y="7743"/>
                  <a:pt x="16739" y="6793"/>
                </a:cubicBezTo>
                <a:cubicBezTo>
                  <a:pt x="16739" y="6784"/>
                  <a:pt x="16735" y="6771"/>
                  <a:pt x="16735" y="6762"/>
                </a:cubicBezTo>
                <a:cubicBezTo>
                  <a:pt x="16730" y="6753"/>
                  <a:pt x="16730" y="6744"/>
                  <a:pt x="16725" y="6740"/>
                </a:cubicBezTo>
                <a:cubicBezTo>
                  <a:pt x="16457" y="5563"/>
                  <a:pt x="15735" y="4528"/>
                  <a:pt x="14782" y="3654"/>
                </a:cubicBezTo>
                <a:lnTo>
                  <a:pt x="14777" y="3649"/>
                </a:lnTo>
                <a:cubicBezTo>
                  <a:pt x="14745" y="3623"/>
                  <a:pt x="14710" y="3592"/>
                  <a:pt x="14679" y="3561"/>
                </a:cubicBezTo>
                <a:cubicBezTo>
                  <a:pt x="14670" y="3556"/>
                  <a:pt x="14661" y="3547"/>
                  <a:pt x="14652" y="3538"/>
                </a:cubicBezTo>
                <a:cubicBezTo>
                  <a:pt x="14135" y="3083"/>
                  <a:pt x="13555" y="2669"/>
                  <a:pt x="12944" y="2307"/>
                </a:cubicBezTo>
                <a:cubicBezTo>
                  <a:pt x="12936" y="2303"/>
                  <a:pt x="12931" y="2299"/>
                  <a:pt x="12926" y="2295"/>
                </a:cubicBezTo>
                <a:cubicBezTo>
                  <a:pt x="12726" y="2178"/>
                  <a:pt x="12525" y="2067"/>
                  <a:pt x="12325" y="1960"/>
                </a:cubicBezTo>
                <a:cubicBezTo>
                  <a:pt x="10662" y="1073"/>
                  <a:pt x="8816" y="404"/>
                  <a:pt x="6970" y="83"/>
                </a:cubicBezTo>
                <a:cubicBezTo>
                  <a:pt x="6769" y="47"/>
                  <a:pt x="5815" y="7"/>
                  <a:pt x="4678" y="3"/>
                </a:cubicBezTo>
                <a:cubicBezTo>
                  <a:pt x="4568" y="1"/>
                  <a:pt x="4456" y="1"/>
                  <a:pt x="4343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2" name="Google Shape;782;p8"/>
          <p:cNvGrpSpPr/>
          <p:nvPr/>
        </p:nvGrpSpPr>
        <p:grpSpPr>
          <a:xfrm flipH="1">
            <a:off x="1377819" y="-344788"/>
            <a:ext cx="6571511" cy="2507243"/>
            <a:chOff x="1197659" y="-344788"/>
            <a:chExt cx="6571511" cy="2507243"/>
          </a:xfrm>
        </p:grpSpPr>
        <p:sp>
          <p:nvSpPr>
            <p:cNvPr id="783" name="Google Shape;783;p8"/>
            <p:cNvSpPr/>
            <p:nvPr/>
          </p:nvSpPr>
          <p:spPr>
            <a:xfrm>
              <a:off x="4573643" y="801833"/>
              <a:ext cx="374351" cy="515069"/>
            </a:xfrm>
            <a:custGeom>
              <a:rect b="b" l="l" r="r" t="t"/>
              <a:pathLst>
                <a:path extrusionOk="0" h="16215" w="11785">
                  <a:moveTo>
                    <a:pt x="2097" y="0"/>
                  </a:moveTo>
                  <a:cubicBezTo>
                    <a:pt x="1860" y="0"/>
                    <a:pt x="1620" y="57"/>
                    <a:pt x="1377" y="186"/>
                  </a:cubicBezTo>
                  <a:cubicBezTo>
                    <a:pt x="945" y="418"/>
                    <a:pt x="638" y="837"/>
                    <a:pt x="366" y="1247"/>
                  </a:cubicBezTo>
                  <a:cubicBezTo>
                    <a:pt x="210" y="1488"/>
                    <a:pt x="54" y="1737"/>
                    <a:pt x="23" y="2023"/>
                  </a:cubicBezTo>
                  <a:cubicBezTo>
                    <a:pt x="0" y="2250"/>
                    <a:pt x="58" y="2478"/>
                    <a:pt x="125" y="2696"/>
                  </a:cubicBezTo>
                  <a:cubicBezTo>
                    <a:pt x="607" y="4306"/>
                    <a:pt x="1490" y="5416"/>
                    <a:pt x="2537" y="6647"/>
                  </a:cubicBezTo>
                  <a:cubicBezTo>
                    <a:pt x="2894" y="7065"/>
                    <a:pt x="3233" y="7520"/>
                    <a:pt x="3558" y="7993"/>
                  </a:cubicBezTo>
                  <a:cubicBezTo>
                    <a:pt x="4780" y="9759"/>
                    <a:pt x="5877" y="11738"/>
                    <a:pt x="7607" y="12924"/>
                  </a:cubicBezTo>
                  <a:cubicBezTo>
                    <a:pt x="8164" y="13308"/>
                    <a:pt x="8788" y="13593"/>
                    <a:pt x="9345" y="13981"/>
                  </a:cubicBezTo>
                  <a:cubicBezTo>
                    <a:pt x="10202" y="14579"/>
                    <a:pt x="10866" y="15404"/>
                    <a:pt x="11517" y="16215"/>
                  </a:cubicBezTo>
                  <a:cubicBezTo>
                    <a:pt x="11562" y="15288"/>
                    <a:pt x="11784" y="14245"/>
                    <a:pt x="11740" y="13335"/>
                  </a:cubicBezTo>
                  <a:cubicBezTo>
                    <a:pt x="11683" y="12193"/>
                    <a:pt x="10848" y="11324"/>
                    <a:pt x="10492" y="10290"/>
                  </a:cubicBezTo>
                  <a:cubicBezTo>
                    <a:pt x="10179" y="9380"/>
                    <a:pt x="10238" y="8421"/>
                    <a:pt x="9885" y="7538"/>
                  </a:cubicBezTo>
                  <a:cubicBezTo>
                    <a:pt x="9452" y="6477"/>
                    <a:pt x="8601" y="5514"/>
                    <a:pt x="7683" y="4855"/>
                  </a:cubicBezTo>
                  <a:cubicBezTo>
                    <a:pt x="7290" y="4573"/>
                    <a:pt x="6867" y="4332"/>
                    <a:pt x="6501" y="4021"/>
                  </a:cubicBezTo>
                  <a:cubicBezTo>
                    <a:pt x="6166" y="3731"/>
                    <a:pt x="5882" y="3387"/>
                    <a:pt x="5600" y="3048"/>
                  </a:cubicBezTo>
                  <a:cubicBezTo>
                    <a:pt x="4857" y="2147"/>
                    <a:pt x="3549" y="0"/>
                    <a:pt x="2097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4582855" y="809266"/>
              <a:ext cx="363868" cy="507827"/>
            </a:xfrm>
            <a:custGeom>
              <a:rect b="b" l="l" r="r" t="t"/>
              <a:pathLst>
                <a:path extrusionOk="0" h="15987" w="11455">
                  <a:moveTo>
                    <a:pt x="1003" y="1"/>
                  </a:moveTo>
                  <a:cubicBezTo>
                    <a:pt x="785" y="135"/>
                    <a:pt x="602" y="318"/>
                    <a:pt x="437" y="518"/>
                  </a:cubicBezTo>
                  <a:cubicBezTo>
                    <a:pt x="441" y="523"/>
                    <a:pt x="445" y="532"/>
                    <a:pt x="451" y="536"/>
                  </a:cubicBezTo>
                  <a:lnTo>
                    <a:pt x="477" y="585"/>
                  </a:lnTo>
                  <a:lnTo>
                    <a:pt x="0" y="2952"/>
                  </a:lnTo>
                  <a:cubicBezTo>
                    <a:pt x="44" y="3077"/>
                    <a:pt x="98" y="3203"/>
                    <a:pt x="147" y="3322"/>
                  </a:cubicBezTo>
                  <a:cubicBezTo>
                    <a:pt x="414" y="2003"/>
                    <a:pt x="566" y="1263"/>
                    <a:pt x="647" y="844"/>
                  </a:cubicBezTo>
                  <a:cubicBezTo>
                    <a:pt x="758" y="1013"/>
                    <a:pt x="927" y="1272"/>
                    <a:pt x="1190" y="1673"/>
                  </a:cubicBezTo>
                  <a:cubicBezTo>
                    <a:pt x="1204" y="1695"/>
                    <a:pt x="1217" y="1717"/>
                    <a:pt x="1231" y="1740"/>
                  </a:cubicBezTo>
                  <a:lnTo>
                    <a:pt x="700" y="4375"/>
                  </a:lnTo>
                  <a:cubicBezTo>
                    <a:pt x="754" y="4464"/>
                    <a:pt x="811" y="4553"/>
                    <a:pt x="869" y="4638"/>
                  </a:cubicBezTo>
                  <a:cubicBezTo>
                    <a:pt x="1159" y="3198"/>
                    <a:pt x="1315" y="2423"/>
                    <a:pt x="1400" y="2003"/>
                  </a:cubicBezTo>
                  <a:cubicBezTo>
                    <a:pt x="1579" y="2275"/>
                    <a:pt x="1762" y="2547"/>
                    <a:pt x="1953" y="2814"/>
                  </a:cubicBezTo>
                  <a:cubicBezTo>
                    <a:pt x="1966" y="2832"/>
                    <a:pt x="1980" y="2851"/>
                    <a:pt x="1988" y="2868"/>
                  </a:cubicBezTo>
                  <a:lnTo>
                    <a:pt x="1467" y="5463"/>
                  </a:lnTo>
                  <a:cubicBezTo>
                    <a:pt x="1525" y="5539"/>
                    <a:pt x="1583" y="5615"/>
                    <a:pt x="1641" y="5686"/>
                  </a:cubicBezTo>
                  <a:cubicBezTo>
                    <a:pt x="1935" y="4246"/>
                    <a:pt x="2087" y="3497"/>
                    <a:pt x="2167" y="3104"/>
                  </a:cubicBezTo>
                  <a:cubicBezTo>
                    <a:pt x="2359" y="3363"/>
                    <a:pt x="2559" y="3612"/>
                    <a:pt x="2778" y="3853"/>
                  </a:cubicBezTo>
                  <a:lnTo>
                    <a:pt x="2256" y="6426"/>
                  </a:lnTo>
                  <a:cubicBezTo>
                    <a:pt x="2318" y="6497"/>
                    <a:pt x="2381" y="6569"/>
                    <a:pt x="2439" y="6640"/>
                  </a:cubicBezTo>
                  <a:cubicBezTo>
                    <a:pt x="2742" y="5142"/>
                    <a:pt x="2890" y="4411"/>
                    <a:pt x="2960" y="4049"/>
                  </a:cubicBezTo>
                  <a:cubicBezTo>
                    <a:pt x="3170" y="4268"/>
                    <a:pt x="3384" y="4473"/>
                    <a:pt x="3602" y="4674"/>
                  </a:cubicBezTo>
                  <a:lnTo>
                    <a:pt x="3040" y="7438"/>
                  </a:lnTo>
                  <a:cubicBezTo>
                    <a:pt x="3099" y="7518"/>
                    <a:pt x="3157" y="7603"/>
                    <a:pt x="3215" y="7683"/>
                  </a:cubicBezTo>
                  <a:cubicBezTo>
                    <a:pt x="3558" y="5981"/>
                    <a:pt x="3719" y="5199"/>
                    <a:pt x="3789" y="4843"/>
                  </a:cubicBezTo>
                  <a:cubicBezTo>
                    <a:pt x="3795" y="4852"/>
                    <a:pt x="3803" y="4861"/>
                    <a:pt x="3812" y="4866"/>
                  </a:cubicBezTo>
                  <a:cubicBezTo>
                    <a:pt x="4022" y="5057"/>
                    <a:pt x="4231" y="5244"/>
                    <a:pt x="4432" y="5440"/>
                  </a:cubicBezTo>
                  <a:lnTo>
                    <a:pt x="3803" y="8553"/>
                  </a:lnTo>
                  <a:cubicBezTo>
                    <a:pt x="3861" y="8638"/>
                    <a:pt x="3915" y="8722"/>
                    <a:pt x="3972" y="8811"/>
                  </a:cubicBezTo>
                  <a:cubicBezTo>
                    <a:pt x="4374" y="6831"/>
                    <a:pt x="4544" y="5985"/>
                    <a:pt x="4619" y="5619"/>
                  </a:cubicBezTo>
                  <a:cubicBezTo>
                    <a:pt x="4838" y="5833"/>
                    <a:pt x="5052" y="6056"/>
                    <a:pt x="5248" y="6292"/>
                  </a:cubicBezTo>
                  <a:lnTo>
                    <a:pt x="4561" y="9685"/>
                  </a:lnTo>
                  <a:cubicBezTo>
                    <a:pt x="4619" y="9770"/>
                    <a:pt x="4678" y="9850"/>
                    <a:pt x="4735" y="9930"/>
                  </a:cubicBezTo>
                  <a:cubicBezTo>
                    <a:pt x="5168" y="7782"/>
                    <a:pt x="5351" y="6885"/>
                    <a:pt x="5427" y="6510"/>
                  </a:cubicBezTo>
                  <a:cubicBezTo>
                    <a:pt x="5497" y="6609"/>
                    <a:pt x="5569" y="6703"/>
                    <a:pt x="5635" y="6800"/>
                  </a:cubicBezTo>
                  <a:cubicBezTo>
                    <a:pt x="5769" y="6988"/>
                    <a:pt x="5894" y="7184"/>
                    <a:pt x="6015" y="7380"/>
                  </a:cubicBezTo>
                  <a:lnTo>
                    <a:pt x="5333" y="10747"/>
                  </a:lnTo>
                  <a:cubicBezTo>
                    <a:pt x="5395" y="10823"/>
                    <a:pt x="5453" y="10898"/>
                    <a:pt x="5511" y="10969"/>
                  </a:cubicBezTo>
                  <a:cubicBezTo>
                    <a:pt x="5935" y="8883"/>
                    <a:pt x="6108" y="8014"/>
                    <a:pt x="6184" y="7656"/>
                  </a:cubicBezTo>
                  <a:cubicBezTo>
                    <a:pt x="6372" y="7973"/>
                    <a:pt x="6559" y="8294"/>
                    <a:pt x="6750" y="8615"/>
                  </a:cubicBezTo>
                  <a:lnTo>
                    <a:pt x="6135" y="11674"/>
                  </a:lnTo>
                  <a:cubicBezTo>
                    <a:pt x="6193" y="11741"/>
                    <a:pt x="6256" y="11803"/>
                    <a:pt x="6318" y="11861"/>
                  </a:cubicBezTo>
                  <a:cubicBezTo>
                    <a:pt x="6705" y="9957"/>
                    <a:pt x="6857" y="9195"/>
                    <a:pt x="6920" y="8887"/>
                  </a:cubicBezTo>
                  <a:cubicBezTo>
                    <a:pt x="6964" y="8963"/>
                    <a:pt x="7014" y="9035"/>
                    <a:pt x="7063" y="9105"/>
                  </a:cubicBezTo>
                  <a:cubicBezTo>
                    <a:pt x="7201" y="9325"/>
                    <a:pt x="7353" y="9533"/>
                    <a:pt x="7513" y="9739"/>
                  </a:cubicBezTo>
                  <a:lnTo>
                    <a:pt x="6969" y="12437"/>
                  </a:lnTo>
                  <a:cubicBezTo>
                    <a:pt x="7032" y="12486"/>
                    <a:pt x="7094" y="12535"/>
                    <a:pt x="7160" y="12583"/>
                  </a:cubicBezTo>
                  <a:cubicBezTo>
                    <a:pt x="7513" y="10850"/>
                    <a:pt x="7642" y="10202"/>
                    <a:pt x="7691" y="9961"/>
                  </a:cubicBezTo>
                  <a:cubicBezTo>
                    <a:pt x="7758" y="10042"/>
                    <a:pt x="7825" y="10118"/>
                    <a:pt x="7892" y="10198"/>
                  </a:cubicBezTo>
                  <a:cubicBezTo>
                    <a:pt x="8030" y="10358"/>
                    <a:pt x="8173" y="10519"/>
                    <a:pt x="8311" y="10679"/>
                  </a:cubicBezTo>
                  <a:lnTo>
                    <a:pt x="7839" y="13017"/>
                  </a:lnTo>
                  <a:cubicBezTo>
                    <a:pt x="7901" y="13056"/>
                    <a:pt x="7972" y="13097"/>
                    <a:pt x="8035" y="13132"/>
                  </a:cubicBezTo>
                  <a:cubicBezTo>
                    <a:pt x="8337" y="11643"/>
                    <a:pt x="8450" y="11090"/>
                    <a:pt x="8489" y="10889"/>
                  </a:cubicBezTo>
                  <a:cubicBezTo>
                    <a:pt x="8588" y="11000"/>
                    <a:pt x="8681" y="11112"/>
                    <a:pt x="8775" y="11224"/>
                  </a:cubicBezTo>
                  <a:cubicBezTo>
                    <a:pt x="8886" y="11358"/>
                    <a:pt x="8998" y="11496"/>
                    <a:pt x="9105" y="11634"/>
                  </a:cubicBezTo>
                  <a:lnTo>
                    <a:pt x="8722" y="13529"/>
                  </a:lnTo>
                  <a:cubicBezTo>
                    <a:pt x="8788" y="13569"/>
                    <a:pt x="8855" y="13609"/>
                    <a:pt x="8917" y="13653"/>
                  </a:cubicBezTo>
                  <a:cubicBezTo>
                    <a:pt x="9158" y="12468"/>
                    <a:pt x="9247" y="12027"/>
                    <a:pt x="9283" y="11861"/>
                  </a:cubicBezTo>
                  <a:cubicBezTo>
                    <a:pt x="9488" y="12138"/>
                    <a:pt x="9689" y="12418"/>
                    <a:pt x="9876" y="12708"/>
                  </a:cubicBezTo>
                  <a:lnTo>
                    <a:pt x="9582" y="14157"/>
                  </a:lnTo>
                  <a:cubicBezTo>
                    <a:pt x="9644" y="14215"/>
                    <a:pt x="9707" y="14269"/>
                    <a:pt x="9769" y="14327"/>
                  </a:cubicBezTo>
                  <a:cubicBezTo>
                    <a:pt x="9948" y="13449"/>
                    <a:pt x="10014" y="13110"/>
                    <a:pt x="10041" y="12980"/>
                  </a:cubicBezTo>
                  <a:cubicBezTo>
                    <a:pt x="10135" y="13136"/>
                    <a:pt x="10224" y="13288"/>
                    <a:pt x="10309" y="13449"/>
                  </a:cubicBezTo>
                  <a:cubicBezTo>
                    <a:pt x="10411" y="13640"/>
                    <a:pt x="10504" y="13832"/>
                    <a:pt x="10594" y="14033"/>
                  </a:cubicBezTo>
                  <a:lnTo>
                    <a:pt x="10403" y="14987"/>
                  </a:lnTo>
                  <a:cubicBezTo>
                    <a:pt x="10460" y="15054"/>
                    <a:pt x="10523" y="15125"/>
                    <a:pt x="10585" y="15192"/>
                  </a:cubicBezTo>
                  <a:cubicBezTo>
                    <a:pt x="10687" y="14679"/>
                    <a:pt x="10728" y="14470"/>
                    <a:pt x="10745" y="14385"/>
                  </a:cubicBezTo>
                  <a:cubicBezTo>
                    <a:pt x="10955" y="14902"/>
                    <a:pt x="11115" y="15437"/>
                    <a:pt x="11222" y="15986"/>
                  </a:cubicBezTo>
                  <a:cubicBezTo>
                    <a:pt x="11191" y="15807"/>
                    <a:pt x="11156" y="15624"/>
                    <a:pt x="11115" y="15446"/>
                  </a:cubicBezTo>
                  <a:lnTo>
                    <a:pt x="11115" y="15446"/>
                  </a:lnTo>
                  <a:lnTo>
                    <a:pt x="11267" y="15478"/>
                  </a:lnTo>
                  <a:cubicBezTo>
                    <a:pt x="11272" y="15406"/>
                    <a:pt x="11280" y="15334"/>
                    <a:pt x="11290" y="15258"/>
                  </a:cubicBezTo>
                  <a:cubicBezTo>
                    <a:pt x="11125" y="15227"/>
                    <a:pt x="11076" y="15215"/>
                    <a:pt x="11058" y="15215"/>
                  </a:cubicBezTo>
                  <a:cubicBezTo>
                    <a:pt x="10986" y="14937"/>
                    <a:pt x="10901" y="14661"/>
                    <a:pt x="10804" y="14394"/>
                  </a:cubicBezTo>
                  <a:lnTo>
                    <a:pt x="10804" y="14394"/>
                  </a:lnTo>
                  <a:lnTo>
                    <a:pt x="11374" y="14515"/>
                  </a:lnTo>
                  <a:cubicBezTo>
                    <a:pt x="11383" y="14439"/>
                    <a:pt x="11393" y="14367"/>
                    <a:pt x="11401" y="14295"/>
                  </a:cubicBezTo>
                  <a:cubicBezTo>
                    <a:pt x="10924" y="14198"/>
                    <a:pt x="10763" y="14167"/>
                    <a:pt x="10710" y="14153"/>
                  </a:cubicBezTo>
                  <a:cubicBezTo>
                    <a:pt x="10611" y="13904"/>
                    <a:pt x="10500" y="13653"/>
                    <a:pt x="10380" y="13408"/>
                  </a:cubicBezTo>
                  <a:cubicBezTo>
                    <a:pt x="10362" y="13377"/>
                    <a:pt x="10344" y="13342"/>
                    <a:pt x="10331" y="13311"/>
                  </a:cubicBezTo>
                  <a:lnTo>
                    <a:pt x="10331" y="13311"/>
                  </a:lnTo>
                  <a:lnTo>
                    <a:pt x="11450" y="13542"/>
                  </a:lnTo>
                  <a:cubicBezTo>
                    <a:pt x="11455" y="13466"/>
                    <a:pt x="11455" y="13391"/>
                    <a:pt x="11455" y="13319"/>
                  </a:cubicBezTo>
                  <a:cubicBezTo>
                    <a:pt x="10599" y="13141"/>
                    <a:pt x="10300" y="13083"/>
                    <a:pt x="10197" y="13060"/>
                  </a:cubicBezTo>
                  <a:cubicBezTo>
                    <a:pt x="10037" y="12762"/>
                    <a:pt x="9858" y="12472"/>
                    <a:pt x="9671" y="12187"/>
                  </a:cubicBezTo>
                  <a:lnTo>
                    <a:pt x="9671" y="12187"/>
                  </a:lnTo>
                  <a:lnTo>
                    <a:pt x="11356" y="12530"/>
                  </a:lnTo>
                  <a:cubicBezTo>
                    <a:pt x="11334" y="12455"/>
                    <a:pt x="11312" y="12374"/>
                    <a:pt x="11280" y="12294"/>
                  </a:cubicBezTo>
                  <a:cubicBezTo>
                    <a:pt x="10082" y="12048"/>
                    <a:pt x="9648" y="11959"/>
                    <a:pt x="9497" y="11928"/>
                  </a:cubicBezTo>
                  <a:cubicBezTo>
                    <a:pt x="9306" y="11652"/>
                    <a:pt x="9105" y="11389"/>
                    <a:pt x="8905" y="11126"/>
                  </a:cubicBezTo>
                  <a:cubicBezTo>
                    <a:pt x="8878" y="11090"/>
                    <a:pt x="8851" y="11058"/>
                    <a:pt x="8824" y="11023"/>
                  </a:cubicBezTo>
                  <a:lnTo>
                    <a:pt x="8824" y="11023"/>
                  </a:lnTo>
                  <a:lnTo>
                    <a:pt x="10889" y="11447"/>
                  </a:lnTo>
                  <a:cubicBezTo>
                    <a:pt x="10844" y="11366"/>
                    <a:pt x="10799" y="11282"/>
                    <a:pt x="10750" y="11197"/>
                  </a:cubicBezTo>
                  <a:cubicBezTo>
                    <a:pt x="9354" y="10912"/>
                    <a:pt x="8815" y="10800"/>
                    <a:pt x="8610" y="10755"/>
                  </a:cubicBezTo>
                  <a:cubicBezTo>
                    <a:pt x="8423" y="10529"/>
                    <a:pt x="8230" y="10296"/>
                    <a:pt x="8048" y="10068"/>
                  </a:cubicBezTo>
                  <a:cubicBezTo>
                    <a:pt x="7985" y="9993"/>
                    <a:pt x="7923" y="9918"/>
                    <a:pt x="7865" y="9842"/>
                  </a:cubicBezTo>
                  <a:lnTo>
                    <a:pt x="7865" y="9842"/>
                  </a:lnTo>
                  <a:lnTo>
                    <a:pt x="10313" y="10341"/>
                  </a:lnTo>
                  <a:cubicBezTo>
                    <a:pt x="10278" y="10261"/>
                    <a:pt x="10246" y="10181"/>
                    <a:pt x="10215" y="10100"/>
                  </a:cubicBezTo>
                  <a:cubicBezTo>
                    <a:pt x="8561" y="9757"/>
                    <a:pt x="7919" y="9628"/>
                    <a:pt x="7669" y="9574"/>
                  </a:cubicBezTo>
                  <a:cubicBezTo>
                    <a:pt x="7531" y="9382"/>
                    <a:pt x="7401" y="9177"/>
                    <a:pt x="7277" y="8972"/>
                  </a:cubicBezTo>
                  <a:cubicBezTo>
                    <a:pt x="7223" y="8878"/>
                    <a:pt x="7174" y="8790"/>
                    <a:pt x="7121" y="8700"/>
                  </a:cubicBezTo>
                  <a:lnTo>
                    <a:pt x="7121" y="8700"/>
                  </a:lnTo>
                  <a:lnTo>
                    <a:pt x="10010" y="9293"/>
                  </a:lnTo>
                  <a:cubicBezTo>
                    <a:pt x="9996" y="9218"/>
                    <a:pt x="9983" y="9137"/>
                    <a:pt x="9969" y="9061"/>
                  </a:cubicBezTo>
                  <a:cubicBezTo>
                    <a:pt x="8016" y="8660"/>
                    <a:pt x="7267" y="8504"/>
                    <a:pt x="6983" y="8446"/>
                  </a:cubicBezTo>
                  <a:cubicBezTo>
                    <a:pt x="6826" y="8165"/>
                    <a:pt x="6679" y="7875"/>
                    <a:pt x="6528" y="7590"/>
                  </a:cubicBezTo>
                  <a:lnTo>
                    <a:pt x="6528" y="7590"/>
                  </a:lnTo>
                  <a:lnTo>
                    <a:pt x="9849" y="8272"/>
                  </a:lnTo>
                  <a:cubicBezTo>
                    <a:pt x="9836" y="8191"/>
                    <a:pt x="9823" y="8115"/>
                    <a:pt x="9805" y="8041"/>
                  </a:cubicBezTo>
                  <a:cubicBezTo>
                    <a:pt x="7594" y="7586"/>
                    <a:pt x="6728" y="7407"/>
                    <a:pt x="6390" y="7335"/>
                  </a:cubicBezTo>
                  <a:cubicBezTo>
                    <a:pt x="6251" y="7086"/>
                    <a:pt x="6108" y="6837"/>
                    <a:pt x="5952" y="6591"/>
                  </a:cubicBezTo>
                  <a:cubicBezTo>
                    <a:pt x="5930" y="6551"/>
                    <a:pt x="5903" y="6506"/>
                    <a:pt x="5872" y="6466"/>
                  </a:cubicBezTo>
                  <a:lnTo>
                    <a:pt x="5872" y="6466"/>
                  </a:lnTo>
                  <a:lnTo>
                    <a:pt x="9559" y="7224"/>
                  </a:lnTo>
                  <a:cubicBezTo>
                    <a:pt x="9524" y="7140"/>
                    <a:pt x="9483" y="7059"/>
                    <a:pt x="9448" y="6979"/>
                  </a:cubicBezTo>
                  <a:cubicBezTo>
                    <a:pt x="7090" y="6493"/>
                    <a:pt x="6104" y="6292"/>
                    <a:pt x="5694" y="6207"/>
                  </a:cubicBezTo>
                  <a:cubicBezTo>
                    <a:pt x="5516" y="5954"/>
                    <a:pt x="5320" y="5713"/>
                    <a:pt x="5114" y="5485"/>
                  </a:cubicBezTo>
                  <a:cubicBezTo>
                    <a:pt x="5052" y="5419"/>
                    <a:pt x="4989" y="5351"/>
                    <a:pt x="4927" y="5285"/>
                  </a:cubicBezTo>
                  <a:lnTo>
                    <a:pt x="4927" y="5285"/>
                  </a:lnTo>
                  <a:lnTo>
                    <a:pt x="8905" y="6100"/>
                  </a:lnTo>
                  <a:cubicBezTo>
                    <a:pt x="8837" y="6012"/>
                    <a:pt x="8765" y="5922"/>
                    <a:pt x="8695" y="5833"/>
                  </a:cubicBezTo>
                  <a:cubicBezTo>
                    <a:pt x="6269" y="5333"/>
                    <a:pt x="5163" y="5106"/>
                    <a:pt x="4659" y="5004"/>
                  </a:cubicBezTo>
                  <a:cubicBezTo>
                    <a:pt x="4495" y="4835"/>
                    <a:pt x="4325" y="4670"/>
                    <a:pt x="4160" y="4500"/>
                  </a:cubicBezTo>
                  <a:cubicBezTo>
                    <a:pt x="4009" y="4349"/>
                    <a:pt x="3857" y="4197"/>
                    <a:pt x="3715" y="4045"/>
                  </a:cubicBezTo>
                  <a:lnTo>
                    <a:pt x="3715" y="4045"/>
                  </a:lnTo>
                  <a:lnTo>
                    <a:pt x="7714" y="4866"/>
                  </a:lnTo>
                  <a:cubicBezTo>
                    <a:pt x="7607" y="4781"/>
                    <a:pt x="7500" y="4701"/>
                    <a:pt x="7393" y="4621"/>
                  </a:cubicBezTo>
                  <a:cubicBezTo>
                    <a:pt x="7361" y="4598"/>
                    <a:pt x="7335" y="4580"/>
                    <a:pt x="7308" y="4563"/>
                  </a:cubicBezTo>
                  <a:cubicBezTo>
                    <a:pt x="5034" y="4094"/>
                    <a:pt x="3960" y="3876"/>
                    <a:pt x="3456" y="3769"/>
                  </a:cubicBezTo>
                  <a:cubicBezTo>
                    <a:pt x="3384" y="3688"/>
                    <a:pt x="3318" y="3608"/>
                    <a:pt x="3246" y="3528"/>
                  </a:cubicBezTo>
                  <a:cubicBezTo>
                    <a:pt x="3067" y="3314"/>
                    <a:pt x="2898" y="3091"/>
                    <a:pt x="2738" y="2859"/>
                  </a:cubicBezTo>
                  <a:lnTo>
                    <a:pt x="2738" y="2859"/>
                  </a:lnTo>
                  <a:lnTo>
                    <a:pt x="5921" y="3510"/>
                  </a:lnTo>
                  <a:cubicBezTo>
                    <a:pt x="5832" y="3421"/>
                    <a:pt x="5748" y="3332"/>
                    <a:pt x="5667" y="3234"/>
                  </a:cubicBezTo>
                  <a:cubicBezTo>
                    <a:pt x="3839" y="2859"/>
                    <a:pt x="2974" y="2680"/>
                    <a:pt x="2559" y="2596"/>
                  </a:cubicBezTo>
                  <a:cubicBezTo>
                    <a:pt x="2532" y="2551"/>
                    <a:pt x="2501" y="2507"/>
                    <a:pt x="2470" y="2462"/>
                  </a:cubicBezTo>
                  <a:cubicBezTo>
                    <a:pt x="2314" y="2221"/>
                    <a:pt x="2167" y="1972"/>
                    <a:pt x="2015" y="1722"/>
                  </a:cubicBezTo>
                  <a:lnTo>
                    <a:pt x="2015" y="1722"/>
                  </a:lnTo>
                  <a:lnTo>
                    <a:pt x="4927" y="2320"/>
                  </a:lnTo>
                  <a:cubicBezTo>
                    <a:pt x="4860" y="2235"/>
                    <a:pt x="4793" y="2145"/>
                    <a:pt x="4726" y="2057"/>
                  </a:cubicBezTo>
                  <a:cubicBezTo>
                    <a:pt x="3099" y="1722"/>
                    <a:pt x="2278" y="1553"/>
                    <a:pt x="1869" y="1468"/>
                  </a:cubicBezTo>
                  <a:cubicBezTo>
                    <a:pt x="1837" y="1414"/>
                    <a:pt x="1805" y="1365"/>
                    <a:pt x="1774" y="1312"/>
                  </a:cubicBezTo>
                  <a:lnTo>
                    <a:pt x="1355" y="598"/>
                  </a:lnTo>
                  <a:lnTo>
                    <a:pt x="3991" y="1138"/>
                  </a:lnTo>
                  <a:cubicBezTo>
                    <a:pt x="3910" y="1044"/>
                    <a:pt x="3826" y="955"/>
                    <a:pt x="3741" y="861"/>
                  </a:cubicBezTo>
                  <a:cubicBezTo>
                    <a:pt x="2363" y="581"/>
                    <a:pt x="1614" y="429"/>
                    <a:pt x="1204" y="344"/>
                  </a:cubicBezTo>
                  <a:cubicBezTo>
                    <a:pt x="1168" y="282"/>
                    <a:pt x="1128" y="215"/>
                    <a:pt x="1087" y="143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3382233" y="-173956"/>
              <a:ext cx="1249349" cy="1785733"/>
            </a:xfrm>
            <a:custGeom>
              <a:rect b="b" l="l" r="r" t="t"/>
              <a:pathLst>
                <a:path extrusionOk="0" h="56217" w="39331">
                  <a:moveTo>
                    <a:pt x="27791" y="0"/>
                  </a:moveTo>
                  <a:cubicBezTo>
                    <a:pt x="27308" y="0"/>
                    <a:pt x="26830" y="57"/>
                    <a:pt x="26374" y="220"/>
                  </a:cubicBezTo>
                  <a:cubicBezTo>
                    <a:pt x="25647" y="483"/>
                    <a:pt x="25041" y="1000"/>
                    <a:pt x="24474" y="1522"/>
                  </a:cubicBezTo>
                  <a:cubicBezTo>
                    <a:pt x="20270" y="5356"/>
                    <a:pt x="18192" y="9690"/>
                    <a:pt x="15976" y="14702"/>
                  </a:cubicBezTo>
                  <a:cubicBezTo>
                    <a:pt x="15218" y="16419"/>
                    <a:pt x="14321" y="18113"/>
                    <a:pt x="13358" y="19807"/>
                  </a:cubicBezTo>
                  <a:cubicBezTo>
                    <a:pt x="9778" y="26134"/>
                    <a:pt x="5351" y="32399"/>
                    <a:pt x="4276" y="39439"/>
                  </a:cubicBezTo>
                  <a:cubicBezTo>
                    <a:pt x="3928" y="41704"/>
                    <a:pt x="3986" y="44032"/>
                    <a:pt x="3625" y="46301"/>
                  </a:cubicBezTo>
                  <a:cubicBezTo>
                    <a:pt x="3063" y="49788"/>
                    <a:pt x="1525" y="53029"/>
                    <a:pt x="0" y="56217"/>
                  </a:cubicBezTo>
                  <a:lnTo>
                    <a:pt x="0" y="56217"/>
                  </a:lnTo>
                  <a:cubicBezTo>
                    <a:pt x="2898" y="54986"/>
                    <a:pt x="6412" y="54130"/>
                    <a:pt x="9127" y="52650"/>
                  </a:cubicBezTo>
                  <a:cubicBezTo>
                    <a:pt x="12525" y="50786"/>
                    <a:pt x="13947" y="46970"/>
                    <a:pt x="16582" y="44348"/>
                  </a:cubicBezTo>
                  <a:cubicBezTo>
                    <a:pt x="18887" y="42056"/>
                    <a:pt x="21910" y="40826"/>
                    <a:pt x="24077" y="38440"/>
                  </a:cubicBezTo>
                  <a:cubicBezTo>
                    <a:pt x="26691" y="35569"/>
                    <a:pt x="28358" y="31542"/>
                    <a:pt x="29027" y="27758"/>
                  </a:cubicBezTo>
                  <a:cubicBezTo>
                    <a:pt x="29307" y="26152"/>
                    <a:pt x="29424" y="24511"/>
                    <a:pt x="29834" y="22937"/>
                  </a:cubicBezTo>
                  <a:cubicBezTo>
                    <a:pt x="30217" y="21484"/>
                    <a:pt x="30842" y="20106"/>
                    <a:pt x="31470" y="18746"/>
                  </a:cubicBezTo>
                  <a:cubicBezTo>
                    <a:pt x="33387" y="14569"/>
                    <a:pt x="39331" y="5566"/>
                    <a:pt x="33984" y="1647"/>
                  </a:cubicBezTo>
                  <a:cubicBezTo>
                    <a:pt x="32634" y="657"/>
                    <a:pt x="30908" y="340"/>
                    <a:pt x="29249" y="122"/>
                  </a:cubicBezTo>
                  <a:cubicBezTo>
                    <a:pt x="28767" y="57"/>
                    <a:pt x="28276" y="0"/>
                    <a:pt x="27791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3381630" y="-158645"/>
              <a:ext cx="1115841" cy="1770295"/>
            </a:xfrm>
            <a:custGeom>
              <a:rect b="b" l="l" r="r" t="t"/>
              <a:pathLst>
                <a:path extrusionOk="0" h="55731" w="35128">
                  <a:moveTo>
                    <a:pt x="31315" y="1"/>
                  </a:moveTo>
                  <a:cubicBezTo>
                    <a:pt x="31297" y="23"/>
                    <a:pt x="31284" y="50"/>
                    <a:pt x="31270" y="72"/>
                  </a:cubicBezTo>
                  <a:lnTo>
                    <a:pt x="31172" y="233"/>
                  </a:lnTo>
                  <a:lnTo>
                    <a:pt x="23240" y="2257"/>
                  </a:lnTo>
                  <a:cubicBezTo>
                    <a:pt x="22924" y="2587"/>
                    <a:pt x="22621" y="2921"/>
                    <a:pt x="22331" y="3256"/>
                  </a:cubicBezTo>
                  <a:cubicBezTo>
                    <a:pt x="26749" y="2128"/>
                    <a:pt x="29233" y="1490"/>
                    <a:pt x="30628" y="1133"/>
                  </a:cubicBezTo>
                  <a:lnTo>
                    <a:pt x="30628" y="1133"/>
                  </a:lnTo>
                  <a:cubicBezTo>
                    <a:pt x="30276" y="1717"/>
                    <a:pt x="29733" y="2614"/>
                    <a:pt x="28889" y="4009"/>
                  </a:cubicBezTo>
                  <a:cubicBezTo>
                    <a:pt x="28844" y="4085"/>
                    <a:pt x="28801" y="4161"/>
                    <a:pt x="28751" y="4236"/>
                  </a:cubicBezTo>
                  <a:lnTo>
                    <a:pt x="19932" y="6493"/>
                  </a:lnTo>
                  <a:cubicBezTo>
                    <a:pt x="19740" y="6792"/>
                    <a:pt x="19548" y="7094"/>
                    <a:pt x="19365" y="7398"/>
                  </a:cubicBezTo>
                  <a:cubicBezTo>
                    <a:pt x="24203" y="6162"/>
                    <a:pt x="26807" y="5499"/>
                    <a:pt x="28208" y="5137"/>
                  </a:cubicBezTo>
                  <a:lnTo>
                    <a:pt x="28208" y="5137"/>
                  </a:lnTo>
                  <a:cubicBezTo>
                    <a:pt x="27641" y="6082"/>
                    <a:pt x="27075" y="7041"/>
                    <a:pt x="26539" y="8022"/>
                  </a:cubicBezTo>
                  <a:cubicBezTo>
                    <a:pt x="26504" y="8084"/>
                    <a:pt x="26469" y="8147"/>
                    <a:pt x="26432" y="8214"/>
                  </a:cubicBezTo>
                  <a:lnTo>
                    <a:pt x="17738" y="10434"/>
                  </a:lnTo>
                  <a:cubicBezTo>
                    <a:pt x="17596" y="10724"/>
                    <a:pt x="17453" y="11019"/>
                    <a:pt x="17314" y="11309"/>
                  </a:cubicBezTo>
                  <a:cubicBezTo>
                    <a:pt x="22148" y="10074"/>
                    <a:pt x="24658" y="9432"/>
                    <a:pt x="25961" y="9101"/>
                  </a:cubicBezTo>
                  <a:lnTo>
                    <a:pt x="25961" y="9101"/>
                  </a:lnTo>
                  <a:cubicBezTo>
                    <a:pt x="25461" y="10064"/>
                    <a:pt x="24992" y="11054"/>
                    <a:pt x="24587" y="12070"/>
                  </a:cubicBezTo>
                  <a:lnTo>
                    <a:pt x="15968" y="14274"/>
                  </a:lnTo>
                  <a:cubicBezTo>
                    <a:pt x="15843" y="14568"/>
                    <a:pt x="15709" y="14853"/>
                    <a:pt x="15575" y="15138"/>
                  </a:cubicBezTo>
                  <a:cubicBezTo>
                    <a:pt x="20592" y="13859"/>
                    <a:pt x="23049" y="13230"/>
                    <a:pt x="24257" y="12922"/>
                  </a:cubicBezTo>
                  <a:lnTo>
                    <a:pt x="24257" y="12922"/>
                  </a:lnTo>
                  <a:cubicBezTo>
                    <a:pt x="23901" y="13877"/>
                    <a:pt x="23592" y="14836"/>
                    <a:pt x="23298" y="15789"/>
                  </a:cubicBezTo>
                  <a:lnTo>
                    <a:pt x="14029" y="18157"/>
                  </a:lnTo>
                  <a:cubicBezTo>
                    <a:pt x="13868" y="18456"/>
                    <a:pt x="13702" y="18750"/>
                    <a:pt x="13538" y="19049"/>
                  </a:cubicBezTo>
                  <a:cubicBezTo>
                    <a:pt x="19240" y="17591"/>
                    <a:pt x="21853" y="16922"/>
                    <a:pt x="23049" y="16614"/>
                  </a:cubicBezTo>
                  <a:lnTo>
                    <a:pt x="23049" y="16614"/>
                  </a:lnTo>
                  <a:cubicBezTo>
                    <a:pt x="23035" y="16649"/>
                    <a:pt x="23026" y="16686"/>
                    <a:pt x="23018" y="16717"/>
                  </a:cubicBezTo>
                  <a:cubicBezTo>
                    <a:pt x="22741" y="17639"/>
                    <a:pt x="22473" y="18554"/>
                    <a:pt x="22183" y="19458"/>
                  </a:cubicBezTo>
                  <a:lnTo>
                    <a:pt x="11750" y="22125"/>
                  </a:lnTo>
                  <a:cubicBezTo>
                    <a:pt x="11572" y="22424"/>
                    <a:pt x="11397" y="22722"/>
                    <a:pt x="11220" y="23030"/>
                  </a:cubicBezTo>
                  <a:cubicBezTo>
                    <a:pt x="17841" y="21336"/>
                    <a:pt x="20685" y="20605"/>
                    <a:pt x="21911" y="20293"/>
                  </a:cubicBezTo>
                  <a:lnTo>
                    <a:pt x="21911" y="20293"/>
                  </a:lnTo>
                  <a:cubicBezTo>
                    <a:pt x="21577" y="21283"/>
                    <a:pt x="21211" y="22255"/>
                    <a:pt x="20788" y="23199"/>
                  </a:cubicBezTo>
                  <a:lnTo>
                    <a:pt x="9414" y="26111"/>
                  </a:lnTo>
                  <a:cubicBezTo>
                    <a:pt x="9244" y="26406"/>
                    <a:pt x="9080" y="26704"/>
                    <a:pt x="8909" y="27003"/>
                  </a:cubicBezTo>
                  <a:cubicBezTo>
                    <a:pt x="16120" y="25162"/>
                    <a:pt x="19120" y="24395"/>
                    <a:pt x="20374" y="24074"/>
                  </a:cubicBezTo>
                  <a:lnTo>
                    <a:pt x="20374" y="24074"/>
                  </a:lnTo>
                  <a:cubicBezTo>
                    <a:pt x="20191" y="24434"/>
                    <a:pt x="20003" y="24792"/>
                    <a:pt x="19798" y="25144"/>
                  </a:cubicBezTo>
                  <a:cubicBezTo>
                    <a:pt x="19419" y="25821"/>
                    <a:pt x="19013" y="26486"/>
                    <a:pt x="18594" y="27146"/>
                  </a:cubicBezTo>
                  <a:lnTo>
                    <a:pt x="7309" y="30035"/>
                  </a:lnTo>
                  <a:cubicBezTo>
                    <a:pt x="7166" y="30325"/>
                    <a:pt x="7024" y="30614"/>
                    <a:pt x="6886" y="30908"/>
                  </a:cubicBezTo>
                  <a:cubicBezTo>
                    <a:pt x="13885" y="29116"/>
                    <a:pt x="16793" y="28372"/>
                    <a:pt x="18001" y="28064"/>
                  </a:cubicBezTo>
                  <a:lnTo>
                    <a:pt x="18001" y="28064"/>
                  </a:lnTo>
                  <a:cubicBezTo>
                    <a:pt x="17310" y="29112"/>
                    <a:pt x="16597" y="30155"/>
                    <a:pt x="15906" y="31221"/>
                  </a:cubicBezTo>
                  <a:lnTo>
                    <a:pt x="5655" y="33843"/>
                  </a:lnTo>
                  <a:cubicBezTo>
                    <a:pt x="5553" y="34124"/>
                    <a:pt x="5450" y="34405"/>
                    <a:pt x="5356" y="34681"/>
                  </a:cubicBezTo>
                  <a:cubicBezTo>
                    <a:pt x="11745" y="33049"/>
                    <a:pt x="14301" y="32398"/>
                    <a:pt x="15322" y="32135"/>
                  </a:cubicBezTo>
                  <a:lnTo>
                    <a:pt x="15322" y="32135"/>
                  </a:lnTo>
                  <a:cubicBezTo>
                    <a:pt x="15170" y="32385"/>
                    <a:pt x="15013" y="32635"/>
                    <a:pt x="14867" y="32884"/>
                  </a:cubicBezTo>
                  <a:cubicBezTo>
                    <a:pt x="14408" y="33633"/>
                    <a:pt x="13988" y="34409"/>
                    <a:pt x="13601" y="35199"/>
                  </a:cubicBezTo>
                  <a:lnTo>
                    <a:pt x="4563" y="37508"/>
                  </a:lnTo>
                  <a:cubicBezTo>
                    <a:pt x="4505" y="37775"/>
                    <a:pt x="4456" y="38043"/>
                    <a:pt x="4402" y="38315"/>
                  </a:cubicBezTo>
                  <a:cubicBezTo>
                    <a:pt x="10208" y="36830"/>
                    <a:pt x="12374" y="36277"/>
                    <a:pt x="13186" y="36067"/>
                  </a:cubicBezTo>
                  <a:lnTo>
                    <a:pt x="13186" y="36067"/>
                  </a:lnTo>
                  <a:cubicBezTo>
                    <a:pt x="13039" y="36388"/>
                    <a:pt x="12896" y="36710"/>
                    <a:pt x="12758" y="37026"/>
                  </a:cubicBezTo>
                  <a:cubicBezTo>
                    <a:pt x="12468" y="37695"/>
                    <a:pt x="12187" y="38355"/>
                    <a:pt x="11902" y="39020"/>
                  </a:cubicBezTo>
                  <a:lnTo>
                    <a:pt x="4067" y="41021"/>
                  </a:lnTo>
                  <a:cubicBezTo>
                    <a:pt x="4050" y="41276"/>
                    <a:pt x="4032" y="41543"/>
                    <a:pt x="4014" y="41802"/>
                  </a:cubicBezTo>
                  <a:cubicBezTo>
                    <a:pt x="9012" y="40522"/>
                    <a:pt x="10854" y="40049"/>
                    <a:pt x="11531" y="39880"/>
                  </a:cubicBezTo>
                  <a:lnTo>
                    <a:pt x="11531" y="39880"/>
                  </a:lnTo>
                  <a:cubicBezTo>
                    <a:pt x="11331" y="40335"/>
                    <a:pt x="11130" y="40790"/>
                    <a:pt x="10920" y="41240"/>
                  </a:cubicBezTo>
                  <a:cubicBezTo>
                    <a:pt x="10679" y="41780"/>
                    <a:pt x="10426" y="42315"/>
                    <a:pt x="10167" y="42845"/>
                  </a:cubicBezTo>
                  <a:lnTo>
                    <a:pt x="3814" y="44468"/>
                  </a:lnTo>
                  <a:cubicBezTo>
                    <a:pt x="3791" y="44731"/>
                    <a:pt x="3760" y="44998"/>
                    <a:pt x="3724" y="45257"/>
                  </a:cubicBezTo>
                  <a:lnTo>
                    <a:pt x="3724" y="45257"/>
                  </a:lnTo>
                  <a:cubicBezTo>
                    <a:pt x="7697" y="44245"/>
                    <a:pt x="9173" y="43866"/>
                    <a:pt x="9726" y="43723"/>
                  </a:cubicBezTo>
                  <a:lnTo>
                    <a:pt x="9726" y="43723"/>
                  </a:lnTo>
                  <a:cubicBezTo>
                    <a:pt x="9191" y="44766"/>
                    <a:pt x="8625" y="45788"/>
                    <a:pt x="8010" y="46787"/>
                  </a:cubicBezTo>
                  <a:lnTo>
                    <a:pt x="3158" y="48026"/>
                  </a:lnTo>
                  <a:cubicBezTo>
                    <a:pt x="3082" y="48303"/>
                    <a:pt x="3001" y="48579"/>
                    <a:pt x="2917" y="48851"/>
                  </a:cubicBezTo>
                  <a:cubicBezTo>
                    <a:pt x="5869" y="48098"/>
                    <a:pt x="7001" y="47808"/>
                    <a:pt x="7434" y="47701"/>
                  </a:cubicBezTo>
                  <a:lnTo>
                    <a:pt x="7434" y="47701"/>
                  </a:lnTo>
                  <a:cubicBezTo>
                    <a:pt x="7100" y="48205"/>
                    <a:pt x="6756" y="48704"/>
                    <a:pt x="6399" y="49194"/>
                  </a:cubicBezTo>
                  <a:cubicBezTo>
                    <a:pt x="5967" y="49791"/>
                    <a:pt x="5512" y="50367"/>
                    <a:pt x="5044" y="50933"/>
                  </a:cubicBezTo>
                  <a:lnTo>
                    <a:pt x="1843" y="51744"/>
                  </a:lnTo>
                  <a:cubicBezTo>
                    <a:pt x="1723" y="52034"/>
                    <a:pt x="1602" y="52320"/>
                    <a:pt x="1477" y="52610"/>
                  </a:cubicBezTo>
                  <a:cubicBezTo>
                    <a:pt x="3203" y="52168"/>
                    <a:pt x="3902" y="51985"/>
                    <a:pt x="4184" y="51915"/>
                  </a:cubicBezTo>
                  <a:lnTo>
                    <a:pt x="4184" y="51915"/>
                  </a:lnTo>
                  <a:cubicBezTo>
                    <a:pt x="2913" y="53310"/>
                    <a:pt x="1517" y="54594"/>
                    <a:pt x="1" y="55731"/>
                  </a:cubicBezTo>
                  <a:cubicBezTo>
                    <a:pt x="509" y="55374"/>
                    <a:pt x="1005" y="55000"/>
                    <a:pt x="1486" y="54611"/>
                  </a:cubicBezTo>
                  <a:lnTo>
                    <a:pt x="1616" y="55111"/>
                  </a:lnTo>
                  <a:cubicBezTo>
                    <a:pt x="1847" y="55026"/>
                    <a:pt x="2079" y="54942"/>
                    <a:pt x="2316" y="54862"/>
                  </a:cubicBezTo>
                  <a:cubicBezTo>
                    <a:pt x="2172" y="54308"/>
                    <a:pt x="2133" y="54144"/>
                    <a:pt x="2119" y="54090"/>
                  </a:cubicBezTo>
                  <a:cubicBezTo>
                    <a:pt x="2855" y="53461"/>
                    <a:pt x="3563" y="52797"/>
                    <a:pt x="4242" y="52102"/>
                  </a:cubicBezTo>
                  <a:lnTo>
                    <a:pt x="4723" y="54023"/>
                  </a:lnTo>
                  <a:cubicBezTo>
                    <a:pt x="4960" y="53938"/>
                    <a:pt x="5191" y="53858"/>
                    <a:pt x="5423" y="53773"/>
                  </a:cubicBezTo>
                  <a:cubicBezTo>
                    <a:pt x="5022" y="52182"/>
                    <a:pt x="4884" y="51647"/>
                    <a:pt x="4839" y="51468"/>
                  </a:cubicBezTo>
                  <a:cubicBezTo>
                    <a:pt x="5463" y="50791"/>
                    <a:pt x="6057" y="50086"/>
                    <a:pt x="6618" y="49363"/>
                  </a:cubicBezTo>
                  <a:cubicBezTo>
                    <a:pt x="6699" y="49261"/>
                    <a:pt x="6774" y="49159"/>
                    <a:pt x="6854" y="49056"/>
                  </a:cubicBezTo>
                  <a:lnTo>
                    <a:pt x="7804" y="52824"/>
                  </a:lnTo>
                  <a:cubicBezTo>
                    <a:pt x="8036" y="52726"/>
                    <a:pt x="8263" y="52619"/>
                    <a:pt x="8486" y="52507"/>
                  </a:cubicBezTo>
                  <a:cubicBezTo>
                    <a:pt x="7759" y="49627"/>
                    <a:pt x="7510" y="48633"/>
                    <a:pt x="7421" y="48289"/>
                  </a:cubicBezTo>
                  <a:cubicBezTo>
                    <a:pt x="8094" y="47348"/>
                    <a:pt x="8722" y="46381"/>
                    <a:pt x="9311" y="45391"/>
                  </a:cubicBezTo>
                  <a:lnTo>
                    <a:pt x="10743" y="51049"/>
                  </a:lnTo>
                  <a:cubicBezTo>
                    <a:pt x="10952" y="50862"/>
                    <a:pt x="11157" y="50670"/>
                    <a:pt x="11358" y="50470"/>
                  </a:cubicBezTo>
                  <a:cubicBezTo>
                    <a:pt x="10341" y="46447"/>
                    <a:pt x="9975" y="44994"/>
                    <a:pt x="9842" y="44472"/>
                  </a:cubicBezTo>
                  <a:cubicBezTo>
                    <a:pt x="10399" y="43492"/>
                    <a:pt x="10920" y="42492"/>
                    <a:pt x="11416" y="41481"/>
                  </a:cubicBezTo>
                  <a:cubicBezTo>
                    <a:pt x="11482" y="41352"/>
                    <a:pt x="11545" y="41222"/>
                    <a:pt x="11607" y="41093"/>
                  </a:cubicBezTo>
                  <a:lnTo>
                    <a:pt x="13360" y="48022"/>
                  </a:lnTo>
                  <a:cubicBezTo>
                    <a:pt x="13547" y="47763"/>
                    <a:pt x="13739" y="47500"/>
                    <a:pt x="13922" y="47237"/>
                  </a:cubicBezTo>
                  <a:cubicBezTo>
                    <a:pt x="12739" y="42542"/>
                    <a:pt x="12285" y="40736"/>
                    <a:pt x="12107" y="40045"/>
                  </a:cubicBezTo>
                  <a:cubicBezTo>
                    <a:pt x="12539" y="39131"/>
                    <a:pt x="12953" y="38222"/>
                    <a:pt x="13381" y="37312"/>
                  </a:cubicBezTo>
                  <a:cubicBezTo>
                    <a:pt x="13521" y="37008"/>
                    <a:pt x="13663" y="36714"/>
                    <a:pt x="13809" y="36420"/>
                  </a:cubicBezTo>
                  <a:lnTo>
                    <a:pt x="15888" y="44633"/>
                  </a:lnTo>
                  <a:cubicBezTo>
                    <a:pt x="16079" y="44410"/>
                    <a:pt x="16280" y="44192"/>
                    <a:pt x="16490" y="43982"/>
                  </a:cubicBezTo>
                  <a:cubicBezTo>
                    <a:pt x="15081" y="38422"/>
                    <a:pt x="14537" y="36269"/>
                    <a:pt x="14327" y="35435"/>
                  </a:cubicBezTo>
                  <a:cubicBezTo>
                    <a:pt x="14719" y="34721"/>
                    <a:pt x="15143" y="34026"/>
                    <a:pt x="15598" y="33348"/>
                  </a:cubicBezTo>
                  <a:cubicBezTo>
                    <a:pt x="15795" y="33054"/>
                    <a:pt x="15995" y="32760"/>
                    <a:pt x="16196" y="32470"/>
                  </a:cubicBezTo>
                  <a:lnTo>
                    <a:pt x="18643" y="42158"/>
                  </a:lnTo>
                  <a:cubicBezTo>
                    <a:pt x="18857" y="42007"/>
                    <a:pt x="19080" y="41850"/>
                    <a:pt x="19294" y="41699"/>
                  </a:cubicBezTo>
                  <a:cubicBezTo>
                    <a:pt x="17640" y="35145"/>
                    <a:pt x="17007" y="32630"/>
                    <a:pt x="16762" y="31667"/>
                  </a:cubicBezTo>
                  <a:cubicBezTo>
                    <a:pt x="17400" y="30784"/>
                    <a:pt x="18059" y="29906"/>
                    <a:pt x="18711" y="29014"/>
                  </a:cubicBezTo>
                  <a:lnTo>
                    <a:pt x="21528" y="40165"/>
                  </a:lnTo>
                  <a:cubicBezTo>
                    <a:pt x="21742" y="40014"/>
                    <a:pt x="21956" y="39849"/>
                    <a:pt x="22170" y="39693"/>
                  </a:cubicBezTo>
                  <a:cubicBezTo>
                    <a:pt x="20293" y="32264"/>
                    <a:pt x="19561" y="29362"/>
                    <a:pt x="19277" y="28229"/>
                  </a:cubicBezTo>
                  <a:cubicBezTo>
                    <a:pt x="19838" y="27440"/>
                    <a:pt x="20391" y="26638"/>
                    <a:pt x="20909" y="25799"/>
                  </a:cubicBezTo>
                  <a:cubicBezTo>
                    <a:pt x="20997" y="25661"/>
                    <a:pt x="21086" y="25514"/>
                    <a:pt x="21172" y="25371"/>
                  </a:cubicBezTo>
                  <a:lnTo>
                    <a:pt x="24292" y="37736"/>
                  </a:lnTo>
                  <a:cubicBezTo>
                    <a:pt x="24493" y="37504"/>
                    <a:pt x="24689" y="37267"/>
                    <a:pt x="24881" y="37026"/>
                  </a:cubicBezTo>
                  <a:cubicBezTo>
                    <a:pt x="22884" y="29112"/>
                    <a:pt x="22049" y="25817"/>
                    <a:pt x="21707" y="24444"/>
                  </a:cubicBezTo>
                  <a:cubicBezTo>
                    <a:pt x="22206" y="23521"/>
                    <a:pt x="22652" y="22567"/>
                    <a:pt x="23044" y="21604"/>
                  </a:cubicBezTo>
                  <a:cubicBezTo>
                    <a:pt x="23160" y="21318"/>
                    <a:pt x="23276" y="21028"/>
                    <a:pt x="23387" y="20743"/>
                  </a:cubicBezTo>
                  <a:lnTo>
                    <a:pt x="26758" y="34079"/>
                  </a:lnTo>
                  <a:cubicBezTo>
                    <a:pt x="26932" y="33740"/>
                    <a:pt x="27101" y="33392"/>
                    <a:pt x="27257" y="33044"/>
                  </a:cubicBezTo>
                  <a:cubicBezTo>
                    <a:pt x="25202" y="24903"/>
                    <a:pt x="24270" y="21197"/>
                    <a:pt x="23842" y="19512"/>
                  </a:cubicBezTo>
                  <a:cubicBezTo>
                    <a:pt x="24119" y="18754"/>
                    <a:pt x="24377" y="17997"/>
                    <a:pt x="24640" y="17243"/>
                  </a:cubicBezTo>
                  <a:cubicBezTo>
                    <a:pt x="24881" y="16556"/>
                    <a:pt x="25126" y="15879"/>
                    <a:pt x="25376" y="15205"/>
                  </a:cubicBezTo>
                  <a:lnTo>
                    <a:pt x="28764" y="28630"/>
                  </a:lnTo>
                  <a:cubicBezTo>
                    <a:pt x="28871" y="28175"/>
                    <a:pt x="28965" y="27725"/>
                    <a:pt x="29046" y="27276"/>
                  </a:cubicBezTo>
                  <a:cubicBezTo>
                    <a:pt x="29064" y="27163"/>
                    <a:pt x="29081" y="27052"/>
                    <a:pt x="29103" y="26936"/>
                  </a:cubicBezTo>
                  <a:cubicBezTo>
                    <a:pt x="27173" y="19303"/>
                    <a:pt x="26268" y="15713"/>
                    <a:pt x="25840" y="14023"/>
                  </a:cubicBezTo>
                  <a:cubicBezTo>
                    <a:pt x="25978" y="13685"/>
                    <a:pt x="26121" y="13350"/>
                    <a:pt x="26268" y="13025"/>
                  </a:cubicBezTo>
                  <a:cubicBezTo>
                    <a:pt x="26656" y="12155"/>
                    <a:pt x="27093" y="11309"/>
                    <a:pt x="27566" y="10475"/>
                  </a:cubicBezTo>
                  <a:lnTo>
                    <a:pt x="30258" y="21153"/>
                  </a:lnTo>
                  <a:cubicBezTo>
                    <a:pt x="30406" y="20756"/>
                    <a:pt x="30557" y="20364"/>
                    <a:pt x="30727" y="19972"/>
                  </a:cubicBezTo>
                  <a:cubicBezTo>
                    <a:pt x="29179" y="13846"/>
                    <a:pt x="28443" y="10938"/>
                    <a:pt x="28095" y="9556"/>
                  </a:cubicBezTo>
                  <a:cubicBezTo>
                    <a:pt x="28190" y="9399"/>
                    <a:pt x="28283" y="9239"/>
                    <a:pt x="28381" y="9084"/>
                  </a:cubicBezTo>
                  <a:cubicBezTo>
                    <a:pt x="28889" y="8249"/>
                    <a:pt x="29424" y="7425"/>
                    <a:pt x="29968" y="6604"/>
                  </a:cubicBezTo>
                  <a:lnTo>
                    <a:pt x="32435" y="16360"/>
                  </a:lnTo>
                  <a:cubicBezTo>
                    <a:pt x="32595" y="16044"/>
                    <a:pt x="32773" y="15705"/>
                    <a:pt x="32947" y="15365"/>
                  </a:cubicBezTo>
                  <a:cubicBezTo>
                    <a:pt x="31569" y="9908"/>
                    <a:pt x="30873" y="7158"/>
                    <a:pt x="30526" y="5771"/>
                  </a:cubicBezTo>
                  <a:cubicBezTo>
                    <a:pt x="30637" y="5601"/>
                    <a:pt x="30749" y="5432"/>
                    <a:pt x="30865" y="5267"/>
                  </a:cubicBezTo>
                  <a:lnTo>
                    <a:pt x="32425" y="2925"/>
                  </a:lnTo>
                  <a:lnTo>
                    <a:pt x="34659" y="11772"/>
                  </a:lnTo>
                  <a:cubicBezTo>
                    <a:pt x="34820" y="11385"/>
                    <a:pt x="34980" y="10992"/>
                    <a:pt x="35127" y="10599"/>
                  </a:cubicBezTo>
                  <a:cubicBezTo>
                    <a:pt x="33964" y="5985"/>
                    <a:pt x="33326" y="3466"/>
                    <a:pt x="32978" y="2092"/>
                  </a:cubicBezTo>
                  <a:cubicBezTo>
                    <a:pt x="33116" y="1887"/>
                    <a:pt x="33264" y="1668"/>
                    <a:pt x="33415" y="1437"/>
                  </a:cubicBezTo>
                  <a:lnTo>
                    <a:pt x="33723" y="982"/>
                  </a:lnTo>
                  <a:cubicBezTo>
                    <a:pt x="32991" y="509"/>
                    <a:pt x="32171" y="206"/>
                    <a:pt x="31315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6486785" y="-320139"/>
              <a:ext cx="637396" cy="1386542"/>
            </a:xfrm>
            <a:custGeom>
              <a:rect b="b" l="l" r="r" t="t"/>
              <a:pathLst>
                <a:path extrusionOk="0" h="43650" w="20066">
                  <a:moveTo>
                    <a:pt x="12391" y="0"/>
                  </a:moveTo>
                  <a:cubicBezTo>
                    <a:pt x="5770" y="0"/>
                    <a:pt x="6178" y="7614"/>
                    <a:pt x="4281" y="12575"/>
                  </a:cubicBezTo>
                  <a:cubicBezTo>
                    <a:pt x="3666" y="14176"/>
                    <a:pt x="2761" y="15652"/>
                    <a:pt x="2038" y="17208"/>
                  </a:cubicBezTo>
                  <a:cubicBezTo>
                    <a:pt x="1937" y="17432"/>
                    <a:pt x="1838" y="17654"/>
                    <a:pt x="1744" y="17872"/>
                  </a:cubicBezTo>
                  <a:cubicBezTo>
                    <a:pt x="171" y="21649"/>
                    <a:pt x="85" y="25849"/>
                    <a:pt x="23" y="29938"/>
                  </a:cubicBezTo>
                  <a:cubicBezTo>
                    <a:pt x="1" y="31391"/>
                    <a:pt x="2793" y="43501"/>
                    <a:pt x="2645" y="43649"/>
                  </a:cubicBezTo>
                  <a:cubicBezTo>
                    <a:pt x="7977" y="38289"/>
                    <a:pt x="10426" y="32132"/>
                    <a:pt x="13645" y="25291"/>
                  </a:cubicBezTo>
                  <a:cubicBezTo>
                    <a:pt x="14336" y="23820"/>
                    <a:pt x="15032" y="22344"/>
                    <a:pt x="15451" y="20776"/>
                  </a:cubicBezTo>
                  <a:cubicBezTo>
                    <a:pt x="16030" y="18591"/>
                    <a:pt x="16062" y="16286"/>
                    <a:pt x="16637" y="14096"/>
                  </a:cubicBezTo>
                  <a:cubicBezTo>
                    <a:pt x="17604" y="10422"/>
                    <a:pt x="20065" y="6534"/>
                    <a:pt x="18336" y="3146"/>
                  </a:cubicBezTo>
                  <a:cubicBezTo>
                    <a:pt x="17435" y="1393"/>
                    <a:pt x="15522" y="305"/>
                    <a:pt x="13569" y="74"/>
                  </a:cubicBezTo>
                  <a:cubicBezTo>
                    <a:pt x="13153" y="24"/>
                    <a:pt x="12761" y="0"/>
                    <a:pt x="12391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6487389" y="-318804"/>
              <a:ext cx="563162" cy="1377807"/>
            </a:xfrm>
            <a:custGeom>
              <a:rect b="b" l="l" r="r" t="t"/>
              <a:pathLst>
                <a:path extrusionOk="0" h="43375" w="17729">
                  <a:moveTo>
                    <a:pt x="13265" y="0"/>
                  </a:moveTo>
                  <a:cubicBezTo>
                    <a:pt x="13207" y="236"/>
                    <a:pt x="13148" y="472"/>
                    <a:pt x="13082" y="709"/>
                  </a:cubicBezTo>
                  <a:cubicBezTo>
                    <a:pt x="13037" y="869"/>
                    <a:pt x="12993" y="1030"/>
                    <a:pt x="12944" y="1190"/>
                  </a:cubicBezTo>
                  <a:cubicBezTo>
                    <a:pt x="11816" y="1793"/>
                    <a:pt x="9854" y="2836"/>
                    <a:pt x="6452" y="4646"/>
                  </a:cubicBezTo>
                  <a:cubicBezTo>
                    <a:pt x="6336" y="4963"/>
                    <a:pt x="6225" y="5297"/>
                    <a:pt x="6126" y="5636"/>
                  </a:cubicBezTo>
                  <a:lnTo>
                    <a:pt x="12623" y="2180"/>
                  </a:lnTo>
                  <a:lnTo>
                    <a:pt x="12623" y="2180"/>
                  </a:lnTo>
                  <a:cubicBezTo>
                    <a:pt x="12463" y="2644"/>
                    <a:pt x="12284" y="3098"/>
                    <a:pt x="12084" y="3559"/>
                  </a:cubicBezTo>
                  <a:cubicBezTo>
                    <a:pt x="11771" y="4298"/>
                    <a:pt x="11419" y="5047"/>
                    <a:pt x="11067" y="5814"/>
                  </a:cubicBezTo>
                  <a:cubicBezTo>
                    <a:pt x="10006" y="6376"/>
                    <a:pt x="8240" y="7317"/>
                    <a:pt x="5306" y="8877"/>
                  </a:cubicBezTo>
                  <a:cubicBezTo>
                    <a:pt x="5230" y="9194"/>
                    <a:pt x="5155" y="9506"/>
                    <a:pt x="5079" y="9813"/>
                  </a:cubicBezTo>
                  <a:lnTo>
                    <a:pt x="10590" y="6884"/>
                  </a:lnTo>
                  <a:lnTo>
                    <a:pt x="10590" y="6884"/>
                  </a:lnTo>
                  <a:cubicBezTo>
                    <a:pt x="10224" y="7732"/>
                    <a:pt x="9885" y="8615"/>
                    <a:pt x="9627" y="9541"/>
                  </a:cubicBezTo>
                  <a:cubicBezTo>
                    <a:pt x="9555" y="9792"/>
                    <a:pt x="9493" y="10046"/>
                    <a:pt x="9439" y="10300"/>
                  </a:cubicBezTo>
                  <a:cubicBezTo>
                    <a:pt x="8552" y="10772"/>
                    <a:pt x="6933" y="11632"/>
                    <a:pt x="3991" y="13194"/>
                  </a:cubicBezTo>
                  <a:cubicBezTo>
                    <a:pt x="3830" y="13564"/>
                    <a:pt x="3657" y="13929"/>
                    <a:pt x="3478" y="14286"/>
                  </a:cubicBezTo>
                  <a:lnTo>
                    <a:pt x="9279" y="11204"/>
                  </a:lnTo>
                  <a:lnTo>
                    <a:pt x="9279" y="11204"/>
                  </a:lnTo>
                  <a:cubicBezTo>
                    <a:pt x="9199" y="11762"/>
                    <a:pt x="9149" y="12315"/>
                    <a:pt x="9127" y="12855"/>
                  </a:cubicBezTo>
                  <a:cubicBezTo>
                    <a:pt x="9109" y="13278"/>
                    <a:pt x="9096" y="13692"/>
                    <a:pt x="9092" y="14108"/>
                  </a:cubicBezTo>
                  <a:cubicBezTo>
                    <a:pt x="8160" y="14607"/>
                    <a:pt x="6113" y="15690"/>
                    <a:pt x="1628" y="18076"/>
                  </a:cubicBezTo>
                  <a:cubicBezTo>
                    <a:pt x="1494" y="18410"/>
                    <a:pt x="1369" y="18749"/>
                    <a:pt x="1262" y="19092"/>
                  </a:cubicBezTo>
                  <a:cubicBezTo>
                    <a:pt x="1262" y="19092"/>
                    <a:pt x="1262" y="19088"/>
                    <a:pt x="9087" y="14933"/>
                  </a:cubicBezTo>
                  <a:lnTo>
                    <a:pt x="9087" y="14933"/>
                  </a:lnTo>
                  <a:cubicBezTo>
                    <a:pt x="9078" y="15909"/>
                    <a:pt x="9069" y="16863"/>
                    <a:pt x="8967" y="17799"/>
                  </a:cubicBezTo>
                  <a:cubicBezTo>
                    <a:pt x="8026" y="18299"/>
                    <a:pt x="5797" y="19485"/>
                    <a:pt x="494" y="22302"/>
                  </a:cubicBezTo>
                  <a:cubicBezTo>
                    <a:pt x="446" y="22597"/>
                    <a:pt x="401" y="22891"/>
                    <a:pt x="366" y="23190"/>
                  </a:cubicBezTo>
                  <a:lnTo>
                    <a:pt x="8837" y="18682"/>
                  </a:lnTo>
                  <a:lnTo>
                    <a:pt x="8837" y="18682"/>
                  </a:lnTo>
                  <a:cubicBezTo>
                    <a:pt x="8810" y="18825"/>
                    <a:pt x="8779" y="18963"/>
                    <a:pt x="8748" y="19102"/>
                  </a:cubicBezTo>
                  <a:cubicBezTo>
                    <a:pt x="8543" y="20042"/>
                    <a:pt x="8289" y="20987"/>
                    <a:pt x="8017" y="21928"/>
                  </a:cubicBezTo>
                  <a:cubicBezTo>
                    <a:pt x="7121" y="22405"/>
                    <a:pt x="5025" y="23520"/>
                    <a:pt x="107" y="26128"/>
                  </a:cubicBezTo>
                  <a:cubicBezTo>
                    <a:pt x="99" y="26405"/>
                    <a:pt x="80" y="26686"/>
                    <a:pt x="72" y="26967"/>
                  </a:cubicBezTo>
                  <a:lnTo>
                    <a:pt x="7727" y="22901"/>
                  </a:lnTo>
                  <a:lnTo>
                    <a:pt x="7727" y="22901"/>
                  </a:lnTo>
                  <a:cubicBezTo>
                    <a:pt x="7495" y="23650"/>
                    <a:pt x="7254" y="24399"/>
                    <a:pt x="7018" y="25148"/>
                  </a:cubicBezTo>
                  <a:cubicBezTo>
                    <a:pt x="6884" y="25549"/>
                    <a:pt x="6764" y="25924"/>
                    <a:pt x="6648" y="26276"/>
                  </a:cubicBezTo>
                  <a:cubicBezTo>
                    <a:pt x="5904" y="26673"/>
                    <a:pt x="4142" y="27609"/>
                    <a:pt x="4" y="29807"/>
                  </a:cubicBezTo>
                  <a:cubicBezTo>
                    <a:pt x="4" y="29838"/>
                    <a:pt x="0" y="29865"/>
                    <a:pt x="4" y="29896"/>
                  </a:cubicBezTo>
                  <a:cubicBezTo>
                    <a:pt x="0" y="30034"/>
                    <a:pt x="23" y="30275"/>
                    <a:pt x="72" y="30591"/>
                  </a:cubicBezTo>
                  <a:lnTo>
                    <a:pt x="6327" y="27266"/>
                  </a:lnTo>
                  <a:lnTo>
                    <a:pt x="6327" y="27266"/>
                  </a:lnTo>
                  <a:cubicBezTo>
                    <a:pt x="5707" y="29174"/>
                    <a:pt x="5386" y="30155"/>
                    <a:pt x="5225" y="30659"/>
                  </a:cubicBezTo>
                  <a:cubicBezTo>
                    <a:pt x="4682" y="30943"/>
                    <a:pt x="3429" y="31612"/>
                    <a:pt x="527" y="33151"/>
                  </a:cubicBezTo>
                  <a:cubicBezTo>
                    <a:pt x="575" y="33396"/>
                    <a:pt x="624" y="33641"/>
                    <a:pt x="673" y="33891"/>
                  </a:cubicBezTo>
                  <a:lnTo>
                    <a:pt x="4909" y="31643"/>
                  </a:lnTo>
                  <a:lnTo>
                    <a:pt x="4909" y="31643"/>
                  </a:lnTo>
                  <a:cubicBezTo>
                    <a:pt x="4561" y="32750"/>
                    <a:pt x="4223" y="33860"/>
                    <a:pt x="3910" y="34975"/>
                  </a:cubicBezTo>
                  <a:cubicBezTo>
                    <a:pt x="3576" y="35153"/>
                    <a:pt x="2836" y="35549"/>
                    <a:pt x="1190" y="36419"/>
                  </a:cubicBezTo>
                  <a:cubicBezTo>
                    <a:pt x="1239" y="36669"/>
                    <a:pt x="1293" y="36914"/>
                    <a:pt x="1346" y="37160"/>
                  </a:cubicBezTo>
                  <a:lnTo>
                    <a:pt x="3651" y="35933"/>
                  </a:lnTo>
                  <a:lnTo>
                    <a:pt x="3651" y="35933"/>
                  </a:lnTo>
                  <a:cubicBezTo>
                    <a:pt x="3531" y="36388"/>
                    <a:pt x="3416" y="36847"/>
                    <a:pt x="3304" y="37306"/>
                  </a:cubicBezTo>
                  <a:cubicBezTo>
                    <a:pt x="3161" y="37913"/>
                    <a:pt x="3027" y="38519"/>
                    <a:pt x="2912" y="39130"/>
                  </a:cubicBezTo>
                  <a:cubicBezTo>
                    <a:pt x="2764" y="39210"/>
                    <a:pt x="2470" y="39366"/>
                    <a:pt x="1877" y="39683"/>
                  </a:cubicBezTo>
                  <a:cubicBezTo>
                    <a:pt x="1931" y="39937"/>
                    <a:pt x="1984" y="40183"/>
                    <a:pt x="2029" y="40418"/>
                  </a:cubicBezTo>
                  <a:lnTo>
                    <a:pt x="2751" y="40035"/>
                  </a:lnTo>
                  <a:lnTo>
                    <a:pt x="2751" y="40035"/>
                  </a:lnTo>
                  <a:cubicBezTo>
                    <a:pt x="2733" y="40169"/>
                    <a:pt x="2711" y="40298"/>
                    <a:pt x="2694" y="40432"/>
                  </a:cubicBezTo>
                  <a:cubicBezTo>
                    <a:pt x="2573" y="41354"/>
                    <a:pt x="2497" y="42296"/>
                    <a:pt x="2568" y="43223"/>
                  </a:cubicBezTo>
                  <a:cubicBezTo>
                    <a:pt x="2577" y="43276"/>
                    <a:pt x="2587" y="43330"/>
                    <a:pt x="2595" y="43375"/>
                  </a:cubicBezTo>
                  <a:cubicBezTo>
                    <a:pt x="2550" y="42554"/>
                    <a:pt x="2630" y="41734"/>
                    <a:pt x="2760" y="40922"/>
                  </a:cubicBezTo>
                  <a:cubicBezTo>
                    <a:pt x="2818" y="41052"/>
                    <a:pt x="3001" y="41444"/>
                    <a:pt x="3554" y="42634"/>
                  </a:cubicBezTo>
                  <a:cubicBezTo>
                    <a:pt x="3737" y="42439"/>
                    <a:pt x="3910" y="42247"/>
                    <a:pt x="4079" y="42046"/>
                  </a:cubicBezTo>
                  <a:lnTo>
                    <a:pt x="2988" y="39705"/>
                  </a:lnTo>
                  <a:cubicBezTo>
                    <a:pt x="3157" y="38925"/>
                    <a:pt x="3362" y="38150"/>
                    <a:pt x="3581" y="37382"/>
                  </a:cubicBezTo>
                  <a:cubicBezTo>
                    <a:pt x="3714" y="36919"/>
                    <a:pt x="3852" y="36459"/>
                    <a:pt x="3999" y="36000"/>
                  </a:cubicBezTo>
                  <a:cubicBezTo>
                    <a:pt x="4165" y="36352"/>
                    <a:pt x="4606" y="37311"/>
                    <a:pt x="5810" y="39897"/>
                  </a:cubicBezTo>
                  <a:cubicBezTo>
                    <a:pt x="5974" y="39669"/>
                    <a:pt x="6135" y="39451"/>
                    <a:pt x="6296" y="39228"/>
                  </a:cubicBezTo>
                  <a:lnTo>
                    <a:pt x="4325" y="34993"/>
                  </a:lnTo>
                  <a:cubicBezTo>
                    <a:pt x="4695" y="33869"/>
                    <a:pt x="5092" y="32754"/>
                    <a:pt x="5497" y="31649"/>
                  </a:cubicBezTo>
                  <a:cubicBezTo>
                    <a:pt x="5738" y="32166"/>
                    <a:pt x="6349" y="33476"/>
                    <a:pt x="7888" y="36780"/>
                  </a:cubicBezTo>
                  <a:cubicBezTo>
                    <a:pt x="8039" y="36530"/>
                    <a:pt x="8186" y="36277"/>
                    <a:pt x="8333" y="36022"/>
                  </a:cubicBezTo>
                  <a:lnTo>
                    <a:pt x="5850" y="30694"/>
                  </a:lnTo>
                  <a:cubicBezTo>
                    <a:pt x="6394" y="29254"/>
                    <a:pt x="6787" y="28210"/>
                    <a:pt x="7071" y="27453"/>
                  </a:cubicBezTo>
                  <a:cubicBezTo>
                    <a:pt x="7375" y="28099"/>
                    <a:pt x="8092" y="29642"/>
                    <a:pt x="9800" y="33312"/>
                  </a:cubicBezTo>
                  <a:cubicBezTo>
                    <a:pt x="9944" y="33040"/>
                    <a:pt x="10077" y="32767"/>
                    <a:pt x="10215" y="32491"/>
                  </a:cubicBezTo>
                  <a:lnTo>
                    <a:pt x="7429" y="26498"/>
                  </a:lnTo>
                  <a:lnTo>
                    <a:pt x="7830" y="25428"/>
                  </a:lnTo>
                  <a:cubicBezTo>
                    <a:pt x="8102" y="24697"/>
                    <a:pt x="8374" y="23965"/>
                    <a:pt x="8637" y="23230"/>
                  </a:cubicBezTo>
                  <a:cubicBezTo>
                    <a:pt x="8993" y="23997"/>
                    <a:pt x="9796" y="25722"/>
                    <a:pt x="11602" y="29602"/>
                  </a:cubicBezTo>
                  <a:cubicBezTo>
                    <a:pt x="11736" y="29316"/>
                    <a:pt x="11870" y="29031"/>
                    <a:pt x="11998" y="28746"/>
                  </a:cubicBezTo>
                  <a:lnTo>
                    <a:pt x="8980" y="22253"/>
                  </a:lnTo>
                  <a:cubicBezTo>
                    <a:pt x="9306" y="21304"/>
                    <a:pt x="9609" y="20345"/>
                    <a:pt x="9872" y="19364"/>
                  </a:cubicBezTo>
                  <a:cubicBezTo>
                    <a:pt x="9934" y="19133"/>
                    <a:pt x="9987" y="18896"/>
                    <a:pt x="10041" y="18660"/>
                  </a:cubicBezTo>
                  <a:cubicBezTo>
                    <a:pt x="10491" y="19637"/>
                    <a:pt x="11428" y="21652"/>
                    <a:pt x="13362" y="25807"/>
                  </a:cubicBezTo>
                  <a:cubicBezTo>
                    <a:pt x="13457" y="25620"/>
                    <a:pt x="13537" y="25432"/>
                    <a:pt x="13626" y="25249"/>
                  </a:cubicBezTo>
                  <a:cubicBezTo>
                    <a:pt x="13675" y="25152"/>
                    <a:pt x="13720" y="25054"/>
                    <a:pt x="13764" y="24951"/>
                  </a:cubicBezTo>
                  <a:lnTo>
                    <a:pt x="10265" y="17429"/>
                  </a:lnTo>
                  <a:cubicBezTo>
                    <a:pt x="10327" y="16993"/>
                    <a:pt x="10376" y="16560"/>
                    <a:pt x="10411" y="16132"/>
                  </a:cubicBezTo>
                  <a:cubicBezTo>
                    <a:pt x="10514" y="15057"/>
                    <a:pt x="10563" y="14001"/>
                    <a:pt x="10683" y="12984"/>
                  </a:cubicBezTo>
                  <a:cubicBezTo>
                    <a:pt x="10701" y="12850"/>
                    <a:pt x="10719" y="12712"/>
                    <a:pt x="10736" y="12578"/>
                  </a:cubicBezTo>
                  <a:cubicBezTo>
                    <a:pt x="11347" y="13894"/>
                    <a:pt x="12582" y="16546"/>
                    <a:pt x="15070" y="21893"/>
                  </a:cubicBezTo>
                  <a:cubicBezTo>
                    <a:pt x="15191" y="21553"/>
                    <a:pt x="15298" y="21215"/>
                    <a:pt x="15391" y="20872"/>
                  </a:cubicBezTo>
                  <a:lnTo>
                    <a:pt x="10960" y="11352"/>
                  </a:lnTo>
                  <a:cubicBezTo>
                    <a:pt x="11062" y="10916"/>
                    <a:pt x="11183" y="10492"/>
                    <a:pt x="11335" y="10072"/>
                  </a:cubicBezTo>
                  <a:cubicBezTo>
                    <a:pt x="11566" y="9412"/>
                    <a:pt x="11860" y="8761"/>
                    <a:pt x="12185" y="8111"/>
                  </a:cubicBezTo>
                  <a:cubicBezTo>
                    <a:pt x="12730" y="9284"/>
                    <a:pt x="13849" y="11686"/>
                    <a:pt x="16136" y="16600"/>
                  </a:cubicBezTo>
                  <a:cubicBezTo>
                    <a:pt x="16198" y="16172"/>
                    <a:pt x="16266" y="15744"/>
                    <a:pt x="16342" y="15324"/>
                  </a:cubicBezTo>
                  <a:lnTo>
                    <a:pt x="12601" y="7294"/>
                  </a:lnTo>
                  <a:cubicBezTo>
                    <a:pt x="13074" y="6411"/>
                    <a:pt x="13586" y="5520"/>
                    <a:pt x="14068" y="4575"/>
                  </a:cubicBezTo>
                  <a:cubicBezTo>
                    <a:pt x="14589" y="5699"/>
                    <a:pt x="15566" y="7794"/>
                    <a:pt x="17381" y="11696"/>
                  </a:cubicBezTo>
                  <a:cubicBezTo>
                    <a:pt x="17496" y="11375"/>
                    <a:pt x="17612" y="11049"/>
                    <a:pt x="17729" y="10728"/>
                  </a:cubicBezTo>
                  <a:lnTo>
                    <a:pt x="14478" y="3746"/>
                  </a:lnTo>
                  <a:cubicBezTo>
                    <a:pt x="14830" y="3001"/>
                    <a:pt x="15146" y="2230"/>
                    <a:pt x="15418" y="1445"/>
                  </a:cubicBezTo>
                  <a:cubicBezTo>
                    <a:pt x="15512" y="1182"/>
                    <a:pt x="15597" y="914"/>
                    <a:pt x="15681" y="651"/>
                  </a:cubicBezTo>
                  <a:cubicBezTo>
                    <a:pt x="15004" y="326"/>
                    <a:pt x="14272" y="116"/>
                    <a:pt x="13528" y="27"/>
                  </a:cubicBezTo>
                  <a:cubicBezTo>
                    <a:pt x="13438" y="18"/>
                    <a:pt x="13350" y="5"/>
                    <a:pt x="1326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4682120" y="1252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5050499" y="1202739"/>
              <a:ext cx="18868" cy="18995"/>
            </a:xfrm>
            <a:custGeom>
              <a:rect b="b" l="l" r="r" t="t"/>
              <a:pathLst>
                <a:path extrusionOk="0" h="598" w="594">
                  <a:moveTo>
                    <a:pt x="295" y="0"/>
                  </a:moveTo>
                  <a:cubicBezTo>
                    <a:pt x="130" y="0"/>
                    <a:pt x="1" y="134"/>
                    <a:pt x="1" y="299"/>
                  </a:cubicBezTo>
                  <a:cubicBezTo>
                    <a:pt x="1" y="464"/>
                    <a:pt x="130" y="597"/>
                    <a:pt x="295" y="597"/>
                  </a:cubicBezTo>
                  <a:cubicBezTo>
                    <a:pt x="460" y="597"/>
                    <a:pt x="594" y="464"/>
                    <a:pt x="594" y="299"/>
                  </a:cubicBezTo>
                  <a:cubicBezTo>
                    <a:pt x="594" y="134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6989022" y="654221"/>
              <a:ext cx="340807" cy="465389"/>
            </a:xfrm>
            <a:custGeom>
              <a:rect b="b" l="l" r="r" t="t"/>
              <a:pathLst>
                <a:path extrusionOk="0" h="14651" w="10729">
                  <a:moveTo>
                    <a:pt x="6995" y="0"/>
                  </a:moveTo>
                  <a:cubicBezTo>
                    <a:pt x="6800" y="0"/>
                    <a:pt x="6607" y="28"/>
                    <a:pt x="6421" y="89"/>
                  </a:cubicBezTo>
                  <a:cubicBezTo>
                    <a:pt x="5093" y="517"/>
                    <a:pt x="4727" y="2162"/>
                    <a:pt x="4023" y="3366"/>
                  </a:cubicBezTo>
                  <a:cubicBezTo>
                    <a:pt x="3608" y="4084"/>
                    <a:pt x="3015" y="4690"/>
                    <a:pt x="2600" y="5408"/>
                  </a:cubicBezTo>
                  <a:cubicBezTo>
                    <a:pt x="2306" y="5921"/>
                    <a:pt x="2101" y="6483"/>
                    <a:pt x="1900" y="7045"/>
                  </a:cubicBezTo>
                  <a:cubicBezTo>
                    <a:pt x="964" y="9652"/>
                    <a:pt x="5" y="11882"/>
                    <a:pt x="1" y="14651"/>
                  </a:cubicBezTo>
                  <a:cubicBezTo>
                    <a:pt x="1" y="14575"/>
                    <a:pt x="3857" y="12159"/>
                    <a:pt x="4228" y="11775"/>
                  </a:cubicBezTo>
                  <a:cubicBezTo>
                    <a:pt x="5271" y="10701"/>
                    <a:pt x="6337" y="9590"/>
                    <a:pt x="6907" y="8203"/>
                  </a:cubicBezTo>
                  <a:cubicBezTo>
                    <a:pt x="6939" y="8119"/>
                    <a:pt x="6975" y="8039"/>
                    <a:pt x="7001" y="7954"/>
                  </a:cubicBezTo>
                  <a:cubicBezTo>
                    <a:pt x="7220" y="7366"/>
                    <a:pt x="7367" y="6746"/>
                    <a:pt x="7621" y="6170"/>
                  </a:cubicBezTo>
                  <a:cubicBezTo>
                    <a:pt x="8459" y="4298"/>
                    <a:pt x="10729" y="2318"/>
                    <a:pt x="8450" y="526"/>
                  </a:cubicBezTo>
                  <a:cubicBezTo>
                    <a:pt x="8038" y="202"/>
                    <a:pt x="7513" y="0"/>
                    <a:pt x="699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6989339" y="658446"/>
              <a:ext cx="288649" cy="459608"/>
            </a:xfrm>
            <a:custGeom>
              <a:rect b="b" l="l" r="r" t="t"/>
              <a:pathLst>
                <a:path extrusionOk="0" h="14469" w="9087">
                  <a:moveTo>
                    <a:pt x="7726" y="1"/>
                  </a:moveTo>
                  <a:cubicBezTo>
                    <a:pt x="7683" y="94"/>
                    <a:pt x="7633" y="183"/>
                    <a:pt x="7588" y="277"/>
                  </a:cubicBezTo>
                  <a:cubicBezTo>
                    <a:pt x="7459" y="549"/>
                    <a:pt x="7339" y="834"/>
                    <a:pt x="7236" y="1115"/>
                  </a:cubicBezTo>
                  <a:lnTo>
                    <a:pt x="4588" y="2088"/>
                  </a:lnTo>
                  <a:cubicBezTo>
                    <a:pt x="4534" y="2199"/>
                    <a:pt x="4481" y="2310"/>
                    <a:pt x="4427" y="2426"/>
                  </a:cubicBezTo>
                  <a:cubicBezTo>
                    <a:pt x="5907" y="1886"/>
                    <a:pt x="6701" y="1592"/>
                    <a:pt x="7129" y="1436"/>
                  </a:cubicBezTo>
                  <a:lnTo>
                    <a:pt x="7129" y="1436"/>
                  </a:lnTo>
                  <a:cubicBezTo>
                    <a:pt x="7010" y="1806"/>
                    <a:pt x="6911" y="2172"/>
                    <a:pt x="6804" y="2524"/>
                  </a:cubicBezTo>
                  <a:lnTo>
                    <a:pt x="3759" y="3634"/>
                  </a:lnTo>
                  <a:cubicBezTo>
                    <a:pt x="3670" y="3763"/>
                    <a:pt x="3576" y="3893"/>
                    <a:pt x="3482" y="4018"/>
                  </a:cubicBezTo>
                  <a:cubicBezTo>
                    <a:pt x="5346" y="3335"/>
                    <a:pt x="6255" y="3006"/>
                    <a:pt x="6701" y="2841"/>
                  </a:cubicBezTo>
                  <a:lnTo>
                    <a:pt x="6701" y="2841"/>
                  </a:lnTo>
                  <a:cubicBezTo>
                    <a:pt x="6617" y="3095"/>
                    <a:pt x="6528" y="3340"/>
                    <a:pt x="6416" y="3572"/>
                  </a:cubicBezTo>
                  <a:cubicBezTo>
                    <a:pt x="6345" y="3719"/>
                    <a:pt x="6269" y="3862"/>
                    <a:pt x="6180" y="4000"/>
                  </a:cubicBezTo>
                  <a:lnTo>
                    <a:pt x="2569" y="5319"/>
                  </a:lnTo>
                  <a:cubicBezTo>
                    <a:pt x="2501" y="5432"/>
                    <a:pt x="2443" y="5547"/>
                    <a:pt x="2386" y="5667"/>
                  </a:cubicBezTo>
                  <a:cubicBezTo>
                    <a:pt x="4415" y="4928"/>
                    <a:pt x="5421" y="4557"/>
                    <a:pt x="5921" y="4374"/>
                  </a:cubicBezTo>
                  <a:lnTo>
                    <a:pt x="5921" y="4374"/>
                  </a:lnTo>
                  <a:cubicBezTo>
                    <a:pt x="5890" y="4415"/>
                    <a:pt x="5859" y="4455"/>
                    <a:pt x="5827" y="4495"/>
                  </a:cubicBezTo>
                  <a:cubicBezTo>
                    <a:pt x="5596" y="4790"/>
                    <a:pt x="5337" y="5074"/>
                    <a:pt x="5083" y="5382"/>
                  </a:cubicBezTo>
                  <a:cubicBezTo>
                    <a:pt x="4985" y="5498"/>
                    <a:pt x="4886" y="5627"/>
                    <a:pt x="4789" y="5757"/>
                  </a:cubicBezTo>
                  <a:lnTo>
                    <a:pt x="1931" y="6800"/>
                  </a:lnTo>
                  <a:cubicBezTo>
                    <a:pt x="1917" y="6836"/>
                    <a:pt x="1904" y="6876"/>
                    <a:pt x="1890" y="6912"/>
                  </a:cubicBezTo>
                  <a:cubicBezTo>
                    <a:pt x="1868" y="6983"/>
                    <a:pt x="1841" y="7054"/>
                    <a:pt x="1814" y="7126"/>
                  </a:cubicBezTo>
                  <a:cubicBezTo>
                    <a:pt x="3393" y="6546"/>
                    <a:pt x="4156" y="6270"/>
                    <a:pt x="4526" y="6131"/>
                  </a:cubicBezTo>
                  <a:lnTo>
                    <a:pt x="4526" y="6131"/>
                  </a:lnTo>
                  <a:cubicBezTo>
                    <a:pt x="4481" y="6207"/>
                    <a:pt x="4432" y="6282"/>
                    <a:pt x="4388" y="6358"/>
                  </a:cubicBezTo>
                  <a:cubicBezTo>
                    <a:pt x="4205" y="6679"/>
                    <a:pt x="4035" y="7010"/>
                    <a:pt x="3870" y="7340"/>
                  </a:cubicBezTo>
                  <a:lnTo>
                    <a:pt x="1409" y="8241"/>
                  </a:lnTo>
                  <a:cubicBezTo>
                    <a:pt x="1369" y="8348"/>
                    <a:pt x="1328" y="8455"/>
                    <a:pt x="1289" y="8566"/>
                  </a:cubicBezTo>
                  <a:cubicBezTo>
                    <a:pt x="2760" y="8027"/>
                    <a:pt x="3415" y="7786"/>
                    <a:pt x="3709" y="7679"/>
                  </a:cubicBezTo>
                  <a:lnTo>
                    <a:pt x="3709" y="7679"/>
                  </a:lnTo>
                  <a:cubicBezTo>
                    <a:pt x="3585" y="7937"/>
                    <a:pt x="3464" y="8200"/>
                    <a:pt x="3349" y="8459"/>
                  </a:cubicBezTo>
                  <a:lnTo>
                    <a:pt x="3174" y="8842"/>
                  </a:lnTo>
                  <a:lnTo>
                    <a:pt x="900" y="9671"/>
                  </a:lnTo>
                  <a:cubicBezTo>
                    <a:pt x="865" y="9778"/>
                    <a:pt x="830" y="9885"/>
                    <a:pt x="793" y="9992"/>
                  </a:cubicBezTo>
                  <a:cubicBezTo>
                    <a:pt x="2189" y="9484"/>
                    <a:pt x="2773" y="9270"/>
                    <a:pt x="3023" y="9181"/>
                  </a:cubicBezTo>
                  <a:lnTo>
                    <a:pt x="3023" y="9181"/>
                  </a:lnTo>
                  <a:cubicBezTo>
                    <a:pt x="2898" y="9449"/>
                    <a:pt x="2729" y="9823"/>
                    <a:pt x="2497" y="10336"/>
                  </a:cubicBezTo>
                  <a:lnTo>
                    <a:pt x="472" y="11076"/>
                  </a:lnTo>
                  <a:cubicBezTo>
                    <a:pt x="446" y="11178"/>
                    <a:pt x="419" y="11285"/>
                    <a:pt x="392" y="11388"/>
                  </a:cubicBezTo>
                  <a:cubicBezTo>
                    <a:pt x="1649" y="10929"/>
                    <a:pt x="2145" y="10746"/>
                    <a:pt x="2341" y="10675"/>
                  </a:cubicBezTo>
                  <a:lnTo>
                    <a:pt x="2341" y="10675"/>
                  </a:lnTo>
                  <a:cubicBezTo>
                    <a:pt x="2162" y="11067"/>
                    <a:pt x="1975" y="11459"/>
                    <a:pt x="1779" y="11847"/>
                  </a:cubicBezTo>
                  <a:lnTo>
                    <a:pt x="174" y="12435"/>
                  </a:lnTo>
                  <a:cubicBezTo>
                    <a:pt x="156" y="12534"/>
                    <a:pt x="143" y="12632"/>
                    <a:pt x="124" y="12735"/>
                  </a:cubicBezTo>
                  <a:cubicBezTo>
                    <a:pt x="1106" y="12373"/>
                    <a:pt x="1472" y="12240"/>
                    <a:pt x="1605" y="12190"/>
                  </a:cubicBezTo>
                  <a:lnTo>
                    <a:pt x="1605" y="12190"/>
                  </a:lnTo>
                  <a:cubicBezTo>
                    <a:pt x="1520" y="12347"/>
                    <a:pt x="1440" y="12503"/>
                    <a:pt x="1355" y="12659"/>
                  </a:cubicBezTo>
                  <a:cubicBezTo>
                    <a:pt x="1213" y="12913"/>
                    <a:pt x="1065" y="13167"/>
                    <a:pt x="905" y="13412"/>
                  </a:cubicBezTo>
                  <a:lnTo>
                    <a:pt x="17" y="13738"/>
                  </a:lnTo>
                  <a:cubicBezTo>
                    <a:pt x="9" y="13836"/>
                    <a:pt x="5" y="13929"/>
                    <a:pt x="0" y="14028"/>
                  </a:cubicBezTo>
                  <a:cubicBezTo>
                    <a:pt x="455" y="13863"/>
                    <a:pt x="602" y="13809"/>
                    <a:pt x="651" y="13791"/>
                  </a:cubicBezTo>
                  <a:lnTo>
                    <a:pt x="651" y="13791"/>
                  </a:lnTo>
                  <a:cubicBezTo>
                    <a:pt x="474" y="14030"/>
                    <a:pt x="284" y="14261"/>
                    <a:pt x="63" y="14464"/>
                  </a:cubicBezTo>
                  <a:lnTo>
                    <a:pt x="63" y="14464"/>
                  </a:lnTo>
                  <a:cubicBezTo>
                    <a:pt x="75" y="14454"/>
                    <a:pt x="91" y="14446"/>
                    <a:pt x="102" y="14433"/>
                  </a:cubicBezTo>
                  <a:cubicBezTo>
                    <a:pt x="361" y="14211"/>
                    <a:pt x="589" y="13947"/>
                    <a:pt x="793" y="13680"/>
                  </a:cubicBezTo>
                  <a:cubicBezTo>
                    <a:pt x="824" y="13639"/>
                    <a:pt x="851" y="13600"/>
                    <a:pt x="883" y="13559"/>
                  </a:cubicBezTo>
                  <a:lnTo>
                    <a:pt x="972" y="13845"/>
                  </a:lnTo>
                  <a:cubicBezTo>
                    <a:pt x="1044" y="13796"/>
                    <a:pt x="1119" y="13746"/>
                    <a:pt x="1199" y="13698"/>
                  </a:cubicBezTo>
                  <a:cubicBezTo>
                    <a:pt x="1128" y="13462"/>
                    <a:pt x="1092" y="13345"/>
                    <a:pt x="1075" y="13287"/>
                  </a:cubicBezTo>
                  <a:cubicBezTo>
                    <a:pt x="1204" y="13096"/>
                    <a:pt x="1324" y="12904"/>
                    <a:pt x="1445" y="12708"/>
                  </a:cubicBezTo>
                  <a:cubicBezTo>
                    <a:pt x="1534" y="12561"/>
                    <a:pt x="1623" y="12414"/>
                    <a:pt x="1713" y="12262"/>
                  </a:cubicBezTo>
                  <a:lnTo>
                    <a:pt x="1989" y="13180"/>
                  </a:lnTo>
                  <a:cubicBezTo>
                    <a:pt x="2069" y="13127"/>
                    <a:pt x="2145" y="13077"/>
                    <a:pt x="2221" y="13029"/>
                  </a:cubicBezTo>
                  <a:cubicBezTo>
                    <a:pt x="2024" y="12378"/>
                    <a:pt x="1931" y="12083"/>
                    <a:pt x="1890" y="11950"/>
                  </a:cubicBezTo>
                  <a:cubicBezTo>
                    <a:pt x="2100" y="11579"/>
                    <a:pt x="2301" y="11201"/>
                    <a:pt x="2497" y="10826"/>
                  </a:cubicBezTo>
                  <a:lnTo>
                    <a:pt x="3014" y="12507"/>
                  </a:lnTo>
                  <a:cubicBezTo>
                    <a:pt x="3090" y="12454"/>
                    <a:pt x="3166" y="12404"/>
                    <a:pt x="3242" y="12351"/>
                  </a:cubicBezTo>
                  <a:cubicBezTo>
                    <a:pt x="2890" y="11201"/>
                    <a:pt x="2733" y="10706"/>
                    <a:pt x="2670" y="10488"/>
                  </a:cubicBezTo>
                  <a:cubicBezTo>
                    <a:pt x="2756" y="10318"/>
                    <a:pt x="2929" y="9980"/>
                    <a:pt x="3264" y="9324"/>
                  </a:cubicBezTo>
                  <a:lnTo>
                    <a:pt x="4022" y="11807"/>
                  </a:lnTo>
                  <a:cubicBezTo>
                    <a:pt x="4115" y="11736"/>
                    <a:pt x="4182" y="11682"/>
                    <a:pt x="4218" y="11642"/>
                  </a:cubicBezTo>
                  <a:cubicBezTo>
                    <a:pt x="4227" y="11638"/>
                    <a:pt x="4236" y="11629"/>
                    <a:pt x="4244" y="11620"/>
                  </a:cubicBezTo>
                  <a:cubicBezTo>
                    <a:pt x="3740" y="9980"/>
                    <a:pt x="3526" y="9279"/>
                    <a:pt x="3433" y="8984"/>
                  </a:cubicBezTo>
                  <a:cubicBezTo>
                    <a:pt x="3495" y="8864"/>
                    <a:pt x="3563" y="8735"/>
                    <a:pt x="3629" y="8597"/>
                  </a:cubicBezTo>
                  <a:cubicBezTo>
                    <a:pt x="3763" y="8342"/>
                    <a:pt x="3897" y="8084"/>
                    <a:pt x="4030" y="7830"/>
                  </a:cubicBezTo>
                  <a:lnTo>
                    <a:pt x="4962" y="10867"/>
                  </a:lnTo>
                  <a:cubicBezTo>
                    <a:pt x="5030" y="10791"/>
                    <a:pt x="5100" y="10715"/>
                    <a:pt x="5168" y="10639"/>
                  </a:cubicBezTo>
                  <a:cubicBezTo>
                    <a:pt x="4570" y="8690"/>
                    <a:pt x="4316" y="7856"/>
                    <a:pt x="4205" y="7504"/>
                  </a:cubicBezTo>
                  <a:cubicBezTo>
                    <a:pt x="4378" y="7188"/>
                    <a:pt x="4557" y="6881"/>
                    <a:pt x="4748" y="6582"/>
                  </a:cubicBezTo>
                  <a:cubicBezTo>
                    <a:pt x="4775" y="6537"/>
                    <a:pt x="4802" y="6492"/>
                    <a:pt x="4833" y="6452"/>
                  </a:cubicBezTo>
                  <a:lnTo>
                    <a:pt x="5863" y="9809"/>
                  </a:lnTo>
                  <a:cubicBezTo>
                    <a:pt x="5930" y="9725"/>
                    <a:pt x="5993" y="9636"/>
                    <a:pt x="6059" y="9546"/>
                  </a:cubicBezTo>
                  <a:cubicBezTo>
                    <a:pt x="5413" y="7447"/>
                    <a:pt x="5141" y="6560"/>
                    <a:pt x="5030" y="6185"/>
                  </a:cubicBezTo>
                  <a:cubicBezTo>
                    <a:pt x="5244" y="5917"/>
                    <a:pt x="5489" y="5667"/>
                    <a:pt x="5738" y="5413"/>
                  </a:cubicBezTo>
                  <a:lnTo>
                    <a:pt x="6693" y="8517"/>
                  </a:lnTo>
                  <a:cubicBezTo>
                    <a:pt x="6751" y="8401"/>
                    <a:pt x="6808" y="8280"/>
                    <a:pt x="6862" y="8160"/>
                  </a:cubicBezTo>
                  <a:cubicBezTo>
                    <a:pt x="6314" y="6381"/>
                    <a:pt x="6064" y="5570"/>
                    <a:pt x="5952" y="5199"/>
                  </a:cubicBezTo>
                  <a:cubicBezTo>
                    <a:pt x="6055" y="5088"/>
                    <a:pt x="6162" y="4977"/>
                    <a:pt x="6269" y="4864"/>
                  </a:cubicBezTo>
                  <a:cubicBezTo>
                    <a:pt x="6403" y="4718"/>
                    <a:pt x="6532" y="4562"/>
                    <a:pt x="6656" y="4397"/>
                  </a:cubicBezTo>
                  <a:lnTo>
                    <a:pt x="7362" y="6698"/>
                  </a:lnTo>
                  <a:cubicBezTo>
                    <a:pt x="7405" y="6560"/>
                    <a:pt x="7455" y="6416"/>
                    <a:pt x="7508" y="6282"/>
                  </a:cubicBezTo>
                  <a:cubicBezTo>
                    <a:pt x="7152" y="5115"/>
                    <a:pt x="6956" y="4473"/>
                    <a:pt x="6849" y="4121"/>
                  </a:cubicBezTo>
                  <a:cubicBezTo>
                    <a:pt x="6897" y="4040"/>
                    <a:pt x="6951" y="3960"/>
                    <a:pt x="6996" y="3875"/>
                  </a:cubicBezTo>
                  <a:cubicBezTo>
                    <a:pt x="7170" y="3568"/>
                    <a:pt x="7308" y="3251"/>
                    <a:pt x="7432" y="2934"/>
                  </a:cubicBezTo>
                  <a:lnTo>
                    <a:pt x="8101" y="5123"/>
                  </a:lnTo>
                  <a:cubicBezTo>
                    <a:pt x="8164" y="5021"/>
                    <a:pt x="8226" y="4923"/>
                    <a:pt x="8288" y="4821"/>
                  </a:cubicBezTo>
                  <a:cubicBezTo>
                    <a:pt x="7932" y="3656"/>
                    <a:pt x="7718" y="2956"/>
                    <a:pt x="7588" y="2537"/>
                  </a:cubicBezTo>
                  <a:cubicBezTo>
                    <a:pt x="7695" y="2248"/>
                    <a:pt x="7798" y="1962"/>
                    <a:pt x="7905" y="1686"/>
                  </a:cubicBezTo>
                  <a:cubicBezTo>
                    <a:pt x="7977" y="1516"/>
                    <a:pt x="8048" y="1351"/>
                    <a:pt x="8124" y="1191"/>
                  </a:cubicBezTo>
                  <a:lnTo>
                    <a:pt x="8913" y="3768"/>
                  </a:lnTo>
                  <a:cubicBezTo>
                    <a:pt x="8975" y="3656"/>
                    <a:pt x="9033" y="3541"/>
                    <a:pt x="9087" y="3429"/>
                  </a:cubicBezTo>
                  <a:cubicBezTo>
                    <a:pt x="8672" y="2078"/>
                    <a:pt x="8436" y="1298"/>
                    <a:pt x="8298" y="852"/>
                  </a:cubicBezTo>
                  <a:cubicBezTo>
                    <a:pt x="8325" y="798"/>
                    <a:pt x="8356" y="745"/>
                    <a:pt x="8387" y="691"/>
                  </a:cubicBezTo>
                  <a:cubicBezTo>
                    <a:pt x="8432" y="611"/>
                    <a:pt x="8476" y="536"/>
                    <a:pt x="8525" y="460"/>
                  </a:cubicBezTo>
                  <a:cubicBezTo>
                    <a:pt x="8498" y="437"/>
                    <a:pt x="8471" y="419"/>
                    <a:pt x="8449" y="397"/>
                  </a:cubicBezTo>
                  <a:cubicBezTo>
                    <a:pt x="8231" y="228"/>
                    <a:pt x="7985" y="94"/>
                    <a:pt x="7726" y="1"/>
                  </a:cubicBezTo>
                  <a:close/>
                  <a:moveTo>
                    <a:pt x="63" y="14464"/>
                  </a:moveTo>
                  <a:cubicBezTo>
                    <a:pt x="61" y="14466"/>
                    <a:pt x="60" y="14467"/>
                    <a:pt x="58" y="14469"/>
                  </a:cubicBezTo>
                  <a:cubicBezTo>
                    <a:pt x="60" y="14467"/>
                    <a:pt x="61" y="14466"/>
                    <a:pt x="63" y="14464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1197659" y="-195080"/>
              <a:ext cx="1469481" cy="2163959"/>
            </a:xfrm>
            <a:custGeom>
              <a:rect b="b" l="l" r="r" t="t"/>
              <a:pathLst>
                <a:path extrusionOk="0" h="68124" w="46261">
                  <a:moveTo>
                    <a:pt x="13852" y="1"/>
                  </a:moveTo>
                  <a:cubicBezTo>
                    <a:pt x="13309" y="1"/>
                    <a:pt x="12761" y="56"/>
                    <a:pt x="12222" y="118"/>
                  </a:cubicBezTo>
                  <a:cubicBezTo>
                    <a:pt x="10224" y="350"/>
                    <a:pt x="8147" y="697"/>
                    <a:pt x="6502" y="1862"/>
                  </a:cubicBezTo>
                  <a:cubicBezTo>
                    <a:pt x="1" y="6463"/>
                    <a:pt x="6966" y="17405"/>
                    <a:pt x="9186" y="22457"/>
                  </a:cubicBezTo>
                  <a:cubicBezTo>
                    <a:pt x="9913" y="24110"/>
                    <a:pt x="10640" y="25774"/>
                    <a:pt x="11068" y="27526"/>
                  </a:cubicBezTo>
                  <a:cubicBezTo>
                    <a:pt x="11531" y="29429"/>
                    <a:pt x="11638" y="31401"/>
                    <a:pt x="11946" y="33340"/>
                  </a:cubicBezTo>
                  <a:cubicBezTo>
                    <a:pt x="12669" y="37901"/>
                    <a:pt x="14599" y="42770"/>
                    <a:pt x="17680" y="46279"/>
                  </a:cubicBezTo>
                  <a:cubicBezTo>
                    <a:pt x="20240" y="49187"/>
                    <a:pt x="23842" y="50724"/>
                    <a:pt x="26566" y="53525"/>
                  </a:cubicBezTo>
                  <a:cubicBezTo>
                    <a:pt x="29687" y="56731"/>
                    <a:pt x="31319" y="61345"/>
                    <a:pt x="35363" y="63650"/>
                  </a:cubicBezTo>
                  <a:cubicBezTo>
                    <a:pt x="38596" y="65488"/>
                    <a:pt x="42805" y="66589"/>
                    <a:pt x="46260" y="68123"/>
                  </a:cubicBezTo>
                  <a:cubicBezTo>
                    <a:pt x="44495" y="64261"/>
                    <a:pt x="42707" y="60333"/>
                    <a:pt x="42105" y="56133"/>
                  </a:cubicBezTo>
                  <a:cubicBezTo>
                    <a:pt x="41712" y="53395"/>
                    <a:pt x="41829" y="50605"/>
                    <a:pt x="41459" y="47872"/>
                  </a:cubicBezTo>
                  <a:cubicBezTo>
                    <a:pt x="40304" y="39386"/>
                    <a:pt x="35110" y="31771"/>
                    <a:pt x="30931" y="24093"/>
                  </a:cubicBezTo>
                  <a:cubicBezTo>
                    <a:pt x="29813" y="22041"/>
                    <a:pt x="28764" y="19982"/>
                    <a:pt x="27887" y="17909"/>
                  </a:cubicBezTo>
                  <a:cubicBezTo>
                    <a:pt x="25327" y="11840"/>
                    <a:pt x="22915" y="6587"/>
                    <a:pt x="17939" y="1897"/>
                  </a:cubicBezTo>
                  <a:cubicBezTo>
                    <a:pt x="17270" y="1259"/>
                    <a:pt x="16548" y="627"/>
                    <a:pt x="15682" y="296"/>
                  </a:cubicBezTo>
                  <a:cubicBezTo>
                    <a:pt x="15095" y="74"/>
                    <a:pt x="14477" y="1"/>
                    <a:pt x="138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1355308" y="-178880"/>
              <a:ext cx="1312657" cy="2147568"/>
            </a:xfrm>
            <a:custGeom>
              <a:rect b="b" l="l" r="r" t="t"/>
              <a:pathLst>
                <a:path extrusionOk="0" h="67608" w="41324">
                  <a:moveTo>
                    <a:pt x="4798" y="0"/>
                  </a:moveTo>
                  <a:cubicBezTo>
                    <a:pt x="3763" y="237"/>
                    <a:pt x="2769" y="580"/>
                    <a:pt x="1882" y="1133"/>
                  </a:cubicBezTo>
                  <a:lnTo>
                    <a:pt x="2238" y="1685"/>
                  </a:lnTo>
                  <a:cubicBezTo>
                    <a:pt x="2421" y="1971"/>
                    <a:pt x="2592" y="2234"/>
                    <a:pt x="2752" y="2484"/>
                  </a:cubicBezTo>
                  <a:cubicBezTo>
                    <a:pt x="2310" y="4130"/>
                    <a:pt x="1495" y="7139"/>
                    <a:pt x="1" y="12664"/>
                  </a:cubicBezTo>
                  <a:cubicBezTo>
                    <a:pt x="170" y="13140"/>
                    <a:pt x="353" y="13613"/>
                    <a:pt x="544" y="14086"/>
                  </a:cubicBezTo>
                  <a:lnTo>
                    <a:pt x="3403" y="3496"/>
                  </a:lnTo>
                  <a:lnTo>
                    <a:pt x="5235" y="6340"/>
                  </a:lnTo>
                  <a:cubicBezTo>
                    <a:pt x="5364" y="6546"/>
                    <a:pt x="5498" y="6746"/>
                    <a:pt x="5632" y="6951"/>
                  </a:cubicBezTo>
                  <a:cubicBezTo>
                    <a:pt x="5181" y="8614"/>
                    <a:pt x="4294" y="11905"/>
                    <a:pt x="2528" y="18437"/>
                  </a:cubicBezTo>
                  <a:cubicBezTo>
                    <a:pt x="2734" y="18852"/>
                    <a:pt x="2934" y="19258"/>
                    <a:pt x="3127" y="19646"/>
                  </a:cubicBezTo>
                  <a:lnTo>
                    <a:pt x="6283" y="7964"/>
                  </a:lnTo>
                  <a:cubicBezTo>
                    <a:pt x="6920" y="8966"/>
                    <a:pt x="7545" y="9966"/>
                    <a:pt x="8142" y="10978"/>
                  </a:cubicBezTo>
                  <a:cubicBezTo>
                    <a:pt x="8253" y="11170"/>
                    <a:pt x="8365" y="11361"/>
                    <a:pt x="8472" y="11553"/>
                  </a:cubicBezTo>
                  <a:cubicBezTo>
                    <a:pt x="8027" y="13203"/>
                    <a:pt x="7086" y="16685"/>
                    <a:pt x="5101" y="24015"/>
                  </a:cubicBezTo>
                  <a:cubicBezTo>
                    <a:pt x="5298" y="24492"/>
                    <a:pt x="5475" y="24970"/>
                    <a:pt x="5641" y="25451"/>
                  </a:cubicBezTo>
                  <a:cubicBezTo>
                    <a:pt x="5641" y="25451"/>
                    <a:pt x="5641" y="25446"/>
                    <a:pt x="9097" y="12668"/>
                  </a:cubicBezTo>
                  <a:cubicBezTo>
                    <a:pt x="9645" y="13680"/>
                    <a:pt x="10153" y="14705"/>
                    <a:pt x="10599" y="15753"/>
                  </a:cubicBezTo>
                  <a:cubicBezTo>
                    <a:pt x="10772" y="16154"/>
                    <a:pt x="10938" y="16556"/>
                    <a:pt x="11093" y="16961"/>
                  </a:cubicBezTo>
                  <a:cubicBezTo>
                    <a:pt x="10550" y="18986"/>
                    <a:pt x="9387" y="23284"/>
                    <a:pt x="6920" y="32420"/>
                  </a:cubicBezTo>
                  <a:cubicBezTo>
                    <a:pt x="6938" y="32558"/>
                    <a:pt x="6961" y="32696"/>
                    <a:pt x="6983" y="32830"/>
                  </a:cubicBezTo>
                  <a:cubicBezTo>
                    <a:pt x="7068" y="33374"/>
                    <a:pt x="7170" y="33918"/>
                    <a:pt x="7290" y="34462"/>
                  </a:cubicBezTo>
                  <a:lnTo>
                    <a:pt x="11629" y="18397"/>
                  </a:lnTo>
                  <a:cubicBezTo>
                    <a:pt x="11919" y="19208"/>
                    <a:pt x="12196" y="20029"/>
                    <a:pt x="12472" y="20858"/>
                  </a:cubicBezTo>
                  <a:cubicBezTo>
                    <a:pt x="12775" y="21768"/>
                    <a:pt x="13073" y="22686"/>
                    <a:pt x="13386" y="23600"/>
                  </a:cubicBezTo>
                  <a:cubicBezTo>
                    <a:pt x="12842" y="25620"/>
                    <a:pt x="11647" y="30057"/>
                    <a:pt x="9016" y="39803"/>
                  </a:cubicBezTo>
                  <a:cubicBezTo>
                    <a:pt x="9194" y="40223"/>
                    <a:pt x="9391" y="40641"/>
                    <a:pt x="9595" y="41052"/>
                  </a:cubicBezTo>
                  <a:lnTo>
                    <a:pt x="13912" y="25090"/>
                  </a:lnTo>
                  <a:cubicBezTo>
                    <a:pt x="14042" y="25437"/>
                    <a:pt x="14170" y="25785"/>
                    <a:pt x="14304" y="26133"/>
                  </a:cubicBezTo>
                  <a:cubicBezTo>
                    <a:pt x="14759" y="27297"/>
                    <a:pt x="15277" y="28456"/>
                    <a:pt x="15861" y="29571"/>
                  </a:cubicBezTo>
                  <a:cubicBezTo>
                    <a:pt x="15415" y="31216"/>
                    <a:pt x="14349" y="35162"/>
                    <a:pt x="11794" y="44633"/>
                  </a:cubicBezTo>
                  <a:cubicBezTo>
                    <a:pt x="12017" y="44927"/>
                    <a:pt x="12249" y="45216"/>
                    <a:pt x="12480" y="45497"/>
                  </a:cubicBezTo>
                  <a:lnTo>
                    <a:pt x="16480" y="30699"/>
                  </a:lnTo>
                  <a:cubicBezTo>
                    <a:pt x="16583" y="30872"/>
                    <a:pt x="16685" y="31047"/>
                    <a:pt x="16788" y="31220"/>
                  </a:cubicBezTo>
                  <a:cubicBezTo>
                    <a:pt x="17394" y="32232"/>
                    <a:pt x="18041" y="33214"/>
                    <a:pt x="18701" y="34173"/>
                  </a:cubicBezTo>
                  <a:cubicBezTo>
                    <a:pt x="18335" y="35527"/>
                    <a:pt x="17399" y="39001"/>
                    <a:pt x="14999" y="47891"/>
                  </a:cubicBezTo>
                  <a:cubicBezTo>
                    <a:pt x="15250" y="48084"/>
                    <a:pt x="15503" y="48284"/>
                    <a:pt x="15762" y="48471"/>
                  </a:cubicBezTo>
                  <a:lnTo>
                    <a:pt x="19370" y="35126"/>
                  </a:lnTo>
                  <a:cubicBezTo>
                    <a:pt x="20132" y="36210"/>
                    <a:pt x="20907" y="37276"/>
                    <a:pt x="21657" y="38355"/>
                  </a:cubicBezTo>
                  <a:cubicBezTo>
                    <a:pt x="21345" y="39505"/>
                    <a:pt x="20533" y="42514"/>
                    <a:pt x="18415" y="50358"/>
                  </a:cubicBezTo>
                  <a:cubicBezTo>
                    <a:pt x="18670" y="50545"/>
                    <a:pt x="18932" y="50737"/>
                    <a:pt x="19187" y="50924"/>
                  </a:cubicBezTo>
                  <a:lnTo>
                    <a:pt x="22321" y="39326"/>
                  </a:lnTo>
                  <a:cubicBezTo>
                    <a:pt x="22558" y="39678"/>
                    <a:pt x="22790" y="40036"/>
                    <a:pt x="23021" y="40392"/>
                  </a:cubicBezTo>
                  <a:cubicBezTo>
                    <a:pt x="23556" y="41221"/>
                    <a:pt x="24047" y="42065"/>
                    <a:pt x="24506" y="42929"/>
                  </a:cubicBezTo>
                  <a:cubicBezTo>
                    <a:pt x="24239" y="43928"/>
                    <a:pt x="23539" y="46505"/>
                    <a:pt x="21741" y="53157"/>
                  </a:cubicBezTo>
                  <a:cubicBezTo>
                    <a:pt x="21982" y="53416"/>
                    <a:pt x="22223" y="53684"/>
                    <a:pt x="22451" y="53951"/>
                  </a:cubicBezTo>
                  <a:lnTo>
                    <a:pt x="25108" y="44119"/>
                  </a:lnTo>
                  <a:cubicBezTo>
                    <a:pt x="25282" y="44477"/>
                    <a:pt x="25447" y="44837"/>
                    <a:pt x="25607" y="45203"/>
                  </a:cubicBezTo>
                  <a:cubicBezTo>
                    <a:pt x="26102" y="46304"/>
                    <a:pt x="26583" y="47410"/>
                    <a:pt x="27083" y="48512"/>
                  </a:cubicBezTo>
                  <a:cubicBezTo>
                    <a:pt x="26860" y="49341"/>
                    <a:pt x="26276" y="51499"/>
                    <a:pt x="24760" y="57117"/>
                  </a:cubicBezTo>
                  <a:cubicBezTo>
                    <a:pt x="24974" y="57442"/>
                    <a:pt x="25202" y="57763"/>
                    <a:pt x="25420" y="58080"/>
                  </a:cubicBezTo>
                  <a:cubicBezTo>
                    <a:pt x="25420" y="58080"/>
                    <a:pt x="25420" y="58075"/>
                    <a:pt x="27663" y="49782"/>
                  </a:cubicBezTo>
                  <a:cubicBezTo>
                    <a:pt x="27739" y="49938"/>
                    <a:pt x="27810" y="50095"/>
                    <a:pt x="27886" y="50255"/>
                  </a:cubicBezTo>
                  <a:cubicBezTo>
                    <a:pt x="28461" y="51476"/>
                    <a:pt x="29067" y="52690"/>
                    <a:pt x="29719" y="53880"/>
                  </a:cubicBezTo>
                  <a:cubicBezTo>
                    <a:pt x="29549" y="54509"/>
                    <a:pt x="29081" y="56243"/>
                    <a:pt x="27779" y="61053"/>
                  </a:cubicBezTo>
                  <a:cubicBezTo>
                    <a:pt x="28011" y="61304"/>
                    <a:pt x="28256" y="61535"/>
                    <a:pt x="28505" y="61763"/>
                  </a:cubicBezTo>
                  <a:lnTo>
                    <a:pt x="30338" y="54990"/>
                  </a:lnTo>
                  <a:cubicBezTo>
                    <a:pt x="31030" y="56194"/>
                    <a:pt x="31765" y="57371"/>
                    <a:pt x="32554" y="58512"/>
                  </a:cubicBezTo>
                  <a:cubicBezTo>
                    <a:pt x="32442" y="58927"/>
                    <a:pt x="32117" y="60117"/>
                    <a:pt x="31190" y="63564"/>
                  </a:cubicBezTo>
                  <a:cubicBezTo>
                    <a:pt x="31452" y="63702"/>
                    <a:pt x="31720" y="63836"/>
                    <a:pt x="32001" y="63961"/>
                  </a:cubicBezTo>
                  <a:lnTo>
                    <a:pt x="33218" y="59448"/>
                  </a:lnTo>
                  <a:cubicBezTo>
                    <a:pt x="33308" y="59574"/>
                    <a:pt x="33401" y="59699"/>
                    <a:pt x="33495" y="59819"/>
                  </a:cubicBezTo>
                  <a:cubicBezTo>
                    <a:pt x="34154" y="60706"/>
                    <a:pt x="34855" y="61562"/>
                    <a:pt x="35590" y="62387"/>
                  </a:cubicBezTo>
                  <a:cubicBezTo>
                    <a:pt x="35533" y="62601"/>
                    <a:pt x="35358" y="63239"/>
                    <a:pt x="34846" y="65147"/>
                  </a:cubicBezTo>
                  <a:cubicBezTo>
                    <a:pt x="35123" y="65254"/>
                    <a:pt x="35399" y="65352"/>
                    <a:pt x="35685" y="65459"/>
                  </a:cubicBezTo>
                  <a:lnTo>
                    <a:pt x="36300" y="63158"/>
                  </a:lnTo>
                  <a:cubicBezTo>
                    <a:pt x="37097" y="64010"/>
                    <a:pt x="37936" y="64821"/>
                    <a:pt x="38809" y="65593"/>
                  </a:cubicBezTo>
                  <a:cubicBezTo>
                    <a:pt x="38792" y="65655"/>
                    <a:pt x="38739" y="65856"/>
                    <a:pt x="38556" y="66511"/>
                  </a:cubicBezTo>
                  <a:cubicBezTo>
                    <a:pt x="38841" y="66618"/>
                    <a:pt x="39117" y="66725"/>
                    <a:pt x="39393" y="66828"/>
                  </a:cubicBezTo>
                  <a:lnTo>
                    <a:pt x="39558" y="66231"/>
                  </a:lnTo>
                  <a:cubicBezTo>
                    <a:pt x="40134" y="66712"/>
                    <a:pt x="40718" y="67171"/>
                    <a:pt x="41324" y="67608"/>
                  </a:cubicBezTo>
                  <a:cubicBezTo>
                    <a:pt x="39523" y="66212"/>
                    <a:pt x="37869" y="64638"/>
                    <a:pt x="36370" y="62936"/>
                  </a:cubicBezTo>
                  <a:lnTo>
                    <a:pt x="36370" y="62936"/>
                  </a:lnTo>
                  <a:cubicBezTo>
                    <a:pt x="36710" y="63029"/>
                    <a:pt x="37543" y="63261"/>
                    <a:pt x="39612" y="63827"/>
                  </a:cubicBezTo>
                  <a:cubicBezTo>
                    <a:pt x="39465" y="63475"/>
                    <a:pt x="39327" y="63132"/>
                    <a:pt x="39184" y="62780"/>
                  </a:cubicBezTo>
                  <a:lnTo>
                    <a:pt x="35358" y="61741"/>
                  </a:lnTo>
                  <a:cubicBezTo>
                    <a:pt x="34802" y="61053"/>
                    <a:pt x="34271" y="60349"/>
                    <a:pt x="33763" y="59627"/>
                  </a:cubicBezTo>
                  <a:cubicBezTo>
                    <a:pt x="33343" y="59030"/>
                    <a:pt x="32938" y="58423"/>
                    <a:pt x="32549" y="57804"/>
                  </a:cubicBezTo>
                  <a:lnTo>
                    <a:pt x="32549" y="57804"/>
                  </a:lnTo>
                  <a:cubicBezTo>
                    <a:pt x="33067" y="57946"/>
                    <a:pt x="34422" y="58316"/>
                    <a:pt x="37953" y="59279"/>
                  </a:cubicBezTo>
                  <a:cubicBezTo>
                    <a:pt x="37856" y="58954"/>
                    <a:pt x="37762" y="58619"/>
                    <a:pt x="37677" y="58285"/>
                  </a:cubicBezTo>
                  <a:lnTo>
                    <a:pt x="31872" y="56698"/>
                  </a:lnTo>
                  <a:cubicBezTo>
                    <a:pt x="31158" y="55485"/>
                    <a:pt x="30494" y="54246"/>
                    <a:pt x="29870" y="52984"/>
                  </a:cubicBezTo>
                  <a:lnTo>
                    <a:pt x="29870" y="52984"/>
                  </a:lnTo>
                  <a:cubicBezTo>
                    <a:pt x="30534" y="53162"/>
                    <a:pt x="32304" y="53648"/>
                    <a:pt x="37053" y="54945"/>
                  </a:cubicBezTo>
                  <a:cubicBezTo>
                    <a:pt x="37017" y="54633"/>
                    <a:pt x="36986" y="54312"/>
                    <a:pt x="36963" y="53996"/>
                  </a:cubicBezTo>
                  <a:lnTo>
                    <a:pt x="29361" y="51918"/>
                  </a:lnTo>
                  <a:cubicBezTo>
                    <a:pt x="29058" y="51276"/>
                    <a:pt x="28768" y="50625"/>
                    <a:pt x="28483" y="49974"/>
                  </a:cubicBezTo>
                  <a:cubicBezTo>
                    <a:pt x="28242" y="49426"/>
                    <a:pt x="28011" y="48877"/>
                    <a:pt x="27779" y="48325"/>
                  </a:cubicBezTo>
                  <a:lnTo>
                    <a:pt x="27779" y="48325"/>
                  </a:lnTo>
                  <a:cubicBezTo>
                    <a:pt x="28590" y="48547"/>
                    <a:pt x="30797" y="49149"/>
                    <a:pt x="36776" y="50786"/>
                  </a:cubicBezTo>
                  <a:cubicBezTo>
                    <a:pt x="36763" y="50473"/>
                    <a:pt x="36745" y="50157"/>
                    <a:pt x="36728" y="49844"/>
                  </a:cubicBezTo>
                  <a:lnTo>
                    <a:pt x="27351" y="47286"/>
                  </a:lnTo>
                  <a:cubicBezTo>
                    <a:pt x="27021" y="46483"/>
                    <a:pt x="26696" y="45680"/>
                    <a:pt x="26365" y="44874"/>
                  </a:cubicBezTo>
                  <a:cubicBezTo>
                    <a:pt x="26204" y="44485"/>
                    <a:pt x="26040" y="44102"/>
                    <a:pt x="25871" y="43714"/>
                  </a:cubicBezTo>
                  <a:lnTo>
                    <a:pt x="25871" y="43714"/>
                  </a:lnTo>
                  <a:cubicBezTo>
                    <a:pt x="26838" y="43977"/>
                    <a:pt x="29433" y="44686"/>
                    <a:pt x="36380" y="46586"/>
                  </a:cubicBezTo>
                  <a:cubicBezTo>
                    <a:pt x="36321" y="46259"/>
                    <a:pt x="36263" y="45934"/>
                    <a:pt x="36201" y="45617"/>
                  </a:cubicBezTo>
                  <a:cubicBezTo>
                    <a:pt x="36201" y="45617"/>
                    <a:pt x="36201" y="45613"/>
                    <a:pt x="25389" y="42657"/>
                  </a:cubicBezTo>
                  <a:cubicBezTo>
                    <a:pt x="24934" y="41703"/>
                    <a:pt x="24448" y="40758"/>
                    <a:pt x="23913" y="39853"/>
                  </a:cubicBezTo>
                  <a:cubicBezTo>
                    <a:pt x="23735" y="39550"/>
                    <a:pt x="23556" y="39246"/>
                    <a:pt x="23378" y="38943"/>
                  </a:cubicBezTo>
                  <a:lnTo>
                    <a:pt x="23378" y="38943"/>
                  </a:lnTo>
                  <a:cubicBezTo>
                    <a:pt x="24599" y="39277"/>
                    <a:pt x="27653" y="40112"/>
                    <a:pt x="35305" y="42203"/>
                  </a:cubicBezTo>
                  <a:cubicBezTo>
                    <a:pt x="35198" y="41863"/>
                    <a:pt x="35082" y="41530"/>
                    <a:pt x="34962" y="41186"/>
                  </a:cubicBezTo>
                  <a:lnTo>
                    <a:pt x="22691" y="37828"/>
                  </a:lnTo>
                  <a:cubicBezTo>
                    <a:pt x="21884" y="36535"/>
                    <a:pt x="21045" y="35269"/>
                    <a:pt x="20239" y="33998"/>
                  </a:cubicBezTo>
                  <a:lnTo>
                    <a:pt x="20239" y="33998"/>
                  </a:lnTo>
                  <a:cubicBezTo>
                    <a:pt x="21683" y="34391"/>
                    <a:pt x="25165" y="35344"/>
                    <a:pt x="33539" y="37637"/>
                  </a:cubicBezTo>
                  <a:cubicBezTo>
                    <a:pt x="33378" y="37280"/>
                    <a:pt x="33214" y="36932"/>
                    <a:pt x="33049" y="36580"/>
                  </a:cubicBezTo>
                  <a:lnTo>
                    <a:pt x="19543" y="32883"/>
                  </a:lnTo>
                  <a:cubicBezTo>
                    <a:pt x="19053" y="32081"/>
                    <a:pt x="18580" y="31274"/>
                    <a:pt x="18139" y="30454"/>
                  </a:cubicBezTo>
                  <a:cubicBezTo>
                    <a:pt x="17898" y="30026"/>
                    <a:pt x="17675" y="29593"/>
                    <a:pt x="17466" y="29152"/>
                  </a:cubicBezTo>
                  <a:lnTo>
                    <a:pt x="17466" y="29152"/>
                  </a:lnTo>
                  <a:cubicBezTo>
                    <a:pt x="18964" y="29562"/>
                    <a:pt x="22558" y="30543"/>
                    <a:pt x="31185" y="32901"/>
                  </a:cubicBezTo>
                  <a:cubicBezTo>
                    <a:pt x="30989" y="32541"/>
                    <a:pt x="30797" y="32175"/>
                    <a:pt x="30596" y="31818"/>
                  </a:cubicBezTo>
                  <a:lnTo>
                    <a:pt x="16984" y="28094"/>
                  </a:lnTo>
                  <a:cubicBezTo>
                    <a:pt x="16493" y="26954"/>
                    <a:pt x="16075" y="25777"/>
                    <a:pt x="15695" y="24577"/>
                  </a:cubicBezTo>
                  <a:lnTo>
                    <a:pt x="15695" y="24577"/>
                  </a:lnTo>
                  <a:cubicBezTo>
                    <a:pt x="17158" y="24978"/>
                    <a:pt x="20564" y="25910"/>
                    <a:pt x="28492" y="28082"/>
                  </a:cubicBezTo>
                  <a:cubicBezTo>
                    <a:pt x="28283" y="27711"/>
                    <a:pt x="28077" y="27345"/>
                    <a:pt x="27873" y="26985"/>
                  </a:cubicBezTo>
                  <a:cubicBezTo>
                    <a:pt x="27873" y="26985"/>
                    <a:pt x="27867" y="26985"/>
                    <a:pt x="15379" y="23569"/>
                  </a:cubicBezTo>
                  <a:cubicBezTo>
                    <a:pt x="15053" y="22482"/>
                    <a:pt x="14746" y="21375"/>
                    <a:pt x="14438" y="20261"/>
                  </a:cubicBezTo>
                  <a:cubicBezTo>
                    <a:pt x="14425" y="20221"/>
                    <a:pt x="14416" y="20181"/>
                    <a:pt x="14402" y="20136"/>
                  </a:cubicBezTo>
                  <a:lnTo>
                    <a:pt x="14402" y="20136"/>
                  </a:lnTo>
                  <a:cubicBezTo>
                    <a:pt x="15834" y="20529"/>
                    <a:pt x="18954" y="21385"/>
                    <a:pt x="25781" y="23248"/>
                  </a:cubicBezTo>
                  <a:cubicBezTo>
                    <a:pt x="25589" y="22892"/>
                    <a:pt x="25398" y="22530"/>
                    <a:pt x="25210" y="22169"/>
                  </a:cubicBezTo>
                  <a:lnTo>
                    <a:pt x="14117" y="19138"/>
                  </a:lnTo>
                  <a:cubicBezTo>
                    <a:pt x="13783" y="17982"/>
                    <a:pt x="13431" y="16827"/>
                    <a:pt x="13025" y="15673"/>
                  </a:cubicBezTo>
                  <a:lnTo>
                    <a:pt x="13025" y="15673"/>
                  </a:lnTo>
                  <a:cubicBezTo>
                    <a:pt x="14464" y="16065"/>
                    <a:pt x="17407" y="16872"/>
                    <a:pt x="23414" y="18513"/>
                  </a:cubicBezTo>
                  <a:cubicBezTo>
                    <a:pt x="23253" y="18165"/>
                    <a:pt x="23101" y="17817"/>
                    <a:pt x="22955" y="17461"/>
                  </a:cubicBezTo>
                  <a:lnTo>
                    <a:pt x="12641" y="14643"/>
                  </a:lnTo>
                  <a:cubicBezTo>
                    <a:pt x="12173" y="13413"/>
                    <a:pt x="11629" y="12213"/>
                    <a:pt x="11050" y="11045"/>
                  </a:cubicBezTo>
                  <a:lnTo>
                    <a:pt x="11050" y="11045"/>
                  </a:lnTo>
                  <a:cubicBezTo>
                    <a:pt x="12610" y="11473"/>
                    <a:pt x="15615" y="12293"/>
                    <a:pt x="21399" y="13872"/>
                  </a:cubicBezTo>
                  <a:cubicBezTo>
                    <a:pt x="21238" y="13520"/>
                    <a:pt x="21072" y="13167"/>
                    <a:pt x="20907" y="12814"/>
                  </a:cubicBezTo>
                  <a:cubicBezTo>
                    <a:pt x="20907" y="12814"/>
                    <a:pt x="20903" y="12814"/>
                    <a:pt x="10501" y="9970"/>
                  </a:cubicBezTo>
                  <a:cubicBezTo>
                    <a:pt x="10457" y="9890"/>
                    <a:pt x="10416" y="9814"/>
                    <a:pt x="10377" y="9738"/>
                  </a:cubicBezTo>
                  <a:cubicBezTo>
                    <a:pt x="9747" y="8548"/>
                    <a:pt x="9092" y="7388"/>
                    <a:pt x="8428" y="6243"/>
                  </a:cubicBezTo>
                  <a:lnTo>
                    <a:pt x="8428" y="6243"/>
                  </a:lnTo>
                  <a:cubicBezTo>
                    <a:pt x="10104" y="6702"/>
                    <a:pt x="13221" y="7549"/>
                    <a:pt x="19008" y="9132"/>
                  </a:cubicBezTo>
                  <a:cubicBezTo>
                    <a:pt x="18794" y="8762"/>
                    <a:pt x="18576" y="8396"/>
                    <a:pt x="18349" y="8030"/>
                  </a:cubicBezTo>
                  <a:lnTo>
                    <a:pt x="7790" y="5146"/>
                  </a:lnTo>
                  <a:cubicBezTo>
                    <a:pt x="7737" y="5052"/>
                    <a:pt x="7683" y="4959"/>
                    <a:pt x="7630" y="4869"/>
                  </a:cubicBezTo>
                  <a:cubicBezTo>
                    <a:pt x="6644" y="3179"/>
                    <a:pt x="6011" y="2087"/>
                    <a:pt x="5596" y="1378"/>
                  </a:cubicBezTo>
                  <a:lnTo>
                    <a:pt x="5596" y="1378"/>
                  </a:lnTo>
                  <a:cubicBezTo>
                    <a:pt x="7268" y="1837"/>
                    <a:pt x="10237" y="2649"/>
                    <a:pt x="15526" y="4093"/>
                  </a:cubicBezTo>
                  <a:cubicBezTo>
                    <a:pt x="15182" y="3688"/>
                    <a:pt x="14826" y="3278"/>
                    <a:pt x="14456" y="2876"/>
                  </a:cubicBezTo>
                  <a:lnTo>
                    <a:pt x="4959" y="281"/>
                  </a:lnTo>
                  <a:lnTo>
                    <a:pt x="4847" y="90"/>
                  </a:lnTo>
                  <a:cubicBezTo>
                    <a:pt x="4829" y="58"/>
                    <a:pt x="4812" y="31"/>
                    <a:pt x="479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4078903" y="-305940"/>
              <a:ext cx="870520" cy="2139246"/>
            </a:xfrm>
            <a:custGeom>
              <a:rect b="b" l="l" r="r" t="t"/>
              <a:pathLst>
                <a:path extrusionOk="0" h="67346" w="27405">
                  <a:moveTo>
                    <a:pt x="18729" y="1"/>
                  </a:moveTo>
                  <a:cubicBezTo>
                    <a:pt x="12325" y="1"/>
                    <a:pt x="10402" y="10680"/>
                    <a:pt x="8873" y="15152"/>
                  </a:cubicBezTo>
                  <a:cubicBezTo>
                    <a:pt x="8361" y="16672"/>
                    <a:pt x="7835" y="18197"/>
                    <a:pt x="7064" y="19606"/>
                  </a:cubicBezTo>
                  <a:cubicBezTo>
                    <a:pt x="6225" y="21131"/>
                    <a:pt x="5106" y="22486"/>
                    <a:pt x="4143" y="23940"/>
                  </a:cubicBezTo>
                  <a:cubicBezTo>
                    <a:pt x="1878" y="27365"/>
                    <a:pt x="211" y="31711"/>
                    <a:pt x="121" y="35858"/>
                  </a:cubicBezTo>
                  <a:cubicBezTo>
                    <a:pt x="54" y="39300"/>
                    <a:pt x="1485" y="42474"/>
                    <a:pt x="1588" y="45948"/>
                  </a:cubicBezTo>
                  <a:cubicBezTo>
                    <a:pt x="1703" y="49921"/>
                    <a:pt x="1" y="53924"/>
                    <a:pt x="1263" y="57862"/>
                  </a:cubicBezTo>
                  <a:cubicBezTo>
                    <a:pt x="2279" y="61010"/>
                    <a:pt x="4374" y="64261"/>
                    <a:pt x="5712" y="67346"/>
                  </a:cubicBezTo>
                  <a:cubicBezTo>
                    <a:pt x="6876" y="63752"/>
                    <a:pt x="8066" y="60104"/>
                    <a:pt x="10198" y="56992"/>
                  </a:cubicBezTo>
                  <a:cubicBezTo>
                    <a:pt x="11585" y="54964"/>
                    <a:pt x="13341" y="53202"/>
                    <a:pt x="14742" y="51191"/>
                  </a:cubicBezTo>
                  <a:cubicBezTo>
                    <a:pt x="19084" y="44941"/>
                    <a:pt x="20261" y="36835"/>
                    <a:pt x="22134" y="29295"/>
                  </a:cubicBezTo>
                  <a:cubicBezTo>
                    <a:pt x="22634" y="27275"/>
                    <a:pt x="23186" y="25299"/>
                    <a:pt x="23860" y="23414"/>
                  </a:cubicBezTo>
                  <a:cubicBezTo>
                    <a:pt x="25826" y="17903"/>
                    <a:pt x="27404" y="13007"/>
                    <a:pt x="26968" y="6947"/>
                  </a:cubicBezTo>
                  <a:cubicBezTo>
                    <a:pt x="26910" y="6127"/>
                    <a:pt x="26820" y="5280"/>
                    <a:pt x="26450" y="4539"/>
                  </a:cubicBezTo>
                  <a:cubicBezTo>
                    <a:pt x="25982" y="3613"/>
                    <a:pt x="25130" y="2957"/>
                    <a:pt x="24292" y="2346"/>
                  </a:cubicBezTo>
                  <a:cubicBezTo>
                    <a:pt x="22843" y="1298"/>
                    <a:pt x="21274" y="277"/>
                    <a:pt x="19499" y="50"/>
                  </a:cubicBezTo>
                  <a:cubicBezTo>
                    <a:pt x="19236" y="17"/>
                    <a:pt x="18979" y="1"/>
                    <a:pt x="18729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4083160" y="-302255"/>
              <a:ext cx="854796" cy="2135847"/>
            </a:xfrm>
            <a:custGeom>
              <a:rect b="b" l="l" r="r" t="t"/>
              <a:pathLst>
                <a:path extrusionOk="0" h="67239" w="26910">
                  <a:moveTo>
                    <a:pt x="19717" y="1"/>
                  </a:moveTo>
                  <a:lnTo>
                    <a:pt x="19619" y="576"/>
                  </a:lnTo>
                  <a:cubicBezTo>
                    <a:pt x="19570" y="871"/>
                    <a:pt x="19520" y="1147"/>
                    <a:pt x="19477" y="1406"/>
                  </a:cubicBezTo>
                  <a:cubicBezTo>
                    <a:pt x="18201" y="2217"/>
                    <a:pt x="15855" y="3697"/>
                    <a:pt x="11558" y="6421"/>
                  </a:cubicBezTo>
                  <a:cubicBezTo>
                    <a:pt x="11383" y="6831"/>
                    <a:pt x="11219" y="7255"/>
                    <a:pt x="11058" y="7674"/>
                  </a:cubicBezTo>
                  <a:lnTo>
                    <a:pt x="19294" y="2462"/>
                  </a:lnTo>
                  <a:lnTo>
                    <a:pt x="18785" y="5423"/>
                  </a:lnTo>
                  <a:cubicBezTo>
                    <a:pt x="18750" y="5637"/>
                    <a:pt x="18714" y="5851"/>
                    <a:pt x="18678" y="6061"/>
                  </a:cubicBezTo>
                  <a:cubicBezTo>
                    <a:pt x="17386" y="6880"/>
                    <a:pt x="14822" y="8504"/>
                    <a:pt x="9743" y="11718"/>
                  </a:cubicBezTo>
                  <a:cubicBezTo>
                    <a:pt x="9627" y="12111"/>
                    <a:pt x="9515" y="12503"/>
                    <a:pt x="9408" y="12869"/>
                  </a:cubicBezTo>
                  <a:lnTo>
                    <a:pt x="18495" y="7117"/>
                  </a:lnTo>
                  <a:lnTo>
                    <a:pt x="18495" y="7117"/>
                  </a:lnTo>
                  <a:cubicBezTo>
                    <a:pt x="18312" y="8156"/>
                    <a:pt x="18121" y="9191"/>
                    <a:pt x="17902" y="10207"/>
                  </a:cubicBezTo>
                  <a:cubicBezTo>
                    <a:pt x="17858" y="10399"/>
                    <a:pt x="17818" y="10590"/>
                    <a:pt x="17773" y="10782"/>
                  </a:cubicBezTo>
                  <a:cubicBezTo>
                    <a:pt x="16489" y="11598"/>
                    <a:pt x="13778" y="13311"/>
                    <a:pt x="8076" y="16922"/>
                  </a:cubicBezTo>
                  <a:cubicBezTo>
                    <a:pt x="7919" y="17350"/>
                    <a:pt x="7749" y="17769"/>
                    <a:pt x="7567" y="18184"/>
                  </a:cubicBezTo>
                  <a:lnTo>
                    <a:pt x="17510" y="11887"/>
                  </a:lnTo>
                  <a:lnTo>
                    <a:pt x="17510" y="11887"/>
                  </a:lnTo>
                  <a:cubicBezTo>
                    <a:pt x="17260" y="12877"/>
                    <a:pt x="16979" y="13858"/>
                    <a:pt x="16641" y="14813"/>
                  </a:cubicBezTo>
                  <a:cubicBezTo>
                    <a:pt x="16516" y="15178"/>
                    <a:pt x="16382" y="15540"/>
                    <a:pt x="16240" y="15906"/>
                  </a:cubicBezTo>
                  <a:cubicBezTo>
                    <a:pt x="14665" y="16900"/>
                    <a:pt x="11321" y="19017"/>
                    <a:pt x="4214" y="23516"/>
                  </a:cubicBezTo>
                  <a:cubicBezTo>
                    <a:pt x="4147" y="23619"/>
                    <a:pt x="4076" y="23722"/>
                    <a:pt x="4009" y="23824"/>
                  </a:cubicBezTo>
                  <a:cubicBezTo>
                    <a:pt x="3742" y="24230"/>
                    <a:pt x="3479" y="24644"/>
                    <a:pt x="3228" y="25076"/>
                  </a:cubicBezTo>
                  <a:lnTo>
                    <a:pt x="15727" y="17163"/>
                  </a:lnTo>
                  <a:lnTo>
                    <a:pt x="15727" y="17163"/>
                  </a:lnTo>
                  <a:cubicBezTo>
                    <a:pt x="15433" y="17867"/>
                    <a:pt x="15116" y="18571"/>
                    <a:pt x="14799" y="19281"/>
                  </a:cubicBezTo>
                  <a:cubicBezTo>
                    <a:pt x="14451" y="20061"/>
                    <a:pt x="14095" y="20837"/>
                    <a:pt x="13752" y="21631"/>
                  </a:cubicBezTo>
                  <a:cubicBezTo>
                    <a:pt x="12182" y="22625"/>
                    <a:pt x="8731" y="24809"/>
                    <a:pt x="1151" y="29611"/>
                  </a:cubicBezTo>
                  <a:cubicBezTo>
                    <a:pt x="1017" y="29990"/>
                    <a:pt x="892" y="30387"/>
                    <a:pt x="781" y="30780"/>
                  </a:cubicBezTo>
                  <a:lnTo>
                    <a:pt x="13198" y="22919"/>
                  </a:lnTo>
                  <a:lnTo>
                    <a:pt x="13198" y="22919"/>
                  </a:lnTo>
                  <a:cubicBezTo>
                    <a:pt x="13073" y="23222"/>
                    <a:pt x="12949" y="23530"/>
                    <a:pt x="12832" y="23837"/>
                  </a:cubicBezTo>
                  <a:cubicBezTo>
                    <a:pt x="12427" y="24872"/>
                    <a:pt x="12070" y="25942"/>
                    <a:pt x="11780" y="27025"/>
                  </a:cubicBezTo>
                  <a:cubicBezTo>
                    <a:pt x="10505" y="27832"/>
                    <a:pt x="7434" y="29776"/>
                    <a:pt x="67" y="34445"/>
                  </a:cubicBezTo>
                  <a:cubicBezTo>
                    <a:pt x="36" y="34770"/>
                    <a:pt x="14" y="35100"/>
                    <a:pt x="1" y="35421"/>
                  </a:cubicBezTo>
                  <a:lnTo>
                    <a:pt x="11513" y="28136"/>
                  </a:lnTo>
                  <a:lnTo>
                    <a:pt x="11513" y="28136"/>
                  </a:lnTo>
                  <a:cubicBezTo>
                    <a:pt x="11473" y="28309"/>
                    <a:pt x="11437" y="28483"/>
                    <a:pt x="11402" y="28661"/>
                  </a:cubicBezTo>
                  <a:cubicBezTo>
                    <a:pt x="11188" y="29692"/>
                    <a:pt x="11023" y="30717"/>
                    <a:pt x="10879" y="31747"/>
                  </a:cubicBezTo>
                  <a:cubicBezTo>
                    <a:pt x="9823" y="32412"/>
                    <a:pt x="7125" y="34124"/>
                    <a:pt x="210" y="38502"/>
                  </a:cubicBezTo>
                  <a:cubicBezTo>
                    <a:pt x="254" y="38783"/>
                    <a:pt x="304" y="39068"/>
                    <a:pt x="357" y="39341"/>
                  </a:cubicBezTo>
                  <a:lnTo>
                    <a:pt x="10741" y="32772"/>
                  </a:lnTo>
                  <a:lnTo>
                    <a:pt x="10741" y="32772"/>
                  </a:lnTo>
                  <a:cubicBezTo>
                    <a:pt x="10590" y="33941"/>
                    <a:pt x="10457" y="35104"/>
                    <a:pt x="10300" y="36259"/>
                  </a:cubicBezTo>
                  <a:cubicBezTo>
                    <a:pt x="9404" y="36826"/>
                    <a:pt x="7063" y="38310"/>
                    <a:pt x="964" y="42171"/>
                  </a:cubicBezTo>
                  <a:cubicBezTo>
                    <a:pt x="1017" y="42448"/>
                    <a:pt x="1075" y="42733"/>
                    <a:pt x="1129" y="43006"/>
                  </a:cubicBezTo>
                  <a:lnTo>
                    <a:pt x="10148" y="37298"/>
                  </a:lnTo>
                  <a:lnTo>
                    <a:pt x="10148" y="37298"/>
                  </a:lnTo>
                  <a:cubicBezTo>
                    <a:pt x="10095" y="37668"/>
                    <a:pt x="10033" y="38043"/>
                    <a:pt x="9965" y="38413"/>
                  </a:cubicBezTo>
                  <a:cubicBezTo>
                    <a:pt x="9819" y="39278"/>
                    <a:pt x="9636" y="40125"/>
                    <a:pt x="9418" y="40967"/>
                  </a:cubicBezTo>
                  <a:cubicBezTo>
                    <a:pt x="8642" y="41463"/>
                    <a:pt x="6635" y="42729"/>
                    <a:pt x="1458" y="46006"/>
                  </a:cubicBezTo>
                  <a:cubicBezTo>
                    <a:pt x="1462" y="46323"/>
                    <a:pt x="1458" y="46639"/>
                    <a:pt x="1445" y="46951"/>
                  </a:cubicBezTo>
                  <a:lnTo>
                    <a:pt x="9097" y="42109"/>
                  </a:lnTo>
                  <a:lnTo>
                    <a:pt x="9097" y="42109"/>
                  </a:lnTo>
                  <a:cubicBezTo>
                    <a:pt x="8994" y="42448"/>
                    <a:pt x="8887" y="42782"/>
                    <a:pt x="8771" y="43121"/>
                  </a:cubicBezTo>
                  <a:cubicBezTo>
                    <a:pt x="8436" y="44138"/>
                    <a:pt x="8089" y="45150"/>
                    <a:pt x="7749" y="46175"/>
                  </a:cubicBezTo>
                  <a:cubicBezTo>
                    <a:pt x="7103" y="46581"/>
                    <a:pt x="5422" y="47647"/>
                    <a:pt x="1053" y="50416"/>
                  </a:cubicBezTo>
                  <a:cubicBezTo>
                    <a:pt x="1003" y="50754"/>
                    <a:pt x="954" y="51102"/>
                    <a:pt x="915" y="51441"/>
                  </a:cubicBezTo>
                  <a:lnTo>
                    <a:pt x="7366" y="47353"/>
                  </a:lnTo>
                  <a:lnTo>
                    <a:pt x="7366" y="47353"/>
                  </a:lnTo>
                  <a:cubicBezTo>
                    <a:pt x="7321" y="47500"/>
                    <a:pt x="7273" y="47647"/>
                    <a:pt x="7228" y="47799"/>
                  </a:cubicBezTo>
                  <a:cubicBezTo>
                    <a:pt x="6872" y="48945"/>
                    <a:pt x="6541" y="50104"/>
                    <a:pt x="6247" y="51272"/>
                  </a:cubicBezTo>
                  <a:cubicBezTo>
                    <a:pt x="5761" y="51579"/>
                    <a:pt x="4411" y="52436"/>
                    <a:pt x="665" y="54808"/>
                  </a:cubicBezTo>
                  <a:cubicBezTo>
                    <a:pt x="670" y="55111"/>
                    <a:pt x="692" y="55409"/>
                    <a:pt x="719" y="55708"/>
                  </a:cubicBezTo>
                  <a:lnTo>
                    <a:pt x="5989" y="52373"/>
                  </a:lnTo>
                  <a:lnTo>
                    <a:pt x="5989" y="52373"/>
                  </a:lnTo>
                  <a:cubicBezTo>
                    <a:pt x="5716" y="53577"/>
                    <a:pt x="5489" y="54790"/>
                    <a:pt x="5320" y="56012"/>
                  </a:cubicBezTo>
                  <a:cubicBezTo>
                    <a:pt x="4999" y="56212"/>
                    <a:pt x="4071" y="56800"/>
                    <a:pt x="1392" y="58500"/>
                  </a:cubicBezTo>
                  <a:cubicBezTo>
                    <a:pt x="1481" y="58749"/>
                    <a:pt x="1579" y="58998"/>
                    <a:pt x="1686" y="59249"/>
                  </a:cubicBezTo>
                  <a:lnTo>
                    <a:pt x="5195" y="57024"/>
                  </a:lnTo>
                  <a:lnTo>
                    <a:pt x="5195" y="57024"/>
                  </a:lnTo>
                  <a:cubicBezTo>
                    <a:pt x="5181" y="57162"/>
                    <a:pt x="5164" y="57296"/>
                    <a:pt x="5150" y="57434"/>
                  </a:cubicBezTo>
                  <a:cubicBezTo>
                    <a:pt x="5053" y="58410"/>
                    <a:pt x="4999" y="59391"/>
                    <a:pt x="4981" y="60372"/>
                  </a:cubicBezTo>
                  <a:cubicBezTo>
                    <a:pt x="4816" y="60479"/>
                    <a:pt x="4321" y="60796"/>
                    <a:pt x="2836" y="61737"/>
                  </a:cubicBezTo>
                  <a:cubicBezTo>
                    <a:pt x="2952" y="61973"/>
                    <a:pt x="3073" y="62200"/>
                    <a:pt x="3197" y="62441"/>
                  </a:cubicBezTo>
                  <a:lnTo>
                    <a:pt x="4981" y="61309"/>
                  </a:lnTo>
                  <a:cubicBezTo>
                    <a:pt x="4994" y="62343"/>
                    <a:pt x="5057" y="63377"/>
                    <a:pt x="5164" y="64408"/>
                  </a:cubicBezTo>
                  <a:cubicBezTo>
                    <a:pt x="5115" y="64439"/>
                    <a:pt x="4958" y="64536"/>
                    <a:pt x="4446" y="64857"/>
                  </a:cubicBezTo>
                  <a:cubicBezTo>
                    <a:pt x="4566" y="65098"/>
                    <a:pt x="4687" y="65335"/>
                    <a:pt x="4802" y="65571"/>
                  </a:cubicBezTo>
                  <a:lnTo>
                    <a:pt x="5271" y="65277"/>
                  </a:lnTo>
                  <a:cubicBezTo>
                    <a:pt x="5360" y="65937"/>
                    <a:pt x="5467" y="66588"/>
                    <a:pt x="5596" y="67238"/>
                  </a:cubicBezTo>
                  <a:cubicBezTo>
                    <a:pt x="5261" y="65241"/>
                    <a:pt x="5119" y="63221"/>
                    <a:pt x="5164" y="61202"/>
                  </a:cubicBezTo>
                  <a:lnTo>
                    <a:pt x="5164" y="61202"/>
                  </a:lnTo>
                  <a:cubicBezTo>
                    <a:pt x="5329" y="61469"/>
                    <a:pt x="5739" y="62120"/>
                    <a:pt x="6751" y="63734"/>
                  </a:cubicBezTo>
                  <a:cubicBezTo>
                    <a:pt x="6866" y="63418"/>
                    <a:pt x="6983" y="63105"/>
                    <a:pt x="7099" y="62793"/>
                  </a:cubicBezTo>
                  <a:lnTo>
                    <a:pt x="5222" y="59811"/>
                  </a:lnTo>
                  <a:cubicBezTo>
                    <a:pt x="5267" y="59025"/>
                    <a:pt x="5342" y="58245"/>
                    <a:pt x="5444" y="57469"/>
                  </a:cubicBezTo>
                  <a:cubicBezTo>
                    <a:pt x="5529" y="56823"/>
                    <a:pt x="5627" y="56185"/>
                    <a:pt x="5743" y="55547"/>
                  </a:cubicBezTo>
                  <a:cubicBezTo>
                    <a:pt x="5998" y="55949"/>
                    <a:pt x="6662" y="57006"/>
                    <a:pt x="8397" y="59761"/>
                  </a:cubicBezTo>
                  <a:cubicBezTo>
                    <a:pt x="8530" y="59485"/>
                    <a:pt x="8669" y="59212"/>
                    <a:pt x="8815" y="58941"/>
                  </a:cubicBezTo>
                  <a:lnTo>
                    <a:pt x="5967" y="54411"/>
                  </a:lnTo>
                  <a:cubicBezTo>
                    <a:pt x="6224" y="53189"/>
                    <a:pt x="6537" y="51976"/>
                    <a:pt x="6889" y="50777"/>
                  </a:cubicBezTo>
                  <a:cubicBezTo>
                    <a:pt x="7214" y="51294"/>
                    <a:pt x="8084" y="52676"/>
                    <a:pt x="10412" y="56382"/>
                  </a:cubicBezTo>
                  <a:cubicBezTo>
                    <a:pt x="10577" y="56154"/>
                    <a:pt x="10751" y="55922"/>
                    <a:pt x="10924" y="55704"/>
                  </a:cubicBezTo>
                  <a:lnTo>
                    <a:pt x="7193" y="49774"/>
                  </a:lnTo>
                  <a:cubicBezTo>
                    <a:pt x="7384" y="49172"/>
                    <a:pt x="7580" y="48570"/>
                    <a:pt x="7786" y="47972"/>
                  </a:cubicBezTo>
                  <a:cubicBezTo>
                    <a:pt x="7959" y="47473"/>
                    <a:pt x="8138" y="46969"/>
                    <a:pt x="8321" y="46470"/>
                  </a:cubicBezTo>
                  <a:cubicBezTo>
                    <a:pt x="8718" y="47103"/>
                    <a:pt x="9796" y="48824"/>
                    <a:pt x="12735" y="53487"/>
                  </a:cubicBezTo>
                  <a:cubicBezTo>
                    <a:pt x="12908" y="53273"/>
                    <a:pt x="13087" y="53055"/>
                    <a:pt x="13266" y="52841"/>
                  </a:cubicBezTo>
                  <a:lnTo>
                    <a:pt x="8664" y="45529"/>
                  </a:lnTo>
                  <a:cubicBezTo>
                    <a:pt x="8926" y="44811"/>
                    <a:pt x="9199" y="44089"/>
                    <a:pt x="9461" y="43358"/>
                  </a:cubicBezTo>
                  <a:cubicBezTo>
                    <a:pt x="9591" y="43010"/>
                    <a:pt x="9716" y="42658"/>
                    <a:pt x="9836" y="42301"/>
                  </a:cubicBezTo>
                  <a:cubicBezTo>
                    <a:pt x="10313" y="43059"/>
                    <a:pt x="11589" y="45083"/>
                    <a:pt x="14995" y="50501"/>
                  </a:cubicBezTo>
                  <a:cubicBezTo>
                    <a:pt x="15156" y="50250"/>
                    <a:pt x="15312" y="50005"/>
                    <a:pt x="15464" y="49756"/>
                  </a:cubicBezTo>
                  <a:lnTo>
                    <a:pt x="10157" y="41320"/>
                  </a:lnTo>
                  <a:cubicBezTo>
                    <a:pt x="10438" y="40424"/>
                    <a:pt x="10684" y="39510"/>
                    <a:pt x="10875" y="38596"/>
                  </a:cubicBezTo>
                  <a:cubicBezTo>
                    <a:pt x="10947" y="38292"/>
                    <a:pt x="11009" y="37985"/>
                    <a:pt x="11072" y="37682"/>
                  </a:cubicBezTo>
                  <a:cubicBezTo>
                    <a:pt x="11673" y="38631"/>
                    <a:pt x="13172" y="41016"/>
                    <a:pt x="16925" y="46982"/>
                  </a:cubicBezTo>
                  <a:cubicBezTo>
                    <a:pt x="17059" y="46698"/>
                    <a:pt x="17184" y="46408"/>
                    <a:pt x="17314" y="46113"/>
                  </a:cubicBezTo>
                  <a:lnTo>
                    <a:pt x="11295" y="36540"/>
                  </a:lnTo>
                  <a:cubicBezTo>
                    <a:pt x="11540" y="35207"/>
                    <a:pt x="11754" y="33874"/>
                    <a:pt x="11990" y="32554"/>
                  </a:cubicBezTo>
                  <a:cubicBezTo>
                    <a:pt x="12699" y="33682"/>
                    <a:pt x="14406" y="36398"/>
                    <a:pt x="18513" y="42930"/>
                  </a:cubicBezTo>
                  <a:cubicBezTo>
                    <a:pt x="18625" y="42605"/>
                    <a:pt x="18728" y="42274"/>
                    <a:pt x="18830" y="41944"/>
                  </a:cubicBezTo>
                  <a:lnTo>
                    <a:pt x="12204" y="31408"/>
                  </a:lnTo>
                  <a:cubicBezTo>
                    <a:pt x="12365" y="30587"/>
                    <a:pt x="12538" y="29772"/>
                    <a:pt x="12743" y="28969"/>
                  </a:cubicBezTo>
                  <a:cubicBezTo>
                    <a:pt x="12846" y="28546"/>
                    <a:pt x="12958" y="28131"/>
                    <a:pt x="13087" y="27716"/>
                  </a:cubicBezTo>
                  <a:cubicBezTo>
                    <a:pt x="13818" y="28885"/>
                    <a:pt x="15584" y="31689"/>
                    <a:pt x="19815" y="38413"/>
                  </a:cubicBezTo>
                  <a:cubicBezTo>
                    <a:pt x="19909" y="38065"/>
                    <a:pt x="19998" y="37709"/>
                    <a:pt x="20082" y="37351"/>
                  </a:cubicBezTo>
                  <a:lnTo>
                    <a:pt x="13408" y="26735"/>
                  </a:lnTo>
                  <a:cubicBezTo>
                    <a:pt x="13774" y="25692"/>
                    <a:pt x="14206" y="24666"/>
                    <a:pt x="14674" y="23654"/>
                  </a:cubicBezTo>
                  <a:cubicBezTo>
                    <a:pt x="15392" y="24796"/>
                    <a:pt x="17065" y="27453"/>
                    <a:pt x="20952" y="33637"/>
                  </a:cubicBezTo>
                  <a:cubicBezTo>
                    <a:pt x="21037" y="33272"/>
                    <a:pt x="21121" y="32910"/>
                    <a:pt x="21202" y="32550"/>
                  </a:cubicBezTo>
                  <a:lnTo>
                    <a:pt x="15075" y="22808"/>
                  </a:lnTo>
                  <a:cubicBezTo>
                    <a:pt x="15517" y="21893"/>
                    <a:pt x="15981" y="20988"/>
                    <a:pt x="16444" y="20069"/>
                  </a:cubicBezTo>
                  <a:cubicBezTo>
                    <a:pt x="16462" y="20038"/>
                    <a:pt x="16480" y="20003"/>
                    <a:pt x="16497" y="19967"/>
                  </a:cubicBezTo>
                  <a:cubicBezTo>
                    <a:pt x="17198" y="21086"/>
                    <a:pt x="18732" y="23520"/>
                    <a:pt x="22080" y="28844"/>
                  </a:cubicBezTo>
                  <a:cubicBezTo>
                    <a:pt x="22169" y="28496"/>
                    <a:pt x="22259" y="28144"/>
                    <a:pt x="22356" y="27796"/>
                  </a:cubicBezTo>
                  <a:cubicBezTo>
                    <a:pt x="22356" y="27796"/>
                    <a:pt x="22352" y="27796"/>
                    <a:pt x="16913" y="19143"/>
                  </a:cubicBezTo>
                  <a:cubicBezTo>
                    <a:pt x="17386" y="18188"/>
                    <a:pt x="17853" y="17216"/>
                    <a:pt x="18277" y="16217"/>
                  </a:cubicBezTo>
                  <a:cubicBezTo>
                    <a:pt x="18985" y="17341"/>
                    <a:pt x="20430" y="19637"/>
                    <a:pt x="23378" y="24319"/>
                  </a:cubicBezTo>
                  <a:cubicBezTo>
                    <a:pt x="23480" y="23998"/>
                    <a:pt x="23592" y="23677"/>
                    <a:pt x="23708" y="23356"/>
                  </a:cubicBezTo>
                  <a:lnTo>
                    <a:pt x="18647" y="15312"/>
                  </a:lnTo>
                  <a:cubicBezTo>
                    <a:pt x="19080" y="14224"/>
                    <a:pt x="19446" y="13114"/>
                    <a:pt x="19767" y="12000"/>
                  </a:cubicBezTo>
                  <a:cubicBezTo>
                    <a:pt x="20533" y="13216"/>
                    <a:pt x="22004" y="15562"/>
                    <a:pt x="24844" y="20069"/>
                  </a:cubicBezTo>
                  <a:cubicBezTo>
                    <a:pt x="24951" y="19740"/>
                    <a:pt x="25054" y="19410"/>
                    <a:pt x="25157" y="19079"/>
                  </a:cubicBezTo>
                  <a:lnTo>
                    <a:pt x="20051" y="10965"/>
                  </a:lnTo>
                  <a:cubicBezTo>
                    <a:pt x="20074" y="10889"/>
                    <a:pt x="20092" y="10813"/>
                    <a:pt x="20114" y="10737"/>
                  </a:cubicBezTo>
                  <a:cubicBezTo>
                    <a:pt x="20417" y="9582"/>
                    <a:pt x="20680" y="8428"/>
                    <a:pt x="20934" y="7277"/>
                  </a:cubicBezTo>
                  <a:cubicBezTo>
                    <a:pt x="21759" y="8584"/>
                    <a:pt x="23288" y="11018"/>
                    <a:pt x="26128" y="15531"/>
                  </a:cubicBezTo>
                  <a:cubicBezTo>
                    <a:pt x="26209" y="15161"/>
                    <a:pt x="26285" y="14786"/>
                    <a:pt x="26356" y="14412"/>
                  </a:cubicBezTo>
                  <a:lnTo>
                    <a:pt x="21179" y="6176"/>
                  </a:lnTo>
                  <a:cubicBezTo>
                    <a:pt x="21197" y="6082"/>
                    <a:pt x="21220" y="5989"/>
                    <a:pt x="21238" y="5900"/>
                  </a:cubicBezTo>
                  <a:cubicBezTo>
                    <a:pt x="21607" y="4201"/>
                    <a:pt x="21848" y="3104"/>
                    <a:pt x="22004" y="2390"/>
                  </a:cubicBezTo>
                  <a:cubicBezTo>
                    <a:pt x="22825" y="3697"/>
                    <a:pt x="24282" y="6011"/>
                    <a:pt x="26877" y="10140"/>
                  </a:cubicBezTo>
                  <a:cubicBezTo>
                    <a:pt x="26896" y="9667"/>
                    <a:pt x="26910" y="9181"/>
                    <a:pt x="26904" y="8695"/>
                  </a:cubicBezTo>
                  <a:lnTo>
                    <a:pt x="22245" y="1289"/>
                  </a:lnTo>
                  <a:lnTo>
                    <a:pt x="22290" y="1097"/>
                  </a:lnTo>
                  <a:cubicBezTo>
                    <a:pt x="22294" y="1066"/>
                    <a:pt x="22303" y="1040"/>
                    <a:pt x="22308" y="1009"/>
                  </a:cubicBezTo>
                  <a:cubicBezTo>
                    <a:pt x="21492" y="540"/>
                    <a:pt x="20631" y="165"/>
                    <a:pt x="1971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4293349" y="-84538"/>
              <a:ext cx="1453757" cy="1445371"/>
            </a:xfrm>
            <a:custGeom>
              <a:rect b="b" l="l" r="r" t="t"/>
              <a:pathLst>
                <a:path extrusionOk="0" h="45502" w="45766">
                  <a:moveTo>
                    <a:pt x="12551" y="1"/>
                  </a:moveTo>
                  <a:cubicBezTo>
                    <a:pt x="10260" y="1"/>
                    <a:pt x="8030" y="1232"/>
                    <a:pt x="6546" y="3000"/>
                  </a:cubicBezTo>
                  <a:cubicBezTo>
                    <a:pt x="0" y="10799"/>
                    <a:pt x="9226" y="15975"/>
                    <a:pt x="13457" y="21821"/>
                  </a:cubicBezTo>
                  <a:cubicBezTo>
                    <a:pt x="14749" y="23613"/>
                    <a:pt x="15700" y="25628"/>
                    <a:pt x="16863" y="27505"/>
                  </a:cubicBezTo>
                  <a:cubicBezTo>
                    <a:pt x="17029" y="27773"/>
                    <a:pt x="17202" y="28036"/>
                    <a:pt x="17371" y="28291"/>
                  </a:cubicBezTo>
                  <a:cubicBezTo>
                    <a:pt x="20328" y="32652"/>
                    <a:pt x="24791" y="35701"/>
                    <a:pt x="29152" y="38653"/>
                  </a:cubicBezTo>
                  <a:cubicBezTo>
                    <a:pt x="30699" y="39705"/>
                    <a:pt x="45712" y="45242"/>
                    <a:pt x="45765" y="45501"/>
                  </a:cubicBezTo>
                  <a:cubicBezTo>
                    <a:pt x="43755" y="35977"/>
                    <a:pt x="38853" y="29004"/>
                    <a:pt x="33758" y="20710"/>
                  </a:cubicBezTo>
                  <a:cubicBezTo>
                    <a:pt x="32661" y="18927"/>
                    <a:pt x="31560" y="17135"/>
                    <a:pt x="30169" y="15579"/>
                  </a:cubicBezTo>
                  <a:cubicBezTo>
                    <a:pt x="28224" y="13412"/>
                    <a:pt x="25763" y="11754"/>
                    <a:pt x="23810" y="9591"/>
                  </a:cubicBezTo>
                  <a:cubicBezTo>
                    <a:pt x="20533" y="5953"/>
                    <a:pt x="18085" y="557"/>
                    <a:pt x="13216" y="36"/>
                  </a:cubicBezTo>
                  <a:cubicBezTo>
                    <a:pt x="12994" y="12"/>
                    <a:pt x="12773" y="1"/>
                    <a:pt x="12551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4493627" y="-48294"/>
              <a:ext cx="1244839" cy="1405157"/>
            </a:xfrm>
            <a:custGeom>
              <a:rect b="b" l="l" r="r" t="t"/>
              <a:pathLst>
                <a:path extrusionOk="0" h="44236" w="39189">
                  <a:moveTo>
                    <a:pt x="2408" y="0"/>
                  </a:moveTo>
                  <a:cubicBezTo>
                    <a:pt x="1583" y="500"/>
                    <a:pt x="838" y="1142"/>
                    <a:pt x="218" y="1877"/>
                  </a:cubicBezTo>
                  <a:cubicBezTo>
                    <a:pt x="143" y="1966"/>
                    <a:pt x="71" y="2056"/>
                    <a:pt x="0" y="2145"/>
                  </a:cubicBezTo>
                  <a:cubicBezTo>
                    <a:pt x="218" y="2373"/>
                    <a:pt x="433" y="2604"/>
                    <a:pt x="638" y="2840"/>
                  </a:cubicBezTo>
                  <a:cubicBezTo>
                    <a:pt x="780" y="3001"/>
                    <a:pt x="923" y="3166"/>
                    <a:pt x="1061" y="3326"/>
                  </a:cubicBezTo>
                  <a:cubicBezTo>
                    <a:pt x="910" y="4972"/>
                    <a:pt x="651" y="7816"/>
                    <a:pt x="200" y="12761"/>
                  </a:cubicBezTo>
                  <a:cubicBezTo>
                    <a:pt x="464" y="13109"/>
                    <a:pt x="745" y="13461"/>
                    <a:pt x="1039" y="13809"/>
                  </a:cubicBezTo>
                  <a:lnTo>
                    <a:pt x="1900" y="4374"/>
                  </a:lnTo>
                  <a:cubicBezTo>
                    <a:pt x="2283" y="4874"/>
                    <a:pt x="2649" y="5390"/>
                    <a:pt x="3005" y="5925"/>
                  </a:cubicBezTo>
                  <a:cubicBezTo>
                    <a:pt x="3581" y="6787"/>
                    <a:pt x="4137" y="7691"/>
                    <a:pt x="4713" y="8610"/>
                  </a:cubicBezTo>
                  <a:cubicBezTo>
                    <a:pt x="4575" y="10152"/>
                    <a:pt x="4338" y="12716"/>
                    <a:pt x="3950" y="16974"/>
                  </a:cubicBezTo>
                  <a:cubicBezTo>
                    <a:pt x="4236" y="17282"/>
                    <a:pt x="4521" y="17581"/>
                    <a:pt x="4802" y="17884"/>
                  </a:cubicBezTo>
                  <a:lnTo>
                    <a:pt x="5528" y="9881"/>
                  </a:lnTo>
                  <a:cubicBezTo>
                    <a:pt x="6189" y="10870"/>
                    <a:pt x="6898" y="11865"/>
                    <a:pt x="7714" y="12792"/>
                  </a:cubicBezTo>
                  <a:cubicBezTo>
                    <a:pt x="7932" y="13047"/>
                    <a:pt x="8164" y="13292"/>
                    <a:pt x="8401" y="13533"/>
                  </a:cubicBezTo>
                  <a:cubicBezTo>
                    <a:pt x="8280" y="14821"/>
                    <a:pt x="8066" y="17171"/>
                    <a:pt x="7674" y="21442"/>
                  </a:cubicBezTo>
                  <a:cubicBezTo>
                    <a:pt x="7959" y="21875"/>
                    <a:pt x="8226" y="22320"/>
                    <a:pt x="8485" y="22767"/>
                  </a:cubicBezTo>
                  <a:lnTo>
                    <a:pt x="9261" y="14344"/>
                  </a:lnTo>
                  <a:cubicBezTo>
                    <a:pt x="9800" y="14821"/>
                    <a:pt x="10362" y="15267"/>
                    <a:pt x="10928" y="15669"/>
                  </a:cubicBezTo>
                  <a:cubicBezTo>
                    <a:pt x="11370" y="15990"/>
                    <a:pt x="11811" y="16293"/>
                    <a:pt x="12257" y="16591"/>
                  </a:cubicBezTo>
                  <a:cubicBezTo>
                    <a:pt x="12132" y="17947"/>
                    <a:pt x="11856" y="20921"/>
                    <a:pt x="11259" y="27426"/>
                  </a:cubicBezTo>
                  <a:cubicBezTo>
                    <a:pt x="11531" y="27805"/>
                    <a:pt x="11807" y="28179"/>
                    <a:pt x="12092" y="28541"/>
                  </a:cubicBezTo>
                  <a:lnTo>
                    <a:pt x="13136" y="17180"/>
                  </a:lnTo>
                  <a:cubicBezTo>
                    <a:pt x="14183" y="17875"/>
                    <a:pt x="15204" y="18558"/>
                    <a:pt x="16141" y="19328"/>
                  </a:cubicBezTo>
                  <a:cubicBezTo>
                    <a:pt x="16015" y="20693"/>
                    <a:pt x="15717" y="23935"/>
                    <a:pt x="15013" y="31626"/>
                  </a:cubicBezTo>
                  <a:cubicBezTo>
                    <a:pt x="15298" y="31889"/>
                    <a:pt x="15579" y="32143"/>
                    <a:pt x="15877" y="32398"/>
                  </a:cubicBezTo>
                  <a:lnTo>
                    <a:pt x="17001" y="20096"/>
                  </a:lnTo>
                  <a:cubicBezTo>
                    <a:pt x="17130" y="20221"/>
                    <a:pt x="17260" y="20350"/>
                    <a:pt x="17389" y="20484"/>
                  </a:cubicBezTo>
                  <a:cubicBezTo>
                    <a:pt x="18258" y="21371"/>
                    <a:pt x="19097" y="22308"/>
                    <a:pt x="19917" y="23266"/>
                  </a:cubicBezTo>
                  <a:cubicBezTo>
                    <a:pt x="19797" y="24568"/>
                    <a:pt x="19516" y="27609"/>
                    <a:pt x="18865" y="34748"/>
                  </a:cubicBezTo>
                  <a:cubicBezTo>
                    <a:pt x="19151" y="34952"/>
                    <a:pt x="19445" y="35166"/>
                    <a:pt x="19739" y="35376"/>
                  </a:cubicBezTo>
                  <a:lnTo>
                    <a:pt x="20756" y="24265"/>
                  </a:lnTo>
                  <a:cubicBezTo>
                    <a:pt x="21402" y="25041"/>
                    <a:pt x="22040" y="25829"/>
                    <a:pt x="22677" y="26615"/>
                  </a:cubicBezTo>
                  <a:cubicBezTo>
                    <a:pt x="23020" y="27039"/>
                    <a:pt x="23337" y="27434"/>
                    <a:pt x="23636" y="27805"/>
                  </a:cubicBezTo>
                  <a:cubicBezTo>
                    <a:pt x="23533" y="28889"/>
                    <a:pt x="23302" y="31443"/>
                    <a:pt x="22748" y="37454"/>
                  </a:cubicBezTo>
                  <a:cubicBezTo>
                    <a:pt x="22784" y="37472"/>
                    <a:pt x="22811" y="37493"/>
                    <a:pt x="22847" y="37512"/>
                  </a:cubicBezTo>
                  <a:cubicBezTo>
                    <a:pt x="22994" y="37619"/>
                    <a:pt x="23265" y="37761"/>
                    <a:pt x="23645" y="37931"/>
                  </a:cubicBezTo>
                  <a:lnTo>
                    <a:pt x="24475" y="28848"/>
                  </a:lnTo>
                  <a:cubicBezTo>
                    <a:pt x="26093" y="30864"/>
                    <a:pt x="26922" y="31898"/>
                    <a:pt x="27350" y="32433"/>
                  </a:cubicBezTo>
                  <a:cubicBezTo>
                    <a:pt x="27274" y="33218"/>
                    <a:pt x="27109" y="35038"/>
                    <a:pt x="26716" y="39251"/>
                  </a:cubicBezTo>
                  <a:cubicBezTo>
                    <a:pt x="27016" y="39371"/>
                    <a:pt x="27319" y="39491"/>
                    <a:pt x="27617" y="39617"/>
                  </a:cubicBezTo>
                  <a:lnTo>
                    <a:pt x="28184" y="33463"/>
                  </a:lnTo>
                  <a:cubicBezTo>
                    <a:pt x="29134" y="34618"/>
                    <a:pt x="30093" y="35764"/>
                    <a:pt x="31073" y="36892"/>
                  </a:cubicBezTo>
                  <a:cubicBezTo>
                    <a:pt x="31029" y="37378"/>
                    <a:pt x="30930" y="38452"/>
                    <a:pt x="30712" y="40837"/>
                  </a:cubicBezTo>
                  <a:cubicBezTo>
                    <a:pt x="31011" y="40963"/>
                    <a:pt x="31314" y="41074"/>
                    <a:pt x="31618" y="41191"/>
                  </a:cubicBezTo>
                  <a:lnTo>
                    <a:pt x="31920" y="37847"/>
                  </a:lnTo>
                  <a:cubicBezTo>
                    <a:pt x="32326" y="38296"/>
                    <a:pt x="32736" y="38747"/>
                    <a:pt x="33155" y="39188"/>
                  </a:cubicBezTo>
                  <a:cubicBezTo>
                    <a:pt x="33704" y="39773"/>
                    <a:pt x="34266" y="40343"/>
                    <a:pt x="34841" y="40901"/>
                  </a:cubicBezTo>
                  <a:cubicBezTo>
                    <a:pt x="34822" y="41115"/>
                    <a:pt x="34783" y="41543"/>
                    <a:pt x="34707" y="42403"/>
                  </a:cubicBezTo>
                  <a:cubicBezTo>
                    <a:pt x="35015" y="42523"/>
                    <a:pt x="35318" y="42640"/>
                    <a:pt x="35608" y="42755"/>
                  </a:cubicBezTo>
                  <a:lnTo>
                    <a:pt x="35701" y="41707"/>
                  </a:lnTo>
                  <a:cubicBezTo>
                    <a:pt x="35831" y="41823"/>
                    <a:pt x="35960" y="41940"/>
                    <a:pt x="36089" y="42051"/>
                  </a:cubicBezTo>
                  <a:cubicBezTo>
                    <a:pt x="36999" y="42831"/>
                    <a:pt x="37958" y="43576"/>
                    <a:pt x="39010" y="44155"/>
                  </a:cubicBezTo>
                  <a:cubicBezTo>
                    <a:pt x="39076" y="44182"/>
                    <a:pt x="39135" y="44208"/>
                    <a:pt x="39188" y="44235"/>
                  </a:cubicBezTo>
                  <a:cubicBezTo>
                    <a:pt x="38274" y="43700"/>
                    <a:pt x="37450" y="43037"/>
                    <a:pt x="36664" y="42331"/>
                  </a:cubicBezTo>
                  <a:lnTo>
                    <a:pt x="36664" y="42331"/>
                  </a:lnTo>
                  <a:cubicBezTo>
                    <a:pt x="36843" y="42354"/>
                    <a:pt x="37396" y="42434"/>
                    <a:pt x="39068" y="42679"/>
                  </a:cubicBezTo>
                  <a:cubicBezTo>
                    <a:pt x="38987" y="42345"/>
                    <a:pt x="38903" y="42024"/>
                    <a:pt x="38804" y="41699"/>
                  </a:cubicBezTo>
                  <a:lnTo>
                    <a:pt x="35518" y="41226"/>
                  </a:lnTo>
                  <a:cubicBezTo>
                    <a:pt x="34791" y="40485"/>
                    <a:pt x="34100" y="39724"/>
                    <a:pt x="33431" y="38943"/>
                  </a:cubicBezTo>
                  <a:cubicBezTo>
                    <a:pt x="33026" y="38475"/>
                    <a:pt x="32629" y="37997"/>
                    <a:pt x="32237" y="37520"/>
                  </a:cubicBezTo>
                  <a:lnTo>
                    <a:pt x="32237" y="37520"/>
                  </a:lnTo>
                  <a:cubicBezTo>
                    <a:pt x="32736" y="37592"/>
                    <a:pt x="34079" y="37788"/>
                    <a:pt x="37712" y="38314"/>
                  </a:cubicBezTo>
                  <a:cubicBezTo>
                    <a:pt x="37583" y="37980"/>
                    <a:pt x="37462" y="37654"/>
                    <a:pt x="37333" y="37324"/>
                  </a:cubicBezTo>
                  <a:lnTo>
                    <a:pt x="31381" y="36455"/>
                  </a:lnTo>
                  <a:cubicBezTo>
                    <a:pt x="30435" y="35269"/>
                    <a:pt x="29513" y="34056"/>
                    <a:pt x="28607" y="32834"/>
                  </a:cubicBezTo>
                  <a:lnTo>
                    <a:pt x="28607" y="32834"/>
                  </a:lnTo>
                  <a:cubicBezTo>
                    <a:pt x="29334" y="32941"/>
                    <a:pt x="31176" y="33209"/>
                    <a:pt x="35822" y="33878"/>
                  </a:cubicBezTo>
                  <a:cubicBezTo>
                    <a:pt x="35657" y="33544"/>
                    <a:pt x="35487" y="33204"/>
                    <a:pt x="35318" y="32865"/>
                  </a:cubicBezTo>
                  <a:lnTo>
                    <a:pt x="27831" y="31782"/>
                  </a:lnTo>
                  <a:cubicBezTo>
                    <a:pt x="26663" y="30186"/>
                    <a:pt x="25812" y="29023"/>
                    <a:pt x="25197" y="28179"/>
                  </a:cubicBezTo>
                  <a:lnTo>
                    <a:pt x="25197" y="28179"/>
                  </a:lnTo>
                  <a:cubicBezTo>
                    <a:pt x="26111" y="28313"/>
                    <a:pt x="28278" y="28626"/>
                    <a:pt x="33437" y="29375"/>
                  </a:cubicBezTo>
                  <a:cubicBezTo>
                    <a:pt x="33240" y="29031"/>
                    <a:pt x="33044" y="28692"/>
                    <a:pt x="32843" y="28349"/>
                  </a:cubicBezTo>
                  <a:cubicBezTo>
                    <a:pt x="32843" y="28349"/>
                    <a:pt x="32843" y="28344"/>
                    <a:pt x="24425" y="27123"/>
                  </a:cubicBezTo>
                  <a:lnTo>
                    <a:pt x="23555" y="25936"/>
                  </a:lnTo>
                  <a:cubicBezTo>
                    <a:pt x="22958" y="25129"/>
                    <a:pt x="22365" y="24318"/>
                    <a:pt x="21754" y="23516"/>
                  </a:cubicBezTo>
                  <a:lnTo>
                    <a:pt x="21754" y="23516"/>
                  </a:lnTo>
                  <a:cubicBezTo>
                    <a:pt x="22833" y="23672"/>
                    <a:pt x="25259" y="24024"/>
                    <a:pt x="30708" y="24818"/>
                  </a:cubicBezTo>
                  <a:cubicBezTo>
                    <a:pt x="30498" y="24470"/>
                    <a:pt x="30284" y="24127"/>
                    <a:pt x="30070" y="23783"/>
                  </a:cubicBezTo>
                  <a:lnTo>
                    <a:pt x="20947" y="22459"/>
                  </a:lnTo>
                  <a:cubicBezTo>
                    <a:pt x="20153" y="21438"/>
                    <a:pt x="19338" y="20435"/>
                    <a:pt x="18464" y="19458"/>
                  </a:cubicBezTo>
                  <a:cubicBezTo>
                    <a:pt x="18258" y="19231"/>
                    <a:pt x="18044" y="19003"/>
                    <a:pt x="17826" y="18785"/>
                  </a:cubicBezTo>
                  <a:lnTo>
                    <a:pt x="17826" y="18785"/>
                  </a:lnTo>
                  <a:cubicBezTo>
                    <a:pt x="19195" y="18981"/>
                    <a:pt x="22026" y="19396"/>
                    <a:pt x="27867" y="20243"/>
                  </a:cubicBezTo>
                  <a:cubicBezTo>
                    <a:pt x="27729" y="20015"/>
                    <a:pt x="27586" y="19793"/>
                    <a:pt x="27453" y="19569"/>
                  </a:cubicBezTo>
                  <a:cubicBezTo>
                    <a:pt x="27377" y="19449"/>
                    <a:pt x="27305" y="19328"/>
                    <a:pt x="27225" y="19204"/>
                  </a:cubicBezTo>
                  <a:lnTo>
                    <a:pt x="16653" y="17670"/>
                  </a:lnTo>
                  <a:cubicBezTo>
                    <a:pt x="16229" y="17295"/>
                    <a:pt x="15801" y="16939"/>
                    <a:pt x="15365" y="16595"/>
                  </a:cubicBezTo>
                  <a:cubicBezTo>
                    <a:pt x="14282" y="15727"/>
                    <a:pt x="13180" y="14928"/>
                    <a:pt x="12168" y="14081"/>
                  </a:cubicBezTo>
                  <a:cubicBezTo>
                    <a:pt x="12035" y="13969"/>
                    <a:pt x="11901" y="13858"/>
                    <a:pt x="11767" y="13743"/>
                  </a:cubicBezTo>
                  <a:lnTo>
                    <a:pt x="11767" y="13743"/>
                  </a:lnTo>
                  <a:cubicBezTo>
                    <a:pt x="13613" y="14010"/>
                    <a:pt x="17340" y="14549"/>
                    <a:pt x="24853" y="15642"/>
                  </a:cubicBezTo>
                  <a:cubicBezTo>
                    <a:pt x="24572" y="15276"/>
                    <a:pt x="24282" y="14924"/>
                    <a:pt x="23983" y="14576"/>
                  </a:cubicBezTo>
                  <a:lnTo>
                    <a:pt x="10603" y="12636"/>
                  </a:lnTo>
                  <a:cubicBezTo>
                    <a:pt x="10206" y="12222"/>
                    <a:pt x="9836" y="11790"/>
                    <a:pt x="9488" y="11329"/>
                  </a:cubicBezTo>
                  <a:cubicBezTo>
                    <a:pt x="8940" y="10613"/>
                    <a:pt x="8450" y="9837"/>
                    <a:pt x="7977" y="9029"/>
                  </a:cubicBezTo>
                  <a:lnTo>
                    <a:pt x="7977" y="9029"/>
                  </a:lnTo>
                  <a:cubicBezTo>
                    <a:pt x="9627" y="9270"/>
                    <a:pt x="13002" y="9761"/>
                    <a:pt x="19904" y="10759"/>
                  </a:cubicBezTo>
                  <a:cubicBezTo>
                    <a:pt x="19493" y="10393"/>
                    <a:pt x="19079" y="10024"/>
                    <a:pt x="18674" y="9640"/>
                  </a:cubicBezTo>
                  <a:lnTo>
                    <a:pt x="7392" y="8004"/>
                  </a:lnTo>
                  <a:cubicBezTo>
                    <a:pt x="6773" y="6871"/>
                    <a:pt x="6176" y="5694"/>
                    <a:pt x="5497" y="4508"/>
                  </a:cubicBezTo>
                  <a:lnTo>
                    <a:pt x="5497" y="4508"/>
                  </a:lnTo>
                  <a:cubicBezTo>
                    <a:pt x="7076" y="4740"/>
                    <a:pt x="10019" y="5164"/>
                    <a:pt x="15499" y="5962"/>
                  </a:cubicBezTo>
                  <a:cubicBezTo>
                    <a:pt x="15240" y="5610"/>
                    <a:pt x="14968" y="5252"/>
                    <a:pt x="14710" y="4905"/>
                  </a:cubicBezTo>
                  <a:lnTo>
                    <a:pt x="4896" y="3482"/>
                  </a:lnTo>
                  <a:cubicBezTo>
                    <a:pt x="4338" y="2577"/>
                    <a:pt x="3732" y="1686"/>
                    <a:pt x="3077" y="843"/>
                  </a:cubicBezTo>
                  <a:cubicBezTo>
                    <a:pt x="2858" y="558"/>
                    <a:pt x="2635" y="276"/>
                    <a:pt x="240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4046630" y="1634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4345443" y="1814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1574551" y="2143459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0"/>
                  </a:moveTo>
                  <a:cubicBezTo>
                    <a:pt x="135" y="0"/>
                    <a:pt x="1" y="134"/>
                    <a:pt x="1" y="299"/>
                  </a:cubicBezTo>
                  <a:cubicBezTo>
                    <a:pt x="1" y="464"/>
                    <a:pt x="135" y="597"/>
                    <a:pt x="300" y="597"/>
                  </a:cubicBezTo>
                  <a:cubicBezTo>
                    <a:pt x="464" y="597"/>
                    <a:pt x="598" y="464"/>
                    <a:pt x="598" y="299"/>
                  </a:cubicBezTo>
                  <a:cubicBezTo>
                    <a:pt x="598" y="134"/>
                    <a:pt x="464" y="0"/>
                    <a:pt x="300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6727723" y="-344788"/>
              <a:ext cx="1041447" cy="1837065"/>
            </a:xfrm>
            <a:custGeom>
              <a:rect b="b" l="l" r="r" t="t"/>
              <a:pathLst>
                <a:path extrusionOk="0" h="57833" w="32786">
                  <a:moveTo>
                    <a:pt x="7252" y="1"/>
                  </a:moveTo>
                  <a:cubicBezTo>
                    <a:pt x="6715" y="1"/>
                    <a:pt x="6159" y="92"/>
                    <a:pt x="5582" y="288"/>
                  </a:cubicBezTo>
                  <a:cubicBezTo>
                    <a:pt x="4040" y="809"/>
                    <a:pt x="2823" y="2008"/>
                    <a:pt x="1722" y="3208"/>
                  </a:cubicBezTo>
                  <a:cubicBezTo>
                    <a:pt x="1084" y="3904"/>
                    <a:pt x="446" y="4644"/>
                    <a:pt x="197" y="5558"/>
                  </a:cubicBezTo>
                  <a:cubicBezTo>
                    <a:pt x="1" y="6285"/>
                    <a:pt x="71" y="7056"/>
                    <a:pt x="170" y="7796"/>
                  </a:cubicBezTo>
                  <a:cubicBezTo>
                    <a:pt x="884" y="13289"/>
                    <a:pt x="3180" y="17369"/>
                    <a:pt x="5940" y="21926"/>
                  </a:cubicBezTo>
                  <a:cubicBezTo>
                    <a:pt x="6885" y="23491"/>
                    <a:pt x="7737" y="25154"/>
                    <a:pt x="8548" y="26866"/>
                  </a:cubicBezTo>
                  <a:cubicBezTo>
                    <a:pt x="11593" y="33251"/>
                    <a:pt x="14122" y="40273"/>
                    <a:pt x="19133" y="45057"/>
                  </a:cubicBezTo>
                  <a:cubicBezTo>
                    <a:pt x="20747" y="46605"/>
                    <a:pt x="22634" y="47854"/>
                    <a:pt x="24243" y="49410"/>
                  </a:cubicBezTo>
                  <a:cubicBezTo>
                    <a:pt x="26708" y="51803"/>
                    <a:pt x="28435" y="54840"/>
                    <a:pt x="30129" y="57832"/>
                  </a:cubicBezTo>
                  <a:cubicBezTo>
                    <a:pt x="30762" y="54840"/>
                    <a:pt x="32041" y="51558"/>
                    <a:pt x="32376" y="48562"/>
                  </a:cubicBezTo>
                  <a:cubicBezTo>
                    <a:pt x="32786" y="44817"/>
                    <a:pt x="30534" y="41553"/>
                    <a:pt x="29915" y="37986"/>
                  </a:cubicBezTo>
                  <a:cubicBezTo>
                    <a:pt x="29375" y="34869"/>
                    <a:pt x="30079" y="31775"/>
                    <a:pt x="29388" y="28716"/>
                  </a:cubicBezTo>
                  <a:cubicBezTo>
                    <a:pt x="28554" y="25029"/>
                    <a:pt x="26276" y="21453"/>
                    <a:pt x="23632" y="18809"/>
                  </a:cubicBezTo>
                  <a:cubicBezTo>
                    <a:pt x="22508" y="17690"/>
                    <a:pt x="21265" y="16683"/>
                    <a:pt x="20239" y="15474"/>
                  </a:cubicBezTo>
                  <a:cubicBezTo>
                    <a:pt x="19294" y="14360"/>
                    <a:pt x="18545" y="13093"/>
                    <a:pt x="17808" y="11831"/>
                  </a:cubicBezTo>
                  <a:cubicBezTo>
                    <a:pt x="15766" y="8338"/>
                    <a:pt x="12403" y="1"/>
                    <a:pt x="72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6741858" y="-331860"/>
              <a:ext cx="1014161" cy="1824550"/>
            </a:xfrm>
            <a:custGeom>
              <a:rect b="b" l="l" r="r" t="t"/>
              <a:pathLst>
                <a:path extrusionOk="0" h="57439" w="31927">
                  <a:moveTo>
                    <a:pt x="4830" y="1"/>
                  </a:moveTo>
                  <a:cubicBezTo>
                    <a:pt x="4046" y="317"/>
                    <a:pt x="3350" y="807"/>
                    <a:pt x="2703" y="1375"/>
                  </a:cubicBezTo>
                  <a:cubicBezTo>
                    <a:pt x="2717" y="1396"/>
                    <a:pt x="2725" y="1423"/>
                    <a:pt x="2739" y="1449"/>
                  </a:cubicBezTo>
                  <a:lnTo>
                    <a:pt x="2810" y="1610"/>
                  </a:lnTo>
                  <a:lnTo>
                    <a:pt x="1" y="9070"/>
                  </a:lnTo>
                  <a:cubicBezTo>
                    <a:pt x="87" y="9502"/>
                    <a:pt x="184" y="9935"/>
                    <a:pt x="287" y="10350"/>
                  </a:cubicBezTo>
                  <a:cubicBezTo>
                    <a:pt x="1852" y="6199"/>
                    <a:pt x="2735" y="3863"/>
                    <a:pt x="3229" y="2552"/>
                  </a:cubicBezTo>
                  <a:cubicBezTo>
                    <a:pt x="3497" y="3157"/>
                    <a:pt x="3907" y="4094"/>
                    <a:pt x="4549" y="5543"/>
                  </a:cubicBezTo>
                  <a:cubicBezTo>
                    <a:pt x="4585" y="5619"/>
                    <a:pt x="4621" y="5699"/>
                    <a:pt x="4652" y="5779"/>
                  </a:cubicBezTo>
                  <a:lnTo>
                    <a:pt x="1531" y="14072"/>
                  </a:lnTo>
                  <a:cubicBezTo>
                    <a:pt x="1660" y="14393"/>
                    <a:pt x="1799" y="14710"/>
                    <a:pt x="1937" y="15027"/>
                  </a:cubicBezTo>
                  <a:cubicBezTo>
                    <a:pt x="3649" y="10483"/>
                    <a:pt x="4571" y="8036"/>
                    <a:pt x="5071" y="6715"/>
                  </a:cubicBezTo>
                  <a:cubicBezTo>
                    <a:pt x="5508" y="7697"/>
                    <a:pt x="5954" y="8678"/>
                    <a:pt x="6436" y="9654"/>
                  </a:cubicBezTo>
                  <a:cubicBezTo>
                    <a:pt x="6467" y="9721"/>
                    <a:pt x="6498" y="9783"/>
                    <a:pt x="6529" y="9845"/>
                  </a:cubicBezTo>
                  <a:lnTo>
                    <a:pt x="3448" y="18019"/>
                  </a:lnTo>
                  <a:cubicBezTo>
                    <a:pt x="3604" y="18295"/>
                    <a:pt x="3756" y="18571"/>
                    <a:pt x="3912" y="18844"/>
                  </a:cubicBezTo>
                  <a:cubicBezTo>
                    <a:pt x="5624" y="14305"/>
                    <a:pt x="6511" y="11946"/>
                    <a:pt x="6975" y="10720"/>
                  </a:cubicBezTo>
                  <a:cubicBezTo>
                    <a:pt x="7465" y="11656"/>
                    <a:pt x="7991" y="12579"/>
                    <a:pt x="8576" y="13471"/>
                  </a:cubicBezTo>
                  <a:lnTo>
                    <a:pt x="5522" y="21573"/>
                  </a:lnTo>
                  <a:cubicBezTo>
                    <a:pt x="5686" y="21835"/>
                    <a:pt x="5843" y="22102"/>
                    <a:pt x="5994" y="22370"/>
                  </a:cubicBezTo>
                  <a:cubicBezTo>
                    <a:pt x="7773" y="17653"/>
                    <a:pt x="8642" y="15344"/>
                    <a:pt x="9070" y="14210"/>
                  </a:cubicBezTo>
                  <a:cubicBezTo>
                    <a:pt x="9632" y="15027"/>
                    <a:pt x="10220" y="15807"/>
                    <a:pt x="10819" y="16574"/>
                  </a:cubicBezTo>
                  <a:lnTo>
                    <a:pt x="7537" y="25286"/>
                  </a:lnTo>
                  <a:cubicBezTo>
                    <a:pt x="7684" y="25580"/>
                    <a:pt x="7831" y="25880"/>
                    <a:pt x="7973" y="26174"/>
                  </a:cubicBezTo>
                  <a:cubicBezTo>
                    <a:pt x="9994" y="20814"/>
                    <a:pt x="10916" y="18357"/>
                    <a:pt x="11340" y="17239"/>
                  </a:cubicBezTo>
                  <a:cubicBezTo>
                    <a:pt x="11362" y="17266"/>
                    <a:pt x="11385" y="17292"/>
                    <a:pt x="11407" y="17319"/>
                  </a:cubicBezTo>
                  <a:cubicBezTo>
                    <a:pt x="11986" y="18050"/>
                    <a:pt x="12566" y="18777"/>
                    <a:pt x="13124" y="19507"/>
                  </a:cubicBezTo>
                  <a:cubicBezTo>
                    <a:pt x="9432" y="29317"/>
                    <a:pt x="9428" y="29317"/>
                    <a:pt x="9428" y="29317"/>
                  </a:cubicBezTo>
                  <a:cubicBezTo>
                    <a:pt x="9570" y="29625"/>
                    <a:pt x="9708" y="29932"/>
                    <a:pt x="9856" y="30245"/>
                  </a:cubicBezTo>
                  <a:cubicBezTo>
                    <a:pt x="12196" y="24020"/>
                    <a:pt x="13204" y="21345"/>
                    <a:pt x="13636" y="20194"/>
                  </a:cubicBezTo>
                  <a:cubicBezTo>
                    <a:pt x="14243" y="21015"/>
                    <a:pt x="14813" y="21849"/>
                    <a:pt x="15330" y="22713"/>
                  </a:cubicBezTo>
                  <a:cubicBezTo>
                    <a:pt x="11300" y="33402"/>
                    <a:pt x="11300" y="33406"/>
                    <a:pt x="11300" y="33406"/>
                  </a:cubicBezTo>
                  <a:cubicBezTo>
                    <a:pt x="11443" y="33704"/>
                    <a:pt x="11590" y="34003"/>
                    <a:pt x="11733" y="34302"/>
                  </a:cubicBezTo>
                  <a:cubicBezTo>
                    <a:pt x="14287" y="27529"/>
                    <a:pt x="15353" y="24707"/>
                    <a:pt x="15795" y="23530"/>
                  </a:cubicBezTo>
                  <a:cubicBezTo>
                    <a:pt x="15982" y="23878"/>
                    <a:pt x="16160" y="24230"/>
                    <a:pt x="16330" y="24586"/>
                  </a:cubicBezTo>
                  <a:cubicBezTo>
                    <a:pt x="16655" y="25265"/>
                    <a:pt x="16962" y="25960"/>
                    <a:pt x="17252" y="26664"/>
                  </a:cubicBezTo>
                  <a:lnTo>
                    <a:pt x="13257" y="37271"/>
                  </a:lnTo>
                  <a:cubicBezTo>
                    <a:pt x="13409" y="37548"/>
                    <a:pt x="13560" y="37824"/>
                    <a:pt x="13717" y="38096"/>
                  </a:cubicBezTo>
                  <a:cubicBezTo>
                    <a:pt x="16196" y="31515"/>
                    <a:pt x="17225" y="28782"/>
                    <a:pt x="17653" y="27650"/>
                  </a:cubicBezTo>
                  <a:cubicBezTo>
                    <a:pt x="18104" y="28782"/>
                    <a:pt x="18536" y="29932"/>
                    <a:pt x="19001" y="31078"/>
                  </a:cubicBezTo>
                  <a:lnTo>
                    <a:pt x="15371" y="40718"/>
                  </a:lnTo>
                  <a:cubicBezTo>
                    <a:pt x="15536" y="40959"/>
                    <a:pt x="15700" y="41195"/>
                    <a:pt x="15875" y="41423"/>
                  </a:cubicBezTo>
                  <a:cubicBezTo>
                    <a:pt x="18135" y="35417"/>
                    <a:pt x="19040" y="33013"/>
                    <a:pt x="19406" y="32054"/>
                  </a:cubicBezTo>
                  <a:cubicBezTo>
                    <a:pt x="19518" y="32318"/>
                    <a:pt x="19629" y="32577"/>
                    <a:pt x="19744" y="32840"/>
                  </a:cubicBezTo>
                  <a:cubicBezTo>
                    <a:pt x="20088" y="33620"/>
                    <a:pt x="20472" y="34387"/>
                    <a:pt x="20882" y="35141"/>
                  </a:cubicBezTo>
                  <a:lnTo>
                    <a:pt x="17684" y="43634"/>
                  </a:lnTo>
                  <a:cubicBezTo>
                    <a:pt x="17863" y="43825"/>
                    <a:pt x="18046" y="44018"/>
                    <a:pt x="18238" y="44210"/>
                  </a:cubicBezTo>
                  <a:cubicBezTo>
                    <a:pt x="20293" y="38756"/>
                    <a:pt x="21061" y="36719"/>
                    <a:pt x="21345" y="35956"/>
                  </a:cubicBezTo>
                  <a:cubicBezTo>
                    <a:pt x="21520" y="36250"/>
                    <a:pt x="21693" y="36544"/>
                    <a:pt x="21872" y="36830"/>
                  </a:cubicBezTo>
                  <a:cubicBezTo>
                    <a:pt x="22242" y="37432"/>
                    <a:pt x="22617" y="38030"/>
                    <a:pt x="22981" y="38623"/>
                  </a:cubicBezTo>
                  <a:lnTo>
                    <a:pt x="20209" y="45988"/>
                  </a:lnTo>
                  <a:cubicBezTo>
                    <a:pt x="20400" y="46144"/>
                    <a:pt x="20600" y="46309"/>
                    <a:pt x="20797" y="46465"/>
                  </a:cubicBezTo>
                  <a:cubicBezTo>
                    <a:pt x="22567" y="41765"/>
                    <a:pt x="23222" y="40036"/>
                    <a:pt x="23459" y="39398"/>
                  </a:cubicBezTo>
                  <a:cubicBezTo>
                    <a:pt x="23713" y="39813"/>
                    <a:pt x="23963" y="40228"/>
                    <a:pt x="24208" y="40647"/>
                  </a:cubicBezTo>
                  <a:cubicBezTo>
                    <a:pt x="24502" y="41142"/>
                    <a:pt x="24788" y="41641"/>
                    <a:pt x="25064" y="42140"/>
                  </a:cubicBezTo>
                  <a:lnTo>
                    <a:pt x="22817" y="48115"/>
                  </a:lnTo>
                  <a:cubicBezTo>
                    <a:pt x="23014" y="48280"/>
                    <a:pt x="23209" y="48454"/>
                    <a:pt x="23397" y="48624"/>
                  </a:cubicBezTo>
                  <a:cubicBezTo>
                    <a:pt x="24801" y="44896"/>
                    <a:pt x="25327" y="43504"/>
                    <a:pt x="25519" y="42983"/>
                  </a:cubicBezTo>
                  <a:cubicBezTo>
                    <a:pt x="26054" y="43991"/>
                    <a:pt x="26553" y="45016"/>
                    <a:pt x="27004" y="46060"/>
                  </a:cubicBezTo>
                  <a:lnTo>
                    <a:pt x="25288" y="50621"/>
                  </a:lnTo>
                  <a:cubicBezTo>
                    <a:pt x="25465" y="50835"/>
                    <a:pt x="25644" y="51054"/>
                    <a:pt x="25809" y="51272"/>
                  </a:cubicBezTo>
                  <a:cubicBezTo>
                    <a:pt x="26856" y="48503"/>
                    <a:pt x="27258" y="47437"/>
                    <a:pt x="27410" y="47031"/>
                  </a:cubicBezTo>
                  <a:cubicBezTo>
                    <a:pt x="27628" y="47580"/>
                    <a:pt x="27838" y="48133"/>
                    <a:pt x="28025" y="48690"/>
                  </a:cubicBezTo>
                  <a:cubicBezTo>
                    <a:pt x="28257" y="49369"/>
                    <a:pt x="28466" y="50050"/>
                    <a:pt x="28653" y="50741"/>
                  </a:cubicBezTo>
                  <a:lnTo>
                    <a:pt x="27517" y="53746"/>
                  </a:lnTo>
                  <a:cubicBezTo>
                    <a:pt x="27681" y="54005"/>
                    <a:pt x="27842" y="54259"/>
                    <a:pt x="28002" y="54518"/>
                  </a:cubicBezTo>
                  <a:cubicBezTo>
                    <a:pt x="28613" y="52895"/>
                    <a:pt x="28858" y="52240"/>
                    <a:pt x="28957" y="51976"/>
                  </a:cubicBezTo>
                  <a:cubicBezTo>
                    <a:pt x="29363" y="53765"/>
                    <a:pt x="29608" y="55597"/>
                    <a:pt x="29670" y="57438"/>
                  </a:cubicBezTo>
                  <a:cubicBezTo>
                    <a:pt x="29665" y="56837"/>
                    <a:pt x="29643" y="56234"/>
                    <a:pt x="29603" y="55629"/>
                  </a:cubicBezTo>
                  <a:lnTo>
                    <a:pt x="29603" y="55629"/>
                  </a:lnTo>
                  <a:lnTo>
                    <a:pt x="30071" y="55806"/>
                  </a:lnTo>
                  <a:cubicBezTo>
                    <a:pt x="30134" y="55575"/>
                    <a:pt x="30196" y="55343"/>
                    <a:pt x="30264" y="55106"/>
                  </a:cubicBezTo>
                  <a:cubicBezTo>
                    <a:pt x="29746" y="54915"/>
                    <a:pt x="29589" y="54853"/>
                    <a:pt x="29541" y="54835"/>
                  </a:cubicBezTo>
                  <a:cubicBezTo>
                    <a:pt x="29451" y="53898"/>
                    <a:pt x="29318" y="52962"/>
                    <a:pt x="29140" y="52034"/>
                  </a:cubicBezTo>
                  <a:lnTo>
                    <a:pt x="29140" y="52034"/>
                  </a:lnTo>
                  <a:lnTo>
                    <a:pt x="30937" y="52721"/>
                  </a:lnTo>
                  <a:cubicBezTo>
                    <a:pt x="31003" y="52485"/>
                    <a:pt x="31070" y="52258"/>
                    <a:pt x="31132" y="52026"/>
                  </a:cubicBezTo>
                  <a:cubicBezTo>
                    <a:pt x="29634" y="51455"/>
                    <a:pt x="29135" y="51268"/>
                    <a:pt x="28970" y="51201"/>
                  </a:cubicBezTo>
                  <a:cubicBezTo>
                    <a:pt x="28774" y="50326"/>
                    <a:pt x="28546" y="49462"/>
                    <a:pt x="28284" y="48606"/>
                  </a:cubicBezTo>
                  <a:cubicBezTo>
                    <a:pt x="28243" y="48490"/>
                    <a:pt x="28208" y="48369"/>
                    <a:pt x="28167" y="48249"/>
                  </a:cubicBezTo>
                  <a:lnTo>
                    <a:pt x="28167" y="48249"/>
                  </a:lnTo>
                  <a:lnTo>
                    <a:pt x="31703" y="49595"/>
                  </a:lnTo>
                  <a:cubicBezTo>
                    <a:pt x="31756" y="49355"/>
                    <a:pt x="31797" y="49114"/>
                    <a:pt x="31832" y="48873"/>
                  </a:cubicBezTo>
                  <a:cubicBezTo>
                    <a:pt x="29130" y="47848"/>
                    <a:pt x="28194" y="47491"/>
                    <a:pt x="27873" y="47371"/>
                  </a:cubicBezTo>
                  <a:cubicBezTo>
                    <a:pt x="27498" y="46309"/>
                    <a:pt x="27080" y="45270"/>
                    <a:pt x="26616" y="44245"/>
                  </a:cubicBezTo>
                  <a:lnTo>
                    <a:pt x="26616" y="44245"/>
                  </a:lnTo>
                  <a:lnTo>
                    <a:pt x="31926" y="46260"/>
                  </a:lnTo>
                  <a:cubicBezTo>
                    <a:pt x="31895" y="45992"/>
                    <a:pt x="31859" y="45721"/>
                    <a:pt x="31806" y="45449"/>
                  </a:cubicBezTo>
                  <a:cubicBezTo>
                    <a:pt x="28033" y="44013"/>
                    <a:pt x="26673" y="43496"/>
                    <a:pt x="26183" y="43309"/>
                  </a:cubicBezTo>
                  <a:cubicBezTo>
                    <a:pt x="25710" y="42319"/>
                    <a:pt x="25202" y="41343"/>
                    <a:pt x="24677" y="40384"/>
                  </a:cubicBezTo>
                  <a:cubicBezTo>
                    <a:pt x="24609" y="40263"/>
                    <a:pt x="24538" y="40139"/>
                    <a:pt x="24471" y="40014"/>
                  </a:cubicBezTo>
                  <a:lnTo>
                    <a:pt x="24471" y="40014"/>
                  </a:lnTo>
                  <a:lnTo>
                    <a:pt x="30976" y="42488"/>
                  </a:lnTo>
                  <a:cubicBezTo>
                    <a:pt x="30873" y="42194"/>
                    <a:pt x="30772" y="41895"/>
                    <a:pt x="30659" y="41596"/>
                  </a:cubicBezTo>
                  <a:cubicBezTo>
                    <a:pt x="26259" y="39925"/>
                    <a:pt x="24565" y="39278"/>
                    <a:pt x="23914" y="39032"/>
                  </a:cubicBezTo>
                  <a:cubicBezTo>
                    <a:pt x="23428" y="38181"/>
                    <a:pt x="22933" y="37338"/>
                    <a:pt x="22446" y="36491"/>
                  </a:cubicBezTo>
                  <a:cubicBezTo>
                    <a:pt x="22286" y="36215"/>
                    <a:pt x="22125" y="35933"/>
                    <a:pt x="21975" y="35653"/>
                  </a:cubicBezTo>
                  <a:lnTo>
                    <a:pt x="21975" y="35653"/>
                  </a:lnTo>
                  <a:lnTo>
                    <a:pt x="29684" y="38578"/>
                  </a:lnTo>
                  <a:cubicBezTo>
                    <a:pt x="29616" y="38302"/>
                    <a:pt x="29554" y="38020"/>
                    <a:pt x="29496" y="37736"/>
                  </a:cubicBezTo>
                  <a:cubicBezTo>
                    <a:pt x="24284" y="35756"/>
                    <a:pt x="22265" y="34989"/>
                    <a:pt x="21479" y="34690"/>
                  </a:cubicBezTo>
                  <a:cubicBezTo>
                    <a:pt x="21131" y="33981"/>
                    <a:pt x="20810" y="33254"/>
                    <a:pt x="20526" y="32509"/>
                  </a:cubicBezTo>
                  <a:cubicBezTo>
                    <a:pt x="20400" y="32188"/>
                    <a:pt x="20275" y="31867"/>
                    <a:pt x="20160" y="31546"/>
                  </a:cubicBezTo>
                  <a:lnTo>
                    <a:pt x="20160" y="31546"/>
                  </a:lnTo>
                  <a:lnTo>
                    <a:pt x="29247" y="35002"/>
                  </a:lnTo>
                  <a:cubicBezTo>
                    <a:pt x="29247" y="34744"/>
                    <a:pt x="29247" y="34480"/>
                    <a:pt x="29242" y="34227"/>
                  </a:cubicBezTo>
                  <a:cubicBezTo>
                    <a:pt x="23098" y="31885"/>
                    <a:pt x="20740" y="30990"/>
                    <a:pt x="19834" y="30646"/>
                  </a:cubicBezTo>
                  <a:cubicBezTo>
                    <a:pt x="19487" y="29647"/>
                    <a:pt x="19152" y="28630"/>
                    <a:pt x="18804" y="27613"/>
                  </a:cubicBezTo>
                  <a:lnTo>
                    <a:pt x="18804" y="27613"/>
                  </a:lnTo>
                  <a:lnTo>
                    <a:pt x="29268" y="31591"/>
                  </a:lnTo>
                  <a:cubicBezTo>
                    <a:pt x="29268" y="31332"/>
                    <a:pt x="29260" y="31070"/>
                    <a:pt x="29251" y="30815"/>
                  </a:cubicBezTo>
                  <a:cubicBezTo>
                    <a:pt x="22282" y="28162"/>
                    <a:pt x="19557" y="27128"/>
                    <a:pt x="18497" y="26722"/>
                  </a:cubicBezTo>
                  <a:cubicBezTo>
                    <a:pt x="18180" y="25835"/>
                    <a:pt x="17850" y="24948"/>
                    <a:pt x="17470" y="24065"/>
                  </a:cubicBezTo>
                  <a:cubicBezTo>
                    <a:pt x="17408" y="23917"/>
                    <a:pt x="17342" y="23766"/>
                    <a:pt x="17275" y="23614"/>
                  </a:cubicBezTo>
                  <a:lnTo>
                    <a:pt x="17275" y="23614"/>
                  </a:lnTo>
                  <a:lnTo>
                    <a:pt x="28877" y="28029"/>
                  </a:lnTo>
                  <a:cubicBezTo>
                    <a:pt x="28805" y="27739"/>
                    <a:pt x="28725" y="27453"/>
                    <a:pt x="28636" y="27164"/>
                  </a:cubicBezTo>
                  <a:cubicBezTo>
                    <a:pt x="21212" y="24341"/>
                    <a:pt x="18122" y="23164"/>
                    <a:pt x="16834" y="22674"/>
                  </a:cubicBezTo>
                  <a:cubicBezTo>
                    <a:pt x="16379" y="21760"/>
                    <a:pt x="15865" y="20872"/>
                    <a:pt x="15317" y="20021"/>
                  </a:cubicBezTo>
                  <a:cubicBezTo>
                    <a:pt x="15153" y="19766"/>
                    <a:pt x="14988" y="19517"/>
                    <a:pt x="14818" y="19267"/>
                  </a:cubicBezTo>
                  <a:lnTo>
                    <a:pt x="14818" y="19267"/>
                  </a:lnTo>
                  <a:lnTo>
                    <a:pt x="27334" y="24024"/>
                  </a:lnTo>
                  <a:cubicBezTo>
                    <a:pt x="27165" y="23695"/>
                    <a:pt x="26982" y="23365"/>
                    <a:pt x="26790" y="23048"/>
                  </a:cubicBezTo>
                  <a:cubicBezTo>
                    <a:pt x="19152" y="20141"/>
                    <a:pt x="15674" y="18821"/>
                    <a:pt x="14095" y="18219"/>
                  </a:cubicBezTo>
                  <a:cubicBezTo>
                    <a:pt x="13641" y="17577"/>
                    <a:pt x="13181" y="16945"/>
                    <a:pt x="12731" y="16315"/>
                  </a:cubicBezTo>
                  <a:cubicBezTo>
                    <a:pt x="12321" y="15741"/>
                    <a:pt x="11911" y="15165"/>
                    <a:pt x="11514" y="14590"/>
                  </a:cubicBezTo>
                  <a:lnTo>
                    <a:pt x="11514" y="14590"/>
                  </a:lnTo>
                  <a:lnTo>
                    <a:pt x="24110" y="19383"/>
                  </a:lnTo>
                  <a:cubicBezTo>
                    <a:pt x="23811" y="19044"/>
                    <a:pt x="23499" y="18719"/>
                    <a:pt x="23187" y="18402"/>
                  </a:cubicBezTo>
                  <a:cubicBezTo>
                    <a:pt x="23107" y="18326"/>
                    <a:pt x="23026" y="18246"/>
                    <a:pt x="22946" y="18170"/>
                  </a:cubicBezTo>
                  <a:cubicBezTo>
                    <a:pt x="15785" y="15446"/>
                    <a:pt x="12420" y="14167"/>
                    <a:pt x="10832" y="13560"/>
                  </a:cubicBezTo>
                  <a:cubicBezTo>
                    <a:pt x="10640" y="13266"/>
                    <a:pt x="10453" y="12967"/>
                    <a:pt x="10274" y="12664"/>
                  </a:cubicBezTo>
                  <a:cubicBezTo>
                    <a:pt x="9798" y="11870"/>
                    <a:pt x="9370" y="11049"/>
                    <a:pt x="8963" y="10207"/>
                  </a:cubicBezTo>
                  <a:lnTo>
                    <a:pt x="8963" y="10207"/>
                  </a:lnTo>
                  <a:lnTo>
                    <a:pt x="18987" y="14019"/>
                  </a:lnTo>
                  <a:cubicBezTo>
                    <a:pt x="18750" y="13681"/>
                    <a:pt x="18519" y="13337"/>
                    <a:pt x="18300" y="12985"/>
                  </a:cubicBezTo>
                  <a:cubicBezTo>
                    <a:pt x="12553" y="10800"/>
                    <a:pt x="9825" y="9761"/>
                    <a:pt x="8531" y="9271"/>
                  </a:cubicBezTo>
                  <a:cubicBezTo>
                    <a:pt x="8455" y="9106"/>
                    <a:pt x="8384" y="8946"/>
                    <a:pt x="8312" y="8780"/>
                  </a:cubicBezTo>
                  <a:cubicBezTo>
                    <a:pt x="7934" y="7911"/>
                    <a:pt x="7572" y="7024"/>
                    <a:pt x="7220" y="6131"/>
                  </a:cubicBezTo>
                  <a:lnTo>
                    <a:pt x="7220" y="6131"/>
                  </a:lnTo>
                  <a:lnTo>
                    <a:pt x="16374" y="9609"/>
                  </a:lnTo>
                  <a:cubicBezTo>
                    <a:pt x="16213" y="9302"/>
                    <a:pt x="16040" y="8977"/>
                    <a:pt x="15865" y="8646"/>
                  </a:cubicBezTo>
                  <a:cubicBezTo>
                    <a:pt x="10747" y="6698"/>
                    <a:pt x="8166" y="5717"/>
                    <a:pt x="6864" y="5222"/>
                  </a:cubicBezTo>
                  <a:cubicBezTo>
                    <a:pt x="6796" y="5040"/>
                    <a:pt x="6726" y="4857"/>
                    <a:pt x="6654" y="4669"/>
                  </a:cubicBezTo>
                  <a:lnTo>
                    <a:pt x="5660" y="2118"/>
                  </a:lnTo>
                  <a:lnTo>
                    <a:pt x="13957" y="5275"/>
                  </a:lnTo>
                  <a:cubicBezTo>
                    <a:pt x="13739" y="4927"/>
                    <a:pt x="13516" y="4585"/>
                    <a:pt x="13284" y="4246"/>
                  </a:cubicBezTo>
                  <a:cubicBezTo>
                    <a:pt x="8955" y="2600"/>
                    <a:pt x="6592" y="1700"/>
                    <a:pt x="5303" y="1214"/>
                  </a:cubicBezTo>
                  <a:cubicBezTo>
                    <a:pt x="5218" y="990"/>
                    <a:pt x="5125" y="750"/>
                    <a:pt x="5026" y="496"/>
                  </a:cubicBezTo>
                  <a:lnTo>
                    <a:pt x="4830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8"/>
          <p:cNvSpPr/>
          <p:nvPr/>
        </p:nvSpPr>
        <p:spPr>
          <a:xfrm flipH="1" rot="10138768">
            <a:off x="-15851" y="-72307"/>
            <a:ext cx="1058108" cy="712108"/>
          </a:xfrm>
          <a:custGeom>
            <a:rect b="b" l="l" r="r" t="t"/>
            <a:pathLst>
              <a:path extrusionOk="0" h="10836" w="16101">
                <a:moveTo>
                  <a:pt x="0" y="1"/>
                </a:moveTo>
                <a:lnTo>
                  <a:pt x="0" y="1"/>
                </a:lnTo>
                <a:cubicBezTo>
                  <a:pt x="103" y="157"/>
                  <a:pt x="205" y="303"/>
                  <a:pt x="317" y="451"/>
                </a:cubicBezTo>
                <a:lnTo>
                  <a:pt x="165" y="486"/>
                </a:lnTo>
                <a:cubicBezTo>
                  <a:pt x="187" y="554"/>
                  <a:pt x="210" y="624"/>
                  <a:pt x="231" y="696"/>
                </a:cubicBezTo>
                <a:cubicBezTo>
                  <a:pt x="397" y="661"/>
                  <a:pt x="445" y="647"/>
                  <a:pt x="464" y="643"/>
                </a:cubicBezTo>
                <a:cubicBezTo>
                  <a:pt x="642" y="871"/>
                  <a:pt x="830" y="1085"/>
                  <a:pt x="1025" y="1289"/>
                </a:cubicBezTo>
                <a:lnTo>
                  <a:pt x="455" y="1414"/>
                </a:lnTo>
                <a:cubicBezTo>
                  <a:pt x="477" y="1486"/>
                  <a:pt x="499" y="1552"/>
                  <a:pt x="521" y="1624"/>
                </a:cubicBezTo>
                <a:cubicBezTo>
                  <a:pt x="994" y="1521"/>
                  <a:pt x="1155" y="1486"/>
                  <a:pt x="1208" y="1476"/>
                </a:cubicBezTo>
                <a:cubicBezTo>
                  <a:pt x="1400" y="1664"/>
                  <a:pt x="1601" y="1847"/>
                  <a:pt x="1810" y="2021"/>
                </a:cubicBezTo>
                <a:cubicBezTo>
                  <a:pt x="1837" y="2048"/>
                  <a:pt x="1869" y="2069"/>
                  <a:pt x="1895" y="2092"/>
                </a:cubicBezTo>
                <a:lnTo>
                  <a:pt x="776" y="2332"/>
                </a:lnTo>
                <a:cubicBezTo>
                  <a:pt x="803" y="2404"/>
                  <a:pt x="830" y="2470"/>
                  <a:pt x="861" y="2538"/>
                </a:cubicBezTo>
                <a:cubicBezTo>
                  <a:pt x="1721" y="2355"/>
                  <a:pt x="2015" y="2293"/>
                  <a:pt x="2118" y="2270"/>
                </a:cubicBezTo>
                <a:cubicBezTo>
                  <a:pt x="2385" y="2476"/>
                  <a:pt x="2666" y="2672"/>
                  <a:pt x="2952" y="2859"/>
                </a:cubicBezTo>
                <a:lnTo>
                  <a:pt x="1270" y="3219"/>
                </a:lnTo>
                <a:cubicBezTo>
                  <a:pt x="1320" y="3283"/>
                  <a:pt x="1373" y="3345"/>
                  <a:pt x="1431" y="3407"/>
                </a:cubicBezTo>
                <a:cubicBezTo>
                  <a:pt x="2631" y="3149"/>
                  <a:pt x="3063" y="3055"/>
                  <a:pt x="3215" y="3024"/>
                </a:cubicBezTo>
                <a:cubicBezTo>
                  <a:pt x="3501" y="3198"/>
                  <a:pt x="3789" y="3363"/>
                  <a:pt x="4079" y="3519"/>
                </a:cubicBezTo>
                <a:cubicBezTo>
                  <a:pt x="4120" y="3540"/>
                  <a:pt x="4155" y="3559"/>
                  <a:pt x="4196" y="3581"/>
                </a:cubicBezTo>
                <a:lnTo>
                  <a:pt x="2131" y="4022"/>
                </a:lnTo>
                <a:cubicBezTo>
                  <a:pt x="2207" y="4081"/>
                  <a:pt x="2283" y="4139"/>
                  <a:pt x="2359" y="4196"/>
                </a:cubicBezTo>
                <a:cubicBezTo>
                  <a:pt x="3754" y="3898"/>
                  <a:pt x="4293" y="3781"/>
                  <a:pt x="4499" y="3737"/>
                </a:cubicBezTo>
                <a:cubicBezTo>
                  <a:pt x="4762" y="3875"/>
                  <a:pt x="5030" y="4009"/>
                  <a:pt x="5293" y="4143"/>
                </a:cubicBezTo>
                <a:cubicBezTo>
                  <a:pt x="5377" y="4188"/>
                  <a:pt x="5462" y="4232"/>
                  <a:pt x="5551" y="4277"/>
                </a:cubicBezTo>
                <a:cubicBezTo>
                  <a:pt x="3108" y="4803"/>
                  <a:pt x="3104" y="4803"/>
                  <a:pt x="3104" y="4803"/>
                </a:cubicBezTo>
                <a:cubicBezTo>
                  <a:pt x="3170" y="4861"/>
                  <a:pt x="3233" y="4923"/>
                  <a:pt x="3291" y="4985"/>
                </a:cubicBezTo>
                <a:cubicBezTo>
                  <a:pt x="4945" y="4633"/>
                  <a:pt x="5587" y="4495"/>
                  <a:pt x="5832" y="4442"/>
                </a:cubicBezTo>
                <a:cubicBezTo>
                  <a:pt x="6042" y="4567"/>
                  <a:pt x="6242" y="4696"/>
                  <a:pt x="6434" y="4839"/>
                </a:cubicBezTo>
                <a:cubicBezTo>
                  <a:pt x="6524" y="4901"/>
                  <a:pt x="6604" y="4958"/>
                  <a:pt x="6688" y="5022"/>
                </a:cubicBezTo>
                <a:lnTo>
                  <a:pt x="3808" y="5641"/>
                </a:lnTo>
                <a:cubicBezTo>
                  <a:pt x="3848" y="5707"/>
                  <a:pt x="3892" y="5775"/>
                  <a:pt x="3937" y="5837"/>
                </a:cubicBezTo>
                <a:cubicBezTo>
                  <a:pt x="5886" y="5423"/>
                  <a:pt x="6631" y="5262"/>
                  <a:pt x="6920" y="5199"/>
                </a:cubicBezTo>
                <a:cubicBezTo>
                  <a:pt x="7174" y="5396"/>
                  <a:pt x="7424" y="5600"/>
                  <a:pt x="7683" y="5802"/>
                </a:cubicBezTo>
                <a:lnTo>
                  <a:pt x="4365" y="6515"/>
                </a:lnTo>
                <a:cubicBezTo>
                  <a:pt x="4405" y="6577"/>
                  <a:pt x="4450" y="6644"/>
                  <a:pt x="4495" y="6707"/>
                </a:cubicBezTo>
                <a:cubicBezTo>
                  <a:pt x="6706" y="6234"/>
                  <a:pt x="7567" y="6047"/>
                  <a:pt x="7905" y="5975"/>
                </a:cubicBezTo>
                <a:cubicBezTo>
                  <a:pt x="8133" y="6149"/>
                  <a:pt x="8364" y="6323"/>
                  <a:pt x="8605" y="6483"/>
                </a:cubicBezTo>
                <a:cubicBezTo>
                  <a:pt x="8646" y="6510"/>
                  <a:pt x="8685" y="6537"/>
                  <a:pt x="8730" y="6564"/>
                </a:cubicBezTo>
                <a:lnTo>
                  <a:pt x="5052" y="7353"/>
                </a:lnTo>
                <a:cubicBezTo>
                  <a:pt x="5114" y="7415"/>
                  <a:pt x="5186" y="7478"/>
                  <a:pt x="5252" y="7536"/>
                </a:cubicBezTo>
                <a:cubicBezTo>
                  <a:pt x="7607" y="7032"/>
                  <a:pt x="8588" y="6818"/>
                  <a:pt x="8998" y="6734"/>
                </a:cubicBezTo>
                <a:cubicBezTo>
                  <a:pt x="9261" y="6890"/>
                  <a:pt x="9541" y="7032"/>
                  <a:pt x="9818" y="7157"/>
                </a:cubicBezTo>
                <a:cubicBezTo>
                  <a:pt x="9903" y="7193"/>
                  <a:pt x="9988" y="7232"/>
                  <a:pt x="10072" y="7269"/>
                </a:cubicBezTo>
                <a:lnTo>
                  <a:pt x="6104" y="8121"/>
                </a:lnTo>
                <a:cubicBezTo>
                  <a:pt x="6203" y="8174"/>
                  <a:pt x="6300" y="8228"/>
                  <a:pt x="6403" y="8276"/>
                </a:cubicBezTo>
                <a:cubicBezTo>
                  <a:pt x="8824" y="7759"/>
                  <a:pt x="9925" y="7522"/>
                  <a:pt x="10429" y="7415"/>
                </a:cubicBezTo>
                <a:cubicBezTo>
                  <a:pt x="10648" y="7505"/>
                  <a:pt x="10870" y="7590"/>
                  <a:pt x="11089" y="7674"/>
                </a:cubicBezTo>
                <a:cubicBezTo>
                  <a:pt x="11290" y="7755"/>
                  <a:pt x="11486" y="7831"/>
                  <a:pt x="11681" y="7911"/>
                </a:cubicBezTo>
                <a:lnTo>
                  <a:pt x="7687" y="8771"/>
                </a:lnTo>
                <a:cubicBezTo>
                  <a:pt x="7821" y="8806"/>
                  <a:pt x="7954" y="8837"/>
                  <a:pt x="8084" y="8864"/>
                </a:cubicBezTo>
                <a:cubicBezTo>
                  <a:pt x="8115" y="8874"/>
                  <a:pt x="8150" y="8878"/>
                  <a:pt x="8182" y="8887"/>
                </a:cubicBezTo>
                <a:cubicBezTo>
                  <a:pt x="10456" y="8401"/>
                  <a:pt x="11521" y="8169"/>
                  <a:pt x="12025" y="8062"/>
                </a:cubicBezTo>
                <a:cubicBezTo>
                  <a:pt x="12123" y="8107"/>
                  <a:pt x="12222" y="8152"/>
                  <a:pt x="12315" y="8201"/>
                </a:cubicBezTo>
                <a:cubicBezTo>
                  <a:pt x="12570" y="8321"/>
                  <a:pt x="12810" y="8459"/>
                  <a:pt x="13056" y="8606"/>
                </a:cubicBezTo>
                <a:lnTo>
                  <a:pt x="9876" y="9288"/>
                </a:lnTo>
                <a:cubicBezTo>
                  <a:pt x="9992" y="9337"/>
                  <a:pt x="10108" y="9386"/>
                  <a:pt x="10220" y="9440"/>
                </a:cubicBezTo>
                <a:cubicBezTo>
                  <a:pt x="12043" y="9047"/>
                  <a:pt x="12908" y="8860"/>
                  <a:pt x="13319" y="8775"/>
                </a:cubicBezTo>
                <a:cubicBezTo>
                  <a:pt x="13363" y="8802"/>
                  <a:pt x="13408" y="8833"/>
                  <a:pt x="13457" y="8864"/>
                </a:cubicBezTo>
                <a:cubicBezTo>
                  <a:pt x="13693" y="9020"/>
                  <a:pt x="13934" y="9185"/>
                  <a:pt x="14169" y="9355"/>
                </a:cubicBezTo>
                <a:lnTo>
                  <a:pt x="11267" y="9979"/>
                </a:lnTo>
                <a:cubicBezTo>
                  <a:pt x="11356" y="10033"/>
                  <a:pt x="11455" y="10086"/>
                  <a:pt x="11557" y="10144"/>
                </a:cubicBezTo>
                <a:cubicBezTo>
                  <a:pt x="13180" y="9792"/>
                  <a:pt x="13996" y="9619"/>
                  <a:pt x="14410" y="9529"/>
                </a:cubicBezTo>
                <a:cubicBezTo>
                  <a:pt x="14459" y="9565"/>
                  <a:pt x="14504" y="9600"/>
                  <a:pt x="14554" y="9636"/>
                </a:cubicBezTo>
                <a:lnTo>
                  <a:pt x="15227" y="10117"/>
                </a:lnTo>
                <a:lnTo>
                  <a:pt x="12596" y="10683"/>
                </a:lnTo>
                <a:cubicBezTo>
                  <a:pt x="12708" y="10737"/>
                  <a:pt x="12823" y="10786"/>
                  <a:pt x="12935" y="10835"/>
                </a:cubicBezTo>
                <a:cubicBezTo>
                  <a:pt x="14309" y="10541"/>
                  <a:pt x="15058" y="10381"/>
                  <a:pt x="15468" y="10292"/>
                </a:cubicBezTo>
                <a:cubicBezTo>
                  <a:pt x="15525" y="10336"/>
                  <a:pt x="15587" y="10381"/>
                  <a:pt x="15655" y="10430"/>
                </a:cubicBezTo>
                <a:lnTo>
                  <a:pt x="15789" y="10523"/>
                </a:lnTo>
                <a:cubicBezTo>
                  <a:pt x="15935" y="10314"/>
                  <a:pt x="16034" y="10073"/>
                  <a:pt x="16101" y="9823"/>
                </a:cubicBezTo>
                <a:cubicBezTo>
                  <a:pt x="16096" y="9819"/>
                  <a:pt x="16087" y="9814"/>
                  <a:pt x="16083" y="9810"/>
                </a:cubicBezTo>
                <a:lnTo>
                  <a:pt x="16034" y="9779"/>
                </a:lnTo>
                <a:lnTo>
                  <a:pt x="15521" y="7420"/>
                </a:lnTo>
                <a:cubicBezTo>
                  <a:pt x="15427" y="7322"/>
                  <a:pt x="15334" y="7228"/>
                  <a:pt x="15235" y="7139"/>
                </a:cubicBezTo>
                <a:lnTo>
                  <a:pt x="15235" y="7139"/>
                </a:lnTo>
                <a:cubicBezTo>
                  <a:pt x="15525" y="8454"/>
                  <a:pt x="15686" y="9195"/>
                  <a:pt x="15775" y="9609"/>
                </a:cubicBezTo>
                <a:cubicBezTo>
                  <a:pt x="15606" y="9498"/>
                  <a:pt x="15347" y="9329"/>
                  <a:pt x="14945" y="9065"/>
                </a:cubicBezTo>
                <a:cubicBezTo>
                  <a:pt x="14924" y="9052"/>
                  <a:pt x="14901" y="9039"/>
                  <a:pt x="14879" y="9025"/>
                </a:cubicBezTo>
                <a:lnTo>
                  <a:pt x="14309" y="6399"/>
                </a:lnTo>
                <a:cubicBezTo>
                  <a:pt x="14223" y="6337"/>
                  <a:pt x="14134" y="6279"/>
                  <a:pt x="14045" y="6225"/>
                </a:cubicBezTo>
                <a:lnTo>
                  <a:pt x="14045" y="6225"/>
                </a:lnTo>
                <a:cubicBezTo>
                  <a:pt x="14362" y="7660"/>
                  <a:pt x="14527" y="8436"/>
                  <a:pt x="14620" y="8851"/>
                </a:cubicBezTo>
                <a:cubicBezTo>
                  <a:pt x="14348" y="8677"/>
                  <a:pt x="14072" y="8499"/>
                  <a:pt x="13786" y="8329"/>
                </a:cubicBezTo>
                <a:cubicBezTo>
                  <a:pt x="13768" y="8321"/>
                  <a:pt x="13751" y="8308"/>
                  <a:pt x="13733" y="8298"/>
                </a:cubicBezTo>
                <a:lnTo>
                  <a:pt x="13167" y="5713"/>
                </a:lnTo>
                <a:cubicBezTo>
                  <a:pt x="13087" y="5664"/>
                  <a:pt x="13002" y="5619"/>
                  <a:pt x="12917" y="5579"/>
                </a:cubicBezTo>
                <a:lnTo>
                  <a:pt x="12917" y="5579"/>
                </a:lnTo>
                <a:cubicBezTo>
                  <a:pt x="13229" y="7014"/>
                  <a:pt x="13389" y="7759"/>
                  <a:pt x="13474" y="8147"/>
                </a:cubicBezTo>
                <a:cubicBezTo>
                  <a:pt x="13198" y="7991"/>
                  <a:pt x="12908" y="7843"/>
                  <a:pt x="12614" y="7714"/>
                </a:cubicBezTo>
                <a:lnTo>
                  <a:pt x="12056" y="5146"/>
                </a:lnTo>
                <a:cubicBezTo>
                  <a:pt x="11971" y="5106"/>
                  <a:pt x="11887" y="5065"/>
                  <a:pt x="11802" y="5022"/>
                </a:cubicBezTo>
                <a:lnTo>
                  <a:pt x="11802" y="5022"/>
                </a:lnTo>
                <a:cubicBezTo>
                  <a:pt x="12128" y="6515"/>
                  <a:pt x="12288" y="7246"/>
                  <a:pt x="12368" y="7607"/>
                </a:cubicBezTo>
                <a:cubicBezTo>
                  <a:pt x="12088" y="7491"/>
                  <a:pt x="11811" y="7389"/>
                  <a:pt x="11531" y="7295"/>
                </a:cubicBezTo>
                <a:lnTo>
                  <a:pt x="10932" y="4536"/>
                </a:lnTo>
                <a:cubicBezTo>
                  <a:pt x="10844" y="4486"/>
                  <a:pt x="10759" y="4433"/>
                  <a:pt x="10675" y="4379"/>
                </a:cubicBezTo>
                <a:lnTo>
                  <a:pt x="10675" y="4379"/>
                </a:lnTo>
                <a:cubicBezTo>
                  <a:pt x="11045" y="6078"/>
                  <a:pt x="11214" y="6854"/>
                  <a:pt x="11290" y="7211"/>
                </a:cubicBezTo>
                <a:cubicBezTo>
                  <a:pt x="11280" y="7206"/>
                  <a:pt x="11272" y="7201"/>
                  <a:pt x="11259" y="7201"/>
                </a:cubicBezTo>
                <a:cubicBezTo>
                  <a:pt x="10991" y="7108"/>
                  <a:pt x="10724" y="7018"/>
                  <a:pt x="10460" y="6925"/>
                </a:cubicBezTo>
                <a:lnTo>
                  <a:pt x="9787" y="3822"/>
                </a:lnTo>
                <a:cubicBezTo>
                  <a:pt x="9698" y="3764"/>
                  <a:pt x="9613" y="3711"/>
                  <a:pt x="9524" y="3657"/>
                </a:cubicBezTo>
                <a:lnTo>
                  <a:pt x="9524" y="3657"/>
                </a:lnTo>
                <a:cubicBezTo>
                  <a:pt x="9956" y="5627"/>
                  <a:pt x="10139" y="6475"/>
                  <a:pt x="10220" y="6836"/>
                </a:cubicBezTo>
                <a:cubicBezTo>
                  <a:pt x="9930" y="6729"/>
                  <a:pt x="9648" y="6608"/>
                  <a:pt x="9372" y="6475"/>
                </a:cubicBezTo>
                <a:lnTo>
                  <a:pt x="8637" y="3091"/>
                </a:lnTo>
                <a:cubicBezTo>
                  <a:pt x="8551" y="3038"/>
                  <a:pt x="8463" y="2984"/>
                  <a:pt x="8378" y="2935"/>
                </a:cubicBezTo>
                <a:lnTo>
                  <a:pt x="8378" y="2935"/>
                </a:lnTo>
                <a:cubicBezTo>
                  <a:pt x="8846" y="5079"/>
                  <a:pt x="9038" y="5971"/>
                  <a:pt x="9119" y="6345"/>
                </a:cubicBezTo>
                <a:cubicBezTo>
                  <a:pt x="9016" y="6287"/>
                  <a:pt x="8913" y="6225"/>
                  <a:pt x="8810" y="6162"/>
                </a:cubicBezTo>
                <a:cubicBezTo>
                  <a:pt x="8615" y="6042"/>
                  <a:pt x="8423" y="5917"/>
                  <a:pt x="8230" y="5788"/>
                </a:cubicBezTo>
                <a:lnTo>
                  <a:pt x="7500" y="2431"/>
                </a:lnTo>
                <a:cubicBezTo>
                  <a:pt x="7415" y="2382"/>
                  <a:pt x="7330" y="2337"/>
                  <a:pt x="7246" y="2297"/>
                </a:cubicBezTo>
                <a:lnTo>
                  <a:pt x="7246" y="2297"/>
                </a:lnTo>
                <a:cubicBezTo>
                  <a:pt x="7701" y="4379"/>
                  <a:pt x="7892" y="5244"/>
                  <a:pt x="7968" y="5600"/>
                </a:cubicBezTo>
                <a:cubicBezTo>
                  <a:pt x="7664" y="5386"/>
                  <a:pt x="7366" y="5164"/>
                  <a:pt x="7059" y="4950"/>
                </a:cubicBezTo>
                <a:lnTo>
                  <a:pt x="6394" y="1900"/>
                </a:lnTo>
                <a:cubicBezTo>
                  <a:pt x="6314" y="1869"/>
                  <a:pt x="6234" y="1834"/>
                  <a:pt x="6149" y="1802"/>
                </a:cubicBezTo>
                <a:lnTo>
                  <a:pt x="6149" y="1802"/>
                </a:lnTo>
                <a:cubicBezTo>
                  <a:pt x="6563" y="3706"/>
                  <a:pt x="6728" y="4464"/>
                  <a:pt x="6795" y="4767"/>
                </a:cubicBezTo>
                <a:cubicBezTo>
                  <a:pt x="6724" y="4723"/>
                  <a:pt x="6652" y="4674"/>
                  <a:pt x="6581" y="4625"/>
                </a:cubicBezTo>
                <a:cubicBezTo>
                  <a:pt x="6367" y="4482"/>
                  <a:pt x="6139" y="4353"/>
                  <a:pt x="5913" y="4228"/>
                </a:cubicBezTo>
                <a:lnTo>
                  <a:pt x="5324" y="1539"/>
                </a:lnTo>
                <a:cubicBezTo>
                  <a:pt x="5248" y="1521"/>
                  <a:pt x="5168" y="1503"/>
                  <a:pt x="5092" y="1486"/>
                </a:cubicBezTo>
                <a:lnTo>
                  <a:pt x="5092" y="1486"/>
                </a:lnTo>
                <a:cubicBezTo>
                  <a:pt x="5466" y="3211"/>
                  <a:pt x="5604" y="3857"/>
                  <a:pt x="5658" y="4098"/>
                </a:cubicBezTo>
                <a:cubicBezTo>
                  <a:pt x="5565" y="4049"/>
                  <a:pt x="5475" y="4005"/>
                  <a:pt x="5382" y="3960"/>
                </a:cubicBezTo>
                <a:cubicBezTo>
                  <a:pt x="5186" y="3871"/>
                  <a:pt x="4993" y="3777"/>
                  <a:pt x="4802" y="3688"/>
                </a:cubicBezTo>
                <a:lnTo>
                  <a:pt x="4293" y="1356"/>
                </a:lnTo>
                <a:cubicBezTo>
                  <a:pt x="4218" y="1347"/>
                  <a:pt x="4143" y="1343"/>
                  <a:pt x="4067" y="1334"/>
                </a:cubicBezTo>
                <a:lnTo>
                  <a:pt x="4067" y="1334"/>
                </a:lnTo>
                <a:cubicBezTo>
                  <a:pt x="4392" y="2818"/>
                  <a:pt x="4508" y="3367"/>
                  <a:pt x="4552" y="3567"/>
                </a:cubicBezTo>
                <a:cubicBezTo>
                  <a:pt x="4423" y="3505"/>
                  <a:pt x="4289" y="3443"/>
                  <a:pt x="4155" y="3376"/>
                </a:cubicBezTo>
                <a:cubicBezTo>
                  <a:pt x="4003" y="3300"/>
                  <a:pt x="3848" y="3219"/>
                  <a:pt x="3692" y="3135"/>
                </a:cubicBezTo>
                <a:lnTo>
                  <a:pt x="3281" y="1245"/>
                </a:lnTo>
                <a:cubicBezTo>
                  <a:pt x="3206" y="1236"/>
                  <a:pt x="3126" y="1223"/>
                  <a:pt x="3050" y="1213"/>
                </a:cubicBezTo>
                <a:lnTo>
                  <a:pt x="3050" y="1213"/>
                </a:lnTo>
                <a:cubicBezTo>
                  <a:pt x="3308" y="2390"/>
                  <a:pt x="3402" y="2832"/>
                  <a:pt x="3437" y="2997"/>
                </a:cubicBezTo>
                <a:cubicBezTo>
                  <a:pt x="3139" y="2828"/>
                  <a:pt x="2840" y="2649"/>
                  <a:pt x="2555" y="2458"/>
                </a:cubicBezTo>
                <a:lnTo>
                  <a:pt x="2238" y="1017"/>
                </a:lnTo>
                <a:lnTo>
                  <a:pt x="1997" y="937"/>
                </a:lnTo>
                <a:lnTo>
                  <a:pt x="1997" y="937"/>
                </a:lnTo>
                <a:cubicBezTo>
                  <a:pt x="2190" y="1815"/>
                  <a:pt x="2265" y="2149"/>
                  <a:pt x="2291" y="2279"/>
                </a:cubicBezTo>
                <a:cubicBezTo>
                  <a:pt x="2145" y="2176"/>
                  <a:pt x="2002" y="2069"/>
                  <a:pt x="1859" y="1958"/>
                </a:cubicBezTo>
                <a:cubicBezTo>
                  <a:pt x="1690" y="1824"/>
                  <a:pt x="1525" y="1686"/>
                  <a:pt x="1365" y="1539"/>
                </a:cubicBezTo>
                <a:lnTo>
                  <a:pt x="1155" y="589"/>
                </a:lnTo>
                <a:cubicBezTo>
                  <a:pt x="1075" y="550"/>
                  <a:pt x="990" y="509"/>
                  <a:pt x="906" y="469"/>
                </a:cubicBezTo>
                <a:lnTo>
                  <a:pt x="906" y="469"/>
                </a:lnTo>
                <a:cubicBezTo>
                  <a:pt x="1017" y="986"/>
                  <a:pt x="1066" y="1192"/>
                  <a:pt x="1083" y="1276"/>
                </a:cubicBezTo>
                <a:cubicBezTo>
                  <a:pt x="682" y="888"/>
                  <a:pt x="321" y="460"/>
                  <a:pt x="0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8"/>
          <p:cNvSpPr/>
          <p:nvPr/>
        </p:nvSpPr>
        <p:spPr>
          <a:xfrm flipH="1" rot="9238755">
            <a:off x="558913" y="-128102"/>
            <a:ext cx="1148962" cy="974692"/>
          </a:xfrm>
          <a:custGeom>
            <a:rect b="b" l="l" r="r" t="t"/>
            <a:pathLst>
              <a:path extrusionOk="0" h="13577" w="16004">
                <a:moveTo>
                  <a:pt x="3853" y="1"/>
                </a:moveTo>
                <a:cubicBezTo>
                  <a:pt x="3736" y="5"/>
                  <a:pt x="3621" y="5"/>
                  <a:pt x="3500" y="5"/>
                </a:cubicBezTo>
                <a:cubicBezTo>
                  <a:pt x="3862" y="883"/>
                  <a:pt x="4201" y="1770"/>
                  <a:pt x="4517" y="2667"/>
                </a:cubicBezTo>
                <a:cubicBezTo>
                  <a:pt x="3880" y="2310"/>
                  <a:pt x="3246" y="1958"/>
                  <a:pt x="2609" y="1601"/>
                </a:cubicBezTo>
                <a:lnTo>
                  <a:pt x="1927" y="50"/>
                </a:lnTo>
                <a:cubicBezTo>
                  <a:pt x="1810" y="58"/>
                  <a:pt x="1695" y="63"/>
                  <a:pt x="1583" y="67"/>
                </a:cubicBezTo>
                <a:cubicBezTo>
                  <a:pt x="1841" y="655"/>
                  <a:pt x="2020" y="1062"/>
                  <a:pt x="2141" y="1342"/>
                </a:cubicBezTo>
                <a:cubicBezTo>
                  <a:pt x="1494" y="982"/>
                  <a:pt x="847" y="620"/>
                  <a:pt x="201" y="250"/>
                </a:cubicBezTo>
                <a:cubicBezTo>
                  <a:pt x="197" y="250"/>
                  <a:pt x="197" y="246"/>
                  <a:pt x="192" y="246"/>
                </a:cubicBezTo>
                <a:cubicBezTo>
                  <a:pt x="170" y="232"/>
                  <a:pt x="149" y="226"/>
                  <a:pt x="129" y="226"/>
                </a:cubicBezTo>
                <a:cubicBezTo>
                  <a:pt x="83" y="226"/>
                  <a:pt x="46" y="260"/>
                  <a:pt x="28" y="303"/>
                </a:cubicBezTo>
                <a:cubicBezTo>
                  <a:pt x="1" y="366"/>
                  <a:pt x="9" y="451"/>
                  <a:pt x="81" y="495"/>
                </a:cubicBezTo>
                <a:cubicBezTo>
                  <a:pt x="870" y="982"/>
                  <a:pt x="1650" y="1485"/>
                  <a:pt x="2417" y="1998"/>
                </a:cubicBezTo>
                <a:lnTo>
                  <a:pt x="370" y="2279"/>
                </a:lnTo>
                <a:cubicBezTo>
                  <a:pt x="406" y="2386"/>
                  <a:pt x="437" y="2488"/>
                  <a:pt x="473" y="2591"/>
                </a:cubicBezTo>
                <a:cubicBezTo>
                  <a:pt x="2131" y="2363"/>
                  <a:pt x="2654" y="2293"/>
                  <a:pt x="2818" y="2270"/>
                </a:cubicBezTo>
                <a:cubicBezTo>
                  <a:pt x="3420" y="2676"/>
                  <a:pt x="4018" y="3090"/>
                  <a:pt x="4615" y="3509"/>
                </a:cubicBezTo>
                <a:cubicBezTo>
                  <a:pt x="3393" y="3666"/>
                  <a:pt x="2168" y="3791"/>
                  <a:pt x="941" y="3888"/>
                </a:cubicBezTo>
                <a:cubicBezTo>
                  <a:pt x="977" y="3995"/>
                  <a:pt x="1017" y="4098"/>
                  <a:pt x="1061" y="4201"/>
                </a:cubicBezTo>
                <a:cubicBezTo>
                  <a:pt x="2376" y="4098"/>
                  <a:pt x="3697" y="3960"/>
                  <a:pt x="5003" y="3785"/>
                </a:cubicBezTo>
                <a:cubicBezTo>
                  <a:pt x="5765" y="4326"/>
                  <a:pt x="6523" y="4874"/>
                  <a:pt x="7282" y="5417"/>
                </a:cubicBezTo>
                <a:cubicBezTo>
                  <a:pt x="5502" y="5654"/>
                  <a:pt x="3724" y="5935"/>
                  <a:pt x="1948" y="6256"/>
                </a:cubicBezTo>
                <a:cubicBezTo>
                  <a:pt x="1998" y="6359"/>
                  <a:pt x="2051" y="6461"/>
                  <a:pt x="2100" y="6559"/>
                </a:cubicBezTo>
                <a:cubicBezTo>
                  <a:pt x="3946" y="6225"/>
                  <a:pt x="5806" y="5935"/>
                  <a:pt x="7661" y="5695"/>
                </a:cubicBezTo>
                <a:cubicBezTo>
                  <a:pt x="8360" y="6203"/>
                  <a:pt x="9060" y="6707"/>
                  <a:pt x="9765" y="7210"/>
                </a:cubicBezTo>
                <a:cubicBezTo>
                  <a:pt x="7599" y="7567"/>
                  <a:pt x="5444" y="8071"/>
                  <a:pt x="3349" y="8730"/>
                </a:cubicBezTo>
                <a:cubicBezTo>
                  <a:pt x="3411" y="8825"/>
                  <a:pt x="3473" y="8918"/>
                  <a:pt x="3536" y="9012"/>
                </a:cubicBezTo>
                <a:cubicBezTo>
                  <a:pt x="5685" y="8343"/>
                  <a:pt x="7879" y="7830"/>
                  <a:pt x="10095" y="7483"/>
                </a:cubicBezTo>
                <a:lnTo>
                  <a:pt x="10095" y="7487"/>
                </a:lnTo>
                <a:cubicBezTo>
                  <a:pt x="10113" y="7487"/>
                  <a:pt x="10130" y="7483"/>
                  <a:pt x="10144" y="7477"/>
                </a:cubicBezTo>
                <a:cubicBezTo>
                  <a:pt x="10416" y="7670"/>
                  <a:pt x="10684" y="7861"/>
                  <a:pt x="10955" y="8053"/>
                </a:cubicBezTo>
                <a:cubicBezTo>
                  <a:pt x="11348" y="8329"/>
                  <a:pt x="11740" y="8611"/>
                  <a:pt x="12128" y="8895"/>
                </a:cubicBezTo>
                <a:lnTo>
                  <a:pt x="5881" y="11597"/>
                </a:lnTo>
                <a:cubicBezTo>
                  <a:pt x="5979" y="11677"/>
                  <a:pt x="6068" y="11753"/>
                  <a:pt x="6162" y="11829"/>
                </a:cubicBezTo>
                <a:cubicBezTo>
                  <a:pt x="10175" y="10095"/>
                  <a:pt x="11785" y="9395"/>
                  <a:pt x="12431" y="9119"/>
                </a:cubicBezTo>
                <a:cubicBezTo>
                  <a:pt x="13077" y="9596"/>
                  <a:pt x="13719" y="10082"/>
                  <a:pt x="14353" y="10572"/>
                </a:cubicBezTo>
                <a:cubicBezTo>
                  <a:pt x="12596" y="11615"/>
                  <a:pt x="10772" y="12574"/>
                  <a:pt x="8914" y="13430"/>
                </a:cubicBezTo>
                <a:cubicBezTo>
                  <a:pt x="9065" y="13488"/>
                  <a:pt x="9212" y="13533"/>
                  <a:pt x="9364" y="13577"/>
                </a:cubicBezTo>
                <a:cubicBezTo>
                  <a:pt x="11165" y="12735"/>
                  <a:pt x="12927" y="11798"/>
                  <a:pt x="14629" y="10782"/>
                </a:cubicBezTo>
                <a:cubicBezTo>
                  <a:pt x="14861" y="10960"/>
                  <a:pt x="15094" y="11142"/>
                  <a:pt x="15325" y="11321"/>
                </a:cubicBezTo>
                <a:cubicBezTo>
                  <a:pt x="15565" y="10960"/>
                  <a:pt x="15793" y="10559"/>
                  <a:pt x="16003" y="10109"/>
                </a:cubicBezTo>
                <a:cubicBezTo>
                  <a:pt x="15588" y="9810"/>
                  <a:pt x="15174" y="9516"/>
                  <a:pt x="14759" y="9222"/>
                </a:cubicBezTo>
                <a:cubicBezTo>
                  <a:pt x="14678" y="8397"/>
                  <a:pt x="14639" y="7567"/>
                  <a:pt x="14598" y="6755"/>
                </a:cubicBezTo>
                <a:cubicBezTo>
                  <a:pt x="14540" y="5681"/>
                  <a:pt x="14482" y="4579"/>
                  <a:pt x="14340" y="3487"/>
                </a:cubicBezTo>
                <a:cubicBezTo>
                  <a:pt x="14224" y="3384"/>
                  <a:pt x="14099" y="3277"/>
                  <a:pt x="13974" y="3184"/>
                </a:cubicBezTo>
                <a:lnTo>
                  <a:pt x="13974" y="3184"/>
                </a:lnTo>
                <a:cubicBezTo>
                  <a:pt x="14153" y="4379"/>
                  <a:pt x="14215" y="5592"/>
                  <a:pt x="14268" y="6769"/>
                </a:cubicBezTo>
                <a:cubicBezTo>
                  <a:pt x="14308" y="7491"/>
                  <a:pt x="14344" y="8236"/>
                  <a:pt x="14411" y="8975"/>
                </a:cubicBezTo>
                <a:cubicBezTo>
                  <a:pt x="13832" y="8570"/>
                  <a:pt x="13248" y="8164"/>
                  <a:pt x="12672" y="7763"/>
                </a:cubicBezTo>
                <a:cubicBezTo>
                  <a:pt x="12217" y="5788"/>
                  <a:pt x="11883" y="3773"/>
                  <a:pt x="11673" y="1748"/>
                </a:cubicBezTo>
                <a:cubicBezTo>
                  <a:pt x="11558" y="1694"/>
                  <a:pt x="11441" y="1637"/>
                  <a:pt x="11326" y="1579"/>
                </a:cubicBezTo>
                <a:lnTo>
                  <a:pt x="11326" y="1579"/>
                </a:lnTo>
                <a:cubicBezTo>
                  <a:pt x="11531" y="3567"/>
                  <a:pt x="11847" y="5547"/>
                  <a:pt x="12280" y="7495"/>
                </a:cubicBezTo>
                <a:cubicBezTo>
                  <a:pt x="11923" y="7250"/>
                  <a:pt x="11571" y="7005"/>
                  <a:pt x="11219" y="6760"/>
                </a:cubicBezTo>
                <a:cubicBezTo>
                  <a:pt x="10857" y="6510"/>
                  <a:pt x="10496" y="6265"/>
                  <a:pt x="10130" y="6024"/>
                </a:cubicBezTo>
                <a:cubicBezTo>
                  <a:pt x="9752" y="4213"/>
                  <a:pt x="9332" y="2404"/>
                  <a:pt x="8873" y="616"/>
                </a:cubicBezTo>
                <a:cubicBezTo>
                  <a:pt x="8753" y="575"/>
                  <a:pt x="8632" y="540"/>
                  <a:pt x="8512" y="500"/>
                </a:cubicBezTo>
                <a:lnTo>
                  <a:pt x="8512" y="500"/>
                </a:lnTo>
                <a:cubicBezTo>
                  <a:pt x="8963" y="2248"/>
                  <a:pt x="9373" y="4009"/>
                  <a:pt x="9747" y="5770"/>
                </a:cubicBezTo>
                <a:cubicBezTo>
                  <a:pt x="9002" y="5293"/>
                  <a:pt x="8249" y="4829"/>
                  <a:pt x="7491" y="4374"/>
                </a:cubicBezTo>
                <a:cubicBezTo>
                  <a:pt x="7027" y="2929"/>
                  <a:pt x="6550" y="1476"/>
                  <a:pt x="6064" y="36"/>
                </a:cubicBezTo>
                <a:cubicBezTo>
                  <a:pt x="5961" y="32"/>
                  <a:pt x="5841" y="27"/>
                  <a:pt x="5720" y="23"/>
                </a:cubicBezTo>
                <a:lnTo>
                  <a:pt x="5720" y="23"/>
                </a:lnTo>
                <a:cubicBezTo>
                  <a:pt x="6175" y="1387"/>
                  <a:pt x="6630" y="2760"/>
                  <a:pt x="7068" y="4125"/>
                </a:cubicBezTo>
                <a:cubicBezTo>
                  <a:pt x="6363" y="3715"/>
                  <a:pt x="5654" y="3309"/>
                  <a:pt x="4945" y="2908"/>
                </a:cubicBezTo>
                <a:cubicBezTo>
                  <a:pt x="4602" y="1935"/>
                  <a:pt x="4241" y="959"/>
                  <a:pt x="3853" y="1"/>
                </a:cubicBezTo>
                <a:close/>
              </a:path>
            </a:pathLst>
          </a:cu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8"/>
          <p:cNvSpPr/>
          <p:nvPr/>
        </p:nvSpPr>
        <p:spPr>
          <a:xfrm>
            <a:off x="1507100" y="1787950"/>
            <a:ext cx="71400" cy="71400"/>
          </a:xfrm>
          <a:prstGeom prst="ellipse">
            <a:avLst/>
          </a:pr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8"/>
          <p:cNvSpPr/>
          <p:nvPr/>
        </p:nvSpPr>
        <p:spPr>
          <a:xfrm>
            <a:off x="8272475" y="4669075"/>
            <a:ext cx="71400" cy="71400"/>
          </a:xfrm>
          <a:prstGeom prst="ellipse">
            <a:avLst/>
          </a:prstGeom>
          <a:solidFill>
            <a:srgbClr val="3D3F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8"/>
          <p:cNvSpPr/>
          <p:nvPr/>
        </p:nvSpPr>
        <p:spPr>
          <a:xfrm flipH="1" rot="10800000">
            <a:off x="8421600" y="4176050"/>
            <a:ext cx="78600" cy="78600"/>
          </a:xfrm>
          <a:prstGeom prst="ellipse">
            <a:avLst/>
          </a:prstGeom>
          <a:solidFill>
            <a:srgbClr val="3D3F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character 1">
  <p:cSld name="TITLE_ONLY_2_1_2">
    <p:bg>
      <p:bgPr>
        <a:solidFill>
          <a:srgbClr val="7C7754"/>
        </a:solid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"/>
          <p:cNvSpPr/>
          <p:nvPr/>
        </p:nvSpPr>
        <p:spPr>
          <a:xfrm rot="10800000">
            <a:off x="75" y="-125"/>
            <a:ext cx="9144245" cy="5143750"/>
          </a:xfrm>
          <a:custGeom>
            <a:rect b="b" l="l" r="r" t="t"/>
            <a:pathLst>
              <a:path extrusionOk="0" h="143021" w="254254">
                <a:moveTo>
                  <a:pt x="26515" y="102210"/>
                </a:moveTo>
                <a:cubicBezTo>
                  <a:pt x="27068" y="102210"/>
                  <a:pt x="27520" y="102653"/>
                  <a:pt x="27520" y="103214"/>
                </a:cubicBezTo>
                <a:cubicBezTo>
                  <a:pt x="27520" y="103776"/>
                  <a:pt x="27068" y="104228"/>
                  <a:pt x="26515" y="104228"/>
                </a:cubicBezTo>
                <a:cubicBezTo>
                  <a:pt x="25955" y="104228"/>
                  <a:pt x="25511" y="103776"/>
                  <a:pt x="25511" y="103214"/>
                </a:cubicBezTo>
                <a:cubicBezTo>
                  <a:pt x="25511" y="102653"/>
                  <a:pt x="25955" y="102210"/>
                  <a:pt x="26515" y="102210"/>
                </a:cubicBezTo>
                <a:close/>
                <a:moveTo>
                  <a:pt x="48796" y="103959"/>
                </a:moveTo>
                <a:cubicBezTo>
                  <a:pt x="48947" y="103959"/>
                  <a:pt x="49063" y="104078"/>
                  <a:pt x="49063" y="104228"/>
                </a:cubicBezTo>
                <a:cubicBezTo>
                  <a:pt x="49063" y="104379"/>
                  <a:pt x="48947" y="104487"/>
                  <a:pt x="48796" y="104487"/>
                </a:cubicBezTo>
                <a:cubicBezTo>
                  <a:pt x="48654" y="104487"/>
                  <a:pt x="48527" y="104379"/>
                  <a:pt x="48527" y="104228"/>
                </a:cubicBezTo>
                <a:cubicBezTo>
                  <a:pt x="48527" y="104078"/>
                  <a:pt x="48654" y="103959"/>
                  <a:pt x="48796" y="103959"/>
                </a:cubicBezTo>
                <a:close/>
                <a:moveTo>
                  <a:pt x="5617" y="107392"/>
                </a:moveTo>
                <a:cubicBezTo>
                  <a:pt x="5767" y="107392"/>
                  <a:pt x="5884" y="107509"/>
                  <a:pt x="5884" y="107659"/>
                </a:cubicBezTo>
                <a:cubicBezTo>
                  <a:pt x="5884" y="107802"/>
                  <a:pt x="5767" y="107926"/>
                  <a:pt x="5617" y="107926"/>
                </a:cubicBezTo>
                <a:cubicBezTo>
                  <a:pt x="5474" y="107926"/>
                  <a:pt x="5350" y="107802"/>
                  <a:pt x="5350" y="107659"/>
                </a:cubicBezTo>
                <a:cubicBezTo>
                  <a:pt x="5350" y="107509"/>
                  <a:pt x="5474" y="107392"/>
                  <a:pt x="5617" y="107392"/>
                </a:cubicBezTo>
                <a:close/>
                <a:moveTo>
                  <a:pt x="0" y="0"/>
                </a:moveTo>
                <a:lnTo>
                  <a:pt x="0" y="143021"/>
                </a:lnTo>
                <a:lnTo>
                  <a:pt x="254254" y="143021"/>
                </a:lnTo>
                <a:lnTo>
                  <a:pt x="254254" y="0"/>
                </a:lnTo>
                <a:cubicBezTo>
                  <a:pt x="254254" y="0"/>
                  <a:pt x="229731" y="40819"/>
                  <a:pt x="201583" y="40819"/>
                </a:cubicBezTo>
                <a:cubicBezTo>
                  <a:pt x="179998" y="40819"/>
                  <a:pt x="174524" y="21134"/>
                  <a:pt x="147055" y="21134"/>
                </a:cubicBezTo>
                <a:cubicBezTo>
                  <a:pt x="119577" y="21134"/>
                  <a:pt x="83605" y="31402"/>
                  <a:pt x="50009" y="31402"/>
                </a:cubicBezTo>
                <a:cubicBezTo>
                  <a:pt x="16422" y="31402"/>
                  <a:pt x="0" y="0"/>
                  <a:pt x="0" y="0"/>
                </a:cubicBezTo>
                <a:close/>
              </a:path>
            </a:pathLst>
          </a:custGeom>
          <a:solidFill>
            <a:srgbClr val="FD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9"/>
          <p:cNvSpPr txBox="1"/>
          <p:nvPr>
            <p:ph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813" name="Google Shape;813;p9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4" name="Google Shape;814;p9"/>
          <p:cNvGrpSpPr/>
          <p:nvPr/>
        </p:nvGrpSpPr>
        <p:grpSpPr>
          <a:xfrm>
            <a:off x="391929" y="421940"/>
            <a:ext cx="706930" cy="581141"/>
            <a:chOff x="4130179" y="3939165"/>
            <a:chExt cx="706930" cy="581141"/>
          </a:xfrm>
        </p:grpSpPr>
        <p:sp>
          <p:nvSpPr>
            <p:cNvPr id="815" name="Google Shape;815;p9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9"/>
          <p:cNvGrpSpPr/>
          <p:nvPr/>
        </p:nvGrpSpPr>
        <p:grpSpPr>
          <a:xfrm rot="10800000">
            <a:off x="2616603" y="2742504"/>
            <a:ext cx="474562" cy="390120"/>
            <a:chOff x="4130179" y="3939165"/>
            <a:chExt cx="706930" cy="581141"/>
          </a:xfrm>
        </p:grpSpPr>
        <p:sp>
          <p:nvSpPr>
            <p:cNvPr id="819" name="Google Shape;819;p9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9"/>
          <p:cNvGrpSpPr/>
          <p:nvPr/>
        </p:nvGrpSpPr>
        <p:grpSpPr>
          <a:xfrm rot="5400000">
            <a:off x="8133653" y="517454"/>
            <a:ext cx="474562" cy="390120"/>
            <a:chOff x="4130179" y="3939165"/>
            <a:chExt cx="706930" cy="581141"/>
          </a:xfrm>
        </p:grpSpPr>
        <p:sp>
          <p:nvSpPr>
            <p:cNvPr id="823" name="Google Shape;823;p9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9"/>
          <p:cNvGrpSpPr/>
          <p:nvPr/>
        </p:nvGrpSpPr>
        <p:grpSpPr>
          <a:xfrm>
            <a:off x="1381675" y="3012369"/>
            <a:ext cx="958800" cy="946931"/>
            <a:chOff x="650900" y="3876644"/>
            <a:chExt cx="958800" cy="946931"/>
          </a:xfrm>
        </p:grpSpPr>
        <p:sp>
          <p:nvSpPr>
            <p:cNvPr id="827" name="Google Shape;827;p9"/>
            <p:cNvSpPr/>
            <p:nvPr/>
          </p:nvSpPr>
          <p:spPr>
            <a:xfrm>
              <a:off x="650900" y="4678675"/>
              <a:ext cx="958800" cy="144900"/>
            </a:xfrm>
            <a:prstGeom prst="ellipse">
              <a:avLst/>
            </a:prstGeom>
            <a:solidFill>
              <a:srgbClr val="4C4D44">
                <a:alpha val="569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8" name="Google Shape;828;p9"/>
            <p:cNvGrpSpPr/>
            <p:nvPr/>
          </p:nvGrpSpPr>
          <p:grpSpPr>
            <a:xfrm flipH="1" rot="10800000">
              <a:off x="697143" y="3876644"/>
              <a:ext cx="461915" cy="886290"/>
              <a:chOff x="-1404325" y="221495"/>
              <a:chExt cx="929407" cy="1783279"/>
            </a:xfrm>
          </p:grpSpPr>
          <p:grpSp>
            <p:nvGrpSpPr>
              <p:cNvPr id="829" name="Google Shape;829;p9"/>
              <p:cNvGrpSpPr/>
              <p:nvPr/>
            </p:nvGrpSpPr>
            <p:grpSpPr>
              <a:xfrm rot="-5209225">
                <a:off x="-1809468" y="696036"/>
                <a:ext cx="1739693" cy="834198"/>
                <a:chOff x="4223700" y="4433150"/>
                <a:chExt cx="671025" cy="321725"/>
              </a:xfrm>
            </p:grpSpPr>
            <p:sp>
              <p:nvSpPr>
                <p:cNvPr id="830" name="Google Shape;830;p9"/>
                <p:cNvSpPr/>
                <p:nvPr/>
              </p:nvSpPr>
              <p:spPr>
                <a:xfrm>
                  <a:off x="4223700" y="4433150"/>
                  <a:ext cx="467900" cy="321725"/>
                </a:xfrm>
                <a:custGeom>
                  <a:rect b="b" l="l" r="r" t="t"/>
                  <a:pathLst>
                    <a:path extrusionOk="0" h="12869" w="18716">
                      <a:moveTo>
                        <a:pt x="6041" y="0"/>
                      </a:moveTo>
                      <a:cubicBezTo>
                        <a:pt x="4733" y="0"/>
                        <a:pt x="3391" y="361"/>
                        <a:pt x="2356" y="1057"/>
                      </a:cubicBezTo>
                      <a:cubicBezTo>
                        <a:pt x="1844" y="1401"/>
                        <a:pt x="1349" y="1789"/>
                        <a:pt x="1008" y="2292"/>
                      </a:cubicBezTo>
                      <a:cubicBezTo>
                        <a:pt x="651" y="2818"/>
                        <a:pt x="482" y="3444"/>
                        <a:pt x="403" y="4064"/>
                      </a:cubicBezTo>
                      <a:cubicBezTo>
                        <a:pt x="0" y="7293"/>
                        <a:pt x="2150" y="10482"/>
                        <a:pt x="5132" y="11875"/>
                      </a:cubicBezTo>
                      <a:cubicBezTo>
                        <a:pt x="6533" y="12529"/>
                        <a:pt x="8252" y="12868"/>
                        <a:pt x="9969" y="12868"/>
                      </a:cubicBezTo>
                      <a:cubicBezTo>
                        <a:pt x="11608" y="12868"/>
                        <a:pt x="13245" y="12559"/>
                        <a:pt x="14602" y="11922"/>
                      </a:cubicBezTo>
                      <a:cubicBezTo>
                        <a:pt x="18196" y="10234"/>
                        <a:pt x="18716" y="6581"/>
                        <a:pt x="15623" y="4094"/>
                      </a:cubicBezTo>
                      <a:cubicBezTo>
                        <a:pt x="14485" y="3179"/>
                        <a:pt x="13126" y="2567"/>
                        <a:pt x="11784" y="1962"/>
                      </a:cubicBezTo>
                      <a:cubicBezTo>
                        <a:pt x="10701" y="1473"/>
                        <a:pt x="9621" y="988"/>
                        <a:pt x="8538" y="500"/>
                      </a:cubicBezTo>
                      <a:cubicBezTo>
                        <a:pt x="7791" y="164"/>
                        <a:pt x="6923" y="0"/>
                        <a:pt x="604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9"/>
                <p:cNvSpPr/>
                <p:nvPr/>
              </p:nvSpPr>
              <p:spPr>
                <a:xfrm>
                  <a:off x="4232375" y="4546325"/>
                  <a:ext cx="62450" cy="25050"/>
                </a:xfrm>
                <a:custGeom>
                  <a:rect b="b" l="l" r="r" t="t"/>
                  <a:pathLst>
                    <a:path extrusionOk="0" h="1002" w="2498">
                      <a:moveTo>
                        <a:pt x="18" y="0"/>
                      </a:moveTo>
                      <a:cubicBezTo>
                        <a:pt x="1" y="337"/>
                        <a:pt x="11" y="672"/>
                        <a:pt x="45" y="1002"/>
                      </a:cubicBezTo>
                      <a:cubicBezTo>
                        <a:pt x="812" y="578"/>
                        <a:pt x="1642" y="259"/>
                        <a:pt x="2498" y="59"/>
                      </a:cubicBezTo>
                      <a:cubicBezTo>
                        <a:pt x="1672" y="38"/>
                        <a:pt x="844" y="21"/>
                        <a:pt x="18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9"/>
                <p:cNvSpPr/>
                <p:nvPr/>
              </p:nvSpPr>
              <p:spPr>
                <a:xfrm>
                  <a:off x="4539800" y="4705600"/>
                  <a:ext cx="29875" cy="41975"/>
                </a:xfrm>
                <a:custGeom>
                  <a:rect b="b" l="l" r="r" t="t"/>
                  <a:pathLst>
                    <a:path extrusionOk="0" h="1679" w="1195">
                      <a:moveTo>
                        <a:pt x="1194" y="0"/>
                      </a:moveTo>
                      <a:lnTo>
                        <a:pt x="1194" y="0"/>
                      </a:lnTo>
                      <a:cubicBezTo>
                        <a:pt x="861" y="605"/>
                        <a:pt x="458" y="1166"/>
                        <a:pt x="1" y="1678"/>
                      </a:cubicBezTo>
                      <a:cubicBezTo>
                        <a:pt x="331" y="1602"/>
                        <a:pt x="658" y="1517"/>
                        <a:pt x="974" y="1410"/>
                      </a:cubicBezTo>
                      <a:cubicBezTo>
                        <a:pt x="1080" y="946"/>
                        <a:pt x="1153" y="475"/>
                        <a:pt x="1194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9"/>
                <p:cNvSpPr/>
                <p:nvPr/>
              </p:nvSpPr>
              <p:spPr>
                <a:xfrm>
                  <a:off x="4264625" y="4634125"/>
                  <a:ext cx="97450" cy="49725"/>
                </a:xfrm>
                <a:custGeom>
                  <a:rect b="b" l="l" r="r" t="t"/>
                  <a:pathLst>
                    <a:path extrusionOk="0" h="1989" w="3898">
                      <a:moveTo>
                        <a:pt x="3897" y="0"/>
                      </a:moveTo>
                      <a:cubicBezTo>
                        <a:pt x="2656" y="496"/>
                        <a:pt x="1332" y="775"/>
                        <a:pt x="1" y="833"/>
                      </a:cubicBezTo>
                      <a:cubicBezTo>
                        <a:pt x="273" y="1242"/>
                        <a:pt x="585" y="1631"/>
                        <a:pt x="930" y="1989"/>
                      </a:cubicBezTo>
                      <a:cubicBezTo>
                        <a:pt x="1986" y="1432"/>
                        <a:pt x="2983" y="764"/>
                        <a:pt x="3897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9"/>
                <p:cNvSpPr/>
                <p:nvPr/>
              </p:nvSpPr>
              <p:spPr>
                <a:xfrm>
                  <a:off x="4249400" y="4609550"/>
                  <a:ext cx="74600" cy="36650"/>
                </a:xfrm>
                <a:custGeom>
                  <a:rect b="b" l="l" r="r" t="t"/>
                  <a:pathLst>
                    <a:path extrusionOk="0" h="1466" w="2984">
                      <a:moveTo>
                        <a:pt x="2983" y="0"/>
                      </a:moveTo>
                      <a:cubicBezTo>
                        <a:pt x="2023" y="367"/>
                        <a:pt x="1023" y="615"/>
                        <a:pt x="1" y="739"/>
                      </a:cubicBezTo>
                      <a:cubicBezTo>
                        <a:pt x="118" y="987"/>
                        <a:pt x="245" y="1231"/>
                        <a:pt x="386" y="1465"/>
                      </a:cubicBezTo>
                      <a:cubicBezTo>
                        <a:pt x="1274" y="1011"/>
                        <a:pt x="2140" y="523"/>
                        <a:pt x="2983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9"/>
                <p:cNvSpPr/>
                <p:nvPr/>
              </p:nvSpPr>
              <p:spPr>
                <a:xfrm>
                  <a:off x="4233675" y="4507025"/>
                  <a:ext cx="53425" cy="28325"/>
                </a:xfrm>
                <a:custGeom>
                  <a:rect b="b" l="l" r="r" t="t"/>
                  <a:pathLst>
                    <a:path extrusionOk="0" h="1133" w="2137">
                      <a:moveTo>
                        <a:pt x="2136" y="1"/>
                      </a:moveTo>
                      <a:lnTo>
                        <a:pt x="2136" y="1"/>
                      </a:lnTo>
                      <a:cubicBezTo>
                        <a:pt x="2124" y="8"/>
                        <a:pt x="2112" y="15"/>
                        <a:pt x="2100" y="22"/>
                      </a:cubicBezTo>
                      <a:lnTo>
                        <a:pt x="2100" y="22"/>
                      </a:lnTo>
                      <a:cubicBezTo>
                        <a:pt x="2114" y="15"/>
                        <a:pt x="2126" y="8"/>
                        <a:pt x="2136" y="1"/>
                      </a:cubicBezTo>
                      <a:close/>
                      <a:moveTo>
                        <a:pt x="2100" y="22"/>
                      </a:moveTo>
                      <a:lnTo>
                        <a:pt x="2100" y="22"/>
                      </a:lnTo>
                      <a:cubicBezTo>
                        <a:pt x="1991" y="73"/>
                        <a:pt x="1784" y="84"/>
                        <a:pt x="1575" y="84"/>
                      </a:cubicBezTo>
                      <a:cubicBezTo>
                        <a:pt x="1411" y="84"/>
                        <a:pt x="1245" y="77"/>
                        <a:pt x="1124" y="77"/>
                      </a:cubicBezTo>
                      <a:cubicBezTo>
                        <a:pt x="1083" y="77"/>
                        <a:pt x="1047" y="78"/>
                        <a:pt x="1019" y="80"/>
                      </a:cubicBezTo>
                      <a:cubicBezTo>
                        <a:pt x="754" y="97"/>
                        <a:pt x="485" y="118"/>
                        <a:pt x="220" y="139"/>
                      </a:cubicBezTo>
                      <a:cubicBezTo>
                        <a:pt x="114" y="451"/>
                        <a:pt x="45" y="782"/>
                        <a:pt x="4" y="1109"/>
                      </a:cubicBezTo>
                      <a:cubicBezTo>
                        <a:pt x="4" y="1118"/>
                        <a:pt x="4" y="1125"/>
                        <a:pt x="1" y="1132"/>
                      </a:cubicBezTo>
                      <a:cubicBezTo>
                        <a:pt x="714" y="788"/>
                        <a:pt x="1413" y="420"/>
                        <a:pt x="2100" y="22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9"/>
                <p:cNvSpPr/>
                <p:nvPr/>
              </p:nvSpPr>
              <p:spPr>
                <a:xfrm>
                  <a:off x="4583500" y="4702400"/>
                  <a:ext cx="19875" cy="31075"/>
                </a:xfrm>
                <a:custGeom>
                  <a:rect b="b" l="l" r="r" t="t"/>
                  <a:pathLst>
                    <a:path extrusionOk="0" h="1243" w="795">
                      <a:moveTo>
                        <a:pt x="794" y="1"/>
                      </a:moveTo>
                      <a:lnTo>
                        <a:pt x="794" y="1"/>
                      </a:lnTo>
                      <a:cubicBezTo>
                        <a:pt x="540" y="420"/>
                        <a:pt x="272" y="833"/>
                        <a:pt x="0" y="1242"/>
                      </a:cubicBezTo>
                      <a:cubicBezTo>
                        <a:pt x="69" y="1211"/>
                        <a:pt x="141" y="1184"/>
                        <a:pt x="210" y="1152"/>
                      </a:cubicBezTo>
                      <a:cubicBezTo>
                        <a:pt x="399" y="1063"/>
                        <a:pt x="578" y="967"/>
                        <a:pt x="750" y="868"/>
                      </a:cubicBezTo>
                      <a:cubicBezTo>
                        <a:pt x="777" y="575"/>
                        <a:pt x="791" y="282"/>
                        <a:pt x="794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9"/>
                <p:cNvSpPr/>
                <p:nvPr/>
              </p:nvSpPr>
              <p:spPr>
                <a:xfrm>
                  <a:off x="4234600" y="4567550"/>
                  <a:ext cx="73400" cy="40025"/>
                </a:xfrm>
                <a:custGeom>
                  <a:rect b="b" l="l" r="r" t="t"/>
                  <a:pathLst>
                    <a:path extrusionOk="0" h="1601" w="2936">
                      <a:moveTo>
                        <a:pt x="2936" y="1"/>
                      </a:moveTo>
                      <a:cubicBezTo>
                        <a:pt x="1972" y="252"/>
                        <a:pt x="991" y="417"/>
                        <a:pt x="1" y="507"/>
                      </a:cubicBezTo>
                      <a:cubicBezTo>
                        <a:pt x="59" y="875"/>
                        <a:pt x="149" y="1243"/>
                        <a:pt x="269" y="1601"/>
                      </a:cubicBezTo>
                      <a:cubicBezTo>
                        <a:pt x="1171" y="1091"/>
                        <a:pt x="2061" y="558"/>
                        <a:pt x="2936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9"/>
                <p:cNvSpPr/>
                <p:nvPr/>
              </p:nvSpPr>
              <p:spPr>
                <a:xfrm>
                  <a:off x="4472650" y="4704475"/>
                  <a:ext cx="60200" cy="50325"/>
                </a:xfrm>
                <a:custGeom>
                  <a:rect b="b" l="l" r="r" t="t"/>
                  <a:pathLst>
                    <a:path extrusionOk="0" h="2013" w="2408">
                      <a:moveTo>
                        <a:pt x="2408" y="0"/>
                      </a:moveTo>
                      <a:cubicBezTo>
                        <a:pt x="1658" y="733"/>
                        <a:pt x="850" y="1404"/>
                        <a:pt x="0" y="2012"/>
                      </a:cubicBezTo>
                      <a:cubicBezTo>
                        <a:pt x="599" y="2012"/>
                        <a:pt x="1197" y="1974"/>
                        <a:pt x="1782" y="1892"/>
                      </a:cubicBezTo>
                      <a:cubicBezTo>
                        <a:pt x="1920" y="1242"/>
                        <a:pt x="2129" y="606"/>
                        <a:pt x="2408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9"/>
                <p:cNvSpPr/>
                <p:nvPr/>
              </p:nvSpPr>
              <p:spPr>
                <a:xfrm>
                  <a:off x="4420025" y="4687775"/>
                  <a:ext cx="77150" cy="66850"/>
                </a:xfrm>
                <a:custGeom>
                  <a:rect b="b" l="l" r="r" t="t"/>
                  <a:pathLst>
                    <a:path extrusionOk="0" h="2674" w="3086">
                      <a:moveTo>
                        <a:pt x="3085" y="1"/>
                      </a:moveTo>
                      <a:cubicBezTo>
                        <a:pt x="2136" y="929"/>
                        <a:pt x="1101" y="1769"/>
                        <a:pt x="0" y="2509"/>
                      </a:cubicBezTo>
                      <a:cubicBezTo>
                        <a:pt x="571" y="2601"/>
                        <a:pt x="1156" y="2656"/>
                        <a:pt x="1744" y="2674"/>
                      </a:cubicBezTo>
                      <a:cubicBezTo>
                        <a:pt x="2291" y="1837"/>
                        <a:pt x="2742" y="940"/>
                        <a:pt x="3085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9"/>
                <p:cNvSpPr/>
                <p:nvPr/>
              </p:nvSpPr>
              <p:spPr>
                <a:xfrm>
                  <a:off x="4369700" y="4683050"/>
                  <a:ext cx="77100" cy="63650"/>
                </a:xfrm>
                <a:custGeom>
                  <a:rect b="b" l="l" r="r" t="t"/>
                  <a:pathLst>
                    <a:path extrusionOk="0" h="2546" w="3084">
                      <a:moveTo>
                        <a:pt x="3083" y="1"/>
                      </a:moveTo>
                      <a:lnTo>
                        <a:pt x="3083" y="1"/>
                      </a:lnTo>
                      <a:cubicBezTo>
                        <a:pt x="2117" y="809"/>
                        <a:pt x="1085" y="1531"/>
                        <a:pt x="1" y="2171"/>
                      </a:cubicBezTo>
                      <a:cubicBezTo>
                        <a:pt x="404" y="2319"/>
                        <a:pt x="826" y="2442"/>
                        <a:pt x="1260" y="2546"/>
                      </a:cubicBezTo>
                      <a:cubicBezTo>
                        <a:pt x="1893" y="1717"/>
                        <a:pt x="2501" y="867"/>
                        <a:pt x="3083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9"/>
                <p:cNvSpPr/>
                <p:nvPr/>
              </p:nvSpPr>
              <p:spPr>
                <a:xfrm>
                  <a:off x="4288975" y="4659675"/>
                  <a:ext cx="75875" cy="49200"/>
                </a:xfrm>
                <a:custGeom>
                  <a:rect b="b" l="l" r="r" t="t"/>
                  <a:pathLst>
                    <a:path extrusionOk="0" h="1968" w="3035">
                      <a:moveTo>
                        <a:pt x="3034" y="0"/>
                      </a:moveTo>
                      <a:cubicBezTo>
                        <a:pt x="2067" y="454"/>
                        <a:pt x="1045" y="791"/>
                        <a:pt x="0" y="1015"/>
                      </a:cubicBezTo>
                      <a:cubicBezTo>
                        <a:pt x="337" y="1362"/>
                        <a:pt x="705" y="1679"/>
                        <a:pt x="1094" y="1967"/>
                      </a:cubicBezTo>
                      <a:cubicBezTo>
                        <a:pt x="1740" y="1310"/>
                        <a:pt x="2387" y="657"/>
                        <a:pt x="3034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9"/>
                <p:cNvSpPr/>
                <p:nvPr/>
              </p:nvSpPr>
              <p:spPr>
                <a:xfrm>
                  <a:off x="4329025" y="4675150"/>
                  <a:ext cx="74075" cy="57900"/>
                </a:xfrm>
                <a:custGeom>
                  <a:rect b="b" l="l" r="r" t="t"/>
                  <a:pathLst>
                    <a:path extrusionOk="0" h="2316" w="2963">
                      <a:moveTo>
                        <a:pt x="2963" y="0"/>
                      </a:moveTo>
                      <a:cubicBezTo>
                        <a:pt x="2061" y="699"/>
                        <a:pt x="1057" y="1266"/>
                        <a:pt x="1" y="1693"/>
                      </a:cubicBezTo>
                      <a:cubicBezTo>
                        <a:pt x="297" y="1878"/>
                        <a:pt x="603" y="2047"/>
                        <a:pt x="919" y="2195"/>
                      </a:cubicBezTo>
                      <a:cubicBezTo>
                        <a:pt x="1009" y="2239"/>
                        <a:pt x="1105" y="2274"/>
                        <a:pt x="1198" y="2315"/>
                      </a:cubicBezTo>
                      <a:cubicBezTo>
                        <a:pt x="1824" y="1572"/>
                        <a:pt x="2415" y="802"/>
                        <a:pt x="2963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9"/>
                <p:cNvSpPr/>
                <p:nvPr/>
              </p:nvSpPr>
              <p:spPr>
                <a:xfrm>
                  <a:off x="4392675" y="4434200"/>
                  <a:ext cx="27700" cy="69600"/>
                </a:xfrm>
                <a:custGeom>
                  <a:rect b="b" l="l" r="r" t="t"/>
                  <a:pathLst>
                    <a:path extrusionOk="0" h="2784" w="110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93" y="936"/>
                        <a:pt x="420" y="1864"/>
                        <a:pt x="685" y="2783"/>
                      </a:cubicBezTo>
                      <a:cubicBezTo>
                        <a:pt x="826" y="1926"/>
                        <a:pt x="967" y="1070"/>
                        <a:pt x="1108" y="213"/>
                      </a:cubicBezTo>
                      <a:cubicBezTo>
                        <a:pt x="753" y="110"/>
                        <a:pt x="382" y="38"/>
                        <a:pt x="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9"/>
                <p:cNvSpPr/>
                <p:nvPr/>
              </p:nvSpPr>
              <p:spPr>
                <a:xfrm>
                  <a:off x="4288450" y="4444775"/>
                  <a:ext cx="22975" cy="44975"/>
                </a:xfrm>
                <a:custGeom>
                  <a:rect b="b" l="l" r="r" t="t"/>
                  <a:pathLst>
                    <a:path extrusionOk="0" h="1799" w="919">
                      <a:moveTo>
                        <a:pt x="919" y="0"/>
                      </a:moveTo>
                      <a:cubicBezTo>
                        <a:pt x="596" y="124"/>
                        <a:pt x="290" y="276"/>
                        <a:pt x="1" y="448"/>
                      </a:cubicBezTo>
                      <a:cubicBezTo>
                        <a:pt x="220" y="940"/>
                        <a:pt x="475" y="1407"/>
                        <a:pt x="633" y="1799"/>
                      </a:cubicBezTo>
                      <a:cubicBezTo>
                        <a:pt x="730" y="1200"/>
                        <a:pt x="823" y="602"/>
                        <a:pt x="919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9"/>
                <p:cNvSpPr/>
                <p:nvPr/>
              </p:nvSpPr>
              <p:spPr>
                <a:xfrm>
                  <a:off x="4523550" y="4484575"/>
                  <a:ext cx="24275" cy="85950"/>
                </a:xfrm>
                <a:custGeom>
                  <a:rect b="b" l="l" r="r" t="t"/>
                  <a:pathLst>
                    <a:path extrusionOk="0" h="3438" w="97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44" y="1108"/>
                        <a:pt x="500" y="2278"/>
                        <a:pt x="448" y="3437"/>
                      </a:cubicBezTo>
                      <a:cubicBezTo>
                        <a:pt x="619" y="2440"/>
                        <a:pt x="795" y="1445"/>
                        <a:pt x="970" y="448"/>
                      </a:cubicBezTo>
                      <a:cubicBezTo>
                        <a:pt x="651" y="294"/>
                        <a:pt x="324" y="145"/>
                        <a:pt x="0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9"/>
                <p:cNvSpPr/>
                <p:nvPr/>
              </p:nvSpPr>
              <p:spPr>
                <a:xfrm>
                  <a:off x="4330675" y="4434125"/>
                  <a:ext cx="26250" cy="82300"/>
                </a:xfrm>
                <a:custGeom>
                  <a:rect b="b" l="l" r="r" t="t"/>
                  <a:pathLst>
                    <a:path extrusionOk="0" h="3292" w="1050">
                      <a:moveTo>
                        <a:pt x="1049" y="0"/>
                      </a:moveTo>
                      <a:lnTo>
                        <a:pt x="1049" y="0"/>
                      </a:lnTo>
                      <a:cubicBezTo>
                        <a:pt x="695" y="34"/>
                        <a:pt x="344" y="96"/>
                        <a:pt x="1" y="182"/>
                      </a:cubicBezTo>
                      <a:cubicBezTo>
                        <a:pt x="358" y="1190"/>
                        <a:pt x="620" y="2232"/>
                        <a:pt x="781" y="3291"/>
                      </a:cubicBezTo>
                      <a:cubicBezTo>
                        <a:pt x="871" y="2194"/>
                        <a:pt x="960" y="1097"/>
                        <a:pt x="1049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9"/>
                <p:cNvSpPr/>
                <p:nvPr/>
              </p:nvSpPr>
              <p:spPr>
                <a:xfrm>
                  <a:off x="4636975" y="4557600"/>
                  <a:ext cx="21000" cy="78100"/>
                </a:xfrm>
                <a:custGeom>
                  <a:rect b="b" l="l" r="r" t="t"/>
                  <a:pathLst>
                    <a:path extrusionOk="0" h="3124" w="84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10" y="1008"/>
                        <a:pt x="400" y="2081"/>
                        <a:pt x="255" y="3123"/>
                      </a:cubicBezTo>
                      <a:cubicBezTo>
                        <a:pt x="472" y="2553"/>
                        <a:pt x="668" y="1971"/>
                        <a:pt x="840" y="1386"/>
                      </a:cubicBezTo>
                      <a:cubicBezTo>
                        <a:pt x="654" y="912"/>
                        <a:pt x="375" y="444"/>
                        <a:pt x="0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9"/>
                <p:cNvSpPr/>
                <p:nvPr/>
              </p:nvSpPr>
              <p:spPr>
                <a:xfrm>
                  <a:off x="4550475" y="4497050"/>
                  <a:ext cx="35875" cy="101250"/>
                </a:xfrm>
                <a:custGeom>
                  <a:rect b="b" l="l" r="r" t="t"/>
                  <a:pathLst>
                    <a:path extrusionOk="0" h="4050" w="143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27" y="1332"/>
                        <a:pt x="550" y="2684"/>
                        <a:pt x="661" y="4049"/>
                      </a:cubicBezTo>
                      <a:lnTo>
                        <a:pt x="1434" y="768"/>
                      </a:lnTo>
                      <a:cubicBezTo>
                        <a:pt x="974" y="489"/>
                        <a:pt x="492" y="238"/>
                        <a:pt x="0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9"/>
                <p:cNvSpPr/>
                <p:nvPr/>
              </p:nvSpPr>
              <p:spPr>
                <a:xfrm>
                  <a:off x="4480200" y="4465075"/>
                  <a:ext cx="34950" cy="80400"/>
                </a:xfrm>
                <a:custGeom>
                  <a:rect b="b" l="l" r="r" t="t"/>
                  <a:pathLst>
                    <a:path extrusionOk="0" h="3216" w="139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48" y="1025"/>
                        <a:pt x="761" y="2109"/>
                        <a:pt x="919" y="3216"/>
                      </a:cubicBezTo>
                      <a:cubicBezTo>
                        <a:pt x="1129" y="2363"/>
                        <a:pt x="1288" y="1500"/>
                        <a:pt x="1397" y="626"/>
                      </a:cubicBezTo>
                      <a:cubicBezTo>
                        <a:pt x="929" y="416"/>
                        <a:pt x="465" y="207"/>
                        <a:pt x="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9"/>
                <p:cNvSpPr/>
                <p:nvPr/>
              </p:nvSpPr>
              <p:spPr>
                <a:xfrm>
                  <a:off x="4602750" y="4526875"/>
                  <a:ext cx="26250" cy="91625"/>
                </a:xfrm>
                <a:custGeom>
                  <a:rect b="b" l="l" r="r" t="t"/>
                  <a:pathLst>
                    <a:path extrusionOk="0" h="3665" w="105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4" y="1188"/>
                        <a:pt x="492" y="2426"/>
                        <a:pt x="464" y="3665"/>
                      </a:cubicBezTo>
                      <a:cubicBezTo>
                        <a:pt x="661" y="2736"/>
                        <a:pt x="853" y="1807"/>
                        <a:pt x="1050" y="878"/>
                      </a:cubicBezTo>
                      <a:cubicBezTo>
                        <a:pt x="871" y="696"/>
                        <a:pt x="675" y="517"/>
                        <a:pt x="461" y="345"/>
                      </a:cubicBezTo>
                      <a:cubicBezTo>
                        <a:pt x="310" y="225"/>
                        <a:pt x="159" y="111"/>
                        <a:pt x="0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9"/>
                <p:cNvSpPr/>
                <p:nvPr/>
              </p:nvSpPr>
              <p:spPr>
                <a:xfrm>
                  <a:off x="4432475" y="4443825"/>
                  <a:ext cx="40450" cy="94100"/>
                </a:xfrm>
                <a:custGeom>
                  <a:rect b="b" l="l" r="r" t="t"/>
                  <a:pathLst>
                    <a:path extrusionOk="0" h="3764" w="161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96" y="1222"/>
                        <a:pt x="895" y="2481"/>
                        <a:pt x="1195" y="3764"/>
                      </a:cubicBezTo>
                      <a:cubicBezTo>
                        <a:pt x="1336" y="2749"/>
                        <a:pt x="1476" y="1734"/>
                        <a:pt x="1617" y="719"/>
                      </a:cubicBezTo>
                      <a:cubicBezTo>
                        <a:pt x="1143" y="503"/>
                        <a:pt x="665" y="289"/>
                        <a:pt x="187" y="73"/>
                      </a:cubicBezTo>
                      <a:cubicBezTo>
                        <a:pt x="128" y="49"/>
                        <a:pt x="63" y="25"/>
                        <a:pt x="1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9"/>
                <p:cNvSpPr/>
                <p:nvPr/>
              </p:nvSpPr>
              <p:spPr>
                <a:xfrm>
                  <a:off x="4360600" y="4433175"/>
                  <a:ext cx="28050" cy="72425"/>
                </a:xfrm>
                <a:custGeom>
                  <a:rect b="b" l="l" r="r" t="t"/>
                  <a:pathLst>
                    <a:path extrusionOk="0" h="2897" w="1122">
                      <a:moveTo>
                        <a:pt x="562" y="1"/>
                      </a:moveTo>
                      <a:cubicBezTo>
                        <a:pt x="375" y="1"/>
                        <a:pt x="188" y="8"/>
                        <a:pt x="1" y="24"/>
                      </a:cubicBezTo>
                      <a:cubicBezTo>
                        <a:pt x="155" y="1004"/>
                        <a:pt x="413" y="1971"/>
                        <a:pt x="771" y="2896"/>
                      </a:cubicBezTo>
                      <a:cubicBezTo>
                        <a:pt x="888" y="1937"/>
                        <a:pt x="1004" y="980"/>
                        <a:pt x="1122" y="24"/>
                      </a:cubicBezTo>
                      <a:cubicBezTo>
                        <a:pt x="936" y="8"/>
                        <a:pt x="749" y="1"/>
                        <a:pt x="562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9"/>
                <p:cNvSpPr/>
                <p:nvPr/>
              </p:nvSpPr>
              <p:spPr>
                <a:xfrm>
                  <a:off x="4328275" y="4525100"/>
                  <a:ext cx="10075" cy="3700"/>
                </a:xfrm>
                <a:custGeom>
                  <a:rect b="b" l="l" r="r" t="t"/>
                  <a:pathLst>
                    <a:path extrusionOk="0" h="148" w="403">
                      <a:moveTo>
                        <a:pt x="402" y="0"/>
                      </a:moveTo>
                      <a:lnTo>
                        <a:pt x="0" y="17"/>
                      </a:lnTo>
                      <a:cubicBezTo>
                        <a:pt x="7" y="55"/>
                        <a:pt x="17" y="97"/>
                        <a:pt x="24" y="134"/>
                      </a:cubicBezTo>
                      <a:cubicBezTo>
                        <a:pt x="27" y="138"/>
                        <a:pt x="27" y="144"/>
                        <a:pt x="31" y="148"/>
                      </a:cubicBezTo>
                      <a:lnTo>
                        <a:pt x="392" y="76"/>
                      </a:lnTo>
                      <a:cubicBezTo>
                        <a:pt x="399" y="51"/>
                        <a:pt x="402" y="24"/>
                        <a:pt x="402" y="0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9"/>
                <p:cNvSpPr/>
                <p:nvPr/>
              </p:nvSpPr>
              <p:spPr>
                <a:xfrm>
                  <a:off x="4307351" y="4442100"/>
                  <a:ext cx="33575" cy="90507"/>
                </a:xfrm>
                <a:custGeom>
                  <a:rect b="b" l="l" r="r" t="t"/>
                  <a:pathLst>
                    <a:path extrusionOk="0" h="3379" w="1343">
                      <a:moveTo>
                        <a:pt x="459" y="1"/>
                      </a:moveTo>
                      <a:cubicBezTo>
                        <a:pt x="304" y="53"/>
                        <a:pt x="149" y="107"/>
                        <a:pt x="1" y="169"/>
                      </a:cubicBezTo>
                      <a:cubicBezTo>
                        <a:pt x="321" y="1153"/>
                        <a:pt x="589" y="2158"/>
                        <a:pt x="802" y="3169"/>
                      </a:cubicBezTo>
                      <a:cubicBezTo>
                        <a:pt x="826" y="3134"/>
                        <a:pt x="861" y="3107"/>
                        <a:pt x="899" y="3090"/>
                      </a:cubicBezTo>
                      <a:cubicBezTo>
                        <a:pt x="937" y="3070"/>
                        <a:pt x="979" y="3060"/>
                        <a:pt x="1022" y="3060"/>
                      </a:cubicBezTo>
                      <a:cubicBezTo>
                        <a:pt x="1091" y="3060"/>
                        <a:pt x="1160" y="3085"/>
                        <a:pt x="1215" y="3134"/>
                      </a:cubicBezTo>
                      <a:cubicBezTo>
                        <a:pt x="1291" y="3196"/>
                        <a:pt x="1329" y="3285"/>
                        <a:pt x="1318" y="3379"/>
                      </a:cubicBezTo>
                      <a:lnTo>
                        <a:pt x="1342" y="3371"/>
                      </a:lnTo>
                      <a:cubicBezTo>
                        <a:pt x="1115" y="2233"/>
                        <a:pt x="820" y="1105"/>
                        <a:pt x="459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9"/>
                <p:cNvSpPr/>
                <p:nvPr/>
              </p:nvSpPr>
              <p:spPr>
                <a:xfrm>
                  <a:off x="4281050" y="4494575"/>
                  <a:ext cx="1225" cy="525"/>
                </a:xfrm>
                <a:custGeom>
                  <a:rect b="b" l="l" r="r" t="t"/>
                  <a:pathLst>
                    <a:path extrusionOk="0" h="21" w="49">
                      <a:moveTo>
                        <a:pt x="49" y="0"/>
                      </a:moveTo>
                      <a:cubicBezTo>
                        <a:pt x="32" y="0"/>
                        <a:pt x="18" y="3"/>
                        <a:pt x="0" y="7"/>
                      </a:cubicBezTo>
                      <a:cubicBezTo>
                        <a:pt x="4" y="10"/>
                        <a:pt x="4" y="17"/>
                        <a:pt x="8" y="21"/>
                      </a:cubicBez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9"/>
                <p:cNvSpPr/>
                <p:nvPr/>
              </p:nvSpPr>
              <p:spPr>
                <a:xfrm>
                  <a:off x="4553975" y="4647525"/>
                  <a:ext cx="12425" cy="9500"/>
                </a:xfrm>
                <a:custGeom>
                  <a:rect b="b" l="l" r="r" t="t"/>
                  <a:pathLst>
                    <a:path extrusionOk="0" h="380" w="497">
                      <a:moveTo>
                        <a:pt x="459" y="1"/>
                      </a:moveTo>
                      <a:cubicBezTo>
                        <a:pt x="307" y="97"/>
                        <a:pt x="156" y="190"/>
                        <a:pt x="1" y="286"/>
                      </a:cubicBezTo>
                      <a:cubicBezTo>
                        <a:pt x="5" y="318"/>
                        <a:pt x="8" y="348"/>
                        <a:pt x="15" y="380"/>
                      </a:cubicBezTo>
                      <a:lnTo>
                        <a:pt x="496" y="321"/>
                      </a:lnTo>
                      <a:cubicBezTo>
                        <a:pt x="486" y="215"/>
                        <a:pt x="472" y="107"/>
                        <a:pt x="459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9"/>
                <p:cNvSpPr/>
                <p:nvPr/>
              </p:nvSpPr>
              <p:spPr>
                <a:xfrm>
                  <a:off x="4328850" y="4528425"/>
                  <a:ext cx="200" cy="375"/>
                </a:xfrm>
                <a:custGeom>
                  <a:rect b="b" l="l" r="r" t="t"/>
                  <a:pathLst>
                    <a:path extrusionOk="0" h="15" w="8">
                      <a:moveTo>
                        <a:pt x="1" y="1"/>
                      </a:moveTo>
                      <a:cubicBezTo>
                        <a:pt x="1" y="8"/>
                        <a:pt x="4" y="11"/>
                        <a:pt x="4" y="15"/>
                      </a:cubicBezTo>
                      <a:lnTo>
                        <a:pt x="8" y="15"/>
                      </a:lnTo>
                      <a:cubicBezTo>
                        <a:pt x="4" y="11"/>
                        <a:pt x="4" y="5"/>
                        <a:pt x="1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9"/>
                <p:cNvSpPr/>
                <p:nvPr/>
              </p:nvSpPr>
              <p:spPr>
                <a:xfrm>
                  <a:off x="4232725" y="4433175"/>
                  <a:ext cx="662000" cy="321025"/>
                </a:xfrm>
                <a:custGeom>
                  <a:rect b="b" l="l" r="r" t="t"/>
                  <a:pathLst>
                    <a:path extrusionOk="0" h="12841" w="26480">
                      <a:moveTo>
                        <a:pt x="5528" y="0"/>
                      </a:moveTo>
                      <a:cubicBezTo>
                        <a:pt x="5363" y="3"/>
                        <a:pt x="5198" y="13"/>
                        <a:pt x="5033" y="27"/>
                      </a:cubicBezTo>
                      <a:lnTo>
                        <a:pt x="6140" y="4750"/>
                      </a:lnTo>
                      <a:cubicBezTo>
                        <a:pt x="4441" y="3780"/>
                        <a:pt x="2787" y="2731"/>
                        <a:pt x="1146" y="1623"/>
                      </a:cubicBezTo>
                      <a:cubicBezTo>
                        <a:pt x="1131" y="1613"/>
                        <a:pt x="1116" y="1609"/>
                        <a:pt x="1103" y="1609"/>
                      </a:cubicBezTo>
                      <a:cubicBezTo>
                        <a:pt x="1036" y="1609"/>
                        <a:pt x="994" y="1712"/>
                        <a:pt x="1063" y="1761"/>
                      </a:cubicBezTo>
                      <a:cubicBezTo>
                        <a:pt x="1252" y="1899"/>
                        <a:pt x="1438" y="2033"/>
                        <a:pt x="1628" y="2170"/>
                      </a:cubicBezTo>
                      <a:cubicBezTo>
                        <a:pt x="1298" y="2205"/>
                        <a:pt x="974" y="2250"/>
                        <a:pt x="650" y="2291"/>
                      </a:cubicBezTo>
                      <a:lnTo>
                        <a:pt x="647" y="2291"/>
                      </a:lnTo>
                      <a:cubicBezTo>
                        <a:pt x="547" y="2439"/>
                        <a:pt x="461" y="2593"/>
                        <a:pt x="390" y="2755"/>
                      </a:cubicBezTo>
                      <a:cubicBezTo>
                        <a:pt x="909" y="2655"/>
                        <a:pt x="1421" y="2549"/>
                        <a:pt x="1933" y="2463"/>
                      </a:cubicBezTo>
                      <a:cubicBezTo>
                        <a:pt x="1913" y="2425"/>
                        <a:pt x="1889" y="2383"/>
                        <a:pt x="1868" y="2345"/>
                      </a:cubicBezTo>
                      <a:lnTo>
                        <a:pt x="1868" y="2345"/>
                      </a:lnTo>
                      <a:cubicBezTo>
                        <a:pt x="2439" y="2762"/>
                        <a:pt x="3017" y="3178"/>
                        <a:pt x="3598" y="3588"/>
                      </a:cubicBezTo>
                      <a:lnTo>
                        <a:pt x="39" y="4086"/>
                      </a:lnTo>
                      <a:cubicBezTo>
                        <a:pt x="18" y="4255"/>
                        <a:pt x="7" y="4420"/>
                        <a:pt x="1" y="4585"/>
                      </a:cubicBezTo>
                      <a:lnTo>
                        <a:pt x="3970" y="4028"/>
                      </a:lnTo>
                      <a:cubicBezTo>
                        <a:pt x="4042" y="4017"/>
                        <a:pt x="4097" y="4001"/>
                        <a:pt x="4142" y="3973"/>
                      </a:cubicBezTo>
                      <a:cubicBezTo>
                        <a:pt x="4627" y="4317"/>
                        <a:pt x="5112" y="4654"/>
                        <a:pt x="5604" y="4984"/>
                      </a:cubicBezTo>
                      <a:cubicBezTo>
                        <a:pt x="3770" y="5314"/>
                        <a:pt x="1941" y="5730"/>
                        <a:pt x="142" y="6233"/>
                      </a:cubicBezTo>
                      <a:cubicBezTo>
                        <a:pt x="176" y="6395"/>
                        <a:pt x="214" y="6549"/>
                        <a:pt x="258" y="6708"/>
                      </a:cubicBezTo>
                      <a:cubicBezTo>
                        <a:pt x="2209" y="6160"/>
                        <a:pt x="4197" y="5717"/>
                        <a:pt x="6189" y="5376"/>
                      </a:cubicBezTo>
                      <a:cubicBezTo>
                        <a:pt x="6230" y="5404"/>
                        <a:pt x="6267" y="5428"/>
                        <a:pt x="6305" y="5455"/>
                      </a:cubicBezTo>
                      <a:lnTo>
                        <a:pt x="6426" y="5534"/>
                      </a:lnTo>
                      <a:cubicBezTo>
                        <a:pt x="6921" y="5861"/>
                        <a:pt x="7423" y="6181"/>
                        <a:pt x="7926" y="6490"/>
                      </a:cubicBezTo>
                      <a:cubicBezTo>
                        <a:pt x="6626" y="6821"/>
                        <a:pt x="5343" y="7251"/>
                        <a:pt x="4094" y="7667"/>
                      </a:cubicBezTo>
                      <a:cubicBezTo>
                        <a:pt x="3117" y="7997"/>
                        <a:pt x="2119" y="8330"/>
                        <a:pt x="1112" y="8616"/>
                      </a:cubicBezTo>
                      <a:cubicBezTo>
                        <a:pt x="1201" y="8761"/>
                        <a:pt x="1293" y="8902"/>
                        <a:pt x="1393" y="9043"/>
                      </a:cubicBezTo>
                      <a:cubicBezTo>
                        <a:pt x="2360" y="8764"/>
                        <a:pt x="3313" y="8444"/>
                        <a:pt x="4249" y="8132"/>
                      </a:cubicBezTo>
                      <a:cubicBezTo>
                        <a:pt x="5638" y="7663"/>
                        <a:pt x="7072" y="7182"/>
                        <a:pt x="8517" y="6852"/>
                      </a:cubicBezTo>
                      <a:cubicBezTo>
                        <a:pt x="8988" y="7133"/>
                        <a:pt x="9470" y="7413"/>
                        <a:pt x="9952" y="7677"/>
                      </a:cubicBezTo>
                      <a:cubicBezTo>
                        <a:pt x="7678" y="8764"/>
                        <a:pt x="5356" y="9803"/>
                        <a:pt x="3020" y="10776"/>
                      </a:cubicBezTo>
                      <a:cubicBezTo>
                        <a:pt x="3168" y="10897"/>
                        <a:pt x="3316" y="11010"/>
                        <a:pt x="3471" y="11117"/>
                      </a:cubicBezTo>
                      <a:cubicBezTo>
                        <a:pt x="5834" y="10126"/>
                        <a:pt x="8180" y="9070"/>
                        <a:pt x="10482" y="7966"/>
                      </a:cubicBezTo>
                      <a:cubicBezTo>
                        <a:pt x="11176" y="8338"/>
                        <a:pt x="11885" y="8689"/>
                        <a:pt x="12600" y="9012"/>
                      </a:cubicBezTo>
                      <a:cubicBezTo>
                        <a:pt x="10577" y="10250"/>
                        <a:pt x="8483" y="11399"/>
                        <a:pt x="6340" y="12442"/>
                      </a:cubicBezTo>
                      <a:cubicBezTo>
                        <a:pt x="6584" y="12510"/>
                        <a:pt x="6835" y="12569"/>
                        <a:pt x="7086" y="12620"/>
                      </a:cubicBezTo>
                      <a:cubicBezTo>
                        <a:pt x="9119" y="11609"/>
                        <a:pt x="11114" y="10505"/>
                        <a:pt x="13037" y="9318"/>
                      </a:cubicBezTo>
                      <a:cubicBezTo>
                        <a:pt x="13074" y="9294"/>
                        <a:pt x="13109" y="9273"/>
                        <a:pt x="13144" y="9253"/>
                      </a:cubicBezTo>
                      <a:cubicBezTo>
                        <a:pt x="13532" y="9418"/>
                        <a:pt x="13924" y="9576"/>
                        <a:pt x="14316" y="9724"/>
                      </a:cubicBezTo>
                      <a:cubicBezTo>
                        <a:pt x="13092" y="10848"/>
                        <a:pt x="11792" y="11891"/>
                        <a:pt x="10430" y="12840"/>
                      </a:cubicBezTo>
                      <a:cubicBezTo>
                        <a:pt x="10760" y="12820"/>
                        <a:pt x="11087" y="12785"/>
                        <a:pt x="11410" y="12740"/>
                      </a:cubicBezTo>
                      <a:cubicBezTo>
                        <a:pt x="12603" y="11867"/>
                        <a:pt x="13746" y="10921"/>
                        <a:pt x="14829" y="9913"/>
                      </a:cubicBezTo>
                      <a:cubicBezTo>
                        <a:pt x="16188" y="10402"/>
                        <a:pt x="17570" y="10794"/>
                        <a:pt x="18998" y="11121"/>
                      </a:cubicBezTo>
                      <a:cubicBezTo>
                        <a:pt x="20539" y="11476"/>
                        <a:pt x="22159" y="12096"/>
                        <a:pt x="23774" y="12096"/>
                      </a:cubicBezTo>
                      <a:cubicBezTo>
                        <a:pt x="24361" y="12096"/>
                        <a:pt x="24948" y="12015"/>
                        <a:pt x="25530" y="11808"/>
                      </a:cubicBezTo>
                      <a:cubicBezTo>
                        <a:pt x="26338" y="11523"/>
                        <a:pt x="26479" y="10247"/>
                        <a:pt x="25530" y="10023"/>
                      </a:cubicBezTo>
                      <a:cubicBezTo>
                        <a:pt x="24878" y="9868"/>
                        <a:pt x="24214" y="9822"/>
                        <a:pt x="23544" y="9822"/>
                      </a:cubicBezTo>
                      <a:cubicBezTo>
                        <a:pt x="22547" y="9822"/>
                        <a:pt x="21539" y="9925"/>
                        <a:pt x="20544" y="9925"/>
                      </a:cubicBezTo>
                      <a:cubicBezTo>
                        <a:pt x="19993" y="9925"/>
                        <a:pt x="19447" y="9893"/>
                        <a:pt x="18908" y="9796"/>
                      </a:cubicBezTo>
                      <a:cubicBezTo>
                        <a:pt x="17715" y="9579"/>
                        <a:pt x="16528" y="9267"/>
                        <a:pt x="15362" y="8895"/>
                      </a:cubicBezTo>
                      <a:cubicBezTo>
                        <a:pt x="15190" y="7110"/>
                        <a:pt x="14919" y="5325"/>
                        <a:pt x="14543" y="3571"/>
                      </a:cubicBezTo>
                      <a:cubicBezTo>
                        <a:pt x="14357" y="3447"/>
                        <a:pt x="14165" y="3329"/>
                        <a:pt x="13969" y="3216"/>
                      </a:cubicBezTo>
                      <a:lnTo>
                        <a:pt x="13969" y="3216"/>
                      </a:lnTo>
                      <a:cubicBezTo>
                        <a:pt x="14371" y="5028"/>
                        <a:pt x="14671" y="6879"/>
                        <a:pt x="14857" y="8730"/>
                      </a:cubicBezTo>
                      <a:cubicBezTo>
                        <a:pt x="14316" y="8548"/>
                        <a:pt x="13784" y="8355"/>
                        <a:pt x="13254" y="8152"/>
                      </a:cubicBezTo>
                      <a:cubicBezTo>
                        <a:pt x="12995" y="6188"/>
                        <a:pt x="12631" y="4228"/>
                        <a:pt x="12174" y="2301"/>
                      </a:cubicBezTo>
                      <a:cubicBezTo>
                        <a:pt x="11984" y="2215"/>
                        <a:pt x="11798" y="2129"/>
                        <a:pt x="11609" y="2043"/>
                      </a:cubicBezTo>
                      <a:lnTo>
                        <a:pt x="11609" y="2043"/>
                      </a:lnTo>
                      <a:cubicBezTo>
                        <a:pt x="12084" y="3987"/>
                        <a:pt x="12463" y="5968"/>
                        <a:pt x="12734" y="7949"/>
                      </a:cubicBezTo>
                      <a:cubicBezTo>
                        <a:pt x="12187" y="7732"/>
                        <a:pt x="11647" y="7505"/>
                        <a:pt x="11111" y="7271"/>
                      </a:cubicBezTo>
                      <a:cubicBezTo>
                        <a:pt x="10969" y="5125"/>
                        <a:pt x="10663" y="3509"/>
                        <a:pt x="10158" y="1393"/>
                      </a:cubicBezTo>
                      <a:lnTo>
                        <a:pt x="9817" y="1238"/>
                      </a:lnTo>
                      <a:lnTo>
                        <a:pt x="9631" y="1283"/>
                      </a:lnTo>
                      <a:cubicBezTo>
                        <a:pt x="10141" y="3398"/>
                        <a:pt x="10453" y="4984"/>
                        <a:pt x="10605" y="7044"/>
                      </a:cubicBezTo>
                      <a:cubicBezTo>
                        <a:pt x="10151" y="6838"/>
                        <a:pt x="9701" y="6625"/>
                        <a:pt x="9253" y="6405"/>
                      </a:cubicBezTo>
                      <a:cubicBezTo>
                        <a:pt x="8851" y="4406"/>
                        <a:pt x="8410" y="2391"/>
                        <a:pt x="7946" y="405"/>
                      </a:cubicBezTo>
                      <a:cubicBezTo>
                        <a:pt x="7771" y="337"/>
                        <a:pt x="7592" y="275"/>
                        <a:pt x="7406" y="224"/>
                      </a:cubicBezTo>
                      <a:lnTo>
                        <a:pt x="7406" y="224"/>
                      </a:lnTo>
                      <a:cubicBezTo>
                        <a:pt x="7864" y="2177"/>
                        <a:pt x="8297" y="4158"/>
                        <a:pt x="8699" y="6130"/>
                      </a:cubicBezTo>
                      <a:cubicBezTo>
                        <a:pt x="8032" y="5792"/>
                        <a:pt x="7372" y="5441"/>
                        <a:pt x="6718" y="5077"/>
                      </a:cubicBezTo>
                      <a:lnTo>
                        <a:pt x="5528" y="0"/>
                      </a:ln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9" name="Google Shape;859;p9"/>
              <p:cNvSpPr/>
              <p:nvPr/>
            </p:nvSpPr>
            <p:spPr>
              <a:xfrm rot="-445884">
                <a:off x="-1249620" y="1808481"/>
                <a:ext cx="13917" cy="31407"/>
              </a:xfrm>
              <a:prstGeom prst="rect">
                <a:avLst/>
              </a:pr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0" name="Google Shape;860;p9"/>
            <p:cNvGrpSpPr/>
            <p:nvPr/>
          </p:nvGrpSpPr>
          <p:grpSpPr>
            <a:xfrm rot="10800000">
              <a:off x="1071394" y="4199281"/>
              <a:ext cx="287559" cy="551747"/>
              <a:chOff x="-1404325" y="221495"/>
              <a:chExt cx="929407" cy="1783279"/>
            </a:xfrm>
          </p:grpSpPr>
          <p:grpSp>
            <p:nvGrpSpPr>
              <p:cNvPr id="861" name="Google Shape;861;p9"/>
              <p:cNvGrpSpPr/>
              <p:nvPr/>
            </p:nvGrpSpPr>
            <p:grpSpPr>
              <a:xfrm rot="-5209225">
                <a:off x="-1809468" y="696036"/>
                <a:ext cx="1739693" cy="834198"/>
                <a:chOff x="4223700" y="4433150"/>
                <a:chExt cx="671025" cy="321725"/>
              </a:xfrm>
            </p:grpSpPr>
            <p:sp>
              <p:nvSpPr>
                <p:cNvPr id="862" name="Google Shape;862;p9"/>
                <p:cNvSpPr/>
                <p:nvPr/>
              </p:nvSpPr>
              <p:spPr>
                <a:xfrm>
                  <a:off x="4223700" y="4433150"/>
                  <a:ext cx="467900" cy="321725"/>
                </a:xfrm>
                <a:custGeom>
                  <a:rect b="b" l="l" r="r" t="t"/>
                  <a:pathLst>
                    <a:path extrusionOk="0" h="12869" w="18716">
                      <a:moveTo>
                        <a:pt x="6041" y="0"/>
                      </a:moveTo>
                      <a:cubicBezTo>
                        <a:pt x="4733" y="0"/>
                        <a:pt x="3391" y="361"/>
                        <a:pt x="2356" y="1057"/>
                      </a:cubicBezTo>
                      <a:cubicBezTo>
                        <a:pt x="1844" y="1401"/>
                        <a:pt x="1349" y="1789"/>
                        <a:pt x="1008" y="2292"/>
                      </a:cubicBezTo>
                      <a:cubicBezTo>
                        <a:pt x="651" y="2818"/>
                        <a:pt x="482" y="3444"/>
                        <a:pt x="403" y="4064"/>
                      </a:cubicBezTo>
                      <a:cubicBezTo>
                        <a:pt x="0" y="7293"/>
                        <a:pt x="2150" y="10482"/>
                        <a:pt x="5132" y="11875"/>
                      </a:cubicBezTo>
                      <a:cubicBezTo>
                        <a:pt x="6533" y="12529"/>
                        <a:pt x="8252" y="12868"/>
                        <a:pt x="9969" y="12868"/>
                      </a:cubicBezTo>
                      <a:cubicBezTo>
                        <a:pt x="11608" y="12868"/>
                        <a:pt x="13245" y="12559"/>
                        <a:pt x="14602" y="11922"/>
                      </a:cubicBezTo>
                      <a:cubicBezTo>
                        <a:pt x="18196" y="10234"/>
                        <a:pt x="18716" y="6581"/>
                        <a:pt x="15623" y="4094"/>
                      </a:cubicBezTo>
                      <a:cubicBezTo>
                        <a:pt x="14485" y="3179"/>
                        <a:pt x="13126" y="2567"/>
                        <a:pt x="11784" y="1962"/>
                      </a:cubicBezTo>
                      <a:cubicBezTo>
                        <a:pt x="10701" y="1473"/>
                        <a:pt x="9621" y="988"/>
                        <a:pt x="8538" y="500"/>
                      </a:cubicBezTo>
                      <a:cubicBezTo>
                        <a:pt x="7791" y="164"/>
                        <a:pt x="6923" y="0"/>
                        <a:pt x="604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9"/>
                <p:cNvSpPr/>
                <p:nvPr/>
              </p:nvSpPr>
              <p:spPr>
                <a:xfrm>
                  <a:off x="4232375" y="4546325"/>
                  <a:ext cx="62450" cy="25050"/>
                </a:xfrm>
                <a:custGeom>
                  <a:rect b="b" l="l" r="r" t="t"/>
                  <a:pathLst>
                    <a:path extrusionOk="0" h="1002" w="2498">
                      <a:moveTo>
                        <a:pt x="18" y="0"/>
                      </a:moveTo>
                      <a:cubicBezTo>
                        <a:pt x="1" y="337"/>
                        <a:pt x="11" y="672"/>
                        <a:pt x="45" y="1002"/>
                      </a:cubicBezTo>
                      <a:cubicBezTo>
                        <a:pt x="812" y="578"/>
                        <a:pt x="1642" y="259"/>
                        <a:pt x="2498" y="59"/>
                      </a:cubicBezTo>
                      <a:cubicBezTo>
                        <a:pt x="1672" y="38"/>
                        <a:pt x="844" y="21"/>
                        <a:pt x="18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9"/>
                <p:cNvSpPr/>
                <p:nvPr/>
              </p:nvSpPr>
              <p:spPr>
                <a:xfrm>
                  <a:off x="4539800" y="4705600"/>
                  <a:ext cx="29875" cy="41975"/>
                </a:xfrm>
                <a:custGeom>
                  <a:rect b="b" l="l" r="r" t="t"/>
                  <a:pathLst>
                    <a:path extrusionOk="0" h="1679" w="1195">
                      <a:moveTo>
                        <a:pt x="1194" y="0"/>
                      </a:moveTo>
                      <a:lnTo>
                        <a:pt x="1194" y="0"/>
                      </a:lnTo>
                      <a:cubicBezTo>
                        <a:pt x="861" y="605"/>
                        <a:pt x="458" y="1166"/>
                        <a:pt x="1" y="1678"/>
                      </a:cubicBezTo>
                      <a:cubicBezTo>
                        <a:pt x="331" y="1602"/>
                        <a:pt x="658" y="1517"/>
                        <a:pt x="974" y="1410"/>
                      </a:cubicBezTo>
                      <a:cubicBezTo>
                        <a:pt x="1080" y="946"/>
                        <a:pt x="1153" y="475"/>
                        <a:pt x="1194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9"/>
                <p:cNvSpPr/>
                <p:nvPr/>
              </p:nvSpPr>
              <p:spPr>
                <a:xfrm>
                  <a:off x="4264625" y="4634125"/>
                  <a:ext cx="97450" cy="49725"/>
                </a:xfrm>
                <a:custGeom>
                  <a:rect b="b" l="l" r="r" t="t"/>
                  <a:pathLst>
                    <a:path extrusionOk="0" h="1989" w="3898">
                      <a:moveTo>
                        <a:pt x="3897" y="0"/>
                      </a:moveTo>
                      <a:cubicBezTo>
                        <a:pt x="2656" y="496"/>
                        <a:pt x="1332" y="775"/>
                        <a:pt x="1" y="833"/>
                      </a:cubicBezTo>
                      <a:cubicBezTo>
                        <a:pt x="273" y="1242"/>
                        <a:pt x="585" y="1631"/>
                        <a:pt x="930" y="1989"/>
                      </a:cubicBezTo>
                      <a:cubicBezTo>
                        <a:pt x="1986" y="1432"/>
                        <a:pt x="2983" y="764"/>
                        <a:pt x="3897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9"/>
                <p:cNvSpPr/>
                <p:nvPr/>
              </p:nvSpPr>
              <p:spPr>
                <a:xfrm>
                  <a:off x="4249400" y="4609550"/>
                  <a:ext cx="74600" cy="36650"/>
                </a:xfrm>
                <a:custGeom>
                  <a:rect b="b" l="l" r="r" t="t"/>
                  <a:pathLst>
                    <a:path extrusionOk="0" h="1466" w="2984">
                      <a:moveTo>
                        <a:pt x="2983" y="0"/>
                      </a:moveTo>
                      <a:cubicBezTo>
                        <a:pt x="2023" y="367"/>
                        <a:pt x="1023" y="615"/>
                        <a:pt x="1" y="739"/>
                      </a:cubicBezTo>
                      <a:cubicBezTo>
                        <a:pt x="118" y="987"/>
                        <a:pt x="245" y="1231"/>
                        <a:pt x="386" y="1465"/>
                      </a:cubicBezTo>
                      <a:cubicBezTo>
                        <a:pt x="1274" y="1011"/>
                        <a:pt x="2140" y="523"/>
                        <a:pt x="2983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9"/>
                <p:cNvSpPr/>
                <p:nvPr/>
              </p:nvSpPr>
              <p:spPr>
                <a:xfrm>
                  <a:off x="4233675" y="4507025"/>
                  <a:ext cx="53425" cy="28325"/>
                </a:xfrm>
                <a:custGeom>
                  <a:rect b="b" l="l" r="r" t="t"/>
                  <a:pathLst>
                    <a:path extrusionOk="0" h="1133" w="2137">
                      <a:moveTo>
                        <a:pt x="2136" y="1"/>
                      </a:moveTo>
                      <a:lnTo>
                        <a:pt x="2136" y="1"/>
                      </a:lnTo>
                      <a:cubicBezTo>
                        <a:pt x="2124" y="8"/>
                        <a:pt x="2112" y="15"/>
                        <a:pt x="2100" y="22"/>
                      </a:cubicBezTo>
                      <a:lnTo>
                        <a:pt x="2100" y="22"/>
                      </a:lnTo>
                      <a:cubicBezTo>
                        <a:pt x="2114" y="15"/>
                        <a:pt x="2126" y="8"/>
                        <a:pt x="2136" y="1"/>
                      </a:cubicBezTo>
                      <a:close/>
                      <a:moveTo>
                        <a:pt x="2100" y="22"/>
                      </a:moveTo>
                      <a:lnTo>
                        <a:pt x="2100" y="22"/>
                      </a:lnTo>
                      <a:cubicBezTo>
                        <a:pt x="1991" y="73"/>
                        <a:pt x="1784" y="84"/>
                        <a:pt x="1575" y="84"/>
                      </a:cubicBezTo>
                      <a:cubicBezTo>
                        <a:pt x="1411" y="84"/>
                        <a:pt x="1245" y="77"/>
                        <a:pt x="1124" y="77"/>
                      </a:cubicBezTo>
                      <a:cubicBezTo>
                        <a:pt x="1083" y="77"/>
                        <a:pt x="1047" y="78"/>
                        <a:pt x="1019" y="80"/>
                      </a:cubicBezTo>
                      <a:cubicBezTo>
                        <a:pt x="754" y="97"/>
                        <a:pt x="485" y="118"/>
                        <a:pt x="220" y="139"/>
                      </a:cubicBezTo>
                      <a:cubicBezTo>
                        <a:pt x="114" y="451"/>
                        <a:pt x="45" y="782"/>
                        <a:pt x="4" y="1109"/>
                      </a:cubicBezTo>
                      <a:cubicBezTo>
                        <a:pt x="4" y="1118"/>
                        <a:pt x="4" y="1125"/>
                        <a:pt x="1" y="1132"/>
                      </a:cubicBezTo>
                      <a:cubicBezTo>
                        <a:pt x="714" y="788"/>
                        <a:pt x="1413" y="420"/>
                        <a:pt x="2100" y="22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9"/>
                <p:cNvSpPr/>
                <p:nvPr/>
              </p:nvSpPr>
              <p:spPr>
                <a:xfrm>
                  <a:off x="4583500" y="4702400"/>
                  <a:ext cx="19875" cy="31075"/>
                </a:xfrm>
                <a:custGeom>
                  <a:rect b="b" l="l" r="r" t="t"/>
                  <a:pathLst>
                    <a:path extrusionOk="0" h="1243" w="795">
                      <a:moveTo>
                        <a:pt x="794" y="1"/>
                      </a:moveTo>
                      <a:lnTo>
                        <a:pt x="794" y="1"/>
                      </a:lnTo>
                      <a:cubicBezTo>
                        <a:pt x="540" y="420"/>
                        <a:pt x="272" y="833"/>
                        <a:pt x="0" y="1242"/>
                      </a:cubicBezTo>
                      <a:cubicBezTo>
                        <a:pt x="69" y="1211"/>
                        <a:pt x="141" y="1184"/>
                        <a:pt x="210" y="1152"/>
                      </a:cubicBezTo>
                      <a:cubicBezTo>
                        <a:pt x="399" y="1063"/>
                        <a:pt x="578" y="967"/>
                        <a:pt x="750" y="868"/>
                      </a:cubicBezTo>
                      <a:cubicBezTo>
                        <a:pt x="777" y="575"/>
                        <a:pt x="791" y="282"/>
                        <a:pt x="794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9"/>
                <p:cNvSpPr/>
                <p:nvPr/>
              </p:nvSpPr>
              <p:spPr>
                <a:xfrm>
                  <a:off x="4234600" y="4567550"/>
                  <a:ext cx="73400" cy="40025"/>
                </a:xfrm>
                <a:custGeom>
                  <a:rect b="b" l="l" r="r" t="t"/>
                  <a:pathLst>
                    <a:path extrusionOk="0" h="1601" w="2936">
                      <a:moveTo>
                        <a:pt x="2936" y="1"/>
                      </a:moveTo>
                      <a:cubicBezTo>
                        <a:pt x="1972" y="252"/>
                        <a:pt x="991" y="417"/>
                        <a:pt x="1" y="507"/>
                      </a:cubicBezTo>
                      <a:cubicBezTo>
                        <a:pt x="59" y="875"/>
                        <a:pt x="149" y="1243"/>
                        <a:pt x="269" y="1601"/>
                      </a:cubicBezTo>
                      <a:cubicBezTo>
                        <a:pt x="1171" y="1091"/>
                        <a:pt x="2061" y="558"/>
                        <a:pt x="2936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9"/>
                <p:cNvSpPr/>
                <p:nvPr/>
              </p:nvSpPr>
              <p:spPr>
                <a:xfrm>
                  <a:off x="4472650" y="4704475"/>
                  <a:ext cx="60200" cy="50325"/>
                </a:xfrm>
                <a:custGeom>
                  <a:rect b="b" l="l" r="r" t="t"/>
                  <a:pathLst>
                    <a:path extrusionOk="0" h="2013" w="2408">
                      <a:moveTo>
                        <a:pt x="2408" y="0"/>
                      </a:moveTo>
                      <a:cubicBezTo>
                        <a:pt x="1658" y="733"/>
                        <a:pt x="850" y="1404"/>
                        <a:pt x="0" y="2012"/>
                      </a:cubicBezTo>
                      <a:cubicBezTo>
                        <a:pt x="599" y="2012"/>
                        <a:pt x="1197" y="1974"/>
                        <a:pt x="1782" y="1892"/>
                      </a:cubicBezTo>
                      <a:cubicBezTo>
                        <a:pt x="1920" y="1242"/>
                        <a:pt x="2129" y="606"/>
                        <a:pt x="2408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9"/>
                <p:cNvSpPr/>
                <p:nvPr/>
              </p:nvSpPr>
              <p:spPr>
                <a:xfrm>
                  <a:off x="4420025" y="4687775"/>
                  <a:ext cx="77150" cy="66850"/>
                </a:xfrm>
                <a:custGeom>
                  <a:rect b="b" l="l" r="r" t="t"/>
                  <a:pathLst>
                    <a:path extrusionOk="0" h="2674" w="3086">
                      <a:moveTo>
                        <a:pt x="3085" y="1"/>
                      </a:moveTo>
                      <a:cubicBezTo>
                        <a:pt x="2136" y="929"/>
                        <a:pt x="1101" y="1769"/>
                        <a:pt x="0" y="2509"/>
                      </a:cubicBezTo>
                      <a:cubicBezTo>
                        <a:pt x="571" y="2601"/>
                        <a:pt x="1156" y="2656"/>
                        <a:pt x="1744" y="2674"/>
                      </a:cubicBezTo>
                      <a:cubicBezTo>
                        <a:pt x="2291" y="1837"/>
                        <a:pt x="2742" y="940"/>
                        <a:pt x="3085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9"/>
                <p:cNvSpPr/>
                <p:nvPr/>
              </p:nvSpPr>
              <p:spPr>
                <a:xfrm>
                  <a:off x="4369700" y="4683050"/>
                  <a:ext cx="77100" cy="63650"/>
                </a:xfrm>
                <a:custGeom>
                  <a:rect b="b" l="l" r="r" t="t"/>
                  <a:pathLst>
                    <a:path extrusionOk="0" h="2546" w="3084">
                      <a:moveTo>
                        <a:pt x="3083" y="1"/>
                      </a:moveTo>
                      <a:lnTo>
                        <a:pt x="3083" y="1"/>
                      </a:lnTo>
                      <a:cubicBezTo>
                        <a:pt x="2117" y="809"/>
                        <a:pt x="1085" y="1531"/>
                        <a:pt x="1" y="2171"/>
                      </a:cubicBezTo>
                      <a:cubicBezTo>
                        <a:pt x="404" y="2319"/>
                        <a:pt x="826" y="2442"/>
                        <a:pt x="1260" y="2546"/>
                      </a:cubicBezTo>
                      <a:cubicBezTo>
                        <a:pt x="1893" y="1717"/>
                        <a:pt x="2501" y="867"/>
                        <a:pt x="3083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9"/>
                <p:cNvSpPr/>
                <p:nvPr/>
              </p:nvSpPr>
              <p:spPr>
                <a:xfrm>
                  <a:off x="4288975" y="4659675"/>
                  <a:ext cx="75875" cy="49200"/>
                </a:xfrm>
                <a:custGeom>
                  <a:rect b="b" l="l" r="r" t="t"/>
                  <a:pathLst>
                    <a:path extrusionOk="0" h="1968" w="3035">
                      <a:moveTo>
                        <a:pt x="3034" y="0"/>
                      </a:moveTo>
                      <a:cubicBezTo>
                        <a:pt x="2067" y="454"/>
                        <a:pt x="1045" y="791"/>
                        <a:pt x="0" y="1015"/>
                      </a:cubicBezTo>
                      <a:cubicBezTo>
                        <a:pt x="337" y="1362"/>
                        <a:pt x="705" y="1679"/>
                        <a:pt x="1094" y="1967"/>
                      </a:cubicBezTo>
                      <a:cubicBezTo>
                        <a:pt x="1740" y="1310"/>
                        <a:pt x="2387" y="657"/>
                        <a:pt x="3034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9"/>
                <p:cNvSpPr/>
                <p:nvPr/>
              </p:nvSpPr>
              <p:spPr>
                <a:xfrm>
                  <a:off x="4329025" y="4675150"/>
                  <a:ext cx="74075" cy="57900"/>
                </a:xfrm>
                <a:custGeom>
                  <a:rect b="b" l="l" r="r" t="t"/>
                  <a:pathLst>
                    <a:path extrusionOk="0" h="2316" w="2963">
                      <a:moveTo>
                        <a:pt x="2963" y="0"/>
                      </a:moveTo>
                      <a:cubicBezTo>
                        <a:pt x="2061" y="699"/>
                        <a:pt x="1057" y="1266"/>
                        <a:pt x="1" y="1693"/>
                      </a:cubicBezTo>
                      <a:cubicBezTo>
                        <a:pt x="297" y="1878"/>
                        <a:pt x="603" y="2047"/>
                        <a:pt x="919" y="2195"/>
                      </a:cubicBezTo>
                      <a:cubicBezTo>
                        <a:pt x="1009" y="2239"/>
                        <a:pt x="1105" y="2274"/>
                        <a:pt x="1198" y="2315"/>
                      </a:cubicBezTo>
                      <a:cubicBezTo>
                        <a:pt x="1824" y="1572"/>
                        <a:pt x="2415" y="802"/>
                        <a:pt x="2963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9"/>
                <p:cNvSpPr/>
                <p:nvPr/>
              </p:nvSpPr>
              <p:spPr>
                <a:xfrm>
                  <a:off x="4392675" y="4434200"/>
                  <a:ext cx="27700" cy="69600"/>
                </a:xfrm>
                <a:custGeom>
                  <a:rect b="b" l="l" r="r" t="t"/>
                  <a:pathLst>
                    <a:path extrusionOk="0" h="2784" w="110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93" y="936"/>
                        <a:pt x="420" y="1864"/>
                        <a:pt x="685" y="2783"/>
                      </a:cubicBezTo>
                      <a:cubicBezTo>
                        <a:pt x="826" y="1926"/>
                        <a:pt x="967" y="1070"/>
                        <a:pt x="1108" y="213"/>
                      </a:cubicBezTo>
                      <a:cubicBezTo>
                        <a:pt x="753" y="110"/>
                        <a:pt x="382" y="38"/>
                        <a:pt x="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9"/>
                <p:cNvSpPr/>
                <p:nvPr/>
              </p:nvSpPr>
              <p:spPr>
                <a:xfrm>
                  <a:off x="4288450" y="4444775"/>
                  <a:ext cx="22975" cy="44975"/>
                </a:xfrm>
                <a:custGeom>
                  <a:rect b="b" l="l" r="r" t="t"/>
                  <a:pathLst>
                    <a:path extrusionOk="0" h="1799" w="919">
                      <a:moveTo>
                        <a:pt x="919" y="0"/>
                      </a:moveTo>
                      <a:cubicBezTo>
                        <a:pt x="596" y="124"/>
                        <a:pt x="290" y="276"/>
                        <a:pt x="1" y="448"/>
                      </a:cubicBezTo>
                      <a:cubicBezTo>
                        <a:pt x="220" y="940"/>
                        <a:pt x="475" y="1407"/>
                        <a:pt x="633" y="1799"/>
                      </a:cubicBezTo>
                      <a:cubicBezTo>
                        <a:pt x="730" y="1200"/>
                        <a:pt x="823" y="602"/>
                        <a:pt x="919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9"/>
                <p:cNvSpPr/>
                <p:nvPr/>
              </p:nvSpPr>
              <p:spPr>
                <a:xfrm>
                  <a:off x="4523550" y="4484575"/>
                  <a:ext cx="24275" cy="85950"/>
                </a:xfrm>
                <a:custGeom>
                  <a:rect b="b" l="l" r="r" t="t"/>
                  <a:pathLst>
                    <a:path extrusionOk="0" h="3438" w="97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44" y="1108"/>
                        <a:pt x="500" y="2278"/>
                        <a:pt x="448" y="3437"/>
                      </a:cubicBezTo>
                      <a:cubicBezTo>
                        <a:pt x="619" y="2440"/>
                        <a:pt x="795" y="1445"/>
                        <a:pt x="970" y="448"/>
                      </a:cubicBezTo>
                      <a:cubicBezTo>
                        <a:pt x="651" y="294"/>
                        <a:pt x="324" y="145"/>
                        <a:pt x="0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9"/>
                <p:cNvSpPr/>
                <p:nvPr/>
              </p:nvSpPr>
              <p:spPr>
                <a:xfrm>
                  <a:off x="4330675" y="4434125"/>
                  <a:ext cx="26250" cy="82300"/>
                </a:xfrm>
                <a:custGeom>
                  <a:rect b="b" l="l" r="r" t="t"/>
                  <a:pathLst>
                    <a:path extrusionOk="0" h="3292" w="1050">
                      <a:moveTo>
                        <a:pt x="1049" y="0"/>
                      </a:moveTo>
                      <a:lnTo>
                        <a:pt x="1049" y="0"/>
                      </a:lnTo>
                      <a:cubicBezTo>
                        <a:pt x="695" y="34"/>
                        <a:pt x="344" y="96"/>
                        <a:pt x="1" y="182"/>
                      </a:cubicBezTo>
                      <a:cubicBezTo>
                        <a:pt x="358" y="1190"/>
                        <a:pt x="620" y="2232"/>
                        <a:pt x="781" y="3291"/>
                      </a:cubicBezTo>
                      <a:cubicBezTo>
                        <a:pt x="871" y="2194"/>
                        <a:pt x="960" y="1097"/>
                        <a:pt x="1049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9"/>
                <p:cNvSpPr/>
                <p:nvPr/>
              </p:nvSpPr>
              <p:spPr>
                <a:xfrm>
                  <a:off x="4636975" y="4557600"/>
                  <a:ext cx="21000" cy="78100"/>
                </a:xfrm>
                <a:custGeom>
                  <a:rect b="b" l="l" r="r" t="t"/>
                  <a:pathLst>
                    <a:path extrusionOk="0" h="3124" w="84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10" y="1008"/>
                        <a:pt x="400" y="2081"/>
                        <a:pt x="255" y="3123"/>
                      </a:cubicBezTo>
                      <a:cubicBezTo>
                        <a:pt x="472" y="2553"/>
                        <a:pt x="668" y="1971"/>
                        <a:pt x="840" y="1386"/>
                      </a:cubicBezTo>
                      <a:cubicBezTo>
                        <a:pt x="654" y="912"/>
                        <a:pt x="375" y="444"/>
                        <a:pt x="0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9"/>
                <p:cNvSpPr/>
                <p:nvPr/>
              </p:nvSpPr>
              <p:spPr>
                <a:xfrm>
                  <a:off x="4550475" y="4497050"/>
                  <a:ext cx="35875" cy="101250"/>
                </a:xfrm>
                <a:custGeom>
                  <a:rect b="b" l="l" r="r" t="t"/>
                  <a:pathLst>
                    <a:path extrusionOk="0" h="4050" w="1435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27" y="1332"/>
                        <a:pt x="550" y="2684"/>
                        <a:pt x="661" y="4049"/>
                      </a:cubicBezTo>
                      <a:lnTo>
                        <a:pt x="1434" y="768"/>
                      </a:lnTo>
                      <a:cubicBezTo>
                        <a:pt x="974" y="489"/>
                        <a:pt x="492" y="238"/>
                        <a:pt x="0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9"/>
                <p:cNvSpPr/>
                <p:nvPr/>
              </p:nvSpPr>
              <p:spPr>
                <a:xfrm>
                  <a:off x="4480200" y="4465075"/>
                  <a:ext cx="34950" cy="80400"/>
                </a:xfrm>
                <a:custGeom>
                  <a:rect b="b" l="l" r="r" t="t"/>
                  <a:pathLst>
                    <a:path extrusionOk="0" h="3216" w="139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48" y="1025"/>
                        <a:pt x="761" y="2109"/>
                        <a:pt x="919" y="3216"/>
                      </a:cubicBezTo>
                      <a:cubicBezTo>
                        <a:pt x="1129" y="2363"/>
                        <a:pt x="1288" y="1500"/>
                        <a:pt x="1397" y="626"/>
                      </a:cubicBezTo>
                      <a:cubicBezTo>
                        <a:pt x="929" y="416"/>
                        <a:pt x="465" y="207"/>
                        <a:pt x="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9"/>
                <p:cNvSpPr/>
                <p:nvPr/>
              </p:nvSpPr>
              <p:spPr>
                <a:xfrm>
                  <a:off x="4602750" y="4526875"/>
                  <a:ext cx="26250" cy="91625"/>
                </a:xfrm>
                <a:custGeom>
                  <a:rect b="b" l="l" r="r" t="t"/>
                  <a:pathLst>
                    <a:path extrusionOk="0" h="3665" w="105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4" y="1188"/>
                        <a:pt x="492" y="2426"/>
                        <a:pt x="464" y="3665"/>
                      </a:cubicBezTo>
                      <a:cubicBezTo>
                        <a:pt x="661" y="2736"/>
                        <a:pt x="853" y="1807"/>
                        <a:pt x="1050" y="878"/>
                      </a:cubicBezTo>
                      <a:cubicBezTo>
                        <a:pt x="871" y="696"/>
                        <a:pt x="675" y="517"/>
                        <a:pt x="461" y="345"/>
                      </a:cubicBezTo>
                      <a:cubicBezTo>
                        <a:pt x="310" y="225"/>
                        <a:pt x="159" y="111"/>
                        <a:pt x="0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9"/>
                <p:cNvSpPr/>
                <p:nvPr/>
              </p:nvSpPr>
              <p:spPr>
                <a:xfrm>
                  <a:off x="4432475" y="4443825"/>
                  <a:ext cx="40450" cy="94100"/>
                </a:xfrm>
                <a:custGeom>
                  <a:rect b="b" l="l" r="r" t="t"/>
                  <a:pathLst>
                    <a:path extrusionOk="0" h="3764" w="1618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96" y="1222"/>
                        <a:pt x="895" y="2481"/>
                        <a:pt x="1195" y="3764"/>
                      </a:cubicBezTo>
                      <a:cubicBezTo>
                        <a:pt x="1336" y="2749"/>
                        <a:pt x="1476" y="1734"/>
                        <a:pt x="1617" y="719"/>
                      </a:cubicBezTo>
                      <a:cubicBezTo>
                        <a:pt x="1143" y="503"/>
                        <a:pt x="665" y="289"/>
                        <a:pt x="187" y="73"/>
                      </a:cubicBezTo>
                      <a:cubicBezTo>
                        <a:pt x="128" y="49"/>
                        <a:pt x="63" y="25"/>
                        <a:pt x="1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9"/>
                <p:cNvSpPr/>
                <p:nvPr/>
              </p:nvSpPr>
              <p:spPr>
                <a:xfrm>
                  <a:off x="4360600" y="4433175"/>
                  <a:ext cx="28050" cy="72425"/>
                </a:xfrm>
                <a:custGeom>
                  <a:rect b="b" l="l" r="r" t="t"/>
                  <a:pathLst>
                    <a:path extrusionOk="0" h="2897" w="1122">
                      <a:moveTo>
                        <a:pt x="562" y="1"/>
                      </a:moveTo>
                      <a:cubicBezTo>
                        <a:pt x="375" y="1"/>
                        <a:pt x="188" y="8"/>
                        <a:pt x="1" y="24"/>
                      </a:cubicBezTo>
                      <a:cubicBezTo>
                        <a:pt x="155" y="1004"/>
                        <a:pt x="413" y="1971"/>
                        <a:pt x="771" y="2896"/>
                      </a:cubicBezTo>
                      <a:cubicBezTo>
                        <a:pt x="888" y="1937"/>
                        <a:pt x="1004" y="980"/>
                        <a:pt x="1122" y="24"/>
                      </a:cubicBezTo>
                      <a:cubicBezTo>
                        <a:pt x="936" y="8"/>
                        <a:pt x="749" y="1"/>
                        <a:pt x="562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9"/>
                <p:cNvSpPr/>
                <p:nvPr/>
              </p:nvSpPr>
              <p:spPr>
                <a:xfrm>
                  <a:off x="4328275" y="4525100"/>
                  <a:ext cx="10075" cy="3700"/>
                </a:xfrm>
                <a:custGeom>
                  <a:rect b="b" l="l" r="r" t="t"/>
                  <a:pathLst>
                    <a:path extrusionOk="0" h="148" w="403">
                      <a:moveTo>
                        <a:pt x="402" y="0"/>
                      </a:moveTo>
                      <a:lnTo>
                        <a:pt x="0" y="17"/>
                      </a:lnTo>
                      <a:cubicBezTo>
                        <a:pt x="7" y="55"/>
                        <a:pt x="17" y="97"/>
                        <a:pt x="24" y="134"/>
                      </a:cubicBezTo>
                      <a:cubicBezTo>
                        <a:pt x="27" y="138"/>
                        <a:pt x="27" y="144"/>
                        <a:pt x="31" y="148"/>
                      </a:cubicBezTo>
                      <a:lnTo>
                        <a:pt x="392" y="76"/>
                      </a:lnTo>
                      <a:cubicBezTo>
                        <a:pt x="399" y="51"/>
                        <a:pt x="402" y="24"/>
                        <a:pt x="402" y="0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9"/>
                <p:cNvSpPr/>
                <p:nvPr/>
              </p:nvSpPr>
              <p:spPr>
                <a:xfrm>
                  <a:off x="4307351" y="4442100"/>
                  <a:ext cx="33575" cy="90507"/>
                </a:xfrm>
                <a:custGeom>
                  <a:rect b="b" l="l" r="r" t="t"/>
                  <a:pathLst>
                    <a:path extrusionOk="0" h="3379" w="1343">
                      <a:moveTo>
                        <a:pt x="459" y="1"/>
                      </a:moveTo>
                      <a:cubicBezTo>
                        <a:pt x="304" y="53"/>
                        <a:pt x="149" y="107"/>
                        <a:pt x="1" y="169"/>
                      </a:cubicBezTo>
                      <a:cubicBezTo>
                        <a:pt x="321" y="1153"/>
                        <a:pt x="589" y="2158"/>
                        <a:pt x="802" y="3169"/>
                      </a:cubicBezTo>
                      <a:cubicBezTo>
                        <a:pt x="826" y="3134"/>
                        <a:pt x="861" y="3107"/>
                        <a:pt x="899" y="3090"/>
                      </a:cubicBezTo>
                      <a:cubicBezTo>
                        <a:pt x="937" y="3070"/>
                        <a:pt x="979" y="3060"/>
                        <a:pt x="1022" y="3060"/>
                      </a:cubicBezTo>
                      <a:cubicBezTo>
                        <a:pt x="1091" y="3060"/>
                        <a:pt x="1160" y="3085"/>
                        <a:pt x="1215" y="3134"/>
                      </a:cubicBezTo>
                      <a:cubicBezTo>
                        <a:pt x="1291" y="3196"/>
                        <a:pt x="1329" y="3285"/>
                        <a:pt x="1318" y="3379"/>
                      </a:cubicBezTo>
                      <a:lnTo>
                        <a:pt x="1342" y="3371"/>
                      </a:lnTo>
                      <a:cubicBezTo>
                        <a:pt x="1115" y="2233"/>
                        <a:pt x="820" y="1105"/>
                        <a:pt x="459" y="1"/>
                      </a:cubicBez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9"/>
                <p:cNvSpPr/>
                <p:nvPr/>
              </p:nvSpPr>
              <p:spPr>
                <a:xfrm>
                  <a:off x="4281050" y="4494575"/>
                  <a:ext cx="1225" cy="525"/>
                </a:xfrm>
                <a:custGeom>
                  <a:rect b="b" l="l" r="r" t="t"/>
                  <a:pathLst>
                    <a:path extrusionOk="0" h="21" w="49">
                      <a:moveTo>
                        <a:pt x="49" y="0"/>
                      </a:moveTo>
                      <a:cubicBezTo>
                        <a:pt x="32" y="0"/>
                        <a:pt x="18" y="3"/>
                        <a:pt x="0" y="7"/>
                      </a:cubicBezTo>
                      <a:cubicBezTo>
                        <a:pt x="4" y="10"/>
                        <a:pt x="4" y="17"/>
                        <a:pt x="8" y="21"/>
                      </a:cubicBez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9"/>
                <p:cNvSpPr/>
                <p:nvPr/>
              </p:nvSpPr>
              <p:spPr>
                <a:xfrm>
                  <a:off x="4553975" y="4647525"/>
                  <a:ext cx="12425" cy="9500"/>
                </a:xfrm>
                <a:custGeom>
                  <a:rect b="b" l="l" r="r" t="t"/>
                  <a:pathLst>
                    <a:path extrusionOk="0" h="380" w="497">
                      <a:moveTo>
                        <a:pt x="459" y="1"/>
                      </a:moveTo>
                      <a:cubicBezTo>
                        <a:pt x="307" y="97"/>
                        <a:pt x="156" y="190"/>
                        <a:pt x="1" y="286"/>
                      </a:cubicBezTo>
                      <a:cubicBezTo>
                        <a:pt x="5" y="318"/>
                        <a:pt x="8" y="348"/>
                        <a:pt x="15" y="380"/>
                      </a:cubicBezTo>
                      <a:lnTo>
                        <a:pt x="496" y="321"/>
                      </a:lnTo>
                      <a:cubicBezTo>
                        <a:pt x="486" y="215"/>
                        <a:pt x="472" y="107"/>
                        <a:pt x="459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9"/>
                <p:cNvSpPr/>
                <p:nvPr/>
              </p:nvSpPr>
              <p:spPr>
                <a:xfrm>
                  <a:off x="4328850" y="4528425"/>
                  <a:ext cx="200" cy="375"/>
                </a:xfrm>
                <a:custGeom>
                  <a:rect b="b" l="l" r="r" t="t"/>
                  <a:pathLst>
                    <a:path extrusionOk="0" h="15" w="8">
                      <a:moveTo>
                        <a:pt x="1" y="1"/>
                      </a:moveTo>
                      <a:cubicBezTo>
                        <a:pt x="1" y="8"/>
                        <a:pt x="4" y="11"/>
                        <a:pt x="4" y="15"/>
                      </a:cubicBezTo>
                      <a:lnTo>
                        <a:pt x="8" y="15"/>
                      </a:lnTo>
                      <a:cubicBezTo>
                        <a:pt x="4" y="11"/>
                        <a:pt x="4" y="5"/>
                        <a:pt x="1" y="1"/>
                      </a:cubicBezTo>
                      <a:close/>
                    </a:path>
                  </a:pathLst>
                </a:custGeom>
                <a:solidFill>
                  <a:srgbClr val="E280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9"/>
                <p:cNvSpPr/>
                <p:nvPr/>
              </p:nvSpPr>
              <p:spPr>
                <a:xfrm>
                  <a:off x="4232725" y="4433175"/>
                  <a:ext cx="662000" cy="321025"/>
                </a:xfrm>
                <a:custGeom>
                  <a:rect b="b" l="l" r="r" t="t"/>
                  <a:pathLst>
                    <a:path extrusionOk="0" h="12841" w="26480">
                      <a:moveTo>
                        <a:pt x="5528" y="0"/>
                      </a:moveTo>
                      <a:cubicBezTo>
                        <a:pt x="5363" y="3"/>
                        <a:pt x="5198" y="13"/>
                        <a:pt x="5033" y="27"/>
                      </a:cubicBezTo>
                      <a:lnTo>
                        <a:pt x="6140" y="4750"/>
                      </a:lnTo>
                      <a:cubicBezTo>
                        <a:pt x="4441" y="3780"/>
                        <a:pt x="2787" y="2731"/>
                        <a:pt x="1146" y="1623"/>
                      </a:cubicBezTo>
                      <a:cubicBezTo>
                        <a:pt x="1131" y="1613"/>
                        <a:pt x="1116" y="1609"/>
                        <a:pt x="1103" y="1609"/>
                      </a:cubicBezTo>
                      <a:cubicBezTo>
                        <a:pt x="1036" y="1609"/>
                        <a:pt x="994" y="1712"/>
                        <a:pt x="1063" y="1761"/>
                      </a:cubicBezTo>
                      <a:cubicBezTo>
                        <a:pt x="1252" y="1899"/>
                        <a:pt x="1438" y="2033"/>
                        <a:pt x="1628" y="2170"/>
                      </a:cubicBezTo>
                      <a:cubicBezTo>
                        <a:pt x="1298" y="2205"/>
                        <a:pt x="974" y="2250"/>
                        <a:pt x="650" y="2291"/>
                      </a:cubicBezTo>
                      <a:lnTo>
                        <a:pt x="647" y="2291"/>
                      </a:lnTo>
                      <a:cubicBezTo>
                        <a:pt x="547" y="2439"/>
                        <a:pt x="461" y="2593"/>
                        <a:pt x="390" y="2755"/>
                      </a:cubicBezTo>
                      <a:cubicBezTo>
                        <a:pt x="909" y="2655"/>
                        <a:pt x="1421" y="2549"/>
                        <a:pt x="1933" y="2463"/>
                      </a:cubicBezTo>
                      <a:cubicBezTo>
                        <a:pt x="1913" y="2425"/>
                        <a:pt x="1889" y="2383"/>
                        <a:pt x="1868" y="2345"/>
                      </a:cubicBezTo>
                      <a:lnTo>
                        <a:pt x="1868" y="2345"/>
                      </a:lnTo>
                      <a:cubicBezTo>
                        <a:pt x="2439" y="2762"/>
                        <a:pt x="3017" y="3178"/>
                        <a:pt x="3598" y="3588"/>
                      </a:cubicBezTo>
                      <a:lnTo>
                        <a:pt x="39" y="4086"/>
                      </a:lnTo>
                      <a:cubicBezTo>
                        <a:pt x="18" y="4255"/>
                        <a:pt x="7" y="4420"/>
                        <a:pt x="1" y="4585"/>
                      </a:cubicBezTo>
                      <a:lnTo>
                        <a:pt x="3970" y="4028"/>
                      </a:lnTo>
                      <a:cubicBezTo>
                        <a:pt x="4042" y="4017"/>
                        <a:pt x="4097" y="4001"/>
                        <a:pt x="4142" y="3973"/>
                      </a:cubicBezTo>
                      <a:cubicBezTo>
                        <a:pt x="4627" y="4317"/>
                        <a:pt x="5112" y="4654"/>
                        <a:pt x="5604" y="4984"/>
                      </a:cubicBezTo>
                      <a:cubicBezTo>
                        <a:pt x="3770" y="5314"/>
                        <a:pt x="1941" y="5730"/>
                        <a:pt x="142" y="6233"/>
                      </a:cubicBezTo>
                      <a:cubicBezTo>
                        <a:pt x="176" y="6395"/>
                        <a:pt x="214" y="6549"/>
                        <a:pt x="258" y="6708"/>
                      </a:cubicBezTo>
                      <a:cubicBezTo>
                        <a:pt x="2209" y="6160"/>
                        <a:pt x="4197" y="5717"/>
                        <a:pt x="6189" y="5376"/>
                      </a:cubicBezTo>
                      <a:cubicBezTo>
                        <a:pt x="6230" y="5404"/>
                        <a:pt x="6267" y="5428"/>
                        <a:pt x="6305" y="5455"/>
                      </a:cubicBezTo>
                      <a:lnTo>
                        <a:pt x="6426" y="5534"/>
                      </a:lnTo>
                      <a:cubicBezTo>
                        <a:pt x="6921" y="5861"/>
                        <a:pt x="7423" y="6181"/>
                        <a:pt x="7926" y="6490"/>
                      </a:cubicBezTo>
                      <a:cubicBezTo>
                        <a:pt x="6626" y="6821"/>
                        <a:pt x="5343" y="7251"/>
                        <a:pt x="4094" y="7667"/>
                      </a:cubicBezTo>
                      <a:cubicBezTo>
                        <a:pt x="3117" y="7997"/>
                        <a:pt x="2119" y="8330"/>
                        <a:pt x="1112" y="8616"/>
                      </a:cubicBezTo>
                      <a:cubicBezTo>
                        <a:pt x="1201" y="8761"/>
                        <a:pt x="1293" y="8902"/>
                        <a:pt x="1393" y="9043"/>
                      </a:cubicBezTo>
                      <a:cubicBezTo>
                        <a:pt x="2360" y="8764"/>
                        <a:pt x="3313" y="8444"/>
                        <a:pt x="4249" y="8132"/>
                      </a:cubicBezTo>
                      <a:cubicBezTo>
                        <a:pt x="5638" y="7663"/>
                        <a:pt x="7072" y="7182"/>
                        <a:pt x="8517" y="6852"/>
                      </a:cubicBezTo>
                      <a:cubicBezTo>
                        <a:pt x="8988" y="7133"/>
                        <a:pt x="9470" y="7413"/>
                        <a:pt x="9952" y="7677"/>
                      </a:cubicBezTo>
                      <a:cubicBezTo>
                        <a:pt x="7678" y="8764"/>
                        <a:pt x="5356" y="9803"/>
                        <a:pt x="3020" y="10776"/>
                      </a:cubicBezTo>
                      <a:cubicBezTo>
                        <a:pt x="3168" y="10897"/>
                        <a:pt x="3316" y="11010"/>
                        <a:pt x="3471" y="11117"/>
                      </a:cubicBezTo>
                      <a:cubicBezTo>
                        <a:pt x="5834" y="10126"/>
                        <a:pt x="8180" y="9070"/>
                        <a:pt x="10482" y="7966"/>
                      </a:cubicBezTo>
                      <a:cubicBezTo>
                        <a:pt x="11176" y="8338"/>
                        <a:pt x="11885" y="8689"/>
                        <a:pt x="12600" y="9012"/>
                      </a:cubicBezTo>
                      <a:cubicBezTo>
                        <a:pt x="10577" y="10250"/>
                        <a:pt x="8483" y="11399"/>
                        <a:pt x="6340" y="12442"/>
                      </a:cubicBezTo>
                      <a:cubicBezTo>
                        <a:pt x="6584" y="12510"/>
                        <a:pt x="6835" y="12569"/>
                        <a:pt x="7086" y="12620"/>
                      </a:cubicBezTo>
                      <a:cubicBezTo>
                        <a:pt x="9119" y="11609"/>
                        <a:pt x="11114" y="10505"/>
                        <a:pt x="13037" y="9318"/>
                      </a:cubicBezTo>
                      <a:cubicBezTo>
                        <a:pt x="13074" y="9294"/>
                        <a:pt x="13109" y="9273"/>
                        <a:pt x="13144" y="9253"/>
                      </a:cubicBezTo>
                      <a:cubicBezTo>
                        <a:pt x="13532" y="9418"/>
                        <a:pt x="13924" y="9576"/>
                        <a:pt x="14316" y="9724"/>
                      </a:cubicBezTo>
                      <a:cubicBezTo>
                        <a:pt x="13092" y="10848"/>
                        <a:pt x="11792" y="11891"/>
                        <a:pt x="10430" y="12840"/>
                      </a:cubicBezTo>
                      <a:cubicBezTo>
                        <a:pt x="10760" y="12820"/>
                        <a:pt x="11087" y="12785"/>
                        <a:pt x="11410" y="12740"/>
                      </a:cubicBezTo>
                      <a:cubicBezTo>
                        <a:pt x="12603" y="11867"/>
                        <a:pt x="13746" y="10921"/>
                        <a:pt x="14829" y="9913"/>
                      </a:cubicBezTo>
                      <a:cubicBezTo>
                        <a:pt x="16188" y="10402"/>
                        <a:pt x="17570" y="10794"/>
                        <a:pt x="18998" y="11121"/>
                      </a:cubicBezTo>
                      <a:cubicBezTo>
                        <a:pt x="20539" y="11476"/>
                        <a:pt x="22159" y="12096"/>
                        <a:pt x="23774" y="12096"/>
                      </a:cubicBezTo>
                      <a:cubicBezTo>
                        <a:pt x="24361" y="12096"/>
                        <a:pt x="24948" y="12015"/>
                        <a:pt x="25530" y="11808"/>
                      </a:cubicBezTo>
                      <a:cubicBezTo>
                        <a:pt x="26338" y="11523"/>
                        <a:pt x="26479" y="10247"/>
                        <a:pt x="25530" y="10023"/>
                      </a:cubicBezTo>
                      <a:cubicBezTo>
                        <a:pt x="24878" y="9868"/>
                        <a:pt x="24214" y="9822"/>
                        <a:pt x="23544" y="9822"/>
                      </a:cubicBezTo>
                      <a:cubicBezTo>
                        <a:pt x="22547" y="9822"/>
                        <a:pt x="21539" y="9925"/>
                        <a:pt x="20544" y="9925"/>
                      </a:cubicBezTo>
                      <a:cubicBezTo>
                        <a:pt x="19993" y="9925"/>
                        <a:pt x="19447" y="9893"/>
                        <a:pt x="18908" y="9796"/>
                      </a:cubicBezTo>
                      <a:cubicBezTo>
                        <a:pt x="17715" y="9579"/>
                        <a:pt x="16528" y="9267"/>
                        <a:pt x="15362" y="8895"/>
                      </a:cubicBezTo>
                      <a:cubicBezTo>
                        <a:pt x="15190" y="7110"/>
                        <a:pt x="14919" y="5325"/>
                        <a:pt x="14543" y="3571"/>
                      </a:cubicBezTo>
                      <a:cubicBezTo>
                        <a:pt x="14357" y="3447"/>
                        <a:pt x="14165" y="3329"/>
                        <a:pt x="13969" y="3216"/>
                      </a:cubicBezTo>
                      <a:lnTo>
                        <a:pt x="13969" y="3216"/>
                      </a:lnTo>
                      <a:cubicBezTo>
                        <a:pt x="14371" y="5028"/>
                        <a:pt x="14671" y="6879"/>
                        <a:pt x="14857" y="8730"/>
                      </a:cubicBezTo>
                      <a:cubicBezTo>
                        <a:pt x="14316" y="8548"/>
                        <a:pt x="13784" y="8355"/>
                        <a:pt x="13254" y="8152"/>
                      </a:cubicBezTo>
                      <a:cubicBezTo>
                        <a:pt x="12995" y="6188"/>
                        <a:pt x="12631" y="4228"/>
                        <a:pt x="12174" y="2301"/>
                      </a:cubicBezTo>
                      <a:cubicBezTo>
                        <a:pt x="11984" y="2215"/>
                        <a:pt x="11798" y="2129"/>
                        <a:pt x="11609" y="2043"/>
                      </a:cubicBezTo>
                      <a:lnTo>
                        <a:pt x="11609" y="2043"/>
                      </a:lnTo>
                      <a:cubicBezTo>
                        <a:pt x="12084" y="3987"/>
                        <a:pt x="12463" y="5968"/>
                        <a:pt x="12734" y="7949"/>
                      </a:cubicBezTo>
                      <a:cubicBezTo>
                        <a:pt x="12187" y="7732"/>
                        <a:pt x="11647" y="7505"/>
                        <a:pt x="11111" y="7271"/>
                      </a:cubicBezTo>
                      <a:cubicBezTo>
                        <a:pt x="10969" y="5125"/>
                        <a:pt x="10663" y="3509"/>
                        <a:pt x="10158" y="1393"/>
                      </a:cubicBezTo>
                      <a:lnTo>
                        <a:pt x="9817" y="1238"/>
                      </a:lnTo>
                      <a:lnTo>
                        <a:pt x="9631" y="1283"/>
                      </a:lnTo>
                      <a:cubicBezTo>
                        <a:pt x="10141" y="3398"/>
                        <a:pt x="10453" y="4984"/>
                        <a:pt x="10605" y="7044"/>
                      </a:cubicBezTo>
                      <a:cubicBezTo>
                        <a:pt x="10151" y="6838"/>
                        <a:pt x="9701" y="6625"/>
                        <a:pt x="9253" y="6405"/>
                      </a:cubicBezTo>
                      <a:cubicBezTo>
                        <a:pt x="8851" y="4406"/>
                        <a:pt x="8410" y="2391"/>
                        <a:pt x="7946" y="405"/>
                      </a:cubicBezTo>
                      <a:cubicBezTo>
                        <a:pt x="7771" y="337"/>
                        <a:pt x="7592" y="275"/>
                        <a:pt x="7406" y="224"/>
                      </a:cubicBezTo>
                      <a:lnTo>
                        <a:pt x="7406" y="224"/>
                      </a:lnTo>
                      <a:cubicBezTo>
                        <a:pt x="7864" y="2177"/>
                        <a:pt x="8297" y="4158"/>
                        <a:pt x="8699" y="6130"/>
                      </a:cubicBezTo>
                      <a:cubicBezTo>
                        <a:pt x="8032" y="5792"/>
                        <a:pt x="7372" y="5441"/>
                        <a:pt x="6718" y="5077"/>
                      </a:cubicBezTo>
                      <a:lnTo>
                        <a:pt x="5528" y="0"/>
                      </a:lnTo>
                      <a:close/>
                    </a:path>
                  </a:pathLst>
                </a:custGeom>
                <a:solidFill>
                  <a:srgbClr val="CF462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91" name="Google Shape;891;p9"/>
              <p:cNvSpPr/>
              <p:nvPr/>
            </p:nvSpPr>
            <p:spPr>
              <a:xfrm rot="-445884">
                <a:off x="-1249620" y="1808481"/>
                <a:ext cx="13917" cy="31407"/>
              </a:xfrm>
              <a:prstGeom prst="rect">
                <a:avLst/>
              </a:prstGeom>
              <a:solidFill>
                <a:srgbClr val="CF4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2" name="Google Shape;89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3">
  <p:cSld name="TITLE_ONLY_2_1_1_1">
    <p:bg>
      <p:bgPr>
        <a:solidFill>
          <a:srgbClr val="7C7754"/>
        </a:solidFill>
      </p:bgPr>
    </p:bg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10"/>
          <p:cNvGrpSpPr/>
          <p:nvPr/>
        </p:nvGrpSpPr>
        <p:grpSpPr>
          <a:xfrm>
            <a:off x="46531" y="-248477"/>
            <a:ext cx="8331578" cy="3274801"/>
            <a:chOff x="47035" y="-248477"/>
            <a:chExt cx="8331578" cy="3274801"/>
          </a:xfrm>
        </p:grpSpPr>
        <p:grpSp>
          <p:nvGrpSpPr>
            <p:cNvPr id="895" name="Google Shape;895;p10"/>
            <p:cNvGrpSpPr/>
            <p:nvPr/>
          </p:nvGrpSpPr>
          <p:grpSpPr>
            <a:xfrm>
              <a:off x="47035" y="-248477"/>
              <a:ext cx="8331578" cy="2532179"/>
              <a:chOff x="47035" y="-248477"/>
              <a:chExt cx="8331578" cy="2532179"/>
            </a:xfrm>
          </p:grpSpPr>
          <p:sp>
            <p:nvSpPr>
              <p:cNvPr id="896" name="Google Shape;896;p10"/>
              <p:cNvSpPr/>
              <p:nvPr/>
            </p:nvSpPr>
            <p:spPr>
              <a:xfrm>
                <a:off x="6058244" y="-25359"/>
                <a:ext cx="639906" cy="953712"/>
              </a:xfrm>
              <a:custGeom>
                <a:rect b="b" l="l" r="r" t="t"/>
                <a:pathLst>
                  <a:path extrusionOk="0" h="30024" w="20145">
                    <a:moveTo>
                      <a:pt x="9980" y="1"/>
                    </a:moveTo>
                    <a:cubicBezTo>
                      <a:pt x="9334" y="1"/>
                      <a:pt x="8723" y="72"/>
                      <a:pt x="8146" y="206"/>
                    </a:cubicBezTo>
                    <a:cubicBezTo>
                      <a:pt x="8141" y="206"/>
                      <a:pt x="8137" y="206"/>
                      <a:pt x="8133" y="210"/>
                    </a:cubicBezTo>
                    <a:cubicBezTo>
                      <a:pt x="8084" y="219"/>
                      <a:pt x="8034" y="233"/>
                      <a:pt x="7991" y="241"/>
                    </a:cubicBezTo>
                    <a:cubicBezTo>
                      <a:pt x="7972" y="246"/>
                      <a:pt x="7954" y="250"/>
                      <a:pt x="7937" y="254"/>
                    </a:cubicBezTo>
                    <a:cubicBezTo>
                      <a:pt x="7896" y="268"/>
                      <a:pt x="7857" y="277"/>
                      <a:pt x="7816" y="291"/>
                    </a:cubicBezTo>
                    <a:cubicBezTo>
                      <a:pt x="7781" y="299"/>
                      <a:pt x="7750" y="308"/>
                      <a:pt x="7713" y="317"/>
                    </a:cubicBezTo>
                    <a:cubicBezTo>
                      <a:pt x="7691" y="326"/>
                      <a:pt x="7674" y="330"/>
                      <a:pt x="7651" y="340"/>
                    </a:cubicBezTo>
                    <a:cubicBezTo>
                      <a:pt x="7616" y="348"/>
                      <a:pt x="7584" y="357"/>
                      <a:pt x="7549" y="371"/>
                    </a:cubicBezTo>
                    <a:cubicBezTo>
                      <a:pt x="7544" y="371"/>
                      <a:pt x="7536" y="375"/>
                      <a:pt x="7530" y="375"/>
                    </a:cubicBezTo>
                    <a:cubicBezTo>
                      <a:pt x="2105" y="2141"/>
                      <a:pt x="0" y="9805"/>
                      <a:pt x="990" y="16627"/>
                    </a:cubicBezTo>
                    <a:cubicBezTo>
                      <a:pt x="1667" y="21255"/>
                      <a:pt x="3389" y="25661"/>
                      <a:pt x="5301" y="29923"/>
                    </a:cubicBezTo>
                    <a:cubicBezTo>
                      <a:pt x="5333" y="29991"/>
                      <a:pt x="5397" y="30024"/>
                      <a:pt x="5490" y="30024"/>
                    </a:cubicBezTo>
                    <a:cubicBezTo>
                      <a:pt x="5864" y="30024"/>
                      <a:pt x="6699" y="29509"/>
                      <a:pt x="7705" y="28760"/>
                    </a:cubicBezTo>
                    <a:cubicBezTo>
                      <a:pt x="7816" y="28675"/>
                      <a:pt x="7932" y="28591"/>
                      <a:pt x="8048" y="28501"/>
                    </a:cubicBezTo>
                    <a:lnTo>
                      <a:pt x="8048" y="28505"/>
                    </a:lnTo>
                    <a:cubicBezTo>
                      <a:pt x="8355" y="28269"/>
                      <a:pt x="8676" y="28019"/>
                      <a:pt x="9002" y="27761"/>
                    </a:cubicBezTo>
                    <a:lnTo>
                      <a:pt x="9002" y="27752"/>
                    </a:lnTo>
                    <a:cubicBezTo>
                      <a:pt x="9403" y="27431"/>
                      <a:pt x="9814" y="27092"/>
                      <a:pt x="10215" y="26749"/>
                    </a:cubicBezTo>
                    <a:lnTo>
                      <a:pt x="10220" y="26753"/>
                    </a:lnTo>
                    <a:cubicBezTo>
                      <a:pt x="10639" y="26397"/>
                      <a:pt x="11057" y="26035"/>
                      <a:pt x="11459" y="25683"/>
                    </a:cubicBezTo>
                    <a:cubicBezTo>
                      <a:pt x="12837" y="24475"/>
                      <a:pt x="13956" y="23418"/>
                      <a:pt x="14161" y="23168"/>
                    </a:cubicBezTo>
                    <a:cubicBezTo>
                      <a:pt x="16070" y="20827"/>
                      <a:pt x="17612" y="18067"/>
                      <a:pt x="18704" y="15231"/>
                    </a:cubicBezTo>
                    <a:cubicBezTo>
                      <a:pt x="18838" y="14888"/>
                      <a:pt x="18963" y="14540"/>
                      <a:pt x="19079" y="14188"/>
                    </a:cubicBezTo>
                    <a:lnTo>
                      <a:pt x="19079" y="14192"/>
                    </a:lnTo>
                    <a:cubicBezTo>
                      <a:pt x="19083" y="14179"/>
                      <a:pt x="19083" y="14171"/>
                      <a:pt x="19087" y="14157"/>
                    </a:cubicBezTo>
                    <a:cubicBezTo>
                      <a:pt x="19449" y="13069"/>
                      <a:pt x="19721" y="11955"/>
                      <a:pt x="19869" y="10848"/>
                    </a:cubicBezTo>
                    <a:cubicBezTo>
                      <a:pt x="19873" y="10835"/>
                      <a:pt x="19873" y="10817"/>
                      <a:pt x="19877" y="10800"/>
                    </a:cubicBezTo>
                    <a:cubicBezTo>
                      <a:pt x="19886" y="10728"/>
                      <a:pt x="19895" y="10657"/>
                      <a:pt x="19904" y="10586"/>
                    </a:cubicBezTo>
                    <a:lnTo>
                      <a:pt x="19904" y="10572"/>
                    </a:lnTo>
                    <a:cubicBezTo>
                      <a:pt x="20145" y="8504"/>
                      <a:pt x="19935" y="6483"/>
                      <a:pt x="19021" y="4771"/>
                    </a:cubicBezTo>
                    <a:cubicBezTo>
                      <a:pt x="19013" y="4758"/>
                      <a:pt x="19007" y="4749"/>
                      <a:pt x="19003" y="4736"/>
                    </a:cubicBezTo>
                    <a:cubicBezTo>
                      <a:pt x="18994" y="4722"/>
                      <a:pt x="18986" y="4705"/>
                      <a:pt x="18976" y="4687"/>
                    </a:cubicBezTo>
                    <a:cubicBezTo>
                      <a:pt x="18223" y="3322"/>
                      <a:pt x="17015" y="2154"/>
                      <a:pt x="15222" y="1320"/>
                    </a:cubicBezTo>
                    <a:cubicBezTo>
                      <a:pt x="15138" y="1280"/>
                      <a:pt x="15057" y="1244"/>
                      <a:pt x="14973" y="1205"/>
                    </a:cubicBezTo>
                    <a:cubicBezTo>
                      <a:pt x="14968" y="1205"/>
                      <a:pt x="14959" y="1200"/>
                      <a:pt x="14955" y="1196"/>
                    </a:cubicBezTo>
                    <a:cubicBezTo>
                      <a:pt x="13113" y="371"/>
                      <a:pt x="11456" y="1"/>
                      <a:pt x="998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0"/>
              <p:cNvSpPr/>
              <p:nvPr/>
            </p:nvSpPr>
            <p:spPr>
              <a:xfrm>
                <a:off x="6224629" y="903259"/>
                <a:ext cx="4479" cy="3081"/>
              </a:xfrm>
              <a:custGeom>
                <a:rect b="b" l="l" r="r" t="t"/>
                <a:pathLst>
                  <a:path extrusionOk="0" h="97" w="141">
                    <a:moveTo>
                      <a:pt x="69" y="1"/>
                    </a:moveTo>
                    <a:cubicBezTo>
                      <a:pt x="23" y="1"/>
                      <a:pt x="1" y="69"/>
                      <a:pt x="55" y="92"/>
                    </a:cubicBezTo>
                    <a:cubicBezTo>
                      <a:pt x="62" y="95"/>
                      <a:pt x="68" y="97"/>
                      <a:pt x="75" y="97"/>
                    </a:cubicBezTo>
                    <a:cubicBezTo>
                      <a:pt x="117" y="97"/>
                      <a:pt x="141" y="27"/>
                      <a:pt x="94" y="7"/>
                    </a:cubicBezTo>
                    <a:cubicBezTo>
                      <a:pt x="85" y="3"/>
                      <a:pt x="77" y="1"/>
                      <a:pt x="6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0"/>
              <p:cNvSpPr/>
              <p:nvPr/>
            </p:nvSpPr>
            <p:spPr>
              <a:xfrm>
                <a:off x="6085816" y="-12622"/>
                <a:ext cx="602868" cy="939609"/>
              </a:xfrm>
              <a:custGeom>
                <a:rect b="b" l="l" r="r" t="t"/>
                <a:pathLst>
                  <a:path extrusionOk="0" h="29580" w="18979">
                    <a:moveTo>
                      <a:pt x="11911" y="1"/>
                    </a:moveTo>
                    <a:cubicBezTo>
                      <a:pt x="11821" y="469"/>
                      <a:pt x="11728" y="933"/>
                      <a:pt x="11634" y="1396"/>
                    </a:cubicBezTo>
                    <a:cubicBezTo>
                      <a:pt x="8487" y="1950"/>
                      <a:pt x="5351" y="2676"/>
                      <a:pt x="2271" y="3545"/>
                    </a:cubicBezTo>
                    <a:cubicBezTo>
                      <a:pt x="2141" y="3759"/>
                      <a:pt x="2007" y="3973"/>
                      <a:pt x="1888" y="4201"/>
                    </a:cubicBezTo>
                    <a:cubicBezTo>
                      <a:pt x="5049" y="3278"/>
                      <a:pt x="8281" y="2520"/>
                      <a:pt x="11523" y="1940"/>
                    </a:cubicBezTo>
                    <a:lnTo>
                      <a:pt x="11523" y="1940"/>
                    </a:lnTo>
                    <a:cubicBezTo>
                      <a:pt x="11264" y="3211"/>
                      <a:pt x="11002" y="4477"/>
                      <a:pt x="10716" y="5739"/>
                    </a:cubicBezTo>
                    <a:cubicBezTo>
                      <a:pt x="9632" y="6082"/>
                      <a:pt x="6935" y="6930"/>
                      <a:pt x="225" y="9048"/>
                    </a:cubicBezTo>
                    <a:cubicBezTo>
                      <a:pt x="188" y="9243"/>
                      <a:pt x="157" y="9431"/>
                      <a:pt x="126" y="9628"/>
                    </a:cubicBezTo>
                    <a:lnTo>
                      <a:pt x="10582" y="6327"/>
                    </a:lnTo>
                    <a:lnTo>
                      <a:pt x="10582" y="6327"/>
                    </a:lnTo>
                    <a:cubicBezTo>
                      <a:pt x="10408" y="7086"/>
                      <a:pt x="10230" y="7839"/>
                      <a:pt x="10043" y="8593"/>
                    </a:cubicBezTo>
                    <a:cubicBezTo>
                      <a:pt x="9913" y="9110"/>
                      <a:pt x="9784" y="9628"/>
                      <a:pt x="9659" y="10144"/>
                    </a:cubicBezTo>
                    <a:cubicBezTo>
                      <a:pt x="9637" y="10158"/>
                      <a:pt x="9615" y="10171"/>
                      <a:pt x="9592" y="10185"/>
                    </a:cubicBezTo>
                    <a:lnTo>
                      <a:pt x="9592" y="10194"/>
                    </a:lnTo>
                    <a:cubicBezTo>
                      <a:pt x="6529" y="12106"/>
                      <a:pt x="3318" y="13801"/>
                      <a:pt x="1" y="15254"/>
                    </a:cubicBezTo>
                    <a:cubicBezTo>
                      <a:pt x="19" y="15433"/>
                      <a:pt x="42" y="15616"/>
                      <a:pt x="64" y="15793"/>
                    </a:cubicBezTo>
                    <a:cubicBezTo>
                      <a:pt x="3314" y="14385"/>
                      <a:pt x="6467" y="12731"/>
                      <a:pt x="9481" y="10875"/>
                    </a:cubicBezTo>
                    <a:lnTo>
                      <a:pt x="9481" y="10875"/>
                    </a:lnTo>
                    <a:cubicBezTo>
                      <a:pt x="9156" y="12227"/>
                      <a:pt x="8839" y="13583"/>
                      <a:pt x="8518" y="14942"/>
                    </a:cubicBezTo>
                    <a:cubicBezTo>
                      <a:pt x="6003" y="16600"/>
                      <a:pt x="3435" y="18211"/>
                      <a:pt x="840" y="19753"/>
                    </a:cubicBezTo>
                    <a:cubicBezTo>
                      <a:pt x="880" y="19927"/>
                      <a:pt x="929" y="20105"/>
                      <a:pt x="978" y="20279"/>
                    </a:cubicBezTo>
                    <a:cubicBezTo>
                      <a:pt x="3466" y="18799"/>
                      <a:pt x="5936" y="17261"/>
                      <a:pt x="8343" y="15678"/>
                    </a:cubicBezTo>
                    <a:lnTo>
                      <a:pt x="8343" y="15678"/>
                    </a:lnTo>
                    <a:cubicBezTo>
                      <a:pt x="8000" y="17141"/>
                      <a:pt x="7658" y="18602"/>
                      <a:pt x="7296" y="20065"/>
                    </a:cubicBezTo>
                    <a:cubicBezTo>
                      <a:pt x="5522" y="21234"/>
                      <a:pt x="3773" y="22455"/>
                      <a:pt x="2061" y="23722"/>
                    </a:cubicBezTo>
                    <a:cubicBezTo>
                      <a:pt x="2120" y="23891"/>
                      <a:pt x="2178" y="24060"/>
                      <a:pt x="2244" y="24230"/>
                    </a:cubicBezTo>
                    <a:cubicBezTo>
                      <a:pt x="3840" y="23053"/>
                      <a:pt x="5468" y="21911"/>
                      <a:pt x="7113" y="20810"/>
                    </a:cubicBezTo>
                    <a:lnTo>
                      <a:pt x="7113" y="20810"/>
                    </a:lnTo>
                    <a:cubicBezTo>
                      <a:pt x="6833" y="21947"/>
                      <a:pt x="6543" y="23084"/>
                      <a:pt x="6240" y="24216"/>
                    </a:cubicBezTo>
                    <a:cubicBezTo>
                      <a:pt x="6016" y="24364"/>
                      <a:pt x="5303" y="24827"/>
                      <a:pt x="3046" y="26299"/>
                    </a:cubicBezTo>
                    <a:cubicBezTo>
                      <a:pt x="3110" y="26459"/>
                      <a:pt x="3180" y="26624"/>
                      <a:pt x="3248" y="26784"/>
                    </a:cubicBezTo>
                    <a:cubicBezTo>
                      <a:pt x="3248" y="26784"/>
                      <a:pt x="3252" y="26784"/>
                      <a:pt x="6034" y="24970"/>
                    </a:cubicBezTo>
                    <a:lnTo>
                      <a:pt x="6034" y="24970"/>
                    </a:lnTo>
                    <a:cubicBezTo>
                      <a:pt x="5641" y="26410"/>
                      <a:pt x="5227" y="27842"/>
                      <a:pt x="4777" y="29264"/>
                    </a:cubicBezTo>
                    <a:cubicBezTo>
                      <a:pt x="4736" y="29393"/>
                      <a:pt x="4812" y="29509"/>
                      <a:pt x="4911" y="29558"/>
                    </a:cubicBezTo>
                    <a:cubicBezTo>
                      <a:pt x="4942" y="29572"/>
                      <a:pt x="4975" y="29580"/>
                      <a:pt x="5007" y="29580"/>
                    </a:cubicBezTo>
                    <a:cubicBezTo>
                      <a:pt x="5077" y="29580"/>
                      <a:pt x="5144" y="29543"/>
                      <a:pt x="5178" y="29451"/>
                    </a:cubicBezTo>
                    <a:cubicBezTo>
                      <a:pt x="5178" y="29447"/>
                      <a:pt x="5178" y="29442"/>
                      <a:pt x="5182" y="29437"/>
                    </a:cubicBezTo>
                    <a:cubicBezTo>
                      <a:pt x="5579" y="28309"/>
                      <a:pt x="5985" y="27181"/>
                      <a:pt x="6391" y="26058"/>
                    </a:cubicBezTo>
                    <a:cubicBezTo>
                      <a:pt x="6538" y="26531"/>
                      <a:pt x="6748" y="27213"/>
                      <a:pt x="7055" y="28198"/>
                    </a:cubicBezTo>
                    <a:cubicBezTo>
                      <a:pt x="7193" y="28087"/>
                      <a:pt x="7345" y="27970"/>
                      <a:pt x="7497" y="27863"/>
                    </a:cubicBezTo>
                    <a:lnTo>
                      <a:pt x="6689" y="25247"/>
                    </a:lnTo>
                    <a:cubicBezTo>
                      <a:pt x="7086" y="24145"/>
                      <a:pt x="7487" y="23048"/>
                      <a:pt x="7884" y="21947"/>
                    </a:cubicBezTo>
                    <a:cubicBezTo>
                      <a:pt x="8446" y="23364"/>
                      <a:pt x="8968" y="24805"/>
                      <a:pt x="9459" y="26254"/>
                    </a:cubicBezTo>
                    <a:cubicBezTo>
                      <a:pt x="9605" y="26130"/>
                      <a:pt x="9744" y="26009"/>
                      <a:pt x="9887" y="25889"/>
                    </a:cubicBezTo>
                    <a:cubicBezTo>
                      <a:pt x="9347" y="24310"/>
                      <a:pt x="8763" y="22741"/>
                      <a:pt x="8152" y="21197"/>
                    </a:cubicBezTo>
                    <a:cubicBezTo>
                      <a:pt x="8598" y="19958"/>
                      <a:pt x="9031" y="18719"/>
                      <a:pt x="9454" y="17475"/>
                    </a:cubicBezTo>
                    <a:cubicBezTo>
                      <a:pt x="10360" y="19602"/>
                      <a:pt x="11255" y="21746"/>
                      <a:pt x="12138" y="23891"/>
                    </a:cubicBezTo>
                    <a:cubicBezTo>
                      <a:pt x="12286" y="23757"/>
                      <a:pt x="12424" y="23628"/>
                      <a:pt x="12544" y="23512"/>
                    </a:cubicBezTo>
                    <a:cubicBezTo>
                      <a:pt x="11617" y="21242"/>
                      <a:pt x="10667" y="18973"/>
                      <a:pt x="9704" y="16726"/>
                    </a:cubicBezTo>
                    <a:cubicBezTo>
                      <a:pt x="10150" y="15375"/>
                      <a:pt x="10578" y="14015"/>
                      <a:pt x="10975" y="12646"/>
                    </a:cubicBezTo>
                    <a:cubicBezTo>
                      <a:pt x="12379" y="15182"/>
                      <a:pt x="13739" y="17760"/>
                      <a:pt x="15032" y="20364"/>
                    </a:cubicBezTo>
                    <a:cubicBezTo>
                      <a:pt x="15139" y="20185"/>
                      <a:pt x="15250" y="20020"/>
                      <a:pt x="15357" y="19843"/>
                    </a:cubicBezTo>
                    <a:cubicBezTo>
                      <a:pt x="14025" y="17180"/>
                      <a:pt x="12624" y="14532"/>
                      <a:pt x="11179" y="11933"/>
                    </a:cubicBezTo>
                    <a:cubicBezTo>
                      <a:pt x="11367" y="11255"/>
                      <a:pt x="11554" y="10572"/>
                      <a:pt x="11728" y="9885"/>
                    </a:cubicBezTo>
                    <a:cubicBezTo>
                      <a:pt x="11897" y="9222"/>
                      <a:pt x="12066" y="8548"/>
                      <a:pt x="12241" y="7879"/>
                    </a:cubicBezTo>
                    <a:cubicBezTo>
                      <a:pt x="13770" y="10702"/>
                      <a:pt x="15469" y="13444"/>
                      <a:pt x="17324" y="16079"/>
                    </a:cubicBezTo>
                    <a:cubicBezTo>
                      <a:pt x="17404" y="15888"/>
                      <a:pt x="17484" y="15700"/>
                      <a:pt x="17565" y="15509"/>
                    </a:cubicBezTo>
                    <a:cubicBezTo>
                      <a:pt x="15683" y="12824"/>
                      <a:pt x="13966" y="10019"/>
                      <a:pt x="12432" y="7135"/>
                    </a:cubicBezTo>
                    <a:cubicBezTo>
                      <a:pt x="12714" y="6033"/>
                      <a:pt x="12994" y="4932"/>
                      <a:pt x="13270" y="3822"/>
                    </a:cubicBezTo>
                    <a:cubicBezTo>
                      <a:pt x="13975" y="4794"/>
                      <a:pt x="14711" y="5739"/>
                      <a:pt x="15429" y="6658"/>
                    </a:cubicBezTo>
                    <a:cubicBezTo>
                      <a:pt x="16606" y="8152"/>
                      <a:pt x="17810" y="9694"/>
                      <a:pt x="18853" y="11335"/>
                    </a:cubicBezTo>
                    <a:cubicBezTo>
                      <a:pt x="18902" y="11085"/>
                      <a:pt x="18942" y="10827"/>
                      <a:pt x="18978" y="10577"/>
                    </a:cubicBezTo>
                    <a:cubicBezTo>
                      <a:pt x="18001" y="9097"/>
                      <a:pt x="16909" y="7701"/>
                      <a:pt x="15844" y="6333"/>
                    </a:cubicBezTo>
                    <a:cubicBezTo>
                      <a:pt x="15036" y="5302"/>
                      <a:pt x="14212" y="4250"/>
                      <a:pt x="13436" y="3158"/>
                    </a:cubicBezTo>
                    <a:cubicBezTo>
                      <a:pt x="13636" y="2364"/>
                      <a:pt x="13828" y="1565"/>
                      <a:pt x="14015" y="763"/>
                    </a:cubicBezTo>
                    <a:cubicBezTo>
                      <a:pt x="13284" y="442"/>
                      <a:pt x="12584" y="188"/>
                      <a:pt x="1191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0"/>
              <p:cNvSpPr/>
              <p:nvPr/>
            </p:nvSpPr>
            <p:spPr>
              <a:xfrm>
                <a:off x="5462396" y="-248477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6030" y="0"/>
                    </a:moveTo>
                    <a:cubicBezTo>
                      <a:pt x="5569" y="0"/>
                      <a:pt x="5117" y="160"/>
                      <a:pt x="4682" y="328"/>
                    </a:cubicBezTo>
                    <a:cubicBezTo>
                      <a:pt x="3826" y="662"/>
                      <a:pt x="2943" y="1050"/>
                      <a:pt x="2350" y="1754"/>
                    </a:cubicBezTo>
                    <a:cubicBezTo>
                      <a:pt x="0" y="4537"/>
                      <a:pt x="4338" y="8581"/>
                      <a:pt x="5903" y="10565"/>
                    </a:cubicBezTo>
                    <a:cubicBezTo>
                      <a:pt x="6417" y="11211"/>
                      <a:pt x="6925" y="11867"/>
                      <a:pt x="7316" y="12593"/>
                    </a:cubicBezTo>
                    <a:cubicBezTo>
                      <a:pt x="7740" y="13383"/>
                      <a:pt x="8016" y="14244"/>
                      <a:pt x="8374" y="15069"/>
                    </a:cubicBezTo>
                    <a:cubicBezTo>
                      <a:pt x="9216" y="17003"/>
                      <a:pt x="10630" y="18938"/>
                      <a:pt x="12395" y="20138"/>
                    </a:cubicBezTo>
                    <a:cubicBezTo>
                      <a:pt x="13862" y="21128"/>
                      <a:pt x="15637" y="21395"/>
                      <a:pt x="17161" y="22323"/>
                    </a:cubicBezTo>
                    <a:cubicBezTo>
                      <a:pt x="18910" y="23383"/>
                      <a:pt x="20162" y="25239"/>
                      <a:pt x="22218" y="25796"/>
                    </a:cubicBezTo>
                    <a:cubicBezTo>
                      <a:pt x="23859" y="26237"/>
                      <a:pt x="25852" y="26242"/>
                      <a:pt x="27555" y="26527"/>
                    </a:cubicBezTo>
                    <a:cubicBezTo>
                      <a:pt x="26333" y="25021"/>
                      <a:pt x="25090" y="23486"/>
                      <a:pt x="24341" y="21694"/>
                    </a:cubicBezTo>
                    <a:cubicBezTo>
                      <a:pt x="23854" y="20526"/>
                      <a:pt x="23582" y="19277"/>
                      <a:pt x="23105" y="18109"/>
                    </a:cubicBezTo>
                    <a:cubicBezTo>
                      <a:pt x="21621" y="14489"/>
                      <a:pt x="18450" y="11711"/>
                      <a:pt x="15717" y="8795"/>
                    </a:cubicBezTo>
                    <a:cubicBezTo>
                      <a:pt x="14986" y="8015"/>
                      <a:pt x="14286" y="7220"/>
                      <a:pt x="13657" y="6405"/>
                    </a:cubicBezTo>
                    <a:cubicBezTo>
                      <a:pt x="11829" y="4014"/>
                      <a:pt x="10157" y="1964"/>
                      <a:pt x="7419" y="456"/>
                    </a:cubicBezTo>
                    <a:cubicBezTo>
                      <a:pt x="7049" y="252"/>
                      <a:pt x="6657" y="55"/>
                      <a:pt x="6234" y="11"/>
                    </a:cubicBezTo>
                    <a:cubicBezTo>
                      <a:pt x="6165" y="4"/>
                      <a:pt x="6097" y="0"/>
                      <a:pt x="603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0"/>
              <p:cNvSpPr/>
              <p:nvPr/>
            </p:nvSpPr>
            <p:spPr>
              <a:xfrm>
                <a:off x="5541110" y="-223637"/>
                <a:ext cx="797016" cy="817663"/>
              </a:xfrm>
              <a:custGeom>
                <a:rect b="b" l="l" r="r" t="t"/>
                <a:pathLst>
                  <a:path extrusionOk="0" h="25741" w="25091">
                    <a:moveTo>
                      <a:pt x="1161" y="1"/>
                    </a:moveTo>
                    <a:cubicBezTo>
                      <a:pt x="728" y="223"/>
                      <a:pt x="327" y="491"/>
                      <a:pt x="1" y="839"/>
                    </a:cubicBezTo>
                    <a:lnTo>
                      <a:pt x="220" y="1044"/>
                    </a:lnTo>
                    <a:cubicBezTo>
                      <a:pt x="335" y="1146"/>
                      <a:pt x="442" y="1244"/>
                      <a:pt x="541" y="1333"/>
                    </a:cubicBezTo>
                    <a:cubicBezTo>
                      <a:pt x="531" y="2114"/>
                      <a:pt x="518" y="3541"/>
                      <a:pt x="492" y="6158"/>
                    </a:cubicBezTo>
                    <a:cubicBezTo>
                      <a:pt x="621" y="6350"/>
                      <a:pt x="755" y="6537"/>
                      <a:pt x="893" y="6724"/>
                    </a:cubicBezTo>
                    <a:lnTo>
                      <a:pt x="947" y="1708"/>
                    </a:lnTo>
                    <a:lnTo>
                      <a:pt x="2079" y="2756"/>
                    </a:lnTo>
                    <a:cubicBezTo>
                      <a:pt x="2163" y="2831"/>
                      <a:pt x="2243" y="2907"/>
                      <a:pt x="2328" y="2983"/>
                    </a:cubicBezTo>
                    <a:cubicBezTo>
                      <a:pt x="2319" y="3768"/>
                      <a:pt x="2301" y="5329"/>
                      <a:pt x="2270" y="8422"/>
                    </a:cubicBezTo>
                    <a:cubicBezTo>
                      <a:pt x="2408" y="8583"/>
                      <a:pt x="2547" y="8739"/>
                      <a:pt x="2676" y="8891"/>
                    </a:cubicBezTo>
                    <a:lnTo>
                      <a:pt x="2729" y="3358"/>
                    </a:lnTo>
                    <a:cubicBezTo>
                      <a:pt x="3131" y="3728"/>
                      <a:pt x="3519" y="4098"/>
                      <a:pt x="3898" y="4477"/>
                    </a:cubicBezTo>
                    <a:cubicBezTo>
                      <a:pt x="3970" y="4549"/>
                      <a:pt x="4040" y="4619"/>
                      <a:pt x="4112" y="4691"/>
                    </a:cubicBezTo>
                    <a:cubicBezTo>
                      <a:pt x="4103" y="5475"/>
                      <a:pt x="4089" y="7125"/>
                      <a:pt x="4050" y="10599"/>
                    </a:cubicBezTo>
                    <a:cubicBezTo>
                      <a:pt x="4192" y="10786"/>
                      <a:pt x="4326" y="10978"/>
                      <a:pt x="4455" y="11169"/>
                    </a:cubicBezTo>
                    <a:lnTo>
                      <a:pt x="4517" y="5115"/>
                    </a:lnTo>
                    <a:cubicBezTo>
                      <a:pt x="4875" y="5502"/>
                      <a:pt x="5217" y="5895"/>
                      <a:pt x="5538" y="6309"/>
                    </a:cubicBezTo>
                    <a:cubicBezTo>
                      <a:pt x="5659" y="6465"/>
                      <a:pt x="5779" y="6626"/>
                      <a:pt x="5896" y="6786"/>
                    </a:cubicBezTo>
                    <a:cubicBezTo>
                      <a:pt x="5886" y="7745"/>
                      <a:pt x="5865" y="9783"/>
                      <a:pt x="5820" y="14108"/>
                    </a:cubicBezTo>
                    <a:cubicBezTo>
                      <a:pt x="5847" y="14170"/>
                      <a:pt x="5869" y="14228"/>
                      <a:pt x="5896" y="14287"/>
                    </a:cubicBezTo>
                    <a:cubicBezTo>
                      <a:pt x="5993" y="14513"/>
                      <a:pt x="6100" y="14741"/>
                      <a:pt x="6217" y="14973"/>
                    </a:cubicBezTo>
                    <a:lnTo>
                      <a:pt x="6297" y="7362"/>
                    </a:lnTo>
                    <a:cubicBezTo>
                      <a:pt x="6515" y="7687"/>
                      <a:pt x="6734" y="8017"/>
                      <a:pt x="6952" y="8356"/>
                    </a:cubicBezTo>
                    <a:cubicBezTo>
                      <a:pt x="7188" y="8722"/>
                      <a:pt x="7429" y="9091"/>
                      <a:pt x="7670" y="9462"/>
                    </a:cubicBezTo>
                    <a:cubicBezTo>
                      <a:pt x="7661" y="10420"/>
                      <a:pt x="7639" y="12521"/>
                      <a:pt x="7594" y="17135"/>
                    </a:cubicBezTo>
                    <a:cubicBezTo>
                      <a:pt x="7723" y="17300"/>
                      <a:pt x="7857" y="17465"/>
                      <a:pt x="7995" y="17625"/>
                    </a:cubicBezTo>
                    <a:lnTo>
                      <a:pt x="8076" y="10064"/>
                    </a:lnTo>
                    <a:cubicBezTo>
                      <a:pt x="8170" y="10202"/>
                      <a:pt x="8267" y="10340"/>
                      <a:pt x="8370" y="10478"/>
                    </a:cubicBezTo>
                    <a:cubicBezTo>
                      <a:pt x="8700" y="10943"/>
                      <a:pt x="9065" y="11397"/>
                      <a:pt x="9450" y="11820"/>
                    </a:cubicBezTo>
                    <a:cubicBezTo>
                      <a:pt x="9444" y="12601"/>
                      <a:pt x="9423" y="14469"/>
                      <a:pt x="9378" y="18954"/>
                    </a:cubicBezTo>
                    <a:cubicBezTo>
                      <a:pt x="9512" y="19061"/>
                      <a:pt x="9645" y="19164"/>
                      <a:pt x="9783" y="19257"/>
                    </a:cubicBezTo>
                    <a:lnTo>
                      <a:pt x="9855" y="12248"/>
                    </a:lnTo>
                    <a:cubicBezTo>
                      <a:pt x="9921" y="12315"/>
                      <a:pt x="9985" y="12382"/>
                      <a:pt x="10051" y="12445"/>
                    </a:cubicBezTo>
                    <a:cubicBezTo>
                      <a:pt x="10434" y="12824"/>
                      <a:pt x="10835" y="13184"/>
                      <a:pt x="11237" y="13532"/>
                    </a:cubicBezTo>
                    <a:cubicBezTo>
                      <a:pt x="11232" y="14174"/>
                      <a:pt x="11215" y="15820"/>
                      <a:pt x="11175" y="20029"/>
                    </a:cubicBezTo>
                    <a:cubicBezTo>
                      <a:pt x="11304" y="20087"/>
                      <a:pt x="11442" y="20145"/>
                      <a:pt x="11576" y="20199"/>
                    </a:cubicBezTo>
                    <a:lnTo>
                      <a:pt x="11643" y="13880"/>
                    </a:lnTo>
                    <a:cubicBezTo>
                      <a:pt x="12107" y="14268"/>
                      <a:pt x="12570" y="14656"/>
                      <a:pt x="13025" y="15044"/>
                    </a:cubicBezTo>
                    <a:cubicBezTo>
                      <a:pt x="13020" y="15592"/>
                      <a:pt x="13008" y="17015"/>
                      <a:pt x="12967" y="20729"/>
                    </a:cubicBezTo>
                    <a:cubicBezTo>
                      <a:pt x="13101" y="20782"/>
                      <a:pt x="13239" y="20841"/>
                      <a:pt x="13373" y="20894"/>
                    </a:cubicBezTo>
                    <a:lnTo>
                      <a:pt x="13430" y="15401"/>
                    </a:lnTo>
                    <a:cubicBezTo>
                      <a:pt x="13578" y="15530"/>
                      <a:pt x="13720" y="15660"/>
                      <a:pt x="13864" y="15793"/>
                    </a:cubicBezTo>
                    <a:cubicBezTo>
                      <a:pt x="14193" y="16096"/>
                      <a:pt x="14510" y="16413"/>
                      <a:pt x="14813" y="16742"/>
                    </a:cubicBezTo>
                    <a:cubicBezTo>
                      <a:pt x="14809" y="17215"/>
                      <a:pt x="14795" y="18438"/>
                      <a:pt x="14759" y="21590"/>
                    </a:cubicBezTo>
                    <a:cubicBezTo>
                      <a:pt x="14897" y="21675"/>
                      <a:pt x="15036" y="21768"/>
                      <a:pt x="15165" y="21862"/>
                    </a:cubicBezTo>
                    <a:cubicBezTo>
                      <a:pt x="15165" y="21862"/>
                      <a:pt x="15165" y="21858"/>
                      <a:pt x="15214" y="17203"/>
                    </a:cubicBezTo>
                    <a:cubicBezTo>
                      <a:pt x="15330" y="17341"/>
                      <a:pt x="15446" y="17479"/>
                      <a:pt x="15562" y="17625"/>
                    </a:cubicBezTo>
                    <a:cubicBezTo>
                      <a:pt x="15905" y="18053"/>
                      <a:pt x="16245" y="18487"/>
                      <a:pt x="16593" y="18919"/>
                    </a:cubicBezTo>
                    <a:cubicBezTo>
                      <a:pt x="16587" y="19311"/>
                      <a:pt x="16579" y="20337"/>
                      <a:pt x="16552" y="22994"/>
                    </a:cubicBezTo>
                    <a:cubicBezTo>
                      <a:pt x="16686" y="23115"/>
                      <a:pt x="16819" y="23230"/>
                      <a:pt x="16957" y="23346"/>
                    </a:cubicBezTo>
                    <a:lnTo>
                      <a:pt x="16998" y="19413"/>
                    </a:lnTo>
                    <a:cubicBezTo>
                      <a:pt x="17047" y="19477"/>
                      <a:pt x="17095" y="19539"/>
                      <a:pt x="17149" y="19596"/>
                    </a:cubicBezTo>
                    <a:cubicBezTo>
                      <a:pt x="17542" y="20074"/>
                      <a:pt x="17952" y="20541"/>
                      <a:pt x="18375" y="20992"/>
                    </a:cubicBezTo>
                    <a:cubicBezTo>
                      <a:pt x="18371" y="21290"/>
                      <a:pt x="18362" y="22111"/>
                      <a:pt x="18340" y="24394"/>
                    </a:cubicBezTo>
                    <a:cubicBezTo>
                      <a:pt x="18474" y="24474"/>
                      <a:pt x="18608" y="24550"/>
                      <a:pt x="18746" y="24622"/>
                    </a:cubicBezTo>
                    <a:lnTo>
                      <a:pt x="18777" y="21416"/>
                    </a:lnTo>
                    <a:cubicBezTo>
                      <a:pt x="19223" y="21866"/>
                      <a:pt x="19682" y="22303"/>
                      <a:pt x="20163" y="22718"/>
                    </a:cubicBezTo>
                    <a:cubicBezTo>
                      <a:pt x="20159" y="22914"/>
                      <a:pt x="20155" y="23480"/>
                      <a:pt x="20137" y="25112"/>
                    </a:cubicBezTo>
                    <a:cubicBezTo>
                      <a:pt x="20270" y="25143"/>
                      <a:pt x="20404" y="25170"/>
                      <a:pt x="20542" y="25192"/>
                    </a:cubicBezTo>
                    <a:lnTo>
                      <a:pt x="20565" y="23056"/>
                    </a:lnTo>
                    <a:cubicBezTo>
                      <a:pt x="20618" y="23101"/>
                      <a:pt x="20672" y="23146"/>
                      <a:pt x="20730" y="23190"/>
                    </a:cubicBezTo>
                    <a:cubicBezTo>
                      <a:pt x="21122" y="23507"/>
                      <a:pt x="21532" y="23805"/>
                      <a:pt x="21952" y="24087"/>
                    </a:cubicBezTo>
                    <a:cubicBezTo>
                      <a:pt x="21952" y="24185"/>
                      <a:pt x="21947" y="24488"/>
                      <a:pt x="21938" y="25393"/>
                    </a:cubicBezTo>
                    <a:cubicBezTo>
                      <a:pt x="22077" y="25406"/>
                      <a:pt x="22205" y="25420"/>
                      <a:pt x="22344" y="25433"/>
                    </a:cubicBezTo>
                    <a:lnTo>
                      <a:pt x="22353" y="24346"/>
                    </a:lnTo>
                    <a:cubicBezTo>
                      <a:pt x="22808" y="24630"/>
                      <a:pt x="23271" y="24893"/>
                      <a:pt x="23744" y="25134"/>
                    </a:cubicBezTo>
                    <a:cubicBezTo>
                      <a:pt x="23744" y="25165"/>
                      <a:pt x="23744" y="25259"/>
                      <a:pt x="23740" y="25571"/>
                    </a:cubicBezTo>
                    <a:cubicBezTo>
                      <a:pt x="23878" y="25585"/>
                      <a:pt x="24012" y="25598"/>
                      <a:pt x="24145" y="25616"/>
                    </a:cubicBezTo>
                    <a:lnTo>
                      <a:pt x="24150" y="25330"/>
                    </a:lnTo>
                    <a:cubicBezTo>
                      <a:pt x="24458" y="25478"/>
                      <a:pt x="24773" y="25611"/>
                      <a:pt x="25090" y="25741"/>
                    </a:cubicBezTo>
                    <a:cubicBezTo>
                      <a:pt x="24131" y="25326"/>
                      <a:pt x="23218" y="24822"/>
                      <a:pt x="22361" y="24239"/>
                    </a:cubicBezTo>
                    <a:lnTo>
                      <a:pt x="22361" y="24239"/>
                    </a:lnTo>
                    <a:cubicBezTo>
                      <a:pt x="22522" y="24243"/>
                      <a:pt x="22919" y="24247"/>
                      <a:pt x="23896" y="24260"/>
                    </a:cubicBezTo>
                    <a:cubicBezTo>
                      <a:pt x="23793" y="24122"/>
                      <a:pt x="23691" y="23984"/>
                      <a:pt x="23588" y="23846"/>
                    </a:cubicBezTo>
                    <a:lnTo>
                      <a:pt x="21773" y="23823"/>
                    </a:lnTo>
                    <a:cubicBezTo>
                      <a:pt x="21452" y="23583"/>
                      <a:pt x="21135" y="23333"/>
                      <a:pt x="20828" y="23074"/>
                    </a:cubicBezTo>
                    <a:cubicBezTo>
                      <a:pt x="20569" y="22856"/>
                      <a:pt x="20324" y="22633"/>
                      <a:pt x="20079" y="22405"/>
                    </a:cubicBezTo>
                    <a:lnTo>
                      <a:pt x="20079" y="22405"/>
                    </a:lnTo>
                    <a:cubicBezTo>
                      <a:pt x="20324" y="22410"/>
                      <a:pt x="20966" y="22419"/>
                      <a:pt x="22643" y="22441"/>
                    </a:cubicBezTo>
                    <a:cubicBezTo>
                      <a:pt x="22563" y="22307"/>
                      <a:pt x="22482" y="22169"/>
                      <a:pt x="22406" y="22031"/>
                    </a:cubicBezTo>
                    <a:lnTo>
                      <a:pt x="19655" y="21991"/>
                    </a:lnTo>
                    <a:cubicBezTo>
                      <a:pt x="19196" y="21541"/>
                      <a:pt x="18759" y="21068"/>
                      <a:pt x="18340" y="20578"/>
                    </a:cubicBezTo>
                    <a:lnTo>
                      <a:pt x="18340" y="20578"/>
                    </a:lnTo>
                    <a:cubicBezTo>
                      <a:pt x="18652" y="20582"/>
                      <a:pt x="19495" y="20595"/>
                      <a:pt x="21746" y="20622"/>
                    </a:cubicBezTo>
                    <a:cubicBezTo>
                      <a:pt x="21693" y="20488"/>
                      <a:pt x="21643" y="20350"/>
                      <a:pt x="21595" y="20212"/>
                    </a:cubicBezTo>
                    <a:lnTo>
                      <a:pt x="17992" y="20163"/>
                    </a:lnTo>
                    <a:cubicBezTo>
                      <a:pt x="17787" y="19913"/>
                      <a:pt x="17582" y="19664"/>
                      <a:pt x="17381" y="19405"/>
                    </a:cubicBezTo>
                    <a:cubicBezTo>
                      <a:pt x="17212" y="19191"/>
                      <a:pt x="17047" y="18973"/>
                      <a:pt x="16881" y="18754"/>
                    </a:cubicBezTo>
                    <a:lnTo>
                      <a:pt x="16881" y="18754"/>
                    </a:lnTo>
                    <a:cubicBezTo>
                      <a:pt x="17266" y="18763"/>
                      <a:pt x="18309" y="18776"/>
                      <a:pt x="21145" y="18812"/>
                    </a:cubicBezTo>
                    <a:cubicBezTo>
                      <a:pt x="21104" y="18678"/>
                      <a:pt x="21060" y="18540"/>
                      <a:pt x="21015" y="18401"/>
                    </a:cubicBezTo>
                    <a:lnTo>
                      <a:pt x="16570" y="18343"/>
                    </a:lnTo>
                    <a:cubicBezTo>
                      <a:pt x="16334" y="18027"/>
                      <a:pt x="16097" y="17711"/>
                      <a:pt x="15856" y="17390"/>
                    </a:cubicBezTo>
                    <a:cubicBezTo>
                      <a:pt x="15741" y="17238"/>
                      <a:pt x="15624" y="17086"/>
                      <a:pt x="15504" y="16935"/>
                    </a:cubicBezTo>
                    <a:lnTo>
                      <a:pt x="15504" y="16935"/>
                    </a:lnTo>
                    <a:cubicBezTo>
                      <a:pt x="15963" y="16939"/>
                      <a:pt x="17194" y="16956"/>
                      <a:pt x="20489" y="17001"/>
                    </a:cubicBezTo>
                    <a:cubicBezTo>
                      <a:pt x="20427" y="16863"/>
                      <a:pt x="20365" y="16725"/>
                      <a:pt x="20297" y="16592"/>
                    </a:cubicBezTo>
                    <a:lnTo>
                      <a:pt x="15169" y="16524"/>
                    </a:lnTo>
                    <a:cubicBezTo>
                      <a:pt x="14862" y="16150"/>
                      <a:pt x="14537" y="15789"/>
                      <a:pt x="14198" y="15450"/>
                    </a:cubicBezTo>
                    <a:cubicBezTo>
                      <a:pt x="14082" y="15334"/>
                      <a:pt x="13971" y="15223"/>
                      <a:pt x="13854" y="15106"/>
                    </a:cubicBezTo>
                    <a:lnTo>
                      <a:pt x="13854" y="15106"/>
                    </a:lnTo>
                    <a:cubicBezTo>
                      <a:pt x="14434" y="15116"/>
                      <a:pt x="15883" y="15133"/>
                      <a:pt x="19509" y="15182"/>
                    </a:cubicBezTo>
                    <a:cubicBezTo>
                      <a:pt x="19423" y="15044"/>
                      <a:pt x="19334" y="14910"/>
                      <a:pt x="19241" y="14772"/>
                    </a:cubicBezTo>
                    <a:lnTo>
                      <a:pt x="13422" y="14696"/>
                    </a:lnTo>
                    <a:cubicBezTo>
                      <a:pt x="12918" y="14215"/>
                      <a:pt x="12401" y="13752"/>
                      <a:pt x="11897" y="13279"/>
                    </a:cubicBezTo>
                    <a:lnTo>
                      <a:pt x="11897" y="13279"/>
                    </a:lnTo>
                    <a:cubicBezTo>
                      <a:pt x="12584" y="13287"/>
                      <a:pt x="14233" y="13310"/>
                      <a:pt x="18202" y="13363"/>
                    </a:cubicBezTo>
                    <a:cubicBezTo>
                      <a:pt x="18091" y="13225"/>
                      <a:pt x="17978" y="13087"/>
                      <a:pt x="17863" y="12953"/>
                    </a:cubicBezTo>
                    <a:lnTo>
                      <a:pt x="11460" y="12863"/>
                    </a:lnTo>
                    <a:cubicBezTo>
                      <a:pt x="11152" y="12569"/>
                      <a:pt x="10849" y="12266"/>
                      <a:pt x="10559" y="11950"/>
                    </a:cubicBezTo>
                    <a:cubicBezTo>
                      <a:pt x="10407" y="11789"/>
                      <a:pt x="10256" y="11624"/>
                      <a:pt x="10113" y="11455"/>
                    </a:cubicBezTo>
                    <a:lnTo>
                      <a:pt x="10113" y="11455"/>
                    </a:lnTo>
                    <a:cubicBezTo>
                      <a:pt x="10823" y="11464"/>
                      <a:pt x="12530" y="11486"/>
                      <a:pt x="16619" y="11540"/>
                    </a:cubicBezTo>
                    <a:cubicBezTo>
                      <a:pt x="16490" y="11402"/>
                      <a:pt x="16365" y="11264"/>
                      <a:pt x="16235" y="11124"/>
                    </a:cubicBezTo>
                    <a:lnTo>
                      <a:pt x="9779" y="11040"/>
                    </a:lnTo>
                    <a:cubicBezTo>
                      <a:pt x="9431" y="10589"/>
                      <a:pt x="9110" y="10117"/>
                      <a:pt x="8802" y="9632"/>
                    </a:cubicBezTo>
                    <a:lnTo>
                      <a:pt x="8802" y="9632"/>
                    </a:lnTo>
                    <a:cubicBezTo>
                      <a:pt x="9498" y="9640"/>
                      <a:pt x="11113" y="9663"/>
                      <a:pt x="14871" y="9712"/>
                    </a:cubicBezTo>
                    <a:cubicBezTo>
                      <a:pt x="14737" y="9573"/>
                      <a:pt x="14603" y="9435"/>
                      <a:pt x="14469" y="9297"/>
                    </a:cubicBezTo>
                    <a:lnTo>
                      <a:pt x="8549" y="9221"/>
                    </a:lnTo>
                    <a:cubicBezTo>
                      <a:pt x="8281" y="8776"/>
                      <a:pt x="8018" y="8321"/>
                      <a:pt x="7755" y="7866"/>
                    </a:cubicBezTo>
                    <a:cubicBezTo>
                      <a:pt x="7742" y="7848"/>
                      <a:pt x="7732" y="7830"/>
                      <a:pt x="7723" y="7812"/>
                    </a:cubicBezTo>
                    <a:lnTo>
                      <a:pt x="7723" y="7812"/>
                    </a:lnTo>
                    <a:cubicBezTo>
                      <a:pt x="8401" y="7821"/>
                      <a:pt x="9882" y="7844"/>
                      <a:pt x="13119" y="7883"/>
                    </a:cubicBezTo>
                    <a:cubicBezTo>
                      <a:pt x="12989" y="7749"/>
                      <a:pt x="12864" y="7611"/>
                      <a:pt x="12740" y="7473"/>
                    </a:cubicBezTo>
                    <a:lnTo>
                      <a:pt x="7483" y="7402"/>
                    </a:lnTo>
                    <a:cubicBezTo>
                      <a:pt x="7202" y="6930"/>
                      <a:pt x="6912" y="6457"/>
                      <a:pt x="6600" y="5993"/>
                    </a:cubicBezTo>
                    <a:lnTo>
                      <a:pt x="6600" y="5993"/>
                    </a:lnTo>
                    <a:cubicBezTo>
                      <a:pt x="7283" y="6002"/>
                      <a:pt x="8678" y="6024"/>
                      <a:pt x="11527" y="6060"/>
                    </a:cubicBezTo>
                    <a:cubicBezTo>
                      <a:pt x="11415" y="5926"/>
                      <a:pt x="11308" y="5788"/>
                      <a:pt x="11201" y="5646"/>
                    </a:cubicBezTo>
                    <a:lnTo>
                      <a:pt x="6314" y="5582"/>
                    </a:lnTo>
                    <a:cubicBezTo>
                      <a:pt x="5962" y="5092"/>
                      <a:pt x="5588" y="4624"/>
                      <a:pt x="5196" y="4174"/>
                    </a:cubicBezTo>
                    <a:lnTo>
                      <a:pt x="5196" y="4174"/>
                    </a:lnTo>
                    <a:cubicBezTo>
                      <a:pt x="5935" y="4183"/>
                      <a:pt x="7358" y="4201"/>
                      <a:pt x="10100" y="4236"/>
                    </a:cubicBezTo>
                    <a:cubicBezTo>
                      <a:pt x="9989" y="4098"/>
                      <a:pt x="9878" y="3964"/>
                      <a:pt x="9761" y="3826"/>
                    </a:cubicBezTo>
                    <a:lnTo>
                      <a:pt x="4830" y="3759"/>
                    </a:lnTo>
                    <a:cubicBezTo>
                      <a:pt x="4803" y="3732"/>
                      <a:pt x="4776" y="3701"/>
                      <a:pt x="4745" y="3670"/>
                    </a:cubicBezTo>
                    <a:cubicBezTo>
                      <a:pt x="4334" y="3215"/>
                      <a:pt x="3906" y="2778"/>
                      <a:pt x="3484" y="2345"/>
                    </a:cubicBezTo>
                    <a:lnTo>
                      <a:pt x="3484" y="2345"/>
                    </a:lnTo>
                    <a:cubicBezTo>
                      <a:pt x="4277" y="2359"/>
                      <a:pt x="5758" y="2376"/>
                      <a:pt x="8499" y="2413"/>
                    </a:cubicBezTo>
                    <a:cubicBezTo>
                      <a:pt x="8361" y="2275"/>
                      <a:pt x="8223" y="2136"/>
                      <a:pt x="8080" y="2002"/>
                    </a:cubicBezTo>
                    <a:lnTo>
                      <a:pt x="3073" y="1936"/>
                    </a:lnTo>
                    <a:cubicBezTo>
                      <a:pt x="3042" y="1900"/>
                      <a:pt x="3006" y="1864"/>
                      <a:pt x="2970" y="1833"/>
                    </a:cubicBezTo>
                    <a:cubicBezTo>
                      <a:pt x="2342" y="1195"/>
                      <a:pt x="1936" y="785"/>
                      <a:pt x="1673" y="522"/>
                    </a:cubicBezTo>
                    <a:lnTo>
                      <a:pt x="1673" y="522"/>
                    </a:lnTo>
                    <a:cubicBezTo>
                      <a:pt x="2462" y="530"/>
                      <a:pt x="3871" y="549"/>
                      <a:pt x="6382" y="580"/>
                    </a:cubicBezTo>
                    <a:cubicBezTo>
                      <a:pt x="6180" y="442"/>
                      <a:pt x="5976" y="299"/>
                      <a:pt x="5766" y="166"/>
                    </a:cubicBezTo>
                    <a:lnTo>
                      <a:pt x="1263" y="108"/>
                    </a:lnTo>
                    <a:lnTo>
                      <a:pt x="1192" y="36"/>
                    </a:lnTo>
                    <a:cubicBezTo>
                      <a:pt x="1183" y="22"/>
                      <a:pt x="1169" y="14"/>
                      <a:pt x="1161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0"/>
              <p:cNvSpPr/>
              <p:nvPr/>
            </p:nvSpPr>
            <p:spPr>
              <a:xfrm>
                <a:off x="5552037" y="387935"/>
                <a:ext cx="528887" cy="385024"/>
              </a:xfrm>
              <a:custGeom>
                <a:rect b="b" l="l" r="r" t="t"/>
                <a:pathLst>
                  <a:path extrusionOk="0" h="12121" w="16650">
                    <a:moveTo>
                      <a:pt x="14229" y="0"/>
                    </a:moveTo>
                    <a:cubicBezTo>
                      <a:pt x="14069" y="0"/>
                      <a:pt x="13913" y="5"/>
                      <a:pt x="13761" y="18"/>
                    </a:cubicBezTo>
                    <a:cubicBezTo>
                      <a:pt x="12623" y="117"/>
                      <a:pt x="11785" y="977"/>
                      <a:pt x="10759" y="1374"/>
                    </a:cubicBezTo>
                    <a:cubicBezTo>
                      <a:pt x="9863" y="1716"/>
                      <a:pt x="8900" y="1690"/>
                      <a:pt x="8035" y="2074"/>
                    </a:cubicBezTo>
                    <a:cubicBezTo>
                      <a:pt x="6987" y="2537"/>
                      <a:pt x="6056" y="3424"/>
                      <a:pt x="5427" y="4370"/>
                    </a:cubicBezTo>
                    <a:cubicBezTo>
                      <a:pt x="5159" y="4772"/>
                      <a:pt x="4932" y="5200"/>
                      <a:pt x="4633" y="5574"/>
                    </a:cubicBezTo>
                    <a:cubicBezTo>
                      <a:pt x="4356" y="5922"/>
                      <a:pt x="4023" y="6216"/>
                      <a:pt x="3692" y="6510"/>
                    </a:cubicBezTo>
                    <a:cubicBezTo>
                      <a:pt x="2675" y="7410"/>
                      <a:pt x="0" y="9132"/>
                      <a:pt x="977" y="10826"/>
                    </a:cubicBezTo>
                    <a:cubicBezTo>
                      <a:pt x="1222" y="11254"/>
                      <a:pt x="1650" y="11544"/>
                      <a:pt x="2074" y="11802"/>
                    </a:cubicBezTo>
                    <a:cubicBezTo>
                      <a:pt x="2319" y="11950"/>
                      <a:pt x="2578" y="12096"/>
                      <a:pt x="2863" y="12119"/>
                    </a:cubicBezTo>
                    <a:cubicBezTo>
                      <a:pt x="2883" y="12120"/>
                      <a:pt x="2903" y="12121"/>
                      <a:pt x="2924" y="12121"/>
                    </a:cubicBezTo>
                    <a:cubicBezTo>
                      <a:pt x="3130" y="12121"/>
                      <a:pt x="3332" y="12059"/>
                      <a:pt x="3527" y="11995"/>
                    </a:cubicBezTo>
                    <a:cubicBezTo>
                      <a:pt x="5119" y="11460"/>
                      <a:pt x="6198" y="10536"/>
                      <a:pt x="7393" y="9448"/>
                    </a:cubicBezTo>
                    <a:cubicBezTo>
                      <a:pt x="7803" y="9073"/>
                      <a:pt x="8244" y="8721"/>
                      <a:pt x="8709" y="8383"/>
                    </a:cubicBezTo>
                    <a:cubicBezTo>
                      <a:pt x="10425" y="7099"/>
                      <a:pt x="12369" y="5935"/>
                      <a:pt x="13497" y="4165"/>
                    </a:cubicBezTo>
                    <a:cubicBezTo>
                      <a:pt x="13858" y="3594"/>
                      <a:pt x="14121" y="2957"/>
                      <a:pt x="14491" y="2391"/>
                    </a:cubicBezTo>
                    <a:cubicBezTo>
                      <a:pt x="15057" y="1516"/>
                      <a:pt x="15856" y="821"/>
                      <a:pt x="16650" y="143"/>
                    </a:cubicBezTo>
                    <a:cubicBezTo>
                      <a:pt x="15878" y="132"/>
                      <a:pt x="15019" y="0"/>
                      <a:pt x="142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0"/>
              <p:cNvSpPr/>
              <p:nvPr/>
            </p:nvSpPr>
            <p:spPr>
              <a:xfrm>
                <a:off x="5584755" y="387903"/>
                <a:ext cx="496328" cy="375240"/>
              </a:xfrm>
              <a:custGeom>
                <a:rect b="b" l="l" r="r" t="t"/>
                <a:pathLst>
                  <a:path extrusionOk="0" h="11813" w="15625">
                    <a:moveTo>
                      <a:pt x="13171" y="1"/>
                    </a:moveTo>
                    <a:cubicBezTo>
                      <a:pt x="13095" y="1"/>
                      <a:pt x="13025" y="5"/>
                      <a:pt x="12949" y="5"/>
                    </a:cubicBezTo>
                    <a:cubicBezTo>
                      <a:pt x="12801" y="871"/>
                      <a:pt x="12752" y="1169"/>
                      <a:pt x="12735" y="1272"/>
                    </a:cubicBezTo>
                    <a:cubicBezTo>
                      <a:pt x="12441" y="1446"/>
                      <a:pt x="12155" y="1633"/>
                      <a:pt x="11879" y="1830"/>
                    </a:cubicBezTo>
                    <a:lnTo>
                      <a:pt x="12169" y="135"/>
                    </a:lnTo>
                    <a:lnTo>
                      <a:pt x="12169" y="135"/>
                    </a:lnTo>
                    <a:cubicBezTo>
                      <a:pt x="12088" y="157"/>
                      <a:pt x="12008" y="184"/>
                      <a:pt x="11932" y="215"/>
                    </a:cubicBezTo>
                    <a:cubicBezTo>
                      <a:pt x="11727" y="1423"/>
                      <a:pt x="11651" y="1856"/>
                      <a:pt x="11624" y="2017"/>
                    </a:cubicBezTo>
                    <a:cubicBezTo>
                      <a:pt x="11361" y="2213"/>
                      <a:pt x="11099" y="2423"/>
                      <a:pt x="10844" y="2637"/>
                    </a:cubicBezTo>
                    <a:cubicBezTo>
                      <a:pt x="10813" y="2663"/>
                      <a:pt x="10778" y="2690"/>
                      <a:pt x="10745" y="2717"/>
                    </a:cubicBezTo>
                    <a:lnTo>
                      <a:pt x="11099" y="639"/>
                    </a:lnTo>
                    <a:lnTo>
                      <a:pt x="11099" y="639"/>
                    </a:lnTo>
                    <a:cubicBezTo>
                      <a:pt x="11018" y="684"/>
                      <a:pt x="10933" y="733"/>
                      <a:pt x="10852" y="781"/>
                    </a:cubicBezTo>
                    <a:cubicBezTo>
                      <a:pt x="10612" y="2190"/>
                      <a:pt x="10523" y="2730"/>
                      <a:pt x="10488" y="2939"/>
                    </a:cubicBezTo>
                    <a:cubicBezTo>
                      <a:pt x="10264" y="3135"/>
                      <a:pt x="10041" y="3332"/>
                      <a:pt x="9819" y="3528"/>
                    </a:cubicBezTo>
                    <a:cubicBezTo>
                      <a:pt x="9743" y="3590"/>
                      <a:pt x="9671" y="3653"/>
                      <a:pt x="9595" y="3715"/>
                    </a:cubicBezTo>
                    <a:lnTo>
                      <a:pt x="10015" y="1250"/>
                    </a:lnTo>
                    <a:lnTo>
                      <a:pt x="10015" y="1250"/>
                    </a:lnTo>
                    <a:cubicBezTo>
                      <a:pt x="9934" y="1289"/>
                      <a:pt x="9854" y="1321"/>
                      <a:pt x="9774" y="1357"/>
                    </a:cubicBezTo>
                    <a:cubicBezTo>
                      <a:pt x="9493" y="3024"/>
                      <a:pt x="9381" y="3670"/>
                      <a:pt x="9337" y="3921"/>
                    </a:cubicBezTo>
                    <a:cubicBezTo>
                      <a:pt x="9150" y="4067"/>
                      <a:pt x="8949" y="4201"/>
                      <a:pt x="8749" y="4331"/>
                    </a:cubicBezTo>
                    <a:cubicBezTo>
                      <a:pt x="8659" y="4388"/>
                      <a:pt x="8570" y="4442"/>
                      <a:pt x="8481" y="4495"/>
                    </a:cubicBezTo>
                    <a:lnTo>
                      <a:pt x="8976" y="1593"/>
                    </a:lnTo>
                    <a:lnTo>
                      <a:pt x="8976" y="1593"/>
                    </a:lnTo>
                    <a:cubicBezTo>
                      <a:pt x="8900" y="1606"/>
                      <a:pt x="8819" y="1624"/>
                      <a:pt x="8744" y="1637"/>
                    </a:cubicBezTo>
                    <a:cubicBezTo>
                      <a:pt x="8409" y="3604"/>
                      <a:pt x="8284" y="4357"/>
                      <a:pt x="8231" y="4647"/>
                    </a:cubicBezTo>
                    <a:cubicBezTo>
                      <a:pt x="7955" y="4808"/>
                      <a:pt x="7674" y="4968"/>
                      <a:pt x="7393" y="5129"/>
                    </a:cubicBezTo>
                    <a:lnTo>
                      <a:pt x="7959" y="1785"/>
                    </a:lnTo>
                    <a:lnTo>
                      <a:pt x="7959" y="1785"/>
                    </a:lnTo>
                    <a:cubicBezTo>
                      <a:pt x="7883" y="1803"/>
                      <a:pt x="7808" y="1820"/>
                      <a:pt x="7732" y="1838"/>
                    </a:cubicBezTo>
                    <a:cubicBezTo>
                      <a:pt x="7353" y="4063"/>
                      <a:pt x="7201" y="4937"/>
                      <a:pt x="7143" y="5275"/>
                    </a:cubicBezTo>
                    <a:cubicBezTo>
                      <a:pt x="6898" y="5423"/>
                      <a:pt x="6652" y="5575"/>
                      <a:pt x="6417" y="5736"/>
                    </a:cubicBezTo>
                    <a:cubicBezTo>
                      <a:pt x="6376" y="5762"/>
                      <a:pt x="6331" y="5793"/>
                      <a:pt x="6292" y="5820"/>
                    </a:cubicBezTo>
                    <a:lnTo>
                      <a:pt x="6925" y="2110"/>
                    </a:lnTo>
                    <a:lnTo>
                      <a:pt x="6925" y="2110"/>
                    </a:lnTo>
                    <a:cubicBezTo>
                      <a:pt x="6840" y="2151"/>
                      <a:pt x="6759" y="2190"/>
                      <a:pt x="6679" y="2235"/>
                    </a:cubicBezTo>
                    <a:cubicBezTo>
                      <a:pt x="6278" y="4607"/>
                      <a:pt x="6109" y="5596"/>
                      <a:pt x="6037" y="6007"/>
                    </a:cubicBezTo>
                    <a:cubicBezTo>
                      <a:pt x="5792" y="6199"/>
                      <a:pt x="5561" y="6399"/>
                      <a:pt x="5337" y="6613"/>
                    </a:cubicBezTo>
                    <a:cubicBezTo>
                      <a:pt x="5275" y="6680"/>
                      <a:pt x="5208" y="6743"/>
                      <a:pt x="5146" y="6806"/>
                    </a:cubicBezTo>
                    <a:lnTo>
                      <a:pt x="5823" y="2806"/>
                    </a:lnTo>
                    <a:lnTo>
                      <a:pt x="5823" y="2806"/>
                    </a:lnTo>
                    <a:cubicBezTo>
                      <a:pt x="5734" y="2877"/>
                      <a:pt x="5650" y="2948"/>
                      <a:pt x="5565" y="3024"/>
                    </a:cubicBezTo>
                    <a:cubicBezTo>
                      <a:pt x="5150" y="5468"/>
                      <a:pt x="4958" y="6578"/>
                      <a:pt x="4874" y="7086"/>
                    </a:cubicBezTo>
                    <a:cubicBezTo>
                      <a:pt x="4709" y="7255"/>
                      <a:pt x="4548" y="7430"/>
                      <a:pt x="4388" y="7603"/>
                    </a:cubicBezTo>
                    <a:cubicBezTo>
                      <a:pt x="4240" y="7759"/>
                      <a:pt x="4094" y="7911"/>
                      <a:pt x="3946" y="8063"/>
                    </a:cubicBezTo>
                    <a:lnTo>
                      <a:pt x="4633" y="4036"/>
                    </a:lnTo>
                    <a:lnTo>
                      <a:pt x="4633" y="4036"/>
                    </a:lnTo>
                    <a:cubicBezTo>
                      <a:pt x="4548" y="4148"/>
                      <a:pt x="4468" y="4259"/>
                      <a:pt x="4397" y="4371"/>
                    </a:cubicBezTo>
                    <a:cubicBezTo>
                      <a:pt x="4374" y="4398"/>
                      <a:pt x="4357" y="4425"/>
                      <a:pt x="4339" y="4456"/>
                    </a:cubicBezTo>
                    <a:cubicBezTo>
                      <a:pt x="3950" y="6743"/>
                      <a:pt x="3768" y="7822"/>
                      <a:pt x="3683" y="8331"/>
                    </a:cubicBezTo>
                    <a:cubicBezTo>
                      <a:pt x="3603" y="8401"/>
                      <a:pt x="3528" y="8477"/>
                      <a:pt x="3447" y="8549"/>
                    </a:cubicBezTo>
                    <a:cubicBezTo>
                      <a:pt x="3238" y="8736"/>
                      <a:pt x="3019" y="8910"/>
                      <a:pt x="2796" y="9080"/>
                    </a:cubicBezTo>
                    <a:lnTo>
                      <a:pt x="3340" y="5878"/>
                    </a:lnTo>
                    <a:lnTo>
                      <a:pt x="3340" y="5878"/>
                    </a:lnTo>
                    <a:cubicBezTo>
                      <a:pt x="3250" y="5967"/>
                      <a:pt x="3162" y="6057"/>
                      <a:pt x="3073" y="6141"/>
                    </a:cubicBezTo>
                    <a:cubicBezTo>
                      <a:pt x="2760" y="7977"/>
                      <a:pt x="2608" y="8852"/>
                      <a:pt x="2542" y="9267"/>
                    </a:cubicBezTo>
                    <a:cubicBezTo>
                      <a:pt x="2497" y="9298"/>
                      <a:pt x="2452" y="9329"/>
                      <a:pt x="2408" y="9360"/>
                    </a:cubicBezTo>
                    <a:cubicBezTo>
                      <a:pt x="2172" y="9525"/>
                      <a:pt x="1931" y="9681"/>
                      <a:pt x="1686" y="9842"/>
                    </a:cubicBezTo>
                    <a:lnTo>
                      <a:pt x="2180" y="6913"/>
                    </a:lnTo>
                    <a:lnTo>
                      <a:pt x="2180" y="6913"/>
                    </a:lnTo>
                    <a:cubicBezTo>
                      <a:pt x="2100" y="6979"/>
                      <a:pt x="2011" y="7051"/>
                      <a:pt x="1922" y="7121"/>
                    </a:cubicBezTo>
                    <a:cubicBezTo>
                      <a:pt x="1645" y="8759"/>
                      <a:pt x="1503" y="9583"/>
                      <a:pt x="1436" y="9998"/>
                    </a:cubicBezTo>
                    <a:cubicBezTo>
                      <a:pt x="1382" y="10029"/>
                      <a:pt x="1334" y="10060"/>
                      <a:pt x="1285" y="10096"/>
                    </a:cubicBezTo>
                    <a:lnTo>
                      <a:pt x="585" y="10541"/>
                    </a:lnTo>
                    <a:lnTo>
                      <a:pt x="1034" y="7884"/>
                    </a:lnTo>
                    <a:lnTo>
                      <a:pt x="1034" y="7884"/>
                    </a:lnTo>
                    <a:cubicBezTo>
                      <a:pt x="941" y="7969"/>
                      <a:pt x="852" y="8058"/>
                      <a:pt x="767" y="8148"/>
                    </a:cubicBezTo>
                    <a:cubicBezTo>
                      <a:pt x="531" y="9529"/>
                      <a:pt x="402" y="10288"/>
                      <a:pt x="334" y="10698"/>
                    </a:cubicBezTo>
                    <a:cubicBezTo>
                      <a:pt x="272" y="10738"/>
                      <a:pt x="205" y="10778"/>
                      <a:pt x="139" y="10823"/>
                    </a:cubicBezTo>
                    <a:lnTo>
                      <a:pt x="1" y="10912"/>
                    </a:lnTo>
                    <a:cubicBezTo>
                      <a:pt x="143" y="11126"/>
                      <a:pt x="330" y="11304"/>
                      <a:pt x="536" y="11461"/>
                    </a:cubicBezTo>
                    <a:cubicBezTo>
                      <a:pt x="540" y="11455"/>
                      <a:pt x="548" y="11451"/>
                      <a:pt x="553" y="11447"/>
                    </a:cubicBezTo>
                    <a:lnTo>
                      <a:pt x="598" y="11416"/>
                    </a:lnTo>
                    <a:lnTo>
                      <a:pt x="2983" y="11813"/>
                    </a:lnTo>
                    <a:cubicBezTo>
                      <a:pt x="3108" y="11763"/>
                      <a:pt x="3228" y="11710"/>
                      <a:pt x="3345" y="11652"/>
                    </a:cubicBezTo>
                    <a:cubicBezTo>
                      <a:pt x="2020" y="11434"/>
                      <a:pt x="1275" y="11309"/>
                      <a:pt x="857" y="11237"/>
                    </a:cubicBezTo>
                    <a:cubicBezTo>
                      <a:pt x="1017" y="11121"/>
                      <a:pt x="1271" y="10943"/>
                      <a:pt x="1663" y="10667"/>
                    </a:cubicBezTo>
                    <a:cubicBezTo>
                      <a:pt x="1686" y="10653"/>
                      <a:pt x="1708" y="10640"/>
                      <a:pt x="1730" y="10622"/>
                    </a:cubicBezTo>
                    <a:lnTo>
                      <a:pt x="4378" y="11064"/>
                    </a:lnTo>
                    <a:cubicBezTo>
                      <a:pt x="4468" y="11006"/>
                      <a:pt x="4553" y="10947"/>
                      <a:pt x="4642" y="10889"/>
                    </a:cubicBezTo>
                    <a:cubicBezTo>
                      <a:pt x="3188" y="10644"/>
                      <a:pt x="2408" y="10515"/>
                      <a:pt x="1985" y="10444"/>
                    </a:cubicBezTo>
                    <a:cubicBezTo>
                      <a:pt x="2252" y="10257"/>
                      <a:pt x="2515" y="10064"/>
                      <a:pt x="2779" y="9864"/>
                    </a:cubicBezTo>
                    <a:cubicBezTo>
                      <a:pt x="2796" y="9850"/>
                      <a:pt x="2814" y="9837"/>
                      <a:pt x="2832" y="9829"/>
                    </a:cubicBezTo>
                    <a:lnTo>
                      <a:pt x="5440" y="10261"/>
                    </a:lnTo>
                    <a:cubicBezTo>
                      <a:pt x="5516" y="10198"/>
                      <a:pt x="5588" y="10140"/>
                      <a:pt x="5658" y="10078"/>
                    </a:cubicBezTo>
                    <a:cubicBezTo>
                      <a:pt x="4209" y="9833"/>
                      <a:pt x="3456" y="9708"/>
                      <a:pt x="3063" y="9641"/>
                    </a:cubicBezTo>
                    <a:cubicBezTo>
                      <a:pt x="3314" y="9440"/>
                      <a:pt x="3559" y="9231"/>
                      <a:pt x="3786" y="9004"/>
                    </a:cubicBezTo>
                    <a:lnTo>
                      <a:pt x="6376" y="9436"/>
                    </a:lnTo>
                    <a:cubicBezTo>
                      <a:pt x="6444" y="9374"/>
                      <a:pt x="6514" y="9311"/>
                      <a:pt x="6586" y="9249"/>
                    </a:cubicBezTo>
                    <a:cubicBezTo>
                      <a:pt x="5079" y="8999"/>
                      <a:pt x="4339" y="8874"/>
                      <a:pt x="3977" y="8816"/>
                    </a:cubicBezTo>
                    <a:cubicBezTo>
                      <a:pt x="4187" y="8598"/>
                      <a:pt x="4384" y="8379"/>
                      <a:pt x="4580" y="8156"/>
                    </a:cubicBezTo>
                    <a:lnTo>
                      <a:pt x="7362" y="8620"/>
                    </a:lnTo>
                    <a:cubicBezTo>
                      <a:pt x="7442" y="8557"/>
                      <a:pt x="7522" y="8495"/>
                      <a:pt x="7603" y="8438"/>
                    </a:cubicBezTo>
                    <a:cubicBezTo>
                      <a:pt x="5886" y="8152"/>
                      <a:pt x="5101" y="8022"/>
                      <a:pt x="4744" y="7960"/>
                    </a:cubicBezTo>
                    <a:cubicBezTo>
                      <a:pt x="4753" y="7951"/>
                      <a:pt x="4758" y="7946"/>
                      <a:pt x="4767" y="7938"/>
                    </a:cubicBezTo>
                    <a:cubicBezTo>
                      <a:pt x="4950" y="7720"/>
                      <a:pt x="5133" y="7506"/>
                      <a:pt x="5315" y="7296"/>
                    </a:cubicBezTo>
                    <a:lnTo>
                      <a:pt x="8450" y="7817"/>
                    </a:lnTo>
                    <a:cubicBezTo>
                      <a:pt x="8535" y="7759"/>
                      <a:pt x="8615" y="7701"/>
                      <a:pt x="8699" y="7639"/>
                    </a:cubicBezTo>
                    <a:cubicBezTo>
                      <a:pt x="6711" y="7309"/>
                      <a:pt x="5855" y="7166"/>
                      <a:pt x="5489" y="7104"/>
                    </a:cubicBezTo>
                    <a:cubicBezTo>
                      <a:pt x="5699" y="6876"/>
                      <a:pt x="5913" y="6658"/>
                      <a:pt x="6140" y="6453"/>
                    </a:cubicBezTo>
                    <a:lnTo>
                      <a:pt x="9556" y="7024"/>
                    </a:lnTo>
                    <a:cubicBezTo>
                      <a:pt x="9636" y="6961"/>
                      <a:pt x="9716" y="6903"/>
                      <a:pt x="9796" y="6841"/>
                    </a:cubicBezTo>
                    <a:cubicBezTo>
                      <a:pt x="7634" y="6479"/>
                      <a:pt x="6728" y="6328"/>
                      <a:pt x="6354" y="6265"/>
                    </a:cubicBezTo>
                    <a:cubicBezTo>
                      <a:pt x="6448" y="6190"/>
                      <a:pt x="6541" y="6119"/>
                      <a:pt x="6639" y="6047"/>
                    </a:cubicBezTo>
                    <a:cubicBezTo>
                      <a:pt x="6818" y="5909"/>
                      <a:pt x="7010" y="5775"/>
                      <a:pt x="7201" y="5650"/>
                    </a:cubicBezTo>
                    <a:lnTo>
                      <a:pt x="10590" y="6212"/>
                    </a:lnTo>
                    <a:cubicBezTo>
                      <a:pt x="10661" y="6150"/>
                      <a:pt x="10737" y="6092"/>
                      <a:pt x="10809" y="6030"/>
                    </a:cubicBezTo>
                    <a:cubicBezTo>
                      <a:pt x="8708" y="5677"/>
                      <a:pt x="7835" y="5534"/>
                      <a:pt x="7469" y="5472"/>
                    </a:cubicBezTo>
                    <a:cubicBezTo>
                      <a:pt x="7781" y="5271"/>
                      <a:pt x="8097" y="5075"/>
                      <a:pt x="8409" y="4870"/>
                    </a:cubicBezTo>
                    <a:lnTo>
                      <a:pt x="11490" y="5382"/>
                    </a:lnTo>
                    <a:cubicBezTo>
                      <a:pt x="11553" y="5320"/>
                      <a:pt x="11611" y="5254"/>
                      <a:pt x="11669" y="5191"/>
                    </a:cubicBezTo>
                    <a:cubicBezTo>
                      <a:pt x="9751" y="4870"/>
                      <a:pt x="8985" y="4740"/>
                      <a:pt x="8677" y="4692"/>
                    </a:cubicBezTo>
                    <a:cubicBezTo>
                      <a:pt x="8749" y="4643"/>
                      <a:pt x="8819" y="4594"/>
                      <a:pt x="8891" y="4545"/>
                    </a:cubicBezTo>
                    <a:cubicBezTo>
                      <a:pt x="9101" y="4398"/>
                      <a:pt x="9310" y="4237"/>
                      <a:pt x="9506" y="4072"/>
                    </a:cubicBezTo>
                    <a:lnTo>
                      <a:pt x="12222" y="4522"/>
                    </a:lnTo>
                    <a:cubicBezTo>
                      <a:pt x="12270" y="4460"/>
                      <a:pt x="12315" y="4393"/>
                      <a:pt x="12360" y="4326"/>
                    </a:cubicBezTo>
                    <a:cubicBezTo>
                      <a:pt x="10617" y="4032"/>
                      <a:pt x="9965" y="3925"/>
                      <a:pt x="9725" y="3884"/>
                    </a:cubicBezTo>
                    <a:cubicBezTo>
                      <a:pt x="9801" y="3818"/>
                      <a:pt x="9877" y="3746"/>
                      <a:pt x="9953" y="3676"/>
                    </a:cubicBezTo>
                    <a:cubicBezTo>
                      <a:pt x="10109" y="3532"/>
                      <a:pt x="10264" y="3386"/>
                      <a:pt x="10420" y="3242"/>
                    </a:cubicBezTo>
                    <a:lnTo>
                      <a:pt x="12774" y="3635"/>
                    </a:lnTo>
                    <a:cubicBezTo>
                      <a:pt x="12811" y="3569"/>
                      <a:pt x="12846" y="3497"/>
                      <a:pt x="12881" y="3430"/>
                    </a:cubicBezTo>
                    <a:cubicBezTo>
                      <a:pt x="11379" y="3180"/>
                      <a:pt x="10826" y="3087"/>
                      <a:pt x="10621" y="3055"/>
                    </a:cubicBezTo>
                    <a:cubicBezTo>
                      <a:pt x="10733" y="2953"/>
                      <a:pt x="10840" y="2855"/>
                      <a:pt x="10951" y="2756"/>
                    </a:cubicBezTo>
                    <a:cubicBezTo>
                      <a:pt x="11080" y="2641"/>
                      <a:pt x="11210" y="2530"/>
                      <a:pt x="11344" y="2413"/>
                    </a:cubicBezTo>
                    <a:lnTo>
                      <a:pt x="13252" y="2734"/>
                    </a:lnTo>
                    <a:cubicBezTo>
                      <a:pt x="13292" y="2663"/>
                      <a:pt x="13332" y="2596"/>
                      <a:pt x="13373" y="2530"/>
                    </a:cubicBezTo>
                    <a:cubicBezTo>
                      <a:pt x="12177" y="2333"/>
                      <a:pt x="11735" y="2258"/>
                      <a:pt x="11566" y="2231"/>
                    </a:cubicBezTo>
                    <a:cubicBezTo>
                      <a:pt x="11838" y="2012"/>
                      <a:pt x="12110" y="1803"/>
                      <a:pt x="12396" y="1606"/>
                    </a:cubicBezTo>
                    <a:lnTo>
                      <a:pt x="13854" y="1851"/>
                    </a:lnTo>
                    <a:cubicBezTo>
                      <a:pt x="13908" y="1785"/>
                      <a:pt x="13961" y="1717"/>
                      <a:pt x="14015" y="1655"/>
                    </a:cubicBezTo>
                    <a:cubicBezTo>
                      <a:pt x="13132" y="1509"/>
                      <a:pt x="12793" y="1450"/>
                      <a:pt x="12659" y="1433"/>
                    </a:cubicBezTo>
                    <a:cubicBezTo>
                      <a:pt x="12811" y="1334"/>
                      <a:pt x="12962" y="1241"/>
                      <a:pt x="13118" y="1151"/>
                    </a:cubicBezTo>
                    <a:cubicBezTo>
                      <a:pt x="13305" y="1040"/>
                      <a:pt x="13497" y="937"/>
                      <a:pt x="13694" y="844"/>
                    </a:cubicBezTo>
                    <a:lnTo>
                      <a:pt x="14651" y="1005"/>
                    </a:lnTo>
                    <a:cubicBezTo>
                      <a:pt x="14719" y="942"/>
                      <a:pt x="14785" y="879"/>
                      <a:pt x="14853" y="813"/>
                    </a:cubicBezTo>
                    <a:cubicBezTo>
                      <a:pt x="14336" y="728"/>
                      <a:pt x="14126" y="692"/>
                      <a:pt x="14041" y="679"/>
                    </a:cubicBezTo>
                    <a:cubicBezTo>
                      <a:pt x="14550" y="456"/>
                      <a:pt x="15079" y="273"/>
                      <a:pt x="15624" y="149"/>
                    </a:cubicBezTo>
                    <a:lnTo>
                      <a:pt x="15624" y="149"/>
                    </a:lnTo>
                    <a:cubicBezTo>
                      <a:pt x="15445" y="184"/>
                      <a:pt x="15267" y="225"/>
                      <a:pt x="15089" y="273"/>
                    </a:cubicBezTo>
                    <a:lnTo>
                      <a:pt x="15116" y="122"/>
                    </a:lnTo>
                    <a:cubicBezTo>
                      <a:pt x="15040" y="118"/>
                      <a:pt x="14968" y="112"/>
                      <a:pt x="14892" y="108"/>
                    </a:cubicBezTo>
                    <a:cubicBezTo>
                      <a:pt x="14865" y="273"/>
                      <a:pt x="14857" y="322"/>
                      <a:pt x="14857" y="340"/>
                    </a:cubicBezTo>
                    <a:cubicBezTo>
                      <a:pt x="14581" y="420"/>
                      <a:pt x="14313" y="514"/>
                      <a:pt x="14046" y="621"/>
                    </a:cubicBezTo>
                    <a:lnTo>
                      <a:pt x="14143" y="46"/>
                    </a:lnTo>
                    <a:cubicBezTo>
                      <a:pt x="14072" y="42"/>
                      <a:pt x="14001" y="37"/>
                      <a:pt x="13925" y="28"/>
                    </a:cubicBezTo>
                    <a:cubicBezTo>
                      <a:pt x="13844" y="509"/>
                      <a:pt x="13818" y="670"/>
                      <a:pt x="13809" y="723"/>
                    </a:cubicBezTo>
                    <a:cubicBezTo>
                      <a:pt x="13560" y="830"/>
                      <a:pt x="13319" y="951"/>
                      <a:pt x="13078" y="1081"/>
                    </a:cubicBezTo>
                    <a:cubicBezTo>
                      <a:pt x="13046" y="1098"/>
                      <a:pt x="13011" y="1116"/>
                      <a:pt x="12980" y="1134"/>
                    </a:cubicBezTo>
                    <a:lnTo>
                      <a:pt x="13171" y="1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0"/>
              <p:cNvSpPr/>
              <p:nvPr/>
            </p:nvSpPr>
            <p:spPr>
              <a:xfrm>
                <a:off x="5608674" y="-177450"/>
                <a:ext cx="242653" cy="580410"/>
              </a:xfrm>
              <a:custGeom>
                <a:rect b="b" l="l" r="r" t="t"/>
                <a:pathLst>
                  <a:path extrusionOk="0" h="18272" w="7639">
                    <a:moveTo>
                      <a:pt x="5039" y="1"/>
                    </a:moveTo>
                    <a:cubicBezTo>
                      <a:pt x="4811" y="1"/>
                      <a:pt x="4580" y="25"/>
                      <a:pt x="4353" y="53"/>
                    </a:cubicBezTo>
                    <a:cubicBezTo>
                      <a:pt x="4067" y="93"/>
                      <a:pt x="3773" y="138"/>
                      <a:pt x="3537" y="303"/>
                    </a:cubicBezTo>
                    <a:cubicBezTo>
                      <a:pt x="3354" y="432"/>
                      <a:pt x="3220" y="628"/>
                      <a:pt x="3096" y="815"/>
                    </a:cubicBezTo>
                    <a:cubicBezTo>
                      <a:pt x="2190" y="2229"/>
                      <a:pt x="1927" y="3624"/>
                      <a:pt x="1682" y="5221"/>
                    </a:cubicBezTo>
                    <a:cubicBezTo>
                      <a:pt x="1597" y="5770"/>
                      <a:pt x="1468" y="6322"/>
                      <a:pt x="1325" y="6875"/>
                    </a:cubicBezTo>
                    <a:cubicBezTo>
                      <a:pt x="785" y="8953"/>
                      <a:pt x="1" y="11075"/>
                      <a:pt x="233" y="13162"/>
                    </a:cubicBezTo>
                    <a:cubicBezTo>
                      <a:pt x="304" y="13835"/>
                      <a:pt x="501" y="14496"/>
                      <a:pt x="571" y="15169"/>
                    </a:cubicBezTo>
                    <a:cubicBezTo>
                      <a:pt x="674" y="16208"/>
                      <a:pt x="482" y="17247"/>
                      <a:pt x="295" y="18272"/>
                    </a:cubicBezTo>
                    <a:cubicBezTo>
                      <a:pt x="1026" y="17702"/>
                      <a:pt x="1962" y="17188"/>
                      <a:pt x="2623" y="16560"/>
                    </a:cubicBezTo>
                    <a:cubicBezTo>
                      <a:pt x="3448" y="15770"/>
                      <a:pt x="3563" y="14576"/>
                      <a:pt x="4112" y="13626"/>
                    </a:cubicBezTo>
                    <a:cubicBezTo>
                      <a:pt x="4598" y="12796"/>
                      <a:pt x="5364" y="12217"/>
                      <a:pt x="5798" y="11370"/>
                    </a:cubicBezTo>
                    <a:cubicBezTo>
                      <a:pt x="6323" y="10353"/>
                      <a:pt x="6493" y="9078"/>
                      <a:pt x="6395" y="7950"/>
                    </a:cubicBezTo>
                    <a:cubicBezTo>
                      <a:pt x="6350" y="7468"/>
                      <a:pt x="6261" y="6991"/>
                      <a:pt x="6257" y="6514"/>
                    </a:cubicBezTo>
                    <a:cubicBezTo>
                      <a:pt x="6257" y="6068"/>
                      <a:pt x="6327" y="5631"/>
                      <a:pt x="6403" y="5194"/>
                    </a:cubicBezTo>
                    <a:cubicBezTo>
                      <a:pt x="6631" y="3857"/>
                      <a:pt x="7638" y="838"/>
                      <a:pt x="5815" y="129"/>
                    </a:cubicBezTo>
                    <a:cubicBezTo>
                      <a:pt x="5568" y="33"/>
                      <a:pt x="5305" y="1"/>
                      <a:pt x="503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0"/>
              <p:cNvSpPr/>
              <p:nvPr/>
            </p:nvSpPr>
            <p:spPr>
              <a:xfrm>
                <a:off x="5614900" y="-177482"/>
                <a:ext cx="211650" cy="580442"/>
              </a:xfrm>
              <a:custGeom>
                <a:rect b="b" l="l" r="r" t="t"/>
                <a:pathLst>
                  <a:path extrusionOk="0" h="18273" w="6663">
                    <a:moveTo>
                      <a:pt x="4826" y="0"/>
                    </a:moveTo>
                    <a:cubicBezTo>
                      <a:pt x="4807" y="0"/>
                      <a:pt x="4787" y="1"/>
                      <a:pt x="4767" y="1"/>
                    </a:cubicBezTo>
                    <a:cubicBezTo>
                      <a:pt x="4763" y="10"/>
                      <a:pt x="4763" y="19"/>
                      <a:pt x="4758" y="28"/>
                    </a:cubicBezTo>
                    <a:lnTo>
                      <a:pt x="4746" y="81"/>
                    </a:lnTo>
                    <a:lnTo>
                      <a:pt x="2636" y="1263"/>
                    </a:lnTo>
                    <a:cubicBezTo>
                      <a:pt x="2573" y="1378"/>
                      <a:pt x="2511" y="1499"/>
                      <a:pt x="2453" y="1615"/>
                    </a:cubicBezTo>
                    <a:cubicBezTo>
                      <a:pt x="3626" y="955"/>
                      <a:pt x="4285" y="585"/>
                      <a:pt x="4656" y="380"/>
                    </a:cubicBezTo>
                    <a:lnTo>
                      <a:pt x="4656" y="380"/>
                    </a:lnTo>
                    <a:cubicBezTo>
                      <a:pt x="4602" y="571"/>
                      <a:pt x="4513" y="870"/>
                      <a:pt x="4380" y="1330"/>
                    </a:cubicBezTo>
                    <a:cubicBezTo>
                      <a:pt x="4375" y="1357"/>
                      <a:pt x="4366" y="1378"/>
                      <a:pt x="4357" y="1405"/>
                    </a:cubicBezTo>
                    <a:lnTo>
                      <a:pt x="2017" y="2721"/>
                    </a:lnTo>
                    <a:cubicBezTo>
                      <a:pt x="1985" y="2823"/>
                      <a:pt x="1954" y="2921"/>
                      <a:pt x="1927" y="3024"/>
                    </a:cubicBezTo>
                    <a:cubicBezTo>
                      <a:pt x="3207" y="2302"/>
                      <a:pt x="3898" y="1913"/>
                      <a:pt x="4273" y="1705"/>
                    </a:cubicBezTo>
                    <a:lnTo>
                      <a:pt x="4273" y="1705"/>
                    </a:lnTo>
                    <a:cubicBezTo>
                      <a:pt x="4184" y="2016"/>
                      <a:pt x="4094" y="2333"/>
                      <a:pt x="4018" y="2654"/>
                    </a:cubicBezTo>
                    <a:cubicBezTo>
                      <a:pt x="4009" y="2672"/>
                      <a:pt x="4005" y="2694"/>
                      <a:pt x="4001" y="2716"/>
                    </a:cubicBezTo>
                    <a:lnTo>
                      <a:pt x="1690" y="4014"/>
                    </a:lnTo>
                    <a:cubicBezTo>
                      <a:pt x="1673" y="4107"/>
                      <a:pt x="1655" y="4201"/>
                      <a:pt x="1637" y="4294"/>
                    </a:cubicBezTo>
                    <a:cubicBezTo>
                      <a:pt x="2921" y="3572"/>
                      <a:pt x="3586" y="3197"/>
                      <a:pt x="3933" y="3006"/>
                    </a:cubicBezTo>
                    <a:lnTo>
                      <a:pt x="3933" y="3006"/>
                    </a:lnTo>
                    <a:cubicBezTo>
                      <a:pt x="3867" y="3318"/>
                      <a:pt x="3809" y="3635"/>
                      <a:pt x="3769" y="3956"/>
                    </a:cubicBezTo>
                    <a:lnTo>
                      <a:pt x="1482" y="5240"/>
                    </a:lnTo>
                    <a:cubicBezTo>
                      <a:pt x="1468" y="5333"/>
                      <a:pt x="1450" y="5427"/>
                      <a:pt x="1433" y="5516"/>
                    </a:cubicBezTo>
                    <a:cubicBezTo>
                      <a:pt x="2766" y="4771"/>
                      <a:pt x="3421" y="4401"/>
                      <a:pt x="3738" y="4224"/>
                    </a:cubicBezTo>
                    <a:lnTo>
                      <a:pt x="3738" y="4224"/>
                    </a:lnTo>
                    <a:cubicBezTo>
                      <a:pt x="3711" y="4522"/>
                      <a:pt x="3697" y="4821"/>
                      <a:pt x="3684" y="5115"/>
                    </a:cubicBezTo>
                    <a:lnTo>
                      <a:pt x="1223" y="6498"/>
                    </a:lnTo>
                    <a:cubicBezTo>
                      <a:pt x="1200" y="6591"/>
                      <a:pt x="1178" y="6689"/>
                      <a:pt x="1151" y="6788"/>
                    </a:cubicBezTo>
                    <a:cubicBezTo>
                      <a:pt x="2667" y="5936"/>
                      <a:pt x="3359" y="5547"/>
                      <a:pt x="3675" y="5370"/>
                    </a:cubicBezTo>
                    <a:lnTo>
                      <a:pt x="3675" y="5401"/>
                    </a:lnTo>
                    <a:cubicBezTo>
                      <a:pt x="3666" y="5685"/>
                      <a:pt x="3662" y="5967"/>
                      <a:pt x="3649" y="6243"/>
                    </a:cubicBezTo>
                    <a:lnTo>
                      <a:pt x="875" y="7799"/>
                    </a:lnTo>
                    <a:cubicBezTo>
                      <a:pt x="848" y="7897"/>
                      <a:pt x="822" y="8000"/>
                      <a:pt x="795" y="8098"/>
                    </a:cubicBezTo>
                    <a:cubicBezTo>
                      <a:pt x="2552" y="7113"/>
                      <a:pt x="3309" y="6685"/>
                      <a:pt x="3635" y="6502"/>
                    </a:cubicBezTo>
                    <a:lnTo>
                      <a:pt x="3635" y="6502"/>
                    </a:lnTo>
                    <a:cubicBezTo>
                      <a:pt x="3612" y="6809"/>
                      <a:pt x="3581" y="7117"/>
                      <a:pt x="3536" y="7416"/>
                    </a:cubicBezTo>
                    <a:lnTo>
                      <a:pt x="513" y="9115"/>
                    </a:lnTo>
                    <a:cubicBezTo>
                      <a:pt x="487" y="9212"/>
                      <a:pt x="465" y="9311"/>
                      <a:pt x="438" y="9409"/>
                    </a:cubicBezTo>
                    <a:cubicBezTo>
                      <a:pt x="2355" y="8334"/>
                      <a:pt x="3149" y="7884"/>
                      <a:pt x="3483" y="7697"/>
                    </a:cubicBezTo>
                    <a:lnTo>
                      <a:pt x="3483" y="7697"/>
                    </a:lnTo>
                    <a:cubicBezTo>
                      <a:pt x="3461" y="7817"/>
                      <a:pt x="3435" y="7933"/>
                      <a:pt x="3398" y="8049"/>
                    </a:cubicBezTo>
                    <a:cubicBezTo>
                      <a:pt x="3345" y="8267"/>
                      <a:pt x="3278" y="8490"/>
                      <a:pt x="3211" y="8708"/>
                    </a:cubicBezTo>
                    <a:lnTo>
                      <a:pt x="215" y="10394"/>
                    </a:lnTo>
                    <a:cubicBezTo>
                      <a:pt x="198" y="10488"/>
                      <a:pt x="179" y="10581"/>
                      <a:pt x="161" y="10675"/>
                    </a:cubicBezTo>
                    <a:cubicBezTo>
                      <a:pt x="2021" y="9632"/>
                      <a:pt x="2793" y="9195"/>
                      <a:pt x="3114" y="9017"/>
                    </a:cubicBezTo>
                    <a:lnTo>
                      <a:pt x="3114" y="9017"/>
                    </a:lnTo>
                    <a:cubicBezTo>
                      <a:pt x="2993" y="9369"/>
                      <a:pt x="2873" y="9721"/>
                      <a:pt x="2756" y="10073"/>
                    </a:cubicBezTo>
                    <a:lnTo>
                      <a:pt x="32" y="11603"/>
                    </a:lnTo>
                    <a:cubicBezTo>
                      <a:pt x="23" y="11692"/>
                      <a:pt x="19" y="11781"/>
                      <a:pt x="15" y="11865"/>
                    </a:cubicBezTo>
                    <a:cubicBezTo>
                      <a:pt x="1709" y="10916"/>
                      <a:pt x="2386" y="10533"/>
                      <a:pt x="2659" y="10381"/>
                    </a:cubicBezTo>
                    <a:lnTo>
                      <a:pt x="2659" y="10381"/>
                    </a:lnTo>
                    <a:cubicBezTo>
                      <a:pt x="2632" y="10465"/>
                      <a:pt x="2610" y="10546"/>
                      <a:pt x="2587" y="10630"/>
                    </a:cubicBezTo>
                    <a:cubicBezTo>
                      <a:pt x="2511" y="10875"/>
                      <a:pt x="2453" y="11130"/>
                      <a:pt x="2400" y="11384"/>
                    </a:cubicBezTo>
                    <a:lnTo>
                      <a:pt x="1" y="12731"/>
                    </a:lnTo>
                    <a:cubicBezTo>
                      <a:pt x="5" y="12811"/>
                      <a:pt x="10" y="12891"/>
                      <a:pt x="19" y="12976"/>
                    </a:cubicBezTo>
                    <a:cubicBezTo>
                      <a:pt x="1557" y="12111"/>
                      <a:pt x="2132" y="11785"/>
                      <a:pt x="2351" y="11665"/>
                    </a:cubicBezTo>
                    <a:lnTo>
                      <a:pt x="2351" y="11665"/>
                    </a:lnTo>
                    <a:cubicBezTo>
                      <a:pt x="2332" y="11768"/>
                      <a:pt x="2315" y="11871"/>
                      <a:pt x="2301" y="11972"/>
                    </a:cubicBezTo>
                    <a:cubicBezTo>
                      <a:pt x="2270" y="12182"/>
                      <a:pt x="2239" y="12392"/>
                      <a:pt x="2208" y="12601"/>
                    </a:cubicBezTo>
                    <a:lnTo>
                      <a:pt x="130" y="13770"/>
                    </a:lnTo>
                    <a:cubicBezTo>
                      <a:pt x="144" y="13845"/>
                      <a:pt x="157" y="13921"/>
                      <a:pt x="171" y="13997"/>
                    </a:cubicBezTo>
                    <a:cubicBezTo>
                      <a:pt x="1499" y="13252"/>
                      <a:pt x="1990" y="12976"/>
                      <a:pt x="2168" y="12877"/>
                    </a:cubicBezTo>
                    <a:lnTo>
                      <a:pt x="2168" y="12877"/>
                    </a:lnTo>
                    <a:cubicBezTo>
                      <a:pt x="2145" y="13021"/>
                      <a:pt x="2124" y="13167"/>
                      <a:pt x="2101" y="13310"/>
                    </a:cubicBezTo>
                    <a:cubicBezTo>
                      <a:pt x="2070" y="13484"/>
                      <a:pt x="2038" y="13653"/>
                      <a:pt x="2007" y="13828"/>
                    </a:cubicBezTo>
                    <a:lnTo>
                      <a:pt x="317" y="14773"/>
                    </a:lnTo>
                    <a:cubicBezTo>
                      <a:pt x="331" y="14849"/>
                      <a:pt x="344" y="14929"/>
                      <a:pt x="353" y="15005"/>
                    </a:cubicBezTo>
                    <a:cubicBezTo>
                      <a:pt x="1410" y="14412"/>
                      <a:pt x="1803" y="14193"/>
                      <a:pt x="1945" y="14108"/>
                    </a:cubicBezTo>
                    <a:lnTo>
                      <a:pt x="1945" y="14108"/>
                    </a:lnTo>
                    <a:cubicBezTo>
                      <a:pt x="1873" y="14447"/>
                      <a:pt x="1789" y="14781"/>
                      <a:pt x="1690" y="15112"/>
                    </a:cubicBezTo>
                    <a:lnTo>
                      <a:pt x="402" y="15838"/>
                    </a:lnTo>
                    <a:cubicBezTo>
                      <a:pt x="402" y="15923"/>
                      <a:pt x="402" y="16008"/>
                      <a:pt x="398" y="16092"/>
                    </a:cubicBezTo>
                    <a:cubicBezTo>
                      <a:pt x="1182" y="15651"/>
                      <a:pt x="1482" y="15482"/>
                      <a:pt x="1597" y="15419"/>
                    </a:cubicBezTo>
                    <a:lnTo>
                      <a:pt x="1597" y="15419"/>
                    </a:lnTo>
                    <a:cubicBezTo>
                      <a:pt x="1540" y="15589"/>
                      <a:pt x="1482" y="15758"/>
                      <a:pt x="1414" y="15923"/>
                    </a:cubicBezTo>
                    <a:cubicBezTo>
                      <a:pt x="1338" y="16124"/>
                      <a:pt x="1254" y="16324"/>
                      <a:pt x="1161" y="16520"/>
                    </a:cubicBezTo>
                    <a:lnTo>
                      <a:pt x="313" y="16997"/>
                    </a:lnTo>
                    <a:cubicBezTo>
                      <a:pt x="299" y="17092"/>
                      <a:pt x="286" y="17180"/>
                      <a:pt x="273" y="17269"/>
                    </a:cubicBezTo>
                    <a:cubicBezTo>
                      <a:pt x="733" y="17016"/>
                      <a:pt x="915" y="16909"/>
                      <a:pt x="991" y="16868"/>
                    </a:cubicBezTo>
                    <a:lnTo>
                      <a:pt x="991" y="16868"/>
                    </a:lnTo>
                    <a:cubicBezTo>
                      <a:pt x="737" y="17363"/>
                      <a:pt x="438" y="17836"/>
                      <a:pt x="91" y="18273"/>
                    </a:cubicBezTo>
                    <a:cubicBezTo>
                      <a:pt x="210" y="18135"/>
                      <a:pt x="322" y="17987"/>
                      <a:pt x="429" y="17841"/>
                    </a:cubicBezTo>
                    <a:lnTo>
                      <a:pt x="505" y="17974"/>
                    </a:lnTo>
                    <a:cubicBezTo>
                      <a:pt x="563" y="17934"/>
                      <a:pt x="626" y="17890"/>
                      <a:pt x="683" y="17849"/>
                    </a:cubicBezTo>
                    <a:cubicBezTo>
                      <a:pt x="603" y="17703"/>
                      <a:pt x="576" y="17658"/>
                      <a:pt x="567" y="17644"/>
                    </a:cubicBezTo>
                    <a:cubicBezTo>
                      <a:pt x="733" y="17408"/>
                      <a:pt x="884" y="17168"/>
                      <a:pt x="1022" y="16917"/>
                    </a:cubicBezTo>
                    <a:lnTo>
                      <a:pt x="1307" y="17425"/>
                    </a:lnTo>
                    <a:cubicBezTo>
                      <a:pt x="1365" y="17386"/>
                      <a:pt x="1428" y="17345"/>
                      <a:pt x="1486" y="17306"/>
                    </a:cubicBezTo>
                    <a:cubicBezTo>
                      <a:pt x="1250" y="16878"/>
                      <a:pt x="1174" y="16739"/>
                      <a:pt x="1147" y="16690"/>
                    </a:cubicBezTo>
                    <a:cubicBezTo>
                      <a:pt x="1272" y="16449"/>
                      <a:pt x="1388" y="16204"/>
                      <a:pt x="1490" y="15954"/>
                    </a:cubicBezTo>
                    <a:cubicBezTo>
                      <a:pt x="1509" y="15919"/>
                      <a:pt x="1521" y="15883"/>
                      <a:pt x="1535" y="15847"/>
                    </a:cubicBezTo>
                    <a:lnTo>
                      <a:pt x="2092" y="16851"/>
                    </a:lnTo>
                    <a:cubicBezTo>
                      <a:pt x="2155" y="16806"/>
                      <a:pt x="2208" y="16757"/>
                      <a:pt x="2262" y="16707"/>
                    </a:cubicBezTo>
                    <a:cubicBezTo>
                      <a:pt x="1838" y="15941"/>
                      <a:pt x="1690" y="15678"/>
                      <a:pt x="1637" y="15589"/>
                    </a:cubicBezTo>
                    <a:cubicBezTo>
                      <a:pt x="1758" y="15268"/>
                      <a:pt x="1865" y="14942"/>
                      <a:pt x="1954" y="14616"/>
                    </a:cubicBezTo>
                    <a:lnTo>
                      <a:pt x="2797" y="16119"/>
                    </a:lnTo>
                    <a:cubicBezTo>
                      <a:pt x="2841" y="16052"/>
                      <a:pt x="2886" y="15981"/>
                      <a:pt x="2926" y="15910"/>
                    </a:cubicBezTo>
                    <a:cubicBezTo>
                      <a:pt x="2328" y="14840"/>
                      <a:pt x="2114" y="14456"/>
                      <a:pt x="2038" y="14314"/>
                    </a:cubicBezTo>
                    <a:cubicBezTo>
                      <a:pt x="2118" y="13993"/>
                      <a:pt x="2194" y="13667"/>
                      <a:pt x="2258" y="13342"/>
                    </a:cubicBezTo>
                    <a:cubicBezTo>
                      <a:pt x="2266" y="13301"/>
                      <a:pt x="2275" y="13256"/>
                      <a:pt x="2284" y="13217"/>
                    </a:cubicBezTo>
                    <a:lnTo>
                      <a:pt x="3309" y="15058"/>
                    </a:lnTo>
                    <a:cubicBezTo>
                      <a:pt x="3345" y="14968"/>
                      <a:pt x="3376" y="14880"/>
                      <a:pt x="3412" y="14791"/>
                    </a:cubicBezTo>
                    <a:cubicBezTo>
                      <a:pt x="2717" y="13542"/>
                      <a:pt x="2449" y="13065"/>
                      <a:pt x="2346" y="12877"/>
                    </a:cubicBezTo>
                    <a:cubicBezTo>
                      <a:pt x="2400" y="12587"/>
                      <a:pt x="2449" y="12293"/>
                      <a:pt x="2498" y="12004"/>
                    </a:cubicBezTo>
                    <a:cubicBezTo>
                      <a:pt x="2515" y="11906"/>
                      <a:pt x="2534" y="11812"/>
                      <a:pt x="2556" y="11719"/>
                    </a:cubicBezTo>
                    <a:lnTo>
                      <a:pt x="3773" y="13898"/>
                    </a:lnTo>
                    <a:cubicBezTo>
                      <a:pt x="3809" y="13823"/>
                      <a:pt x="3853" y="13743"/>
                      <a:pt x="3894" y="13667"/>
                    </a:cubicBezTo>
                    <a:cubicBezTo>
                      <a:pt x="3069" y="12192"/>
                      <a:pt x="2752" y="11620"/>
                      <a:pt x="2627" y="11398"/>
                    </a:cubicBezTo>
                    <a:cubicBezTo>
                      <a:pt x="2686" y="11165"/>
                      <a:pt x="2752" y="10934"/>
                      <a:pt x="2828" y="10706"/>
                    </a:cubicBezTo>
                    <a:cubicBezTo>
                      <a:pt x="2863" y="10608"/>
                      <a:pt x="2900" y="10506"/>
                      <a:pt x="2935" y="10408"/>
                    </a:cubicBezTo>
                    <a:lnTo>
                      <a:pt x="4371" y="12984"/>
                    </a:lnTo>
                    <a:cubicBezTo>
                      <a:pt x="4419" y="12922"/>
                      <a:pt x="4468" y="12865"/>
                      <a:pt x="4518" y="12801"/>
                    </a:cubicBezTo>
                    <a:cubicBezTo>
                      <a:pt x="3550" y="11063"/>
                      <a:pt x="3176" y="10394"/>
                      <a:pt x="3033" y="10140"/>
                    </a:cubicBezTo>
                    <a:cubicBezTo>
                      <a:pt x="3149" y="9837"/>
                      <a:pt x="3269" y="9538"/>
                      <a:pt x="3385" y="9235"/>
                    </a:cubicBezTo>
                    <a:lnTo>
                      <a:pt x="5040" y="12196"/>
                    </a:lnTo>
                    <a:cubicBezTo>
                      <a:pt x="5088" y="12138"/>
                      <a:pt x="5137" y="12075"/>
                      <a:pt x="5186" y="12013"/>
                    </a:cubicBezTo>
                    <a:cubicBezTo>
                      <a:pt x="4085" y="10037"/>
                      <a:pt x="3657" y="9266"/>
                      <a:pt x="3488" y="8967"/>
                    </a:cubicBezTo>
                    <a:cubicBezTo>
                      <a:pt x="3586" y="8700"/>
                      <a:pt x="3684" y="8428"/>
                      <a:pt x="3769" y="8152"/>
                    </a:cubicBezTo>
                    <a:cubicBezTo>
                      <a:pt x="3782" y="8103"/>
                      <a:pt x="3795" y="8053"/>
                      <a:pt x="3809" y="8009"/>
                    </a:cubicBezTo>
                    <a:lnTo>
                      <a:pt x="5641" y="11295"/>
                    </a:lnTo>
                    <a:cubicBezTo>
                      <a:pt x="5682" y="11210"/>
                      <a:pt x="5717" y="11130"/>
                      <a:pt x="5757" y="11045"/>
                    </a:cubicBezTo>
                    <a:cubicBezTo>
                      <a:pt x="4585" y="8945"/>
                      <a:pt x="4094" y="8066"/>
                      <a:pt x="3889" y="7701"/>
                    </a:cubicBezTo>
                    <a:cubicBezTo>
                      <a:pt x="3964" y="7403"/>
                      <a:pt x="4018" y="7095"/>
                      <a:pt x="4054" y="6792"/>
                    </a:cubicBezTo>
                    <a:cubicBezTo>
                      <a:pt x="4067" y="6698"/>
                      <a:pt x="4077" y="6609"/>
                      <a:pt x="4090" y="6520"/>
                    </a:cubicBezTo>
                    <a:lnTo>
                      <a:pt x="6065" y="10064"/>
                    </a:lnTo>
                    <a:cubicBezTo>
                      <a:pt x="6092" y="9953"/>
                      <a:pt x="6114" y="9842"/>
                      <a:pt x="6127" y="9730"/>
                    </a:cubicBezTo>
                    <a:cubicBezTo>
                      <a:pt x="4923" y="7568"/>
                      <a:pt x="4375" y="6582"/>
                      <a:pt x="4125" y="6132"/>
                    </a:cubicBezTo>
                    <a:cubicBezTo>
                      <a:pt x="4143" y="5895"/>
                      <a:pt x="4161" y="5659"/>
                      <a:pt x="4178" y="5427"/>
                    </a:cubicBezTo>
                    <a:cubicBezTo>
                      <a:pt x="4197" y="5213"/>
                      <a:pt x="4211" y="4999"/>
                      <a:pt x="4232" y="4790"/>
                    </a:cubicBezTo>
                    <a:lnTo>
                      <a:pt x="6221" y="8356"/>
                    </a:lnTo>
                    <a:cubicBezTo>
                      <a:pt x="6217" y="8218"/>
                      <a:pt x="6212" y="8084"/>
                      <a:pt x="6199" y="7951"/>
                    </a:cubicBezTo>
                    <a:cubicBezTo>
                      <a:pt x="6194" y="7915"/>
                      <a:pt x="6194" y="7884"/>
                      <a:pt x="6190" y="7848"/>
                    </a:cubicBezTo>
                    <a:cubicBezTo>
                      <a:pt x="5057" y="5819"/>
                      <a:pt x="4526" y="4866"/>
                      <a:pt x="4277" y="4415"/>
                    </a:cubicBezTo>
                    <a:cubicBezTo>
                      <a:pt x="4291" y="4308"/>
                      <a:pt x="4304" y="4205"/>
                      <a:pt x="4322" y="4098"/>
                    </a:cubicBezTo>
                    <a:cubicBezTo>
                      <a:pt x="4366" y="3822"/>
                      <a:pt x="4425" y="3550"/>
                      <a:pt x="4495" y="3273"/>
                    </a:cubicBezTo>
                    <a:lnTo>
                      <a:pt x="6078" y="6113"/>
                    </a:lnTo>
                    <a:cubicBezTo>
                      <a:pt x="6087" y="5989"/>
                      <a:pt x="6105" y="5864"/>
                      <a:pt x="6123" y="5739"/>
                    </a:cubicBezTo>
                    <a:cubicBezTo>
                      <a:pt x="5213" y="4112"/>
                      <a:pt x="4781" y="3341"/>
                      <a:pt x="4575" y="2970"/>
                    </a:cubicBezTo>
                    <a:cubicBezTo>
                      <a:pt x="4594" y="2921"/>
                      <a:pt x="4606" y="2868"/>
                      <a:pt x="4620" y="2814"/>
                    </a:cubicBezTo>
                    <a:cubicBezTo>
                      <a:pt x="4705" y="2538"/>
                      <a:pt x="4794" y="2266"/>
                      <a:pt x="4888" y="1989"/>
                    </a:cubicBezTo>
                    <a:lnTo>
                      <a:pt x="6333" y="4580"/>
                    </a:lnTo>
                    <a:cubicBezTo>
                      <a:pt x="6355" y="4477"/>
                      <a:pt x="6377" y="4366"/>
                      <a:pt x="6404" y="4259"/>
                    </a:cubicBezTo>
                    <a:cubicBezTo>
                      <a:pt x="5592" y="2806"/>
                      <a:pt x="5186" y="2074"/>
                      <a:pt x="4981" y="1709"/>
                    </a:cubicBezTo>
                    <a:cubicBezTo>
                      <a:pt x="4999" y="1651"/>
                      <a:pt x="5017" y="1592"/>
                      <a:pt x="5040" y="1539"/>
                    </a:cubicBezTo>
                    <a:lnTo>
                      <a:pt x="5307" y="750"/>
                    </a:lnTo>
                    <a:lnTo>
                      <a:pt x="6618" y="3104"/>
                    </a:lnTo>
                    <a:cubicBezTo>
                      <a:pt x="6631" y="2979"/>
                      <a:pt x="6649" y="2855"/>
                      <a:pt x="6662" y="2734"/>
                    </a:cubicBezTo>
                    <a:cubicBezTo>
                      <a:pt x="5976" y="1508"/>
                      <a:pt x="5602" y="839"/>
                      <a:pt x="5400" y="474"/>
                    </a:cubicBezTo>
                    <a:cubicBezTo>
                      <a:pt x="5423" y="402"/>
                      <a:pt x="5450" y="331"/>
                      <a:pt x="5476" y="250"/>
                    </a:cubicBezTo>
                    <a:lnTo>
                      <a:pt x="5526" y="99"/>
                    </a:lnTo>
                    <a:cubicBezTo>
                      <a:pt x="5303" y="25"/>
                      <a:pt x="5066" y="0"/>
                      <a:pt x="482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0"/>
              <p:cNvSpPr/>
              <p:nvPr/>
            </p:nvSpPr>
            <p:spPr>
              <a:xfrm>
                <a:off x="315449" y="-31585"/>
                <a:ext cx="99170" cy="204408"/>
              </a:xfrm>
              <a:custGeom>
                <a:rect b="b" l="l" r="r" t="t"/>
                <a:pathLst>
                  <a:path extrusionOk="0" h="6435" w="3122">
                    <a:moveTo>
                      <a:pt x="0" y="1"/>
                    </a:moveTo>
                    <a:lnTo>
                      <a:pt x="2992" y="6434"/>
                    </a:lnTo>
                    <a:cubicBezTo>
                      <a:pt x="3077" y="5948"/>
                      <a:pt x="3122" y="5471"/>
                      <a:pt x="3122" y="4998"/>
                    </a:cubicBezTo>
                    <a:lnTo>
                      <a:pt x="1132" y="723"/>
                    </a:lnTo>
                    <a:cubicBezTo>
                      <a:pt x="785" y="442"/>
                      <a:pt x="401" y="205"/>
                      <a:pt x="0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0"/>
              <p:cNvSpPr/>
              <p:nvPr/>
            </p:nvSpPr>
            <p:spPr>
              <a:xfrm>
                <a:off x="54151" y="-79773"/>
                <a:ext cx="1041447" cy="1837192"/>
              </a:xfrm>
              <a:custGeom>
                <a:rect b="b" l="l" r="r" t="t"/>
                <a:pathLst>
                  <a:path extrusionOk="0" h="57837" w="32786">
                    <a:moveTo>
                      <a:pt x="7252" y="0"/>
                    </a:moveTo>
                    <a:cubicBezTo>
                      <a:pt x="6715" y="0"/>
                      <a:pt x="6158" y="91"/>
                      <a:pt x="5582" y="287"/>
                    </a:cubicBezTo>
                    <a:cubicBezTo>
                      <a:pt x="4040" y="808"/>
                      <a:pt x="2826" y="2008"/>
                      <a:pt x="1721" y="3208"/>
                    </a:cubicBezTo>
                    <a:cubicBezTo>
                      <a:pt x="1083" y="3907"/>
                      <a:pt x="445" y="4648"/>
                      <a:pt x="196" y="5557"/>
                    </a:cubicBezTo>
                    <a:cubicBezTo>
                      <a:pt x="0" y="6284"/>
                      <a:pt x="71" y="7056"/>
                      <a:pt x="174" y="7799"/>
                    </a:cubicBezTo>
                    <a:cubicBezTo>
                      <a:pt x="883" y="13289"/>
                      <a:pt x="3178" y="17368"/>
                      <a:pt x="5939" y="21930"/>
                    </a:cubicBezTo>
                    <a:cubicBezTo>
                      <a:pt x="6884" y="23490"/>
                      <a:pt x="7736" y="25153"/>
                      <a:pt x="8547" y="26865"/>
                    </a:cubicBezTo>
                    <a:cubicBezTo>
                      <a:pt x="11593" y="33251"/>
                      <a:pt x="14120" y="40273"/>
                      <a:pt x="19133" y="45061"/>
                    </a:cubicBezTo>
                    <a:cubicBezTo>
                      <a:pt x="20746" y="46604"/>
                      <a:pt x="22633" y="47853"/>
                      <a:pt x="24242" y="49409"/>
                    </a:cubicBezTo>
                    <a:cubicBezTo>
                      <a:pt x="26708" y="51803"/>
                      <a:pt x="28433" y="54840"/>
                      <a:pt x="30128" y="57836"/>
                    </a:cubicBezTo>
                    <a:cubicBezTo>
                      <a:pt x="30760" y="54840"/>
                      <a:pt x="32040" y="51558"/>
                      <a:pt x="32375" y="48566"/>
                    </a:cubicBezTo>
                    <a:cubicBezTo>
                      <a:pt x="32785" y="44820"/>
                      <a:pt x="30538" y="41557"/>
                      <a:pt x="29918" y="37990"/>
                    </a:cubicBezTo>
                    <a:cubicBezTo>
                      <a:pt x="29375" y="34869"/>
                      <a:pt x="30079" y="31779"/>
                      <a:pt x="29387" y="28720"/>
                    </a:cubicBezTo>
                    <a:cubicBezTo>
                      <a:pt x="28554" y="25033"/>
                      <a:pt x="26280" y="21453"/>
                      <a:pt x="23631" y="18813"/>
                    </a:cubicBezTo>
                    <a:cubicBezTo>
                      <a:pt x="22508" y="17689"/>
                      <a:pt x="21263" y="16681"/>
                      <a:pt x="20238" y="15473"/>
                    </a:cubicBezTo>
                    <a:cubicBezTo>
                      <a:pt x="19293" y="14359"/>
                      <a:pt x="18544" y="13092"/>
                      <a:pt x="17808" y="11830"/>
                    </a:cubicBezTo>
                    <a:cubicBezTo>
                      <a:pt x="15765" y="8338"/>
                      <a:pt x="12402" y="0"/>
                      <a:pt x="7252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0"/>
              <p:cNvSpPr/>
              <p:nvPr/>
            </p:nvSpPr>
            <p:spPr>
              <a:xfrm>
                <a:off x="68286" y="-66845"/>
                <a:ext cx="1014129" cy="1824645"/>
              </a:xfrm>
              <a:custGeom>
                <a:rect b="b" l="l" r="r" t="t"/>
                <a:pathLst>
                  <a:path extrusionOk="0" h="57442" w="31926">
                    <a:moveTo>
                      <a:pt x="4834" y="0"/>
                    </a:moveTo>
                    <a:cubicBezTo>
                      <a:pt x="4050" y="317"/>
                      <a:pt x="3349" y="807"/>
                      <a:pt x="2707" y="1373"/>
                    </a:cubicBezTo>
                    <a:cubicBezTo>
                      <a:pt x="2716" y="1400"/>
                      <a:pt x="2729" y="1422"/>
                      <a:pt x="2739" y="1449"/>
                    </a:cubicBezTo>
                    <a:lnTo>
                      <a:pt x="2814" y="1614"/>
                    </a:lnTo>
                    <a:lnTo>
                      <a:pt x="0" y="9069"/>
                    </a:lnTo>
                    <a:cubicBezTo>
                      <a:pt x="85" y="9506"/>
                      <a:pt x="183" y="9934"/>
                      <a:pt x="290" y="10353"/>
                    </a:cubicBezTo>
                    <a:cubicBezTo>
                      <a:pt x="1856" y="6198"/>
                      <a:pt x="2733" y="3866"/>
                      <a:pt x="3229" y="2555"/>
                    </a:cubicBezTo>
                    <a:cubicBezTo>
                      <a:pt x="3496" y="3157"/>
                      <a:pt x="3911" y="4093"/>
                      <a:pt x="4548" y="5542"/>
                    </a:cubicBezTo>
                    <a:cubicBezTo>
                      <a:pt x="4585" y="5622"/>
                      <a:pt x="4620" y="5698"/>
                      <a:pt x="4655" y="5779"/>
                    </a:cubicBezTo>
                    <a:lnTo>
                      <a:pt x="1530" y="14072"/>
                    </a:lnTo>
                    <a:cubicBezTo>
                      <a:pt x="1663" y="14393"/>
                      <a:pt x="1797" y="14710"/>
                      <a:pt x="1941" y="15026"/>
                    </a:cubicBezTo>
                    <a:cubicBezTo>
                      <a:pt x="3653" y="10483"/>
                      <a:pt x="4575" y="8034"/>
                      <a:pt x="5071" y="6719"/>
                    </a:cubicBezTo>
                    <a:cubicBezTo>
                      <a:pt x="5507" y="7696"/>
                      <a:pt x="5953" y="8682"/>
                      <a:pt x="6435" y="9658"/>
                    </a:cubicBezTo>
                    <a:cubicBezTo>
                      <a:pt x="6466" y="9720"/>
                      <a:pt x="6497" y="9783"/>
                      <a:pt x="6528" y="9849"/>
                    </a:cubicBezTo>
                    <a:lnTo>
                      <a:pt x="3452" y="18023"/>
                    </a:lnTo>
                    <a:cubicBezTo>
                      <a:pt x="3603" y="18299"/>
                      <a:pt x="3755" y="18571"/>
                      <a:pt x="3911" y="18842"/>
                    </a:cubicBezTo>
                    <a:cubicBezTo>
                      <a:pt x="5623" y="14304"/>
                      <a:pt x="6511" y="11946"/>
                      <a:pt x="6974" y="10719"/>
                    </a:cubicBezTo>
                    <a:cubicBezTo>
                      <a:pt x="7464" y="11656"/>
                      <a:pt x="7991" y="12578"/>
                      <a:pt x="8575" y="13475"/>
                    </a:cubicBezTo>
                    <a:lnTo>
                      <a:pt x="5521" y="21571"/>
                    </a:lnTo>
                    <a:cubicBezTo>
                      <a:pt x="5686" y="21839"/>
                      <a:pt x="5842" y="22102"/>
                      <a:pt x="5993" y="22369"/>
                    </a:cubicBezTo>
                    <a:cubicBezTo>
                      <a:pt x="7773" y="17652"/>
                      <a:pt x="8642" y="15343"/>
                      <a:pt x="9070" y="14210"/>
                    </a:cubicBezTo>
                    <a:cubicBezTo>
                      <a:pt x="9631" y="15026"/>
                      <a:pt x="10224" y="15807"/>
                      <a:pt x="10822" y="16574"/>
                    </a:cubicBezTo>
                    <a:cubicBezTo>
                      <a:pt x="7536" y="25285"/>
                      <a:pt x="7536" y="25290"/>
                      <a:pt x="7536" y="25290"/>
                    </a:cubicBezTo>
                    <a:cubicBezTo>
                      <a:pt x="7683" y="25580"/>
                      <a:pt x="7830" y="25878"/>
                      <a:pt x="7973" y="26178"/>
                    </a:cubicBezTo>
                    <a:cubicBezTo>
                      <a:pt x="9993" y="20814"/>
                      <a:pt x="10915" y="18361"/>
                      <a:pt x="11339" y="17237"/>
                    </a:cubicBezTo>
                    <a:cubicBezTo>
                      <a:pt x="11362" y="17264"/>
                      <a:pt x="11384" y="17291"/>
                      <a:pt x="11407" y="17317"/>
                    </a:cubicBezTo>
                    <a:cubicBezTo>
                      <a:pt x="11990" y="18049"/>
                      <a:pt x="12566" y="18776"/>
                      <a:pt x="13127" y="19511"/>
                    </a:cubicBezTo>
                    <a:lnTo>
                      <a:pt x="9431" y="29321"/>
                    </a:lnTo>
                    <a:cubicBezTo>
                      <a:pt x="9569" y="29629"/>
                      <a:pt x="9712" y="29936"/>
                      <a:pt x="9855" y="30249"/>
                    </a:cubicBezTo>
                    <a:cubicBezTo>
                      <a:pt x="12195" y="24020"/>
                      <a:pt x="13203" y="21344"/>
                      <a:pt x="13640" y="20194"/>
                    </a:cubicBezTo>
                    <a:cubicBezTo>
                      <a:pt x="14242" y="21015"/>
                      <a:pt x="14813" y="21848"/>
                      <a:pt x="15330" y="22713"/>
                    </a:cubicBezTo>
                    <a:lnTo>
                      <a:pt x="11304" y="33405"/>
                    </a:lnTo>
                    <a:cubicBezTo>
                      <a:pt x="11442" y="33704"/>
                      <a:pt x="11589" y="34007"/>
                      <a:pt x="11736" y="34301"/>
                    </a:cubicBezTo>
                    <a:cubicBezTo>
                      <a:pt x="14286" y="27528"/>
                      <a:pt x="15352" y="24707"/>
                      <a:pt x="15794" y="23529"/>
                    </a:cubicBezTo>
                    <a:cubicBezTo>
                      <a:pt x="15981" y="23877"/>
                      <a:pt x="16159" y="24229"/>
                      <a:pt x="16329" y="24586"/>
                    </a:cubicBezTo>
                    <a:cubicBezTo>
                      <a:pt x="16659" y="25268"/>
                      <a:pt x="16962" y="25959"/>
                      <a:pt x="17252" y="26664"/>
                    </a:cubicBezTo>
                    <a:lnTo>
                      <a:pt x="13257" y="37271"/>
                    </a:lnTo>
                    <a:cubicBezTo>
                      <a:pt x="13408" y="37548"/>
                      <a:pt x="13560" y="37824"/>
                      <a:pt x="13716" y="38096"/>
                    </a:cubicBezTo>
                    <a:cubicBezTo>
                      <a:pt x="16195" y="31519"/>
                      <a:pt x="17225" y="28786"/>
                      <a:pt x="17653" y="27649"/>
                    </a:cubicBezTo>
                    <a:cubicBezTo>
                      <a:pt x="18103" y="28781"/>
                      <a:pt x="18536" y="29936"/>
                      <a:pt x="18999" y="31078"/>
                    </a:cubicBezTo>
                    <a:lnTo>
                      <a:pt x="15370" y="40717"/>
                    </a:lnTo>
                    <a:cubicBezTo>
                      <a:pt x="15539" y="40958"/>
                      <a:pt x="15700" y="41195"/>
                      <a:pt x="15874" y="41421"/>
                    </a:cubicBezTo>
                    <a:cubicBezTo>
                      <a:pt x="18139" y="35416"/>
                      <a:pt x="19044" y="33017"/>
                      <a:pt x="19406" y="32054"/>
                    </a:cubicBezTo>
                    <a:cubicBezTo>
                      <a:pt x="19517" y="32317"/>
                      <a:pt x="19628" y="32580"/>
                      <a:pt x="19744" y="32839"/>
                    </a:cubicBezTo>
                    <a:cubicBezTo>
                      <a:pt x="20087" y="33619"/>
                      <a:pt x="20470" y="34391"/>
                      <a:pt x="20886" y="35140"/>
                    </a:cubicBezTo>
                    <a:lnTo>
                      <a:pt x="17684" y="43633"/>
                    </a:lnTo>
                    <a:cubicBezTo>
                      <a:pt x="17863" y="43825"/>
                      <a:pt x="18050" y="44016"/>
                      <a:pt x="18237" y="44213"/>
                    </a:cubicBezTo>
                    <a:cubicBezTo>
                      <a:pt x="20293" y="38756"/>
                      <a:pt x="21059" y="36718"/>
                      <a:pt x="21345" y="35955"/>
                    </a:cubicBezTo>
                    <a:cubicBezTo>
                      <a:pt x="21519" y="36250"/>
                      <a:pt x="21697" y="36544"/>
                      <a:pt x="21876" y="36834"/>
                    </a:cubicBezTo>
                    <a:cubicBezTo>
                      <a:pt x="22241" y="37431"/>
                      <a:pt x="22616" y="38029"/>
                      <a:pt x="22981" y="38626"/>
                    </a:cubicBezTo>
                    <a:lnTo>
                      <a:pt x="20208" y="45988"/>
                    </a:lnTo>
                    <a:cubicBezTo>
                      <a:pt x="20404" y="46148"/>
                      <a:pt x="20600" y="46309"/>
                      <a:pt x="20797" y="46465"/>
                    </a:cubicBezTo>
                    <a:cubicBezTo>
                      <a:pt x="22567" y="41769"/>
                      <a:pt x="23222" y="40040"/>
                      <a:pt x="23462" y="39402"/>
                    </a:cubicBezTo>
                    <a:cubicBezTo>
                      <a:pt x="23713" y="39812"/>
                      <a:pt x="23962" y="40227"/>
                      <a:pt x="24212" y="40646"/>
                    </a:cubicBezTo>
                    <a:cubicBezTo>
                      <a:pt x="24502" y="41141"/>
                      <a:pt x="24787" y="41641"/>
                      <a:pt x="25063" y="42144"/>
                    </a:cubicBezTo>
                    <a:lnTo>
                      <a:pt x="22816" y="48115"/>
                    </a:lnTo>
                    <a:cubicBezTo>
                      <a:pt x="23012" y="48280"/>
                      <a:pt x="23209" y="48453"/>
                      <a:pt x="23396" y="48628"/>
                    </a:cubicBezTo>
                    <a:cubicBezTo>
                      <a:pt x="24800" y="44895"/>
                      <a:pt x="25327" y="43504"/>
                      <a:pt x="25522" y="42987"/>
                    </a:cubicBezTo>
                    <a:cubicBezTo>
                      <a:pt x="26053" y="43990"/>
                      <a:pt x="26553" y="45016"/>
                      <a:pt x="27003" y="46059"/>
                    </a:cubicBezTo>
                    <a:lnTo>
                      <a:pt x="25286" y="50620"/>
                    </a:lnTo>
                    <a:cubicBezTo>
                      <a:pt x="25465" y="50838"/>
                      <a:pt x="25643" y="51058"/>
                      <a:pt x="25812" y="51276"/>
                    </a:cubicBezTo>
                    <a:cubicBezTo>
                      <a:pt x="26856" y="48502"/>
                      <a:pt x="27257" y="47441"/>
                      <a:pt x="27409" y="47031"/>
                    </a:cubicBezTo>
                    <a:cubicBezTo>
                      <a:pt x="27627" y="47580"/>
                      <a:pt x="27837" y="48132"/>
                      <a:pt x="28029" y="48694"/>
                    </a:cubicBezTo>
                    <a:cubicBezTo>
                      <a:pt x="28261" y="49367"/>
                      <a:pt x="28469" y="50050"/>
                      <a:pt x="28652" y="50741"/>
                    </a:cubicBezTo>
                    <a:lnTo>
                      <a:pt x="27520" y="53746"/>
                    </a:lnTo>
                    <a:cubicBezTo>
                      <a:pt x="27681" y="54005"/>
                      <a:pt x="27841" y="54258"/>
                      <a:pt x="28002" y="54522"/>
                    </a:cubicBezTo>
                    <a:cubicBezTo>
                      <a:pt x="28613" y="52898"/>
                      <a:pt x="28858" y="52239"/>
                      <a:pt x="28961" y="51976"/>
                    </a:cubicBezTo>
                    <a:cubicBezTo>
                      <a:pt x="29362" y="53768"/>
                      <a:pt x="29607" y="55596"/>
                      <a:pt x="29669" y="57442"/>
                    </a:cubicBezTo>
                    <a:cubicBezTo>
                      <a:pt x="29665" y="56836"/>
                      <a:pt x="29642" y="56234"/>
                      <a:pt x="29603" y="55632"/>
                    </a:cubicBezTo>
                    <a:lnTo>
                      <a:pt x="29603" y="55632"/>
                    </a:lnTo>
                    <a:cubicBezTo>
                      <a:pt x="30070" y="55806"/>
                      <a:pt x="30075" y="55806"/>
                      <a:pt x="30075" y="55806"/>
                    </a:cubicBezTo>
                    <a:cubicBezTo>
                      <a:pt x="30138" y="55574"/>
                      <a:pt x="30200" y="55342"/>
                      <a:pt x="30262" y="55106"/>
                    </a:cubicBezTo>
                    <a:cubicBezTo>
                      <a:pt x="29745" y="54914"/>
                      <a:pt x="29589" y="54857"/>
                      <a:pt x="29540" y="54838"/>
                    </a:cubicBezTo>
                    <a:cubicBezTo>
                      <a:pt x="29451" y="53898"/>
                      <a:pt x="29317" y="52961"/>
                      <a:pt x="29138" y="52034"/>
                    </a:cubicBezTo>
                    <a:lnTo>
                      <a:pt x="29138" y="52034"/>
                    </a:lnTo>
                    <a:lnTo>
                      <a:pt x="30940" y="52721"/>
                    </a:lnTo>
                    <a:cubicBezTo>
                      <a:pt x="31002" y="52488"/>
                      <a:pt x="31070" y="52256"/>
                      <a:pt x="31132" y="52025"/>
                    </a:cubicBezTo>
                    <a:cubicBezTo>
                      <a:pt x="29638" y="51459"/>
                      <a:pt x="29134" y="51266"/>
                      <a:pt x="28969" y="51204"/>
                    </a:cubicBezTo>
                    <a:cubicBezTo>
                      <a:pt x="28778" y="50330"/>
                      <a:pt x="28545" y="49461"/>
                      <a:pt x="28282" y="48609"/>
                    </a:cubicBezTo>
                    <a:cubicBezTo>
                      <a:pt x="28247" y="48490"/>
                      <a:pt x="28207" y="48369"/>
                      <a:pt x="28171" y="48253"/>
                    </a:cubicBezTo>
                    <a:lnTo>
                      <a:pt x="28171" y="48253"/>
                    </a:lnTo>
                    <a:lnTo>
                      <a:pt x="31702" y="49599"/>
                    </a:lnTo>
                    <a:cubicBezTo>
                      <a:pt x="31756" y="49354"/>
                      <a:pt x="31796" y="49113"/>
                      <a:pt x="31832" y="48873"/>
                    </a:cubicBezTo>
                    <a:cubicBezTo>
                      <a:pt x="29130" y="47847"/>
                      <a:pt x="28198" y="47494"/>
                      <a:pt x="27872" y="47370"/>
                    </a:cubicBezTo>
                    <a:cubicBezTo>
                      <a:pt x="27502" y="46309"/>
                      <a:pt x="27078" y="45270"/>
                      <a:pt x="26615" y="44244"/>
                    </a:cubicBezTo>
                    <a:lnTo>
                      <a:pt x="26615" y="44244"/>
                    </a:lnTo>
                    <a:lnTo>
                      <a:pt x="31926" y="46264"/>
                    </a:lnTo>
                    <a:cubicBezTo>
                      <a:pt x="31894" y="45992"/>
                      <a:pt x="31859" y="45720"/>
                      <a:pt x="31809" y="45448"/>
                    </a:cubicBezTo>
                    <a:cubicBezTo>
                      <a:pt x="28033" y="44012"/>
                      <a:pt x="26673" y="43495"/>
                      <a:pt x="26183" y="43308"/>
                    </a:cubicBezTo>
                    <a:cubicBezTo>
                      <a:pt x="25710" y="42318"/>
                      <a:pt x="25206" y="41347"/>
                      <a:pt x="24676" y="40388"/>
                    </a:cubicBezTo>
                    <a:cubicBezTo>
                      <a:pt x="24609" y="40263"/>
                      <a:pt x="24542" y="40137"/>
                      <a:pt x="24471" y="40018"/>
                    </a:cubicBezTo>
                    <a:lnTo>
                      <a:pt x="24471" y="40018"/>
                    </a:lnTo>
                    <a:lnTo>
                      <a:pt x="30976" y="42487"/>
                    </a:lnTo>
                    <a:cubicBezTo>
                      <a:pt x="30873" y="42193"/>
                      <a:pt x="30770" y="41894"/>
                      <a:pt x="30663" y="41600"/>
                    </a:cubicBezTo>
                    <a:cubicBezTo>
                      <a:pt x="26259" y="39923"/>
                      <a:pt x="24564" y="39281"/>
                      <a:pt x="23917" y="39032"/>
                    </a:cubicBezTo>
                    <a:cubicBezTo>
                      <a:pt x="23427" y="38180"/>
                      <a:pt x="22932" y="37338"/>
                      <a:pt x="22446" y="36495"/>
                    </a:cubicBezTo>
                    <a:cubicBezTo>
                      <a:pt x="22285" y="36214"/>
                      <a:pt x="22129" y="35933"/>
                      <a:pt x="21974" y="35653"/>
                    </a:cubicBezTo>
                    <a:lnTo>
                      <a:pt x="21974" y="35653"/>
                    </a:lnTo>
                    <a:lnTo>
                      <a:pt x="29683" y="38581"/>
                    </a:lnTo>
                    <a:cubicBezTo>
                      <a:pt x="29616" y="38305"/>
                      <a:pt x="29554" y="38020"/>
                      <a:pt x="29500" y="37739"/>
                    </a:cubicBezTo>
                    <a:cubicBezTo>
                      <a:pt x="24283" y="35755"/>
                      <a:pt x="22263" y="34988"/>
                      <a:pt x="21478" y="34689"/>
                    </a:cubicBezTo>
                    <a:cubicBezTo>
                      <a:pt x="21131" y="33980"/>
                      <a:pt x="20814" y="33253"/>
                      <a:pt x="20524" y="32509"/>
                    </a:cubicBezTo>
                    <a:cubicBezTo>
                      <a:pt x="20400" y="32192"/>
                      <a:pt x="20275" y="31871"/>
                      <a:pt x="20159" y="31546"/>
                    </a:cubicBezTo>
                    <a:lnTo>
                      <a:pt x="20159" y="31546"/>
                    </a:lnTo>
                    <a:lnTo>
                      <a:pt x="29251" y="35001"/>
                    </a:lnTo>
                    <a:cubicBezTo>
                      <a:pt x="29245" y="34747"/>
                      <a:pt x="29245" y="34484"/>
                      <a:pt x="29245" y="34225"/>
                    </a:cubicBezTo>
                    <a:cubicBezTo>
                      <a:pt x="23098" y="31889"/>
                      <a:pt x="20738" y="30993"/>
                      <a:pt x="19838" y="30650"/>
                    </a:cubicBezTo>
                    <a:cubicBezTo>
                      <a:pt x="19486" y="29646"/>
                      <a:pt x="19151" y="28630"/>
                      <a:pt x="18808" y="27617"/>
                    </a:cubicBezTo>
                    <a:lnTo>
                      <a:pt x="18808" y="27617"/>
                    </a:lnTo>
                    <a:lnTo>
                      <a:pt x="29268" y="31590"/>
                    </a:lnTo>
                    <a:cubicBezTo>
                      <a:pt x="29268" y="31336"/>
                      <a:pt x="29259" y="31074"/>
                      <a:pt x="29251" y="30815"/>
                    </a:cubicBezTo>
                    <a:cubicBezTo>
                      <a:pt x="22281" y="28166"/>
                      <a:pt x="19561" y="27127"/>
                      <a:pt x="18496" y="26726"/>
                    </a:cubicBezTo>
                    <a:cubicBezTo>
                      <a:pt x="18184" y="25834"/>
                      <a:pt x="17849" y="24947"/>
                      <a:pt x="17470" y="24069"/>
                    </a:cubicBezTo>
                    <a:cubicBezTo>
                      <a:pt x="17408" y="23917"/>
                      <a:pt x="17340" y="23765"/>
                      <a:pt x="17274" y="23618"/>
                    </a:cubicBezTo>
                    <a:lnTo>
                      <a:pt x="17274" y="23618"/>
                    </a:lnTo>
                    <a:lnTo>
                      <a:pt x="28876" y="28028"/>
                    </a:lnTo>
                    <a:cubicBezTo>
                      <a:pt x="28804" y="27742"/>
                      <a:pt x="28724" y="27452"/>
                      <a:pt x="28635" y="27168"/>
                    </a:cubicBezTo>
                    <a:cubicBezTo>
                      <a:pt x="21215" y="24341"/>
                      <a:pt x="18122" y="23163"/>
                      <a:pt x="16832" y="22678"/>
                    </a:cubicBezTo>
                    <a:cubicBezTo>
                      <a:pt x="16377" y="21764"/>
                      <a:pt x="15865" y="20871"/>
                      <a:pt x="15317" y="20025"/>
                    </a:cubicBezTo>
                    <a:cubicBezTo>
                      <a:pt x="15152" y="19770"/>
                      <a:pt x="14986" y="19517"/>
                      <a:pt x="14821" y="19270"/>
                    </a:cubicBezTo>
                    <a:lnTo>
                      <a:pt x="14821" y="19270"/>
                    </a:lnTo>
                    <a:lnTo>
                      <a:pt x="27337" y="24024"/>
                    </a:lnTo>
                    <a:cubicBezTo>
                      <a:pt x="27164" y="23698"/>
                      <a:pt x="26981" y="23364"/>
                      <a:pt x="26789" y="23048"/>
                    </a:cubicBezTo>
                    <a:cubicBezTo>
                      <a:pt x="19151" y="20140"/>
                      <a:pt x="15677" y="18821"/>
                      <a:pt x="14095" y="18219"/>
                    </a:cubicBezTo>
                    <a:cubicBezTo>
                      <a:pt x="13640" y="17576"/>
                      <a:pt x="13181" y="16943"/>
                      <a:pt x="12730" y="16315"/>
                    </a:cubicBezTo>
                    <a:cubicBezTo>
                      <a:pt x="12321" y="15739"/>
                      <a:pt x="11910" y="15169"/>
                      <a:pt x="11518" y="14594"/>
                    </a:cubicBezTo>
                    <a:lnTo>
                      <a:pt x="11518" y="14594"/>
                    </a:lnTo>
                    <a:lnTo>
                      <a:pt x="24109" y="19383"/>
                    </a:lnTo>
                    <a:cubicBezTo>
                      <a:pt x="23810" y="19044"/>
                      <a:pt x="23503" y="18718"/>
                      <a:pt x="23186" y="18406"/>
                    </a:cubicBezTo>
                    <a:cubicBezTo>
                      <a:pt x="23110" y="18326"/>
                      <a:pt x="23030" y="18245"/>
                      <a:pt x="22950" y="18169"/>
                    </a:cubicBezTo>
                    <a:cubicBezTo>
                      <a:pt x="15789" y="15445"/>
                      <a:pt x="12418" y="14166"/>
                      <a:pt x="10831" y="13564"/>
                    </a:cubicBezTo>
                    <a:cubicBezTo>
                      <a:pt x="10639" y="13265"/>
                      <a:pt x="10452" y="12966"/>
                      <a:pt x="10273" y="12663"/>
                    </a:cubicBezTo>
                    <a:cubicBezTo>
                      <a:pt x="9802" y="11870"/>
                      <a:pt x="9368" y="11049"/>
                      <a:pt x="8967" y="10207"/>
                    </a:cubicBezTo>
                    <a:lnTo>
                      <a:pt x="8967" y="10207"/>
                    </a:lnTo>
                    <a:lnTo>
                      <a:pt x="18986" y="14018"/>
                    </a:lnTo>
                    <a:cubicBezTo>
                      <a:pt x="18750" y="13685"/>
                      <a:pt x="18523" y="13341"/>
                      <a:pt x="18303" y="12984"/>
                    </a:cubicBezTo>
                    <a:cubicBezTo>
                      <a:pt x="12552" y="10800"/>
                      <a:pt x="9823" y="9765"/>
                      <a:pt x="8530" y="9270"/>
                    </a:cubicBezTo>
                    <a:cubicBezTo>
                      <a:pt x="8454" y="9110"/>
                      <a:pt x="8384" y="8944"/>
                      <a:pt x="8312" y="8779"/>
                    </a:cubicBezTo>
                    <a:cubicBezTo>
                      <a:pt x="7933" y="7910"/>
                      <a:pt x="7571" y="7027"/>
                      <a:pt x="7219" y="6131"/>
                    </a:cubicBezTo>
                    <a:lnTo>
                      <a:pt x="7219" y="6131"/>
                    </a:lnTo>
                    <a:cubicBezTo>
                      <a:pt x="16373" y="9613"/>
                      <a:pt x="16377" y="9613"/>
                      <a:pt x="16377" y="9613"/>
                    </a:cubicBezTo>
                    <a:cubicBezTo>
                      <a:pt x="16213" y="9301"/>
                      <a:pt x="16043" y="8976"/>
                      <a:pt x="15865" y="8645"/>
                    </a:cubicBezTo>
                    <a:cubicBezTo>
                      <a:pt x="10746" y="6697"/>
                      <a:pt x="8170" y="5717"/>
                      <a:pt x="6867" y="5221"/>
                    </a:cubicBezTo>
                    <a:cubicBezTo>
                      <a:pt x="6796" y="5038"/>
                      <a:pt x="6725" y="4856"/>
                      <a:pt x="6653" y="4673"/>
                    </a:cubicBezTo>
                    <a:lnTo>
                      <a:pt x="5659" y="2122"/>
                    </a:lnTo>
                    <a:lnTo>
                      <a:pt x="13957" y="5275"/>
                    </a:lnTo>
                    <a:cubicBezTo>
                      <a:pt x="13738" y="4931"/>
                      <a:pt x="13515" y="4583"/>
                      <a:pt x="13284" y="4245"/>
                    </a:cubicBezTo>
                    <a:cubicBezTo>
                      <a:pt x="8954" y="2599"/>
                      <a:pt x="6591" y="1704"/>
                      <a:pt x="5302" y="1212"/>
                    </a:cubicBezTo>
                    <a:cubicBezTo>
                      <a:pt x="5217" y="990"/>
                      <a:pt x="5124" y="749"/>
                      <a:pt x="5026" y="500"/>
                    </a:cubicBezTo>
                    <a:lnTo>
                      <a:pt x="4834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0"/>
              <p:cNvSpPr/>
              <p:nvPr/>
            </p:nvSpPr>
            <p:spPr>
              <a:xfrm>
                <a:off x="699679" y="178350"/>
                <a:ext cx="1476977" cy="1828457"/>
              </a:xfrm>
              <a:custGeom>
                <a:rect b="b" l="l" r="r" t="t"/>
                <a:pathLst>
                  <a:path extrusionOk="0" h="57562" w="46497">
                    <a:moveTo>
                      <a:pt x="38181" y="0"/>
                    </a:moveTo>
                    <a:cubicBezTo>
                      <a:pt x="33064" y="0"/>
                      <a:pt x="28156" y="6924"/>
                      <a:pt x="25362" y="9804"/>
                    </a:cubicBezTo>
                    <a:cubicBezTo>
                      <a:pt x="24243" y="10968"/>
                      <a:pt x="23106" y="12127"/>
                      <a:pt x="21787" y="13045"/>
                    </a:cubicBezTo>
                    <a:cubicBezTo>
                      <a:pt x="20355" y="14035"/>
                      <a:pt x="18732" y="14718"/>
                      <a:pt x="17212" y="15574"/>
                    </a:cubicBezTo>
                    <a:cubicBezTo>
                      <a:pt x="13636" y="17593"/>
                      <a:pt x="10247" y="20813"/>
                      <a:pt x="8432" y="24697"/>
                    </a:cubicBezTo>
                    <a:cubicBezTo>
                      <a:pt x="6934" y="27920"/>
                      <a:pt x="6974" y="31706"/>
                      <a:pt x="5623" y="35050"/>
                    </a:cubicBezTo>
                    <a:cubicBezTo>
                      <a:pt x="4077" y="38880"/>
                      <a:pt x="795" y="41751"/>
                      <a:pt x="348" y="46169"/>
                    </a:cubicBezTo>
                    <a:cubicBezTo>
                      <a:pt x="1" y="49696"/>
                      <a:pt x="638" y="53915"/>
                      <a:pt x="626" y="57561"/>
                    </a:cubicBezTo>
                    <a:cubicBezTo>
                      <a:pt x="3225" y="54783"/>
                      <a:pt x="5873" y="51970"/>
                      <a:pt x="9191" y="50173"/>
                    </a:cubicBezTo>
                    <a:cubicBezTo>
                      <a:pt x="11353" y="49001"/>
                      <a:pt x="13747" y="48283"/>
                      <a:pt x="15914" y="47132"/>
                    </a:cubicBezTo>
                    <a:cubicBezTo>
                      <a:pt x="22638" y="43561"/>
                      <a:pt x="27132" y="36512"/>
                      <a:pt x="32050" y="30381"/>
                    </a:cubicBezTo>
                    <a:cubicBezTo>
                      <a:pt x="33365" y="28736"/>
                      <a:pt x="34713" y="27162"/>
                      <a:pt x="36139" y="25740"/>
                    </a:cubicBezTo>
                    <a:cubicBezTo>
                      <a:pt x="40300" y="21579"/>
                      <a:pt x="43835" y="17799"/>
                      <a:pt x="45944" y="11815"/>
                    </a:cubicBezTo>
                    <a:cubicBezTo>
                      <a:pt x="46229" y="11008"/>
                      <a:pt x="46497" y="10152"/>
                      <a:pt x="46453" y="9256"/>
                    </a:cubicBezTo>
                    <a:cubicBezTo>
                      <a:pt x="46394" y="8123"/>
                      <a:pt x="45864" y="7040"/>
                      <a:pt x="45320" y="6009"/>
                    </a:cubicBezTo>
                    <a:cubicBezTo>
                      <a:pt x="44383" y="4231"/>
                      <a:pt x="43323" y="2412"/>
                      <a:pt x="41730" y="1239"/>
                    </a:cubicBezTo>
                    <a:cubicBezTo>
                      <a:pt x="40552" y="368"/>
                      <a:pt x="39361" y="0"/>
                      <a:pt x="38181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0"/>
              <p:cNvSpPr/>
              <p:nvPr/>
            </p:nvSpPr>
            <p:spPr>
              <a:xfrm>
                <a:off x="707779" y="225743"/>
                <a:ext cx="1428790" cy="1781635"/>
              </a:xfrm>
              <a:custGeom>
                <a:rect b="b" l="l" r="r" t="t"/>
                <a:pathLst>
                  <a:path extrusionOk="0" h="56088" w="44980">
                    <a:moveTo>
                      <a:pt x="41788" y="0"/>
                    </a:moveTo>
                    <a:lnTo>
                      <a:pt x="41453" y="496"/>
                    </a:lnTo>
                    <a:cubicBezTo>
                      <a:pt x="41280" y="745"/>
                      <a:pt x="41119" y="982"/>
                      <a:pt x="40971" y="1204"/>
                    </a:cubicBezTo>
                    <a:cubicBezTo>
                      <a:pt x="39420" y="1280"/>
                      <a:pt x="36580" y="1418"/>
                      <a:pt x="31367" y="1673"/>
                    </a:cubicBezTo>
                    <a:cubicBezTo>
                      <a:pt x="31033" y="1967"/>
                      <a:pt x="30698" y="2280"/>
                      <a:pt x="30373" y="2591"/>
                    </a:cubicBezTo>
                    <a:lnTo>
                      <a:pt x="40356" y="2105"/>
                    </a:lnTo>
                    <a:lnTo>
                      <a:pt x="40356" y="2105"/>
                    </a:lnTo>
                    <a:lnTo>
                      <a:pt x="38640" y="4634"/>
                    </a:lnTo>
                    <a:cubicBezTo>
                      <a:pt x="38514" y="4816"/>
                      <a:pt x="38395" y="4999"/>
                      <a:pt x="38269" y="5182"/>
                    </a:cubicBezTo>
                    <a:cubicBezTo>
                      <a:pt x="36705" y="5258"/>
                      <a:pt x="33602" y="5410"/>
                      <a:pt x="27439" y="5713"/>
                    </a:cubicBezTo>
                    <a:cubicBezTo>
                      <a:pt x="27167" y="6025"/>
                      <a:pt x="26895" y="6332"/>
                      <a:pt x="26642" y="6622"/>
                    </a:cubicBezTo>
                    <a:cubicBezTo>
                      <a:pt x="26642" y="6622"/>
                      <a:pt x="26646" y="6622"/>
                      <a:pt x="37658" y="6083"/>
                    </a:cubicBezTo>
                    <a:lnTo>
                      <a:pt x="37658" y="6083"/>
                    </a:lnTo>
                    <a:cubicBezTo>
                      <a:pt x="37053" y="6970"/>
                      <a:pt x="36442" y="7844"/>
                      <a:pt x="35808" y="8691"/>
                    </a:cubicBezTo>
                    <a:cubicBezTo>
                      <a:pt x="35688" y="8851"/>
                      <a:pt x="35567" y="9012"/>
                      <a:pt x="35448" y="9168"/>
                    </a:cubicBezTo>
                    <a:cubicBezTo>
                      <a:pt x="33892" y="9244"/>
                      <a:pt x="30605" y="9405"/>
                      <a:pt x="23689" y="9738"/>
                    </a:cubicBezTo>
                    <a:cubicBezTo>
                      <a:pt x="23364" y="10059"/>
                      <a:pt x="23025" y="10368"/>
                      <a:pt x="22682" y="10662"/>
                    </a:cubicBezTo>
                    <a:lnTo>
                      <a:pt x="34738" y="10073"/>
                    </a:lnTo>
                    <a:lnTo>
                      <a:pt x="34738" y="10073"/>
                    </a:lnTo>
                    <a:cubicBezTo>
                      <a:pt x="34087" y="10880"/>
                      <a:pt x="33414" y="11652"/>
                      <a:pt x="32696" y="12378"/>
                    </a:cubicBezTo>
                    <a:cubicBezTo>
                      <a:pt x="32424" y="12654"/>
                      <a:pt x="32143" y="12922"/>
                      <a:pt x="31858" y="13189"/>
                    </a:cubicBezTo>
                    <a:cubicBezTo>
                      <a:pt x="29949" y="13284"/>
                      <a:pt x="25897" y="13484"/>
                      <a:pt x="17282" y="13903"/>
                    </a:cubicBezTo>
                    <a:cubicBezTo>
                      <a:pt x="17175" y="13961"/>
                      <a:pt x="17064" y="14019"/>
                      <a:pt x="16957" y="14082"/>
                    </a:cubicBezTo>
                    <a:cubicBezTo>
                      <a:pt x="16533" y="14323"/>
                      <a:pt x="16114" y="14576"/>
                      <a:pt x="15694" y="14848"/>
                    </a:cubicBezTo>
                    <a:lnTo>
                      <a:pt x="30850" y="14109"/>
                    </a:lnTo>
                    <a:lnTo>
                      <a:pt x="30850" y="14109"/>
                    </a:lnTo>
                    <a:cubicBezTo>
                      <a:pt x="30275" y="14617"/>
                      <a:pt x="29682" y="15116"/>
                      <a:pt x="29085" y="15615"/>
                    </a:cubicBezTo>
                    <a:cubicBezTo>
                      <a:pt x="28434" y="16164"/>
                      <a:pt x="27770" y="16708"/>
                      <a:pt x="27114" y="17270"/>
                    </a:cubicBezTo>
                    <a:cubicBezTo>
                      <a:pt x="25210" y="17363"/>
                      <a:pt x="21028" y="17568"/>
                      <a:pt x="11838" y="18019"/>
                    </a:cubicBezTo>
                    <a:cubicBezTo>
                      <a:pt x="11548" y="18309"/>
                      <a:pt x="11267" y="18616"/>
                      <a:pt x="10996" y="18924"/>
                    </a:cubicBezTo>
                    <a:lnTo>
                      <a:pt x="26053" y="18198"/>
                    </a:lnTo>
                    <a:lnTo>
                      <a:pt x="26053" y="18198"/>
                    </a:lnTo>
                    <a:cubicBezTo>
                      <a:pt x="25807" y="18416"/>
                      <a:pt x="25562" y="18638"/>
                      <a:pt x="25321" y="18866"/>
                    </a:cubicBezTo>
                    <a:cubicBezTo>
                      <a:pt x="24506" y="19628"/>
                      <a:pt x="23726" y="20449"/>
                      <a:pt x="22998" y="21318"/>
                    </a:cubicBezTo>
                    <a:cubicBezTo>
                      <a:pt x="21446" y="21394"/>
                      <a:pt x="17728" y="21577"/>
                      <a:pt x="8798" y="22014"/>
                    </a:cubicBezTo>
                    <a:cubicBezTo>
                      <a:pt x="8632" y="22308"/>
                      <a:pt x="8471" y="22606"/>
                      <a:pt x="8325" y="22906"/>
                    </a:cubicBezTo>
                    <a:lnTo>
                      <a:pt x="22281" y="22223"/>
                    </a:lnTo>
                    <a:lnTo>
                      <a:pt x="22281" y="22223"/>
                    </a:lnTo>
                    <a:cubicBezTo>
                      <a:pt x="22169" y="22371"/>
                      <a:pt x="22062" y="22518"/>
                      <a:pt x="21955" y="22665"/>
                    </a:cubicBezTo>
                    <a:cubicBezTo>
                      <a:pt x="21326" y="23526"/>
                      <a:pt x="20738" y="24413"/>
                      <a:pt x="20176" y="25304"/>
                    </a:cubicBezTo>
                    <a:cubicBezTo>
                      <a:pt x="18896" y="25367"/>
                      <a:pt x="15624" y="25528"/>
                      <a:pt x="7236" y="25938"/>
                    </a:cubicBezTo>
                    <a:cubicBezTo>
                      <a:pt x="7166" y="26228"/>
                      <a:pt x="7094" y="26526"/>
                      <a:pt x="7032" y="26816"/>
                    </a:cubicBezTo>
                    <a:lnTo>
                      <a:pt x="19619" y="26205"/>
                    </a:lnTo>
                    <a:lnTo>
                      <a:pt x="19619" y="26205"/>
                    </a:lnTo>
                    <a:cubicBezTo>
                      <a:pt x="18990" y="27230"/>
                      <a:pt x="18375" y="28261"/>
                      <a:pt x="17746" y="29273"/>
                    </a:cubicBezTo>
                    <a:cubicBezTo>
                      <a:pt x="16658" y="29321"/>
                      <a:pt x="13822" y="29465"/>
                      <a:pt x="6425" y="29825"/>
                    </a:cubicBezTo>
                    <a:cubicBezTo>
                      <a:pt x="6363" y="30115"/>
                      <a:pt x="6296" y="30414"/>
                      <a:pt x="6234" y="30704"/>
                    </a:cubicBezTo>
                    <a:lnTo>
                      <a:pt x="17171" y="30173"/>
                    </a:lnTo>
                    <a:lnTo>
                      <a:pt x="17171" y="30173"/>
                    </a:lnTo>
                    <a:cubicBezTo>
                      <a:pt x="16961" y="30494"/>
                      <a:pt x="16752" y="30815"/>
                      <a:pt x="16533" y="31132"/>
                    </a:cubicBezTo>
                    <a:cubicBezTo>
                      <a:pt x="16034" y="31872"/>
                      <a:pt x="15507" y="32576"/>
                      <a:pt x="14945" y="33259"/>
                    </a:cubicBezTo>
                    <a:cubicBezTo>
                      <a:pt x="14005" y="33303"/>
                      <a:pt x="11575" y="33420"/>
                      <a:pt x="5302" y="33727"/>
                    </a:cubicBezTo>
                    <a:cubicBezTo>
                      <a:pt x="5172" y="34025"/>
                      <a:pt x="5034" y="34324"/>
                      <a:pt x="4892" y="34614"/>
                    </a:cubicBezTo>
                    <a:lnTo>
                      <a:pt x="14165" y="34163"/>
                    </a:lnTo>
                    <a:lnTo>
                      <a:pt x="14165" y="34163"/>
                    </a:lnTo>
                    <a:cubicBezTo>
                      <a:pt x="13929" y="34431"/>
                      <a:pt x="13688" y="34690"/>
                      <a:pt x="13439" y="34945"/>
                    </a:cubicBezTo>
                    <a:cubicBezTo>
                      <a:pt x="12694" y="35729"/>
                      <a:pt x="11941" y="36501"/>
                      <a:pt x="11196" y="37285"/>
                    </a:cubicBezTo>
                    <a:cubicBezTo>
                      <a:pt x="10416" y="37326"/>
                      <a:pt x="8378" y="37423"/>
                      <a:pt x="3081" y="37686"/>
                    </a:cubicBezTo>
                    <a:cubicBezTo>
                      <a:pt x="2890" y="37980"/>
                      <a:pt x="2702" y="38283"/>
                      <a:pt x="2515" y="38583"/>
                    </a:cubicBezTo>
                    <a:cubicBezTo>
                      <a:pt x="2515" y="38583"/>
                      <a:pt x="2519" y="38583"/>
                      <a:pt x="10344" y="38199"/>
                    </a:cubicBezTo>
                    <a:lnTo>
                      <a:pt x="10344" y="38199"/>
                    </a:lnTo>
                    <a:cubicBezTo>
                      <a:pt x="10237" y="38315"/>
                      <a:pt x="10130" y="38427"/>
                      <a:pt x="10028" y="38542"/>
                    </a:cubicBezTo>
                    <a:cubicBezTo>
                      <a:pt x="9207" y="39439"/>
                      <a:pt x="8413" y="40357"/>
                      <a:pt x="7647" y="41306"/>
                    </a:cubicBezTo>
                    <a:cubicBezTo>
                      <a:pt x="7059" y="41338"/>
                      <a:pt x="5421" y="41419"/>
                      <a:pt x="883" y="41637"/>
                    </a:cubicBezTo>
                    <a:cubicBezTo>
                      <a:pt x="758" y="41927"/>
                      <a:pt x="651" y="42221"/>
                      <a:pt x="552" y="42520"/>
                    </a:cubicBezTo>
                    <a:lnTo>
                      <a:pt x="6942" y="42212"/>
                    </a:lnTo>
                    <a:lnTo>
                      <a:pt x="6942" y="42212"/>
                    </a:lnTo>
                    <a:cubicBezTo>
                      <a:pt x="6184" y="43201"/>
                      <a:pt x="5462" y="44232"/>
                      <a:pt x="4793" y="45298"/>
                    </a:cubicBezTo>
                    <a:cubicBezTo>
                      <a:pt x="4405" y="45315"/>
                      <a:pt x="3281" y="45368"/>
                      <a:pt x="31" y="45529"/>
                    </a:cubicBezTo>
                    <a:cubicBezTo>
                      <a:pt x="13" y="45815"/>
                      <a:pt x="0" y="46105"/>
                      <a:pt x="0" y="46399"/>
                    </a:cubicBezTo>
                    <a:lnTo>
                      <a:pt x="4254" y="46189"/>
                    </a:lnTo>
                    <a:lnTo>
                      <a:pt x="4254" y="46189"/>
                    </a:lnTo>
                    <a:cubicBezTo>
                      <a:pt x="4182" y="46309"/>
                      <a:pt x="4111" y="46430"/>
                      <a:pt x="4044" y="46555"/>
                    </a:cubicBezTo>
                    <a:cubicBezTo>
                      <a:pt x="3544" y="47424"/>
                      <a:pt x="3081" y="48325"/>
                      <a:pt x="2657" y="49248"/>
                    </a:cubicBezTo>
                    <a:cubicBezTo>
                      <a:pt x="2457" y="49261"/>
                      <a:pt x="1855" y="49288"/>
                      <a:pt x="54" y="49377"/>
                    </a:cubicBezTo>
                    <a:cubicBezTo>
                      <a:pt x="67" y="49667"/>
                      <a:pt x="85" y="49947"/>
                      <a:pt x="103" y="50242"/>
                    </a:cubicBezTo>
                    <a:lnTo>
                      <a:pt x="2270" y="50130"/>
                    </a:lnTo>
                    <a:lnTo>
                      <a:pt x="2270" y="50130"/>
                    </a:lnTo>
                    <a:cubicBezTo>
                      <a:pt x="1846" y="51120"/>
                      <a:pt x="1476" y="52137"/>
                      <a:pt x="1151" y="53172"/>
                    </a:cubicBezTo>
                    <a:cubicBezTo>
                      <a:pt x="1093" y="53176"/>
                      <a:pt x="900" y="53180"/>
                      <a:pt x="281" y="53207"/>
                    </a:cubicBezTo>
                    <a:cubicBezTo>
                      <a:pt x="295" y="53501"/>
                      <a:pt x="307" y="53787"/>
                      <a:pt x="326" y="54077"/>
                    </a:cubicBezTo>
                    <a:lnTo>
                      <a:pt x="887" y="54050"/>
                    </a:lnTo>
                    <a:lnTo>
                      <a:pt x="887" y="54050"/>
                    </a:lnTo>
                    <a:cubicBezTo>
                      <a:pt x="696" y="54723"/>
                      <a:pt x="526" y="55401"/>
                      <a:pt x="379" y="56088"/>
                    </a:cubicBezTo>
                    <a:cubicBezTo>
                      <a:pt x="892" y="54014"/>
                      <a:pt x="1601" y="52021"/>
                      <a:pt x="2484" y="50130"/>
                    </a:cubicBezTo>
                    <a:cubicBezTo>
                      <a:pt x="2528" y="50474"/>
                      <a:pt x="2649" y="51312"/>
                      <a:pt x="2933" y="53386"/>
                    </a:cubicBezTo>
                    <a:cubicBezTo>
                      <a:pt x="3174" y="53149"/>
                      <a:pt x="3415" y="52922"/>
                      <a:pt x="3661" y="52686"/>
                    </a:cubicBezTo>
                    <a:lnTo>
                      <a:pt x="3116" y="48842"/>
                    </a:lnTo>
                    <a:cubicBezTo>
                      <a:pt x="3491" y="48128"/>
                      <a:pt x="3888" y="47424"/>
                      <a:pt x="4307" y="46742"/>
                    </a:cubicBezTo>
                    <a:cubicBezTo>
                      <a:pt x="4655" y="46181"/>
                      <a:pt x="5016" y="45627"/>
                      <a:pt x="5390" y="45084"/>
                    </a:cubicBezTo>
                    <a:cubicBezTo>
                      <a:pt x="5462" y="45605"/>
                      <a:pt x="5654" y="46965"/>
                      <a:pt x="6153" y="50515"/>
                    </a:cubicBezTo>
                    <a:cubicBezTo>
                      <a:pt x="6390" y="50327"/>
                      <a:pt x="6639" y="50144"/>
                      <a:pt x="6889" y="49966"/>
                    </a:cubicBezTo>
                    <a:lnTo>
                      <a:pt x="6073" y="44134"/>
                    </a:lnTo>
                    <a:cubicBezTo>
                      <a:pt x="6827" y="43113"/>
                      <a:pt x="7629" y="42131"/>
                      <a:pt x="8463" y="41186"/>
                    </a:cubicBezTo>
                    <a:cubicBezTo>
                      <a:pt x="8557" y="41851"/>
                      <a:pt x="8806" y="43630"/>
                      <a:pt x="9471" y="48401"/>
                    </a:cubicBezTo>
                    <a:cubicBezTo>
                      <a:pt x="9720" y="48276"/>
                      <a:pt x="9983" y="48151"/>
                      <a:pt x="10237" y="48035"/>
                    </a:cubicBezTo>
                    <a:lnTo>
                      <a:pt x="9172" y="40397"/>
                    </a:lnTo>
                    <a:cubicBezTo>
                      <a:pt x="9600" y="39929"/>
                      <a:pt x="10037" y="39470"/>
                      <a:pt x="10483" y="39015"/>
                    </a:cubicBezTo>
                    <a:cubicBezTo>
                      <a:pt x="10858" y="38631"/>
                      <a:pt x="11232" y="38252"/>
                      <a:pt x="11615" y="37878"/>
                    </a:cubicBezTo>
                    <a:cubicBezTo>
                      <a:pt x="11727" y="38694"/>
                      <a:pt x="12039" y="40905"/>
                      <a:pt x="12877" y="46916"/>
                    </a:cubicBezTo>
                    <a:cubicBezTo>
                      <a:pt x="13136" y="46809"/>
                      <a:pt x="13394" y="46698"/>
                      <a:pt x="13653" y="46590"/>
                    </a:cubicBezTo>
                    <a:lnTo>
                      <a:pt x="12333" y="37174"/>
                    </a:lnTo>
                    <a:cubicBezTo>
                      <a:pt x="12885" y="36634"/>
                      <a:pt x="13439" y="36095"/>
                      <a:pt x="13996" y="35546"/>
                    </a:cubicBezTo>
                    <a:cubicBezTo>
                      <a:pt x="14264" y="35287"/>
                      <a:pt x="14527" y="35020"/>
                      <a:pt x="14790" y="34748"/>
                    </a:cubicBezTo>
                    <a:cubicBezTo>
                      <a:pt x="14928" y="35720"/>
                      <a:pt x="15293" y="38328"/>
                      <a:pt x="16270" y="45306"/>
                    </a:cubicBezTo>
                    <a:cubicBezTo>
                      <a:pt x="16524" y="45154"/>
                      <a:pt x="16774" y="45008"/>
                      <a:pt x="17019" y="44856"/>
                    </a:cubicBezTo>
                    <a:lnTo>
                      <a:pt x="15503" y="33990"/>
                    </a:lnTo>
                    <a:cubicBezTo>
                      <a:pt x="16141" y="33290"/>
                      <a:pt x="16752" y="32558"/>
                      <a:pt x="17318" y="31796"/>
                    </a:cubicBezTo>
                    <a:cubicBezTo>
                      <a:pt x="17514" y="31547"/>
                      <a:pt x="17701" y="31292"/>
                      <a:pt x="17888" y="31033"/>
                    </a:cubicBezTo>
                    <a:cubicBezTo>
                      <a:pt x="18058" y="32264"/>
                      <a:pt x="18491" y="35332"/>
                      <a:pt x="19565" y="43019"/>
                    </a:cubicBezTo>
                    <a:cubicBezTo>
                      <a:pt x="19810" y="42823"/>
                      <a:pt x="20051" y="42613"/>
                      <a:pt x="20296" y="42403"/>
                    </a:cubicBezTo>
                    <a:lnTo>
                      <a:pt x="18571" y="30076"/>
                    </a:lnTo>
                    <a:cubicBezTo>
                      <a:pt x="19360" y="28942"/>
                      <a:pt x="20118" y="27796"/>
                      <a:pt x="20894" y="26673"/>
                    </a:cubicBezTo>
                    <a:cubicBezTo>
                      <a:pt x="21094" y="28127"/>
                      <a:pt x="21585" y="31622"/>
                      <a:pt x="22762" y="40036"/>
                    </a:cubicBezTo>
                    <a:cubicBezTo>
                      <a:pt x="22998" y="39787"/>
                      <a:pt x="23234" y="39528"/>
                      <a:pt x="23471" y="39269"/>
                    </a:cubicBezTo>
                    <a:lnTo>
                      <a:pt x="21576" y="25701"/>
                    </a:lnTo>
                    <a:cubicBezTo>
                      <a:pt x="22067" y="25010"/>
                      <a:pt x="22570" y="24337"/>
                      <a:pt x="23101" y="23686"/>
                    </a:cubicBezTo>
                    <a:cubicBezTo>
                      <a:pt x="23372" y="23338"/>
                      <a:pt x="23654" y="23003"/>
                      <a:pt x="23948" y="22678"/>
                    </a:cubicBezTo>
                    <a:cubicBezTo>
                      <a:pt x="24158" y="24185"/>
                      <a:pt x="24662" y="27796"/>
                      <a:pt x="25879" y="36460"/>
                    </a:cubicBezTo>
                    <a:cubicBezTo>
                      <a:pt x="26111" y="36175"/>
                      <a:pt x="26347" y="35889"/>
                      <a:pt x="26574" y="35600"/>
                    </a:cubicBezTo>
                    <a:lnTo>
                      <a:pt x="24662" y="21925"/>
                    </a:lnTo>
                    <a:cubicBezTo>
                      <a:pt x="25442" y="21131"/>
                      <a:pt x="26280" y="20396"/>
                      <a:pt x="27145" y="19690"/>
                    </a:cubicBezTo>
                    <a:cubicBezTo>
                      <a:pt x="27350" y="21162"/>
                      <a:pt x="27832" y="24586"/>
                      <a:pt x="28942" y="32545"/>
                    </a:cubicBezTo>
                    <a:cubicBezTo>
                      <a:pt x="29178" y="32247"/>
                      <a:pt x="29406" y="31948"/>
                      <a:pt x="29638" y="31649"/>
                    </a:cubicBezTo>
                    <a:lnTo>
                      <a:pt x="27881" y="19102"/>
                    </a:lnTo>
                    <a:cubicBezTo>
                      <a:pt x="28679" y="18478"/>
                      <a:pt x="29495" y="17867"/>
                      <a:pt x="30320" y="17252"/>
                    </a:cubicBezTo>
                    <a:cubicBezTo>
                      <a:pt x="30351" y="17229"/>
                      <a:pt x="30382" y="17208"/>
                      <a:pt x="30408" y="17185"/>
                    </a:cubicBezTo>
                    <a:cubicBezTo>
                      <a:pt x="30610" y="18620"/>
                      <a:pt x="31050" y="21760"/>
                      <a:pt x="32009" y="28617"/>
                    </a:cubicBezTo>
                    <a:cubicBezTo>
                      <a:pt x="32241" y="28331"/>
                      <a:pt x="32474" y="28051"/>
                      <a:pt x="32705" y="27770"/>
                    </a:cubicBezTo>
                    <a:lnTo>
                      <a:pt x="31149" y="16623"/>
                    </a:lnTo>
                    <a:cubicBezTo>
                      <a:pt x="31996" y="15977"/>
                      <a:pt x="32843" y="15308"/>
                      <a:pt x="33664" y="14590"/>
                    </a:cubicBezTo>
                    <a:cubicBezTo>
                      <a:pt x="33865" y="16039"/>
                      <a:pt x="34279" y="18995"/>
                      <a:pt x="35122" y="25028"/>
                    </a:cubicBezTo>
                    <a:cubicBezTo>
                      <a:pt x="35358" y="24779"/>
                      <a:pt x="35594" y="24538"/>
                      <a:pt x="35839" y="24297"/>
                    </a:cubicBezTo>
                    <a:lnTo>
                      <a:pt x="34390" y="13934"/>
                    </a:lnTo>
                    <a:cubicBezTo>
                      <a:pt x="35251" y="13136"/>
                      <a:pt x="36063" y="12280"/>
                      <a:pt x="36829" y="11397"/>
                    </a:cubicBezTo>
                    <a:cubicBezTo>
                      <a:pt x="37053" y="12967"/>
                      <a:pt x="37471" y="15986"/>
                      <a:pt x="38288" y="21795"/>
                    </a:cubicBezTo>
                    <a:cubicBezTo>
                      <a:pt x="38524" y="21542"/>
                      <a:pt x="38761" y="21287"/>
                      <a:pt x="38996" y="21028"/>
                    </a:cubicBezTo>
                    <a:lnTo>
                      <a:pt x="37534" y="10573"/>
                    </a:lnTo>
                    <a:cubicBezTo>
                      <a:pt x="37583" y="10510"/>
                      <a:pt x="37637" y="10452"/>
                      <a:pt x="37685" y="10390"/>
                    </a:cubicBezTo>
                    <a:cubicBezTo>
                      <a:pt x="38452" y="9458"/>
                      <a:pt x="39189" y="8508"/>
                      <a:pt x="39911" y="7559"/>
                    </a:cubicBezTo>
                    <a:cubicBezTo>
                      <a:pt x="40142" y="9244"/>
                      <a:pt x="40584" y="12374"/>
                      <a:pt x="41395" y="18184"/>
                    </a:cubicBezTo>
                    <a:cubicBezTo>
                      <a:pt x="41627" y="17881"/>
                      <a:pt x="41854" y="17568"/>
                      <a:pt x="42082" y="17252"/>
                    </a:cubicBezTo>
                    <a:lnTo>
                      <a:pt x="40597" y="6645"/>
                    </a:lnTo>
                    <a:cubicBezTo>
                      <a:pt x="40655" y="6564"/>
                      <a:pt x="40714" y="6489"/>
                      <a:pt x="40771" y="6413"/>
                    </a:cubicBezTo>
                    <a:cubicBezTo>
                      <a:pt x="41827" y="5003"/>
                      <a:pt x="42514" y="4094"/>
                      <a:pt x="42955" y="3505"/>
                    </a:cubicBezTo>
                    <a:cubicBezTo>
                      <a:pt x="43192" y="5182"/>
                      <a:pt x="43611" y="8170"/>
                      <a:pt x="44352" y="13479"/>
                    </a:cubicBezTo>
                    <a:cubicBezTo>
                      <a:pt x="44570" y="13043"/>
                      <a:pt x="44784" y="12592"/>
                      <a:pt x="44980" y="12129"/>
                    </a:cubicBezTo>
                    <a:lnTo>
                      <a:pt x="43647" y="2591"/>
                    </a:lnTo>
                    <a:lnTo>
                      <a:pt x="43768" y="2431"/>
                    </a:lnTo>
                    <a:cubicBezTo>
                      <a:pt x="43785" y="2404"/>
                      <a:pt x="43803" y="2381"/>
                      <a:pt x="43821" y="2360"/>
                    </a:cubicBezTo>
                    <a:cubicBezTo>
                      <a:pt x="43241" y="1472"/>
                      <a:pt x="42581" y="656"/>
                      <a:pt x="41788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0"/>
              <p:cNvSpPr/>
              <p:nvPr/>
            </p:nvSpPr>
            <p:spPr>
              <a:xfrm>
                <a:off x="1048109" y="77686"/>
                <a:ext cx="666843" cy="789424"/>
              </a:xfrm>
              <a:custGeom>
                <a:rect b="b" l="l" r="r" t="t"/>
                <a:pathLst>
                  <a:path extrusionOk="0" h="24852" w="20993">
                    <a:moveTo>
                      <a:pt x="4706" y="1"/>
                    </a:moveTo>
                    <a:cubicBezTo>
                      <a:pt x="3982" y="1"/>
                      <a:pt x="3179" y="229"/>
                      <a:pt x="2270" y="765"/>
                    </a:cubicBezTo>
                    <a:cubicBezTo>
                      <a:pt x="1120" y="1447"/>
                      <a:pt x="228" y="2646"/>
                      <a:pt x="152" y="3980"/>
                    </a:cubicBezTo>
                    <a:cubicBezTo>
                      <a:pt x="0" y="6561"/>
                      <a:pt x="2595" y="8300"/>
                      <a:pt x="4205" y="10320"/>
                    </a:cubicBezTo>
                    <a:cubicBezTo>
                      <a:pt x="5163" y="11524"/>
                      <a:pt x="5810" y="12946"/>
                      <a:pt x="6773" y="14146"/>
                    </a:cubicBezTo>
                    <a:cubicBezTo>
                      <a:pt x="7460" y="15006"/>
                      <a:pt x="8298" y="15733"/>
                      <a:pt x="9132" y="16459"/>
                    </a:cubicBezTo>
                    <a:cubicBezTo>
                      <a:pt x="13006" y="19826"/>
                      <a:pt x="16208" y="22983"/>
                      <a:pt x="20992" y="24851"/>
                    </a:cubicBezTo>
                    <a:cubicBezTo>
                      <a:pt x="20859" y="24802"/>
                      <a:pt x="19276" y="16509"/>
                      <a:pt x="18865" y="15613"/>
                    </a:cubicBezTo>
                    <a:cubicBezTo>
                      <a:pt x="17706" y="13089"/>
                      <a:pt x="16507" y="10503"/>
                      <a:pt x="14492" y="8590"/>
                    </a:cubicBezTo>
                    <a:cubicBezTo>
                      <a:pt x="14376" y="8479"/>
                      <a:pt x="14255" y="8367"/>
                      <a:pt x="14130" y="8256"/>
                    </a:cubicBezTo>
                    <a:cubicBezTo>
                      <a:pt x="13252" y="7489"/>
                      <a:pt x="12284" y="6820"/>
                      <a:pt x="11464" y="5991"/>
                    </a:cubicBezTo>
                    <a:cubicBezTo>
                      <a:pt x="9315" y="3816"/>
                      <a:pt x="7669" y="1"/>
                      <a:pt x="470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0"/>
              <p:cNvSpPr/>
              <p:nvPr/>
            </p:nvSpPr>
            <p:spPr>
              <a:xfrm>
                <a:off x="1063547" y="134673"/>
                <a:ext cx="18297" cy="153012"/>
              </a:xfrm>
              <a:custGeom>
                <a:rect b="b" l="l" r="r" t="t"/>
                <a:pathLst>
                  <a:path extrusionOk="0" h="4817" w="576">
                    <a:moveTo>
                      <a:pt x="576" y="1"/>
                    </a:moveTo>
                    <a:lnTo>
                      <a:pt x="576" y="1"/>
                    </a:lnTo>
                    <a:cubicBezTo>
                      <a:pt x="380" y="237"/>
                      <a:pt x="205" y="492"/>
                      <a:pt x="67" y="759"/>
                    </a:cubicBezTo>
                    <a:lnTo>
                      <a:pt x="0" y="3960"/>
                    </a:lnTo>
                    <a:cubicBezTo>
                      <a:pt x="134" y="4254"/>
                      <a:pt x="294" y="4540"/>
                      <a:pt x="477" y="4816"/>
                    </a:cubicBezTo>
                    <a:lnTo>
                      <a:pt x="576" y="1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0"/>
              <p:cNvSpPr/>
              <p:nvPr/>
            </p:nvSpPr>
            <p:spPr>
              <a:xfrm>
                <a:off x="1083527" y="98842"/>
                <a:ext cx="629995" cy="763440"/>
              </a:xfrm>
              <a:custGeom>
                <a:rect b="b" l="l" r="r" t="t"/>
                <a:pathLst>
                  <a:path extrusionOk="0" h="24034" w="19833">
                    <a:moveTo>
                      <a:pt x="1324" y="1"/>
                    </a:moveTo>
                    <a:cubicBezTo>
                      <a:pt x="1270" y="32"/>
                      <a:pt x="1222" y="59"/>
                      <a:pt x="1169" y="90"/>
                    </a:cubicBezTo>
                    <a:cubicBezTo>
                      <a:pt x="731" y="349"/>
                      <a:pt x="330" y="684"/>
                      <a:pt x="0" y="1067"/>
                    </a:cubicBezTo>
                    <a:cubicBezTo>
                      <a:pt x="125" y="1209"/>
                      <a:pt x="254" y="1352"/>
                      <a:pt x="383" y="1490"/>
                    </a:cubicBezTo>
                    <a:cubicBezTo>
                      <a:pt x="762" y="1905"/>
                      <a:pt x="1173" y="2297"/>
                      <a:pt x="1597" y="2663"/>
                    </a:cubicBezTo>
                    <a:lnTo>
                      <a:pt x="1490" y="7893"/>
                    </a:lnTo>
                    <a:cubicBezTo>
                      <a:pt x="1645" y="8058"/>
                      <a:pt x="1811" y="8228"/>
                      <a:pt x="1971" y="8397"/>
                    </a:cubicBezTo>
                    <a:cubicBezTo>
                      <a:pt x="2029" y="5477"/>
                      <a:pt x="2060" y="3907"/>
                      <a:pt x="2078" y="3065"/>
                    </a:cubicBezTo>
                    <a:cubicBezTo>
                      <a:pt x="2640" y="3519"/>
                      <a:pt x="3197" y="3933"/>
                      <a:pt x="3732" y="4353"/>
                    </a:cubicBezTo>
                    <a:lnTo>
                      <a:pt x="3612" y="10368"/>
                    </a:lnTo>
                    <a:cubicBezTo>
                      <a:pt x="3772" y="10609"/>
                      <a:pt x="3933" y="10858"/>
                      <a:pt x="4085" y="11103"/>
                    </a:cubicBezTo>
                    <a:cubicBezTo>
                      <a:pt x="4160" y="7425"/>
                      <a:pt x="4200" y="5623"/>
                      <a:pt x="4219" y="4745"/>
                    </a:cubicBezTo>
                    <a:cubicBezTo>
                      <a:pt x="4597" y="5061"/>
                      <a:pt x="4958" y="5387"/>
                      <a:pt x="5283" y="5734"/>
                    </a:cubicBezTo>
                    <a:cubicBezTo>
                      <a:pt x="5493" y="5954"/>
                      <a:pt x="5685" y="6185"/>
                      <a:pt x="5863" y="6426"/>
                    </a:cubicBezTo>
                    <a:lnTo>
                      <a:pt x="5717" y="13556"/>
                    </a:lnTo>
                    <a:cubicBezTo>
                      <a:pt x="5872" y="13743"/>
                      <a:pt x="6028" y="13921"/>
                      <a:pt x="6198" y="14099"/>
                    </a:cubicBezTo>
                    <a:cubicBezTo>
                      <a:pt x="6279" y="10095"/>
                      <a:pt x="6322" y="8111"/>
                      <a:pt x="6341" y="7126"/>
                    </a:cubicBezTo>
                    <a:cubicBezTo>
                      <a:pt x="6390" y="7206"/>
                      <a:pt x="6439" y="7286"/>
                      <a:pt x="6483" y="7366"/>
                    </a:cubicBezTo>
                    <a:cubicBezTo>
                      <a:pt x="6835" y="7964"/>
                      <a:pt x="7156" y="8607"/>
                      <a:pt x="7513" y="9249"/>
                    </a:cubicBezTo>
                    <a:cubicBezTo>
                      <a:pt x="7656" y="9502"/>
                      <a:pt x="7803" y="9757"/>
                      <a:pt x="7964" y="10011"/>
                    </a:cubicBezTo>
                    <a:lnTo>
                      <a:pt x="7847" y="15642"/>
                    </a:lnTo>
                    <a:cubicBezTo>
                      <a:pt x="7901" y="15696"/>
                      <a:pt x="7959" y="15745"/>
                      <a:pt x="8017" y="15793"/>
                    </a:cubicBezTo>
                    <a:cubicBezTo>
                      <a:pt x="8119" y="15883"/>
                      <a:pt x="8222" y="15976"/>
                      <a:pt x="8329" y="16066"/>
                    </a:cubicBezTo>
                    <a:cubicBezTo>
                      <a:pt x="8396" y="12953"/>
                      <a:pt x="8423" y="11447"/>
                      <a:pt x="8440" y="10716"/>
                    </a:cubicBezTo>
                    <a:cubicBezTo>
                      <a:pt x="8534" y="10849"/>
                      <a:pt x="8633" y="10978"/>
                      <a:pt x="8734" y="11107"/>
                    </a:cubicBezTo>
                    <a:cubicBezTo>
                      <a:pt x="9168" y="11642"/>
                      <a:pt x="9623" y="12155"/>
                      <a:pt x="10082" y="12659"/>
                    </a:cubicBezTo>
                    <a:lnTo>
                      <a:pt x="9983" y="17519"/>
                    </a:lnTo>
                    <a:cubicBezTo>
                      <a:pt x="10144" y="17662"/>
                      <a:pt x="10304" y="17800"/>
                      <a:pt x="10465" y="17943"/>
                    </a:cubicBezTo>
                    <a:cubicBezTo>
                      <a:pt x="10523" y="15036"/>
                      <a:pt x="10549" y="13747"/>
                      <a:pt x="10563" y="13172"/>
                    </a:cubicBezTo>
                    <a:cubicBezTo>
                      <a:pt x="10928" y="13556"/>
                      <a:pt x="11298" y="13935"/>
                      <a:pt x="11664" y="14318"/>
                    </a:cubicBezTo>
                    <a:lnTo>
                      <a:pt x="12208" y="14871"/>
                    </a:lnTo>
                    <a:lnTo>
                      <a:pt x="12115" y="19357"/>
                    </a:lnTo>
                    <a:cubicBezTo>
                      <a:pt x="12280" y="19491"/>
                      <a:pt x="12436" y="19624"/>
                      <a:pt x="12601" y="19753"/>
                    </a:cubicBezTo>
                    <a:cubicBezTo>
                      <a:pt x="12659" y="17007"/>
                      <a:pt x="12681" y="15852"/>
                      <a:pt x="12690" y="15365"/>
                    </a:cubicBezTo>
                    <a:cubicBezTo>
                      <a:pt x="13078" y="15758"/>
                      <a:pt x="13609" y="16302"/>
                      <a:pt x="14335" y="17046"/>
                    </a:cubicBezTo>
                    <a:lnTo>
                      <a:pt x="14255" y="21037"/>
                    </a:lnTo>
                    <a:cubicBezTo>
                      <a:pt x="14416" y="21153"/>
                      <a:pt x="14576" y="21273"/>
                      <a:pt x="14737" y="21385"/>
                    </a:cubicBezTo>
                    <a:cubicBezTo>
                      <a:pt x="14790" y="18911"/>
                      <a:pt x="14813" y="17929"/>
                      <a:pt x="14821" y="17542"/>
                    </a:cubicBezTo>
                    <a:cubicBezTo>
                      <a:pt x="15374" y="18117"/>
                      <a:pt x="15927" y="18701"/>
                      <a:pt x="16462" y="19298"/>
                    </a:cubicBezTo>
                    <a:lnTo>
                      <a:pt x="16400" y="22469"/>
                    </a:lnTo>
                    <a:cubicBezTo>
                      <a:pt x="16560" y="22567"/>
                      <a:pt x="16721" y="22656"/>
                      <a:pt x="16881" y="22754"/>
                    </a:cubicBezTo>
                    <a:cubicBezTo>
                      <a:pt x="16921" y="20819"/>
                      <a:pt x="16935" y="20100"/>
                      <a:pt x="16943" y="19838"/>
                    </a:cubicBezTo>
                    <a:cubicBezTo>
                      <a:pt x="17157" y="20083"/>
                      <a:pt x="17367" y="20328"/>
                      <a:pt x="17577" y="20578"/>
                    </a:cubicBezTo>
                    <a:cubicBezTo>
                      <a:pt x="17924" y="20997"/>
                      <a:pt x="18264" y="21421"/>
                      <a:pt x="18585" y="21862"/>
                    </a:cubicBezTo>
                    <a:lnTo>
                      <a:pt x="18548" y="23615"/>
                    </a:lnTo>
                    <a:cubicBezTo>
                      <a:pt x="18709" y="23695"/>
                      <a:pt x="18869" y="23766"/>
                      <a:pt x="19034" y="23837"/>
                    </a:cubicBezTo>
                    <a:cubicBezTo>
                      <a:pt x="19052" y="22946"/>
                      <a:pt x="19057" y="22652"/>
                      <a:pt x="19061" y="22557"/>
                    </a:cubicBezTo>
                    <a:cubicBezTo>
                      <a:pt x="19361" y="23026"/>
                      <a:pt x="19637" y="23512"/>
                      <a:pt x="19832" y="24033"/>
                    </a:cubicBezTo>
                    <a:cubicBezTo>
                      <a:pt x="19824" y="24002"/>
                      <a:pt x="19815" y="23971"/>
                      <a:pt x="19806" y="23931"/>
                    </a:cubicBezTo>
                    <a:cubicBezTo>
                      <a:pt x="19596" y="23338"/>
                      <a:pt x="19293" y="22771"/>
                      <a:pt x="18968" y="22232"/>
                    </a:cubicBezTo>
                    <a:cubicBezTo>
                      <a:pt x="18919" y="22156"/>
                      <a:pt x="18869" y="22076"/>
                      <a:pt x="18820" y="22000"/>
                    </a:cubicBezTo>
                    <a:lnTo>
                      <a:pt x="18820" y="22000"/>
                    </a:lnTo>
                    <a:lnTo>
                      <a:pt x="19373" y="22041"/>
                    </a:lnTo>
                    <a:cubicBezTo>
                      <a:pt x="19338" y="21880"/>
                      <a:pt x="19307" y="21715"/>
                      <a:pt x="19266" y="21545"/>
                    </a:cubicBezTo>
                    <a:cubicBezTo>
                      <a:pt x="18812" y="21510"/>
                      <a:pt x="18589" y="21492"/>
                      <a:pt x="18478" y="21483"/>
                    </a:cubicBezTo>
                    <a:cubicBezTo>
                      <a:pt x="18237" y="21135"/>
                      <a:pt x="17987" y="20792"/>
                      <a:pt x="17729" y="20458"/>
                    </a:cubicBezTo>
                    <a:cubicBezTo>
                      <a:pt x="17536" y="20203"/>
                      <a:pt x="17340" y="19950"/>
                      <a:pt x="17140" y="19699"/>
                    </a:cubicBezTo>
                    <a:lnTo>
                      <a:pt x="17140" y="19699"/>
                    </a:lnTo>
                    <a:lnTo>
                      <a:pt x="18906" y="19829"/>
                    </a:lnTo>
                    <a:cubicBezTo>
                      <a:pt x="18869" y="19664"/>
                      <a:pt x="18838" y="19495"/>
                      <a:pt x="18799" y="19330"/>
                    </a:cubicBezTo>
                    <a:cubicBezTo>
                      <a:pt x="17541" y="19236"/>
                      <a:pt x="16970" y="19196"/>
                      <a:pt x="16716" y="19178"/>
                    </a:cubicBezTo>
                    <a:cubicBezTo>
                      <a:pt x="16212" y="18567"/>
                      <a:pt x="15700" y="17970"/>
                      <a:pt x="15182" y="17377"/>
                    </a:cubicBezTo>
                    <a:lnTo>
                      <a:pt x="15182" y="17377"/>
                    </a:lnTo>
                    <a:lnTo>
                      <a:pt x="18433" y="17613"/>
                    </a:lnTo>
                    <a:cubicBezTo>
                      <a:pt x="18392" y="17448"/>
                      <a:pt x="18357" y="17279"/>
                      <a:pt x="18317" y="17114"/>
                    </a:cubicBezTo>
                    <a:cubicBezTo>
                      <a:pt x="16091" y="16953"/>
                      <a:pt x="15134" y="16882"/>
                      <a:pt x="14718" y="16851"/>
                    </a:cubicBezTo>
                    <a:cubicBezTo>
                      <a:pt x="14478" y="16583"/>
                      <a:pt x="14010" y="16061"/>
                      <a:pt x="13100" y="15044"/>
                    </a:cubicBezTo>
                    <a:lnTo>
                      <a:pt x="13100" y="15044"/>
                    </a:lnTo>
                    <a:lnTo>
                      <a:pt x="17898" y="15402"/>
                    </a:lnTo>
                    <a:cubicBezTo>
                      <a:pt x="17844" y="15188"/>
                      <a:pt x="17791" y="15036"/>
                      <a:pt x="17750" y="14947"/>
                    </a:cubicBezTo>
                    <a:cubicBezTo>
                      <a:pt x="17746" y="14929"/>
                      <a:pt x="17733" y="14911"/>
                      <a:pt x="17729" y="14893"/>
                    </a:cubicBezTo>
                    <a:cubicBezTo>
                      <a:pt x="14554" y="14661"/>
                      <a:pt x="13202" y="14558"/>
                      <a:pt x="12632" y="14519"/>
                    </a:cubicBezTo>
                    <a:cubicBezTo>
                      <a:pt x="12463" y="14332"/>
                      <a:pt x="12284" y="14130"/>
                      <a:pt x="12092" y="13916"/>
                    </a:cubicBezTo>
                    <a:cubicBezTo>
                      <a:pt x="11740" y="13519"/>
                      <a:pt x="11388" y="13118"/>
                      <a:pt x="11035" y="12713"/>
                    </a:cubicBezTo>
                    <a:lnTo>
                      <a:pt x="11035" y="12713"/>
                    </a:lnTo>
                    <a:lnTo>
                      <a:pt x="16908" y="13145"/>
                    </a:lnTo>
                    <a:cubicBezTo>
                      <a:pt x="16823" y="12976"/>
                      <a:pt x="16739" y="12807"/>
                      <a:pt x="16653" y="12637"/>
                    </a:cubicBezTo>
                    <a:cubicBezTo>
                      <a:pt x="12886" y="12360"/>
                      <a:pt x="11276" y="12241"/>
                      <a:pt x="10590" y="12191"/>
                    </a:cubicBezTo>
                    <a:cubicBezTo>
                      <a:pt x="10162" y="11683"/>
                      <a:pt x="9747" y="11165"/>
                      <a:pt x="9364" y="10635"/>
                    </a:cubicBezTo>
                    <a:cubicBezTo>
                      <a:pt x="9306" y="10559"/>
                      <a:pt x="9248" y="10479"/>
                      <a:pt x="9195" y="10399"/>
                    </a:cubicBezTo>
                    <a:lnTo>
                      <a:pt x="9195" y="10399"/>
                    </a:lnTo>
                    <a:lnTo>
                      <a:pt x="15690" y="10881"/>
                    </a:lnTo>
                    <a:cubicBezTo>
                      <a:pt x="15583" y="10702"/>
                      <a:pt x="15476" y="10533"/>
                      <a:pt x="15365" y="10363"/>
                    </a:cubicBezTo>
                    <a:cubicBezTo>
                      <a:pt x="11303" y="10064"/>
                      <a:pt x="9591" y="9940"/>
                      <a:pt x="8868" y="9886"/>
                    </a:cubicBezTo>
                    <a:cubicBezTo>
                      <a:pt x="8547" y="9333"/>
                      <a:pt x="8280" y="8740"/>
                      <a:pt x="8008" y="8138"/>
                    </a:cubicBezTo>
                    <a:lnTo>
                      <a:pt x="8008" y="8138"/>
                    </a:lnTo>
                    <a:lnTo>
                      <a:pt x="14014" y="8580"/>
                    </a:lnTo>
                    <a:cubicBezTo>
                      <a:pt x="13850" y="8397"/>
                      <a:pt x="13679" y="8218"/>
                      <a:pt x="13506" y="8049"/>
                    </a:cubicBezTo>
                    <a:cubicBezTo>
                      <a:pt x="10068" y="7794"/>
                      <a:pt x="8499" y="7679"/>
                      <a:pt x="7781" y="7625"/>
                    </a:cubicBezTo>
                    <a:cubicBezTo>
                      <a:pt x="7664" y="7372"/>
                      <a:pt x="7544" y="7113"/>
                      <a:pt x="7415" y="6858"/>
                    </a:cubicBezTo>
                    <a:cubicBezTo>
                      <a:pt x="7254" y="6528"/>
                      <a:pt x="7071" y="6199"/>
                      <a:pt x="6871" y="5874"/>
                    </a:cubicBezTo>
                    <a:lnTo>
                      <a:pt x="6871" y="5874"/>
                    </a:lnTo>
                    <a:lnTo>
                      <a:pt x="11321" y="6199"/>
                    </a:lnTo>
                    <a:cubicBezTo>
                      <a:pt x="11111" y="6024"/>
                      <a:pt x="10901" y="5851"/>
                      <a:pt x="10701" y="5664"/>
                    </a:cubicBezTo>
                    <a:cubicBezTo>
                      <a:pt x="8446" y="5499"/>
                      <a:pt x="7205" y="5405"/>
                      <a:pt x="6524" y="5356"/>
                    </a:cubicBezTo>
                    <a:cubicBezTo>
                      <a:pt x="6421" y="5213"/>
                      <a:pt x="6310" y="5071"/>
                      <a:pt x="6198" y="4937"/>
                    </a:cubicBezTo>
                    <a:cubicBezTo>
                      <a:pt x="5783" y="4429"/>
                      <a:pt x="5328" y="3974"/>
                      <a:pt x="4869" y="3550"/>
                    </a:cubicBezTo>
                    <a:lnTo>
                      <a:pt x="4869" y="3550"/>
                    </a:lnTo>
                    <a:lnTo>
                      <a:pt x="9100" y="3862"/>
                    </a:lnTo>
                    <a:lnTo>
                      <a:pt x="9100" y="3862"/>
                    </a:lnTo>
                    <a:lnTo>
                      <a:pt x="8699" y="3341"/>
                    </a:lnTo>
                    <a:cubicBezTo>
                      <a:pt x="6448" y="3176"/>
                      <a:pt x="5096" y="3073"/>
                      <a:pt x="4281" y="3015"/>
                    </a:cubicBezTo>
                    <a:cubicBezTo>
                      <a:pt x="3853" y="2631"/>
                      <a:pt x="3429" y="2266"/>
                      <a:pt x="3032" y="1892"/>
                    </a:cubicBezTo>
                    <a:cubicBezTo>
                      <a:pt x="2783" y="1659"/>
                      <a:pt x="2546" y="1423"/>
                      <a:pt x="2319" y="1182"/>
                    </a:cubicBezTo>
                    <a:lnTo>
                      <a:pt x="2319" y="1182"/>
                    </a:lnTo>
                    <a:lnTo>
                      <a:pt x="7304" y="1552"/>
                    </a:lnTo>
                    <a:cubicBezTo>
                      <a:pt x="7147" y="1365"/>
                      <a:pt x="6991" y="1192"/>
                      <a:pt x="6831" y="1022"/>
                    </a:cubicBezTo>
                    <a:cubicBezTo>
                      <a:pt x="4223" y="830"/>
                      <a:pt x="2715" y="719"/>
                      <a:pt x="1850" y="657"/>
                    </a:cubicBezTo>
                    <a:cubicBezTo>
                      <a:pt x="1774" y="567"/>
                      <a:pt x="1704" y="482"/>
                      <a:pt x="1632" y="394"/>
                    </a:cubicBezTo>
                    <a:cubicBezTo>
                      <a:pt x="1529" y="264"/>
                      <a:pt x="1422" y="135"/>
                      <a:pt x="1324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0"/>
              <p:cNvSpPr/>
              <p:nvPr/>
            </p:nvSpPr>
            <p:spPr>
              <a:xfrm>
                <a:off x="570237" y="-76723"/>
                <a:ext cx="531174" cy="725290"/>
              </a:xfrm>
              <a:custGeom>
                <a:rect b="b" l="l" r="r" t="t"/>
                <a:pathLst>
                  <a:path extrusionOk="0" h="22833" w="16722">
                    <a:moveTo>
                      <a:pt x="10902" y="1"/>
                    </a:moveTo>
                    <a:cubicBezTo>
                      <a:pt x="10599" y="1"/>
                      <a:pt x="10297" y="44"/>
                      <a:pt x="10006" y="138"/>
                    </a:cubicBezTo>
                    <a:cubicBezTo>
                      <a:pt x="7938" y="807"/>
                      <a:pt x="7366" y="3375"/>
                      <a:pt x="6274" y="5247"/>
                    </a:cubicBezTo>
                    <a:cubicBezTo>
                      <a:pt x="5623" y="6366"/>
                      <a:pt x="4705" y="7307"/>
                      <a:pt x="4058" y="8426"/>
                    </a:cubicBezTo>
                    <a:cubicBezTo>
                      <a:pt x="3594" y="9228"/>
                      <a:pt x="3277" y="10102"/>
                      <a:pt x="2966" y="10977"/>
                    </a:cubicBezTo>
                    <a:cubicBezTo>
                      <a:pt x="1503" y="15043"/>
                      <a:pt x="9" y="18517"/>
                      <a:pt x="1" y="22832"/>
                    </a:cubicBezTo>
                    <a:cubicBezTo>
                      <a:pt x="1" y="22711"/>
                      <a:pt x="6016" y="18949"/>
                      <a:pt x="6595" y="18351"/>
                    </a:cubicBezTo>
                    <a:cubicBezTo>
                      <a:pt x="8218" y="16675"/>
                      <a:pt x="9877" y="14945"/>
                      <a:pt x="10764" y="12782"/>
                    </a:cubicBezTo>
                    <a:cubicBezTo>
                      <a:pt x="10817" y="12658"/>
                      <a:pt x="10867" y="12528"/>
                      <a:pt x="10916" y="12395"/>
                    </a:cubicBezTo>
                    <a:cubicBezTo>
                      <a:pt x="11250" y="11475"/>
                      <a:pt x="11478" y="10512"/>
                      <a:pt x="11879" y="9617"/>
                    </a:cubicBezTo>
                    <a:cubicBezTo>
                      <a:pt x="13185" y="6696"/>
                      <a:pt x="16721" y="3610"/>
                      <a:pt x="13172" y="819"/>
                    </a:cubicBezTo>
                    <a:cubicBezTo>
                      <a:pt x="12529" y="313"/>
                      <a:pt x="11712" y="1"/>
                      <a:pt x="10902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0"/>
              <p:cNvSpPr/>
              <p:nvPr/>
            </p:nvSpPr>
            <p:spPr>
              <a:xfrm>
                <a:off x="570808" y="-70116"/>
                <a:ext cx="449729" cy="716142"/>
              </a:xfrm>
              <a:custGeom>
                <a:rect b="b" l="l" r="r" t="t"/>
                <a:pathLst>
                  <a:path extrusionOk="0" h="22545" w="14158">
                    <a:moveTo>
                      <a:pt x="12044" y="0"/>
                    </a:moveTo>
                    <a:cubicBezTo>
                      <a:pt x="11968" y="144"/>
                      <a:pt x="11896" y="286"/>
                      <a:pt x="11830" y="428"/>
                    </a:cubicBezTo>
                    <a:cubicBezTo>
                      <a:pt x="11620" y="856"/>
                      <a:pt x="11437" y="1298"/>
                      <a:pt x="11281" y="1739"/>
                    </a:cubicBezTo>
                    <a:lnTo>
                      <a:pt x="7148" y="3247"/>
                    </a:lnTo>
                    <a:cubicBezTo>
                      <a:pt x="7068" y="3425"/>
                      <a:pt x="6983" y="3603"/>
                      <a:pt x="6898" y="3777"/>
                    </a:cubicBezTo>
                    <a:cubicBezTo>
                      <a:pt x="9208" y="2935"/>
                      <a:pt x="10447" y="2484"/>
                      <a:pt x="11112" y="2239"/>
                    </a:cubicBezTo>
                    <a:lnTo>
                      <a:pt x="11112" y="2239"/>
                    </a:lnTo>
                    <a:cubicBezTo>
                      <a:pt x="10924" y="2814"/>
                      <a:pt x="10773" y="3381"/>
                      <a:pt x="10603" y="3929"/>
                    </a:cubicBezTo>
                    <a:lnTo>
                      <a:pt x="5854" y="5663"/>
                    </a:lnTo>
                    <a:cubicBezTo>
                      <a:pt x="5716" y="5863"/>
                      <a:pt x="5570" y="6065"/>
                      <a:pt x="5422" y="6260"/>
                    </a:cubicBezTo>
                    <a:cubicBezTo>
                      <a:pt x="8329" y="5200"/>
                      <a:pt x="9752" y="4682"/>
                      <a:pt x="10447" y="4428"/>
                    </a:cubicBezTo>
                    <a:lnTo>
                      <a:pt x="10447" y="4428"/>
                    </a:lnTo>
                    <a:cubicBezTo>
                      <a:pt x="10313" y="4820"/>
                      <a:pt x="10171" y="5204"/>
                      <a:pt x="9997" y="5565"/>
                    </a:cubicBezTo>
                    <a:cubicBezTo>
                      <a:pt x="9890" y="5793"/>
                      <a:pt x="9766" y="6015"/>
                      <a:pt x="9632" y="6229"/>
                    </a:cubicBezTo>
                    <a:lnTo>
                      <a:pt x="4000" y="8289"/>
                    </a:lnTo>
                    <a:cubicBezTo>
                      <a:pt x="3901" y="8468"/>
                      <a:pt x="3808" y="8646"/>
                      <a:pt x="3719" y="8829"/>
                    </a:cubicBezTo>
                    <a:cubicBezTo>
                      <a:pt x="6881" y="7674"/>
                      <a:pt x="8449" y="7104"/>
                      <a:pt x="9225" y="6818"/>
                    </a:cubicBezTo>
                    <a:lnTo>
                      <a:pt x="9225" y="6818"/>
                    </a:lnTo>
                    <a:cubicBezTo>
                      <a:pt x="9181" y="6880"/>
                      <a:pt x="9132" y="6939"/>
                      <a:pt x="9083" y="7001"/>
                    </a:cubicBezTo>
                    <a:cubicBezTo>
                      <a:pt x="8722" y="7460"/>
                      <a:pt x="8316" y="7906"/>
                      <a:pt x="7924" y="8384"/>
                    </a:cubicBezTo>
                    <a:cubicBezTo>
                      <a:pt x="7768" y="8571"/>
                      <a:pt x="7611" y="8767"/>
                      <a:pt x="7459" y="8967"/>
                    </a:cubicBezTo>
                    <a:lnTo>
                      <a:pt x="3010" y="10594"/>
                    </a:lnTo>
                    <a:cubicBezTo>
                      <a:pt x="2988" y="10652"/>
                      <a:pt x="2965" y="10711"/>
                      <a:pt x="2948" y="10769"/>
                    </a:cubicBezTo>
                    <a:cubicBezTo>
                      <a:pt x="2907" y="10880"/>
                      <a:pt x="2868" y="10991"/>
                      <a:pt x="2827" y="11103"/>
                    </a:cubicBezTo>
                    <a:cubicBezTo>
                      <a:pt x="5288" y="10203"/>
                      <a:pt x="6479" y="9765"/>
                      <a:pt x="7054" y="9555"/>
                    </a:cubicBezTo>
                    <a:lnTo>
                      <a:pt x="7054" y="9555"/>
                    </a:lnTo>
                    <a:cubicBezTo>
                      <a:pt x="6978" y="9672"/>
                      <a:pt x="6907" y="9787"/>
                      <a:pt x="6840" y="9908"/>
                    </a:cubicBezTo>
                    <a:cubicBezTo>
                      <a:pt x="6550" y="10411"/>
                      <a:pt x="6282" y="10920"/>
                      <a:pt x="6033" y="11433"/>
                    </a:cubicBezTo>
                    <a:lnTo>
                      <a:pt x="2195" y="12837"/>
                    </a:lnTo>
                    <a:cubicBezTo>
                      <a:pt x="2131" y="13006"/>
                      <a:pt x="2069" y="13176"/>
                      <a:pt x="2007" y="13346"/>
                    </a:cubicBezTo>
                    <a:cubicBezTo>
                      <a:pt x="4303" y="12508"/>
                      <a:pt x="5325" y="12133"/>
                      <a:pt x="5779" y="11968"/>
                    </a:cubicBezTo>
                    <a:lnTo>
                      <a:pt x="5779" y="11968"/>
                    </a:lnTo>
                    <a:cubicBezTo>
                      <a:pt x="5587" y="12370"/>
                      <a:pt x="5400" y="12775"/>
                      <a:pt x="5218" y="13181"/>
                    </a:cubicBezTo>
                    <a:lnTo>
                      <a:pt x="4945" y="13774"/>
                    </a:lnTo>
                    <a:lnTo>
                      <a:pt x="1405" y="15072"/>
                    </a:lnTo>
                    <a:cubicBezTo>
                      <a:pt x="1347" y="15236"/>
                      <a:pt x="1294" y="15401"/>
                      <a:pt x="1240" y="15570"/>
                    </a:cubicBezTo>
                    <a:cubicBezTo>
                      <a:pt x="3411" y="14777"/>
                      <a:pt x="4321" y="14442"/>
                      <a:pt x="4709" y="14304"/>
                    </a:cubicBezTo>
                    <a:lnTo>
                      <a:pt x="4709" y="14304"/>
                    </a:lnTo>
                    <a:cubicBezTo>
                      <a:pt x="4517" y="14728"/>
                      <a:pt x="4255" y="15307"/>
                      <a:pt x="3893" y="16105"/>
                    </a:cubicBezTo>
                    <a:lnTo>
                      <a:pt x="736" y="17256"/>
                    </a:lnTo>
                    <a:cubicBezTo>
                      <a:pt x="696" y="17420"/>
                      <a:pt x="651" y="17581"/>
                      <a:pt x="611" y="17742"/>
                    </a:cubicBezTo>
                    <a:cubicBezTo>
                      <a:pt x="2569" y="17029"/>
                      <a:pt x="3345" y="16747"/>
                      <a:pt x="3652" y="16636"/>
                    </a:cubicBezTo>
                    <a:lnTo>
                      <a:pt x="3652" y="16636"/>
                    </a:lnTo>
                    <a:cubicBezTo>
                      <a:pt x="3366" y="17247"/>
                      <a:pt x="3077" y="17858"/>
                      <a:pt x="2773" y="18460"/>
                    </a:cubicBezTo>
                    <a:lnTo>
                      <a:pt x="268" y="19373"/>
                    </a:lnTo>
                    <a:cubicBezTo>
                      <a:pt x="242" y="19530"/>
                      <a:pt x="219" y="19682"/>
                      <a:pt x="192" y="19842"/>
                    </a:cubicBezTo>
                    <a:cubicBezTo>
                      <a:pt x="1722" y="19280"/>
                      <a:pt x="2288" y="19075"/>
                      <a:pt x="2497" y="18999"/>
                    </a:cubicBezTo>
                    <a:lnTo>
                      <a:pt x="2497" y="18999"/>
                    </a:lnTo>
                    <a:cubicBezTo>
                      <a:pt x="2372" y="19240"/>
                      <a:pt x="2243" y="19486"/>
                      <a:pt x="2109" y="19721"/>
                    </a:cubicBezTo>
                    <a:cubicBezTo>
                      <a:pt x="1891" y="20122"/>
                      <a:pt x="1660" y="20520"/>
                      <a:pt x="1409" y="20904"/>
                    </a:cubicBezTo>
                    <a:lnTo>
                      <a:pt x="28" y="21407"/>
                    </a:lnTo>
                    <a:cubicBezTo>
                      <a:pt x="14" y="21559"/>
                      <a:pt x="5" y="21706"/>
                      <a:pt x="1" y="21857"/>
                    </a:cubicBezTo>
                    <a:cubicBezTo>
                      <a:pt x="705" y="21599"/>
                      <a:pt x="937" y="21514"/>
                      <a:pt x="1012" y="21487"/>
                    </a:cubicBezTo>
                    <a:lnTo>
                      <a:pt x="1012" y="21487"/>
                    </a:lnTo>
                    <a:cubicBezTo>
                      <a:pt x="736" y="21867"/>
                      <a:pt x="437" y="22227"/>
                      <a:pt x="90" y="22544"/>
                    </a:cubicBezTo>
                    <a:cubicBezTo>
                      <a:pt x="112" y="22526"/>
                      <a:pt x="135" y="22513"/>
                      <a:pt x="161" y="22491"/>
                    </a:cubicBezTo>
                    <a:cubicBezTo>
                      <a:pt x="567" y="22147"/>
                      <a:pt x="915" y="21737"/>
                      <a:pt x="1240" y="21314"/>
                    </a:cubicBezTo>
                    <a:cubicBezTo>
                      <a:pt x="1285" y="21256"/>
                      <a:pt x="1329" y="21193"/>
                      <a:pt x="1374" y="21131"/>
                    </a:cubicBezTo>
                    <a:lnTo>
                      <a:pt x="1512" y="21577"/>
                    </a:lnTo>
                    <a:cubicBezTo>
                      <a:pt x="1623" y="21501"/>
                      <a:pt x="1748" y="21421"/>
                      <a:pt x="1868" y="21340"/>
                    </a:cubicBezTo>
                    <a:cubicBezTo>
                      <a:pt x="1757" y="20974"/>
                      <a:pt x="1703" y="20791"/>
                      <a:pt x="1677" y="20702"/>
                    </a:cubicBezTo>
                    <a:cubicBezTo>
                      <a:pt x="1874" y="20408"/>
                      <a:pt x="2065" y="20110"/>
                      <a:pt x="2252" y="19807"/>
                    </a:cubicBezTo>
                    <a:cubicBezTo>
                      <a:pt x="2395" y="19575"/>
                      <a:pt x="2528" y="19342"/>
                      <a:pt x="2666" y="19111"/>
                    </a:cubicBezTo>
                    <a:lnTo>
                      <a:pt x="3099" y="20538"/>
                    </a:lnTo>
                    <a:cubicBezTo>
                      <a:pt x="3220" y="20457"/>
                      <a:pt x="3340" y="20381"/>
                      <a:pt x="3461" y="20301"/>
                    </a:cubicBezTo>
                    <a:cubicBezTo>
                      <a:pt x="3152" y="19285"/>
                      <a:pt x="3010" y="18826"/>
                      <a:pt x="2948" y="18620"/>
                    </a:cubicBezTo>
                    <a:cubicBezTo>
                      <a:pt x="3273" y="18041"/>
                      <a:pt x="3580" y="17457"/>
                      <a:pt x="3889" y="16868"/>
                    </a:cubicBezTo>
                    <a:lnTo>
                      <a:pt x="4691" y="19490"/>
                    </a:lnTo>
                    <a:lnTo>
                      <a:pt x="5052" y="19249"/>
                    </a:lnTo>
                    <a:cubicBezTo>
                      <a:pt x="4500" y="17457"/>
                      <a:pt x="4263" y="16681"/>
                      <a:pt x="4160" y="16346"/>
                    </a:cubicBezTo>
                    <a:cubicBezTo>
                      <a:pt x="4294" y="16074"/>
                      <a:pt x="4562" y="15548"/>
                      <a:pt x="5084" y="14527"/>
                    </a:cubicBezTo>
                    <a:lnTo>
                      <a:pt x="6265" y="18397"/>
                    </a:lnTo>
                    <a:cubicBezTo>
                      <a:pt x="6416" y="18286"/>
                      <a:pt x="6519" y="18202"/>
                      <a:pt x="6577" y="18143"/>
                    </a:cubicBezTo>
                    <a:cubicBezTo>
                      <a:pt x="6591" y="18130"/>
                      <a:pt x="6599" y="18116"/>
                      <a:pt x="6613" y="18107"/>
                    </a:cubicBezTo>
                    <a:cubicBezTo>
                      <a:pt x="5828" y="15548"/>
                      <a:pt x="5494" y="14461"/>
                      <a:pt x="5351" y="14002"/>
                    </a:cubicBezTo>
                    <a:cubicBezTo>
                      <a:pt x="5444" y="13814"/>
                      <a:pt x="5547" y="13613"/>
                      <a:pt x="5658" y="13395"/>
                    </a:cubicBezTo>
                    <a:cubicBezTo>
                      <a:pt x="5864" y="12998"/>
                      <a:pt x="6068" y="12596"/>
                      <a:pt x="6278" y="12199"/>
                    </a:cubicBezTo>
                    <a:lnTo>
                      <a:pt x="7732" y="16930"/>
                    </a:lnTo>
                    <a:cubicBezTo>
                      <a:pt x="7839" y="16815"/>
                      <a:pt x="7946" y="16694"/>
                      <a:pt x="8053" y="16578"/>
                    </a:cubicBezTo>
                    <a:cubicBezTo>
                      <a:pt x="7121" y="13541"/>
                      <a:pt x="6724" y="12244"/>
                      <a:pt x="6555" y="11691"/>
                    </a:cubicBezTo>
                    <a:cubicBezTo>
                      <a:pt x="6823" y="11201"/>
                      <a:pt x="7103" y="10720"/>
                      <a:pt x="7397" y="10251"/>
                    </a:cubicBezTo>
                    <a:cubicBezTo>
                      <a:pt x="7442" y="10184"/>
                      <a:pt x="7486" y="10117"/>
                      <a:pt x="7531" y="10051"/>
                    </a:cubicBezTo>
                    <a:lnTo>
                      <a:pt x="9136" y="15290"/>
                    </a:lnTo>
                    <a:cubicBezTo>
                      <a:pt x="9243" y="15152"/>
                      <a:pt x="9342" y="15018"/>
                      <a:pt x="9439" y="14875"/>
                    </a:cubicBezTo>
                    <a:cubicBezTo>
                      <a:pt x="8436" y="11598"/>
                      <a:pt x="8013" y="10220"/>
                      <a:pt x="7834" y="9641"/>
                    </a:cubicBezTo>
                    <a:cubicBezTo>
                      <a:pt x="8173" y="9221"/>
                      <a:pt x="8552" y="8829"/>
                      <a:pt x="8945" y="8432"/>
                    </a:cubicBezTo>
                    <a:lnTo>
                      <a:pt x="10429" y="13270"/>
                    </a:lnTo>
                    <a:cubicBezTo>
                      <a:pt x="10519" y="13087"/>
                      <a:pt x="10608" y="12899"/>
                      <a:pt x="10688" y="12712"/>
                    </a:cubicBezTo>
                    <a:cubicBezTo>
                      <a:pt x="9840" y="9939"/>
                      <a:pt x="9449" y="8678"/>
                      <a:pt x="9274" y="8098"/>
                    </a:cubicBezTo>
                    <a:cubicBezTo>
                      <a:pt x="9439" y="7929"/>
                      <a:pt x="9605" y="7754"/>
                      <a:pt x="9766" y="7576"/>
                    </a:cubicBezTo>
                    <a:cubicBezTo>
                      <a:pt x="9974" y="7353"/>
                      <a:pt x="10180" y="7108"/>
                      <a:pt x="10371" y="6849"/>
                    </a:cubicBezTo>
                    <a:lnTo>
                      <a:pt x="11468" y="10438"/>
                    </a:lnTo>
                    <a:cubicBezTo>
                      <a:pt x="11544" y="10220"/>
                      <a:pt x="11620" y="10001"/>
                      <a:pt x="11705" y="9787"/>
                    </a:cubicBezTo>
                    <a:cubicBezTo>
                      <a:pt x="11143" y="7968"/>
                      <a:pt x="10840" y="6970"/>
                      <a:pt x="10670" y="6421"/>
                    </a:cubicBezTo>
                    <a:cubicBezTo>
                      <a:pt x="10750" y="6297"/>
                      <a:pt x="10826" y="6167"/>
                      <a:pt x="10902" y="6038"/>
                    </a:cubicBezTo>
                    <a:cubicBezTo>
                      <a:pt x="11170" y="5561"/>
                      <a:pt x="11388" y="5066"/>
                      <a:pt x="11585" y="4575"/>
                    </a:cubicBezTo>
                    <a:lnTo>
                      <a:pt x="12628" y="7982"/>
                    </a:lnTo>
                    <a:cubicBezTo>
                      <a:pt x="12721" y="7826"/>
                      <a:pt x="12820" y="7670"/>
                      <a:pt x="12913" y="7509"/>
                    </a:cubicBezTo>
                    <a:cubicBezTo>
                      <a:pt x="12361" y="5699"/>
                      <a:pt x="12026" y="4606"/>
                      <a:pt x="11820" y="3951"/>
                    </a:cubicBezTo>
                    <a:cubicBezTo>
                      <a:pt x="11990" y="3501"/>
                      <a:pt x="12151" y="3054"/>
                      <a:pt x="12320" y="2626"/>
                    </a:cubicBezTo>
                    <a:cubicBezTo>
                      <a:pt x="12427" y="2364"/>
                      <a:pt x="12538" y="2105"/>
                      <a:pt x="12659" y="1856"/>
                    </a:cubicBezTo>
                    <a:lnTo>
                      <a:pt x="13890" y="5873"/>
                    </a:lnTo>
                    <a:cubicBezTo>
                      <a:pt x="13987" y="5694"/>
                      <a:pt x="14077" y="5516"/>
                      <a:pt x="14157" y="5342"/>
                    </a:cubicBezTo>
                    <a:cubicBezTo>
                      <a:pt x="13515" y="3237"/>
                      <a:pt x="13145" y="2025"/>
                      <a:pt x="12931" y="1325"/>
                    </a:cubicBezTo>
                    <a:cubicBezTo>
                      <a:pt x="12976" y="1241"/>
                      <a:pt x="13020" y="1160"/>
                      <a:pt x="13069" y="1075"/>
                    </a:cubicBezTo>
                    <a:cubicBezTo>
                      <a:pt x="13136" y="955"/>
                      <a:pt x="13207" y="834"/>
                      <a:pt x="13283" y="714"/>
                    </a:cubicBezTo>
                    <a:cubicBezTo>
                      <a:pt x="13243" y="683"/>
                      <a:pt x="13203" y="652"/>
                      <a:pt x="13163" y="620"/>
                    </a:cubicBezTo>
                    <a:cubicBezTo>
                      <a:pt x="12828" y="352"/>
                      <a:pt x="12445" y="144"/>
                      <a:pt x="12044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0"/>
              <p:cNvSpPr/>
              <p:nvPr/>
            </p:nvSpPr>
            <p:spPr>
              <a:xfrm>
                <a:off x="1822858" y="-182183"/>
                <a:ext cx="981253" cy="1239216"/>
              </a:xfrm>
              <a:custGeom>
                <a:rect b="b" l="l" r="r" t="t"/>
                <a:pathLst>
                  <a:path extrusionOk="0" h="39012" w="30891">
                    <a:moveTo>
                      <a:pt x="10133" y="0"/>
                    </a:moveTo>
                    <a:cubicBezTo>
                      <a:pt x="8627" y="0"/>
                      <a:pt x="7118" y="634"/>
                      <a:pt x="5970" y="1633"/>
                    </a:cubicBezTo>
                    <a:cubicBezTo>
                      <a:pt x="0" y="6819"/>
                      <a:pt x="6447" y="11912"/>
                      <a:pt x="8985" y="16914"/>
                    </a:cubicBezTo>
                    <a:cubicBezTo>
                      <a:pt x="9756" y="18443"/>
                      <a:pt x="10238" y="20106"/>
                      <a:pt x="10907" y="21689"/>
                    </a:cubicBezTo>
                    <a:cubicBezTo>
                      <a:pt x="11000" y="21912"/>
                      <a:pt x="11098" y="22135"/>
                      <a:pt x="11201" y="22349"/>
                    </a:cubicBezTo>
                    <a:cubicBezTo>
                      <a:pt x="12934" y="26054"/>
                      <a:pt x="15990" y="28939"/>
                      <a:pt x="18972" y="31735"/>
                    </a:cubicBezTo>
                    <a:cubicBezTo>
                      <a:pt x="20033" y="32729"/>
                      <a:pt x="30877" y="38802"/>
                      <a:pt x="30891" y="39012"/>
                    </a:cubicBezTo>
                    <a:cubicBezTo>
                      <a:pt x="30502" y="31458"/>
                      <a:pt x="27591" y="25510"/>
                      <a:pt x="24693" y="18528"/>
                    </a:cubicBezTo>
                    <a:cubicBezTo>
                      <a:pt x="24069" y="17030"/>
                      <a:pt x="23440" y="15523"/>
                      <a:pt x="22561" y="14159"/>
                    </a:cubicBezTo>
                    <a:cubicBezTo>
                      <a:pt x="21335" y="12259"/>
                      <a:pt x="19649" y="10685"/>
                      <a:pt x="18414" y="8790"/>
                    </a:cubicBezTo>
                    <a:cubicBezTo>
                      <a:pt x="16342" y="5602"/>
                      <a:pt x="15120" y="1166"/>
                      <a:pt x="11450" y="171"/>
                    </a:cubicBezTo>
                    <a:cubicBezTo>
                      <a:pt x="11018" y="55"/>
                      <a:pt x="10575" y="0"/>
                      <a:pt x="10133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0"/>
              <p:cNvSpPr/>
              <p:nvPr/>
            </p:nvSpPr>
            <p:spPr>
              <a:xfrm>
                <a:off x="1969421" y="-167285"/>
                <a:ext cx="831576" cy="1220221"/>
              </a:xfrm>
              <a:custGeom>
                <a:rect b="b" l="l" r="r" t="t"/>
                <a:pathLst>
                  <a:path extrusionOk="0" h="38414" w="26179">
                    <a:moveTo>
                      <a:pt x="3247" y="1"/>
                    </a:moveTo>
                    <a:cubicBezTo>
                      <a:pt x="2551" y="281"/>
                      <a:pt x="1900" y="688"/>
                      <a:pt x="1338" y="1174"/>
                    </a:cubicBezTo>
                    <a:cubicBezTo>
                      <a:pt x="1272" y="1236"/>
                      <a:pt x="1204" y="1294"/>
                      <a:pt x="1138" y="1351"/>
                    </a:cubicBezTo>
                    <a:cubicBezTo>
                      <a:pt x="1276" y="1557"/>
                      <a:pt x="1410" y="1758"/>
                      <a:pt x="1543" y="1967"/>
                    </a:cubicBezTo>
                    <a:cubicBezTo>
                      <a:pt x="1632" y="2106"/>
                      <a:pt x="1722" y="2248"/>
                      <a:pt x="1807" y="2391"/>
                    </a:cubicBezTo>
                    <a:cubicBezTo>
                      <a:pt x="1494" y="3631"/>
                      <a:pt x="946" y="5784"/>
                      <a:pt x="0" y="9521"/>
                    </a:cubicBezTo>
                    <a:cubicBezTo>
                      <a:pt x="157" y="9819"/>
                      <a:pt x="331" y="10126"/>
                      <a:pt x="514" y="10426"/>
                    </a:cubicBezTo>
                    <a:lnTo>
                      <a:pt x="2324" y="3296"/>
                    </a:lnTo>
                    <a:cubicBezTo>
                      <a:pt x="2556" y="3724"/>
                      <a:pt x="2774" y="4166"/>
                      <a:pt x="2984" y="4621"/>
                    </a:cubicBezTo>
                    <a:cubicBezTo>
                      <a:pt x="3318" y="5351"/>
                      <a:pt x="3634" y="6113"/>
                      <a:pt x="3969" y="6889"/>
                    </a:cubicBezTo>
                    <a:cubicBezTo>
                      <a:pt x="3671" y="8053"/>
                      <a:pt x="3180" y="9988"/>
                      <a:pt x="2364" y="13212"/>
                    </a:cubicBezTo>
                    <a:cubicBezTo>
                      <a:pt x="2547" y="13480"/>
                      <a:pt x="2729" y="13747"/>
                      <a:pt x="2903" y="14011"/>
                    </a:cubicBezTo>
                    <a:lnTo>
                      <a:pt x="4441" y="7959"/>
                    </a:lnTo>
                    <a:cubicBezTo>
                      <a:pt x="4821" y="8803"/>
                      <a:pt x="5244" y="9650"/>
                      <a:pt x="5757" y="10461"/>
                    </a:cubicBezTo>
                    <a:cubicBezTo>
                      <a:pt x="5896" y="10684"/>
                      <a:pt x="6042" y="10898"/>
                      <a:pt x="6194" y="11112"/>
                    </a:cubicBezTo>
                    <a:cubicBezTo>
                      <a:pt x="5949" y="12089"/>
                      <a:pt x="5499" y="13863"/>
                      <a:pt x="4678" y="17092"/>
                    </a:cubicBezTo>
                    <a:cubicBezTo>
                      <a:pt x="4843" y="17456"/>
                      <a:pt x="4994" y="17831"/>
                      <a:pt x="5137" y="18206"/>
                    </a:cubicBezTo>
                    <a:lnTo>
                      <a:pt x="6756" y="11838"/>
                    </a:lnTo>
                    <a:cubicBezTo>
                      <a:pt x="7112" y="12272"/>
                      <a:pt x="7491" y="12682"/>
                      <a:pt x="7875" y="13056"/>
                    </a:cubicBezTo>
                    <a:cubicBezTo>
                      <a:pt x="8174" y="13355"/>
                      <a:pt x="8477" y="13645"/>
                      <a:pt x="8781" y="13925"/>
                    </a:cubicBezTo>
                    <a:cubicBezTo>
                      <a:pt x="8522" y="14951"/>
                      <a:pt x="7951" y="17199"/>
                      <a:pt x="6698" y="22121"/>
                    </a:cubicBezTo>
                    <a:cubicBezTo>
                      <a:pt x="6859" y="22442"/>
                      <a:pt x="7028" y="22763"/>
                      <a:pt x="7206" y="23074"/>
                    </a:cubicBezTo>
                    <a:lnTo>
                      <a:pt x="9386" y="14483"/>
                    </a:lnTo>
                    <a:cubicBezTo>
                      <a:pt x="10104" y="15147"/>
                      <a:pt x="10804" y="15794"/>
                      <a:pt x="11429" y="16499"/>
                    </a:cubicBezTo>
                    <a:cubicBezTo>
                      <a:pt x="11166" y="17532"/>
                      <a:pt x="10546" y="19981"/>
                      <a:pt x="9069" y="25799"/>
                    </a:cubicBezTo>
                    <a:cubicBezTo>
                      <a:pt x="9252" y="26035"/>
                      <a:pt x="9440" y="26263"/>
                      <a:pt x="9637" y="26495"/>
                    </a:cubicBezTo>
                    <a:lnTo>
                      <a:pt x="11995" y="17194"/>
                    </a:lnTo>
                    <a:cubicBezTo>
                      <a:pt x="12080" y="17306"/>
                      <a:pt x="12164" y="17421"/>
                      <a:pt x="12244" y="17537"/>
                    </a:cubicBezTo>
                    <a:cubicBezTo>
                      <a:pt x="12806" y="18322"/>
                      <a:pt x="13333" y="19142"/>
                      <a:pt x="13845" y="19981"/>
                    </a:cubicBezTo>
                    <a:cubicBezTo>
                      <a:pt x="13596" y="20961"/>
                      <a:pt x="13012" y="23267"/>
                      <a:pt x="11643" y="28657"/>
                    </a:cubicBezTo>
                    <a:cubicBezTo>
                      <a:pt x="11839" y="28853"/>
                      <a:pt x="12035" y="29054"/>
                      <a:pt x="12236" y="29250"/>
                    </a:cubicBezTo>
                    <a:lnTo>
                      <a:pt x="14372" y="20850"/>
                    </a:lnTo>
                    <a:cubicBezTo>
                      <a:pt x="14773" y="21523"/>
                      <a:pt x="15165" y="22206"/>
                      <a:pt x="15557" y="22883"/>
                    </a:cubicBezTo>
                    <a:cubicBezTo>
                      <a:pt x="15767" y="23253"/>
                      <a:pt x="15963" y="23597"/>
                      <a:pt x="16146" y="23913"/>
                    </a:cubicBezTo>
                    <a:cubicBezTo>
                      <a:pt x="15936" y="24733"/>
                      <a:pt x="15450" y="26665"/>
                      <a:pt x="14296" y="31207"/>
                    </a:cubicBezTo>
                    <a:cubicBezTo>
                      <a:pt x="14318" y="31225"/>
                      <a:pt x="14335" y="31248"/>
                      <a:pt x="14358" y="31266"/>
                    </a:cubicBezTo>
                    <a:cubicBezTo>
                      <a:pt x="14461" y="31363"/>
                      <a:pt x="14652" y="31507"/>
                      <a:pt x="14920" y="31685"/>
                    </a:cubicBezTo>
                    <a:lnTo>
                      <a:pt x="16663" y="24819"/>
                    </a:lnTo>
                    <a:cubicBezTo>
                      <a:pt x="17657" y="26562"/>
                      <a:pt x="18171" y="27458"/>
                      <a:pt x="18433" y="27917"/>
                    </a:cubicBezTo>
                    <a:cubicBezTo>
                      <a:pt x="18282" y="28511"/>
                      <a:pt x="17930" y="29888"/>
                      <a:pt x="17122" y="33067"/>
                    </a:cubicBezTo>
                    <a:cubicBezTo>
                      <a:pt x="17332" y="33201"/>
                      <a:pt x="17550" y="33330"/>
                      <a:pt x="17769" y="33460"/>
                    </a:cubicBezTo>
                    <a:lnTo>
                      <a:pt x="18951" y="28809"/>
                    </a:lnTo>
                    <a:cubicBezTo>
                      <a:pt x="19535" y="29812"/>
                      <a:pt x="20132" y="30806"/>
                      <a:pt x="20747" y="31792"/>
                    </a:cubicBezTo>
                    <a:cubicBezTo>
                      <a:pt x="20653" y="32157"/>
                      <a:pt x="20449" y="32973"/>
                      <a:pt x="19990" y="34775"/>
                    </a:cubicBezTo>
                    <a:cubicBezTo>
                      <a:pt x="20208" y="34904"/>
                      <a:pt x="20426" y="35029"/>
                      <a:pt x="20640" y="35158"/>
                    </a:cubicBezTo>
                    <a:cubicBezTo>
                      <a:pt x="20640" y="35158"/>
                      <a:pt x="20640" y="35154"/>
                      <a:pt x="21283" y="32625"/>
                    </a:cubicBezTo>
                    <a:cubicBezTo>
                      <a:pt x="21536" y="33022"/>
                      <a:pt x="21799" y="33415"/>
                      <a:pt x="22063" y="33808"/>
                    </a:cubicBezTo>
                    <a:cubicBezTo>
                      <a:pt x="22415" y="34320"/>
                      <a:pt x="22776" y="34828"/>
                      <a:pt x="23151" y="35323"/>
                    </a:cubicBezTo>
                    <a:cubicBezTo>
                      <a:pt x="23110" y="35488"/>
                      <a:pt x="23030" y="35809"/>
                      <a:pt x="22865" y="36460"/>
                    </a:cubicBezTo>
                    <a:cubicBezTo>
                      <a:pt x="23088" y="36594"/>
                      <a:pt x="23307" y="36718"/>
                      <a:pt x="23512" y="36843"/>
                    </a:cubicBezTo>
                    <a:cubicBezTo>
                      <a:pt x="23512" y="36843"/>
                      <a:pt x="23512" y="36839"/>
                      <a:pt x="23713" y="36049"/>
                    </a:cubicBezTo>
                    <a:cubicBezTo>
                      <a:pt x="23797" y="36152"/>
                      <a:pt x="23882" y="36255"/>
                      <a:pt x="23966" y="36358"/>
                    </a:cubicBezTo>
                    <a:cubicBezTo>
                      <a:pt x="24569" y="37066"/>
                      <a:pt x="25215" y="37757"/>
                      <a:pt x="25950" y="38329"/>
                    </a:cubicBezTo>
                    <a:cubicBezTo>
                      <a:pt x="26000" y="38360"/>
                      <a:pt x="26040" y="38387"/>
                      <a:pt x="26080" y="38413"/>
                    </a:cubicBezTo>
                    <a:cubicBezTo>
                      <a:pt x="25442" y="37891"/>
                      <a:pt x="24890" y="37280"/>
                      <a:pt x="24377" y="36643"/>
                    </a:cubicBezTo>
                    <a:lnTo>
                      <a:pt x="24377" y="36643"/>
                    </a:lnTo>
                    <a:cubicBezTo>
                      <a:pt x="24511" y="36683"/>
                      <a:pt x="24921" y="36812"/>
                      <a:pt x="26178" y="37205"/>
                    </a:cubicBezTo>
                    <a:cubicBezTo>
                      <a:pt x="26156" y="36938"/>
                      <a:pt x="26129" y="36679"/>
                      <a:pt x="26098" y="36420"/>
                    </a:cubicBezTo>
                    <a:lnTo>
                      <a:pt x="23628" y="35654"/>
                    </a:lnTo>
                    <a:cubicBezTo>
                      <a:pt x="23164" y="35002"/>
                      <a:pt x="22727" y="34329"/>
                      <a:pt x="22308" y="33651"/>
                    </a:cubicBezTo>
                    <a:cubicBezTo>
                      <a:pt x="22054" y="33240"/>
                      <a:pt x="21809" y="32831"/>
                      <a:pt x="21563" y="32416"/>
                    </a:cubicBezTo>
                    <a:lnTo>
                      <a:pt x="21563" y="32416"/>
                    </a:lnTo>
                    <a:cubicBezTo>
                      <a:pt x="21937" y="32532"/>
                      <a:pt x="22945" y="32845"/>
                      <a:pt x="25670" y="33691"/>
                    </a:cubicBezTo>
                    <a:cubicBezTo>
                      <a:pt x="25612" y="33419"/>
                      <a:pt x="25554" y="33152"/>
                      <a:pt x="25496" y="32884"/>
                    </a:cubicBezTo>
                    <a:lnTo>
                      <a:pt x="21037" y="31493"/>
                    </a:lnTo>
                    <a:cubicBezTo>
                      <a:pt x="20453" y="30468"/>
                      <a:pt x="19896" y="29424"/>
                      <a:pt x="19348" y="28381"/>
                    </a:cubicBezTo>
                    <a:lnTo>
                      <a:pt x="19348" y="28381"/>
                    </a:lnTo>
                    <a:cubicBezTo>
                      <a:pt x="19896" y="28550"/>
                      <a:pt x="21278" y="28978"/>
                      <a:pt x="24756" y="30057"/>
                    </a:cubicBezTo>
                    <a:cubicBezTo>
                      <a:pt x="24672" y="29781"/>
                      <a:pt x="24582" y="29500"/>
                      <a:pt x="24497" y="29219"/>
                    </a:cubicBezTo>
                    <a:cubicBezTo>
                      <a:pt x="24497" y="29219"/>
                      <a:pt x="24493" y="29219"/>
                      <a:pt x="18883" y="27476"/>
                    </a:cubicBezTo>
                    <a:cubicBezTo>
                      <a:pt x="18179" y="26107"/>
                      <a:pt x="17671" y="25113"/>
                      <a:pt x="17301" y="24395"/>
                    </a:cubicBezTo>
                    <a:lnTo>
                      <a:pt x="17301" y="24395"/>
                    </a:lnTo>
                    <a:cubicBezTo>
                      <a:pt x="17983" y="24605"/>
                      <a:pt x="19610" y="25108"/>
                      <a:pt x="23476" y="26312"/>
                    </a:cubicBezTo>
                    <a:cubicBezTo>
                      <a:pt x="23369" y="26023"/>
                      <a:pt x="23258" y="25741"/>
                      <a:pt x="23147" y="25451"/>
                    </a:cubicBezTo>
                    <a:lnTo>
                      <a:pt x="16837" y="23490"/>
                    </a:lnTo>
                    <a:lnTo>
                      <a:pt x="16315" y="22473"/>
                    </a:lnTo>
                    <a:cubicBezTo>
                      <a:pt x="15954" y="21778"/>
                      <a:pt x="15597" y="21086"/>
                      <a:pt x="15228" y="20395"/>
                    </a:cubicBezTo>
                    <a:lnTo>
                      <a:pt x="15228" y="20395"/>
                    </a:lnTo>
                    <a:cubicBezTo>
                      <a:pt x="16035" y="20645"/>
                      <a:pt x="17854" y="21211"/>
                      <a:pt x="21937" y="22482"/>
                    </a:cubicBezTo>
                    <a:cubicBezTo>
                      <a:pt x="21818" y="22192"/>
                      <a:pt x="21697" y="21903"/>
                      <a:pt x="21573" y="21613"/>
                    </a:cubicBezTo>
                    <a:lnTo>
                      <a:pt x="14737" y="19485"/>
                    </a:lnTo>
                    <a:cubicBezTo>
                      <a:pt x="14251" y="18607"/>
                      <a:pt x="13747" y="17738"/>
                      <a:pt x="13195" y="16882"/>
                    </a:cubicBezTo>
                    <a:cubicBezTo>
                      <a:pt x="13065" y="16681"/>
                      <a:pt x="12927" y="16485"/>
                      <a:pt x="12788" y="16289"/>
                    </a:cubicBezTo>
                    <a:lnTo>
                      <a:pt x="12788" y="16289"/>
                    </a:lnTo>
                    <a:cubicBezTo>
                      <a:pt x="13814" y="16606"/>
                      <a:pt x="15936" y="17265"/>
                      <a:pt x="20315" y="18629"/>
                    </a:cubicBezTo>
                    <a:cubicBezTo>
                      <a:pt x="20239" y="18438"/>
                      <a:pt x="20155" y="18250"/>
                      <a:pt x="20079" y="18059"/>
                    </a:cubicBezTo>
                    <a:cubicBezTo>
                      <a:pt x="20034" y="17960"/>
                      <a:pt x="19994" y="17858"/>
                      <a:pt x="19949" y="17756"/>
                    </a:cubicBezTo>
                    <a:lnTo>
                      <a:pt x="12026" y="15290"/>
                    </a:lnTo>
                    <a:cubicBezTo>
                      <a:pt x="11745" y="14951"/>
                      <a:pt x="11460" y="14626"/>
                      <a:pt x="11166" y="14309"/>
                    </a:cubicBezTo>
                    <a:cubicBezTo>
                      <a:pt x="10439" y="13511"/>
                      <a:pt x="9694" y="12766"/>
                      <a:pt x="9021" y="11990"/>
                    </a:cubicBezTo>
                    <a:cubicBezTo>
                      <a:pt x="8927" y="11888"/>
                      <a:pt x="8843" y="11785"/>
                      <a:pt x="8754" y="11683"/>
                    </a:cubicBezTo>
                    <a:lnTo>
                      <a:pt x="8754" y="11683"/>
                    </a:lnTo>
                    <a:cubicBezTo>
                      <a:pt x="10140" y="12116"/>
                      <a:pt x="12931" y="12980"/>
                      <a:pt x="18562" y="14733"/>
                    </a:cubicBezTo>
                    <a:cubicBezTo>
                      <a:pt x="18389" y="14416"/>
                      <a:pt x="18210" y="14112"/>
                      <a:pt x="18023" y="13810"/>
                    </a:cubicBezTo>
                    <a:lnTo>
                      <a:pt x="7995" y="10693"/>
                    </a:lnTo>
                    <a:cubicBezTo>
                      <a:pt x="7741" y="10323"/>
                      <a:pt x="7509" y="9949"/>
                      <a:pt x="7299" y="9556"/>
                    </a:cubicBezTo>
                    <a:cubicBezTo>
                      <a:pt x="6966" y="8936"/>
                      <a:pt x="6684" y="8280"/>
                      <a:pt x="6417" y="7607"/>
                    </a:cubicBezTo>
                    <a:lnTo>
                      <a:pt x="6417" y="7607"/>
                    </a:lnTo>
                    <a:cubicBezTo>
                      <a:pt x="7657" y="7991"/>
                      <a:pt x="10184" y="8776"/>
                      <a:pt x="15362" y="10385"/>
                    </a:cubicBezTo>
                    <a:cubicBezTo>
                      <a:pt x="15089" y="10056"/>
                      <a:pt x="14813" y="9716"/>
                      <a:pt x="14554" y="9377"/>
                    </a:cubicBezTo>
                    <a:lnTo>
                      <a:pt x="6096" y="6747"/>
                    </a:lnTo>
                    <a:cubicBezTo>
                      <a:pt x="5757" y="5802"/>
                      <a:pt x="5445" y="4829"/>
                      <a:pt x="5066" y="3835"/>
                    </a:cubicBezTo>
                    <a:lnTo>
                      <a:pt x="5066" y="3835"/>
                    </a:lnTo>
                    <a:cubicBezTo>
                      <a:pt x="6252" y="4205"/>
                      <a:pt x="8454" y="4892"/>
                      <a:pt x="12565" y="6167"/>
                    </a:cubicBezTo>
                    <a:cubicBezTo>
                      <a:pt x="12405" y="5864"/>
                      <a:pt x="12244" y="5561"/>
                      <a:pt x="12084" y="5263"/>
                    </a:cubicBezTo>
                    <a:lnTo>
                      <a:pt x="4731" y="2975"/>
                    </a:lnTo>
                    <a:cubicBezTo>
                      <a:pt x="4414" y="2213"/>
                      <a:pt x="4054" y="1458"/>
                      <a:pt x="3657" y="732"/>
                    </a:cubicBezTo>
                    <a:cubicBezTo>
                      <a:pt x="3523" y="487"/>
                      <a:pt x="3389" y="242"/>
                      <a:pt x="3247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0"/>
              <p:cNvSpPr/>
              <p:nvPr/>
            </p:nvSpPr>
            <p:spPr>
              <a:xfrm>
                <a:off x="2944702" y="-23231"/>
                <a:ext cx="597881" cy="859307"/>
              </a:xfrm>
              <a:custGeom>
                <a:rect b="b" l="l" r="r" t="t"/>
                <a:pathLst>
                  <a:path extrusionOk="0" h="27052" w="18822">
                    <a:moveTo>
                      <a:pt x="9395" y="0"/>
                    </a:moveTo>
                    <a:cubicBezTo>
                      <a:pt x="7734" y="0"/>
                      <a:pt x="5877" y="569"/>
                      <a:pt x="3845" y="1878"/>
                    </a:cubicBezTo>
                    <a:cubicBezTo>
                      <a:pt x="3835" y="1882"/>
                      <a:pt x="3831" y="1887"/>
                      <a:pt x="3826" y="1887"/>
                    </a:cubicBezTo>
                    <a:cubicBezTo>
                      <a:pt x="3755" y="1936"/>
                      <a:pt x="3684" y="1980"/>
                      <a:pt x="3612" y="2025"/>
                    </a:cubicBezTo>
                    <a:cubicBezTo>
                      <a:pt x="2083" y="3041"/>
                      <a:pt x="1133" y="4280"/>
                      <a:pt x="634" y="5641"/>
                    </a:cubicBezTo>
                    <a:cubicBezTo>
                      <a:pt x="625" y="5659"/>
                      <a:pt x="620" y="5672"/>
                      <a:pt x="616" y="5690"/>
                    </a:cubicBezTo>
                    <a:cubicBezTo>
                      <a:pt x="612" y="5698"/>
                      <a:pt x="607" y="5712"/>
                      <a:pt x="603" y="5721"/>
                    </a:cubicBezTo>
                    <a:cubicBezTo>
                      <a:pt x="1" y="7424"/>
                      <a:pt x="85" y="9306"/>
                      <a:pt x="594" y="11174"/>
                    </a:cubicBezTo>
                    <a:lnTo>
                      <a:pt x="594" y="11183"/>
                    </a:lnTo>
                    <a:cubicBezTo>
                      <a:pt x="612" y="11250"/>
                      <a:pt x="630" y="11316"/>
                      <a:pt x="647" y="11379"/>
                    </a:cubicBezTo>
                    <a:cubicBezTo>
                      <a:pt x="651" y="11392"/>
                      <a:pt x="657" y="11410"/>
                      <a:pt x="661" y="11423"/>
                    </a:cubicBezTo>
                    <a:cubicBezTo>
                      <a:pt x="951" y="12419"/>
                      <a:pt x="1357" y="13403"/>
                      <a:pt x="1838" y="14353"/>
                    </a:cubicBezTo>
                    <a:cubicBezTo>
                      <a:pt x="1842" y="14366"/>
                      <a:pt x="1847" y="14376"/>
                      <a:pt x="1851" y="14384"/>
                    </a:cubicBezTo>
                    <a:cubicBezTo>
                      <a:pt x="2007" y="14687"/>
                      <a:pt x="2172" y="14991"/>
                      <a:pt x="2342" y="15290"/>
                    </a:cubicBezTo>
                    <a:cubicBezTo>
                      <a:pt x="3733" y="17742"/>
                      <a:pt x="5534" y="20064"/>
                      <a:pt x="7607" y="21951"/>
                    </a:cubicBezTo>
                    <a:cubicBezTo>
                      <a:pt x="7831" y="22151"/>
                      <a:pt x="9008" y="22968"/>
                      <a:pt x="10443" y="23886"/>
                    </a:cubicBezTo>
                    <a:cubicBezTo>
                      <a:pt x="10858" y="24153"/>
                      <a:pt x="11295" y="24430"/>
                      <a:pt x="11727" y="24698"/>
                    </a:cubicBezTo>
                    <a:lnTo>
                      <a:pt x="11727" y="24693"/>
                    </a:lnTo>
                    <a:cubicBezTo>
                      <a:pt x="12146" y="24952"/>
                      <a:pt x="12570" y="25206"/>
                      <a:pt x="12984" y="25447"/>
                    </a:cubicBezTo>
                    <a:lnTo>
                      <a:pt x="12984" y="25451"/>
                    </a:lnTo>
                    <a:cubicBezTo>
                      <a:pt x="13319" y="25647"/>
                      <a:pt x="13649" y="25830"/>
                      <a:pt x="13961" y="26009"/>
                    </a:cubicBezTo>
                    <a:lnTo>
                      <a:pt x="13966" y="26003"/>
                    </a:lnTo>
                    <a:cubicBezTo>
                      <a:pt x="14081" y="26067"/>
                      <a:pt x="14202" y="26133"/>
                      <a:pt x="14313" y="26191"/>
                    </a:cubicBezTo>
                    <a:cubicBezTo>
                      <a:pt x="15277" y="26705"/>
                      <a:pt x="16072" y="27052"/>
                      <a:pt x="16452" y="27052"/>
                    </a:cubicBezTo>
                    <a:cubicBezTo>
                      <a:pt x="16580" y="27052"/>
                      <a:pt x="16661" y="27012"/>
                      <a:pt x="16686" y="26927"/>
                    </a:cubicBezTo>
                    <a:cubicBezTo>
                      <a:pt x="17849" y="22749"/>
                      <a:pt x="18822" y="18465"/>
                      <a:pt x="18804" y="14121"/>
                    </a:cubicBezTo>
                    <a:cubicBezTo>
                      <a:pt x="18773" y="7714"/>
                      <a:pt x="15776" y="968"/>
                      <a:pt x="10550" y="98"/>
                    </a:cubicBezTo>
                    <a:cubicBezTo>
                      <a:pt x="10541" y="94"/>
                      <a:pt x="10537" y="94"/>
                      <a:pt x="10528" y="94"/>
                    </a:cubicBezTo>
                    <a:cubicBezTo>
                      <a:pt x="10496" y="90"/>
                      <a:pt x="10465" y="86"/>
                      <a:pt x="10434" y="76"/>
                    </a:cubicBezTo>
                    <a:cubicBezTo>
                      <a:pt x="10412" y="76"/>
                      <a:pt x="10389" y="72"/>
                      <a:pt x="10372" y="67"/>
                    </a:cubicBezTo>
                    <a:cubicBezTo>
                      <a:pt x="10341" y="63"/>
                      <a:pt x="10305" y="63"/>
                      <a:pt x="10274" y="59"/>
                    </a:cubicBezTo>
                    <a:cubicBezTo>
                      <a:pt x="10234" y="54"/>
                      <a:pt x="10198" y="45"/>
                      <a:pt x="10158" y="45"/>
                    </a:cubicBezTo>
                    <a:cubicBezTo>
                      <a:pt x="10140" y="41"/>
                      <a:pt x="10127" y="41"/>
                      <a:pt x="10109" y="36"/>
                    </a:cubicBezTo>
                    <a:cubicBezTo>
                      <a:pt x="10064" y="32"/>
                      <a:pt x="10020" y="27"/>
                      <a:pt x="9975" y="27"/>
                    </a:cubicBezTo>
                    <a:cubicBezTo>
                      <a:pt x="9967" y="27"/>
                      <a:pt x="9961" y="22"/>
                      <a:pt x="9957" y="22"/>
                    </a:cubicBezTo>
                    <a:cubicBezTo>
                      <a:pt x="9772" y="8"/>
                      <a:pt x="9585" y="0"/>
                      <a:pt x="9395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0"/>
              <p:cNvSpPr/>
              <p:nvPr/>
            </p:nvSpPr>
            <p:spPr>
              <a:xfrm>
                <a:off x="3469555" y="812093"/>
                <a:ext cx="4161" cy="2827"/>
              </a:xfrm>
              <a:custGeom>
                <a:rect b="b" l="l" r="r" t="t"/>
                <a:pathLst>
                  <a:path extrusionOk="0" h="89" w="131">
                    <a:moveTo>
                      <a:pt x="66" y="1"/>
                    </a:moveTo>
                    <a:cubicBezTo>
                      <a:pt x="57" y="1"/>
                      <a:pt x="48" y="4"/>
                      <a:pt x="38" y="10"/>
                    </a:cubicBezTo>
                    <a:cubicBezTo>
                      <a:pt x="0" y="33"/>
                      <a:pt x="28" y="89"/>
                      <a:pt x="64" y="89"/>
                    </a:cubicBezTo>
                    <a:cubicBezTo>
                      <a:pt x="71" y="89"/>
                      <a:pt x="79" y="86"/>
                      <a:pt x="87" y="81"/>
                    </a:cubicBezTo>
                    <a:cubicBezTo>
                      <a:pt x="130" y="56"/>
                      <a:pt x="106" y="1"/>
                      <a:pt x="6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0"/>
              <p:cNvSpPr/>
              <p:nvPr/>
            </p:nvSpPr>
            <p:spPr>
              <a:xfrm>
                <a:off x="2966938" y="3674"/>
                <a:ext cx="574946" cy="832751"/>
              </a:xfrm>
              <a:custGeom>
                <a:rect b="b" l="l" r="r" t="t"/>
                <a:pathLst>
                  <a:path extrusionOk="0" h="26216" w="18100">
                    <a:moveTo>
                      <a:pt x="5030" y="1"/>
                    </a:moveTo>
                    <a:cubicBezTo>
                      <a:pt x="4437" y="264"/>
                      <a:pt x="3830" y="593"/>
                      <a:pt x="3202" y="990"/>
                    </a:cubicBezTo>
                    <a:cubicBezTo>
                      <a:pt x="3488" y="1700"/>
                      <a:pt x="3773" y="2408"/>
                      <a:pt x="4067" y="3112"/>
                    </a:cubicBezTo>
                    <a:cubicBezTo>
                      <a:pt x="3505" y="4219"/>
                      <a:pt x="2894" y="5302"/>
                      <a:pt x="2293" y="6359"/>
                    </a:cubicBezTo>
                    <a:cubicBezTo>
                      <a:pt x="1503" y="7763"/>
                      <a:pt x="696" y="9195"/>
                      <a:pt x="1" y="10693"/>
                    </a:cubicBezTo>
                    <a:cubicBezTo>
                      <a:pt x="68" y="10916"/>
                      <a:pt x="139" y="11148"/>
                      <a:pt x="224" y="11370"/>
                    </a:cubicBezTo>
                    <a:cubicBezTo>
                      <a:pt x="955" y="9720"/>
                      <a:pt x="1842" y="8138"/>
                      <a:pt x="2721" y="6604"/>
                    </a:cubicBezTo>
                    <a:cubicBezTo>
                      <a:pt x="3252" y="5654"/>
                      <a:pt x="3799" y="4691"/>
                      <a:pt x="4308" y="3697"/>
                    </a:cubicBezTo>
                    <a:cubicBezTo>
                      <a:pt x="4719" y="4678"/>
                      <a:pt x="5129" y="5654"/>
                      <a:pt x="5538" y="6622"/>
                    </a:cubicBezTo>
                    <a:cubicBezTo>
                      <a:pt x="4526" y="9489"/>
                      <a:pt x="3340" y="12302"/>
                      <a:pt x="1985" y="15027"/>
                    </a:cubicBezTo>
                    <a:cubicBezTo>
                      <a:pt x="2083" y="15192"/>
                      <a:pt x="2186" y="15352"/>
                      <a:pt x="2284" y="15517"/>
                    </a:cubicBezTo>
                    <a:cubicBezTo>
                      <a:pt x="3622" y="12842"/>
                      <a:pt x="4803" y="10086"/>
                      <a:pt x="5816" y="7281"/>
                    </a:cubicBezTo>
                    <a:cubicBezTo>
                      <a:pt x="6069" y="7874"/>
                      <a:pt x="6318" y="8463"/>
                      <a:pt x="6569" y="9057"/>
                    </a:cubicBezTo>
                    <a:cubicBezTo>
                      <a:pt x="6823" y="9658"/>
                      <a:pt x="7086" y="10261"/>
                      <a:pt x="7353" y="10858"/>
                    </a:cubicBezTo>
                    <a:cubicBezTo>
                      <a:pt x="6386" y="13448"/>
                      <a:pt x="5468" y="16070"/>
                      <a:pt x="4612" y="18701"/>
                    </a:cubicBezTo>
                    <a:cubicBezTo>
                      <a:pt x="4732" y="18848"/>
                      <a:pt x="4857" y="18986"/>
                      <a:pt x="4981" y="19137"/>
                    </a:cubicBezTo>
                    <a:cubicBezTo>
                      <a:pt x="5810" y="16565"/>
                      <a:pt x="6698" y="14010"/>
                      <a:pt x="7639" y="11486"/>
                    </a:cubicBezTo>
                    <a:cubicBezTo>
                      <a:pt x="8197" y="12690"/>
                      <a:pt x="8775" y="13877"/>
                      <a:pt x="9374" y="15058"/>
                    </a:cubicBezTo>
                    <a:cubicBezTo>
                      <a:pt x="8798" y="17256"/>
                      <a:pt x="8240" y="19472"/>
                      <a:pt x="7701" y="21684"/>
                    </a:cubicBezTo>
                    <a:cubicBezTo>
                      <a:pt x="7826" y="21773"/>
                      <a:pt x="7973" y="21871"/>
                      <a:pt x="8125" y="21973"/>
                    </a:cubicBezTo>
                    <a:cubicBezTo>
                      <a:pt x="8642" y="19882"/>
                      <a:pt x="9168" y="17791"/>
                      <a:pt x="9708" y="15709"/>
                    </a:cubicBezTo>
                    <a:cubicBezTo>
                      <a:pt x="10265" y="16797"/>
                      <a:pt x="10835" y="17875"/>
                      <a:pt x="11415" y="18950"/>
                    </a:cubicBezTo>
                    <a:cubicBezTo>
                      <a:pt x="11068" y="20453"/>
                      <a:pt x="10747" y="21973"/>
                      <a:pt x="10470" y="23498"/>
                    </a:cubicBezTo>
                    <a:cubicBezTo>
                      <a:pt x="10621" y="23588"/>
                      <a:pt x="10765" y="23681"/>
                      <a:pt x="10916" y="23775"/>
                    </a:cubicBezTo>
                    <a:cubicBezTo>
                      <a:pt x="11166" y="22374"/>
                      <a:pt x="11446" y="20979"/>
                      <a:pt x="11763" y="19602"/>
                    </a:cubicBezTo>
                    <a:cubicBezTo>
                      <a:pt x="12280" y="20555"/>
                      <a:pt x="12802" y="21510"/>
                      <a:pt x="13323" y="22468"/>
                    </a:cubicBezTo>
                    <a:cubicBezTo>
                      <a:pt x="12940" y="24979"/>
                      <a:pt x="12940" y="24983"/>
                      <a:pt x="12940" y="24983"/>
                    </a:cubicBezTo>
                    <a:cubicBezTo>
                      <a:pt x="13092" y="25059"/>
                      <a:pt x="13247" y="25148"/>
                      <a:pt x="13395" y="25228"/>
                    </a:cubicBezTo>
                    <a:cubicBezTo>
                      <a:pt x="13537" y="24279"/>
                      <a:pt x="13636" y="23623"/>
                      <a:pt x="13702" y="23172"/>
                    </a:cubicBezTo>
                    <a:cubicBezTo>
                      <a:pt x="14233" y="24149"/>
                      <a:pt x="14764" y="25125"/>
                      <a:pt x="15286" y="26107"/>
                    </a:cubicBezTo>
                    <a:cubicBezTo>
                      <a:pt x="15286" y="26111"/>
                      <a:pt x="15290" y="26115"/>
                      <a:pt x="15290" y="26115"/>
                    </a:cubicBezTo>
                    <a:cubicBezTo>
                      <a:pt x="15327" y="26187"/>
                      <a:pt x="15381" y="26216"/>
                      <a:pt x="15436" y="26216"/>
                    </a:cubicBezTo>
                    <a:cubicBezTo>
                      <a:pt x="15475" y="26216"/>
                      <a:pt x="15514" y="26202"/>
                      <a:pt x="15548" y="26178"/>
                    </a:cubicBezTo>
                    <a:cubicBezTo>
                      <a:pt x="15634" y="26120"/>
                      <a:pt x="15687" y="26004"/>
                      <a:pt x="15634" y="25893"/>
                    </a:cubicBezTo>
                    <a:cubicBezTo>
                      <a:pt x="15023" y="24648"/>
                      <a:pt x="14443" y="23386"/>
                      <a:pt x="13881" y="22121"/>
                    </a:cubicBezTo>
                    <a:lnTo>
                      <a:pt x="13881" y="22121"/>
                    </a:lnTo>
                    <a:lnTo>
                      <a:pt x="16690" y="23405"/>
                    </a:lnTo>
                    <a:cubicBezTo>
                      <a:pt x="16735" y="23244"/>
                      <a:pt x="16774" y="23084"/>
                      <a:pt x="16811" y="22932"/>
                    </a:cubicBezTo>
                    <a:cubicBezTo>
                      <a:pt x="14537" y="21888"/>
                      <a:pt x="13819" y="21563"/>
                      <a:pt x="13591" y="21456"/>
                    </a:cubicBezTo>
                    <a:cubicBezTo>
                      <a:pt x="13154" y="20462"/>
                      <a:pt x="12731" y="19458"/>
                      <a:pt x="12316" y="18451"/>
                    </a:cubicBezTo>
                    <a:lnTo>
                      <a:pt x="12316" y="18451"/>
                    </a:lnTo>
                    <a:cubicBezTo>
                      <a:pt x="13979" y="19236"/>
                      <a:pt x="15634" y="20056"/>
                      <a:pt x="17260" y="20917"/>
                    </a:cubicBezTo>
                    <a:cubicBezTo>
                      <a:pt x="17297" y="20752"/>
                      <a:pt x="17332" y="20591"/>
                      <a:pt x="17359" y="20427"/>
                    </a:cubicBezTo>
                    <a:cubicBezTo>
                      <a:pt x="15611" y="19499"/>
                      <a:pt x="13836" y="18620"/>
                      <a:pt x="12044" y="17791"/>
                    </a:cubicBezTo>
                    <a:cubicBezTo>
                      <a:pt x="11514" y="16498"/>
                      <a:pt x="10992" y="15200"/>
                      <a:pt x="10475" y="13903"/>
                    </a:cubicBezTo>
                    <a:lnTo>
                      <a:pt x="10475" y="13903"/>
                    </a:lnTo>
                    <a:cubicBezTo>
                      <a:pt x="12909" y="15027"/>
                      <a:pt x="15388" y="16097"/>
                      <a:pt x="17881" y="17114"/>
                    </a:cubicBezTo>
                    <a:cubicBezTo>
                      <a:pt x="17898" y="16943"/>
                      <a:pt x="17921" y="16779"/>
                      <a:pt x="17934" y="16614"/>
                    </a:cubicBezTo>
                    <a:cubicBezTo>
                      <a:pt x="15334" y="15552"/>
                      <a:pt x="12753" y="14434"/>
                      <a:pt x="10212" y="13252"/>
                    </a:cubicBezTo>
                    <a:cubicBezTo>
                      <a:pt x="9734" y="12053"/>
                      <a:pt x="9253" y="10849"/>
                      <a:pt x="8767" y="9654"/>
                    </a:cubicBezTo>
                    <a:lnTo>
                      <a:pt x="8767" y="9654"/>
                    </a:lnTo>
                    <a:cubicBezTo>
                      <a:pt x="11794" y="10938"/>
                      <a:pt x="14916" y="12021"/>
                      <a:pt x="18099" y="12868"/>
                    </a:cubicBezTo>
                    <a:cubicBezTo>
                      <a:pt x="18095" y="12699"/>
                      <a:pt x="18085" y="12529"/>
                      <a:pt x="18081" y="12360"/>
                    </a:cubicBezTo>
                    <a:cubicBezTo>
                      <a:pt x="14831" y="11486"/>
                      <a:pt x="11648" y="10376"/>
                      <a:pt x="8571" y="9043"/>
                    </a:cubicBezTo>
                    <a:lnTo>
                      <a:pt x="8571" y="9034"/>
                    </a:lnTo>
                    <a:cubicBezTo>
                      <a:pt x="8544" y="9025"/>
                      <a:pt x="8522" y="9016"/>
                      <a:pt x="8504" y="9008"/>
                    </a:cubicBezTo>
                    <a:cubicBezTo>
                      <a:pt x="8316" y="8548"/>
                      <a:pt x="8125" y="8088"/>
                      <a:pt x="7938" y="7634"/>
                    </a:cubicBezTo>
                    <a:cubicBezTo>
                      <a:pt x="7656" y="6970"/>
                      <a:pt x="7389" y="6301"/>
                      <a:pt x="7126" y="5627"/>
                    </a:cubicBezTo>
                    <a:lnTo>
                      <a:pt x="7126" y="5627"/>
                    </a:lnTo>
                    <a:lnTo>
                      <a:pt x="17190" y="7211"/>
                    </a:lnTo>
                    <a:cubicBezTo>
                      <a:pt x="17132" y="7036"/>
                      <a:pt x="17073" y="6867"/>
                      <a:pt x="17015" y="6693"/>
                    </a:cubicBezTo>
                    <a:cubicBezTo>
                      <a:pt x="10559" y="5676"/>
                      <a:pt x="7964" y="5271"/>
                      <a:pt x="6921" y="5106"/>
                    </a:cubicBezTo>
                    <a:cubicBezTo>
                      <a:pt x="6489" y="3982"/>
                      <a:pt x="6069" y="2859"/>
                      <a:pt x="5655" y="1731"/>
                    </a:cubicBezTo>
                    <a:lnTo>
                      <a:pt x="5655" y="1731"/>
                    </a:lnTo>
                    <a:cubicBezTo>
                      <a:pt x="8713" y="1815"/>
                      <a:pt x="11786" y="2060"/>
                      <a:pt x="14822" y="2470"/>
                    </a:cubicBezTo>
                    <a:cubicBezTo>
                      <a:pt x="14675" y="2279"/>
                      <a:pt x="14527" y="2101"/>
                      <a:pt x="14376" y="1922"/>
                    </a:cubicBezTo>
                    <a:cubicBezTo>
                      <a:pt x="11424" y="1548"/>
                      <a:pt x="8446" y="1316"/>
                      <a:pt x="5476" y="1240"/>
                    </a:cubicBezTo>
                    <a:cubicBezTo>
                      <a:pt x="5329" y="830"/>
                      <a:pt x="5178" y="416"/>
                      <a:pt x="5030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0"/>
              <p:cNvSpPr/>
              <p:nvPr/>
            </p:nvSpPr>
            <p:spPr>
              <a:xfrm>
                <a:off x="877881" y="-133487"/>
                <a:ext cx="532572" cy="825414"/>
              </a:xfrm>
              <a:custGeom>
                <a:rect b="b" l="l" r="r" t="t"/>
                <a:pathLst>
                  <a:path extrusionOk="0" h="25985" w="16766">
                    <a:moveTo>
                      <a:pt x="8416" y="1"/>
                    </a:moveTo>
                    <a:cubicBezTo>
                      <a:pt x="7684" y="1"/>
                      <a:pt x="6894" y="79"/>
                      <a:pt x="6042" y="244"/>
                    </a:cubicBezTo>
                    <a:cubicBezTo>
                      <a:pt x="6032" y="244"/>
                      <a:pt x="6028" y="248"/>
                      <a:pt x="6019" y="248"/>
                    </a:cubicBezTo>
                    <a:cubicBezTo>
                      <a:pt x="5943" y="261"/>
                      <a:pt x="5872" y="279"/>
                      <a:pt x="5792" y="293"/>
                    </a:cubicBezTo>
                    <a:cubicBezTo>
                      <a:pt x="4147" y="635"/>
                      <a:pt x="2916" y="1367"/>
                      <a:pt x="2029" y="2357"/>
                    </a:cubicBezTo>
                    <a:cubicBezTo>
                      <a:pt x="2019" y="2370"/>
                      <a:pt x="2007" y="2380"/>
                      <a:pt x="1998" y="2392"/>
                    </a:cubicBezTo>
                    <a:cubicBezTo>
                      <a:pt x="1988" y="2401"/>
                      <a:pt x="1984" y="2411"/>
                      <a:pt x="1976" y="2415"/>
                    </a:cubicBezTo>
                    <a:cubicBezTo>
                      <a:pt x="883" y="3658"/>
                      <a:pt x="317" y="5290"/>
                      <a:pt x="116" y="7056"/>
                    </a:cubicBezTo>
                    <a:lnTo>
                      <a:pt x="116" y="7065"/>
                    </a:lnTo>
                    <a:cubicBezTo>
                      <a:pt x="107" y="7123"/>
                      <a:pt x="103" y="7185"/>
                      <a:pt x="93" y="7248"/>
                    </a:cubicBezTo>
                    <a:cubicBezTo>
                      <a:pt x="93" y="7261"/>
                      <a:pt x="89" y="7275"/>
                      <a:pt x="89" y="7292"/>
                    </a:cubicBezTo>
                    <a:cubicBezTo>
                      <a:pt x="0" y="8233"/>
                      <a:pt x="9" y="9214"/>
                      <a:pt x="93" y="10182"/>
                    </a:cubicBezTo>
                    <a:cubicBezTo>
                      <a:pt x="93" y="10196"/>
                      <a:pt x="99" y="10204"/>
                      <a:pt x="99" y="10213"/>
                    </a:cubicBezTo>
                    <a:cubicBezTo>
                      <a:pt x="125" y="10525"/>
                      <a:pt x="161" y="10838"/>
                      <a:pt x="206" y="11149"/>
                    </a:cubicBezTo>
                    <a:cubicBezTo>
                      <a:pt x="558" y="13713"/>
                      <a:pt x="1302" y="16299"/>
                      <a:pt x="2430" y="18609"/>
                    </a:cubicBezTo>
                    <a:cubicBezTo>
                      <a:pt x="2550" y="18859"/>
                      <a:pt x="3272" y="19946"/>
                      <a:pt x="4182" y="21218"/>
                    </a:cubicBezTo>
                    <a:lnTo>
                      <a:pt x="4182" y="21222"/>
                    </a:lnTo>
                    <a:cubicBezTo>
                      <a:pt x="4445" y="21588"/>
                      <a:pt x="4721" y="21971"/>
                      <a:pt x="5003" y="22345"/>
                    </a:cubicBezTo>
                    <a:cubicBezTo>
                      <a:pt x="5270" y="22706"/>
                      <a:pt x="5546" y="23068"/>
                      <a:pt x="5814" y="23411"/>
                    </a:cubicBezTo>
                    <a:lnTo>
                      <a:pt x="5814" y="23416"/>
                    </a:lnTo>
                    <a:cubicBezTo>
                      <a:pt x="6032" y="23696"/>
                      <a:pt x="6252" y="23963"/>
                      <a:pt x="6456" y="24222"/>
                    </a:cubicBezTo>
                    <a:cubicBezTo>
                      <a:pt x="6460" y="24222"/>
                      <a:pt x="6460" y="24218"/>
                      <a:pt x="6460" y="24218"/>
                    </a:cubicBezTo>
                    <a:cubicBezTo>
                      <a:pt x="6541" y="24311"/>
                      <a:pt x="6617" y="24405"/>
                      <a:pt x="6697" y="24498"/>
                    </a:cubicBezTo>
                    <a:cubicBezTo>
                      <a:pt x="7433" y="25373"/>
                      <a:pt x="8058" y="25984"/>
                      <a:pt x="8346" y="25984"/>
                    </a:cubicBezTo>
                    <a:cubicBezTo>
                      <a:pt x="8395" y="25984"/>
                      <a:pt x="8434" y="25967"/>
                      <a:pt x="8462" y="25930"/>
                    </a:cubicBezTo>
                    <a:cubicBezTo>
                      <a:pt x="10875" y="22769"/>
                      <a:pt x="13158" y="19452"/>
                      <a:pt x="14616" y="15746"/>
                    </a:cubicBezTo>
                    <a:cubicBezTo>
                      <a:pt x="16765" y="10284"/>
                      <a:pt x="16506" y="3520"/>
                      <a:pt x="12356" y="1005"/>
                    </a:cubicBezTo>
                    <a:cubicBezTo>
                      <a:pt x="12346" y="1001"/>
                      <a:pt x="12342" y="1001"/>
                      <a:pt x="12337" y="997"/>
                    </a:cubicBezTo>
                    <a:cubicBezTo>
                      <a:pt x="12311" y="979"/>
                      <a:pt x="12284" y="966"/>
                      <a:pt x="12261" y="952"/>
                    </a:cubicBezTo>
                    <a:cubicBezTo>
                      <a:pt x="12244" y="939"/>
                      <a:pt x="12226" y="930"/>
                      <a:pt x="12212" y="921"/>
                    </a:cubicBezTo>
                    <a:cubicBezTo>
                      <a:pt x="12185" y="908"/>
                      <a:pt x="12159" y="894"/>
                      <a:pt x="12132" y="876"/>
                    </a:cubicBezTo>
                    <a:cubicBezTo>
                      <a:pt x="12101" y="863"/>
                      <a:pt x="12070" y="845"/>
                      <a:pt x="12039" y="828"/>
                    </a:cubicBezTo>
                    <a:cubicBezTo>
                      <a:pt x="12025" y="818"/>
                      <a:pt x="12012" y="814"/>
                      <a:pt x="11998" y="805"/>
                    </a:cubicBezTo>
                    <a:cubicBezTo>
                      <a:pt x="11963" y="787"/>
                      <a:pt x="11923" y="769"/>
                      <a:pt x="11887" y="752"/>
                    </a:cubicBezTo>
                    <a:cubicBezTo>
                      <a:pt x="11883" y="748"/>
                      <a:pt x="11878" y="748"/>
                      <a:pt x="11874" y="742"/>
                    </a:cubicBezTo>
                    <a:cubicBezTo>
                      <a:pt x="10911" y="266"/>
                      <a:pt x="9763" y="1"/>
                      <a:pt x="8416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0"/>
              <p:cNvSpPr/>
              <p:nvPr/>
            </p:nvSpPr>
            <p:spPr>
              <a:xfrm>
                <a:off x="1148645" y="671851"/>
                <a:ext cx="3653" cy="2668"/>
              </a:xfrm>
              <a:custGeom>
                <a:rect b="b" l="l" r="r" t="t"/>
                <a:pathLst>
                  <a:path extrusionOk="0" h="84" w="115">
                    <a:moveTo>
                      <a:pt x="53" y="1"/>
                    </a:moveTo>
                    <a:cubicBezTo>
                      <a:pt x="51" y="1"/>
                      <a:pt x="48" y="1"/>
                      <a:pt x="46" y="2"/>
                    </a:cubicBezTo>
                    <a:cubicBezTo>
                      <a:pt x="0" y="14"/>
                      <a:pt x="12" y="83"/>
                      <a:pt x="53" y="83"/>
                    </a:cubicBezTo>
                    <a:cubicBezTo>
                      <a:pt x="56" y="83"/>
                      <a:pt x="60" y="83"/>
                      <a:pt x="64" y="82"/>
                    </a:cubicBezTo>
                    <a:cubicBezTo>
                      <a:pt x="114" y="74"/>
                      <a:pt x="101" y="1"/>
                      <a:pt x="53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0"/>
              <p:cNvSpPr/>
              <p:nvPr/>
            </p:nvSpPr>
            <p:spPr>
              <a:xfrm>
                <a:off x="879310" y="-133265"/>
                <a:ext cx="504492" cy="821506"/>
              </a:xfrm>
              <a:custGeom>
                <a:rect b="b" l="l" r="r" t="t"/>
                <a:pathLst>
                  <a:path extrusionOk="0" h="25862" w="15882">
                    <a:moveTo>
                      <a:pt x="7950" y="0"/>
                    </a:moveTo>
                    <a:cubicBezTo>
                      <a:pt x="7357" y="27"/>
                      <a:pt x="6728" y="99"/>
                      <a:pt x="6059" y="223"/>
                    </a:cubicBezTo>
                    <a:cubicBezTo>
                      <a:pt x="6059" y="923"/>
                      <a:pt x="6063" y="1623"/>
                      <a:pt x="6073" y="2319"/>
                    </a:cubicBezTo>
                    <a:cubicBezTo>
                      <a:pt x="5221" y="3072"/>
                      <a:pt x="4334" y="3785"/>
                      <a:pt x="3464" y="4486"/>
                    </a:cubicBezTo>
                    <a:cubicBezTo>
                      <a:pt x="2314" y="5413"/>
                      <a:pt x="1137" y="6359"/>
                      <a:pt x="40" y="7392"/>
                    </a:cubicBezTo>
                    <a:cubicBezTo>
                      <a:pt x="21" y="7611"/>
                      <a:pt x="4" y="7830"/>
                      <a:pt x="0" y="8048"/>
                    </a:cubicBezTo>
                    <a:cubicBezTo>
                      <a:pt x="1181" y="6894"/>
                      <a:pt x="2474" y="5845"/>
                      <a:pt x="3740" y="4834"/>
                    </a:cubicBezTo>
                    <a:cubicBezTo>
                      <a:pt x="4516" y="4209"/>
                      <a:pt x="5310" y="3571"/>
                      <a:pt x="6081" y="2902"/>
                    </a:cubicBezTo>
                    <a:cubicBezTo>
                      <a:pt x="6094" y="3875"/>
                      <a:pt x="6112" y="4847"/>
                      <a:pt x="6135" y="5810"/>
                    </a:cubicBezTo>
                    <a:cubicBezTo>
                      <a:pt x="4302" y="7905"/>
                      <a:pt x="2332" y="9899"/>
                      <a:pt x="254" y="11757"/>
                    </a:cubicBezTo>
                    <a:cubicBezTo>
                      <a:pt x="285" y="11932"/>
                      <a:pt x="316" y="12101"/>
                      <a:pt x="342" y="12275"/>
                    </a:cubicBezTo>
                    <a:cubicBezTo>
                      <a:pt x="2390" y="10452"/>
                      <a:pt x="4334" y="8512"/>
                      <a:pt x="6148" y="6466"/>
                    </a:cubicBezTo>
                    <a:cubicBezTo>
                      <a:pt x="6162" y="7054"/>
                      <a:pt x="6175" y="7643"/>
                      <a:pt x="6184" y="8231"/>
                    </a:cubicBezTo>
                    <a:cubicBezTo>
                      <a:pt x="6197" y="8833"/>
                      <a:pt x="6215" y="9435"/>
                      <a:pt x="6242" y="10032"/>
                    </a:cubicBezTo>
                    <a:cubicBezTo>
                      <a:pt x="4538" y="11909"/>
                      <a:pt x="2867" y="13831"/>
                      <a:pt x="1244" y="15780"/>
                    </a:cubicBezTo>
                    <a:cubicBezTo>
                      <a:pt x="1297" y="15945"/>
                      <a:pt x="1355" y="16105"/>
                      <a:pt x="1408" y="16274"/>
                    </a:cubicBezTo>
                    <a:cubicBezTo>
                      <a:pt x="2987" y="14366"/>
                      <a:pt x="4614" y="12494"/>
                      <a:pt x="6273" y="10660"/>
                    </a:cubicBezTo>
                    <a:cubicBezTo>
                      <a:pt x="6335" y="11878"/>
                      <a:pt x="6425" y="13086"/>
                      <a:pt x="6536" y="14294"/>
                    </a:cubicBezTo>
                    <a:cubicBezTo>
                      <a:pt x="5301" y="15967"/>
                      <a:pt x="4071" y="17665"/>
                      <a:pt x="2863" y="19365"/>
                    </a:cubicBezTo>
                    <a:cubicBezTo>
                      <a:pt x="2937" y="19484"/>
                      <a:pt x="3032" y="19618"/>
                      <a:pt x="3120" y="19756"/>
                    </a:cubicBezTo>
                    <a:cubicBezTo>
                      <a:pt x="4271" y="18151"/>
                      <a:pt x="5431" y="16546"/>
                      <a:pt x="6598" y="14959"/>
                    </a:cubicBezTo>
                    <a:cubicBezTo>
                      <a:pt x="6701" y="16074"/>
                      <a:pt x="6822" y="17188"/>
                      <a:pt x="6950" y="18299"/>
                    </a:cubicBezTo>
                    <a:cubicBezTo>
                      <a:pt x="6144" y="19462"/>
                      <a:pt x="5355" y="20649"/>
                      <a:pt x="4602" y="21853"/>
                    </a:cubicBezTo>
                    <a:cubicBezTo>
                      <a:pt x="4699" y="21977"/>
                      <a:pt x="4789" y="22106"/>
                      <a:pt x="4886" y="22240"/>
                    </a:cubicBezTo>
                    <a:cubicBezTo>
                      <a:pt x="5573" y="21130"/>
                      <a:pt x="6287" y="20038"/>
                      <a:pt x="7026" y="18972"/>
                    </a:cubicBezTo>
                    <a:cubicBezTo>
                      <a:pt x="7143" y="19962"/>
                      <a:pt x="7259" y="20952"/>
                      <a:pt x="7378" y="21941"/>
                    </a:cubicBezTo>
                    <a:lnTo>
                      <a:pt x="6201" y="23952"/>
                    </a:lnTo>
                    <a:cubicBezTo>
                      <a:pt x="6304" y="24073"/>
                      <a:pt x="6407" y="24197"/>
                      <a:pt x="6501" y="24318"/>
                    </a:cubicBezTo>
                    <a:cubicBezTo>
                      <a:pt x="6946" y="23555"/>
                      <a:pt x="7254" y="23034"/>
                      <a:pt x="7464" y="22672"/>
                    </a:cubicBezTo>
                    <a:cubicBezTo>
                      <a:pt x="7584" y="23680"/>
                      <a:pt x="7705" y="24693"/>
                      <a:pt x="7812" y="25705"/>
                    </a:cubicBezTo>
                    <a:cubicBezTo>
                      <a:pt x="7812" y="25709"/>
                      <a:pt x="7812" y="25714"/>
                      <a:pt x="7816" y="25718"/>
                    </a:cubicBezTo>
                    <a:cubicBezTo>
                      <a:pt x="7823" y="25817"/>
                      <a:pt x="7891" y="25862"/>
                      <a:pt x="7965" y="25862"/>
                    </a:cubicBezTo>
                    <a:cubicBezTo>
                      <a:pt x="7980" y="25862"/>
                      <a:pt x="7996" y="25860"/>
                      <a:pt x="8012" y="25856"/>
                    </a:cubicBezTo>
                    <a:cubicBezTo>
                      <a:pt x="8106" y="25839"/>
                      <a:pt x="8191" y="25758"/>
                      <a:pt x="8181" y="25638"/>
                    </a:cubicBezTo>
                    <a:cubicBezTo>
                      <a:pt x="8088" y="24376"/>
                      <a:pt x="8020" y="23106"/>
                      <a:pt x="7972" y="21834"/>
                    </a:cubicBezTo>
                    <a:lnTo>
                      <a:pt x="7972" y="21834"/>
                    </a:lnTo>
                    <a:lnTo>
                      <a:pt x="9930" y="23886"/>
                    </a:lnTo>
                    <a:cubicBezTo>
                      <a:pt x="10018" y="23761"/>
                      <a:pt x="10107" y="23641"/>
                      <a:pt x="10193" y="23520"/>
                    </a:cubicBezTo>
                    <a:cubicBezTo>
                      <a:pt x="8605" y="21861"/>
                      <a:pt x="8106" y="21340"/>
                      <a:pt x="7950" y="21174"/>
                    </a:cubicBezTo>
                    <a:cubicBezTo>
                      <a:pt x="7919" y="20176"/>
                      <a:pt x="7901" y="19177"/>
                      <a:pt x="7887" y="18183"/>
                    </a:cubicBezTo>
                    <a:lnTo>
                      <a:pt x="7887" y="18183"/>
                    </a:lnTo>
                    <a:cubicBezTo>
                      <a:pt x="9037" y="19414"/>
                      <a:pt x="10166" y="20675"/>
                      <a:pt x="11258" y="21960"/>
                    </a:cubicBezTo>
                    <a:cubicBezTo>
                      <a:pt x="11347" y="21830"/>
                      <a:pt x="11428" y="21705"/>
                      <a:pt x="11508" y="21571"/>
                    </a:cubicBezTo>
                    <a:cubicBezTo>
                      <a:pt x="10335" y="20194"/>
                      <a:pt x="9127" y="18842"/>
                      <a:pt x="7878" y="17527"/>
                    </a:cubicBezTo>
                    <a:cubicBezTo>
                      <a:pt x="7865" y="16247"/>
                      <a:pt x="7865" y="14968"/>
                      <a:pt x="7865" y="13683"/>
                    </a:cubicBezTo>
                    <a:lnTo>
                      <a:pt x="7865" y="13683"/>
                    </a:lnTo>
                    <a:cubicBezTo>
                      <a:pt x="9555" y="15467"/>
                      <a:pt x="11298" y="17224"/>
                      <a:pt x="13077" y="18932"/>
                    </a:cubicBezTo>
                    <a:cubicBezTo>
                      <a:pt x="13148" y="18799"/>
                      <a:pt x="13224" y="18659"/>
                      <a:pt x="13291" y="18526"/>
                    </a:cubicBezTo>
                    <a:cubicBezTo>
                      <a:pt x="11441" y="16739"/>
                      <a:pt x="9626" y="14910"/>
                      <a:pt x="7860" y="13041"/>
                    </a:cubicBezTo>
                    <a:cubicBezTo>
                      <a:pt x="7860" y="11856"/>
                      <a:pt x="7860" y="10670"/>
                      <a:pt x="7851" y="9489"/>
                    </a:cubicBezTo>
                    <a:lnTo>
                      <a:pt x="7851" y="9489"/>
                    </a:lnTo>
                    <a:cubicBezTo>
                      <a:pt x="9992" y="11611"/>
                      <a:pt x="12284" y="13590"/>
                      <a:pt x="14704" y="15391"/>
                    </a:cubicBezTo>
                    <a:cubicBezTo>
                      <a:pt x="14758" y="15245"/>
                      <a:pt x="14811" y="15101"/>
                      <a:pt x="14861" y="14955"/>
                    </a:cubicBezTo>
                    <a:cubicBezTo>
                      <a:pt x="12395" y="13109"/>
                      <a:pt x="10059" y="11080"/>
                      <a:pt x="7892" y="8900"/>
                    </a:cubicBezTo>
                    <a:lnTo>
                      <a:pt x="7896" y="8890"/>
                    </a:lnTo>
                    <a:cubicBezTo>
                      <a:pt x="7878" y="8878"/>
                      <a:pt x="7865" y="8859"/>
                      <a:pt x="7847" y="8847"/>
                    </a:cubicBezTo>
                    <a:cubicBezTo>
                      <a:pt x="7843" y="8392"/>
                      <a:pt x="7839" y="7941"/>
                      <a:pt x="7833" y="7487"/>
                    </a:cubicBezTo>
                    <a:cubicBezTo>
                      <a:pt x="7820" y="6826"/>
                      <a:pt x="7820" y="6166"/>
                      <a:pt x="7825" y="5503"/>
                    </a:cubicBezTo>
                    <a:lnTo>
                      <a:pt x="7825" y="5503"/>
                    </a:lnTo>
                    <a:lnTo>
                      <a:pt x="15850" y="10269"/>
                    </a:lnTo>
                    <a:cubicBezTo>
                      <a:pt x="15859" y="10099"/>
                      <a:pt x="15873" y="9938"/>
                      <a:pt x="15881" y="9769"/>
                    </a:cubicBezTo>
                    <a:cubicBezTo>
                      <a:pt x="10732" y="6711"/>
                      <a:pt x="8658" y="5484"/>
                      <a:pt x="7829" y="4989"/>
                    </a:cubicBezTo>
                    <a:cubicBezTo>
                      <a:pt x="7839" y="3888"/>
                      <a:pt x="7865" y="2787"/>
                      <a:pt x="7896" y="1686"/>
                    </a:cubicBezTo>
                    <a:cubicBezTo>
                      <a:pt x="10469" y="2795"/>
                      <a:pt x="13002" y="4048"/>
                      <a:pt x="15445" y="5427"/>
                    </a:cubicBezTo>
                    <a:cubicBezTo>
                      <a:pt x="15391" y="5217"/>
                      <a:pt x="15320" y="5011"/>
                      <a:pt x="15253" y="4811"/>
                    </a:cubicBezTo>
                    <a:cubicBezTo>
                      <a:pt x="12868" y="3491"/>
                      <a:pt x="10411" y="2278"/>
                      <a:pt x="7909" y="1208"/>
                    </a:cubicBezTo>
                    <a:cubicBezTo>
                      <a:pt x="7923" y="807"/>
                      <a:pt x="7936" y="406"/>
                      <a:pt x="7950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0"/>
              <p:cNvSpPr/>
              <p:nvPr/>
            </p:nvSpPr>
            <p:spPr>
              <a:xfrm>
                <a:off x="5439144" y="646566"/>
                <a:ext cx="761725" cy="666398"/>
              </a:xfrm>
              <a:custGeom>
                <a:rect b="b" l="l" r="r" t="t"/>
                <a:pathLst>
                  <a:path extrusionOk="0" h="20979" w="23980">
                    <a:moveTo>
                      <a:pt x="23646" y="0"/>
                    </a:moveTo>
                    <a:cubicBezTo>
                      <a:pt x="23644" y="0"/>
                      <a:pt x="23643" y="0"/>
                      <a:pt x="23641" y="0"/>
                    </a:cubicBezTo>
                    <a:cubicBezTo>
                      <a:pt x="19455" y="143"/>
                      <a:pt x="15228" y="490"/>
                      <a:pt x="11232" y="1775"/>
                    </a:cubicBezTo>
                    <a:cubicBezTo>
                      <a:pt x="5346" y="3665"/>
                      <a:pt x="0" y="8387"/>
                      <a:pt x="723" y="13451"/>
                    </a:cubicBezTo>
                    <a:lnTo>
                      <a:pt x="723" y="13470"/>
                    </a:lnTo>
                    <a:cubicBezTo>
                      <a:pt x="728" y="13501"/>
                      <a:pt x="732" y="13532"/>
                      <a:pt x="736" y="13564"/>
                    </a:cubicBezTo>
                    <a:cubicBezTo>
                      <a:pt x="741" y="13585"/>
                      <a:pt x="745" y="13603"/>
                      <a:pt x="749" y="13626"/>
                    </a:cubicBezTo>
                    <a:cubicBezTo>
                      <a:pt x="755" y="13653"/>
                      <a:pt x="759" y="13684"/>
                      <a:pt x="763" y="13715"/>
                    </a:cubicBezTo>
                    <a:cubicBezTo>
                      <a:pt x="772" y="13755"/>
                      <a:pt x="776" y="13791"/>
                      <a:pt x="786" y="13826"/>
                    </a:cubicBezTo>
                    <a:cubicBezTo>
                      <a:pt x="790" y="13844"/>
                      <a:pt x="794" y="13858"/>
                      <a:pt x="794" y="13875"/>
                    </a:cubicBezTo>
                    <a:cubicBezTo>
                      <a:pt x="803" y="13916"/>
                      <a:pt x="812" y="13960"/>
                      <a:pt x="825" y="14005"/>
                    </a:cubicBezTo>
                    <a:lnTo>
                      <a:pt x="825" y="14019"/>
                    </a:lnTo>
                    <a:cubicBezTo>
                      <a:pt x="1218" y="15717"/>
                      <a:pt x="2311" y="17447"/>
                      <a:pt x="4313" y="19110"/>
                    </a:cubicBezTo>
                    <a:cubicBezTo>
                      <a:pt x="4317" y="19114"/>
                      <a:pt x="4321" y="19119"/>
                      <a:pt x="4326" y="19123"/>
                    </a:cubicBezTo>
                    <a:cubicBezTo>
                      <a:pt x="4388" y="19172"/>
                      <a:pt x="4451" y="19226"/>
                      <a:pt x="4517" y="19275"/>
                    </a:cubicBezTo>
                    <a:cubicBezTo>
                      <a:pt x="5895" y="20390"/>
                      <a:pt x="7313" y="20907"/>
                      <a:pt x="8709" y="20969"/>
                    </a:cubicBezTo>
                    <a:cubicBezTo>
                      <a:pt x="8727" y="20969"/>
                      <a:pt x="8744" y="20969"/>
                      <a:pt x="8762" y="20974"/>
                    </a:cubicBezTo>
                    <a:lnTo>
                      <a:pt x="8793" y="20974"/>
                    </a:lnTo>
                    <a:cubicBezTo>
                      <a:pt x="8872" y="20977"/>
                      <a:pt x="8951" y="20978"/>
                      <a:pt x="9030" y="20978"/>
                    </a:cubicBezTo>
                    <a:cubicBezTo>
                      <a:pt x="10691" y="20978"/>
                      <a:pt x="12316" y="20361"/>
                      <a:pt x="13818" y="19396"/>
                    </a:cubicBezTo>
                    <a:cubicBezTo>
                      <a:pt x="13823" y="19396"/>
                      <a:pt x="13823" y="19391"/>
                      <a:pt x="13827" y="19391"/>
                    </a:cubicBezTo>
                    <a:cubicBezTo>
                      <a:pt x="13881" y="19355"/>
                      <a:pt x="13934" y="19320"/>
                      <a:pt x="13988" y="19284"/>
                    </a:cubicBezTo>
                    <a:cubicBezTo>
                      <a:pt x="14001" y="19275"/>
                      <a:pt x="14014" y="19266"/>
                      <a:pt x="14028" y="19257"/>
                    </a:cubicBezTo>
                    <a:cubicBezTo>
                      <a:pt x="14858" y="18705"/>
                      <a:pt x="15646" y="18044"/>
                      <a:pt x="16382" y="17326"/>
                    </a:cubicBezTo>
                    <a:cubicBezTo>
                      <a:pt x="16391" y="17318"/>
                      <a:pt x="16400" y="17309"/>
                      <a:pt x="16405" y="17304"/>
                    </a:cubicBezTo>
                    <a:cubicBezTo>
                      <a:pt x="16640" y="17073"/>
                      <a:pt x="16873" y="16832"/>
                      <a:pt x="17100" y="16591"/>
                    </a:cubicBezTo>
                    <a:cubicBezTo>
                      <a:pt x="18951" y="14593"/>
                      <a:pt x="20564" y="12262"/>
                      <a:pt x="21697" y="9800"/>
                    </a:cubicBezTo>
                    <a:cubicBezTo>
                      <a:pt x="21818" y="9537"/>
                      <a:pt x="22227" y="8218"/>
                      <a:pt x="22655" y="6630"/>
                    </a:cubicBezTo>
                    <a:cubicBezTo>
                      <a:pt x="22781" y="6171"/>
                      <a:pt x="22906" y="5689"/>
                      <a:pt x="23030" y="5212"/>
                    </a:cubicBezTo>
                    <a:lnTo>
                      <a:pt x="23026" y="5212"/>
                    </a:lnTo>
                    <a:cubicBezTo>
                      <a:pt x="23141" y="4748"/>
                      <a:pt x="23254" y="4285"/>
                      <a:pt x="23355" y="3834"/>
                    </a:cubicBezTo>
                    <a:lnTo>
                      <a:pt x="23361" y="3834"/>
                    </a:lnTo>
                    <a:cubicBezTo>
                      <a:pt x="23441" y="3469"/>
                      <a:pt x="23516" y="3112"/>
                      <a:pt x="23587" y="2773"/>
                    </a:cubicBezTo>
                    <a:lnTo>
                      <a:pt x="23579" y="2773"/>
                    </a:lnTo>
                    <a:cubicBezTo>
                      <a:pt x="23606" y="2643"/>
                      <a:pt x="23632" y="2519"/>
                      <a:pt x="23655" y="2394"/>
                    </a:cubicBezTo>
                    <a:cubicBezTo>
                      <a:pt x="23912" y="1018"/>
                      <a:pt x="23980" y="0"/>
                      <a:pt x="23646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0"/>
              <p:cNvSpPr/>
              <p:nvPr/>
            </p:nvSpPr>
            <p:spPr>
              <a:xfrm>
                <a:off x="6171835" y="653395"/>
                <a:ext cx="4034" cy="2795"/>
              </a:xfrm>
              <a:custGeom>
                <a:rect b="b" l="l" r="r" t="t"/>
                <a:pathLst>
                  <a:path extrusionOk="0" h="88" w="127">
                    <a:moveTo>
                      <a:pt x="62" y="0"/>
                    </a:moveTo>
                    <a:cubicBezTo>
                      <a:pt x="26" y="0"/>
                      <a:pt x="0" y="48"/>
                      <a:pt x="36" y="80"/>
                    </a:cubicBezTo>
                    <a:cubicBezTo>
                      <a:pt x="44" y="85"/>
                      <a:pt x="52" y="88"/>
                      <a:pt x="60" y="88"/>
                    </a:cubicBezTo>
                    <a:cubicBezTo>
                      <a:pt x="97" y="88"/>
                      <a:pt x="127" y="38"/>
                      <a:pt x="93" y="12"/>
                    </a:cubicBezTo>
                    <a:cubicBezTo>
                      <a:pt x="83" y="4"/>
                      <a:pt x="72" y="0"/>
                      <a:pt x="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0"/>
              <p:cNvSpPr/>
              <p:nvPr/>
            </p:nvSpPr>
            <p:spPr>
              <a:xfrm>
                <a:off x="5498354" y="650504"/>
                <a:ext cx="702102" cy="605663"/>
              </a:xfrm>
              <a:custGeom>
                <a:rect b="b" l="l" r="r" t="t"/>
                <a:pathLst>
                  <a:path extrusionOk="0" h="19067" w="22103">
                    <a:moveTo>
                      <a:pt x="19106" y="0"/>
                    </a:moveTo>
                    <a:lnTo>
                      <a:pt x="19106" y="0"/>
                    </a:lnTo>
                    <a:cubicBezTo>
                      <a:pt x="18945" y="10"/>
                      <a:pt x="18789" y="19"/>
                      <a:pt x="18634" y="27"/>
                    </a:cubicBezTo>
                    <a:cubicBezTo>
                      <a:pt x="18340" y="2431"/>
                      <a:pt x="18246" y="3184"/>
                      <a:pt x="18219" y="3425"/>
                    </a:cubicBezTo>
                    <a:cubicBezTo>
                      <a:pt x="17425" y="4112"/>
                      <a:pt x="16622" y="4793"/>
                      <a:pt x="15820" y="5472"/>
                    </a:cubicBezTo>
                    <a:cubicBezTo>
                      <a:pt x="16056" y="3710"/>
                      <a:pt x="16333" y="1949"/>
                      <a:pt x="16649" y="202"/>
                    </a:cubicBezTo>
                    <a:lnTo>
                      <a:pt x="16649" y="202"/>
                    </a:lnTo>
                    <a:cubicBezTo>
                      <a:pt x="16489" y="214"/>
                      <a:pt x="16333" y="233"/>
                      <a:pt x="16167" y="255"/>
                    </a:cubicBezTo>
                    <a:cubicBezTo>
                      <a:pt x="15825" y="2132"/>
                      <a:pt x="15531" y="4023"/>
                      <a:pt x="15290" y="5913"/>
                    </a:cubicBezTo>
                    <a:cubicBezTo>
                      <a:pt x="14255" y="6778"/>
                      <a:pt x="13212" y="7635"/>
                      <a:pt x="12169" y="8491"/>
                    </a:cubicBezTo>
                    <a:cubicBezTo>
                      <a:pt x="12494" y="5922"/>
                      <a:pt x="12761" y="3327"/>
                      <a:pt x="12971" y="737"/>
                    </a:cubicBezTo>
                    <a:lnTo>
                      <a:pt x="12971" y="737"/>
                    </a:lnTo>
                    <a:cubicBezTo>
                      <a:pt x="12811" y="768"/>
                      <a:pt x="12650" y="799"/>
                      <a:pt x="12494" y="834"/>
                    </a:cubicBezTo>
                    <a:cubicBezTo>
                      <a:pt x="12271" y="3536"/>
                      <a:pt x="11990" y="6238"/>
                      <a:pt x="11642" y="8919"/>
                    </a:cubicBezTo>
                    <a:cubicBezTo>
                      <a:pt x="10679" y="9712"/>
                      <a:pt x="9712" y="10501"/>
                      <a:pt x="8753" y="11300"/>
                    </a:cubicBezTo>
                    <a:cubicBezTo>
                      <a:pt x="9057" y="8137"/>
                      <a:pt x="9141" y="4945"/>
                      <a:pt x="8998" y="1770"/>
                    </a:cubicBezTo>
                    <a:lnTo>
                      <a:pt x="8998" y="1770"/>
                    </a:lnTo>
                    <a:cubicBezTo>
                      <a:pt x="8843" y="1824"/>
                      <a:pt x="8691" y="1877"/>
                      <a:pt x="8534" y="1936"/>
                    </a:cubicBezTo>
                    <a:cubicBezTo>
                      <a:pt x="8677" y="5178"/>
                      <a:pt x="8579" y="8437"/>
                      <a:pt x="8244" y="11656"/>
                    </a:cubicBezTo>
                    <a:lnTo>
                      <a:pt x="8236" y="11660"/>
                    </a:lnTo>
                    <a:cubicBezTo>
                      <a:pt x="8236" y="11683"/>
                      <a:pt x="8236" y="11709"/>
                      <a:pt x="8232" y="11732"/>
                    </a:cubicBezTo>
                    <a:cubicBezTo>
                      <a:pt x="7866" y="12035"/>
                      <a:pt x="7500" y="12343"/>
                      <a:pt x="7135" y="12650"/>
                    </a:cubicBezTo>
                    <a:cubicBezTo>
                      <a:pt x="6604" y="13101"/>
                      <a:pt x="6065" y="13542"/>
                      <a:pt x="5525" y="13979"/>
                    </a:cubicBezTo>
                    <a:lnTo>
                      <a:pt x="4054" y="4254"/>
                    </a:lnTo>
                    <a:cubicBezTo>
                      <a:pt x="3911" y="4357"/>
                      <a:pt x="3768" y="4460"/>
                      <a:pt x="3626" y="4562"/>
                    </a:cubicBezTo>
                    <a:cubicBezTo>
                      <a:pt x="4571" y="10804"/>
                      <a:pt x="4950" y="13310"/>
                      <a:pt x="5102" y="14323"/>
                    </a:cubicBezTo>
                    <a:cubicBezTo>
                      <a:pt x="4196" y="15045"/>
                      <a:pt x="3278" y="15762"/>
                      <a:pt x="2359" y="16467"/>
                    </a:cubicBezTo>
                    <a:cubicBezTo>
                      <a:pt x="1548" y="13627"/>
                      <a:pt x="883" y="10724"/>
                      <a:pt x="375" y="7812"/>
                    </a:cubicBezTo>
                    <a:cubicBezTo>
                      <a:pt x="241" y="7999"/>
                      <a:pt x="121" y="8191"/>
                      <a:pt x="0" y="8384"/>
                    </a:cubicBezTo>
                    <a:cubicBezTo>
                      <a:pt x="517" y="11210"/>
                      <a:pt x="1169" y="14019"/>
                      <a:pt x="1962" y="16774"/>
                    </a:cubicBezTo>
                    <a:cubicBezTo>
                      <a:pt x="1628" y="17033"/>
                      <a:pt x="1289" y="17287"/>
                      <a:pt x="951" y="17546"/>
                    </a:cubicBezTo>
                    <a:cubicBezTo>
                      <a:pt x="1365" y="18015"/>
                      <a:pt x="1846" y="18478"/>
                      <a:pt x="2395" y="18941"/>
                    </a:cubicBezTo>
                    <a:cubicBezTo>
                      <a:pt x="2966" y="18474"/>
                      <a:pt x="3532" y="18001"/>
                      <a:pt x="4093" y="17528"/>
                    </a:cubicBezTo>
                    <a:cubicBezTo>
                      <a:pt x="5279" y="17725"/>
                      <a:pt x="6452" y="17974"/>
                      <a:pt x="7602" y="18215"/>
                    </a:cubicBezTo>
                    <a:cubicBezTo>
                      <a:pt x="9123" y="18536"/>
                      <a:pt x="10679" y="18861"/>
                      <a:pt x="12257" y="19066"/>
                    </a:cubicBezTo>
                    <a:cubicBezTo>
                      <a:pt x="12445" y="18937"/>
                      <a:pt x="12636" y="18803"/>
                      <a:pt x="12819" y="18665"/>
                    </a:cubicBezTo>
                    <a:cubicBezTo>
                      <a:pt x="11084" y="18474"/>
                      <a:pt x="9368" y="18112"/>
                      <a:pt x="7701" y="17756"/>
                    </a:cubicBezTo>
                    <a:cubicBezTo>
                      <a:pt x="6676" y="17537"/>
                      <a:pt x="5627" y="17319"/>
                      <a:pt x="4566" y="17136"/>
                    </a:cubicBezTo>
                    <a:cubicBezTo>
                      <a:pt x="5347" y="16476"/>
                      <a:pt x="6127" y="15811"/>
                      <a:pt x="6898" y="15152"/>
                    </a:cubicBezTo>
                    <a:cubicBezTo>
                      <a:pt x="9832" y="15249"/>
                      <a:pt x="12766" y="15527"/>
                      <a:pt x="15673" y="15981"/>
                    </a:cubicBezTo>
                    <a:cubicBezTo>
                      <a:pt x="15793" y="15842"/>
                      <a:pt x="15914" y="15700"/>
                      <a:pt x="16034" y="15562"/>
                    </a:cubicBezTo>
                    <a:cubicBezTo>
                      <a:pt x="13181" y="15111"/>
                      <a:pt x="10304" y="14821"/>
                      <a:pt x="7425" y="14706"/>
                    </a:cubicBezTo>
                    <a:cubicBezTo>
                      <a:pt x="7897" y="14300"/>
                      <a:pt x="8370" y="13899"/>
                      <a:pt x="8837" y="13498"/>
                    </a:cubicBezTo>
                    <a:cubicBezTo>
                      <a:pt x="9324" y="13087"/>
                      <a:pt x="9800" y="12668"/>
                      <a:pt x="10273" y="12249"/>
                    </a:cubicBezTo>
                    <a:cubicBezTo>
                      <a:pt x="12936" y="12387"/>
                      <a:pt x="15620" y="12467"/>
                      <a:pt x="18291" y="12494"/>
                    </a:cubicBezTo>
                    <a:cubicBezTo>
                      <a:pt x="18393" y="12338"/>
                      <a:pt x="18482" y="12182"/>
                      <a:pt x="18585" y="12026"/>
                    </a:cubicBezTo>
                    <a:cubicBezTo>
                      <a:pt x="15976" y="12012"/>
                      <a:pt x="13364" y="11932"/>
                      <a:pt x="10763" y="11803"/>
                    </a:cubicBezTo>
                    <a:cubicBezTo>
                      <a:pt x="11714" y="10942"/>
                      <a:pt x="12636" y="10059"/>
                      <a:pt x="13551" y="9168"/>
                    </a:cubicBezTo>
                    <a:cubicBezTo>
                      <a:pt x="15739" y="9057"/>
                      <a:pt x="17943" y="8927"/>
                      <a:pt x="20137" y="8780"/>
                    </a:cubicBezTo>
                    <a:cubicBezTo>
                      <a:pt x="20180" y="8637"/>
                      <a:pt x="20230" y="8472"/>
                      <a:pt x="20283" y="8303"/>
                    </a:cubicBezTo>
                    <a:lnTo>
                      <a:pt x="20283" y="8303"/>
                    </a:lnTo>
                    <a:cubicBezTo>
                      <a:pt x="18206" y="8441"/>
                      <a:pt x="16128" y="8561"/>
                      <a:pt x="14054" y="8673"/>
                    </a:cubicBezTo>
                    <a:cubicBezTo>
                      <a:pt x="14893" y="7843"/>
                      <a:pt x="15718" y="7001"/>
                      <a:pt x="16542" y="6158"/>
                    </a:cubicBezTo>
                    <a:cubicBezTo>
                      <a:pt x="18027" y="6038"/>
                      <a:pt x="19521" y="5890"/>
                      <a:pt x="21005" y="5703"/>
                    </a:cubicBezTo>
                    <a:cubicBezTo>
                      <a:pt x="21042" y="5538"/>
                      <a:pt x="21086" y="5378"/>
                      <a:pt x="21131" y="5209"/>
                    </a:cubicBezTo>
                    <a:lnTo>
                      <a:pt x="21131" y="5209"/>
                    </a:lnTo>
                    <a:cubicBezTo>
                      <a:pt x="19766" y="5392"/>
                      <a:pt x="18402" y="5534"/>
                      <a:pt x="17037" y="5645"/>
                    </a:cubicBezTo>
                    <a:cubicBezTo>
                      <a:pt x="17768" y="4892"/>
                      <a:pt x="18495" y="4134"/>
                      <a:pt x="19227" y="3376"/>
                    </a:cubicBezTo>
                    <a:lnTo>
                      <a:pt x="21647" y="2997"/>
                    </a:lnTo>
                    <a:cubicBezTo>
                      <a:pt x="21679" y="2832"/>
                      <a:pt x="21711" y="2667"/>
                      <a:pt x="21746" y="2507"/>
                    </a:cubicBezTo>
                    <a:lnTo>
                      <a:pt x="21746" y="2507"/>
                    </a:lnTo>
                    <a:cubicBezTo>
                      <a:pt x="20832" y="2649"/>
                      <a:pt x="20199" y="2752"/>
                      <a:pt x="19762" y="2819"/>
                    </a:cubicBezTo>
                    <a:cubicBezTo>
                      <a:pt x="20507" y="2048"/>
                      <a:pt x="21250" y="1276"/>
                      <a:pt x="22005" y="513"/>
                    </a:cubicBezTo>
                    <a:cubicBezTo>
                      <a:pt x="22009" y="509"/>
                      <a:pt x="22009" y="504"/>
                      <a:pt x="22013" y="504"/>
                    </a:cubicBezTo>
                    <a:cubicBezTo>
                      <a:pt x="22102" y="411"/>
                      <a:pt x="22071" y="309"/>
                      <a:pt x="21995" y="246"/>
                    </a:cubicBezTo>
                    <a:cubicBezTo>
                      <a:pt x="21954" y="216"/>
                      <a:pt x="21902" y="197"/>
                      <a:pt x="21850" y="197"/>
                    </a:cubicBezTo>
                    <a:cubicBezTo>
                      <a:pt x="21800" y="197"/>
                      <a:pt x="21749" y="214"/>
                      <a:pt x="21705" y="255"/>
                    </a:cubicBezTo>
                    <a:cubicBezTo>
                      <a:pt x="20738" y="1178"/>
                      <a:pt x="19748" y="2079"/>
                      <a:pt x="18741" y="2961"/>
                    </a:cubicBezTo>
                    <a:lnTo>
                      <a:pt x="19106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0"/>
              <p:cNvSpPr/>
              <p:nvPr/>
            </p:nvSpPr>
            <p:spPr>
              <a:xfrm>
                <a:off x="5094684" y="47097"/>
                <a:ext cx="560493" cy="869599"/>
              </a:xfrm>
              <a:custGeom>
                <a:rect b="b" l="l" r="r" t="t"/>
                <a:pathLst>
                  <a:path extrusionOk="0" h="27376" w="17645">
                    <a:moveTo>
                      <a:pt x="8995" y="0"/>
                    </a:moveTo>
                    <a:cubicBezTo>
                      <a:pt x="8944" y="0"/>
                      <a:pt x="8904" y="18"/>
                      <a:pt x="8874" y="56"/>
                    </a:cubicBezTo>
                    <a:cubicBezTo>
                      <a:pt x="6310" y="3369"/>
                      <a:pt x="3876" y="6842"/>
                      <a:pt x="2310" y="10734"/>
                    </a:cubicBezTo>
                    <a:cubicBezTo>
                      <a:pt x="1" y="16473"/>
                      <a:pt x="215" y="23598"/>
                      <a:pt x="4571" y="26283"/>
                    </a:cubicBezTo>
                    <a:cubicBezTo>
                      <a:pt x="4576" y="26287"/>
                      <a:pt x="4584" y="26291"/>
                      <a:pt x="4589" y="26296"/>
                    </a:cubicBezTo>
                    <a:cubicBezTo>
                      <a:pt x="4616" y="26310"/>
                      <a:pt x="4643" y="26327"/>
                      <a:pt x="4670" y="26341"/>
                    </a:cubicBezTo>
                    <a:cubicBezTo>
                      <a:pt x="4687" y="26353"/>
                      <a:pt x="4705" y="26363"/>
                      <a:pt x="4723" y="26372"/>
                    </a:cubicBezTo>
                    <a:cubicBezTo>
                      <a:pt x="4750" y="26390"/>
                      <a:pt x="4777" y="26403"/>
                      <a:pt x="4803" y="26421"/>
                    </a:cubicBezTo>
                    <a:cubicBezTo>
                      <a:pt x="4835" y="26438"/>
                      <a:pt x="4870" y="26456"/>
                      <a:pt x="4901" y="26474"/>
                    </a:cubicBezTo>
                    <a:cubicBezTo>
                      <a:pt x="4915" y="26483"/>
                      <a:pt x="4932" y="26487"/>
                      <a:pt x="4946" y="26497"/>
                    </a:cubicBezTo>
                    <a:cubicBezTo>
                      <a:pt x="4981" y="26518"/>
                      <a:pt x="5022" y="26536"/>
                      <a:pt x="5061" y="26559"/>
                    </a:cubicBezTo>
                    <a:cubicBezTo>
                      <a:pt x="5066" y="26559"/>
                      <a:pt x="5071" y="26563"/>
                      <a:pt x="5075" y="26563"/>
                    </a:cubicBezTo>
                    <a:cubicBezTo>
                      <a:pt x="6106" y="27083"/>
                      <a:pt x="7344" y="27376"/>
                      <a:pt x="8806" y="27376"/>
                    </a:cubicBezTo>
                    <a:cubicBezTo>
                      <a:pt x="9550" y="27376"/>
                      <a:pt x="10352" y="27300"/>
                      <a:pt x="11214" y="27139"/>
                    </a:cubicBezTo>
                    <a:cubicBezTo>
                      <a:pt x="11224" y="27139"/>
                      <a:pt x="11233" y="27133"/>
                      <a:pt x="11237" y="27133"/>
                    </a:cubicBezTo>
                    <a:cubicBezTo>
                      <a:pt x="11317" y="27121"/>
                      <a:pt x="11397" y="27102"/>
                      <a:pt x="11478" y="27090"/>
                    </a:cubicBezTo>
                    <a:cubicBezTo>
                      <a:pt x="13217" y="26742"/>
                      <a:pt x="14519" y="25979"/>
                      <a:pt x="15460" y="24945"/>
                    </a:cubicBezTo>
                    <a:cubicBezTo>
                      <a:pt x="15472" y="24931"/>
                      <a:pt x="15482" y="24918"/>
                      <a:pt x="15495" y="24909"/>
                    </a:cubicBezTo>
                    <a:cubicBezTo>
                      <a:pt x="15499" y="24900"/>
                      <a:pt x="15509" y="24892"/>
                      <a:pt x="15517" y="24882"/>
                    </a:cubicBezTo>
                    <a:cubicBezTo>
                      <a:pt x="16676" y="23581"/>
                      <a:pt x="17287" y="21863"/>
                      <a:pt x="17515" y="20009"/>
                    </a:cubicBezTo>
                    <a:lnTo>
                      <a:pt x="17515" y="20000"/>
                    </a:lnTo>
                    <a:cubicBezTo>
                      <a:pt x="17524" y="19937"/>
                      <a:pt x="17532" y="19871"/>
                      <a:pt x="17538" y="19809"/>
                    </a:cubicBezTo>
                    <a:cubicBezTo>
                      <a:pt x="17542" y="19790"/>
                      <a:pt x="17542" y="19777"/>
                      <a:pt x="17542" y="19764"/>
                    </a:cubicBezTo>
                    <a:cubicBezTo>
                      <a:pt x="17645" y="18770"/>
                      <a:pt x="17645" y="17739"/>
                      <a:pt x="17559" y="16714"/>
                    </a:cubicBezTo>
                    <a:lnTo>
                      <a:pt x="17559" y="16683"/>
                    </a:lnTo>
                    <a:cubicBezTo>
                      <a:pt x="17532" y="16352"/>
                      <a:pt x="17497" y="16023"/>
                      <a:pt x="17452" y="15693"/>
                    </a:cubicBezTo>
                    <a:cubicBezTo>
                      <a:pt x="17100" y="12995"/>
                      <a:pt x="16338" y="10262"/>
                      <a:pt x="15170" y="7818"/>
                    </a:cubicBezTo>
                    <a:cubicBezTo>
                      <a:pt x="15044" y="7556"/>
                      <a:pt x="14291" y="6400"/>
                      <a:pt x="13346" y="5054"/>
                    </a:cubicBezTo>
                    <a:cubicBezTo>
                      <a:pt x="13070" y="4661"/>
                      <a:pt x="12780" y="4260"/>
                      <a:pt x="12490" y="3859"/>
                    </a:cubicBezTo>
                    <a:lnTo>
                      <a:pt x="12490" y="3864"/>
                    </a:lnTo>
                    <a:cubicBezTo>
                      <a:pt x="12209" y="3480"/>
                      <a:pt x="11924" y="3097"/>
                      <a:pt x="11643" y="2731"/>
                    </a:cubicBezTo>
                    <a:lnTo>
                      <a:pt x="11643" y="2727"/>
                    </a:lnTo>
                    <a:cubicBezTo>
                      <a:pt x="11416" y="2428"/>
                      <a:pt x="11188" y="2147"/>
                      <a:pt x="10969" y="1871"/>
                    </a:cubicBezTo>
                    <a:lnTo>
                      <a:pt x="10969" y="1875"/>
                    </a:lnTo>
                    <a:cubicBezTo>
                      <a:pt x="10885" y="1777"/>
                      <a:pt x="10805" y="1675"/>
                      <a:pt x="10724" y="1581"/>
                    </a:cubicBezTo>
                    <a:cubicBezTo>
                      <a:pt x="9951" y="651"/>
                      <a:pt x="9297" y="0"/>
                      <a:pt x="89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0"/>
              <p:cNvSpPr/>
              <p:nvPr/>
            </p:nvSpPr>
            <p:spPr>
              <a:xfrm>
                <a:off x="5370595" y="65266"/>
                <a:ext cx="3780" cy="2795"/>
              </a:xfrm>
              <a:custGeom>
                <a:rect b="b" l="l" r="r" t="t"/>
                <a:pathLst>
                  <a:path extrusionOk="0" h="88" w="119">
                    <a:moveTo>
                      <a:pt x="63" y="1"/>
                    </a:moveTo>
                    <a:cubicBezTo>
                      <a:pt x="60" y="1"/>
                      <a:pt x="57" y="1"/>
                      <a:pt x="54" y="2"/>
                    </a:cubicBezTo>
                    <a:cubicBezTo>
                      <a:pt x="1" y="14"/>
                      <a:pt x="12" y="87"/>
                      <a:pt x="60" y="87"/>
                    </a:cubicBezTo>
                    <a:cubicBezTo>
                      <a:pt x="64" y="87"/>
                      <a:pt x="67" y="87"/>
                      <a:pt x="72" y="86"/>
                    </a:cubicBezTo>
                    <a:cubicBezTo>
                      <a:pt x="118" y="77"/>
                      <a:pt x="109" y="1"/>
                      <a:pt x="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0"/>
              <p:cNvSpPr/>
              <p:nvPr/>
            </p:nvSpPr>
            <p:spPr>
              <a:xfrm>
                <a:off x="5122606" y="51004"/>
                <a:ext cx="531143" cy="865501"/>
              </a:xfrm>
              <a:custGeom>
                <a:rect b="b" l="l" r="r" t="t"/>
                <a:pathLst>
                  <a:path extrusionOk="0" h="27247" w="16721">
                    <a:moveTo>
                      <a:pt x="8462" y="0"/>
                    </a:moveTo>
                    <a:cubicBezTo>
                      <a:pt x="8448" y="0"/>
                      <a:pt x="8433" y="2"/>
                      <a:pt x="8419" y="4"/>
                    </a:cubicBezTo>
                    <a:cubicBezTo>
                      <a:pt x="8325" y="27"/>
                      <a:pt x="8232" y="111"/>
                      <a:pt x="8240" y="231"/>
                    </a:cubicBezTo>
                    <a:cubicBezTo>
                      <a:pt x="8333" y="1565"/>
                      <a:pt x="8392" y="2902"/>
                      <a:pt x="8432" y="4244"/>
                    </a:cubicBezTo>
                    <a:lnTo>
                      <a:pt x="6386" y="2069"/>
                    </a:lnTo>
                    <a:cubicBezTo>
                      <a:pt x="6292" y="2198"/>
                      <a:pt x="6193" y="2323"/>
                      <a:pt x="6104" y="2447"/>
                    </a:cubicBezTo>
                    <a:cubicBezTo>
                      <a:pt x="7763" y="4209"/>
                      <a:pt x="8285" y="4766"/>
                      <a:pt x="8450" y="4940"/>
                    </a:cubicBezTo>
                    <a:cubicBezTo>
                      <a:pt x="8472" y="5993"/>
                      <a:pt x="8485" y="7045"/>
                      <a:pt x="8490" y="8092"/>
                    </a:cubicBezTo>
                    <a:cubicBezTo>
                      <a:pt x="7290" y="6786"/>
                      <a:pt x="6113" y="5448"/>
                      <a:pt x="4972" y="4084"/>
                    </a:cubicBezTo>
                    <a:cubicBezTo>
                      <a:pt x="4878" y="4217"/>
                      <a:pt x="4789" y="4351"/>
                      <a:pt x="4705" y="4490"/>
                    </a:cubicBezTo>
                    <a:cubicBezTo>
                      <a:pt x="5926" y="5952"/>
                      <a:pt x="7193" y="7388"/>
                      <a:pt x="8494" y="8783"/>
                    </a:cubicBezTo>
                    <a:cubicBezTo>
                      <a:pt x="8499" y="10130"/>
                      <a:pt x="8490" y="11481"/>
                      <a:pt x="8481" y="12832"/>
                    </a:cubicBezTo>
                    <a:cubicBezTo>
                      <a:pt x="6715" y="10938"/>
                      <a:pt x="4888" y="9078"/>
                      <a:pt x="3028" y="7259"/>
                    </a:cubicBezTo>
                    <a:cubicBezTo>
                      <a:pt x="2952" y="7401"/>
                      <a:pt x="2872" y="7549"/>
                      <a:pt x="2801" y="7687"/>
                    </a:cubicBezTo>
                    <a:cubicBezTo>
                      <a:pt x="4736" y="9582"/>
                      <a:pt x="6635" y="11526"/>
                      <a:pt x="8477" y="13510"/>
                    </a:cubicBezTo>
                    <a:cubicBezTo>
                      <a:pt x="8467" y="14758"/>
                      <a:pt x="8459" y="16007"/>
                      <a:pt x="8454" y="17255"/>
                    </a:cubicBezTo>
                    <a:cubicBezTo>
                      <a:pt x="6220" y="14999"/>
                      <a:pt x="3822" y="12895"/>
                      <a:pt x="1285" y="10977"/>
                    </a:cubicBezTo>
                    <a:cubicBezTo>
                      <a:pt x="1231" y="11129"/>
                      <a:pt x="1173" y="11280"/>
                      <a:pt x="1115" y="11436"/>
                    </a:cubicBezTo>
                    <a:cubicBezTo>
                      <a:pt x="3701" y="13403"/>
                      <a:pt x="6145" y="15556"/>
                      <a:pt x="8409" y="17871"/>
                    </a:cubicBezTo>
                    <a:lnTo>
                      <a:pt x="8405" y="17879"/>
                    </a:lnTo>
                    <a:cubicBezTo>
                      <a:pt x="8423" y="17898"/>
                      <a:pt x="8440" y="17915"/>
                      <a:pt x="8454" y="17929"/>
                    </a:cubicBezTo>
                    <a:cubicBezTo>
                      <a:pt x="8459" y="18406"/>
                      <a:pt x="8459" y="18883"/>
                      <a:pt x="8463" y="19359"/>
                    </a:cubicBezTo>
                    <a:cubicBezTo>
                      <a:pt x="8467" y="20060"/>
                      <a:pt x="8463" y="20756"/>
                      <a:pt x="8454" y="21451"/>
                    </a:cubicBezTo>
                    <a:lnTo>
                      <a:pt x="36" y="16363"/>
                    </a:lnTo>
                    <a:cubicBezTo>
                      <a:pt x="23" y="16542"/>
                      <a:pt x="9" y="16711"/>
                      <a:pt x="0" y="16889"/>
                    </a:cubicBezTo>
                    <a:cubicBezTo>
                      <a:pt x="5400" y="20153"/>
                      <a:pt x="7571" y="21464"/>
                      <a:pt x="8446" y="21995"/>
                    </a:cubicBezTo>
                    <a:cubicBezTo>
                      <a:pt x="8427" y="23154"/>
                      <a:pt x="8392" y="24314"/>
                      <a:pt x="8347" y="25473"/>
                    </a:cubicBezTo>
                    <a:cubicBezTo>
                      <a:pt x="5645" y="24282"/>
                      <a:pt x="2988" y="22940"/>
                      <a:pt x="424" y="21468"/>
                    </a:cubicBezTo>
                    <a:lnTo>
                      <a:pt x="424" y="21468"/>
                    </a:lnTo>
                    <a:cubicBezTo>
                      <a:pt x="482" y="21692"/>
                      <a:pt x="554" y="21906"/>
                      <a:pt x="620" y="22120"/>
                    </a:cubicBezTo>
                    <a:cubicBezTo>
                      <a:pt x="3126" y="23533"/>
                      <a:pt x="5703" y="24826"/>
                      <a:pt x="8329" y="25973"/>
                    </a:cubicBezTo>
                    <a:cubicBezTo>
                      <a:pt x="8312" y="26395"/>
                      <a:pt x="8294" y="26823"/>
                      <a:pt x="8276" y="27247"/>
                    </a:cubicBezTo>
                    <a:cubicBezTo>
                      <a:pt x="8900" y="27225"/>
                      <a:pt x="9564" y="27154"/>
                      <a:pt x="10269" y="27029"/>
                    </a:cubicBezTo>
                    <a:cubicBezTo>
                      <a:pt x="10273" y="26288"/>
                      <a:pt x="10278" y="25553"/>
                      <a:pt x="10273" y="24817"/>
                    </a:cubicBezTo>
                    <a:cubicBezTo>
                      <a:pt x="11179" y="24032"/>
                      <a:pt x="12119" y="23288"/>
                      <a:pt x="13042" y="22561"/>
                    </a:cubicBezTo>
                    <a:cubicBezTo>
                      <a:pt x="14260" y="21594"/>
                      <a:pt x="15503" y="20608"/>
                      <a:pt x="16672" y="19525"/>
                    </a:cubicBezTo>
                    <a:cubicBezTo>
                      <a:pt x="16694" y="19297"/>
                      <a:pt x="16712" y="19065"/>
                      <a:pt x="16721" y="18834"/>
                    </a:cubicBezTo>
                    <a:lnTo>
                      <a:pt x="16721" y="18834"/>
                    </a:lnTo>
                    <a:cubicBezTo>
                      <a:pt x="15463" y="20042"/>
                      <a:pt x="14090" y="21135"/>
                      <a:pt x="12747" y="22186"/>
                    </a:cubicBezTo>
                    <a:cubicBezTo>
                      <a:pt x="11928" y="22837"/>
                      <a:pt x="11089" y="23506"/>
                      <a:pt x="10269" y="24207"/>
                    </a:cubicBezTo>
                    <a:cubicBezTo>
                      <a:pt x="10260" y="23181"/>
                      <a:pt x="10251" y="22160"/>
                      <a:pt x="10238" y="21143"/>
                    </a:cubicBezTo>
                    <a:cubicBezTo>
                      <a:pt x="12186" y="18949"/>
                      <a:pt x="14272" y="16867"/>
                      <a:pt x="16480" y="14924"/>
                    </a:cubicBezTo>
                    <a:cubicBezTo>
                      <a:pt x="16449" y="14741"/>
                      <a:pt x="16418" y="14562"/>
                      <a:pt x="16391" y="14379"/>
                    </a:cubicBezTo>
                    <a:cubicBezTo>
                      <a:pt x="14219" y="16283"/>
                      <a:pt x="12159" y="18312"/>
                      <a:pt x="10228" y="20452"/>
                    </a:cubicBezTo>
                    <a:cubicBezTo>
                      <a:pt x="10220" y="19828"/>
                      <a:pt x="10211" y="19208"/>
                      <a:pt x="10202" y="18593"/>
                    </a:cubicBezTo>
                    <a:cubicBezTo>
                      <a:pt x="10197" y="17955"/>
                      <a:pt x="10179" y="17322"/>
                      <a:pt x="10158" y="16689"/>
                    </a:cubicBezTo>
                    <a:cubicBezTo>
                      <a:pt x="11967" y="14731"/>
                      <a:pt x="13747" y="12720"/>
                      <a:pt x="15472" y="10679"/>
                    </a:cubicBezTo>
                    <a:cubicBezTo>
                      <a:pt x="15414" y="10504"/>
                      <a:pt x="15356" y="10335"/>
                      <a:pt x="15299" y="10156"/>
                    </a:cubicBezTo>
                    <a:cubicBezTo>
                      <a:pt x="13622" y="12154"/>
                      <a:pt x="11891" y="14112"/>
                      <a:pt x="10131" y="16029"/>
                    </a:cubicBezTo>
                    <a:cubicBezTo>
                      <a:pt x="10072" y="14749"/>
                      <a:pt x="9988" y="13474"/>
                      <a:pt x="9885" y="12204"/>
                    </a:cubicBezTo>
                    <a:cubicBezTo>
                      <a:pt x="11201" y="10446"/>
                      <a:pt x="12507" y="8672"/>
                      <a:pt x="13796" y="6888"/>
                    </a:cubicBezTo>
                    <a:cubicBezTo>
                      <a:pt x="13716" y="6764"/>
                      <a:pt x="13622" y="6621"/>
                      <a:pt x="13523" y="6474"/>
                    </a:cubicBezTo>
                    <a:cubicBezTo>
                      <a:pt x="12302" y="8155"/>
                      <a:pt x="11067" y="9835"/>
                      <a:pt x="9823" y="11499"/>
                    </a:cubicBezTo>
                    <a:cubicBezTo>
                      <a:pt x="9720" y="10322"/>
                      <a:pt x="9605" y="9149"/>
                      <a:pt x="9479" y="7977"/>
                    </a:cubicBezTo>
                    <a:cubicBezTo>
                      <a:pt x="10340" y="6759"/>
                      <a:pt x="11179" y="5515"/>
                      <a:pt x="11981" y="4254"/>
                    </a:cubicBezTo>
                    <a:cubicBezTo>
                      <a:pt x="11883" y="4120"/>
                      <a:pt x="11790" y="3982"/>
                      <a:pt x="11687" y="3843"/>
                    </a:cubicBezTo>
                    <a:cubicBezTo>
                      <a:pt x="10951" y="5007"/>
                      <a:pt x="10193" y="6149"/>
                      <a:pt x="9403" y="7267"/>
                    </a:cubicBezTo>
                    <a:cubicBezTo>
                      <a:pt x="9292" y="6224"/>
                      <a:pt x="9172" y="5180"/>
                      <a:pt x="9056" y="4137"/>
                    </a:cubicBezTo>
                    <a:lnTo>
                      <a:pt x="10313" y="2029"/>
                    </a:lnTo>
                    <a:cubicBezTo>
                      <a:pt x="10206" y="1900"/>
                      <a:pt x="10099" y="1770"/>
                      <a:pt x="10002" y="1641"/>
                    </a:cubicBezTo>
                    <a:cubicBezTo>
                      <a:pt x="9524" y="2439"/>
                      <a:pt x="9199" y="2987"/>
                      <a:pt x="8971" y="3367"/>
                    </a:cubicBezTo>
                    <a:cubicBezTo>
                      <a:pt x="8856" y="2301"/>
                      <a:pt x="8740" y="1235"/>
                      <a:pt x="8633" y="165"/>
                    </a:cubicBezTo>
                    <a:cubicBezTo>
                      <a:pt x="8628" y="165"/>
                      <a:pt x="8628" y="161"/>
                      <a:pt x="8628" y="156"/>
                    </a:cubicBezTo>
                    <a:cubicBezTo>
                      <a:pt x="8617" y="46"/>
                      <a:pt x="8544" y="0"/>
                      <a:pt x="84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0"/>
              <p:cNvSpPr/>
              <p:nvPr/>
            </p:nvSpPr>
            <p:spPr>
              <a:xfrm>
                <a:off x="2961283" y="556480"/>
                <a:ext cx="891898" cy="1389528"/>
              </a:xfrm>
              <a:custGeom>
                <a:rect b="b" l="l" r="r" t="t"/>
                <a:pathLst>
                  <a:path extrusionOk="0" h="43744" w="28078">
                    <a:moveTo>
                      <a:pt x="1244" y="1"/>
                    </a:moveTo>
                    <a:cubicBezTo>
                      <a:pt x="942" y="2382"/>
                      <a:pt x="152" y="5025"/>
                      <a:pt x="81" y="7389"/>
                    </a:cubicBezTo>
                    <a:cubicBezTo>
                      <a:pt x="1" y="10340"/>
                      <a:pt x="1967" y="12743"/>
                      <a:pt x="2676" y="15495"/>
                    </a:cubicBezTo>
                    <a:cubicBezTo>
                      <a:pt x="3300" y="17893"/>
                      <a:pt x="2948" y="20359"/>
                      <a:pt x="3683" y="22704"/>
                    </a:cubicBezTo>
                    <a:cubicBezTo>
                      <a:pt x="4570" y="25531"/>
                      <a:pt x="6577" y="28180"/>
                      <a:pt x="8811" y="30079"/>
                    </a:cubicBezTo>
                    <a:cubicBezTo>
                      <a:pt x="9766" y="30882"/>
                      <a:pt x="10799" y="31590"/>
                      <a:pt x="11678" y="32468"/>
                    </a:cubicBezTo>
                    <a:cubicBezTo>
                      <a:pt x="12489" y="33281"/>
                      <a:pt x="13154" y="34221"/>
                      <a:pt x="13810" y="35162"/>
                    </a:cubicBezTo>
                    <a:cubicBezTo>
                      <a:pt x="15585" y="37693"/>
                      <a:pt x="18628" y="43744"/>
                      <a:pt x="22510" y="43744"/>
                    </a:cubicBezTo>
                    <a:cubicBezTo>
                      <a:pt x="23026" y="43744"/>
                      <a:pt x="23556" y="43637"/>
                      <a:pt x="24100" y="43402"/>
                    </a:cubicBezTo>
                    <a:cubicBezTo>
                      <a:pt x="25273" y="42893"/>
                      <a:pt x="26143" y="41877"/>
                      <a:pt x="26927" y="40873"/>
                    </a:cubicBezTo>
                    <a:cubicBezTo>
                      <a:pt x="27382" y="40284"/>
                      <a:pt x="27837" y="39665"/>
                      <a:pt x="27970" y="38938"/>
                    </a:cubicBezTo>
                    <a:cubicBezTo>
                      <a:pt x="28077" y="38358"/>
                      <a:pt x="27970" y="37757"/>
                      <a:pt x="27845" y="37187"/>
                    </a:cubicBezTo>
                    <a:cubicBezTo>
                      <a:pt x="26941" y="32941"/>
                      <a:pt x="24885" y="29900"/>
                      <a:pt x="22437" y="26512"/>
                    </a:cubicBezTo>
                    <a:cubicBezTo>
                      <a:pt x="21599" y="25352"/>
                      <a:pt x="20827" y="24109"/>
                      <a:pt x="20083" y="22820"/>
                    </a:cubicBezTo>
                    <a:cubicBezTo>
                      <a:pt x="17296" y="18026"/>
                      <a:pt x="14875" y="12698"/>
                      <a:pt x="10653" y="9278"/>
                    </a:cubicBezTo>
                    <a:cubicBezTo>
                      <a:pt x="9293" y="8177"/>
                      <a:pt x="7741" y="7321"/>
                      <a:pt x="6385" y="6207"/>
                    </a:cubicBezTo>
                    <a:cubicBezTo>
                      <a:pt x="4303" y="4495"/>
                      <a:pt x="2761" y="2230"/>
                      <a:pt x="124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0"/>
              <p:cNvSpPr/>
              <p:nvPr/>
            </p:nvSpPr>
            <p:spPr>
              <a:xfrm>
                <a:off x="2964841" y="556035"/>
                <a:ext cx="870774" cy="1375456"/>
              </a:xfrm>
              <a:custGeom>
                <a:rect b="b" l="l" r="r" t="t"/>
                <a:pathLst>
                  <a:path extrusionOk="0" h="43301" w="27413">
                    <a:moveTo>
                      <a:pt x="1146" y="1"/>
                    </a:moveTo>
                    <a:lnTo>
                      <a:pt x="1146" y="1"/>
                    </a:lnTo>
                    <a:cubicBezTo>
                      <a:pt x="1186" y="474"/>
                      <a:pt x="1239" y="946"/>
                      <a:pt x="1311" y="1414"/>
                    </a:cubicBezTo>
                    <a:cubicBezTo>
                      <a:pt x="932" y="1307"/>
                      <a:pt x="932" y="1303"/>
                      <a:pt x="932" y="1303"/>
                    </a:cubicBezTo>
                    <a:cubicBezTo>
                      <a:pt x="900" y="1490"/>
                      <a:pt x="865" y="1677"/>
                      <a:pt x="830" y="1865"/>
                    </a:cubicBezTo>
                    <a:cubicBezTo>
                      <a:pt x="1244" y="1980"/>
                      <a:pt x="1373" y="2016"/>
                      <a:pt x="1414" y="2030"/>
                    </a:cubicBezTo>
                    <a:cubicBezTo>
                      <a:pt x="1542" y="2756"/>
                      <a:pt x="1708" y="3478"/>
                      <a:pt x="1904" y="4192"/>
                    </a:cubicBezTo>
                    <a:lnTo>
                      <a:pt x="455" y="3768"/>
                    </a:lnTo>
                    <a:cubicBezTo>
                      <a:pt x="419" y="3960"/>
                      <a:pt x="379" y="4143"/>
                      <a:pt x="348" y="4326"/>
                    </a:cubicBezTo>
                    <a:cubicBezTo>
                      <a:pt x="1552" y="4678"/>
                      <a:pt x="1953" y="4794"/>
                      <a:pt x="2091" y="4834"/>
                    </a:cubicBezTo>
                    <a:cubicBezTo>
                      <a:pt x="2297" y="5503"/>
                      <a:pt x="2528" y="6162"/>
                      <a:pt x="2791" y="6814"/>
                    </a:cubicBezTo>
                    <a:cubicBezTo>
                      <a:pt x="2826" y="6907"/>
                      <a:pt x="2867" y="6997"/>
                      <a:pt x="2902" y="7086"/>
                    </a:cubicBezTo>
                    <a:lnTo>
                      <a:pt x="54" y="6261"/>
                    </a:lnTo>
                    <a:cubicBezTo>
                      <a:pt x="31" y="6452"/>
                      <a:pt x="13" y="6644"/>
                      <a:pt x="0" y="6831"/>
                    </a:cubicBezTo>
                    <a:cubicBezTo>
                      <a:pt x="2176" y="7465"/>
                      <a:pt x="2929" y="7683"/>
                      <a:pt x="3192" y="7759"/>
                    </a:cubicBezTo>
                    <a:cubicBezTo>
                      <a:pt x="3549" y="8561"/>
                      <a:pt x="3946" y="9346"/>
                      <a:pt x="4369" y="10117"/>
                    </a:cubicBezTo>
                    <a:lnTo>
                      <a:pt x="93" y="8882"/>
                    </a:lnTo>
                    <a:lnTo>
                      <a:pt x="93" y="8882"/>
                    </a:lnTo>
                    <a:cubicBezTo>
                      <a:pt x="134" y="9092"/>
                      <a:pt x="183" y="9302"/>
                      <a:pt x="237" y="9512"/>
                    </a:cubicBezTo>
                    <a:cubicBezTo>
                      <a:pt x="3277" y="10389"/>
                      <a:pt x="4374" y="10706"/>
                      <a:pt x="4771" y="10823"/>
                    </a:cubicBezTo>
                    <a:cubicBezTo>
                      <a:pt x="5203" y="11566"/>
                      <a:pt x="5658" y="12294"/>
                      <a:pt x="6135" y="13011"/>
                    </a:cubicBezTo>
                    <a:cubicBezTo>
                      <a:pt x="6193" y="13101"/>
                      <a:pt x="6256" y="13194"/>
                      <a:pt x="6318" y="13288"/>
                    </a:cubicBezTo>
                    <a:lnTo>
                      <a:pt x="1079" y="11767"/>
                    </a:lnTo>
                    <a:lnTo>
                      <a:pt x="1079" y="11767"/>
                    </a:lnTo>
                    <a:cubicBezTo>
                      <a:pt x="1177" y="11994"/>
                      <a:pt x="1275" y="12222"/>
                      <a:pt x="1377" y="12445"/>
                    </a:cubicBezTo>
                    <a:cubicBezTo>
                      <a:pt x="4927" y="13471"/>
                      <a:pt x="6291" y="13867"/>
                      <a:pt x="6813" y="14019"/>
                    </a:cubicBezTo>
                    <a:cubicBezTo>
                      <a:pt x="7250" y="14652"/>
                      <a:pt x="7691" y="15281"/>
                      <a:pt x="8123" y="15910"/>
                    </a:cubicBezTo>
                    <a:cubicBezTo>
                      <a:pt x="8271" y="16120"/>
                      <a:pt x="8409" y="16324"/>
                      <a:pt x="8547" y="16538"/>
                    </a:cubicBezTo>
                    <a:lnTo>
                      <a:pt x="2336" y="14741"/>
                    </a:lnTo>
                    <a:lnTo>
                      <a:pt x="2336" y="14741"/>
                    </a:lnTo>
                    <a:cubicBezTo>
                      <a:pt x="2408" y="14951"/>
                      <a:pt x="2474" y="15169"/>
                      <a:pt x="2537" y="15388"/>
                    </a:cubicBezTo>
                    <a:cubicBezTo>
                      <a:pt x="6738" y="16605"/>
                      <a:pt x="8364" y="17073"/>
                      <a:pt x="8993" y="17256"/>
                    </a:cubicBezTo>
                    <a:cubicBezTo>
                      <a:pt x="9314" y="17791"/>
                      <a:pt x="9609" y="18335"/>
                      <a:pt x="9881" y="18896"/>
                    </a:cubicBezTo>
                    <a:cubicBezTo>
                      <a:pt x="10001" y="19143"/>
                      <a:pt x="10117" y="19383"/>
                      <a:pt x="10228" y="19628"/>
                    </a:cubicBezTo>
                    <a:cubicBezTo>
                      <a:pt x="2912" y="17512"/>
                      <a:pt x="2902" y="17511"/>
                      <a:pt x="2902" y="17511"/>
                    </a:cubicBezTo>
                    <a:lnTo>
                      <a:pt x="2902" y="17511"/>
                    </a:lnTo>
                    <a:cubicBezTo>
                      <a:pt x="2921" y="17711"/>
                      <a:pt x="2939" y="17916"/>
                      <a:pt x="2956" y="18112"/>
                    </a:cubicBezTo>
                    <a:cubicBezTo>
                      <a:pt x="7909" y="19548"/>
                      <a:pt x="9809" y="20100"/>
                      <a:pt x="10536" y="20310"/>
                    </a:cubicBezTo>
                    <a:cubicBezTo>
                      <a:pt x="10875" y="21073"/>
                      <a:pt x="11200" y="21845"/>
                      <a:pt x="11535" y="22615"/>
                    </a:cubicBezTo>
                    <a:lnTo>
                      <a:pt x="3108" y="20176"/>
                    </a:lnTo>
                    <a:lnTo>
                      <a:pt x="3108" y="20176"/>
                    </a:lnTo>
                    <a:cubicBezTo>
                      <a:pt x="3126" y="20377"/>
                      <a:pt x="3147" y="20582"/>
                      <a:pt x="3170" y="20779"/>
                    </a:cubicBezTo>
                    <a:cubicBezTo>
                      <a:pt x="8784" y="22406"/>
                      <a:pt x="10977" y="23043"/>
                      <a:pt x="11833" y="23289"/>
                    </a:cubicBezTo>
                    <a:cubicBezTo>
                      <a:pt x="12136" y="23967"/>
                      <a:pt x="12453" y="24640"/>
                      <a:pt x="12805" y="25300"/>
                    </a:cubicBezTo>
                    <a:cubicBezTo>
                      <a:pt x="12864" y="25416"/>
                      <a:pt x="12926" y="25527"/>
                      <a:pt x="12988" y="25643"/>
                    </a:cubicBezTo>
                    <a:lnTo>
                      <a:pt x="3643" y="22936"/>
                    </a:lnTo>
                    <a:lnTo>
                      <a:pt x="3643" y="22936"/>
                    </a:lnTo>
                    <a:cubicBezTo>
                      <a:pt x="3715" y="23155"/>
                      <a:pt x="3799" y="23374"/>
                      <a:pt x="3884" y="23592"/>
                    </a:cubicBezTo>
                    <a:cubicBezTo>
                      <a:pt x="9862" y="25327"/>
                      <a:pt x="12356" y="26049"/>
                      <a:pt x="13394" y="26348"/>
                    </a:cubicBezTo>
                    <a:cubicBezTo>
                      <a:pt x="13809" y="27035"/>
                      <a:pt x="14264" y="27694"/>
                      <a:pt x="14749" y="28323"/>
                    </a:cubicBezTo>
                    <a:cubicBezTo>
                      <a:pt x="14892" y="28515"/>
                      <a:pt x="15035" y="28698"/>
                      <a:pt x="15182" y="28881"/>
                    </a:cubicBezTo>
                    <a:lnTo>
                      <a:pt x="5100" y="25964"/>
                    </a:lnTo>
                    <a:lnTo>
                      <a:pt x="5100" y="25964"/>
                    </a:lnTo>
                    <a:cubicBezTo>
                      <a:pt x="5257" y="26210"/>
                      <a:pt x="5417" y="26455"/>
                      <a:pt x="5587" y="26691"/>
                    </a:cubicBezTo>
                    <a:cubicBezTo>
                      <a:pt x="11745" y="28474"/>
                      <a:pt x="14544" y="29286"/>
                      <a:pt x="15820" y="29656"/>
                    </a:cubicBezTo>
                    <a:cubicBezTo>
                      <a:pt x="16212" y="30128"/>
                      <a:pt x="16614" y="30593"/>
                      <a:pt x="17005" y="31056"/>
                    </a:cubicBezTo>
                    <a:cubicBezTo>
                      <a:pt x="17363" y="31480"/>
                      <a:pt x="17719" y="31898"/>
                      <a:pt x="18063" y="32326"/>
                    </a:cubicBezTo>
                    <a:lnTo>
                      <a:pt x="7915" y="29389"/>
                    </a:lnTo>
                    <a:lnTo>
                      <a:pt x="7915" y="29389"/>
                    </a:lnTo>
                    <a:cubicBezTo>
                      <a:pt x="8173" y="29634"/>
                      <a:pt x="8436" y="29865"/>
                      <a:pt x="8699" y="30093"/>
                    </a:cubicBezTo>
                    <a:cubicBezTo>
                      <a:pt x="8765" y="30146"/>
                      <a:pt x="8833" y="30204"/>
                      <a:pt x="8905" y="30262"/>
                    </a:cubicBezTo>
                    <a:cubicBezTo>
                      <a:pt x="14674" y="31930"/>
                      <a:pt x="17385" y="32719"/>
                      <a:pt x="18664" y="33085"/>
                    </a:cubicBezTo>
                    <a:cubicBezTo>
                      <a:pt x="18834" y="33308"/>
                      <a:pt x="18999" y="33530"/>
                      <a:pt x="19159" y="33754"/>
                    </a:cubicBezTo>
                    <a:cubicBezTo>
                      <a:pt x="19579" y="34342"/>
                      <a:pt x="19966" y="34958"/>
                      <a:pt x="20337" y="35586"/>
                    </a:cubicBezTo>
                    <a:lnTo>
                      <a:pt x="12266" y="33250"/>
                    </a:lnTo>
                    <a:lnTo>
                      <a:pt x="12266" y="33250"/>
                    </a:lnTo>
                    <a:cubicBezTo>
                      <a:pt x="12471" y="33499"/>
                      <a:pt x="12671" y="33754"/>
                      <a:pt x="12864" y="34017"/>
                    </a:cubicBezTo>
                    <a:cubicBezTo>
                      <a:pt x="17496" y="35355"/>
                      <a:pt x="19694" y="35991"/>
                      <a:pt x="20738" y="36295"/>
                    </a:cubicBezTo>
                    <a:cubicBezTo>
                      <a:pt x="20804" y="36415"/>
                      <a:pt x="20872" y="36540"/>
                      <a:pt x="20938" y="36660"/>
                    </a:cubicBezTo>
                    <a:cubicBezTo>
                      <a:pt x="21291" y="37316"/>
                      <a:pt x="21629" y="37985"/>
                      <a:pt x="21960" y="38662"/>
                    </a:cubicBezTo>
                    <a:lnTo>
                      <a:pt x="14585" y="36526"/>
                    </a:lnTo>
                    <a:lnTo>
                      <a:pt x="14585" y="36526"/>
                    </a:lnTo>
                    <a:cubicBezTo>
                      <a:pt x="14731" y="36759"/>
                      <a:pt x="14888" y="37004"/>
                      <a:pt x="15044" y="37249"/>
                    </a:cubicBezTo>
                    <a:cubicBezTo>
                      <a:pt x="19168" y="38444"/>
                      <a:pt x="21246" y="39046"/>
                      <a:pt x="22294" y="39349"/>
                    </a:cubicBezTo>
                    <a:cubicBezTo>
                      <a:pt x="22361" y="39487"/>
                      <a:pt x="22432" y="39630"/>
                      <a:pt x="22499" y="39769"/>
                    </a:cubicBezTo>
                    <a:lnTo>
                      <a:pt x="23436" y="41695"/>
                    </a:lnTo>
                    <a:lnTo>
                      <a:pt x="16752" y="39759"/>
                    </a:lnTo>
                    <a:lnTo>
                      <a:pt x="16752" y="39759"/>
                    </a:lnTo>
                    <a:cubicBezTo>
                      <a:pt x="16943" y="40018"/>
                      <a:pt x="17139" y="40272"/>
                      <a:pt x="17340" y="40522"/>
                    </a:cubicBezTo>
                    <a:cubicBezTo>
                      <a:pt x="20831" y="41534"/>
                      <a:pt x="22736" y="42082"/>
                      <a:pt x="23769" y="42385"/>
                    </a:cubicBezTo>
                    <a:cubicBezTo>
                      <a:pt x="23854" y="42551"/>
                      <a:pt x="23944" y="42733"/>
                      <a:pt x="24037" y="42926"/>
                    </a:cubicBezTo>
                    <a:lnTo>
                      <a:pt x="24220" y="43300"/>
                    </a:lnTo>
                    <a:cubicBezTo>
                      <a:pt x="24808" y="43000"/>
                      <a:pt x="25325" y="42578"/>
                      <a:pt x="25794" y="42091"/>
                    </a:cubicBezTo>
                    <a:cubicBezTo>
                      <a:pt x="25780" y="42074"/>
                      <a:pt x="25772" y="42056"/>
                      <a:pt x="25763" y="42037"/>
                    </a:cubicBezTo>
                    <a:cubicBezTo>
                      <a:pt x="25763" y="42037"/>
                      <a:pt x="25763" y="42033"/>
                      <a:pt x="25691" y="41913"/>
                    </a:cubicBezTo>
                    <a:lnTo>
                      <a:pt x="27412" y="35907"/>
                    </a:lnTo>
                    <a:cubicBezTo>
                      <a:pt x="27319" y="35573"/>
                      <a:pt x="27216" y="35242"/>
                      <a:pt x="27109" y="34921"/>
                    </a:cubicBezTo>
                    <a:cubicBezTo>
                      <a:pt x="26150" y="38265"/>
                      <a:pt x="25611" y="40148"/>
                      <a:pt x="25308" y="41204"/>
                    </a:cubicBezTo>
                    <a:cubicBezTo>
                      <a:pt x="25063" y="40749"/>
                      <a:pt x="24679" y="40045"/>
                      <a:pt x="24086" y="38952"/>
                    </a:cubicBezTo>
                    <a:cubicBezTo>
                      <a:pt x="24051" y="38894"/>
                      <a:pt x="24020" y="38832"/>
                      <a:pt x="23988" y="38774"/>
                    </a:cubicBezTo>
                    <a:lnTo>
                      <a:pt x="25901" y="32095"/>
                    </a:lnTo>
                    <a:cubicBezTo>
                      <a:pt x="25776" y="31854"/>
                      <a:pt x="25652" y="31614"/>
                      <a:pt x="25522" y="31377"/>
                    </a:cubicBezTo>
                    <a:cubicBezTo>
                      <a:pt x="24469" y="35034"/>
                      <a:pt x="23907" y="37004"/>
                      <a:pt x="23605" y="38065"/>
                    </a:cubicBezTo>
                    <a:cubicBezTo>
                      <a:pt x="23199" y="37329"/>
                      <a:pt x="22789" y="36590"/>
                      <a:pt x="22347" y="35858"/>
                    </a:cubicBezTo>
                    <a:cubicBezTo>
                      <a:pt x="22320" y="35809"/>
                      <a:pt x="22289" y="35764"/>
                      <a:pt x="22263" y="35715"/>
                    </a:cubicBezTo>
                    <a:lnTo>
                      <a:pt x="24148" y="29130"/>
                    </a:lnTo>
                    <a:cubicBezTo>
                      <a:pt x="24010" y="28924"/>
                      <a:pt x="23876" y="28720"/>
                      <a:pt x="23734" y="28519"/>
                    </a:cubicBezTo>
                    <a:cubicBezTo>
                      <a:pt x="22686" y="32175"/>
                      <a:pt x="22142" y="34075"/>
                      <a:pt x="21861" y="35060"/>
                    </a:cubicBezTo>
                    <a:cubicBezTo>
                      <a:pt x="21415" y="34359"/>
                      <a:pt x="20948" y="33673"/>
                      <a:pt x="20435" y="33013"/>
                    </a:cubicBezTo>
                    <a:lnTo>
                      <a:pt x="22302" y="26490"/>
                    </a:lnTo>
                    <a:cubicBezTo>
                      <a:pt x="22156" y="26290"/>
                      <a:pt x="22018" y="26093"/>
                      <a:pt x="21884" y="25893"/>
                    </a:cubicBezTo>
                    <a:cubicBezTo>
                      <a:pt x="20796" y="29692"/>
                      <a:pt x="20261" y="31556"/>
                      <a:pt x="20002" y="32465"/>
                    </a:cubicBezTo>
                    <a:cubicBezTo>
                      <a:pt x="19511" y="31863"/>
                      <a:pt x="18995" y="31293"/>
                      <a:pt x="18482" y="30731"/>
                    </a:cubicBezTo>
                    <a:lnTo>
                      <a:pt x="20488" y="23712"/>
                    </a:lnTo>
                    <a:cubicBezTo>
                      <a:pt x="20355" y="23494"/>
                      <a:pt x="20225" y="23271"/>
                      <a:pt x="20091" y="23048"/>
                    </a:cubicBezTo>
                    <a:cubicBezTo>
                      <a:pt x="18857" y="27368"/>
                      <a:pt x="18289" y="29344"/>
                      <a:pt x="18032" y="30249"/>
                    </a:cubicBezTo>
                    <a:cubicBezTo>
                      <a:pt x="18013" y="30227"/>
                      <a:pt x="17995" y="30208"/>
                      <a:pt x="17978" y="30186"/>
                    </a:cubicBezTo>
                    <a:cubicBezTo>
                      <a:pt x="17474" y="29651"/>
                      <a:pt x="16974" y="29121"/>
                      <a:pt x="16493" y="28586"/>
                    </a:cubicBezTo>
                    <a:lnTo>
                      <a:pt x="18754" y="20685"/>
                    </a:lnTo>
                    <a:cubicBezTo>
                      <a:pt x="18624" y="20453"/>
                      <a:pt x="18495" y="20221"/>
                      <a:pt x="18365" y="19985"/>
                    </a:cubicBezTo>
                    <a:cubicBezTo>
                      <a:pt x="16930" y="25001"/>
                      <a:pt x="16315" y="27159"/>
                      <a:pt x="16048" y="28082"/>
                    </a:cubicBezTo>
                    <a:cubicBezTo>
                      <a:pt x="15525" y="27480"/>
                      <a:pt x="15026" y="26864"/>
                      <a:pt x="14567" y="26222"/>
                    </a:cubicBezTo>
                    <a:lnTo>
                      <a:pt x="17032" y="17612"/>
                    </a:lnTo>
                    <a:cubicBezTo>
                      <a:pt x="16904" y="17385"/>
                      <a:pt x="16765" y="17163"/>
                      <a:pt x="16636" y="16939"/>
                    </a:cubicBezTo>
                    <a:cubicBezTo>
                      <a:pt x="15071" y="22392"/>
                      <a:pt x="14420" y="24666"/>
                      <a:pt x="14148" y="25617"/>
                    </a:cubicBezTo>
                    <a:cubicBezTo>
                      <a:pt x="13982" y="25358"/>
                      <a:pt x="13817" y="25090"/>
                      <a:pt x="13667" y="24823"/>
                    </a:cubicBezTo>
                    <a:cubicBezTo>
                      <a:pt x="13367" y="24314"/>
                      <a:pt x="13082" y="23788"/>
                      <a:pt x="12810" y="23257"/>
                    </a:cubicBezTo>
                    <a:lnTo>
                      <a:pt x="15254" y="14715"/>
                    </a:lnTo>
                    <a:cubicBezTo>
                      <a:pt x="15120" y="14509"/>
                      <a:pt x="14982" y="14305"/>
                      <a:pt x="14844" y="14099"/>
                    </a:cubicBezTo>
                    <a:cubicBezTo>
                      <a:pt x="13327" y="19396"/>
                      <a:pt x="12698" y="21598"/>
                      <a:pt x="12436" y="22513"/>
                    </a:cubicBezTo>
                    <a:cubicBezTo>
                      <a:pt x="12012" y="21657"/>
                      <a:pt x="11597" y="20787"/>
                      <a:pt x="11165" y="19923"/>
                    </a:cubicBezTo>
                    <a:lnTo>
                      <a:pt x="13385" y="12155"/>
                    </a:lnTo>
                    <a:cubicBezTo>
                      <a:pt x="13239" y="11981"/>
                      <a:pt x="13095" y="11807"/>
                      <a:pt x="12949" y="11638"/>
                    </a:cubicBezTo>
                    <a:cubicBezTo>
                      <a:pt x="11562" y="16476"/>
                      <a:pt x="11008" y="18411"/>
                      <a:pt x="10786" y="19182"/>
                    </a:cubicBezTo>
                    <a:cubicBezTo>
                      <a:pt x="10683" y="18986"/>
                      <a:pt x="10576" y="18789"/>
                      <a:pt x="10469" y="18594"/>
                    </a:cubicBezTo>
                    <a:cubicBezTo>
                      <a:pt x="10152" y="18005"/>
                      <a:pt x="9800" y="17425"/>
                      <a:pt x="9430" y="16869"/>
                    </a:cubicBezTo>
                    <a:cubicBezTo>
                      <a:pt x="11393" y="10029"/>
                      <a:pt x="11393" y="10024"/>
                      <a:pt x="11393" y="10024"/>
                    </a:cubicBezTo>
                    <a:cubicBezTo>
                      <a:pt x="11236" y="9886"/>
                      <a:pt x="11080" y="9747"/>
                      <a:pt x="10924" y="9609"/>
                    </a:cubicBezTo>
                    <a:cubicBezTo>
                      <a:pt x="9662" y="14006"/>
                      <a:pt x="9194" y="15647"/>
                      <a:pt x="9020" y="16258"/>
                    </a:cubicBezTo>
                    <a:cubicBezTo>
                      <a:pt x="8864" y="16039"/>
                      <a:pt x="8708" y="15820"/>
                      <a:pt x="8551" y="15606"/>
                    </a:cubicBezTo>
                    <a:cubicBezTo>
                      <a:pt x="8222" y="15161"/>
                      <a:pt x="7897" y="14719"/>
                      <a:pt x="7571" y="14278"/>
                    </a:cubicBezTo>
                    <a:lnTo>
                      <a:pt x="9269" y="8347"/>
                    </a:lnTo>
                    <a:cubicBezTo>
                      <a:pt x="9105" y="8236"/>
                      <a:pt x="8940" y="8125"/>
                      <a:pt x="8775" y="8014"/>
                    </a:cubicBezTo>
                    <a:cubicBezTo>
                      <a:pt x="7691" y="11794"/>
                      <a:pt x="7294" y="13190"/>
                      <a:pt x="7147" y="13702"/>
                    </a:cubicBezTo>
                    <a:cubicBezTo>
                      <a:pt x="6925" y="13395"/>
                      <a:pt x="6701" y="13087"/>
                      <a:pt x="6483" y="12776"/>
                    </a:cubicBezTo>
                    <a:cubicBezTo>
                      <a:pt x="6220" y="12410"/>
                      <a:pt x="5966" y="12039"/>
                      <a:pt x="5716" y="11660"/>
                    </a:cubicBezTo>
                    <a:lnTo>
                      <a:pt x="7094" y="6854"/>
                    </a:lnTo>
                    <a:cubicBezTo>
                      <a:pt x="6929" y="6734"/>
                      <a:pt x="6769" y="6613"/>
                      <a:pt x="6608" y="6489"/>
                    </a:cubicBezTo>
                    <a:cubicBezTo>
                      <a:pt x="5748" y="9494"/>
                      <a:pt x="5427" y="10617"/>
                      <a:pt x="5310" y="11031"/>
                    </a:cubicBezTo>
                    <a:cubicBezTo>
                      <a:pt x="4829" y="10278"/>
                      <a:pt x="4374" y="9512"/>
                      <a:pt x="3950" y="8722"/>
                    </a:cubicBezTo>
                    <a:lnTo>
                      <a:pt x="5003" y="5053"/>
                    </a:lnTo>
                    <a:cubicBezTo>
                      <a:pt x="4851" y="4892"/>
                      <a:pt x="4699" y="4736"/>
                      <a:pt x="4552" y="4575"/>
                    </a:cubicBezTo>
                    <a:cubicBezTo>
                      <a:pt x="3915" y="6810"/>
                      <a:pt x="3670" y="7666"/>
                      <a:pt x="3575" y="7991"/>
                    </a:cubicBezTo>
                    <a:cubicBezTo>
                      <a:pt x="3367" y="7576"/>
                      <a:pt x="3170" y="7157"/>
                      <a:pt x="2987" y="6734"/>
                    </a:cubicBezTo>
                    <a:cubicBezTo>
                      <a:pt x="2760" y="6221"/>
                      <a:pt x="2555" y="5699"/>
                      <a:pt x="2363" y="5172"/>
                    </a:cubicBezTo>
                    <a:lnTo>
                      <a:pt x="3059" y="2752"/>
                    </a:lnTo>
                    <a:cubicBezTo>
                      <a:pt x="2916" y="2560"/>
                      <a:pt x="2773" y="2373"/>
                      <a:pt x="2635" y="2176"/>
                    </a:cubicBezTo>
                    <a:cubicBezTo>
                      <a:pt x="2260" y="3483"/>
                      <a:pt x="2109" y="4014"/>
                      <a:pt x="2046" y="4228"/>
                    </a:cubicBezTo>
                    <a:cubicBezTo>
                      <a:pt x="1618" y="2855"/>
                      <a:pt x="1311" y="1437"/>
                      <a:pt x="1146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0"/>
              <p:cNvSpPr/>
              <p:nvPr/>
            </p:nvSpPr>
            <p:spPr>
              <a:xfrm>
                <a:off x="2388084" y="856278"/>
                <a:ext cx="642638" cy="1001296"/>
              </a:xfrm>
              <a:custGeom>
                <a:rect b="b" l="l" r="r" t="t"/>
                <a:pathLst>
                  <a:path extrusionOk="0" h="31522" w="20231">
                    <a:moveTo>
                      <a:pt x="898" y="1"/>
                    </a:moveTo>
                    <a:cubicBezTo>
                      <a:pt x="678" y="1718"/>
                      <a:pt x="108" y="3626"/>
                      <a:pt x="59" y="5325"/>
                    </a:cubicBezTo>
                    <a:cubicBezTo>
                      <a:pt x="1" y="7452"/>
                      <a:pt x="1419" y="9187"/>
                      <a:pt x="1931" y="11166"/>
                    </a:cubicBezTo>
                    <a:cubicBezTo>
                      <a:pt x="2377" y="12896"/>
                      <a:pt x="2123" y="14671"/>
                      <a:pt x="2654" y="16361"/>
                    </a:cubicBezTo>
                    <a:cubicBezTo>
                      <a:pt x="3291" y="18398"/>
                      <a:pt x="4740" y="20306"/>
                      <a:pt x="6350" y="21676"/>
                    </a:cubicBezTo>
                    <a:cubicBezTo>
                      <a:pt x="7037" y="22255"/>
                      <a:pt x="7782" y="22763"/>
                      <a:pt x="8415" y="23396"/>
                    </a:cubicBezTo>
                    <a:cubicBezTo>
                      <a:pt x="8998" y="23981"/>
                      <a:pt x="9475" y="24658"/>
                      <a:pt x="9948" y="25335"/>
                    </a:cubicBezTo>
                    <a:cubicBezTo>
                      <a:pt x="11227" y="27162"/>
                      <a:pt x="13424" y="31522"/>
                      <a:pt x="16218" y="31522"/>
                    </a:cubicBezTo>
                    <a:cubicBezTo>
                      <a:pt x="16590" y="31522"/>
                      <a:pt x="16972" y="31445"/>
                      <a:pt x="17363" y="31275"/>
                    </a:cubicBezTo>
                    <a:cubicBezTo>
                      <a:pt x="18211" y="30910"/>
                      <a:pt x="18839" y="30178"/>
                      <a:pt x="19401" y="29451"/>
                    </a:cubicBezTo>
                    <a:cubicBezTo>
                      <a:pt x="19731" y="29027"/>
                      <a:pt x="20057" y="28582"/>
                      <a:pt x="20154" y="28056"/>
                    </a:cubicBezTo>
                    <a:cubicBezTo>
                      <a:pt x="20230" y="27642"/>
                      <a:pt x="20154" y="27208"/>
                      <a:pt x="20065" y="26794"/>
                    </a:cubicBezTo>
                    <a:cubicBezTo>
                      <a:pt x="19410" y="23736"/>
                      <a:pt x="17929" y="21546"/>
                      <a:pt x="16168" y="19107"/>
                    </a:cubicBezTo>
                    <a:cubicBezTo>
                      <a:pt x="15562" y="18269"/>
                      <a:pt x="15009" y="17373"/>
                      <a:pt x="14470" y="16445"/>
                    </a:cubicBezTo>
                    <a:cubicBezTo>
                      <a:pt x="12463" y="12990"/>
                      <a:pt x="10720" y="9156"/>
                      <a:pt x="7675" y="6689"/>
                    </a:cubicBezTo>
                    <a:cubicBezTo>
                      <a:pt x="6693" y="5896"/>
                      <a:pt x="5579" y="5276"/>
                      <a:pt x="4598" y="4474"/>
                    </a:cubicBezTo>
                    <a:cubicBezTo>
                      <a:pt x="3100" y="3243"/>
                      <a:pt x="1989" y="1611"/>
                      <a:pt x="898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0"/>
              <p:cNvSpPr/>
              <p:nvPr/>
            </p:nvSpPr>
            <p:spPr>
              <a:xfrm>
                <a:off x="2390657" y="856151"/>
                <a:ext cx="627454" cy="990877"/>
              </a:xfrm>
              <a:custGeom>
                <a:rect b="b" l="l" r="r" t="t"/>
                <a:pathLst>
                  <a:path extrusionOk="0" h="31194" w="19753">
                    <a:moveTo>
                      <a:pt x="825" y="1"/>
                    </a:moveTo>
                    <a:lnTo>
                      <a:pt x="825" y="1"/>
                    </a:lnTo>
                    <a:cubicBezTo>
                      <a:pt x="856" y="340"/>
                      <a:pt x="897" y="679"/>
                      <a:pt x="945" y="1013"/>
                    </a:cubicBezTo>
                    <a:lnTo>
                      <a:pt x="673" y="937"/>
                    </a:lnTo>
                    <a:cubicBezTo>
                      <a:pt x="646" y="1071"/>
                      <a:pt x="624" y="1204"/>
                      <a:pt x="597" y="1338"/>
                    </a:cubicBezTo>
                    <a:cubicBezTo>
                      <a:pt x="897" y="1423"/>
                      <a:pt x="990" y="1449"/>
                      <a:pt x="1017" y="1459"/>
                    </a:cubicBezTo>
                    <a:cubicBezTo>
                      <a:pt x="1111" y="1985"/>
                      <a:pt x="1231" y="2502"/>
                      <a:pt x="1373" y="3019"/>
                    </a:cubicBezTo>
                    <a:lnTo>
                      <a:pt x="325" y="2716"/>
                    </a:lnTo>
                    <a:cubicBezTo>
                      <a:pt x="299" y="2850"/>
                      <a:pt x="272" y="2980"/>
                      <a:pt x="249" y="3113"/>
                    </a:cubicBezTo>
                    <a:cubicBezTo>
                      <a:pt x="1119" y="3367"/>
                      <a:pt x="1409" y="3452"/>
                      <a:pt x="1507" y="3478"/>
                    </a:cubicBezTo>
                    <a:cubicBezTo>
                      <a:pt x="1654" y="3960"/>
                      <a:pt x="1823" y="4437"/>
                      <a:pt x="2011" y="4910"/>
                    </a:cubicBezTo>
                    <a:cubicBezTo>
                      <a:pt x="2038" y="4972"/>
                      <a:pt x="2064" y="5040"/>
                      <a:pt x="2091" y="5102"/>
                    </a:cubicBezTo>
                    <a:lnTo>
                      <a:pt x="41" y="4509"/>
                    </a:lnTo>
                    <a:cubicBezTo>
                      <a:pt x="23" y="4647"/>
                      <a:pt x="9" y="4785"/>
                      <a:pt x="0" y="4923"/>
                    </a:cubicBezTo>
                    <a:cubicBezTo>
                      <a:pt x="1570" y="5374"/>
                      <a:pt x="2113" y="5534"/>
                      <a:pt x="2301" y="5588"/>
                    </a:cubicBezTo>
                    <a:cubicBezTo>
                      <a:pt x="2560" y="6168"/>
                      <a:pt x="2844" y="6734"/>
                      <a:pt x="3148" y="7287"/>
                    </a:cubicBezTo>
                    <a:lnTo>
                      <a:pt x="67" y="6394"/>
                    </a:lnTo>
                    <a:lnTo>
                      <a:pt x="67" y="6394"/>
                    </a:lnTo>
                    <a:cubicBezTo>
                      <a:pt x="98" y="6546"/>
                      <a:pt x="130" y="6698"/>
                      <a:pt x="174" y="6849"/>
                    </a:cubicBezTo>
                    <a:cubicBezTo>
                      <a:pt x="2363" y="7483"/>
                      <a:pt x="3153" y="7710"/>
                      <a:pt x="3438" y="7795"/>
                    </a:cubicBezTo>
                    <a:cubicBezTo>
                      <a:pt x="3750" y="8330"/>
                      <a:pt x="4080" y="8856"/>
                      <a:pt x="4419" y="9374"/>
                    </a:cubicBezTo>
                    <a:cubicBezTo>
                      <a:pt x="4463" y="9436"/>
                      <a:pt x="4508" y="9502"/>
                      <a:pt x="4552" y="9569"/>
                    </a:cubicBezTo>
                    <a:lnTo>
                      <a:pt x="776" y="8477"/>
                    </a:lnTo>
                    <a:lnTo>
                      <a:pt x="776" y="8477"/>
                    </a:lnTo>
                    <a:cubicBezTo>
                      <a:pt x="848" y="8637"/>
                      <a:pt x="918" y="8802"/>
                      <a:pt x="994" y="8963"/>
                    </a:cubicBezTo>
                    <a:cubicBezTo>
                      <a:pt x="3550" y="9703"/>
                      <a:pt x="4535" y="9989"/>
                      <a:pt x="4910" y="10100"/>
                    </a:cubicBezTo>
                    <a:cubicBezTo>
                      <a:pt x="5225" y="10555"/>
                      <a:pt x="5542" y="11005"/>
                      <a:pt x="5855" y="11460"/>
                    </a:cubicBezTo>
                    <a:cubicBezTo>
                      <a:pt x="5957" y="11611"/>
                      <a:pt x="6060" y="11759"/>
                      <a:pt x="6157" y="11910"/>
                    </a:cubicBezTo>
                    <a:lnTo>
                      <a:pt x="1685" y="10617"/>
                    </a:lnTo>
                    <a:lnTo>
                      <a:pt x="1685" y="10617"/>
                    </a:lnTo>
                    <a:cubicBezTo>
                      <a:pt x="1735" y="10769"/>
                      <a:pt x="1784" y="10929"/>
                      <a:pt x="1828" y="11086"/>
                    </a:cubicBezTo>
                    <a:cubicBezTo>
                      <a:pt x="4856" y="11959"/>
                      <a:pt x="6028" y="12298"/>
                      <a:pt x="6483" y="12432"/>
                    </a:cubicBezTo>
                    <a:cubicBezTo>
                      <a:pt x="6711" y="12815"/>
                      <a:pt x="6925" y="13208"/>
                      <a:pt x="7121" y="13613"/>
                    </a:cubicBezTo>
                    <a:cubicBezTo>
                      <a:pt x="7205" y="13788"/>
                      <a:pt x="7291" y="13961"/>
                      <a:pt x="7371" y="14140"/>
                    </a:cubicBezTo>
                    <a:cubicBezTo>
                      <a:pt x="2099" y="12616"/>
                      <a:pt x="2091" y="12615"/>
                      <a:pt x="2091" y="12615"/>
                    </a:cubicBezTo>
                    <a:lnTo>
                      <a:pt x="2091" y="12615"/>
                    </a:lnTo>
                    <a:cubicBezTo>
                      <a:pt x="2105" y="12757"/>
                      <a:pt x="2118" y="12905"/>
                      <a:pt x="2132" y="13047"/>
                    </a:cubicBezTo>
                    <a:cubicBezTo>
                      <a:pt x="5698" y="14082"/>
                      <a:pt x="7067" y="14478"/>
                      <a:pt x="7594" y="14630"/>
                    </a:cubicBezTo>
                    <a:cubicBezTo>
                      <a:pt x="7839" y="15179"/>
                      <a:pt x="8071" y="15735"/>
                      <a:pt x="8312" y="16289"/>
                    </a:cubicBezTo>
                    <a:lnTo>
                      <a:pt x="2239" y="14531"/>
                    </a:lnTo>
                    <a:lnTo>
                      <a:pt x="2239" y="14531"/>
                    </a:lnTo>
                    <a:cubicBezTo>
                      <a:pt x="2252" y="14679"/>
                      <a:pt x="2270" y="14826"/>
                      <a:pt x="2288" y="14969"/>
                    </a:cubicBezTo>
                    <a:cubicBezTo>
                      <a:pt x="6332" y="16142"/>
                      <a:pt x="7910" y="16601"/>
                      <a:pt x="8526" y="16779"/>
                    </a:cubicBezTo>
                    <a:cubicBezTo>
                      <a:pt x="8744" y="17266"/>
                      <a:pt x="8976" y="17751"/>
                      <a:pt x="9225" y="18229"/>
                    </a:cubicBezTo>
                    <a:cubicBezTo>
                      <a:pt x="9270" y="18309"/>
                      <a:pt x="9314" y="18389"/>
                      <a:pt x="9359" y="18474"/>
                    </a:cubicBezTo>
                    <a:lnTo>
                      <a:pt x="2622" y="16521"/>
                    </a:lnTo>
                    <a:lnTo>
                      <a:pt x="2622" y="16521"/>
                    </a:lnTo>
                    <a:cubicBezTo>
                      <a:pt x="2680" y="16681"/>
                      <a:pt x="2737" y="16838"/>
                      <a:pt x="2801" y="16998"/>
                    </a:cubicBezTo>
                    <a:cubicBezTo>
                      <a:pt x="7108" y="18246"/>
                      <a:pt x="8904" y="18764"/>
                      <a:pt x="9649" y="18982"/>
                    </a:cubicBezTo>
                    <a:cubicBezTo>
                      <a:pt x="9948" y="19472"/>
                      <a:pt x="10277" y="19954"/>
                      <a:pt x="10625" y="20404"/>
                    </a:cubicBezTo>
                    <a:cubicBezTo>
                      <a:pt x="10728" y="20542"/>
                      <a:pt x="10835" y="20676"/>
                      <a:pt x="10942" y="20805"/>
                    </a:cubicBezTo>
                    <a:lnTo>
                      <a:pt x="3674" y="18705"/>
                    </a:lnTo>
                    <a:lnTo>
                      <a:pt x="3674" y="18705"/>
                    </a:lnTo>
                    <a:cubicBezTo>
                      <a:pt x="3786" y="18879"/>
                      <a:pt x="3906" y="19058"/>
                      <a:pt x="4027" y="19227"/>
                    </a:cubicBezTo>
                    <a:cubicBezTo>
                      <a:pt x="8462" y="20515"/>
                      <a:pt x="10479" y="21100"/>
                      <a:pt x="11397" y="21363"/>
                    </a:cubicBezTo>
                    <a:cubicBezTo>
                      <a:pt x="11682" y="21706"/>
                      <a:pt x="11967" y="22040"/>
                      <a:pt x="12253" y="22375"/>
                    </a:cubicBezTo>
                    <a:cubicBezTo>
                      <a:pt x="12512" y="22678"/>
                      <a:pt x="12765" y="22981"/>
                      <a:pt x="13016" y="23289"/>
                    </a:cubicBezTo>
                    <a:lnTo>
                      <a:pt x="5703" y="21171"/>
                    </a:lnTo>
                    <a:lnTo>
                      <a:pt x="5703" y="21171"/>
                    </a:lnTo>
                    <a:cubicBezTo>
                      <a:pt x="5890" y="21345"/>
                      <a:pt x="6077" y="21514"/>
                      <a:pt x="6269" y="21680"/>
                    </a:cubicBezTo>
                    <a:cubicBezTo>
                      <a:pt x="6318" y="21719"/>
                      <a:pt x="6367" y="21760"/>
                      <a:pt x="6416" y="21800"/>
                    </a:cubicBezTo>
                    <a:cubicBezTo>
                      <a:pt x="10572" y="23003"/>
                      <a:pt x="12529" y="23570"/>
                      <a:pt x="13448" y="23837"/>
                    </a:cubicBezTo>
                    <a:cubicBezTo>
                      <a:pt x="13568" y="23993"/>
                      <a:pt x="13689" y="24154"/>
                      <a:pt x="13804" y="24314"/>
                    </a:cubicBezTo>
                    <a:cubicBezTo>
                      <a:pt x="14107" y="24742"/>
                      <a:pt x="14389" y="25184"/>
                      <a:pt x="14652" y="25639"/>
                    </a:cubicBezTo>
                    <a:lnTo>
                      <a:pt x="8837" y="23954"/>
                    </a:lnTo>
                    <a:lnTo>
                      <a:pt x="8837" y="23954"/>
                    </a:lnTo>
                    <a:cubicBezTo>
                      <a:pt x="8985" y="24131"/>
                      <a:pt x="9131" y="24314"/>
                      <a:pt x="9270" y="24506"/>
                    </a:cubicBezTo>
                    <a:cubicBezTo>
                      <a:pt x="12605" y="25469"/>
                      <a:pt x="14187" y="25928"/>
                      <a:pt x="14942" y="26147"/>
                    </a:cubicBezTo>
                    <a:cubicBezTo>
                      <a:pt x="14990" y="26236"/>
                      <a:pt x="15039" y="26321"/>
                      <a:pt x="15084" y="26410"/>
                    </a:cubicBezTo>
                    <a:cubicBezTo>
                      <a:pt x="15338" y="26883"/>
                      <a:pt x="15584" y="27364"/>
                      <a:pt x="15825" y="27854"/>
                    </a:cubicBezTo>
                    <a:lnTo>
                      <a:pt x="10510" y="26316"/>
                    </a:lnTo>
                    <a:lnTo>
                      <a:pt x="10510" y="26316"/>
                    </a:lnTo>
                    <a:cubicBezTo>
                      <a:pt x="10612" y="26481"/>
                      <a:pt x="10724" y="26656"/>
                      <a:pt x="10839" y="26833"/>
                    </a:cubicBezTo>
                    <a:cubicBezTo>
                      <a:pt x="13809" y="27694"/>
                      <a:pt x="15307" y="28131"/>
                      <a:pt x="16066" y="28350"/>
                    </a:cubicBezTo>
                    <a:cubicBezTo>
                      <a:pt x="16114" y="28448"/>
                      <a:pt x="16159" y="28550"/>
                      <a:pt x="16208" y="28648"/>
                    </a:cubicBezTo>
                    <a:lnTo>
                      <a:pt x="16885" y="30039"/>
                    </a:lnTo>
                    <a:lnTo>
                      <a:pt x="16885" y="30039"/>
                    </a:lnTo>
                    <a:lnTo>
                      <a:pt x="12070" y="28644"/>
                    </a:lnTo>
                    <a:lnTo>
                      <a:pt x="12070" y="28644"/>
                    </a:lnTo>
                    <a:cubicBezTo>
                      <a:pt x="12208" y="28831"/>
                      <a:pt x="12351" y="29014"/>
                      <a:pt x="12494" y="29192"/>
                    </a:cubicBezTo>
                    <a:cubicBezTo>
                      <a:pt x="15008" y="29919"/>
                      <a:pt x="16381" y="30315"/>
                      <a:pt x="17126" y="30535"/>
                    </a:cubicBezTo>
                    <a:cubicBezTo>
                      <a:pt x="17189" y="30655"/>
                      <a:pt x="17251" y="30784"/>
                      <a:pt x="17318" y="30922"/>
                    </a:cubicBezTo>
                    <a:lnTo>
                      <a:pt x="17447" y="31194"/>
                    </a:lnTo>
                    <a:cubicBezTo>
                      <a:pt x="17875" y="30980"/>
                      <a:pt x="18245" y="30673"/>
                      <a:pt x="18585" y="30325"/>
                    </a:cubicBezTo>
                    <a:cubicBezTo>
                      <a:pt x="18575" y="30311"/>
                      <a:pt x="18566" y="30298"/>
                      <a:pt x="18562" y="30284"/>
                    </a:cubicBezTo>
                    <a:lnTo>
                      <a:pt x="18513" y="30196"/>
                    </a:lnTo>
                    <a:lnTo>
                      <a:pt x="19752" y="25866"/>
                    </a:lnTo>
                    <a:cubicBezTo>
                      <a:pt x="19686" y="25625"/>
                      <a:pt x="19610" y="25389"/>
                      <a:pt x="19529" y="25158"/>
                    </a:cubicBezTo>
                    <a:cubicBezTo>
                      <a:pt x="18842" y="27570"/>
                      <a:pt x="18455" y="28924"/>
                      <a:pt x="18237" y="29683"/>
                    </a:cubicBezTo>
                    <a:cubicBezTo>
                      <a:pt x="18058" y="29358"/>
                      <a:pt x="17782" y="28849"/>
                      <a:pt x="17354" y="28064"/>
                    </a:cubicBezTo>
                    <a:cubicBezTo>
                      <a:pt x="17331" y="28020"/>
                      <a:pt x="17305" y="27975"/>
                      <a:pt x="17282" y="27934"/>
                    </a:cubicBezTo>
                    <a:lnTo>
                      <a:pt x="18661" y="23119"/>
                    </a:lnTo>
                    <a:cubicBezTo>
                      <a:pt x="18571" y="22946"/>
                      <a:pt x="18482" y="22771"/>
                      <a:pt x="18388" y="22602"/>
                    </a:cubicBezTo>
                    <a:cubicBezTo>
                      <a:pt x="17630" y="25238"/>
                      <a:pt x="17224" y="26660"/>
                      <a:pt x="17006" y="27422"/>
                    </a:cubicBezTo>
                    <a:cubicBezTo>
                      <a:pt x="16716" y="26891"/>
                      <a:pt x="16418" y="26361"/>
                      <a:pt x="16101" y="25835"/>
                    </a:cubicBezTo>
                    <a:cubicBezTo>
                      <a:pt x="16083" y="25800"/>
                      <a:pt x="16060" y="25763"/>
                      <a:pt x="16039" y="25728"/>
                    </a:cubicBezTo>
                    <a:lnTo>
                      <a:pt x="17398" y="20988"/>
                    </a:lnTo>
                    <a:cubicBezTo>
                      <a:pt x="17300" y="20836"/>
                      <a:pt x="17202" y="20690"/>
                      <a:pt x="17099" y="20542"/>
                    </a:cubicBezTo>
                    <a:cubicBezTo>
                      <a:pt x="16346" y="23178"/>
                      <a:pt x="15953" y="24547"/>
                      <a:pt x="15749" y="25259"/>
                    </a:cubicBezTo>
                    <a:cubicBezTo>
                      <a:pt x="15432" y="24756"/>
                      <a:pt x="15093" y="24257"/>
                      <a:pt x="14723" y="23784"/>
                    </a:cubicBezTo>
                    <a:cubicBezTo>
                      <a:pt x="16070" y="19085"/>
                      <a:pt x="16070" y="19079"/>
                      <a:pt x="16070" y="19079"/>
                    </a:cubicBezTo>
                    <a:cubicBezTo>
                      <a:pt x="15963" y="18941"/>
                      <a:pt x="15864" y="18799"/>
                      <a:pt x="15766" y="18651"/>
                    </a:cubicBezTo>
                    <a:cubicBezTo>
                      <a:pt x="14982" y="21390"/>
                      <a:pt x="14598" y="22732"/>
                      <a:pt x="14411" y="23387"/>
                    </a:cubicBezTo>
                    <a:cubicBezTo>
                      <a:pt x="14059" y="22954"/>
                      <a:pt x="13689" y="22544"/>
                      <a:pt x="13314" y="22139"/>
                    </a:cubicBezTo>
                    <a:lnTo>
                      <a:pt x="14763" y="17083"/>
                    </a:lnTo>
                    <a:cubicBezTo>
                      <a:pt x="14665" y="16926"/>
                      <a:pt x="14572" y="16766"/>
                      <a:pt x="14477" y="16605"/>
                    </a:cubicBezTo>
                    <a:cubicBezTo>
                      <a:pt x="13586" y="19713"/>
                      <a:pt x="13181" y="21139"/>
                      <a:pt x="12993" y="21791"/>
                    </a:cubicBezTo>
                    <a:cubicBezTo>
                      <a:pt x="12979" y="21777"/>
                      <a:pt x="12966" y="21760"/>
                      <a:pt x="12953" y="21746"/>
                    </a:cubicBezTo>
                    <a:cubicBezTo>
                      <a:pt x="12592" y="21363"/>
                      <a:pt x="12230" y="20979"/>
                      <a:pt x="11882" y="20591"/>
                    </a:cubicBezTo>
                    <a:cubicBezTo>
                      <a:pt x="13510" y="14902"/>
                      <a:pt x="13514" y="14902"/>
                      <a:pt x="13514" y="14902"/>
                    </a:cubicBezTo>
                    <a:cubicBezTo>
                      <a:pt x="13421" y="14733"/>
                      <a:pt x="13327" y="14568"/>
                      <a:pt x="13230" y="14398"/>
                    </a:cubicBezTo>
                    <a:cubicBezTo>
                      <a:pt x="12199" y="18009"/>
                      <a:pt x="11753" y="19566"/>
                      <a:pt x="11561" y="20230"/>
                    </a:cubicBezTo>
                    <a:cubicBezTo>
                      <a:pt x="11187" y="19797"/>
                      <a:pt x="10826" y="19357"/>
                      <a:pt x="10496" y="18892"/>
                    </a:cubicBezTo>
                    <a:lnTo>
                      <a:pt x="12271" y="12686"/>
                    </a:lnTo>
                    <a:cubicBezTo>
                      <a:pt x="12177" y="12525"/>
                      <a:pt x="12079" y="12360"/>
                      <a:pt x="11985" y="12200"/>
                    </a:cubicBezTo>
                    <a:cubicBezTo>
                      <a:pt x="10862" y="16132"/>
                      <a:pt x="10389" y="17768"/>
                      <a:pt x="10193" y="18451"/>
                    </a:cubicBezTo>
                    <a:cubicBezTo>
                      <a:pt x="10073" y="18264"/>
                      <a:pt x="9956" y="18077"/>
                      <a:pt x="9845" y="17881"/>
                    </a:cubicBezTo>
                    <a:cubicBezTo>
                      <a:pt x="9631" y="17515"/>
                      <a:pt x="9426" y="17136"/>
                      <a:pt x="9230" y="16757"/>
                    </a:cubicBezTo>
                    <a:lnTo>
                      <a:pt x="10991" y="10599"/>
                    </a:lnTo>
                    <a:cubicBezTo>
                      <a:pt x="10893" y="10452"/>
                      <a:pt x="10795" y="10300"/>
                      <a:pt x="10697" y="10158"/>
                    </a:cubicBezTo>
                    <a:cubicBezTo>
                      <a:pt x="9604" y="13975"/>
                      <a:pt x="9149" y="15562"/>
                      <a:pt x="8958" y="16217"/>
                    </a:cubicBezTo>
                    <a:cubicBezTo>
                      <a:pt x="8655" y="15602"/>
                      <a:pt x="8355" y="14973"/>
                      <a:pt x="8044" y="14350"/>
                    </a:cubicBezTo>
                    <a:lnTo>
                      <a:pt x="9645" y="8758"/>
                    </a:lnTo>
                    <a:cubicBezTo>
                      <a:pt x="9538" y="8629"/>
                      <a:pt x="9435" y="8504"/>
                      <a:pt x="9328" y="8384"/>
                    </a:cubicBezTo>
                    <a:cubicBezTo>
                      <a:pt x="8329" y="11870"/>
                      <a:pt x="7933" y="13261"/>
                      <a:pt x="7772" y="13819"/>
                    </a:cubicBezTo>
                    <a:cubicBezTo>
                      <a:pt x="7696" y="13675"/>
                      <a:pt x="7620" y="13533"/>
                      <a:pt x="7544" y="13395"/>
                    </a:cubicBezTo>
                    <a:cubicBezTo>
                      <a:pt x="7317" y="12967"/>
                      <a:pt x="7063" y="12552"/>
                      <a:pt x="6795" y="12150"/>
                    </a:cubicBezTo>
                    <a:lnTo>
                      <a:pt x="8209" y="7219"/>
                    </a:lnTo>
                    <a:cubicBezTo>
                      <a:pt x="8098" y="7121"/>
                      <a:pt x="7986" y="7024"/>
                      <a:pt x="7870" y="6921"/>
                    </a:cubicBezTo>
                    <a:cubicBezTo>
                      <a:pt x="6964" y="10086"/>
                      <a:pt x="6626" y="11268"/>
                      <a:pt x="6497" y="11714"/>
                    </a:cubicBezTo>
                    <a:cubicBezTo>
                      <a:pt x="6390" y="11553"/>
                      <a:pt x="6274" y="11397"/>
                      <a:pt x="6162" y="11241"/>
                    </a:cubicBezTo>
                    <a:cubicBezTo>
                      <a:pt x="5926" y="10920"/>
                      <a:pt x="5690" y="10604"/>
                      <a:pt x="5453" y="10283"/>
                    </a:cubicBezTo>
                    <a:lnTo>
                      <a:pt x="6680" y="6011"/>
                    </a:lnTo>
                    <a:cubicBezTo>
                      <a:pt x="6559" y="5931"/>
                      <a:pt x="6443" y="5851"/>
                      <a:pt x="6322" y="5771"/>
                    </a:cubicBezTo>
                    <a:cubicBezTo>
                      <a:pt x="5542" y="8495"/>
                      <a:pt x="5257" y="9498"/>
                      <a:pt x="5150" y="9868"/>
                    </a:cubicBezTo>
                    <a:cubicBezTo>
                      <a:pt x="4990" y="9650"/>
                      <a:pt x="4829" y="9427"/>
                      <a:pt x="4673" y="9203"/>
                    </a:cubicBezTo>
                    <a:cubicBezTo>
                      <a:pt x="4486" y="8936"/>
                      <a:pt x="4299" y="8668"/>
                      <a:pt x="4120" y="8401"/>
                    </a:cubicBezTo>
                    <a:lnTo>
                      <a:pt x="5110" y="4937"/>
                    </a:lnTo>
                    <a:cubicBezTo>
                      <a:pt x="4994" y="4852"/>
                      <a:pt x="4873" y="4763"/>
                      <a:pt x="4762" y="4674"/>
                    </a:cubicBezTo>
                    <a:cubicBezTo>
                      <a:pt x="4142" y="6841"/>
                      <a:pt x="3910" y="7647"/>
                      <a:pt x="3826" y="7946"/>
                    </a:cubicBezTo>
                    <a:cubicBezTo>
                      <a:pt x="3478" y="7402"/>
                      <a:pt x="3153" y="6849"/>
                      <a:pt x="2850" y="6283"/>
                    </a:cubicBezTo>
                    <a:lnTo>
                      <a:pt x="3607" y="3635"/>
                    </a:lnTo>
                    <a:cubicBezTo>
                      <a:pt x="3496" y="3523"/>
                      <a:pt x="3385" y="3408"/>
                      <a:pt x="3282" y="3291"/>
                    </a:cubicBezTo>
                    <a:cubicBezTo>
                      <a:pt x="2818" y="4901"/>
                      <a:pt x="2644" y="5521"/>
                      <a:pt x="2577" y="5757"/>
                    </a:cubicBezTo>
                    <a:cubicBezTo>
                      <a:pt x="2426" y="5458"/>
                      <a:pt x="2283" y="5155"/>
                      <a:pt x="2154" y="4847"/>
                    </a:cubicBezTo>
                    <a:cubicBezTo>
                      <a:pt x="1988" y="4478"/>
                      <a:pt x="1842" y="4103"/>
                      <a:pt x="1704" y="3723"/>
                    </a:cubicBezTo>
                    <a:lnTo>
                      <a:pt x="2208" y="1980"/>
                    </a:lnTo>
                    <a:cubicBezTo>
                      <a:pt x="2101" y="1842"/>
                      <a:pt x="2002" y="1704"/>
                      <a:pt x="1899" y="1566"/>
                    </a:cubicBezTo>
                    <a:cubicBezTo>
                      <a:pt x="1628" y="2507"/>
                      <a:pt x="1521" y="2890"/>
                      <a:pt x="1476" y="3042"/>
                    </a:cubicBezTo>
                    <a:cubicBezTo>
                      <a:pt x="1169" y="2052"/>
                      <a:pt x="945" y="1035"/>
                      <a:pt x="82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0"/>
              <p:cNvSpPr/>
              <p:nvPr/>
            </p:nvSpPr>
            <p:spPr>
              <a:xfrm>
                <a:off x="3300057" y="-133360"/>
                <a:ext cx="875316" cy="842662"/>
              </a:xfrm>
              <a:custGeom>
                <a:rect b="b" l="l" r="r" t="t"/>
                <a:pathLst>
                  <a:path extrusionOk="0" h="26528" w="27556">
                    <a:moveTo>
                      <a:pt x="21526" y="1"/>
                    </a:moveTo>
                    <a:cubicBezTo>
                      <a:pt x="21458" y="1"/>
                      <a:pt x="21390" y="4"/>
                      <a:pt x="21322" y="12"/>
                    </a:cubicBezTo>
                    <a:cubicBezTo>
                      <a:pt x="20904" y="57"/>
                      <a:pt x="20511" y="252"/>
                      <a:pt x="20141" y="458"/>
                    </a:cubicBezTo>
                    <a:cubicBezTo>
                      <a:pt x="17399" y="1965"/>
                      <a:pt x="15727" y="4016"/>
                      <a:pt x="13899" y="6406"/>
                    </a:cubicBezTo>
                    <a:cubicBezTo>
                      <a:pt x="13270" y="7226"/>
                      <a:pt x="12574" y="8015"/>
                      <a:pt x="11839" y="8796"/>
                    </a:cubicBezTo>
                    <a:cubicBezTo>
                      <a:pt x="9110" y="11712"/>
                      <a:pt x="5935" y="14489"/>
                      <a:pt x="4451" y="18110"/>
                    </a:cubicBezTo>
                    <a:cubicBezTo>
                      <a:pt x="3974" y="19278"/>
                      <a:pt x="3706" y="20531"/>
                      <a:pt x="3221" y="21695"/>
                    </a:cubicBezTo>
                    <a:cubicBezTo>
                      <a:pt x="2466" y="23488"/>
                      <a:pt x="1227" y="25021"/>
                      <a:pt x="1" y="26528"/>
                    </a:cubicBezTo>
                    <a:cubicBezTo>
                      <a:pt x="1709" y="26243"/>
                      <a:pt x="3697" y="26239"/>
                      <a:pt x="5338" y="25797"/>
                    </a:cubicBezTo>
                    <a:cubicBezTo>
                      <a:pt x="7394" y="25239"/>
                      <a:pt x="8646" y="23385"/>
                      <a:pt x="10395" y="22323"/>
                    </a:cubicBezTo>
                    <a:cubicBezTo>
                      <a:pt x="11924" y="21397"/>
                      <a:pt x="13694" y="21129"/>
                      <a:pt x="15161" y="20139"/>
                    </a:cubicBezTo>
                    <a:cubicBezTo>
                      <a:pt x="16926" y="18940"/>
                      <a:pt x="18340" y="17004"/>
                      <a:pt x="19187" y="15069"/>
                    </a:cubicBezTo>
                    <a:cubicBezTo>
                      <a:pt x="19544" y="14244"/>
                      <a:pt x="19816" y="13384"/>
                      <a:pt x="20240" y="12595"/>
                    </a:cubicBezTo>
                    <a:cubicBezTo>
                      <a:pt x="20631" y="11867"/>
                      <a:pt x="21145" y="11212"/>
                      <a:pt x="21657" y="10566"/>
                    </a:cubicBezTo>
                    <a:cubicBezTo>
                      <a:pt x="23218" y="8582"/>
                      <a:pt x="27556" y="4537"/>
                      <a:pt x="25206" y="1755"/>
                    </a:cubicBezTo>
                    <a:cubicBezTo>
                      <a:pt x="24613" y="1051"/>
                      <a:pt x="23730" y="663"/>
                      <a:pt x="22874" y="328"/>
                    </a:cubicBezTo>
                    <a:cubicBezTo>
                      <a:pt x="22439" y="161"/>
                      <a:pt x="21986" y="1"/>
                      <a:pt x="2152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0"/>
              <p:cNvSpPr/>
              <p:nvPr/>
            </p:nvSpPr>
            <p:spPr>
              <a:xfrm>
                <a:off x="3299803" y="-108488"/>
                <a:ext cx="796984" cy="817663"/>
              </a:xfrm>
              <a:custGeom>
                <a:rect b="b" l="l" r="r" t="t"/>
                <a:pathLst>
                  <a:path extrusionOk="0" h="25741" w="25090">
                    <a:moveTo>
                      <a:pt x="23930" y="0"/>
                    </a:moveTo>
                    <a:cubicBezTo>
                      <a:pt x="23917" y="14"/>
                      <a:pt x="23908" y="23"/>
                      <a:pt x="23894" y="36"/>
                    </a:cubicBezTo>
                    <a:lnTo>
                      <a:pt x="23823" y="107"/>
                    </a:lnTo>
                    <a:lnTo>
                      <a:pt x="19324" y="165"/>
                    </a:lnTo>
                    <a:cubicBezTo>
                      <a:pt x="19110" y="299"/>
                      <a:pt x="18906" y="442"/>
                      <a:pt x="18709" y="584"/>
                    </a:cubicBezTo>
                    <a:cubicBezTo>
                      <a:pt x="21215" y="549"/>
                      <a:pt x="22624" y="531"/>
                      <a:pt x="23413" y="522"/>
                    </a:cubicBezTo>
                    <a:lnTo>
                      <a:pt x="23413" y="522"/>
                    </a:lnTo>
                    <a:cubicBezTo>
                      <a:pt x="23154" y="785"/>
                      <a:pt x="22744" y="1195"/>
                      <a:pt x="22116" y="1833"/>
                    </a:cubicBezTo>
                    <a:cubicBezTo>
                      <a:pt x="22080" y="1864"/>
                      <a:pt x="22048" y="1900"/>
                      <a:pt x="22013" y="1935"/>
                    </a:cubicBezTo>
                    <a:lnTo>
                      <a:pt x="17006" y="2002"/>
                    </a:lnTo>
                    <a:cubicBezTo>
                      <a:pt x="16867" y="2136"/>
                      <a:pt x="16725" y="2274"/>
                      <a:pt x="16591" y="2412"/>
                    </a:cubicBezTo>
                    <a:cubicBezTo>
                      <a:pt x="19334" y="2377"/>
                      <a:pt x="20809" y="2359"/>
                      <a:pt x="21602" y="2346"/>
                    </a:cubicBezTo>
                    <a:lnTo>
                      <a:pt x="21602" y="2346"/>
                    </a:lnTo>
                    <a:cubicBezTo>
                      <a:pt x="21180" y="2778"/>
                      <a:pt x="20756" y="3215"/>
                      <a:pt x="20341" y="3670"/>
                    </a:cubicBezTo>
                    <a:cubicBezTo>
                      <a:pt x="20314" y="3701"/>
                      <a:pt x="20287" y="3733"/>
                      <a:pt x="20260" y="3759"/>
                    </a:cubicBezTo>
                    <a:lnTo>
                      <a:pt x="15325" y="3826"/>
                    </a:lnTo>
                    <a:cubicBezTo>
                      <a:pt x="15214" y="3964"/>
                      <a:pt x="15097" y="4098"/>
                      <a:pt x="14986" y="4236"/>
                    </a:cubicBezTo>
                    <a:cubicBezTo>
                      <a:pt x="17728" y="4200"/>
                      <a:pt x="19151" y="4182"/>
                      <a:pt x="19890" y="4174"/>
                    </a:cubicBezTo>
                    <a:lnTo>
                      <a:pt x="19890" y="4174"/>
                    </a:lnTo>
                    <a:cubicBezTo>
                      <a:pt x="19503" y="4624"/>
                      <a:pt x="19124" y="5092"/>
                      <a:pt x="18776" y="5583"/>
                    </a:cubicBezTo>
                    <a:lnTo>
                      <a:pt x="13885" y="5649"/>
                    </a:lnTo>
                    <a:cubicBezTo>
                      <a:pt x="13778" y="5787"/>
                      <a:pt x="13671" y="5926"/>
                      <a:pt x="13564" y="6060"/>
                    </a:cubicBezTo>
                    <a:cubicBezTo>
                      <a:pt x="16408" y="6024"/>
                      <a:pt x="17803" y="6007"/>
                      <a:pt x="18486" y="5997"/>
                    </a:cubicBezTo>
                    <a:lnTo>
                      <a:pt x="18486" y="5997"/>
                    </a:lnTo>
                    <a:cubicBezTo>
                      <a:pt x="18174" y="6461"/>
                      <a:pt x="17884" y="6933"/>
                      <a:pt x="17608" y="7402"/>
                    </a:cubicBezTo>
                    <a:lnTo>
                      <a:pt x="12346" y="7473"/>
                    </a:lnTo>
                    <a:cubicBezTo>
                      <a:pt x="12222" y="7612"/>
                      <a:pt x="12097" y="7750"/>
                      <a:pt x="11971" y="7884"/>
                    </a:cubicBezTo>
                    <a:cubicBezTo>
                      <a:pt x="15204" y="7843"/>
                      <a:pt x="16689" y="7820"/>
                      <a:pt x="17367" y="7812"/>
                    </a:cubicBezTo>
                    <a:lnTo>
                      <a:pt x="17367" y="7812"/>
                    </a:lnTo>
                    <a:cubicBezTo>
                      <a:pt x="17354" y="7830"/>
                      <a:pt x="17344" y="7847"/>
                      <a:pt x="17336" y="7865"/>
                    </a:cubicBezTo>
                    <a:cubicBezTo>
                      <a:pt x="17068" y="8320"/>
                      <a:pt x="16809" y="8775"/>
                      <a:pt x="16537" y="9221"/>
                    </a:cubicBezTo>
                    <a:lnTo>
                      <a:pt x="10617" y="9302"/>
                    </a:lnTo>
                    <a:cubicBezTo>
                      <a:pt x="10483" y="9435"/>
                      <a:pt x="10349" y="9573"/>
                      <a:pt x="10215" y="9711"/>
                    </a:cubicBezTo>
                    <a:cubicBezTo>
                      <a:pt x="13973" y="9662"/>
                      <a:pt x="15588" y="9640"/>
                      <a:pt x="16284" y="9631"/>
                    </a:cubicBezTo>
                    <a:lnTo>
                      <a:pt x="16284" y="9631"/>
                    </a:lnTo>
                    <a:cubicBezTo>
                      <a:pt x="15976" y="10117"/>
                      <a:pt x="15655" y="10590"/>
                      <a:pt x="15307" y="11040"/>
                    </a:cubicBezTo>
                    <a:lnTo>
                      <a:pt x="8855" y="11125"/>
                    </a:lnTo>
                    <a:cubicBezTo>
                      <a:pt x="8726" y="11263"/>
                      <a:pt x="8596" y="11401"/>
                      <a:pt x="8472" y="11539"/>
                    </a:cubicBezTo>
                    <a:cubicBezTo>
                      <a:pt x="12560" y="11486"/>
                      <a:pt x="14263" y="11464"/>
                      <a:pt x="14973" y="11455"/>
                    </a:cubicBezTo>
                    <a:lnTo>
                      <a:pt x="14973" y="11455"/>
                    </a:lnTo>
                    <a:cubicBezTo>
                      <a:pt x="14830" y="11625"/>
                      <a:pt x="14683" y="11789"/>
                      <a:pt x="14527" y="11950"/>
                    </a:cubicBezTo>
                    <a:cubicBezTo>
                      <a:pt x="14237" y="12267"/>
                      <a:pt x="13934" y="12570"/>
                      <a:pt x="13626" y="12868"/>
                    </a:cubicBezTo>
                    <a:lnTo>
                      <a:pt x="7223" y="12953"/>
                    </a:lnTo>
                    <a:cubicBezTo>
                      <a:pt x="7112" y="13086"/>
                      <a:pt x="6995" y="13224"/>
                      <a:pt x="6884" y="13364"/>
                    </a:cubicBezTo>
                    <a:cubicBezTo>
                      <a:pt x="10857" y="13310"/>
                      <a:pt x="12506" y="13288"/>
                      <a:pt x="13189" y="13278"/>
                    </a:cubicBezTo>
                    <a:lnTo>
                      <a:pt x="13189" y="13278"/>
                    </a:lnTo>
                    <a:cubicBezTo>
                      <a:pt x="12685" y="13751"/>
                      <a:pt x="12172" y="14214"/>
                      <a:pt x="11664" y="14696"/>
                    </a:cubicBezTo>
                    <a:lnTo>
                      <a:pt x="5845" y="14772"/>
                    </a:lnTo>
                    <a:cubicBezTo>
                      <a:pt x="5756" y="14910"/>
                      <a:pt x="5663" y="15044"/>
                      <a:pt x="5577" y="15183"/>
                    </a:cubicBezTo>
                    <a:cubicBezTo>
                      <a:pt x="9203" y="15138"/>
                      <a:pt x="10656" y="15115"/>
                      <a:pt x="11232" y="15111"/>
                    </a:cubicBezTo>
                    <a:lnTo>
                      <a:pt x="11232" y="15111"/>
                    </a:lnTo>
                    <a:cubicBezTo>
                      <a:pt x="11121" y="15222"/>
                      <a:pt x="11004" y="15334"/>
                      <a:pt x="10893" y="15450"/>
                    </a:cubicBezTo>
                    <a:cubicBezTo>
                      <a:pt x="10549" y="15788"/>
                      <a:pt x="10228" y="16150"/>
                      <a:pt x="9917" y="16525"/>
                    </a:cubicBezTo>
                    <a:lnTo>
                      <a:pt x="4789" y="16591"/>
                    </a:lnTo>
                    <a:cubicBezTo>
                      <a:pt x="4727" y="16725"/>
                      <a:pt x="4664" y="16863"/>
                      <a:pt x="4602" y="17002"/>
                    </a:cubicBezTo>
                    <a:cubicBezTo>
                      <a:pt x="7892" y="16957"/>
                      <a:pt x="9123" y="16939"/>
                      <a:pt x="9582" y="16935"/>
                    </a:cubicBezTo>
                    <a:lnTo>
                      <a:pt x="9582" y="16935"/>
                    </a:lnTo>
                    <a:cubicBezTo>
                      <a:pt x="9462" y="17086"/>
                      <a:pt x="9345" y="17237"/>
                      <a:pt x="9230" y="17394"/>
                    </a:cubicBezTo>
                    <a:cubicBezTo>
                      <a:pt x="8989" y="17710"/>
                      <a:pt x="8752" y="18027"/>
                      <a:pt x="8516" y="18344"/>
                    </a:cubicBezTo>
                    <a:lnTo>
                      <a:pt x="4071" y="18402"/>
                    </a:lnTo>
                    <a:cubicBezTo>
                      <a:pt x="4031" y="18540"/>
                      <a:pt x="3986" y="18678"/>
                      <a:pt x="3941" y="18811"/>
                    </a:cubicBezTo>
                    <a:cubicBezTo>
                      <a:pt x="6777" y="18776"/>
                      <a:pt x="7820" y="18762"/>
                      <a:pt x="8209" y="18758"/>
                    </a:cubicBezTo>
                    <a:lnTo>
                      <a:pt x="8209" y="18758"/>
                    </a:lnTo>
                    <a:cubicBezTo>
                      <a:pt x="8044" y="18976"/>
                      <a:pt x="7874" y="19190"/>
                      <a:pt x="7705" y="19404"/>
                    </a:cubicBezTo>
                    <a:cubicBezTo>
                      <a:pt x="7509" y="19663"/>
                      <a:pt x="7304" y="19918"/>
                      <a:pt x="7094" y="20167"/>
                    </a:cubicBezTo>
                    <a:lnTo>
                      <a:pt x="3491" y="20212"/>
                    </a:lnTo>
                    <a:cubicBezTo>
                      <a:pt x="3447" y="20350"/>
                      <a:pt x="3393" y="20488"/>
                      <a:pt x="3344" y="20622"/>
                    </a:cubicBezTo>
                    <a:cubicBezTo>
                      <a:pt x="5596" y="20595"/>
                      <a:pt x="6434" y="20581"/>
                      <a:pt x="6746" y="20577"/>
                    </a:cubicBezTo>
                    <a:lnTo>
                      <a:pt x="6746" y="20577"/>
                    </a:lnTo>
                    <a:cubicBezTo>
                      <a:pt x="6327" y="21068"/>
                      <a:pt x="5890" y="21540"/>
                      <a:pt x="5435" y="21995"/>
                    </a:cubicBezTo>
                    <a:lnTo>
                      <a:pt x="2684" y="22031"/>
                    </a:lnTo>
                    <a:cubicBezTo>
                      <a:pt x="2608" y="22169"/>
                      <a:pt x="2528" y="22307"/>
                      <a:pt x="2447" y="22441"/>
                    </a:cubicBezTo>
                    <a:cubicBezTo>
                      <a:pt x="4120" y="22419"/>
                      <a:pt x="4762" y="22410"/>
                      <a:pt x="5007" y="22406"/>
                    </a:cubicBezTo>
                    <a:lnTo>
                      <a:pt x="5007" y="22406"/>
                    </a:lnTo>
                    <a:cubicBezTo>
                      <a:pt x="4766" y="22633"/>
                      <a:pt x="4517" y="22855"/>
                      <a:pt x="4262" y="23075"/>
                    </a:cubicBezTo>
                    <a:cubicBezTo>
                      <a:pt x="3955" y="23333"/>
                      <a:pt x="3638" y="23587"/>
                      <a:pt x="3313" y="23824"/>
                    </a:cubicBezTo>
                    <a:lnTo>
                      <a:pt x="1498" y="23845"/>
                    </a:lnTo>
                    <a:cubicBezTo>
                      <a:pt x="1395" y="23989"/>
                      <a:pt x="1297" y="24122"/>
                      <a:pt x="1190" y="24260"/>
                    </a:cubicBezTo>
                    <a:cubicBezTo>
                      <a:pt x="2171" y="24247"/>
                      <a:pt x="2568" y="24242"/>
                      <a:pt x="2729" y="24238"/>
                    </a:cubicBezTo>
                    <a:lnTo>
                      <a:pt x="2729" y="24238"/>
                    </a:lnTo>
                    <a:cubicBezTo>
                      <a:pt x="1868" y="24822"/>
                      <a:pt x="955" y="25326"/>
                      <a:pt x="0" y="25740"/>
                    </a:cubicBezTo>
                    <a:cubicBezTo>
                      <a:pt x="317" y="25616"/>
                      <a:pt x="628" y="25477"/>
                      <a:pt x="936" y="25331"/>
                    </a:cubicBezTo>
                    <a:lnTo>
                      <a:pt x="941" y="25616"/>
                    </a:lnTo>
                    <a:cubicBezTo>
                      <a:pt x="1079" y="25602"/>
                      <a:pt x="1212" y="25584"/>
                      <a:pt x="1351" y="25571"/>
                    </a:cubicBezTo>
                    <a:cubicBezTo>
                      <a:pt x="1346" y="25259"/>
                      <a:pt x="1342" y="25166"/>
                      <a:pt x="1342" y="25135"/>
                    </a:cubicBezTo>
                    <a:cubicBezTo>
                      <a:pt x="1819" y="24894"/>
                      <a:pt x="2283" y="24631"/>
                      <a:pt x="2733" y="24345"/>
                    </a:cubicBezTo>
                    <a:lnTo>
                      <a:pt x="2742" y="25433"/>
                    </a:lnTo>
                    <a:cubicBezTo>
                      <a:pt x="2881" y="25419"/>
                      <a:pt x="3015" y="25407"/>
                      <a:pt x="3148" y="25393"/>
                    </a:cubicBezTo>
                    <a:cubicBezTo>
                      <a:pt x="3139" y="24487"/>
                      <a:pt x="3139" y="24184"/>
                      <a:pt x="3134" y="24086"/>
                    </a:cubicBezTo>
                    <a:cubicBezTo>
                      <a:pt x="3554" y="23806"/>
                      <a:pt x="3964" y="23507"/>
                      <a:pt x="4361" y="23190"/>
                    </a:cubicBezTo>
                    <a:cubicBezTo>
                      <a:pt x="4414" y="23145"/>
                      <a:pt x="4468" y="23102"/>
                      <a:pt x="4521" y="23057"/>
                    </a:cubicBezTo>
                    <a:lnTo>
                      <a:pt x="4544" y="25192"/>
                    </a:lnTo>
                    <a:cubicBezTo>
                      <a:pt x="4682" y="25170"/>
                      <a:pt x="4816" y="25143"/>
                      <a:pt x="4949" y="25112"/>
                    </a:cubicBezTo>
                    <a:cubicBezTo>
                      <a:pt x="4931" y="23480"/>
                      <a:pt x="4927" y="22914"/>
                      <a:pt x="4927" y="22717"/>
                    </a:cubicBezTo>
                    <a:cubicBezTo>
                      <a:pt x="5404" y="22303"/>
                      <a:pt x="5867" y="21866"/>
                      <a:pt x="6309" y="21416"/>
                    </a:cubicBezTo>
                    <a:lnTo>
                      <a:pt x="6345" y="24621"/>
                    </a:lnTo>
                    <a:cubicBezTo>
                      <a:pt x="6478" y="24550"/>
                      <a:pt x="6617" y="24474"/>
                      <a:pt x="6746" y="24394"/>
                    </a:cubicBezTo>
                    <a:cubicBezTo>
                      <a:pt x="6724" y="22112"/>
                      <a:pt x="6715" y="21291"/>
                      <a:pt x="6711" y="20992"/>
                    </a:cubicBezTo>
                    <a:cubicBezTo>
                      <a:pt x="7134" y="20542"/>
                      <a:pt x="7544" y="20073"/>
                      <a:pt x="7941" y="19597"/>
                    </a:cubicBezTo>
                    <a:cubicBezTo>
                      <a:pt x="7991" y="19538"/>
                      <a:pt x="8044" y="19476"/>
                      <a:pt x="8092" y="19414"/>
                    </a:cubicBezTo>
                    <a:lnTo>
                      <a:pt x="8133" y="23347"/>
                    </a:lnTo>
                    <a:cubicBezTo>
                      <a:pt x="8267" y="23230"/>
                      <a:pt x="8400" y="23114"/>
                      <a:pt x="8534" y="22999"/>
                    </a:cubicBezTo>
                    <a:cubicBezTo>
                      <a:pt x="8507" y="20336"/>
                      <a:pt x="8499" y="19311"/>
                      <a:pt x="8493" y="18918"/>
                    </a:cubicBezTo>
                    <a:cubicBezTo>
                      <a:pt x="8841" y="18486"/>
                      <a:pt x="9185" y="18054"/>
                      <a:pt x="9528" y="17626"/>
                    </a:cubicBezTo>
                    <a:cubicBezTo>
                      <a:pt x="9640" y="17483"/>
                      <a:pt x="9756" y="17340"/>
                      <a:pt x="9872" y="17202"/>
                    </a:cubicBezTo>
                    <a:lnTo>
                      <a:pt x="9921" y="21861"/>
                    </a:lnTo>
                    <a:cubicBezTo>
                      <a:pt x="10055" y="21768"/>
                      <a:pt x="10189" y="21674"/>
                      <a:pt x="10327" y="21589"/>
                    </a:cubicBezTo>
                    <a:cubicBezTo>
                      <a:pt x="10296" y="18437"/>
                      <a:pt x="10282" y="17216"/>
                      <a:pt x="10277" y="16743"/>
                    </a:cubicBezTo>
                    <a:cubicBezTo>
                      <a:pt x="10576" y="16413"/>
                      <a:pt x="10893" y="16097"/>
                      <a:pt x="11228" y="15793"/>
                    </a:cubicBezTo>
                    <a:cubicBezTo>
                      <a:pt x="11366" y="15659"/>
                      <a:pt x="11512" y="15531"/>
                      <a:pt x="11656" y="15401"/>
                    </a:cubicBezTo>
                    <a:lnTo>
                      <a:pt x="11713" y="20894"/>
                    </a:lnTo>
                    <a:cubicBezTo>
                      <a:pt x="11847" y="20840"/>
                      <a:pt x="11985" y="20787"/>
                      <a:pt x="12119" y="20733"/>
                    </a:cubicBezTo>
                    <a:cubicBezTo>
                      <a:pt x="12084" y="17015"/>
                      <a:pt x="12070" y="15593"/>
                      <a:pt x="12061" y="15044"/>
                    </a:cubicBezTo>
                    <a:cubicBezTo>
                      <a:pt x="12516" y="14656"/>
                      <a:pt x="12984" y="14273"/>
                      <a:pt x="13448" y="13880"/>
                    </a:cubicBezTo>
                    <a:cubicBezTo>
                      <a:pt x="13510" y="20198"/>
                      <a:pt x="13510" y="20203"/>
                      <a:pt x="13510" y="20203"/>
                    </a:cubicBezTo>
                    <a:cubicBezTo>
                      <a:pt x="13644" y="20145"/>
                      <a:pt x="13782" y="20087"/>
                      <a:pt x="13916" y="20029"/>
                    </a:cubicBezTo>
                    <a:cubicBezTo>
                      <a:pt x="13871" y="15819"/>
                      <a:pt x="13858" y="14175"/>
                      <a:pt x="13849" y="13533"/>
                    </a:cubicBezTo>
                    <a:cubicBezTo>
                      <a:pt x="14255" y="13185"/>
                      <a:pt x="14652" y="12823"/>
                      <a:pt x="15035" y="12444"/>
                    </a:cubicBezTo>
                    <a:cubicBezTo>
                      <a:pt x="15101" y="12382"/>
                      <a:pt x="15169" y="12315"/>
                      <a:pt x="15235" y="12249"/>
                    </a:cubicBezTo>
                    <a:lnTo>
                      <a:pt x="15303" y="19258"/>
                    </a:lnTo>
                    <a:cubicBezTo>
                      <a:pt x="15441" y="19164"/>
                      <a:pt x="15574" y="19062"/>
                      <a:pt x="15708" y="18955"/>
                    </a:cubicBezTo>
                    <a:cubicBezTo>
                      <a:pt x="15663" y="14469"/>
                      <a:pt x="15646" y="12601"/>
                      <a:pt x="15636" y="11825"/>
                    </a:cubicBezTo>
                    <a:cubicBezTo>
                      <a:pt x="16025" y="11397"/>
                      <a:pt x="16385" y="10942"/>
                      <a:pt x="16720" y="10479"/>
                    </a:cubicBezTo>
                    <a:cubicBezTo>
                      <a:pt x="16819" y="10341"/>
                      <a:pt x="16916" y="10201"/>
                      <a:pt x="17015" y="10063"/>
                    </a:cubicBezTo>
                    <a:lnTo>
                      <a:pt x="17095" y="17626"/>
                    </a:lnTo>
                    <a:cubicBezTo>
                      <a:pt x="17229" y="17465"/>
                      <a:pt x="17367" y="17305"/>
                      <a:pt x="17492" y="17136"/>
                    </a:cubicBezTo>
                    <a:cubicBezTo>
                      <a:pt x="17447" y="12520"/>
                      <a:pt x="17425" y="10421"/>
                      <a:pt x="17416" y="9466"/>
                    </a:cubicBezTo>
                    <a:cubicBezTo>
                      <a:pt x="17661" y="9096"/>
                      <a:pt x="17898" y="8722"/>
                      <a:pt x="18138" y="8356"/>
                    </a:cubicBezTo>
                    <a:cubicBezTo>
                      <a:pt x="18352" y="8022"/>
                      <a:pt x="18571" y="7687"/>
                      <a:pt x="18793" y="7361"/>
                    </a:cubicBezTo>
                    <a:lnTo>
                      <a:pt x="18869" y="14973"/>
                    </a:lnTo>
                    <a:cubicBezTo>
                      <a:pt x="18986" y="14745"/>
                      <a:pt x="19093" y="14514"/>
                      <a:pt x="19195" y="14286"/>
                    </a:cubicBezTo>
                    <a:cubicBezTo>
                      <a:pt x="19217" y="14228"/>
                      <a:pt x="19244" y="14170"/>
                      <a:pt x="19266" y="14113"/>
                    </a:cubicBezTo>
                    <a:cubicBezTo>
                      <a:pt x="19221" y="9783"/>
                      <a:pt x="19204" y="7746"/>
                      <a:pt x="19195" y="6787"/>
                    </a:cubicBezTo>
                    <a:cubicBezTo>
                      <a:pt x="19311" y="6626"/>
                      <a:pt x="19427" y="6466"/>
                      <a:pt x="19552" y="6310"/>
                    </a:cubicBezTo>
                    <a:cubicBezTo>
                      <a:pt x="19869" y="5894"/>
                      <a:pt x="20211" y="5503"/>
                      <a:pt x="20573" y="5114"/>
                    </a:cubicBezTo>
                    <a:lnTo>
                      <a:pt x="20635" y="11170"/>
                    </a:lnTo>
                    <a:cubicBezTo>
                      <a:pt x="20760" y="10977"/>
                      <a:pt x="20894" y="10786"/>
                      <a:pt x="21036" y="10598"/>
                    </a:cubicBezTo>
                    <a:cubicBezTo>
                      <a:pt x="21001" y="7125"/>
                      <a:pt x="20983" y="5476"/>
                      <a:pt x="20974" y="4696"/>
                    </a:cubicBezTo>
                    <a:cubicBezTo>
                      <a:pt x="21046" y="4620"/>
                      <a:pt x="21116" y="4548"/>
                      <a:pt x="21188" y="4476"/>
                    </a:cubicBezTo>
                    <a:cubicBezTo>
                      <a:pt x="21567" y="4098"/>
                      <a:pt x="21960" y="3727"/>
                      <a:pt x="22357" y="3358"/>
                    </a:cubicBezTo>
                    <a:lnTo>
                      <a:pt x="22414" y="8891"/>
                    </a:lnTo>
                    <a:cubicBezTo>
                      <a:pt x="22544" y="8740"/>
                      <a:pt x="22678" y="8583"/>
                      <a:pt x="22816" y="8423"/>
                    </a:cubicBezTo>
                    <a:cubicBezTo>
                      <a:pt x="22785" y="5328"/>
                      <a:pt x="22771" y="3772"/>
                      <a:pt x="22762" y="2984"/>
                    </a:cubicBezTo>
                    <a:cubicBezTo>
                      <a:pt x="22843" y="2908"/>
                      <a:pt x="22927" y="2832"/>
                      <a:pt x="23007" y="2760"/>
                    </a:cubicBezTo>
                    <a:lnTo>
                      <a:pt x="24144" y="1708"/>
                    </a:lnTo>
                    <a:lnTo>
                      <a:pt x="24193" y="6724"/>
                    </a:lnTo>
                    <a:cubicBezTo>
                      <a:pt x="24331" y="6536"/>
                      <a:pt x="24470" y="6349"/>
                      <a:pt x="24599" y="6158"/>
                    </a:cubicBezTo>
                    <a:cubicBezTo>
                      <a:pt x="24572" y="3540"/>
                      <a:pt x="24555" y="2114"/>
                      <a:pt x="24550" y="1338"/>
                    </a:cubicBezTo>
                    <a:cubicBezTo>
                      <a:pt x="24648" y="1245"/>
                      <a:pt x="24755" y="1146"/>
                      <a:pt x="24866" y="1044"/>
                    </a:cubicBezTo>
                    <a:lnTo>
                      <a:pt x="25090" y="838"/>
                    </a:lnTo>
                    <a:cubicBezTo>
                      <a:pt x="24759" y="490"/>
                      <a:pt x="24358" y="223"/>
                      <a:pt x="2393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0"/>
              <p:cNvSpPr/>
              <p:nvPr/>
            </p:nvSpPr>
            <p:spPr>
              <a:xfrm>
                <a:off x="2726445" y="751930"/>
                <a:ext cx="460084" cy="1071942"/>
              </a:xfrm>
              <a:custGeom>
                <a:rect b="b" l="l" r="r" t="t"/>
                <a:pathLst>
                  <a:path extrusionOk="0" h="33746" w="14484">
                    <a:moveTo>
                      <a:pt x="14162" y="1"/>
                    </a:moveTo>
                    <a:cubicBezTo>
                      <a:pt x="12784" y="1039"/>
                      <a:pt x="11032" y="1958"/>
                      <a:pt x="9788" y="3108"/>
                    </a:cubicBezTo>
                    <a:cubicBezTo>
                      <a:pt x="8232" y="4549"/>
                      <a:pt x="7983" y="6759"/>
                      <a:pt x="6930" y="8503"/>
                    </a:cubicBezTo>
                    <a:cubicBezTo>
                      <a:pt x="6011" y="10027"/>
                      <a:pt x="4571" y="11080"/>
                      <a:pt x="3737" y="12632"/>
                    </a:cubicBezTo>
                    <a:cubicBezTo>
                      <a:pt x="2734" y="14509"/>
                      <a:pt x="2377" y="16863"/>
                      <a:pt x="2529" y="18963"/>
                    </a:cubicBezTo>
                    <a:cubicBezTo>
                      <a:pt x="2591" y="19855"/>
                      <a:pt x="2748" y="20738"/>
                      <a:pt x="2739" y="21629"/>
                    </a:cubicBezTo>
                    <a:cubicBezTo>
                      <a:pt x="2729" y="22455"/>
                      <a:pt x="2578" y="23266"/>
                      <a:pt x="2427" y="24073"/>
                    </a:cubicBezTo>
                    <a:cubicBezTo>
                      <a:pt x="1963" y="26543"/>
                      <a:pt x="1" y="32112"/>
                      <a:pt x="3363" y="33481"/>
                    </a:cubicBezTo>
                    <a:cubicBezTo>
                      <a:pt x="3850" y="33681"/>
                      <a:pt x="4374" y="33745"/>
                      <a:pt x="4904" y="33745"/>
                    </a:cubicBezTo>
                    <a:cubicBezTo>
                      <a:pt x="5296" y="33745"/>
                      <a:pt x="5691" y="33710"/>
                      <a:pt x="6078" y="33668"/>
                    </a:cubicBezTo>
                    <a:cubicBezTo>
                      <a:pt x="6604" y="33606"/>
                      <a:pt x="7148" y="33526"/>
                      <a:pt x="7590" y="33232"/>
                    </a:cubicBezTo>
                    <a:cubicBezTo>
                      <a:pt x="7942" y="32995"/>
                      <a:pt x="8197" y="32639"/>
                      <a:pt x="8428" y="32291"/>
                    </a:cubicBezTo>
                    <a:cubicBezTo>
                      <a:pt x="10149" y="29696"/>
                      <a:pt x="10679" y="27118"/>
                      <a:pt x="11187" y="24162"/>
                    </a:cubicBezTo>
                    <a:cubicBezTo>
                      <a:pt x="11362" y="23150"/>
                      <a:pt x="11616" y="22134"/>
                      <a:pt x="11901" y="21103"/>
                    </a:cubicBezTo>
                    <a:cubicBezTo>
                      <a:pt x="12963" y="17269"/>
                      <a:pt x="14483" y="13359"/>
                      <a:pt x="14117" y="9480"/>
                    </a:cubicBezTo>
                    <a:cubicBezTo>
                      <a:pt x="14002" y="8226"/>
                      <a:pt x="13663" y="7000"/>
                      <a:pt x="13551" y="5747"/>
                    </a:cubicBezTo>
                    <a:cubicBezTo>
                      <a:pt x="13387" y="3821"/>
                      <a:pt x="13774" y="1895"/>
                      <a:pt x="14162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0"/>
              <p:cNvSpPr/>
              <p:nvPr/>
            </p:nvSpPr>
            <p:spPr>
              <a:xfrm>
                <a:off x="2774473" y="751930"/>
                <a:ext cx="402113" cy="1071910"/>
              </a:xfrm>
              <a:custGeom>
                <a:rect b="b" l="l" r="r" t="t"/>
                <a:pathLst>
                  <a:path extrusionOk="0" h="33745" w="12659">
                    <a:moveTo>
                      <a:pt x="12659" y="1"/>
                    </a:moveTo>
                    <a:lnTo>
                      <a:pt x="12659" y="1"/>
                    </a:lnTo>
                    <a:cubicBezTo>
                      <a:pt x="12436" y="259"/>
                      <a:pt x="12222" y="522"/>
                      <a:pt x="12017" y="794"/>
                    </a:cubicBezTo>
                    <a:lnTo>
                      <a:pt x="11883" y="544"/>
                    </a:lnTo>
                    <a:cubicBezTo>
                      <a:pt x="11772" y="620"/>
                      <a:pt x="11661" y="696"/>
                      <a:pt x="11544" y="771"/>
                    </a:cubicBezTo>
                    <a:cubicBezTo>
                      <a:pt x="11696" y="1044"/>
                      <a:pt x="11741" y="1129"/>
                      <a:pt x="11754" y="1155"/>
                    </a:cubicBezTo>
                    <a:cubicBezTo>
                      <a:pt x="11446" y="1583"/>
                      <a:pt x="11156" y="2034"/>
                      <a:pt x="10889" y="2493"/>
                    </a:cubicBezTo>
                    <a:lnTo>
                      <a:pt x="10381" y="1534"/>
                    </a:lnTo>
                    <a:cubicBezTo>
                      <a:pt x="10264" y="1610"/>
                      <a:pt x="10153" y="1681"/>
                      <a:pt x="10041" y="1757"/>
                    </a:cubicBezTo>
                    <a:cubicBezTo>
                      <a:pt x="10465" y="2551"/>
                      <a:pt x="10608" y="2818"/>
                      <a:pt x="10657" y="2907"/>
                    </a:cubicBezTo>
                    <a:cubicBezTo>
                      <a:pt x="10416" y="3349"/>
                      <a:pt x="10193" y="3799"/>
                      <a:pt x="9988" y="4263"/>
                    </a:cubicBezTo>
                    <a:cubicBezTo>
                      <a:pt x="9961" y="4325"/>
                      <a:pt x="9934" y="4388"/>
                      <a:pt x="9908" y="4454"/>
                    </a:cubicBezTo>
                    <a:lnTo>
                      <a:pt x="8905" y="2577"/>
                    </a:lnTo>
                    <a:cubicBezTo>
                      <a:pt x="8788" y="2662"/>
                      <a:pt x="8686" y="2751"/>
                      <a:pt x="8584" y="2841"/>
                    </a:cubicBezTo>
                    <a:cubicBezTo>
                      <a:pt x="9350" y="4271"/>
                      <a:pt x="9618" y="4767"/>
                      <a:pt x="9708" y="4936"/>
                    </a:cubicBezTo>
                    <a:cubicBezTo>
                      <a:pt x="9475" y="5524"/>
                      <a:pt x="9270" y="6122"/>
                      <a:pt x="9087" y="6728"/>
                    </a:cubicBezTo>
                    <a:lnTo>
                      <a:pt x="7580" y="3915"/>
                    </a:lnTo>
                    <a:cubicBezTo>
                      <a:pt x="7491" y="4040"/>
                      <a:pt x="7407" y="4169"/>
                      <a:pt x="7327" y="4302"/>
                    </a:cubicBezTo>
                    <a:cubicBezTo>
                      <a:pt x="8401" y="6305"/>
                      <a:pt x="8788" y="7023"/>
                      <a:pt x="8926" y="7286"/>
                    </a:cubicBezTo>
                    <a:cubicBezTo>
                      <a:pt x="8762" y="7879"/>
                      <a:pt x="8619" y="8481"/>
                      <a:pt x="8490" y="9083"/>
                    </a:cubicBezTo>
                    <a:cubicBezTo>
                      <a:pt x="8472" y="9159"/>
                      <a:pt x="8454" y="9239"/>
                      <a:pt x="8441" y="9315"/>
                    </a:cubicBezTo>
                    <a:lnTo>
                      <a:pt x="6590" y="5868"/>
                    </a:lnTo>
                    <a:cubicBezTo>
                      <a:pt x="6524" y="6029"/>
                      <a:pt x="6457" y="6193"/>
                      <a:pt x="6395" y="6358"/>
                    </a:cubicBezTo>
                    <a:cubicBezTo>
                      <a:pt x="7648" y="8695"/>
                      <a:pt x="8129" y="9591"/>
                      <a:pt x="8311" y="9939"/>
                    </a:cubicBezTo>
                    <a:cubicBezTo>
                      <a:pt x="8204" y="10478"/>
                      <a:pt x="8107" y="11017"/>
                      <a:pt x="8000" y="11558"/>
                    </a:cubicBezTo>
                    <a:cubicBezTo>
                      <a:pt x="7969" y="11735"/>
                      <a:pt x="7928" y="11910"/>
                      <a:pt x="7893" y="12087"/>
                    </a:cubicBezTo>
                    <a:lnTo>
                      <a:pt x="5699" y="8004"/>
                    </a:lnTo>
                    <a:cubicBezTo>
                      <a:pt x="5623" y="8146"/>
                      <a:pt x="5547" y="8289"/>
                      <a:pt x="5467" y="8428"/>
                    </a:cubicBezTo>
                    <a:cubicBezTo>
                      <a:pt x="6947" y="11192"/>
                      <a:pt x="7522" y="12262"/>
                      <a:pt x="7745" y="12676"/>
                    </a:cubicBezTo>
                    <a:cubicBezTo>
                      <a:pt x="7634" y="13109"/>
                      <a:pt x="7500" y="13532"/>
                      <a:pt x="7348" y="13956"/>
                    </a:cubicBezTo>
                    <a:cubicBezTo>
                      <a:pt x="7286" y="14139"/>
                      <a:pt x="7220" y="14318"/>
                      <a:pt x="7148" y="14500"/>
                    </a:cubicBezTo>
                    <a:lnTo>
                      <a:pt x="4561" y="9680"/>
                    </a:lnTo>
                    <a:cubicBezTo>
                      <a:pt x="4468" y="9792"/>
                      <a:pt x="4374" y="9903"/>
                      <a:pt x="4281" y="10010"/>
                    </a:cubicBezTo>
                    <a:cubicBezTo>
                      <a:pt x="6029" y="13274"/>
                      <a:pt x="6697" y="14522"/>
                      <a:pt x="6956" y="14999"/>
                    </a:cubicBezTo>
                    <a:cubicBezTo>
                      <a:pt x="6733" y="15557"/>
                      <a:pt x="6502" y="16110"/>
                      <a:pt x="6274" y="16667"/>
                    </a:cubicBezTo>
                    <a:lnTo>
                      <a:pt x="3296" y="11120"/>
                    </a:lnTo>
                    <a:cubicBezTo>
                      <a:pt x="3201" y="11231"/>
                      <a:pt x="3108" y="11348"/>
                      <a:pt x="3019" y="11459"/>
                    </a:cubicBezTo>
                    <a:cubicBezTo>
                      <a:pt x="4999" y="15151"/>
                      <a:pt x="5775" y="16596"/>
                      <a:pt x="6078" y="17162"/>
                    </a:cubicBezTo>
                    <a:cubicBezTo>
                      <a:pt x="5882" y="17652"/>
                      <a:pt x="5695" y="18152"/>
                      <a:pt x="5529" y="18664"/>
                    </a:cubicBezTo>
                    <a:cubicBezTo>
                      <a:pt x="5502" y="18754"/>
                      <a:pt x="5475" y="18843"/>
                      <a:pt x="5449" y="18927"/>
                    </a:cubicBezTo>
                    <a:lnTo>
                      <a:pt x="2149" y="12779"/>
                    </a:lnTo>
                    <a:cubicBezTo>
                      <a:pt x="2073" y="12926"/>
                      <a:pt x="2003" y="13077"/>
                      <a:pt x="1931" y="13233"/>
                    </a:cubicBezTo>
                    <a:cubicBezTo>
                      <a:pt x="4045" y="17170"/>
                      <a:pt x="4923" y="18812"/>
                      <a:pt x="5288" y="19494"/>
                    </a:cubicBezTo>
                    <a:cubicBezTo>
                      <a:pt x="5146" y="20047"/>
                      <a:pt x="5034" y="20613"/>
                      <a:pt x="4954" y="21179"/>
                    </a:cubicBezTo>
                    <a:cubicBezTo>
                      <a:pt x="4932" y="21344"/>
                      <a:pt x="4909" y="21514"/>
                      <a:pt x="4887" y="21683"/>
                    </a:cubicBezTo>
                    <a:lnTo>
                      <a:pt x="1329" y="15048"/>
                    </a:lnTo>
                    <a:cubicBezTo>
                      <a:pt x="1281" y="15250"/>
                      <a:pt x="1236" y="15458"/>
                      <a:pt x="1200" y="15664"/>
                    </a:cubicBezTo>
                    <a:cubicBezTo>
                      <a:pt x="3371" y="19712"/>
                      <a:pt x="4357" y="21554"/>
                      <a:pt x="4806" y="22397"/>
                    </a:cubicBezTo>
                    <a:cubicBezTo>
                      <a:pt x="4763" y="22833"/>
                      <a:pt x="4726" y="23270"/>
                      <a:pt x="4687" y="23703"/>
                    </a:cubicBezTo>
                    <a:cubicBezTo>
                      <a:pt x="4646" y="24099"/>
                      <a:pt x="4611" y="24496"/>
                      <a:pt x="4566" y="24885"/>
                    </a:cubicBezTo>
                    <a:lnTo>
                      <a:pt x="986" y="18205"/>
                    </a:lnTo>
                    <a:lnTo>
                      <a:pt x="986" y="18205"/>
                    </a:lnTo>
                    <a:cubicBezTo>
                      <a:pt x="986" y="18464"/>
                      <a:pt x="999" y="18713"/>
                      <a:pt x="1017" y="18963"/>
                    </a:cubicBezTo>
                    <a:cubicBezTo>
                      <a:pt x="1022" y="19026"/>
                      <a:pt x="1026" y="19088"/>
                      <a:pt x="1030" y="19150"/>
                    </a:cubicBezTo>
                    <a:cubicBezTo>
                      <a:pt x="3068" y="22949"/>
                      <a:pt x="4026" y="24733"/>
                      <a:pt x="4477" y="25576"/>
                    </a:cubicBezTo>
                    <a:cubicBezTo>
                      <a:pt x="4450" y="25772"/>
                      <a:pt x="4415" y="25968"/>
                      <a:pt x="4384" y="26159"/>
                    </a:cubicBezTo>
                    <a:cubicBezTo>
                      <a:pt x="4290" y="26673"/>
                      <a:pt x="4170" y="27181"/>
                      <a:pt x="4031" y="27684"/>
                    </a:cubicBezTo>
                    <a:lnTo>
                      <a:pt x="1182" y="22374"/>
                    </a:lnTo>
                    <a:cubicBezTo>
                      <a:pt x="1160" y="22606"/>
                      <a:pt x="1129" y="22833"/>
                      <a:pt x="1093" y="23066"/>
                    </a:cubicBezTo>
                    <a:cubicBezTo>
                      <a:pt x="2725" y="26111"/>
                      <a:pt x="3505" y="27560"/>
                      <a:pt x="3870" y="28246"/>
                    </a:cubicBezTo>
                    <a:cubicBezTo>
                      <a:pt x="3843" y="28340"/>
                      <a:pt x="3812" y="28439"/>
                      <a:pt x="3781" y="28532"/>
                    </a:cubicBezTo>
                    <a:cubicBezTo>
                      <a:pt x="3625" y="29044"/>
                      <a:pt x="3452" y="29553"/>
                      <a:pt x="3269" y="30061"/>
                    </a:cubicBezTo>
                    <a:lnTo>
                      <a:pt x="665" y="25206"/>
                    </a:lnTo>
                    <a:cubicBezTo>
                      <a:pt x="620" y="25397"/>
                      <a:pt x="575" y="25603"/>
                      <a:pt x="526" y="25803"/>
                    </a:cubicBezTo>
                    <a:cubicBezTo>
                      <a:pt x="1980" y="28519"/>
                      <a:pt x="2716" y="29887"/>
                      <a:pt x="3086" y="30579"/>
                    </a:cubicBezTo>
                    <a:cubicBezTo>
                      <a:pt x="3046" y="30680"/>
                      <a:pt x="3010" y="30787"/>
                      <a:pt x="2970" y="30890"/>
                    </a:cubicBezTo>
                    <a:lnTo>
                      <a:pt x="2452" y="32339"/>
                    </a:lnTo>
                    <a:lnTo>
                      <a:pt x="94" y="27939"/>
                    </a:lnTo>
                    <a:cubicBezTo>
                      <a:pt x="58" y="28166"/>
                      <a:pt x="27" y="28398"/>
                      <a:pt x="1" y="28626"/>
                    </a:cubicBezTo>
                    <a:cubicBezTo>
                      <a:pt x="1231" y="30921"/>
                      <a:pt x="1904" y="32174"/>
                      <a:pt x="2270" y="32857"/>
                    </a:cubicBezTo>
                    <a:cubicBezTo>
                      <a:pt x="2225" y="32981"/>
                      <a:pt x="2176" y="33120"/>
                      <a:pt x="2123" y="33263"/>
                    </a:cubicBezTo>
                    <a:lnTo>
                      <a:pt x="2024" y="33543"/>
                    </a:lnTo>
                    <a:cubicBezTo>
                      <a:pt x="2457" y="33693"/>
                      <a:pt x="2915" y="33744"/>
                      <a:pt x="3377" y="33744"/>
                    </a:cubicBezTo>
                    <a:cubicBezTo>
                      <a:pt x="3396" y="33744"/>
                      <a:pt x="3415" y="33744"/>
                      <a:pt x="3434" y="33744"/>
                    </a:cubicBezTo>
                    <a:cubicBezTo>
                      <a:pt x="3438" y="33730"/>
                      <a:pt x="3442" y="33717"/>
                      <a:pt x="3447" y="33699"/>
                    </a:cubicBezTo>
                    <a:lnTo>
                      <a:pt x="3474" y="33606"/>
                    </a:lnTo>
                    <a:lnTo>
                      <a:pt x="7420" y="31474"/>
                    </a:lnTo>
                    <a:cubicBezTo>
                      <a:pt x="7545" y="31260"/>
                      <a:pt x="7660" y="31042"/>
                      <a:pt x="7767" y="30824"/>
                    </a:cubicBezTo>
                    <a:lnTo>
                      <a:pt x="7767" y="30824"/>
                    </a:lnTo>
                    <a:cubicBezTo>
                      <a:pt x="5574" y="32009"/>
                      <a:pt x="4339" y="32678"/>
                      <a:pt x="3643" y="33053"/>
                    </a:cubicBezTo>
                    <a:cubicBezTo>
                      <a:pt x="3755" y="32696"/>
                      <a:pt x="3924" y="32148"/>
                      <a:pt x="4187" y="31296"/>
                    </a:cubicBezTo>
                    <a:cubicBezTo>
                      <a:pt x="4201" y="31252"/>
                      <a:pt x="4214" y="31203"/>
                      <a:pt x="4228" y="31158"/>
                    </a:cubicBezTo>
                    <a:cubicBezTo>
                      <a:pt x="8615" y="28791"/>
                      <a:pt x="8615" y="28786"/>
                      <a:pt x="8615" y="28786"/>
                    </a:cubicBezTo>
                    <a:cubicBezTo>
                      <a:pt x="8677" y="28603"/>
                      <a:pt x="8735" y="28416"/>
                      <a:pt x="8793" y="28233"/>
                    </a:cubicBezTo>
                    <a:lnTo>
                      <a:pt x="8793" y="28233"/>
                    </a:lnTo>
                    <a:cubicBezTo>
                      <a:pt x="6390" y="29530"/>
                      <a:pt x="5096" y="30226"/>
                      <a:pt x="4397" y="30605"/>
                    </a:cubicBezTo>
                    <a:cubicBezTo>
                      <a:pt x="4575" y="30030"/>
                      <a:pt x="4744" y="29446"/>
                      <a:pt x="4901" y="28853"/>
                    </a:cubicBezTo>
                    <a:cubicBezTo>
                      <a:pt x="4914" y="28817"/>
                      <a:pt x="4923" y="28777"/>
                      <a:pt x="4932" y="28737"/>
                    </a:cubicBezTo>
                    <a:lnTo>
                      <a:pt x="9253" y="26405"/>
                    </a:lnTo>
                    <a:cubicBezTo>
                      <a:pt x="9292" y="26231"/>
                      <a:pt x="9328" y="26058"/>
                      <a:pt x="9364" y="25883"/>
                    </a:cubicBezTo>
                    <a:lnTo>
                      <a:pt x="9364" y="25883"/>
                    </a:lnTo>
                    <a:cubicBezTo>
                      <a:pt x="6961" y="27181"/>
                      <a:pt x="5712" y="27854"/>
                      <a:pt x="5065" y="28202"/>
                    </a:cubicBezTo>
                    <a:cubicBezTo>
                      <a:pt x="5204" y="27626"/>
                      <a:pt x="5320" y="27038"/>
                      <a:pt x="5400" y="26445"/>
                    </a:cubicBezTo>
                    <a:lnTo>
                      <a:pt x="9685" y="24131"/>
                    </a:lnTo>
                    <a:cubicBezTo>
                      <a:pt x="9712" y="23957"/>
                      <a:pt x="9743" y="23788"/>
                      <a:pt x="9778" y="23618"/>
                    </a:cubicBezTo>
                    <a:lnTo>
                      <a:pt x="9778" y="23618"/>
                    </a:lnTo>
                    <a:cubicBezTo>
                      <a:pt x="7286" y="24965"/>
                      <a:pt x="6064" y="25624"/>
                      <a:pt x="5462" y="25951"/>
                    </a:cubicBezTo>
                    <a:cubicBezTo>
                      <a:pt x="5525" y="25393"/>
                      <a:pt x="5565" y="24844"/>
                      <a:pt x="5592" y="24300"/>
                    </a:cubicBezTo>
                    <a:lnTo>
                      <a:pt x="10198" y="21812"/>
                    </a:lnTo>
                    <a:cubicBezTo>
                      <a:pt x="10243" y="21629"/>
                      <a:pt x="10291" y="21451"/>
                      <a:pt x="10340" y="21273"/>
                    </a:cubicBezTo>
                    <a:lnTo>
                      <a:pt x="10340" y="21273"/>
                    </a:lnTo>
                    <a:cubicBezTo>
                      <a:pt x="7504" y="22807"/>
                      <a:pt x="6207" y="23506"/>
                      <a:pt x="5614" y="23827"/>
                    </a:cubicBezTo>
                    <a:cubicBezTo>
                      <a:pt x="5619" y="23805"/>
                      <a:pt x="5619" y="23788"/>
                      <a:pt x="5619" y="23770"/>
                    </a:cubicBezTo>
                    <a:cubicBezTo>
                      <a:pt x="5641" y="23243"/>
                      <a:pt x="5663" y="22722"/>
                      <a:pt x="5695" y="22205"/>
                    </a:cubicBezTo>
                    <a:lnTo>
                      <a:pt x="10879" y="19400"/>
                    </a:lnTo>
                    <a:cubicBezTo>
                      <a:pt x="10938" y="19217"/>
                      <a:pt x="10992" y="19039"/>
                      <a:pt x="11045" y="18852"/>
                    </a:cubicBezTo>
                    <a:lnTo>
                      <a:pt x="11045" y="18852"/>
                    </a:lnTo>
                    <a:cubicBezTo>
                      <a:pt x="7755" y="20631"/>
                      <a:pt x="6337" y="21393"/>
                      <a:pt x="5730" y="21724"/>
                    </a:cubicBezTo>
                    <a:cubicBezTo>
                      <a:pt x="5775" y="21152"/>
                      <a:pt x="5841" y="20590"/>
                      <a:pt x="5940" y="20029"/>
                    </a:cubicBezTo>
                    <a:lnTo>
                      <a:pt x="11593" y="16979"/>
                    </a:lnTo>
                    <a:cubicBezTo>
                      <a:pt x="11647" y="16796"/>
                      <a:pt x="11692" y="16614"/>
                      <a:pt x="11741" y="16435"/>
                    </a:cubicBezTo>
                    <a:lnTo>
                      <a:pt x="11741" y="16435"/>
                    </a:lnTo>
                    <a:cubicBezTo>
                      <a:pt x="8160" y="18370"/>
                      <a:pt x="6666" y="19177"/>
                      <a:pt x="6047" y="19512"/>
                    </a:cubicBezTo>
                    <a:cubicBezTo>
                      <a:pt x="6091" y="19298"/>
                      <a:pt x="6149" y="19079"/>
                      <a:pt x="6207" y="18865"/>
                    </a:cubicBezTo>
                    <a:cubicBezTo>
                      <a:pt x="6319" y="18455"/>
                      <a:pt x="6448" y="18049"/>
                      <a:pt x="6582" y="17643"/>
                    </a:cubicBezTo>
                    <a:lnTo>
                      <a:pt x="12190" y="14612"/>
                    </a:lnTo>
                    <a:cubicBezTo>
                      <a:pt x="12227" y="14442"/>
                      <a:pt x="12262" y="14268"/>
                      <a:pt x="12297" y="14094"/>
                    </a:cubicBezTo>
                    <a:lnTo>
                      <a:pt x="12297" y="14094"/>
                    </a:lnTo>
                    <a:cubicBezTo>
                      <a:pt x="8819" y="15972"/>
                      <a:pt x="7375" y="16756"/>
                      <a:pt x="6773" y="17077"/>
                    </a:cubicBezTo>
                    <a:cubicBezTo>
                      <a:pt x="7000" y="16431"/>
                      <a:pt x="7241" y="15785"/>
                      <a:pt x="7469" y="15124"/>
                    </a:cubicBezTo>
                    <a:cubicBezTo>
                      <a:pt x="12560" y="12373"/>
                      <a:pt x="12565" y="12373"/>
                      <a:pt x="12565" y="12373"/>
                    </a:cubicBezTo>
                    <a:cubicBezTo>
                      <a:pt x="12579" y="12208"/>
                      <a:pt x="12597" y="12048"/>
                      <a:pt x="12610" y="11887"/>
                    </a:cubicBezTo>
                    <a:lnTo>
                      <a:pt x="12610" y="11887"/>
                    </a:lnTo>
                    <a:cubicBezTo>
                      <a:pt x="9435" y="13604"/>
                      <a:pt x="8164" y="14286"/>
                      <a:pt x="7656" y="14563"/>
                    </a:cubicBezTo>
                    <a:cubicBezTo>
                      <a:pt x="7705" y="14411"/>
                      <a:pt x="7755" y="14254"/>
                      <a:pt x="7799" y="14103"/>
                    </a:cubicBezTo>
                    <a:cubicBezTo>
                      <a:pt x="7942" y="13644"/>
                      <a:pt x="8062" y="13176"/>
                      <a:pt x="8164" y="12708"/>
                    </a:cubicBezTo>
                    <a:lnTo>
                      <a:pt x="12655" y="10282"/>
                    </a:lnTo>
                    <a:cubicBezTo>
                      <a:pt x="12650" y="10130"/>
                      <a:pt x="12641" y="9984"/>
                      <a:pt x="12636" y="9832"/>
                    </a:cubicBezTo>
                    <a:cubicBezTo>
                      <a:pt x="9751" y="11392"/>
                      <a:pt x="8673" y="11972"/>
                      <a:pt x="8271" y="12190"/>
                    </a:cubicBezTo>
                    <a:cubicBezTo>
                      <a:pt x="8307" y="11999"/>
                      <a:pt x="8338" y="11811"/>
                      <a:pt x="8370" y="11624"/>
                    </a:cubicBezTo>
                    <a:cubicBezTo>
                      <a:pt x="8432" y="11231"/>
                      <a:pt x="8494" y="10844"/>
                      <a:pt x="8557" y="10451"/>
                    </a:cubicBezTo>
                    <a:lnTo>
                      <a:pt x="12453" y="8352"/>
                    </a:lnTo>
                    <a:cubicBezTo>
                      <a:pt x="12427" y="8214"/>
                      <a:pt x="12404" y="8070"/>
                      <a:pt x="12377" y="7928"/>
                    </a:cubicBezTo>
                    <a:cubicBezTo>
                      <a:pt x="9895" y="9270"/>
                      <a:pt x="8980" y="9765"/>
                      <a:pt x="8642" y="9947"/>
                    </a:cubicBezTo>
                    <a:cubicBezTo>
                      <a:pt x="8686" y="9680"/>
                      <a:pt x="8735" y="9412"/>
                      <a:pt x="8784" y="9145"/>
                    </a:cubicBezTo>
                    <a:cubicBezTo>
                      <a:pt x="8842" y="8824"/>
                      <a:pt x="8905" y="8508"/>
                      <a:pt x="8971" y="8191"/>
                    </a:cubicBezTo>
                    <a:lnTo>
                      <a:pt x="12128" y="6488"/>
                    </a:lnTo>
                    <a:cubicBezTo>
                      <a:pt x="12106" y="6345"/>
                      <a:pt x="12089" y="6198"/>
                      <a:pt x="12070" y="6055"/>
                    </a:cubicBezTo>
                    <a:cubicBezTo>
                      <a:pt x="10099" y="7121"/>
                      <a:pt x="9364" y="7518"/>
                      <a:pt x="9087" y="7665"/>
                    </a:cubicBezTo>
                    <a:cubicBezTo>
                      <a:pt x="9235" y="7041"/>
                      <a:pt x="9399" y="6426"/>
                      <a:pt x="9595" y="5814"/>
                    </a:cubicBezTo>
                    <a:lnTo>
                      <a:pt x="12003" y="4512"/>
                    </a:lnTo>
                    <a:cubicBezTo>
                      <a:pt x="12008" y="4352"/>
                      <a:pt x="12013" y="4195"/>
                      <a:pt x="12021" y="4040"/>
                    </a:cubicBezTo>
                    <a:lnTo>
                      <a:pt x="12021" y="4040"/>
                    </a:lnTo>
                    <a:cubicBezTo>
                      <a:pt x="10558" y="4833"/>
                      <a:pt x="9997" y="5137"/>
                      <a:pt x="9778" y="5253"/>
                    </a:cubicBezTo>
                    <a:cubicBezTo>
                      <a:pt x="9889" y="4940"/>
                      <a:pt x="10006" y="4629"/>
                      <a:pt x="10130" y="4321"/>
                    </a:cubicBezTo>
                    <a:cubicBezTo>
                      <a:pt x="10282" y="3946"/>
                      <a:pt x="10443" y="3580"/>
                      <a:pt x="10621" y="3219"/>
                    </a:cubicBezTo>
                    <a:lnTo>
                      <a:pt x="12208" y="2363"/>
                    </a:lnTo>
                    <a:cubicBezTo>
                      <a:pt x="12235" y="2189"/>
                      <a:pt x="12262" y="2024"/>
                      <a:pt x="12289" y="1855"/>
                    </a:cubicBezTo>
                    <a:lnTo>
                      <a:pt x="12289" y="1855"/>
                    </a:lnTo>
                    <a:cubicBezTo>
                      <a:pt x="11433" y="2318"/>
                      <a:pt x="11085" y="2506"/>
                      <a:pt x="10947" y="2582"/>
                    </a:cubicBezTo>
                    <a:cubicBezTo>
                      <a:pt x="11433" y="1672"/>
                      <a:pt x="12003" y="807"/>
                      <a:pt x="12659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0"/>
              <p:cNvSpPr/>
              <p:nvPr/>
            </p:nvSpPr>
            <p:spPr>
              <a:xfrm>
                <a:off x="2564570" y="-31458"/>
                <a:ext cx="288966" cy="854955"/>
              </a:xfrm>
              <a:custGeom>
                <a:rect b="b" l="l" r="r" t="t"/>
                <a:pathLst>
                  <a:path extrusionOk="0" h="26915" w="9097">
                    <a:moveTo>
                      <a:pt x="3840" y="1"/>
                    </a:moveTo>
                    <a:cubicBezTo>
                      <a:pt x="3194" y="1"/>
                      <a:pt x="2567" y="259"/>
                      <a:pt x="1980" y="536"/>
                    </a:cubicBezTo>
                    <a:cubicBezTo>
                      <a:pt x="1610" y="710"/>
                      <a:pt x="1236" y="901"/>
                      <a:pt x="991" y="1222"/>
                    </a:cubicBezTo>
                    <a:cubicBezTo>
                      <a:pt x="794" y="1477"/>
                      <a:pt x="696" y="1798"/>
                      <a:pt x="612" y="2110"/>
                    </a:cubicBezTo>
                    <a:cubicBezTo>
                      <a:pt x="1" y="4411"/>
                      <a:pt x="250" y="6408"/>
                      <a:pt x="602" y="8673"/>
                    </a:cubicBezTo>
                    <a:cubicBezTo>
                      <a:pt x="723" y="9449"/>
                      <a:pt x="789" y="10252"/>
                      <a:pt x="834" y="11063"/>
                    </a:cubicBezTo>
                    <a:cubicBezTo>
                      <a:pt x="1003" y="14104"/>
                      <a:pt x="865" y="17310"/>
                      <a:pt x="2078" y="20034"/>
                    </a:cubicBezTo>
                    <a:cubicBezTo>
                      <a:pt x="2471" y="20912"/>
                      <a:pt x="3014" y="21715"/>
                      <a:pt x="3403" y="22597"/>
                    </a:cubicBezTo>
                    <a:cubicBezTo>
                      <a:pt x="3991" y="23953"/>
                      <a:pt x="4183" y="25443"/>
                      <a:pt x="4370" y="26914"/>
                    </a:cubicBezTo>
                    <a:cubicBezTo>
                      <a:pt x="5111" y="25822"/>
                      <a:pt x="6154" y="24725"/>
                      <a:pt x="6773" y="23587"/>
                    </a:cubicBezTo>
                    <a:cubicBezTo>
                      <a:pt x="7549" y="22165"/>
                      <a:pt x="7188" y="20502"/>
                      <a:pt x="7523" y="18977"/>
                    </a:cubicBezTo>
                    <a:cubicBezTo>
                      <a:pt x="7817" y="17648"/>
                      <a:pt x="8601" y="16534"/>
                      <a:pt x="8829" y="15205"/>
                    </a:cubicBezTo>
                    <a:cubicBezTo>
                      <a:pt x="9097" y="13600"/>
                      <a:pt x="8776" y="11808"/>
                      <a:pt x="8151" y="10323"/>
                    </a:cubicBezTo>
                    <a:cubicBezTo>
                      <a:pt x="7889" y="9690"/>
                      <a:pt x="7558" y="9087"/>
                      <a:pt x="7348" y="8441"/>
                    </a:cubicBezTo>
                    <a:cubicBezTo>
                      <a:pt x="7152" y="7840"/>
                      <a:pt x="7063" y="7215"/>
                      <a:pt x="6974" y="6595"/>
                    </a:cubicBezTo>
                    <a:cubicBezTo>
                      <a:pt x="6706" y="4691"/>
                      <a:pt x="6760" y="174"/>
                      <a:pt x="3991" y="5"/>
                    </a:cubicBezTo>
                    <a:cubicBezTo>
                      <a:pt x="3941" y="2"/>
                      <a:pt x="3890" y="1"/>
                      <a:pt x="384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0"/>
              <p:cNvSpPr/>
              <p:nvPr/>
            </p:nvSpPr>
            <p:spPr>
              <a:xfrm>
                <a:off x="2572226" y="-31427"/>
                <a:ext cx="274799" cy="854923"/>
              </a:xfrm>
              <a:custGeom>
                <a:rect b="b" l="l" r="r" t="t"/>
                <a:pathLst>
                  <a:path extrusionOk="0" h="26914" w="8651">
                    <a:moveTo>
                      <a:pt x="3612" y="0"/>
                    </a:moveTo>
                    <a:cubicBezTo>
                      <a:pt x="3246" y="0"/>
                      <a:pt x="2890" y="80"/>
                      <a:pt x="2542" y="200"/>
                    </a:cubicBezTo>
                    <a:lnTo>
                      <a:pt x="2542" y="237"/>
                    </a:lnTo>
                    <a:lnTo>
                      <a:pt x="2542" y="312"/>
                    </a:lnTo>
                    <a:lnTo>
                      <a:pt x="205" y="2822"/>
                    </a:lnTo>
                    <a:cubicBezTo>
                      <a:pt x="170" y="3009"/>
                      <a:pt x="139" y="3197"/>
                      <a:pt x="112" y="3379"/>
                    </a:cubicBezTo>
                    <a:cubicBezTo>
                      <a:pt x="1414" y="1980"/>
                      <a:pt x="2145" y="1194"/>
                      <a:pt x="2555" y="753"/>
                    </a:cubicBezTo>
                    <a:cubicBezTo>
                      <a:pt x="2565" y="1039"/>
                      <a:pt x="2573" y="1480"/>
                      <a:pt x="2596" y="2157"/>
                    </a:cubicBezTo>
                    <a:lnTo>
                      <a:pt x="2596" y="2270"/>
                    </a:lnTo>
                    <a:lnTo>
                      <a:pt x="1" y="5061"/>
                    </a:lnTo>
                    <a:cubicBezTo>
                      <a:pt x="1" y="5213"/>
                      <a:pt x="1" y="5359"/>
                      <a:pt x="5" y="5507"/>
                    </a:cubicBezTo>
                    <a:cubicBezTo>
                      <a:pt x="1431" y="3982"/>
                      <a:pt x="2194" y="3157"/>
                      <a:pt x="2608" y="2711"/>
                    </a:cubicBezTo>
                    <a:cubicBezTo>
                      <a:pt x="2622" y="3174"/>
                      <a:pt x="2639" y="3638"/>
                      <a:pt x="2672" y="4106"/>
                    </a:cubicBezTo>
                    <a:cubicBezTo>
                      <a:pt x="2676" y="4137"/>
                      <a:pt x="2676" y="4164"/>
                      <a:pt x="2680" y="4196"/>
                    </a:cubicBezTo>
                    <a:lnTo>
                      <a:pt x="120" y="6946"/>
                    </a:lnTo>
                    <a:cubicBezTo>
                      <a:pt x="134" y="7080"/>
                      <a:pt x="151" y="7214"/>
                      <a:pt x="170" y="7347"/>
                    </a:cubicBezTo>
                    <a:cubicBezTo>
                      <a:pt x="1592" y="5823"/>
                      <a:pt x="2328" y="5030"/>
                      <a:pt x="2715" y="4614"/>
                    </a:cubicBezTo>
                    <a:cubicBezTo>
                      <a:pt x="2756" y="5069"/>
                      <a:pt x="2814" y="5524"/>
                      <a:pt x="2903" y="5974"/>
                    </a:cubicBezTo>
                    <a:lnTo>
                      <a:pt x="365" y="8699"/>
                    </a:lnTo>
                    <a:cubicBezTo>
                      <a:pt x="384" y="8833"/>
                      <a:pt x="406" y="8962"/>
                      <a:pt x="419" y="9092"/>
                    </a:cubicBezTo>
                    <a:cubicBezTo>
                      <a:pt x="1900" y="7508"/>
                      <a:pt x="2622" y="6728"/>
                      <a:pt x="2979" y="6349"/>
                    </a:cubicBezTo>
                    <a:cubicBezTo>
                      <a:pt x="3067" y="6764"/>
                      <a:pt x="3174" y="7170"/>
                      <a:pt x="3291" y="7575"/>
                    </a:cubicBezTo>
                    <a:cubicBezTo>
                      <a:pt x="562" y="10504"/>
                      <a:pt x="558" y="10504"/>
                      <a:pt x="558" y="10504"/>
                    </a:cubicBezTo>
                    <a:cubicBezTo>
                      <a:pt x="571" y="10648"/>
                      <a:pt x="579" y="10790"/>
                      <a:pt x="589" y="10928"/>
                    </a:cubicBezTo>
                    <a:cubicBezTo>
                      <a:pt x="2265" y="9127"/>
                      <a:pt x="3036" y="8302"/>
                      <a:pt x="3388" y="7923"/>
                    </a:cubicBezTo>
                    <a:cubicBezTo>
                      <a:pt x="3394" y="7936"/>
                      <a:pt x="3398" y="7950"/>
                      <a:pt x="3398" y="7968"/>
                    </a:cubicBezTo>
                    <a:cubicBezTo>
                      <a:pt x="3514" y="8351"/>
                      <a:pt x="3625" y="8734"/>
                      <a:pt x="3728" y="9118"/>
                    </a:cubicBezTo>
                    <a:lnTo>
                      <a:pt x="655" y="12418"/>
                    </a:lnTo>
                    <a:cubicBezTo>
                      <a:pt x="660" y="12564"/>
                      <a:pt x="665" y="12712"/>
                      <a:pt x="674" y="12858"/>
                    </a:cubicBezTo>
                    <a:cubicBezTo>
                      <a:pt x="2622" y="10763"/>
                      <a:pt x="3460" y="9862"/>
                      <a:pt x="3822" y="9475"/>
                    </a:cubicBezTo>
                    <a:cubicBezTo>
                      <a:pt x="3924" y="9899"/>
                      <a:pt x="4018" y="10327"/>
                      <a:pt x="4080" y="10755"/>
                    </a:cubicBezTo>
                    <a:lnTo>
                      <a:pt x="731" y="14352"/>
                    </a:lnTo>
                    <a:cubicBezTo>
                      <a:pt x="740" y="14490"/>
                      <a:pt x="750" y="14638"/>
                      <a:pt x="758" y="14780"/>
                    </a:cubicBezTo>
                    <a:cubicBezTo>
                      <a:pt x="2880" y="12498"/>
                      <a:pt x="3763" y="11548"/>
                      <a:pt x="4133" y="11156"/>
                    </a:cubicBezTo>
                    <a:cubicBezTo>
                      <a:pt x="4151" y="11321"/>
                      <a:pt x="4164" y="11490"/>
                      <a:pt x="4174" y="11664"/>
                    </a:cubicBezTo>
                    <a:cubicBezTo>
                      <a:pt x="4191" y="11985"/>
                      <a:pt x="4201" y="12311"/>
                      <a:pt x="4201" y="12640"/>
                    </a:cubicBezTo>
                    <a:lnTo>
                      <a:pt x="879" y="16208"/>
                    </a:lnTo>
                    <a:cubicBezTo>
                      <a:pt x="896" y="16346"/>
                      <a:pt x="910" y="16480"/>
                      <a:pt x="927" y="16613"/>
                    </a:cubicBezTo>
                    <a:cubicBezTo>
                      <a:pt x="2987" y="14397"/>
                      <a:pt x="3843" y="13479"/>
                      <a:pt x="4201" y="13095"/>
                    </a:cubicBezTo>
                    <a:lnTo>
                      <a:pt x="4201" y="13095"/>
                    </a:lnTo>
                    <a:cubicBezTo>
                      <a:pt x="4196" y="13621"/>
                      <a:pt x="4178" y="14152"/>
                      <a:pt x="4178" y="14683"/>
                    </a:cubicBezTo>
                    <a:lnTo>
                      <a:pt x="1159" y="17924"/>
                    </a:lnTo>
                    <a:cubicBezTo>
                      <a:pt x="1186" y="18048"/>
                      <a:pt x="1213" y="18169"/>
                      <a:pt x="1244" y="18289"/>
                    </a:cubicBezTo>
                    <a:cubicBezTo>
                      <a:pt x="3126" y="16266"/>
                      <a:pt x="3880" y="15459"/>
                      <a:pt x="4178" y="15138"/>
                    </a:cubicBezTo>
                    <a:cubicBezTo>
                      <a:pt x="4178" y="15258"/>
                      <a:pt x="4183" y="15383"/>
                      <a:pt x="4187" y="15503"/>
                    </a:cubicBezTo>
                    <a:cubicBezTo>
                      <a:pt x="4196" y="15869"/>
                      <a:pt x="4223" y="16239"/>
                      <a:pt x="4263" y="16604"/>
                    </a:cubicBezTo>
                    <a:lnTo>
                      <a:pt x="1606" y="19462"/>
                    </a:lnTo>
                    <a:cubicBezTo>
                      <a:pt x="1645" y="19569"/>
                      <a:pt x="1686" y="19676"/>
                      <a:pt x="1730" y="19783"/>
                    </a:cubicBezTo>
                    <a:cubicBezTo>
                      <a:pt x="3438" y="17947"/>
                      <a:pt x="4075" y="17260"/>
                      <a:pt x="4316" y="17005"/>
                    </a:cubicBezTo>
                    <a:cubicBezTo>
                      <a:pt x="4334" y="17153"/>
                      <a:pt x="4357" y="17295"/>
                      <a:pt x="4384" y="17438"/>
                    </a:cubicBezTo>
                    <a:cubicBezTo>
                      <a:pt x="4428" y="17741"/>
                      <a:pt x="4481" y="18036"/>
                      <a:pt x="4530" y="18334"/>
                    </a:cubicBezTo>
                    <a:lnTo>
                      <a:pt x="2225" y="20814"/>
                    </a:lnTo>
                    <a:cubicBezTo>
                      <a:pt x="2275" y="20907"/>
                      <a:pt x="2328" y="21005"/>
                      <a:pt x="2382" y="21098"/>
                    </a:cubicBezTo>
                    <a:cubicBezTo>
                      <a:pt x="3853" y="19520"/>
                      <a:pt x="4392" y="18937"/>
                      <a:pt x="4592" y="18723"/>
                    </a:cubicBezTo>
                    <a:cubicBezTo>
                      <a:pt x="4629" y="18927"/>
                      <a:pt x="4660" y="19132"/>
                      <a:pt x="4687" y="19338"/>
                    </a:cubicBezTo>
                    <a:cubicBezTo>
                      <a:pt x="4722" y="19583"/>
                      <a:pt x="4758" y="19828"/>
                      <a:pt x="4785" y="20073"/>
                    </a:cubicBezTo>
                    <a:lnTo>
                      <a:pt x="2917" y="22084"/>
                    </a:lnTo>
                    <a:cubicBezTo>
                      <a:pt x="2966" y="22182"/>
                      <a:pt x="3014" y="22285"/>
                      <a:pt x="3063" y="22382"/>
                    </a:cubicBezTo>
                    <a:cubicBezTo>
                      <a:pt x="4232" y="21125"/>
                      <a:pt x="4664" y="20657"/>
                      <a:pt x="4829" y="20483"/>
                    </a:cubicBezTo>
                    <a:cubicBezTo>
                      <a:pt x="4878" y="20974"/>
                      <a:pt x="4909" y="21460"/>
                      <a:pt x="4919" y="21950"/>
                    </a:cubicBezTo>
                    <a:lnTo>
                      <a:pt x="3487" y="23485"/>
                    </a:lnTo>
                    <a:cubicBezTo>
                      <a:pt x="3528" y="23600"/>
                      <a:pt x="3559" y="23716"/>
                      <a:pt x="3590" y="23832"/>
                    </a:cubicBezTo>
                    <a:cubicBezTo>
                      <a:pt x="4459" y="22896"/>
                      <a:pt x="4794" y="22539"/>
                      <a:pt x="4919" y="22405"/>
                    </a:cubicBezTo>
                    <a:lnTo>
                      <a:pt x="4919" y="22405"/>
                    </a:lnTo>
                    <a:cubicBezTo>
                      <a:pt x="4919" y="22655"/>
                      <a:pt x="4909" y="22909"/>
                      <a:pt x="4896" y="23163"/>
                    </a:cubicBezTo>
                    <a:cubicBezTo>
                      <a:pt x="4878" y="23471"/>
                      <a:pt x="4847" y="23779"/>
                      <a:pt x="4812" y="24082"/>
                    </a:cubicBezTo>
                    <a:lnTo>
                      <a:pt x="3866" y="25094"/>
                    </a:lnTo>
                    <a:cubicBezTo>
                      <a:pt x="3888" y="25223"/>
                      <a:pt x="3911" y="25348"/>
                      <a:pt x="3933" y="25481"/>
                    </a:cubicBezTo>
                    <a:cubicBezTo>
                      <a:pt x="4441" y="24933"/>
                      <a:pt x="4646" y="24710"/>
                      <a:pt x="4731" y="24621"/>
                    </a:cubicBezTo>
                    <a:lnTo>
                      <a:pt x="4731" y="24621"/>
                    </a:lnTo>
                    <a:cubicBezTo>
                      <a:pt x="4598" y="25401"/>
                      <a:pt x="4397" y="26168"/>
                      <a:pt x="4120" y="26913"/>
                    </a:cubicBezTo>
                    <a:cubicBezTo>
                      <a:pt x="4218" y="26672"/>
                      <a:pt x="4308" y="26432"/>
                      <a:pt x="4388" y="26181"/>
                    </a:cubicBezTo>
                    <a:lnTo>
                      <a:pt x="4548" y="26329"/>
                    </a:lnTo>
                    <a:cubicBezTo>
                      <a:pt x="4611" y="26249"/>
                      <a:pt x="4673" y="26164"/>
                      <a:pt x="4736" y="26084"/>
                    </a:cubicBezTo>
                    <a:cubicBezTo>
                      <a:pt x="4561" y="25923"/>
                      <a:pt x="4508" y="25870"/>
                      <a:pt x="4495" y="25856"/>
                    </a:cubicBezTo>
                    <a:cubicBezTo>
                      <a:pt x="4611" y="25468"/>
                      <a:pt x="4709" y="25076"/>
                      <a:pt x="4794" y="24674"/>
                    </a:cubicBezTo>
                    <a:lnTo>
                      <a:pt x="5395" y="25245"/>
                    </a:lnTo>
                    <a:cubicBezTo>
                      <a:pt x="5458" y="25160"/>
                      <a:pt x="5524" y="25080"/>
                      <a:pt x="5588" y="25000"/>
                    </a:cubicBezTo>
                    <a:cubicBezTo>
                      <a:pt x="5084" y="24528"/>
                      <a:pt x="4913" y="24372"/>
                      <a:pt x="4860" y="24318"/>
                    </a:cubicBezTo>
                    <a:cubicBezTo>
                      <a:pt x="4927" y="23939"/>
                      <a:pt x="4977" y="23555"/>
                      <a:pt x="5008" y="23172"/>
                    </a:cubicBezTo>
                    <a:cubicBezTo>
                      <a:pt x="5016" y="23119"/>
                      <a:pt x="5020" y="23065"/>
                      <a:pt x="5020" y="23012"/>
                    </a:cubicBezTo>
                    <a:lnTo>
                      <a:pt x="6211" y="24127"/>
                    </a:lnTo>
                    <a:cubicBezTo>
                      <a:pt x="6269" y="24037"/>
                      <a:pt x="6327" y="23948"/>
                      <a:pt x="6376" y="23859"/>
                    </a:cubicBezTo>
                    <a:cubicBezTo>
                      <a:pt x="5471" y="23007"/>
                      <a:pt x="5160" y="22713"/>
                      <a:pt x="5047" y="22615"/>
                    </a:cubicBezTo>
                    <a:cubicBezTo>
                      <a:pt x="5074" y="22129"/>
                      <a:pt x="5074" y="21647"/>
                      <a:pt x="5061" y="21166"/>
                    </a:cubicBezTo>
                    <a:lnTo>
                      <a:pt x="5061" y="21166"/>
                    </a:lnTo>
                    <a:lnTo>
                      <a:pt x="6845" y="22833"/>
                    </a:lnTo>
                    <a:cubicBezTo>
                      <a:pt x="6876" y="22722"/>
                      <a:pt x="6903" y="22606"/>
                      <a:pt x="6929" y="22489"/>
                    </a:cubicBezTo>
                    <a:cubicBezTo>
                      <a:pt x="5662" y="21304"/>
                      <a:pt x="5203" y="20876"/>
                      <a:pt x="5039" y="20719"/>
                    </a:cubicBezTo>
                    <a:cubicBezTo>
                      <a:pt x="5012" y="20252"/>
                      <a:pt x="4972" y="19779"/>
                      <a:pt x="4919" y="19311"/>
                    </a:cubicBezTo>
                    <a:cubicBezTo>
                      <a:pt x="4909" y="19252"/>
                      <a:pt x="4901" y="19190"/>
                      <a:pt x="4896" y="19132"/>
                    </a:cubicBezTo>
                    <a:lnTo>
                      <a:pt x="4896" y="19132"/>
                    </a:lnTo>
                    <a:lnTo>
                      <a:pt x="7080" y="21178"/>
                    </a:lnTo>
                    <a:cubicBezTo>
                      <a:pt x="7090" y="21040"/>
                      <a:pt x="7094" y="20907"/>
                      <a:pt x="7099" y="20773"/>
                    </a:cubicBezTo>
                    <a:cubicBezTo>
                      <a:pt x="5623" y="19386"/>
                      <a:pt x="5053" y="18851"/>
                      <a:pt x="4833" y="18651"/>
                    </a:cubicBezTo>
                    <a:cubicBezTo>
                      <a:pt x="4780" y="18231"/>
                      <a:pt x="4722" y="17813"/>
                      <a:pt x="4664" y="17398"/>
                    </a:cubicBezTo>
                    <a:cubicBezTo>
                      <a:pt x="4646" y="17260"/>
                      <a:pt x="4629" y="17126"/>
                      <a:pt x="4615" y="16988"/>
                    </a:cubicBezTo>
                    <a:lnTo>
                      <a:pt x="4615" y="16988"/>
                    </a:lnTo>
                    <a:lnTo>
                      <a:pt x="7206" y="19409"/>
                    </a:lnTo>
                    <a:cubicBezTo>
                      <a:pt x="7224" y="19289"/>
                      <a:pt x="7241" y="19168"/>
                      <a:pt x="7268" y="19044"/>
                    </a:cubicBezTo>
                    <a:cubicBezTo>
                      <a:pt x="5516" y="17406"/>
                      <a:pt x="4838" y="16770"/>
                      <a:pt x="4575" y="16524"/>
                    </a:cubicBezTo>
                    <a:cubicBezTo>
                      <a:pt x="4553" y="16185"/>
                      <a:pt x="4544" y="15842"/>
                      <a:pt x="4548" y="15498"/>
                    </a:cubicBezTo>
                    <a:cubicBezTo>
                      <a:pt x="4553" y="15352"/>
                      <a:pt x="4557" y="15204"/>
                      <a:pt x="4561" y="15057"/>
                    </a:cubicBezTo>
                    <a:lnTo>
                      <a:pt x="7615" y="17915"/>
                    </a:lnTo>
                    <a:cubicBezTo>
                      <a:pt x="7656" y="17813"/>
                      <a:pt x="7701" y="17710"/>
                      <a:pt x="7741" y="17608"/>
                    </a:cubicBezTo>
                    <a:cubicBezTo>
                      <a:pt x="5676" y="15673"/>
                      <a:pt x="4882" y="14932"/>
                      <a:pt x="4580" y="14647"/>
                    </a:cubicBezTo>
                    <a:cubicBezTo>
                      <a:pt x="4602" y="14192"/>
                      <a:pt x="4637" y="13733"/>
                      <a:pt x="4664" y="13274"/>
                    </a:cubicBezTo>
                    <a:lnTo>
                      <a:pt x="8177" y="16560"/>
                    </a:lnTo>
                    <a:cubicBezTo>
                      <a:pt x="8222" y="16457"/>
                      <a:pt x="8263" y="16354"/>
                      <a:pt x="8298" y="16247"/>
                    </a:cubicBezTo>
                    <a:cubicBezTo>
                      <a:pt x="5957" y="14058"/>
                      <a:pt x="5043" y="13202"/>
                      <a:pt x="4687" y="12868"/>
                    </a:cubicBezTo>
                    <a:cubicBezTo>
                      <a:pt x="4709" y="12462"/>
                      <a:pt x="4718" y="12052"/>
                      <a:pt x="4713" y="11642"/>
                    </a:cubicBezTo>
                    <a:cubicBezTo>
                      <a:pt x="4713" y="11570"/>
                      <a:pt x="4709" y="11499"/>
                      <a:pt x="4709" y="11432"/>
                    </a:cubicBezTo>
                    <a:lnTo>
                      <a:pt x="4709" y="11432"/>
                    </a:lnTo>
                    <a:lnTo>
                      <a:pt x="8605" y="15079"/>
                    </a:lnTo>
                    <a:cubicBezTo>
                      <a:pt x="8623" y="14955"/>
                      <a:pt x="8637" y="14825"/>
                      <a:pt x="8650" y="14696"/>
                    </a:cubicBezTo>
                    <a:cubicBezTo>
                      <a:pt x="6158" y="12360"/>
                      <a:pt x="5119" y="11387"/>
                      <a:pt x="4687" y="10981"/>
                    </a:cubicBezTo>
                    <a:cubicBezTo>
                      <a:pt x="4655" y="10545"/>
                      <a:pt x="4592" y="10108"/>
                      <a:pt x="4517" y="9680"/>
                    </a:cubicBezTo>
                    <a:cubicBezTo>
                      <a:pt x="4491" y="9551"/>
                      <a:pt x="4468" y="9426"/>
                      <a:pt x="4441" y="9300"/>
                    </a:cubicBezTo>
                    <a:lnTo>
                      <a:pt x="4441" y="9300"/>
                    </a:lnTo>
                    <a:lnTo>
                      <a:pt x="8646" y="13233"/>
                    </a:lnTo>
                    <a:cubicBezTo>
                      <a:pt x="8632" y="13078"/>
                      <a:pt x="8611" y="12912"/>
                      <a:pt x="8588" y="12757"/>
                    </a:cubicBezTo>
                    <a:cubicBezTo>
                      <a:pt x="6024" y="10353"/>
                      <a:pt x="4856" y="9261"/>
                      <a:pt x="4325" y="8761"/>
                    </a:cubicBezTo>
                    <a:cubicBezTo>
                      <a:pt x="4250" y="8431"/>
                      <a:pt x="4170" y="8106"/>
                      <a:pt x="4094" y="7785"/>
                    </a:cubicBezTo>
                    <a:cubicBezTo>
                      <a:pt x="4022" y="7487"/>
                      <a:pt x="3950" y="7192"/>
                      <a:pt x="3888" y="6898"/>
                    </a:cubicBezTo>
                    <a:lnTo>
                      <a:pt x="3888" y="6898"/>
                    </a:lnTo>
                    <a:lnTo>
                      <a:pt x="8119" y="10862"/>
                    </a:lnTo>
                    <a:cubicBezTo>
                      <a:pt x="8057" y="10679"/>
                      <a:pt x="7986" y="10496"/>
                      <a:pt x="7910" y="10322"/>
                    </a:cubicBezTo>
                    <a:cubicBezTo>
                      <a:pt x="7893" y="10277"/>
                      <a:pt x="7874" y="10232"/>
                      <a:pt x="7856" y="10189"/>
                    </a:cubicBezTo>
                    <a:cubicBezTo>
                      <a:pt x="5448" y="7936"/>
                      <a:pt x="4316" y="6876"/>
                      <a:pt x="3785" y="6376"/>
                    </a:cubicBezTo>
                    <a:cubicBezTo>
                      <a:pt x="3759" y="6229"/>
                      <a:pt x="3732" y="6077"/>
                      <a:pt x="3710" y="5930"/>
                    </a:cubicBezTo>
                    <a:cubicBezTo>
                      <a:pt x="3652" y="5534"/>
                      <a:pt x="3612" y="5137"/>
                      <a:pt x="3590" y="4740"/>
                    </a:cubicBezTo>
                    <a:lnTo>
                      <a:pt x="3590" y="4740"/>
                    </a:lnTo>
                    <a:lnTo>
                      <a:pt x="6956" y="7888"/>
                    </a:lnTo>
                    <a:cubicBezTo>
                      <a:pt x="6916" y="7718"/>
                      <a:pt x="6880" y="7544"/>
                      <a:pt x="6853" y="7366"/>
                    </a:cubicBezTo>
                    <a:cubicBezTo>
                      <a:pt x="4923" y="5560"/>
                      <a:pt x="4004" y="4699"/>
                      <a:pt x="3567" y="4293"/>
                    </a:cubicBezTo>
                    <a:cubicBezTo>
                      <a:pt x="3567" y="4217"/>
                      <a:pt x="3563" y="4142"/>
                      <a:pt x="3563" y="4062"/>
                    </a:cubicBezTo>
                    <a:cubicBezTo>
                      <a:pt x="3554" y="3656"/>
                      <a:pt x="3554" y="3241"/>
                      <a:pt x="3559" y="2832"/>
                    </a:cubicBezTo>
                    <a:lnTo>
                      <a:pt x="3559" y="2832"/>
                    </a:lnTo>
                    <a:lnTo>
                      <a:pt x="6635" y="5711"/>
                    </a:lnTo>
                    <a:cubicBezTo>
                      <a:pt x="6621" y="5560"/>
                      <a:pt x="6608" y="5404"/>
                      <a:pt x="6590" y="5244"/>
                    </a:cubicBezTo>
                    <a:cubicBezTo>
                      <a:pt x="4874" y="3634"/>
                      <a:pt x="4004" y="2818"/>
                      <a:pt x="3567" y="2412"/>
                    </a:cubicBezTo>
                    <a:cubicBezTo>
                      <a:pt x="3567" y="2328"/>
                      <a:pt x="3571" y="2243"/>
                      <a:pt x="3571" y="2157"/>
                    </a:cubicBezTo>
                    <a:lnTo>
                      <a:pt x="3594" y="980"/>
                    </a:lnTo>
                    <a:lnTo>
                      <a:pt x="6380" y="3589"/>
                    </a:lnTo>
                    <a:cubicBezTo>
                      <a:pt x="6349" y="3415"/>
                      <a:pt x="6318" y="3241"/>
                      <a:pt x="6283" y="3072"/>
                    </a:cubicBezTo>
                    <a:cubicBezTo>
                      <a:pt x="4825" y="1708"/>
                      <a:pt x="4031" y="967"/>
                      <a:pt x="3598" y="562"/>
                    </a:cubicBezTo>
                    <a:cubicBezTo>
                      <a:pt x="3603" y="459"/>
                      <a:pt x="3603" y="348"/>
                      <a:pt x="3608" y="231"/>
                    </a:cubicBezTo>
                    <a:lnTo>
                      <a:pt x="3612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0"/>
              <p:cNvSpPr/>
              <p:nvPr/>
            </p:nvSpPr>
            <p:spPr>
              <a:xfrm>
                <a:off x="341211" y="1252165"/>
                <a:ext cx="71567" cy="71408"/>
              </a:xfrm>
              <a:custGeom>
                <a:rect b="b" l="l" r="r" t="t"/>
                <a:pathLst>
                  <a:path extrusionOk="0" h="2248" w="2253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9"/>
                      <a:pt x="504" y="2247"/>
                      <a:pt x="1124" y="2247"/>
                    </a:cubicBezTo>
                    <a:cubicBezTo>
                      <a:pt x="1749" y="2247"/>
                      <a:pt x="2253" y="1749"/>
                      <a:pt x="2253" y="1124"/>
                    </a:cubicBezTo>
                    <a:cubicBezTo>
                      <a:pt x="2253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0"/>
              <p:cNvSpPr/>
              <p:nvPr/>
            </p:nvSpPr>
            <p:spPr>
              <a:xfrm>
                <a:off x="1518358" y="1483160"/>
                <a:ext cx="71535" cy="71567"/>
              </a:xfrm>
              <a:custGeom>
                <a:rect b="b" l="l" r="r" t="t"/>
                <a:pathLst>
                  <a:path extrusionOk="0" h="2253" w="2252">
                    <a:moveTo>
                      <a:pt x="1128" y="1"/>
                    </a:moveTo>
                    <a:cubicBezTo>
                      <a:pt x="503" y="1"/>
                      <a:pt x="0" y="505"/>
                      <a:pt x="0" y="1129"/>
                    </a:cubicBezTo>
                    <a:cubicBezTo>
                      <a:pt x="0" y="1748"/>
                      <a:pt x="503" y="2252"/>
                      <a:pt x="1128" y="2252"/>
                    </a:cubicBezTo>
                    <a:cubicBezTo>
                      <a:pt x="1747" y="2252"/>
                      <a:pt x="2252" y="1748"/>
                      <a:pt x="2252" y="1129"/>
                    </a:cubicBezTo>
                    <a:cubicBezTo>
                      <a:pt x="2252" y="505"/>
                      <a:pt x="1747" y="1"/>
                      <a:pt x="1128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0"/>
              <p:cNvSpPr/>
              <p:nvPr/>
            </p:nvSpPr>
            <p:spPr>
              <a:xfrm>
                <a:off x="2897404" y="481832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9" y="1"/>
                    </a:moveTo>
                    <a:cubicBezTo>
                      <a:pt x="504" y="1"/>
                      <a:pt x="0" y="505"/>
                      <a:pt x="0" y="1129"/>
                    </a:cubicBezTo>
                    <a:cubicBezTo>
                      <a:pt x="0" y="1748"/>
                      <a:pt x="504" y="2252"/>
                      <a:pt x="1129" y="2252"/>
                    </a:cubicBezTo>
                    <a:cubicBezTo>
                      <a:pt x="1749" y="2252"/>
                      <a:pt x="2253" y="1748"/>
                      <a:pt x="2253" y="1129"/>
                    </a:cubicBezTo>
                    <a:cubicBezTo>
                      <a:pt x="2253" y="505"/>
                      <a:pt x="1749" y="1"/>
                      <a:pt x="112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0"/>
              <p:cNvSpPr/>
              <p:nvPr/>
            </p:nvSpPr>
            <p:spPr>
              <a:xfrm>
                <a:off x="6953636" y="638751"/>
                <a:ext cx="71567" cy="71567"/>
              </a:xfrm>
              <a:custGeom>
                <a:rect b="b" l="l" r="r" t="t"/>
                <a:pathLst>
                  <a:path extrusionOk="0" h="2253" w="2253">
                    <a:moveTo>
                      <a:pt x="1124" y="0"/>
                    </a:moveTo>
                    <a:cubicBezTo>
                      <a:pt x="504" y="0"/>
                      <a:pt x="1" y="504"/>
                      <a:pt x="1" y="1129"/>
                    </a:cubicBezTo>
                    <a:cubicBezTo>
                      <a:pt x="1" y="1749"/>
                      <a:pt x="504" y="2253"/>
                      <a:pt x="1124" y="2253"/>
                    </a:cubicBezTo>
                    <a:cubicBezTo>
                      <a:pt x="1748" y="2253"/>
                      <a:pt x="2252" y="1749"/>
                      <a:pt x="2252" y="1129"/>
                    </a:cubicBezTo>
                    <a:cubicBezTo>
                      <a:pt x="2252" y="504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0"/>
              <p:cNvSpPr/>
              <p:nvPr/>
            </p:nvSpPr>
            <p:spPr>
              <a:xfrm>
                <a:off x="7464512" y="89948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0"/>
              <p:cNvSpPr/>
              <p:nvPr/>
            </p:nvSpPr>
            <p:spPr>
              <a:xfrm>
                <a:off x="8307079" y="108784"/>
                <a:ext cx="71535" cy="7153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0"/>
              <p:cNvSpPr/>
              <p:nvPr/>
            </p:nvSpPr>
            <p:spPr>
              <a:xfrm>
                <a:off x="552385" y="1839659"/>
                <a:ext cx="35736" cy="35736"/>
              </a:xfrm>
              <a:custGeom>
                <a:rect b="b" l="l" r="r" t="t"/>
                <a:pathLst>
                  <a:path extrusionOk="0" h="1125" w="1125">
                    <a:moveTo>
                      <a:pt x="563" y="1"/>
                    </a:moveTo>
                    <a:cubicBezTo>
                      <a:pt x="250" y="1"/>
                      <a:pt x="1" y="250"/>
                      <a:pt x="1" y="563"/>
                    </a:cubicBezTo>
                    <a:cubicBezTo>
                      <a:pt x="1" y="874"/>
                      <a:pt x="250" y="1124"/>
                      <a:pt x="563" y="1124"/>
                    </a:cubicBezTo>
                    <a:cubicBezTo>
                      <a:pt x="875" y="1124"/>
                      <a:pt x="1124" y="874"/>
                      <a:pt x="1124" y="563"/>
                    </a:cubicBezTo>
                    <a:cubicBezTo>
                      <a:pt x="1124" y="250"/>
                      <a:pt x="875" y="1"/>
                      <a:pt x="563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0"/>
              <p:cNvSpPr/>
              <p:nvPr/>
            </p:nvSpPr>
            <p:spPr>
              <a:xfrm>
                <a:off x="2765007" y="1049505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0"/>
                    </a:moveTo>
                    <a:cubicBezTo>
                      <a:pt x="134" y="0"/>
                      <a:pt x="0" y="134"/>
                      <a:pt x="0" y="299"/>
                    </a:cubicBezTo>
                    <a:cubicBezTo>
                      <a:pt x="0" y="459"/>
                      <a:pt x="134" y="593"/>
                      <a:pt x="299" y="593"/>
                    </a:cubicBezTo>
                    <a:cubicBezTo>
                      <a:pt x="463" y="593"/>
                      <a:pt x="597" y="459"/>
                      <a:pt x="597" y="299"/>
                    </a:cubicBezTo>
                    <a:cubicBezTo>
                      <a:pt x="597" y="134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0"/>
              <p:cNvSpPr/>
              <p:nvPr/>
            </p:nvSpPr>
            <p:spPr>
              <a:xfrm>
                <a:off x="2329192" y="1342092"/>
                <a:ext cx="18995" cy="18995"/>
              </a:xfrm>
              <a:custGeom>
                <a:rect b="b" l="l" r="r" t="t"/>
                <a:pathLst>
                  <a:path extrusionOk="0" h="598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299" y="598"/>
                    </a:cubicBezTo>
                    <a:cubicBezTo>
                      <a:pt x="464" y="598"/>
                      <a:pt x="597" y="464"/>
                      <a:pt x="597" y="299"/>
                    </a:cubicBezTo>
                    <a:cubicBezTo>
                      <a:pt x="597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0"/>
              <p:cNvSpPr/>
              <p:nvPr/>
            </p:nvSpPr>
            <p:spPr>
              <a:xfrm>
                <a:off x="3574666" y="125651"/>
                <a:ext cx="19059" cy="18837"/>
              </a:xfrm>
              <a:custGeom>
                <a:rect b="b" l="l" r="r" t="t"/>
                <a:pathLst>
                  <a:path extrusionOk="0" h="593" w="600">
                    <a:moveTo>
                      <a:pt x="301" y="0"/>
                    </a:moveTo>
                    <a:cubicBezTo>
                      <a:pt x="135" y="0"/>
                      <a:pt x="1" y="134"/>
                      <a:pt x="1" y="299"/>
                    </a:cubicBezTo>
                    <a:cubicBezTo>
                      <a:pt x="1" y="463"/>
                      <a:pt x="135" y="593"/>
                      <a:pt x="301" y="593"/>
                    </a:cubicBezTo>
                    <a:cubicBezTo>
                      <a:pt x="465" y="593"/>
                      <a:pt x="599" y="463"/>
                      <a:pt x="599" y="299"/>
                    </a:cubicBezTo>
                    <a:cubicBezTo>
                      <a:pt x="599" y="134"/>
                      <a:pt x="465" y="0"/>
                      <a:pt x="301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0"/>
              <p:cNvSpPr/>
              <p:nvPr/>
            </p:nvSpPr>
            <p:spPr>
              <a:xfrm>
                <a:off x="588088" y="135117"/>
                <a:ext cx="18995" cy="18868"/>
              </a:xfrm>
              <a:custGeom>
                <a:rect b="b" l="l" r="r" t="t"/>
                <a:pathLst>
                  <a:path extrusionOk="0" h="594" w="598">
                    <a:moveTo>
                      <a:pt x="299" y="1"/>
                    </a:moveTo>
                    <a:cubicBezTo>
                      <a:pt x="134" y="1"/>
                      <a:pt x="0" y="134"/>
                      <a:pt x="0" y="295"/>
                    </a:cubicBezTo>
                    <a:cubicBezTo>
                      <a:pt x="0" y="460"/>
                      <a:pt x="134" y="593"/>
                      <a:pt x="299" y="593"/>
                    </a:cubicBezTo>
                    <a:cubicBezTo>
                      <a:pt x="464" y="593"/>
                      <a:pt x="598" y="460"/>
                      <a:pt x="598" y="295"/>
                    </a:cubicBezTo>
                    <a:cubicBezTo>
                      <a:pt x="598" y="134"/>
                      <a:pt x="464" y="1"/>
                      <a:pt x="299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0"/>
              <p:cNvSpPr/>
              <p:nvPr/>
            </p:nvSpPr>
            <p:spPr>
              <a:xfrm>
                <a:off x="6328596" y="979685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9" y="0"/>
                    </a:moveTo>
                    <a:cubicBezTo>
                      <a:pt x="134" y="0"/>
                      <a:pt x="1" y="134"/>
                      <a:pt x="1" y="299"/>
                    </a:cubicBezTo>
                    <a:cubicBezTo>
                      <a:pt x="1" y="464"/>
                      <a:pt x="134" y="597"/>
                      <a:pt x="299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0"/>
              <p:cNvSpPr/>
              <p:nvPr/>
            </p:nvSpPr>
            <p:spPr>
              <a:xfrm>
                <a:off x="4851936" y="1040007"/>
                <a:ext cx="19027" cy="18995"/>
              </a:xfrm>
              <a:custGeom>
                <a:rect b="b" l="l" r="r" t="t"/>
                <a:pathLst>
                  <a:path extrusionOk="0" h="598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8"/>
                      <a:pt x="300" y="598"/>
                    </a:cubicBezTo>
                    <a:cubicBezTo>
                      <a:pt x="465" y="598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0"/>
              <p:cNvSpPr/>
              <p:nvPr/>
            </p:nvSpPr>
            <p:spPr>
              <a:xfrm>
                <a:off x="355505" y="1107158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299" y="0"/>
                    </a:moveTo>
                    <a:cubicBezTo>
                      <a:pt x="135" y="0"/>
                      <a:pt x="1" y="134"/>
                      <a:pt x="1" y="294"/>
                    </a:cubicBezTo>
                    <a:cubicBezTo>
                      <a:pt x="1" y="459"/>
                      <a:pt x="135" y="593"/>
                      <a:pt x="299" y="593"/>
                    </a:cubicBezTo>
                    <a:cubicBezTo>
                      <a:pt x="465" y="593"/>
                      <a:pt x="599" y="459"/>
                      <a:pt x="599" y="294"/>
                    </a:cubicBezTo>
                    <a:cubicBezTo>
                      <a:pt x="599" y="134"/>
                      <a:pt x="465" y="0"/>
                      <a:pt x="299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0"/>
              <p:cNvSpPr/>
              <p:nvPr/>
            </p:nvSpPr>
            <p:spPr>
              <a:xfrm>
                <a:off x="47035" y="2264706"/>
                <a:ext cx="18868" cy="18995"/>
              </a:xfrm>
              <a:custGeom>
                <a:rect b="b" l="l" r="r" t="t"/>
                <a:pathLst>
                  <a:path extrusionOk="0" h="598" w="594">
                    <a:moveTo>
                      <a:pt x="295" y="0"/>
                    </a:moveTo>
                    <a:cubicBezTo>
                      <a:pt x="130" y="0"/>
                      <a:pt x="1" y="134"/>
                      <a:pt x="1" y="299"/>
                    </a:cubicBezTo>
                    <a:cubicBezTo>
                      <a:pt x="1" y="464"/>
                      <a:pt x="130" y="597"/>
                      <a:pt x="295" y="597"/>
                    </a:cubicBezTo>
                    <a:cubicBezTo>
                      <a:pt x="460" y="597"/>
                      <a:pt x="593" y="464"/>
                      <a:pt x="593" y="299"/>
                    </a:cubicBezTo>
                    <a:cubicBezTo>
                      <a:pt x="593" y="134"/>
                      <a:pt x="460" y="0"/>
                      <a:pt x="295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0"/>
              <p:cNvSpPr/>
              <p:nvPr/>
            </p:nvSpPr>
            <p:spPr>
              <a:xfrm>
                <a:off x="2685531" y="970156"/>
                <a:ext cx="18868" cy="19027"/>
              </a:xfrm>
              <a:custGeom>
                <a:rect b="b" l="l" r="r" t="t"/>
                <a:pathLst>
                  <a:path extrusionOk="0" h="599" w="594">
                    <a:moveTo>
                      <a:pt x="294" y="1"/>
                    </a:moveTo>
                    <a:cubicBezTo>
                      <a:pt x="134" y="1"/>
                      <a:pt x="0" y="134"/>
                      <a:pt x="0" y="300"/>
                    </a:cubicBezTo>
                    <a:cubicBezTo>
                      <a:pt x="0" y="465"/>
                      <a:pt x="134" y="599"/>
                      <a:pt x="294" y="599"/>
                    </a:cubicBezTo>
                    <a:cubicBezTo>
                      <a:pt x="459" y="599"/>
                      <a:pt x="593" y="465"/>
                      <a:pt x="593" y="300"/>
                    </a:cubicBezTo>
                    <a:cubicBezTo>
                      <a:pt x="593" y="134"/>
                      <a:pt x="459" y="1"/>
                      <a:pt x="294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0"/>
              <p:cNvSpPr/>
              <p:nvPr/>
            </p:nvSpPr>
            <p:spPr>
              <a:xfrm>
                <a:off x="2923737" y="386664"/>
                <a:ext cx="18900" cy="18868"/>
              </a:xfrm>
              <a:custGeom>
                <a:rect b="b" l="l" r="r" t="t"/>
                <a:pathLst>
                  <a:path extrusionOk="0" h="594" w="595">
                    <a:moveTo>
                      <a:pt x="300" y="0"/>
                    </a:moveTo>
                    <a:cubicBezTo>
                      <a:pt x="134" y="0"/>
                      <a:pt x="0" y="130"/>
                      <a:pt x="0" y="295"/>
                    </a:cubicBezTo>
                    <a:cubicBezTo>
                      <a:pt x="0" y="459"/>
                      <a:pt x="134" y="593"/>
                      <a:pt x="300" y="593"/>
                    </a:cubicBezTo>
                    <a:cubicBezTo>
                      <a:pt x="461" y="593"/>
                      <a:pt x="594" y="459"/>
                      <a:pt x="594" y="295"/>
                    </a:cubicBezTo>
                    <a:cubicBezTo>
                      <a:pt x="594" y="130"/>
                      <a:pt x="461" y="0"/>
                      <a:pt x="300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0"/>
              <p:cNvSpPr/>
              <p:nvPr/>
            </p:nvSpPr>
            <p:spPr>
              <a:xfrm>
                <a:off x="1461245" y="1592781"/>
                <a:ext cx="19027" cy="18868"/>
              </a:xfrm>
              <a:custGeom>
                <a:rect b="b" l="l" r="r" t="t"/>
                <a:pathLst>
                  <a:path extrusionOk="0" h="594" w="599">
                    <a:moveTo>
                      <a:pt x="300" y="1"/>
                    </a:moveTo>
                    <a:cubicBezTo>
                      <a:pt x="134" y="1"/>
                      <a:pt x="0" y="134"/>
                      <a:pt x="0" y="299"/>
                    </a:cubicBezTo>
                    <a:cubicBezTo>
                      <a:pt x="0" y="464"/>
                      <a:pt x="134" y="594"/>
                      <a:pt x="300" y="594"/>
                    </a:cubicBezTo>
                    <a:cubicBezTo>
                      <a:pt x="465" y="594"/>
                      <a:pt x="598" y="464"/>
                      <a:pt x="598" y="299"/>
                    </a:cubicBezTo>
                    <a:cubicBezTo>
                      <a:pt x="598" y="134"/>
                      <a:pt x="465" y="1"/>
                      <a:pt x="300" y="1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0"/>
              <p:cNvSpPr/>
              <p:nvPr/>
            </p:nvSpPr>
            <p:spPr>
              <a:xfrm>
                <a:off x="1028161" y="1560349"/>
                <a:ext cx="340934" cy="465453"/>
              </a:xfrm>
              <a:custGeom>
                <a:rect b="b" l="l" r="r" t="t"/>
                <a:pathLst>
                  <a:path extrusionOk="0" h="14653" w="10733">
                    <a:moveTo>
                      <a:pt x="6996" y="1"/>
                    </a:moveTo>
                    <a:cubicBezTo>
                      <a:pt x="6801" y="1"/>
                      <a:pt x="6607" y="29"/>
                      <a:pt x="6421" y="90"/>
                    </a:cubicBezTo>
                    <a:cubicBezTo>
                      <a:pt x="5096" y="518"/>
                      <a:pt x="4726" y="2163"/>
                      <a:pt x="4026" y="3367"/>
                    </a:cubicBezTo>
                    <a:cubicBezTo>
                      <a:pt x="3607" y="4085"/>
                      <a:pt x="3019" y="4691"/>
                      <a:pt x="2604" y="5409"/>
                    </a:cubicBezTo>
                    <a:cubicBezTo>
                      <a:pt x="2305" y="5922"/>
                      <a:pt x="2104" y="6483"/>
                      <a:pt x="1904" y="7045"/>
                    </a:cubicBezTo>
                    <a:cubicBezTo>
                      <a:pt x="967" y="9654"/>
                      <a:pt x="9" y="11883"/>
                      <a:pt x="0" y="14653"/>
                    </a:cubicBezTo>
                    <a:cubicBezTo>
                      <a:pt x="0" y="14577"/>
                      <a:pt x="3861" y="12159"/>
                      <a:pt x="4231" y="11776"/>
                    </a:cubicBezTo>
                    <a:cubicBezTo>
                      <a:pt x="5275" y="10702"/>
                      <a:pt x="6340" y="9591"/>
                      <a:pt x="6911" y="8205"/>
                    </a:cubicBezTo>
                    <a:cubicBezTo>
                      <a:pt x="6942" y="8120"/>
                      <a:pt x="6973" y="8039"/>
                      <a:pt x="7005" y="7955"/>
                    </a:cubicBezTo>
                    <a:cubicBezTo>
                      <a:pt x="7219" y="7362"/>
                      <a:pt x="7366" y="6747"/>
                      <a:pt x="7625" y="6172"/>
                    </a:cubicBezTo>
                    <a:cubicBezTo>
                      <a:pt x="8462" y="4299"/>
                      <a:pt x="10732" y="2320"/>
                      <a:pt x="8454" y="527"/>
                    </a:cubicBezTo>
                    <a:cubicBezTo>
                      <a:pt x="8042" y="203"/>
                      <a:pt x="7516" y="1"/>
                      <a:pt x="6996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0"/>
              <p:cNvSpPr/>
              <p:nvPr/>
            </p:nvSpPr>
            <p:spPr>
              <a:xfrm>
                <a:off x="1195118" y="1560762"/>
                <a:ext cx="77665" cy="31797"/>
              </a:xfrm>
              <a:custGeom>
                <a:rect b="b" l="l" r="r" t="t"/>
                <a:pathLst>
                  <a:path extrusionOk="0" h="1001" w="2445">
                    <a:moveTo>
                      <a:pt x="1963" y="1"/>
                    </a:moveTo>
                    <a:lnTo>
                      <a:pt x="340" y="595"/>
                    </a:lnTo>
                    <a:cubicBezTo>
                      <a:pt x="214" y="719"/>
                      <a:pt x="103" y="852"/>
                      <a:pt x="0" y="1000"/>
                    </a:cubicBezTo>
                    <a:lnTo>
                      <a:pt x="2445" y="108"/>
                    </a:lnTo>
                    <a:cubicBezTo>
                      <a:pt x="2284" y="54"/>
                      <a:pt x="2123" y="19"/>
                      <a:pt x="1963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0"/>
              <p:cNvSpPr/>
              <p:nvPr/>
            </p:nvSpPr>
            <p:spPr>
              <a:xfrm>
                <a:off x="1028542" y="1564606"/>
                <a:ext cx="288712" cy="459640"/>
              </a:xfrm>
              <a:custGeom>
                <a:rect b="b" l="l" r="r" t="t"/>
                <a:pathLst>
                  <a:path extrusionOk="0" h="14470" w="9089">
                    <a:moveTo>
                      <a:pt x="7728" y="1"/>
                    </a:moveTo>
                    <a:cubicBezTo>
                      <a:pt x="7679" y="94"/>
                      <a:pt x="7635" y="184"/>
                      <a:pt x="7590" y="277"/>
                    </a:cubicBezTo>
                    <a:cubicBezTo>
                      <a:pt x="7456" y="548"/>
                      <a:pt x="7341" y="834"/>
                      <a:pt x="7238" y="1116"/>
                    </a:cubicBezTo>
                    <a:lnTo>
                      <a:pt x="4589" y="2087"/>
                    </a:lnTo>
                    <a:cubicBezTo>
                      <a:pt x="4536" y="2199"/>
                      <a:pt x="4482" y="2310"/>
                      <a:pt x="4429" y="2426"/>
                    </a:cubicBezTo>
                    <a:cubicBezTo>
                      <a:pt x="5909" y="1882"/>
                      <a:pt x="6703" y="1592"/>
                      <a:pt x="7131" y="1437"/>
                    </a:cubicBezTo>
                    <a:lnTo>
                      <a:pt x="7131" y="1437"/>
                    </a:lnTo>
                    <a:cubicBezTo>
                      <a:pt x="7010" y="1806"/>
                      <a:pt x="6913" y="2172"/>
                      <a:pt x="6806" y="2524"/>
                    </a:cubicBezTo>
                    <a:lnTo>
                      <a:pt x="3760" y="3635"/>
                    </a:lnTo>
                    <a:cubicBezTo>
                      <a:pt x="3666" y="3764"/>
                      <a:pt x="3573" y="3893"/>
                      <a:pt x="3479" y="4018"/>
                    </a:cubicBezTo>
                    <a:cubicBezTo>
                      <a:pt x="5347" y="3336"/>
                      <a:pt x="6257" y="3005"/>
                      <a:pt x="6703" y="2841"/>
                    </a:cubicBezTo>
                    <a:lnTo>
                      <a:pt x="6703" y="2841"/>
                    </a:lnTo>
                    <a:cubicBezTo>
                      <a:pt x="6618" y="3095"/>
                      <a:pt x="6524" y="3340"/>
                      <a:pt x="6417" y="3572"/>
                    </a:cubicBezTo>
                    <a:cubicBezTo>
                      <a:pt x="6346" y="3719"/>
                      <a:pt x="6265" y="3862"/>
                      <a:pt x="6181" y="4000"/>
                    </a:cubicBezTo>
                    <a:lnTo>
                      <a:pt x="2565" y="5320"/>
                    </a:lnTo>
                    <a:cubicBezTo>
                      <a:pt x="2503" y="5431"/>
                      <a:pt x="2445" y="5547"/>
                      <a:pt x="2386" y="5668"/>
                    </a:cubicBezTo>
                    <a:cubicBezTo>
                      <a:pt x="4415" y="4927"/>
                      <a:pt x="5423" y="4557"/>
                      <a:pt x="5923" y="4374"/>
                    </a:cubicBezTo>
                    <a:lnTo>
                      <a:pt x="5923" y="4374"/>
                    </a:lnTo>
                    <a:cubicBezTo>
                      <a:pt x="5891" y="4415"/>
                      <a:pt x="5860" y="4454"/>
                      <a:pt x="5829" y="4495"/>
                    </a:cubicBezTo>
                    <a:cubicBezTo>
                      <a:pt x="5596" y="4789"/>
                      <a:pt x="5339" y="5075"/>
                      <a:pt x="5084" y="5382"/>
                    </a:cubicBezTo>
                    <a:cubicBezTo>
                      <a:pt x="4981" y="5498"/>
                      <a:pt x="4884" y="5627"/>
                      <a:pt x="4790" y="5757"/>
                    </a:cubicBezTo>
                    <a:lnTo>
                      <a:pt x="1931" y="6800"/>
                    </a:lnTo>
                    <a:cubicBezTo>
                      <a:pt x="1919" y="6835"/>
                      <a:pt x="1905" y="6876"/>
                      <a:pt x="1892" y="6911"/>
                    </a:cubicBezTo>
                    <a:cubicBezTo>
                      <a:pt x="1865" y="6983"/>
                      <a:pt x="1838" y="7055"/>
                      <a:pt x="1816" y="7125"/>
                    </a:cubicBezTo>
                    <a:cubicBezTo>
                      <a:pt x="3394" y="6546"/>
                      <a:pt x="4157" y="6269"/>
                      <a:pt x="4526" y="6131"/>
                    </a:cubicBezTo>
                    <a:lnTo>
                      <a:pt x="4526" y="6131"/>
                    </a:lnTo>
                    <a:cubicBezTo>
                      <a:pt x="4478" y="6207"/>
                      <a:pt x="4433" y="6283"/>
                      <a:pt x="4388" y="6359"/>
                    </a:cubicBezTo>
                    <a:cubicBezTo>
                      <a:pt x="4201" y="6680"/>
                      <a:pt x="4032" y="7010"/>
                      <a:pt x="3871" y="7339"/>
                    </a:cubicBezTo>
                    <a:lnTo>
                      <a:pt x="1406" y="8240"/>
                    </a:lnTo>
                    <a:cubicBezTo>
                      <a:pt x="1365" y="8347"/>
                      <a:pt x="1326" y="8454"/>
                      <a:pt x="1289" y="8566"/>
                    </a:cubicBezTo>
                    <a:cubicBezTo>
                      <a:pt x="2761" y="8026"/>
                      <a:pt x="3417" y="7786"/>
                      <a:pt x="3707" y="7679"/>
                    </a:cubicBezTo>
                    <a:lnTo>
                      <a:pt x="3707" y="7679"/>
                    </a:lnTo>
                    <a:cubicBezTo>
                      <a:pt x="3586" y="7938"/>
                      <a:pt x="3466" y="8200"/>
                      <a:pt x="3345" y="8459"/>
                    </a:cubicBezTo>
                    <a:lnTo>
                      <a:pt x="3176" y="8842"/>
                    </a:lnTo>
                    <a:lnTo>
                      <a:pt x="902" y="9671"/>
                    </a:lnTo>
                    <a:cubicBezTo>
                      <a:pt x="867" y="9778"/>
                      <a:pt x="830" y="9885"/>
                      <a:pt x="795" y="9992"/>
                    </a:cubicBezTo>
                    <a:cubicBezTo>
                      <a:pt x="2186" y="9484"/>
                      <a:pt x="2775" y="9270"/>
                      <a:pt x="3020" y="9181"/>
                    </a:cubicBezTo>
                    <a:lnTo>
                      <a:pt x="3020" y="9181"/>
                    </a:lnTo>
                    <a:cubicBezTo>
                      <a:pt x="2900" y="9448"/>
                      <a:pt x="2730" y="9823"/>
                      <a:pt x="2499" y="10336"/>
                    </a:cubicBezTo>
                    <a:lnTo>
                      <a:pt x="474" y="11076"/>
                    </a:lnTo>
                    <a:cubicBezTo>
                      <a:pt x="447" y="11179"/>
                      <a:pt x="420" y="11286"/>
                      <a:pt x="394" y="11383"/>
                    </a:cubicBezTo>
                    <a:cubicBezTo>
                      <a:pt x="1647" y="10928"/>
                      <a:pt x="2145" y="10747"/>
                      <a:pt x="2342" y="10675"/>
                    </a:cubicBezTo>
                    <a:lnTo>
                      <a:pt x="2342" y="10675"/>
                    </a:lnTo>
                    <a:cubicBezTo>
                      <a:pt x="2159" y="11068"/>
                      <a:pt x="1976" y="11459"/>
                      <a:pt x="1780" y="11848"/>
                    </a:cubicBezTo>
                    <a:lnTo>
                      <a:pt x="175" y="12436"/>
                    </a:lnTo>
                    <a:cubicBezTo>
                      <a:pt x="157" y="12534"/>
                      <a:pt x="139" y="12632"/>
                      <a:pt x="126" y="12735"/>
                    </a:cubicBezTo>
                    <a:cubicBezTo>
                      <a:pt x="1107" y="12373"/>
                      <a:pt x="1468" y="12239"/>
                      <a:pt x="1602" y="12191"/>
                    </a:cubicBezTo>
                    <a:lnTo>
                      <a:pt x="1602" y="12191"/>
                    </a:lnTo>
                    <a:cubicBezTo>
                      <a:pt x="1521" y="12346"/>
                      <a:pt x="1441" y="12503"/>
                      <a:pt x="1352" y="12659"/>
                    </a:cubicBezTo>
                    <a:cubicBezTo>
                      <a:pt x="1214" y="12913"/>
                      <a:pt x="1062" y="13167"/>
                      <a:pt x="906" y="13412"/>
                    </a:cubicBezTo>
                    <a:cubicBezTo>
                      <a:pt x="19" y="13737"/>
                      <a:pt x="15" y="13737"/>
                      <a:pt x="15" y="13737"/>
                    </a:cubicBezTo>
                    <a:cubicBezTo>
                      <a:pt x="11" y="13836"/>
                      <a:pt x="5" y="13930"/>
                      <a:pt x="1" y="14027"/>
                    </a:cubicBezTo>
                    <a:cubicBezTo>
                      <a:pt x="451" y="13863"/>
                      <a:pt x="603" y="13809"/>
                      <a:pt x="653" y="13791"/>
                    </a:cubicBezTo>
                    <a:lnTo>
                      <a:pt x="653" y="13791"/>
                    </a:lnTo>
                    <a:cubicBezTo>
                      <a:pt x="477" y="14028"/>
                      <a:pt x="289" y="14256"/>
                      <a:pt x="70" y="14459"/>
                    </a:cubicBezTo>
                    <a:lnTo>
                      <a:pt x="70" y="14459"/>
                    </a:lnTo>
                    <a:cubicBezTo>
                      <a:pt x="80" y="14450"/>
                      <a:pt x="90" y="14443"/>
                      <a:pt x="104" y="14433"/>
                    </a:cubicBezTo>
                    <a:cubicBezTo>
                      <a:pt x="363" y="14210"/>
                      <a:pt x="585" y="13947"/>
                      <a:pt x="795" y="13680"/>
                    </a:cubicBezTo>
                    <a:cubicBezTo>
                      <a:pt x="826" y="13640"/>
                      <a:pt x="853" y="13599"/>
                      <a:pt x="884" y="13560"/>
                    </a:cubicBezTo>
                    <a:lnTo>
                      <a:pt x="968" y="13844"/>
                    </a:lnTo>
                    <a:cubicBezTo>
                      <a:pt x="1044" y="13796"/>
                      <a:pt x="1120" y="13747"/>
                      <a:pt x="1200" y="13698"/>
                    </a:cubicBezTo>
                    <a:cubicBezTo>
                      <a:pt x="1129" y="13461"/>
                      <a:pt x="1093" y="13346"/>
                      <a:pt x="1075" y="13288"/>
                    </a:cubicBezTo>
                    <a:cubicBezTo>
                      <a:pt x="1205" y="13095"/>
                      <a:pt x="1326" y="12904"/>
                      <a:pt x="1446" y="12708"/>
                    </a:cubicBezTo>
                    <a:cubicBezTo>
                      <a:pt x="1535" y="12560"/>
                      <a:pt x="1624" y="12414"/>
                      <a:pt x="1709" y="12262"/>
                    </a:cubicBezTo>
                    <a:lnTo>
                      <a:pt x="1990" y="13181"/>
                    </a:lnTo>
                    <a:cubicBezTo>
                      <a:pt x="2065" y="13127"/>
                      <a:pt x="2145" y="13078"/>
                      <a:pt x="2221" y="13029"/>
                    </a:cubicBezTo>
                    <a:cubicBezTo>
                      <a:pt x="2021" y="12378"/>
                      <a:pt x="1931" y="12084"/>
                      <a:pt x="1892" y="11950"/>
                    </a:cubicBezTo>
                    <a:cubicBezTo>
                      <a:pt x="2101" y="11580"/>
                      <a:pt x="2297" y="11201"/>
                      <a:pt x="2499" y="10827"/>
                    </a:cubicBezTo>
                    <a:lnTo>
                      <a:pt x="3011" y="12507"/>
                    </a:lnTo>
                    <a:cubicBezTo>
                      <a:pt x="3091" y="12453"/>
                      <a:pt x="3167" y="12405"/>
                      <a:pt x="3242" y="12352"/>
                    </a:cubicBezTo>
                    <a:cubicBezTo>
                      <a:pt x="2886" y="11201"/>
                      <a:pt x="2734" y="10706"/>
                      <a:pt x="2668" y="10488"/>
                    </a:cubicBezTo>
                    <a:cubicBezTo>
                      <a:pt x="2756" y="10318"/>
                      <a:pt x="2927" y="9979"/>
                      <a:pt x="3260" y="9323"/>
                    </a:cubicBezTo>
                    <a:lnTo>
                      <a:pt x="4023" y="11807"/>
                    </a:lnTo>
                    <a:cubicBezTo>
                      <a:pt x="4117" y="11736"/>
                      <a:pt x="4184" y="11683"/>
                      <a:pt x="4219" y="11642"/>
                    </a:cubicBezTo>
                    <a:cubicBezTo>
                      <a:pt x="4228" y="11638"/>
                      <a:pt x="4232" y="11629"/>
                      <a:pt x="4242" y="11620"/>
                    </a:cubicBezTo>
                    <a:cubicBezTo>
                      <a:pt x="3738" y="9979"/>
                      <a:pt x="3524" y="9279"/>
                      <a:pt x="3435" y="8985"/>
                    </a:cubicBezTo>
                    <a:cubicBezTo>
                      <a:pt x="3497" y="8864"/>
                      <a:pt x="3559" y="8735"/>
                      <a:pt x="3631" y="8597"/>
                    </a:cubicBezTo>
                    <a:cubicBezTo>
                      <a:pt x="3764" y="8343"/>
                      <a:pt x="3894" y="8084"/>
                      <a:pt x="4032" y="7831"/>
                    </a:cubicBezTo>
                    <a:lnTo>
                      <a:pt x="4960" y="10866"/>
                    </a:lnTo>
                    <a:cubicBezTo>
                      <a:pt x="5030" y="10790"/>
                      <a:pt x="5102" y="10714"/>
                      <a:pt x="5168" y="10640"/>
                    </a:cubicBezTo>
                    <a:cubicBezTo>
                      <a:pt x="4571" y="8691"/>
                      <a:pt x="4312" y="7857"/>
                      <a:pt x="4205" y="7504"/>
                    </a:cubicBezTo>
                    <a:cubicBezTo>
                      <a:pt x="4380" y="7188"/>
                      <a:pt x="4558" y="6880"/>
                      <a:pt x="4750" y="6582"/>
                    </a:cubicBezTo>
                    <a:cubicBezTo>
                      <a:pt x="4777" y="6537"/>
                      <a:pt x="4804" y="6493"/>
                      <a:pt x="4835" y="6448"/>
                    </a:cubicBezTo>
                    <a:lnTo>
                      <a:pt x="5864" y="9810"/>
                    </a:lnTo>
                    <a:cubicBezTo>
                      <a:pt x="5931" y="9725"/>
                      <a:pt x="5993" y="9636"/>
                      <a:pt x="6057" y="9547"/>
                    </a:cubicBezTo>
                    <a:cubicBezTo>
                      <a:pt x="5415" y="7442"/>
                      <a:pt x="5142" y="6559"/>
                      <a:pt x="5030" y="6185"/>
                    </a:cubicBezTo>
                    <a:cubicBezTo>
                      <a:pt x="5244" y="5917"/>
                      <a:pt x="5489" y="5668"/>
                      <a:pt x="5740" y="5413"/>
                    </a:cubicBezTo>
                    <a:lnTo>
                      <a:pt x="6693" y="8516"/>
                    </a:lnTo>
                    <a:cubicBezTo>
                      <a:pt x="6752" y="8401"/>
                      <a:pt x="6806" y="8280"/>
                      <a:pt x="6859" y="8160"/>
                    </a:cubicBezTo>
                    <a:cubicBezTo>
                      <a:pt x="6314" y="6381"/>
                      <a:pt x="6065" y="5569"/>
                      <a:pt x="5950" y="5199"/>
                    </a:cubicBezTo>
                    <a:cubicBezTo>
                      <a:pt x="6057" y="5088"/>
                      <a:pt x="6164" y="4977"/>
                      <a:pt x="6265" y="4865"/>
                    </a:cubicBezTo>
                    <a:cubicBezTo>
                      <a:pt x="6399" y="4718"/>
                      <a:pt x="6533" y="4561"/>
                      <a:pt x="6654" y="4397"/>
                    </a:cubicBezTo>
                    <a:lnTo>
                      <a:pt x="7362" y="6697"/>
                    </a:lnTo>
                    <a:cubicBezTo>
                      <a:pt x="7407" y="6559"/>
                      <a:pt x="7456" y="6417"/>
                      <a:pt x="7510" y="6283"/>
                    </a:cubicBezTo>
                    <a:cubicBezTo>
                      <a:pt x="7153" y="5115"/>
                      <a:pt x="6957" y="4473"/>
                      <a:pt x="6845" y="4120"/>
                    </a:cubicBezTo>
                    <a:cubicBezTo>
                      <a:pt x="6899" y="4040"/>
                      <a:pt x="6948" y="3960"/>
                      <a:pt x="6997" y="3875"/>
                    </a:cubicBezTo>
                    <a:cubicBezTo>
                      <a:pt x="7166" y="3567"/>
                      <a:pt x="7309" y="3250"/>
                      <a:pt x="7434" y="2935"/>
                    </a:cubicBezTo>
                    <a:lnTo>
                      <a:pt x="8103" y="5123"/>
                    </a:lnTo>
                    <a:cubicBezTo>
                      <a:pt x="8165" y="5021"/>
                      <a:pt x="8228" y="4923"/>
                      <a:pt x="8286" y="4820"/>
                    </a:cubicBezTo>
                    <a:cubicBezTo>
                      <a:pt x="7929" y="3657"/>
                      <a:pt x="7715" y="2956"/>
                      <a:pt x="7586" y="2538"/>
                    </a:cubicBezTo>
                    <a:cubicBezTo>
                      <a:pt x="7693" y="2248"/>
                      <a:pt x="7796" y="1962"/>
                      <a:pt x="7907" y="1686"/>
                    </a:cubicBezTo>
                    <a:cubicBezTo>
                      <a:pt x="7973" y="1517"/>
                      <a:pt x="8045" y="1351"/>
                      <a:pt x="8125" y="1191"/>
                    </a:cubicBezTo>
                    <a:lnTo>
                      <a:pt x="8914" y="3768"/>
                    </a:lnTo>
                    <a:cubicBezTo>
                      <a:pt x="8977" y="3657"/>
                      <a:pt x="9035" y="3540"/>
                      <a:pt x="9088" y="3429"/>
                    </a:cubicBezTo>
                    <a:cubicBezTo>
                      <a:pt x="8673" y="2079"/>
                      <a:pt x="8432" y="1298"/>
                      <a:pt x="8298" y="852"/>
                    </a:cubicBezTo>
                    <a:cubicBezTo>
                      <a:pt x="8325" y="799"/>
                      <a:pt x="8357" y="745"/>
                      <a:pt x="8388" y="692"/>
                    </a:cubicBezTo>
                    <a:cubicBezTo>
                      <a:pt x="8432" y="612"/>
                      <a:pt x="8477" y="536"/>
                      <a:pt x="8522" y="460"/>
                    </a:cubicBezTo>
                    <a:cubicBezTo>
                      <a:pt x="8500" y="437"/>
                      <a:pt x="8473" y="420"/>
                      <a:pt x="8446" y="398"/>
                    </a:cubicBezTo>
                    <a:cubicBezTo>
                      <a:pt x="8232" y="227"/>
                      <a:pt x="7987" y="94"/>
                      <a:pt x="7728" y="1"/>
                    </a:cubicBezTo>
                    <a:close/>
                    <a:moveTo>
                      <a:pt x="70" y="14459"/>
                    </a:moveTo>
                    <a:cubicBezTo>
                      <a:pt x="66" y="14462"/>
                      <a:pt x="62" y="14466"/>
                      <a:pt x="59" y="14469"/>
                    </a:cubicBezTo>
                    <a:cubicBezTo>
                      <a:pt x="62" y="14466"/>
                      <a:pt x="66" y="14462"/>
                      <a:pt x="70" y="14459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0"/>
              <p:cNvSpPr/>
              <p:nvPr/>
            </p:nvSpPr>
            <p:spPr>
              <a:xfrm>
                <a:off x="5281653" y="105557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40" y="594"/>
                    </a:lnTo>
                    <a:cubicBezTo>
                      <a:pt x="219" y="719"/>
                      <a:pt x="107" y="853"/>
                      <a:pt x="0" y="999"/>
                    </a:cubicBezTo>
                    <a:lnTo>
                      <a:pt x="2443" y="108"/>
                    </a:lnTo>
                    <a:cubicBezTo>
                      <a:pt x="2288" y="54"/>
                      <a:pt x="2128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0"/>
              <p:cNvSpPr/>
              <p:nvPr/>
            </p:nvSpPr>
            <p:spPr>
              <a:xfrm>
                <a:off x="7155883" y="654602"/>
                <a:ext cx="77634" cy="31765"/>
              </a:xfrm>
              <a:custGeom>
                <a:rect b="b" l="l" r="r" t="t"/>
                <a:pathLst>
                  <a:path extrusionOk="0" h="1000" w="2444">
                    <a:moveTo>
                      <a:pt x="1962" y="1"/>
                    </a:moveTo>
                    <a:lnTo>
                      <a:pt x="339" y="594"/>
                    </a:lnTo>
                    <a:cubicBezTo>
                      <a:pt x="219" y="719"/>
                      <a:pt x="108" y="853"/>
                      <a:pt x="1" y="999"/>
                    </a:cubicBezTo>
                    <a:lnTo>
                      <a:pt x="2444" y="108"/>
                    </a:lnTo>
                    <a:cubicBezTo>
                      <a:pt x="2288" y="54"/>
                      <a:pt x="2127" y="19"/>
                      <a:pt x="1962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0"/>
              <p:cNvSpPr/>
              <p:nvPr/>
            </p:nvSpPr>
            <p:spPr>
              <a:xfrm>
                <a:off x="506008" y="1386468"/>
                <a:ext cx="3971" cy="2795"/>
              </a:xfrm>
              <a:custGeom>
                <a:rect b="b" l="l" r="r" t="t"/>
                <a:pathLst>
                  <a:path extrusionOk="0" h="88" w="125">
                    <a:moveTo>
                      <a:pt x="60" y="0"/>
                    </a:moveTo>
                    <a:cubicBezTo>
                      <a:pt x="25" y="0"/>
                      <a:pt x="0" y="48"/>
                      <a:pt x="39" y="79"/>
                    </a:cubicBezTo>
                    <a:cubicBezTo>
                      <a:pt x="46" y="85"/>
                      <a:pt x="54" y="87"/>
                      <a:pt x="61" y="87"/>
                    </a:cubicBezTo>
                    <a:cubicBezTo>
                      <a:pt x="95" y="87"/>
                      <a:pt x="125" y="38"/>
                      <a:pt x="92" y="13"/>
                    </a:cubicBezTo>
                    <a:cubicBezTo>
                      <a:pt x="81" y="4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0"/>
              <p:cNvSpPr/>
              <p:nvPr/>
            </p:nvSpPr>
            <p:spPr>
              <a:xfrm>
                <a:off x="7775873" y="30960"/>
                <a:ext cx="2382" cy="1842"/>
              </a:xfrm>
              <a:custGeom>
                <a:rect b="b" l="l" r="r" t="t"/>
                <a:pathLst>
                  <a:path extrusionOk="0" h="58" w="75">
                    <a:moveTo>
                      <a:pt x="35" y="1"/>
                    </a:moveTo>
                    <a:cubicBezTo>
                      <a:pt x="26" y="1"/>
                      <a:pt x="17" y="5"/>
                      <a:pt x="12" y="16"/>
                    </a:cubicBezTo>
                    <a:cubicBezTo>
                      <a:pt x="0" y="39"/>
                      <a:pt x="19" y="58"/>
                      <a:pt x="38" y="58"/>
                    </a:cubicBezTo>
                    <a:cubicBezTo>
                      <a:pt x="49" y="58"/>
                      <a:pt x="59" y="52"/>
                      <a:pt x="66" y="38"/>
                    </a:cubicBezTo>
                    <a:cubicBezTo>
                      <a:pt x="74" y="17"/>
                      <a:pt x="54" y="1"/>
                      <a:pt x="35" y="1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0"/>
              <p:cNvSpPr/>
              <p:nvPr/>
            </p:nvSpPr>
            <p:spPr>
              <a:xfrm>
                <a:off x="5447975" y="1549168"/>
                <a:ext cx="1652" cy="1175"/>
              </a:xfrm>
              <a:custGeom>
                <a:rect b="b" l="l" r="r" t="t"/>
                <a:pathLst>
                  <a:path extrusionOk="0" h="37" w="52">
                    <a:moveTo>
                      <a:pt x="21" y="0"/>
                    </a:moveTo>
                    <a:cubicBezTo>
                      <a:pt x="19" y="0"/>
                      <a:pt x="18" y="0"/>
                      <a:pt x="17" y="1"/>
                    </a:cubicBezTo>
                    <a:cubicBezTo>
                      <a:pt x="0" y="9"/>
                      <a:pt x="7" y="36"/>
                      <a:pt x="26" y="36"/>
                    </a:cubicBezTo>
                    <a:cubicBezTo>
                      <a:pt x="28" y="36"/>
                      <a:pt x="29" y="36"/>
                      <a:pt x="30" y="36"/>
                    </a:cubicBezTo>
                    <a:cubicBezTo>
                      <a:pt x="51" y="28"/>
                      <a:pt x="41" y="0"/>
                      <a:pt x="21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0"/>
              <p:cNvSpPr/>
              <p:nvPr/>
            </p:nvSpPr>
            <p:spPr>
              <a:xfrm>
                <a:off x="759874" y="2081422"/>
                <a:ext cx="71567" cy="71535"/>
              </a:xfrm>
              <a:custGeom>
                <a:rect b="b" l="l" r="r" t="t"/>
                <a:pathLst>
                  <a:path extrusionOk="0" h="2252" w="2253">
                    <a:moveTo>
                      <a:pt x="1129" y="0"/>
                    </a:moveTo>
                    <a:cubicBezTo>
                      <a:pt x="505" y="0"/>
                      <a:pt x="1" y="504"/>
                      <a:pt x="1" y="1128"/>
                    </a:cubicBezTo>
                    <a:cubicBezTo>
                      <a:pt x="1" y="1748"/>
                      <a:pt x="505" y="2252"/>
                      <a:pt x="1129" y="2252"/>
                    </a:cubicBezTo>
                    <a:cubicBezTo>
                      <a:pt x="1748" y="2252"/>
                      <a:pt x="2252" y="1748"/>
                      <a:pt x="2252" y="1128"/>
                    </a:cubicBezTo>
                    <a:cubicBezTo>
                      <a:pt x="2252" y="504"/>
                      <a:pt x="1748" y="0"/>
                      <a:pt x="1129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6" name="Google Shape;966;p10"/>
            <p:cNvGrpSpPr/>
            <p:nvPr/>
          </p:nvGrpSpPr>
          <p:grpSpPr>
            <a:xfrm>
              <a:off x="90200" y="2304141"/>
              <a:ext cx="1094154" cy="722183"/>
              <a:chOff x="7666880" y="38993"/>
              <a:chExt cx="711738" cy="469774"/>
            </a:xfrm>
          </p:grpSpPr>
          <p:sp>
            <p:nvSpPr>
              <p:cNvPr id="967" name="Google Shape;967;p10"/>
              <p:cNvSpPr/>
              <p:nvPr/>
            </p:nvSpPr>
            <p:spPr>
              <a:xfrm>
                <a:off x="7666880" y="437359"/>
                <a:ext cx="71535" cy="71408"/>
              </a:xfrm>
              <a:custGeom>
                <a:rect b="b" l="l" r="r" t="t"/>
                <a:pathLst>
                  <a:path extrusionOk="0" h="2248" w="2252">
                    <a:moveTo>
                      <a:pt x="1124" y="0"/>
                    </a:moveTo>
                    <a:cubicBezTo>
                      <a:pt x="504" y="0"/>
                      <a:pt x="0" y="503"/>
                      <a:pt x="0" y="1124"/>
                    </a:cubicBezTo>
                    <a:cubicBezTo>
                      <a:pt x="0" y="1744"/>
                      <a:pt x="504" y="2248"/>
                      <a:pt x="1124" y="2248"/>
                    </a:cubicBezTo>
                    <a:cubicBezTo>
                      <a:pt x="1748" y="2248"/>
                      <a:pt x="2252" y="1744"/>
                      <a:pt x="2252" y="1124"/>
                    </a:cubicBezTo>
                    <a:cubicBezTo>
                      <a:pt x="2252" y="503"/>
                      <a:pt x="1748" y="0"/>
                      <a:pt x="1124" y="0"/>
                    </a:cubicBezTo>
                    <a:close/>
                  </a:path>
                </a:pathLst>
              </a:custGeom>
              <a:solidFill>
                <a:srgbClr val="A19A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0"/>
              <p:cNvSpPr/>
              <p:nvPr/>
            </p:nvSpPr>
            <p:spPr>
              <a:xfrm flipH="1" rot="10800000">
                <a:off x="8307077" y="38993"/>
                <a:ext cx="71540" cy="71405"/>
              </a:xfrm>
              <a:custGeom>
                <a:rect b="b" l="l" r="r" t="t"/>
                <a:pathLst>
                  <a:path extrusionOk="0" h="2252" w="2252">
                    <a:moveTo>
                      <a:pt x="1124" y="0"/>
                    </a:moveTo>
                    <a:cubicBezTo>
                      <a:pt x="504" y="0"/>
                      <a:pt x="0" y="504"/>
                      <a:pt x="0" y="1124"/>
                    </a:cubicBezTo>
                    <a:cubicBezTo>
                      <a:pt x="0" y="1748"/>
                      <a:pt x="504" y="2252"/>
                      <a:pt x="1124" y="2252"/>
                    </a:cubicBezTo>
                    <a:cubicBezTo>
                      <a:pt x="1749" y="2252"/>
                      <a:pt x="2252" y="1748"/>
                      <a:pt x="2252" y="1124"/>
                    </a:cubicBezTo>
                    <a:cubicBezTo>
                      <a:pt x="2252" y="504"/>
                      <a:pt x="1749" y="0"/>
                      <a:pt x="1124" y="0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69" name="Google Shape;969;p10"/>
          <p:cNvSpPr/>
          <p:nvPr/>
        </p:nvSpPr>
        <p:spPr>
          <a:xfrm flipH="1">
            <a:off x="2164" y="-125"/>
            <a:ext cx="9144245" cy="5143750"/>
          </a:xfrm>
          <a:custGeom>
            <a:rect b="b" l="l" r="r" t="t"/>
            <a:pathLst>
              <a:path extrusionOk="0" h="143021" w="254254">
                <a:moveTo>
                  <a:pt x="26515" y="102210"/>
                </a:moveTo>
                <a:cubicBezTo>
                  <a:pt x="27068" y="102210"/>
                  <a:pt x="27520" y="102653"/>
                  <a:pt x="27520" y="103214"/>
                </a:cubicBezTo>
                <a:cubicBezTo>
                  <a:pt x="27520" y="103776"/>
                  <a:pt x="27068" y="104228"/>
                  <a:pt x="26515" y="104228"/>
                </a:cubicBezTo>
                <a:cubicBezTo>
                  <a:pt x="25955" y="104228"/>
                  <a:pt x="25511" y="103776"/>
                  <a:pt x="25511" y="103214"/>
                </a:cubicBezTo>
                <a:cubicBezTo>
                  <a:pt x="25511" y="102653"/>
                  <a:pt x="25955" y="102210"/>
                  <a:pt x="26515" y="102210"/>
                </a:cubicBezTo>
                <a:close/>
                <a:moveTo>
                  <a:pt x="48796" y="103959"/>
                </a:moveTo>
                <a:cubicBezTo>
                  <a:pt x="48947" y="103959"/>
                  <a:pt x="49063" y="104078"/>
                  <a:pt x="49063" y="104228"/>
                </a:cubicBezTo>
                <a:cubicBezTo>
                  <a:pt x="49063" y="104379"/>
                  <a:pt x="48947" y="104487"/>
                  <a:pt x="48796" y="104487"/>
                </a:cubicBezTo>
                <a:cubicBezTo>
                  <a:pt x="48654" y="104487"/>
                  <a:pt x="48527" y="104379"/>
                  <a:pt x="48527" y="104228"/>
                </a:cubicBezTo>
                <a:cubicBezTo>
                  <a:pt x="48527" y="104078"/>
                  <a:pt x="48654" y="103959"/>
                  <a:pt x="48796" y="103959"/>
                </a:cubicBezTo>
                <a:close/>
                <a:moveTo>
                  <a:pt x="5617" y="107392"/>
                </a:moveTo>
                <a:cubicBezTo>
                  <a:pt x="5767" y="107392"/>
                  <a:pt x="5884" y="107509"/>
                  <a:pt x="5884" y="107659"/>
                </a:cubicBezTo>
                <a:cubicBezTo>
                  <a:pt x="5884" y="107802"/>
                  <a:pt x="5767" y="107926"/>
                  <a:pt x="5617" y="107926"/>
                </a:cubicBezTo>
                <a:cubicBezTo>
                  <a:pt x="5474" y="107926"/>
                  <a:pt x="5350" y="107802"/>
                  <a:pt x="5350" y="107659"/>
                </a:cubicBezTo>
                <a:cubicBezTo>
                  <a:pt x="5350" y="107509"/>
                  <a:pt x="5474" y="107392"/>
                  <a:pt x="5617" y="107392"/>
                </a:cubicBezTo>
                <a:close/>
                <a:moveTo>
                  <a:pt x="0" y="0"/>
                </a:moveTo>
                <a:lnTo>
                  <a:pt x="0" y="143021"/>
                </a:lnTo>
                <a:lnTo>
                  <a:pt x="254254" y="143021"/>
                </a:lnTo>
                <a:lnTo>
                  <a:pt x="254254" y="0"/>
                </a:lnTo>
                <a:cubicBezTo>
                  <a:pt x="254254" y="0"/>
                  <a:pt x="229731" y="40819"/>
                  <a:pt x="201583" y="40819"/>
                </a:cubicBezTo>
                <a:cubicBezTo>
                  <a:pt x="179998" y="40819"/>
                  <a:pt x="174524" y="21134"/>
                  <a:pt x="147055" y="21134"/>
                </a:cubicBezTo>
                <a:cubicBezTo>
                  <a:pt x="119577" y="21134"/>
                  <a:pt x="83605" y="31402"/>
                  <a:pt x="50009" y="31402"/>
                </a:cubicBezTo>
                <a:cubicBezTo>
                  <a:pt x="16422" y="31402"/>
                  <a:pt x="0" y="0"/>
                  <a:pt x="0" y="0"/>
                </a:cubicBezTo>
                <a:close/>
              </a:path>
            </a:pathLst>
          </a:custGeom>
          <a:solidFill>
            <a:srgbClr val="FDF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0"/>
          <p:cNvSpPr txBox="1"/>
          <p:nvPr>
            <p:ph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1" name="Google Shape;971;p10"/>
          <p:cNvSpPr txBox="1"/>
          <p:nvPr>
            <p:ph idx="2" type="ctrTitle"/>
          </p:nvPr>
        </p:nvSpPr>
        <p:spPr>
          <a:xfrm>
            <a:off x="2546250" y="408300"/>
            <a:ext cx="40515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DFAEA"/>
              </a:buClr>
              <a:buSzPts val="1600"/>
              <a:buNone/>
              <a:defRPr sz="1600">
                <a:solidFill>
                  <a:srgbClr val="FDFAE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DFAEA"/>
              </a:buClr>
              <a:buSzPts val="1600"/>
              <a:buNone/>
              <a:defRPr sz="1600">
                <a:solidFill>
                  <a:srgbClr val="FDFAE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DFAEA"/>
              </a:buClr>
              <a:buSzPts val="1600"/>
              <a:buNone/>
              <a:defRPr sz="1600">
                <a:solidFill>
                  <a:srgbClr val="FDFAE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DFAEA"/>
              </a:buClr>
              <a:buSzPts val="1600"/>
              <a:buNone/>
              <a:defRPr sz="1600">
                <a:solidFill>
                  <a:srgbClr val="FDFAE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DFAEA"/>
              </a:buClr>
              <a:buSzPts val="1600"/>
              <a:buNone/>
              <a:defRPr sz="1600">
                <a:solidFill>
                  <a:srgbClr val="FDFAE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DFAEA"/>
              </a:buClr>
              <a:buSzPts val="1600"/>
              <a:buNone/>
              <a:defRPr sz="1600">
                <a:solidFill>
                  <a:srgbClr val="FDFAE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DFAEA"/>
              </a:buClr>
              <a:buSzPts val="1600"/>
              <a:buNone/>
              <a:defRPr sz="1600">
                <a:solidFill>
                  <a:srgbClr val="FDFAE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DFAEA"/>
              </a:buClr>
              <a:buSzPts val="1600"/>
              <a:buNone/>
              <a:defRPr sz="1600">
                <a:solidFill>
                  <a:srgbClr val="FDFAEA"/>
                </a:solidFill>
              </a:defRPr>
            </a:lvl9pPr>
          </a:lstStyle>
          <a:p/>
        </p:txBody>
      </p:sp>
      <p:sp>
        <p:nvSpPr>
          <p:cNvPr id="972" name="Google Shape;972;p10"/>
          <p:cNvSpPr txBox="1"/>
          <p:nvPr>
            <p:ph idx="1" type="subTitle"/>
          </p:nvPr>
        </p:nvSpPr>
        <p:spPr>
          <a:xfrm>
            <a:off x="1497775" y="2404400"/>
            <a:ext cx="61485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3" name="Google Shape;973;p10"/>
          <p:cNvSpPr/>
          <p:nvPr/>
        </p:nvSpPr>
        <p:spPr>
          <a:xfrm rot="-10138768">
            <a:off x="8082088" y="-97313"/>
            <a:ext cx="1072500" cy="735372"/>
          </a:xfrm>
          <a:custGeom>
            <a:rect b="b" l="l" r="r" t="t"/>
            <a:pathLst>
              <a:path extrusionOk="0" h="11190" w="16320">
                <a:moveTo>
                  <a:pt x="0" y="0"/>
                </a:moveTo>
                <a:lnTo>
                  <a:pt x="0" y="0"/>
                </a:lnTo>
                <a:cubicBezTo>
                  <a:pt x="330" y="866"/>
                  <a:pt x="548" y="1914"/>
                  <a:pt x="954" y="2729"/>
                </a:cubicBezTo>
                <a:cubicBezTo>
                  <a:pt x="1467" y="3751"/>
                  <a:pt x="2577" y="4210"/>
                  <a:pt x="3326" y="5013"/>
                </a:cubicBezTo>
                <a:cubicBezTo>
                  <a:pt x="3977" y="5717"/>
                  <a:pt x="4307" y="6622"/>
                  <a:pt x="4985" y="7286"/>
                </a:cubicBezTo>
                <a:cubicBezTo>
                  <a:pt x="5806" y="8085"/>
                  <a:pt x="6973" y="8620"/>
                  <a:pt x="8084" y="8855"/>
                </a:cubicBezTo>
                <a:cubicBezTo>
                  <a:pt x="8557" y="8958"/>
                  <a:pt x="9038" y="9007"/>
                  <a:pt x="9497" y="9145"/>
                </a:cubicBezTo>
                <a:cubicBezTo>
                  <a:pt x="9921" y="9275"/>
                  <a:pt x="10322" y="9476"/>
                  <a:pt x="10714" y="9672"/>
                </a:cubicBezTo>
                <a:cubicBezTo>
                  <a:pt x="11587" y="10111"/>
                  <a:pt x="13171" y="11189"/>
                  <a:pt x="14444" y="11189"/>
                </a:cubicBezTo>
                <a:cubicBezTo>
                  <a:pt x="14941" y="11189"/>
                  <a:pt x="15390" y="11025"/>
                  <a:pt x="15731" y="10594"/>
                </a:cubicBezTo>
                <a:cubicBezTo>
                  <a:pt x="16038" y="10207"/>
                  <a:pt x="16149" y="9703"/>
                  <a:pt x="16229" y="9217"/>
                </a:cubicBezTo>
                <a:cubicBezTo>
                  <a:pt x="16279" y="8931"/>
                  <a:pt x="16319" y="8637"/>
                  <a:pt x="16229" y="8365"/>
                </a:cubicBezTo>
                <a:cubicBezTo>
                  <a:pt x="16163" y="8151"/>
                  <a:pt x="16015" y="7964"/>
                  <a:pt x="15869" y="7790"/>
                </a:cubicBezTo>
                <a:cubicBezTo>
                  <a:pt x="14781" y="6511"/>
                  <a:pt x="13523" y="5855"/>
                  <a:pt x="12070" y="5146"/>
                </a:cubicBezTo>
                <a:cubicBezTo>
                  <a:pt x="11574" y="4906"/>
                  <a:pt x="11084" y="4624"/>
                  <a:pt x="10594" y="4321"/>
                </a:cubicBezTo>
                <a:cubicBezTo>
                  <a:pt x="8765" y="3198"/>
                  <a:pt x="6964" y="1829"/>
                  <a:pt x="4900" y="1436"/>
                </a:cubicBezTo>
                <a:cubicBezTo>
                  <a:pt x="4236" y="1311"/>
                  <a:pt x="3549" y="1302"/>
                  <a:pt x="2885" y="1173"/>
                </a:cubicBezTo>
                <a:cubicBezTo>
                  <a:pt x="1863" y="973"/>
                  <a:pt x="923" y="482"/>
                  <a:pt x="0" y="0"/>
                </a:cubicBezTo>
                <a:close/>
              </a:path>
            </a:pathLst>
          </a:custGeom>
          <a:solidFill>
            <a:srgbClr val="A19A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0"/>
          <p:cNvSpPr/>
          <p:nvPr/>
        </p:nvSpPr>
        <p:spPr>
          <a:xfrm rot="-9238755">
            <a:off x="7384388" y="-152501"/>
            <a:ext cx="1216519" cy="993214"/>
          </a:xfrm>
          <a:custGeom>
            <a:rect b="b" l="l" r="r" t="t"/>
            <a:pathLst>
              <a:path extrusionOk="0" h="13835" w="16945">
                <a:moveTo>
                  <a:pt x="4343" y="1"/>
                </a:moveTo>
                <a:cubicBezTo>
                  <a:pt x="4117" y="1"/>
                  <a:pt x="3887" y="3"/>
                  <a:pt x="3661" y="3"/>
                </a:cubicBezTo>
                <a:lnTo>
                  <a:pt x="3661" y="7"/>
                </a:lnTo>
                <a:cubicBezTo>
                  <a:pt x="3332" y="11"/>
                  <a:pt x="3001" y="21"/>
                  <a:pt x="2680" y="29"/>
                </a:cubicBezTo>
                <a:cubicBezTo>
                  <a:pt x="2422" y="38"/>
                  <a:pt x="2172" y="52"/>
                  <a:pt x="1931" y="65"/>
                </a:cubicBezTo>
                <a:cubicBezTo>
                  <a:pt x="1842" y="74"/>
                  <a:pt x="1753" y="78"/>
                  <a:pt x="1663" y="87"/>
                </a:cubicBezTo>
                <a:cubicBezTo>
                  <a:pt x="692" y="159"/>
                  <a:pt x="0" y="292"/>
                  <a:pt x="63" y="515"/>
                </a:cubicBezTo>
                <a:cubicBezTo>
                  <a:pt x="901" y="3293"/>
                  <a:pt x="1883" y="6057"/>
                  <a:pt x="3447" y="8506"/>
                </a:cubicBezTo>
                <a:cubicBezTo>
                  <a:pt x="5341" y="11459"/>
                  <a:pt x="8443" y="13835"/>
                  <a:pt x="11295" y="13835"/>
                </a:cubicBezTo>
                <a:cubicBezTo>
                  <a:pt x="11922" y="13835"/>
                  <a:pt x="12536" y="13720"/>
                  <a:pt x="13123" y="13472"/>
                </a:cubicBezTo>
                <a:cubicBezTo>
                  <a:pt x="13127" y="13468"/>
                  <a:pt x="13132" y="13468"/>
                  <a:pt x="13136" y="13468"/>
                </a:cubicBezTo>
                <a:cubicBezTo>
                  <a:pt x="13154" y="13459"/>
                  <a:pt x="13177" y="13450"/>
                  <a:pt x="13194" y="13441"/>
                </a:cubicBezTo>
                <a:cubicBezTo>
                  <a:pt x="13208" y="13432"/>
                  <a:pt x="13220" y="13428"/>
                  <a:pt x="13234" y="13424"/>
                </a:cubicBezTo>
                <a:cubicBezTo>
                  <a:pt x="13253" y="13414"/>
                  <a:pt x="13274" y="13406"/>
                  <a:pt x="13292" y="13397"/>
                </a:cubicBezTo>
                <a:cubicBezTo>
                  <a:pt x="13315" y="13383"/>
                  <a:pt x="13341" y="13374"/>
                  <a:pt x="13364" y="13361"/>
                </a:cubicBezTo>
                <a:cubicBezTo>
                  <a:pt x="13372" y="13356"/>
                  <a:pt x="13381" y="13352"/>
                  <a:pt x="13395" y="13348"/>
                </a:cubicBezTo>
                <a:lnTo>
                  <a:pt x="13475" y="13307"/>
                </a:lnTo>
                <a:cubicBezTo>
                  <a:pt x="13475" y="13303"/>
                  <a:pt x="13479" y="13303"/>
                  <a:pt x="13484" y="13303"/>
                </a:cubicBezTo>
                <a:cubicBezTo>
                  <a:pt x="14549" y="12737"/>
                  <a:pt x="15513" y="11702"/>
                  <a:pt x="16276" y="10070"/>
                </a:cubicBezTo>
                <a:cubicBezTo>
                  <a:pt x="16276" y="10066"/>
                  <a:pt x="16276" y="10061"/>
                  <a:pt x="16280" y="10057"/>
                </a:cubicBezTo>
                <a:cubicBezTo>
                  <a:pt x="16302" y="10004"/>
                  <a:pt x="16324" y="9954"/>
                  <a:pt x="16350" y="9901"/>
                </a:cubicBezTo>
                <a:cubicBezTo>
                  <a:pt x="16850" y="8782"/>
                  <a:pt x="16944" y="7743"/>
                  <a:pt x="16739" y="6793"/>
                </a:cubicBezTo>
                <a:cubicBezTo>
                  <a:pt x="16739" y="6784"/>
                  <a:pt x="16735" y="6771"/>
                  <a:pt x="16735" y="6762"/>
                </a:cubicBezTo>
                <a:cubicBezTo>
                  <a:pt x="16730" y="6753"/>
                  <a:pt x="16730" y="6744"/>
                  <a:pt x="16725" y="6740"/>
                </a:cubicBezTo>
                <a:cubicBezTo>
                  <a:pt x="16457" y="5563"/>
                  <a:pt x="15735" y="4528"/>
                  <a:pt x="14782" y="3654"/>
                </a:cubicBezTo>
                <a:lnTo>
                  <a:pt x="14777" y="3649"/>
                </a:lnTo>
                <a:cubicBezTo>
                  <a:pt x="14745" y="3623"/>
                  <a:pt x="14710" y="3592"/>
                  <a:pt x="14679" y="3561"/>
                </a:cubicBezTo>
                <a:cubicBezTo>
                  <a:pt x="14670" y="3556"/>
                  <a:pt x="14661" y="3547"/>
                  <a:pt x="14652" y="3538"/>
                </a:cubicBezTo>
                <a:cubicBezTo>
                  <a:pt x="14135" y="3083"/>
                  <a:pt x="13555" y="2669"/>
                  <a:pt x="12944" y="2307"/>
                </a:cubicBezTo>
                <a:cubicBezTo>
                  <a:pt x="12936" y="2303"/>
                  <a:pt x="12931" y="2299"/>
                  <a:pt x="12926" y="2295"/>
                </a:cubicBezTo>
                <a:cubicBezTo>
                  <a:pt x="12726" y="2178"/>
                  <a:pt x="12525" y="2067"/>
                  <a:pt x="12325" y="1960"/>
                </a:cubicBezTo>
                <a:cubicBezTo>
                  <a:pt x="10662" y="1073"/>
                  <a:pt x="8816" y="404"/>
                  <a:pt x="6970" y="83"/>
                </a:cubicBezTo>
                <a:cubicBezTo>
                  <a:pt x="6769" y="47"/>
                  <a:pt x="5815" y="7"/>
                  <a:pt x="4678" y="3"/>
                </a:cubicBezTo>
                <a:cubicBezTo>
                  <a:pt x="4568" y="1"/>
                  <a:pt x="4456" y="1"/>
                  <a:pt x="4343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0"/>
          <p:cNvSpPr/>
          <p:nvPr/>
        </p:nvSpPr>
        <p:spPr>
          <a:xfrm rot="-10138768">
            <a:off x="8104228" y="-72307"/>
            <a:ext cx="1058108" cy="712108"/>
          </a:xfrm>
          <a:custGeom>
            <a:rect b="b" l="l" r="r" t="t"/>
            <a:pathLst>
              <a:path extrusionOk="0" h="10836" w="16101">
                <a:moveTo>
                  <a:pt x="0" y="1"/>
                </a:moveTo>
                <a:lnTo>
                  <a:pt x="0" y="1"/>
                </a:lnTo>
                <a:cubicBezTo>
                  <a:pt x="103" y="157"/>
                  <a:pt x="205" y="303"/>
                  <a:pt x="317" y="451"/>
                </a:cubicBezTo>
                <a:lnTo>
                  <a:pt x="165" y="486"/>
                </a:lnTo>
                <a:cubicBezTo>
                  <a:pt x="187" y="554"/>
                  <a:pt x="210" y="624"/>
                  <a:pt x="231" y="696"/>
                </a:cubicBezTo>
                <a:cubicBezTo>
                  <a:pt x="397" y="661"/>
                  <a:pt x="445" y="647"/>
                  <a:pt x="464" y="643"/>
                </a:cubicBezTo>
                <a:cubicBezTo>
                  <a:pt x="642" y="871"/>
                  <a:pt x="830" y="1085"/>
                  <a:pt x="1025" y="1289"/>
                </a:cubicBezTo>
                <a:lnTo>
                  <a:pt x="455" y="1414"/>
                </a:lnTo>
                <a:cubicBezTo>
                  <a:pt x="477" y="1486"/>
                  <a:pt x="499" y="1552"/>
                  <a:pt x="521" y="1624"/>
                </a:cubicBezTo>
                <a:cubicBezTo>
                  <a:pt x="994" y="1521"/>
                  <a:pt x="1155" y="1486"/>
                  <a:pt x="1208" y="1476"/>
                </a:cubicBezTo>
                <a:cubicBezTo>
                  <a:pt x="1400" y="1664"/>
                  <a:pt x="1601" y="1847"/>
                  <a:pt x="1810" y="2021"/>
                </a:cubicBezTo>
                <a:cubicBezTo>
                  <a:pt x="1837" y="2048"/>
                  <a:pt x="1869" y="2069"/>
                  <a:pt x="1895" y="2092"/>
                </a:cubicBezTo>
                <a:lnTo>
                  <a:pt x="776" y="2332"/>
                </a:lnTo>
                <a:cubicBezTo>
                  <a:pt x="803" y="2404"/>
                  <a:pt x="830" y="2470"/>
                  <a:pt x="861" y="2538"/>
                </a:cubicBezTo>
                <a:cubicBezTo>
                  <a:pt x="1721" y="2355"/>
                  <a:pt x="2015" y="2293"/>
                  <a:pt x="2118" y="2270"/>
                </a:cubicBezTo>
                <a:cubicBezTo>
                  <a:pt x="2385" y="2476"/>
                  <a:pt x="2666" y="2672"/>
                  <a:pt x="2952" y="2859"/>
                </a:cubicBezTo>
                <a:lnTo>
                  <a:pt x="1270" y="3219"/>
                </a:lnTo>
                <a:cubicBezTo>
                  <a:pt x="1320" y="3283"/>
                  <a:pt x="1373" y="3345"/>
                  <a:pt x="1431" y="3407"/>
                </a:cubicBezTo>
                <a:cubicBezTo>
                  <a:pt x="2631" y="3149"/>
                  <a:pt x="3063" y="3055"/>
                  <a:pt x="3215" y="3024"/>
                </a:cubicBezTo>
                <a:cubicBezTo>
                  <a:pt x="3501" y="3198"/>
                  <a:pt x="3789" y="3363"/>
                  <a:pt x="4079" y="3519"/>
                </a:cubicBezTo>
                <a:cubicBezTo>
                  <a:pt x="4120" y="3540"/>
                  <a:pt x="4155" y="3559"/>
                  <a:pt x="4196" y="3581"/>
                </a:cubicBezTo>
                <a:lnTo>
                  <a:pt x="2131" y="4022"/>
                </a:lnTo>
                <a:cubicBezTo>
                  <a:pt x="2207" y="4081"/>
                  <a:pt x="2283" y="4139"/>
                  <a:pt x="2359" y="4196"/>
                </a:cubicBezTo>
                <a:cubicBezTo>
                  <a:pt x="3754" y="3898"/>
                  <a:pt x="4293" y="3781"/>
                  <a:pt x="4499" y="3737"/>
                </a:cubicBezTo>
                <a:cubicBezTo>
                  <a:pt x="4762" y="3875"/>
                  <a:pt x="5030" y="4009"/>
                  <a:pt x="5293" y="4143"/>
                </a:cubicBezTo>
                <a:cubicBezTo>
                  <a:pt x="5377" y="4188"/>
                  <a:pt x="5462" y="4232"/>
                  <a:pt x="5551" y="4277"/>
                </a:cubicBezTo>
                <a:cubicBezTo>
                  <a:pt x="3108" y="4803"/>
                  <a:pt x="3104" y="4803"/>
                  <a:pt x="3104" y="4803"/>
                </a:cubicBezTo>
                <a:cubicBezTo>
                  <a:pt x="3170" y="4861"/>
                  <a:pt x="3233" y="4923"/>
                  <a:pt x="3291" y="4985"/>
                </a:cubicBezTo>
                <a:cubicBezTo>
                  <a:pt x="4945" y="4633"/>
                  <a:pt x="5587" y="4495"/>
                  <a:pt x="5832" y="4442"/>
                </a:cubicBezTo>
                <a:cubicBezTo>
                  <a:pt x="6042" y="4567"/>
                  <a:pt x="6242" y="4696"/>
                  <a:pt x="6434" y="4839"/>
                </a:cubicBezTo>
                <a:cubicBezTo>
                  <a:pt x="6524" y="4901"/>
                  <a:pt x="6604" y="4958"/>
                  <a:pt x="6688" y="5022"/>
                </a:cubicBezTo>
                <a:lnTo>
                  <a:pt x="3808" y="5641"/>
                </a:lnTo>
                <a:cubicBezTo>
                  <a:pt x="3848" y="5707"/>
                  <a:pt x="3892" y="5775"/>
                  <a:pt x="3937" y="5837"/>
                </a:cubicBezTo>
                <a:cubicBezTo>
                  <a:pt x="5886" y="5423"/>
                  <a:pt x="6631" y="5262"/>
                  <a:pt x="6920" y="5199"/>
                </a:cubicBezTo>
                <a:cubicBezTo>
                  <a:pt x="7174" y="5396"/>
                  <a:pt x="7424" y="5600"/>
                  <a:pt x="7683" y="5802"/>
                </a:cubicBezTo>
                <a:lnTo>
                  <a:pt x="4365" y="6515"/>
                </a:lnTo>
                <a:cubicBezTo>
                  <a:pt x="4405" y="6577"/>
                  <a:pt x="4450" y="6644"/>
                  <a:pt x="4495" y="6707"/>
                </a:cubicBezTo>
                <a:cubicBezTo>
                  <a:pt x="6706" y="6234"/>
                  <a:pt x="7567" y="6047"/>
                  <a:pt x="7905" y="5975"/>
                </a:cubicBezTo>
                <a:cubicBezTo>
                  <a:pt x="8133" y="6149"/>
                  <a:pt x="8364" y="6323"/>
                  <a:pt x="8605" y="6483"/>
                </a:cubicBezTo>
                <a:cubicBezTo>
                  <a:pt x="8646" y="6510"/>
                  <a:pt x="8685" y="6537"/>
                  <a:pt x="8730" y="6564"/>
                </a:cubicBezTo>
                <a:lnTo>
                  <a:pt x="5052" y="7353"/>
                </a:lnTo>
                <a:cubicBezTo>
                  <a:pt x="5114" y="7415"/>
                  <a:pt x="5186" y="7478"/>
                  <a:pt x="5252" y="7536"/>
                </a:cubicBezTo>
                <a:cubicBezTo>
                  <a:pt x="7607" y="7032"/>
                  <a:pt x="8588" y="6818"/>
                  <a:pt x="8998" y="6734"/>
                </a:cubicBezTo>
                <a:cubicBezTo>
                  <a:pt x="9261" y="6890"/>
                  <a:pt x="9541" y="7032"/>
                  <a:pt x="9818" y="7157"/>
                </a:cubicBezTo>
                <a:cubicBezTo>
                  <a:pt x="9903" y="7193"/>
                  <a:pt x="9988" y="7232"/>
                  <a:pt x="10072" y="7269"/>
                </a:cubicBezTo>
                <a:lnTo>
                  <a:pt x="6104" y="8121"/>
                </a:lnTo>
                <a:cubicBezTo>
                  <a:pt x="6203" y="8174"/>
                  <a:pt x="6300" y="8228"/>
                  <a:pt x="6403" y="8276"/>
                </a:cubicBezTo>
                <a:cubicBezTo>
                  <a:pt x="8824" y="7759"/>
                  <a:pt x="9925" y="7522"/>
                  <a:pt x="10429" y="7415"/>
                </a:cubicBezTo>
                <a:cubicBezTo>
                  <a:pt x="10648" y="7505"/>
                  <a:pt x="10870" y="7590"/>
                  <a:pt x="11089" y="7674"/>
                </a:cubicBezTo>
                <a:cubicBezTo>
                  <a:pt x="11290" y="7755"/>
                  <a:pt x="11486" y="7831"/>
                  <a:pt x="11681" y="7911"/>
                </a:cubicBezTo>
                <a:lnTo>
                  <a:pt x="7687" y="8771"/>
                </a:lnTo>
                <a:cubicBezTo>
                  <a:pt x="7821" y="8806"/>
                  <a:pt x="7954" y="8837"/>
                  <a:pt x="8084" y="8864"/>
                </a:cubicBezTo>
                <a:cubicBezTo>
                  <a:pt x="8115" y="8874"/>
                  <a:pt x="8150" y="8878"/>
                  <a:pt x="8182" y="8887"/>
                </a:cubicBezTo>
                <a:cubicBezTo>
                  <a:pt x="10456" y="8401"/>
                  <a:pt x="11521" y="8169"/>
                  <a:pt x="12025" y="8062"/>
                </a:cubicBezTo>
                <a:cubicBezTo>
                  <a:pt x="12123" y="8107"/>
                  <a:pt x="12222" y="8152"/>
                  <a:pt x="12315" y="8201"/>
                </a:cubicBezTo>
                <a:cubicBezTo>
                  <a:pt x="12570" y="8321"/>
                  <a:pt x="12810" y="8459"/>
                  <a:pt x="13056" y="8606"/>
                </a:cubicBezTo>
                <a:lnTo>
                  <a:pt x="9876" y="9288"/>
                </a:lnTo>
                <a:cubicBezTo>
                  <a:pt x="9992" y="9337"/>
                  <a:pt x="10108" y="9386"/>
                  <a:pt x="10220" y="9440"/>
                </a:cubicBezTo>
                <a:cubicBezTo>
                  <a:pt x="12043" y="9047"/>
                  <a:pt x="12908" y="8860"/>
                  <a:pt x="13319" y="8775"/>
                </a:cubicBezTo>
                <a:cubicBezTo>
                  <a:pt x="13363" y="8802"/>
                  <a:pt x="13408" y="8833"/>
                  <a:pt x="13457" y="8864"/>
                </a:cubicBezTo>
                <a:cubicBezTo>
                  <a:pt x="13693" y="9020"/>
                  <a:pt x="13934" y="9185"/>
                  <a:pt x="14169" y="9355"/>
                </a:cubicBezTo>
                <a:lnTo>
                  <a:pt x="11267" y="9979"/>
                </a:lnTo>
                <a:cubicBezTo>
                  <a:pt x="11356" y="10033"/>
                  <a:pt x="11455" y="10086"/>
                  <a:pt x="11557" y="10144"/>
                </a:cubicBezTo>
                <a:cubicBezTo>
                  <a:pt x="13180" y="9792"/>
                  <a:pt x="13996" y="9619"/>
                  <a:pt x="14410" y="9529"/>
                </a:cubicBezTo>
                <a:cubicBezTo>
                  <a:pt x="14459" y="9565"/>
                  <a:pt x="14504" y="9600"/>
                  <a:pt x="14554" y="9636"/>
                </a:cubicBezTo>
                <a:lnTo>
                  <a:pt x="15227" y="10117"/>
                </a:lnTo>
                <a:lnTo>
                  <a:pt x="12596" y="10683"/>
                </a:lnTo>
                <a:cubicBezTo>
                  <a:pt x="12708" y="10737"/>
                  <a:pt x="12823" y="10786"/>
                  <a:pt x="12935" y="10835"/>
                </a:cubicBezTo>
                <a:cubicBezTo>
                  <a:pt x="14309" y="10541"/>
                  <a:pt x="15058" y="10381"/>
                  <a:pt x="15468" y="10292"/>
                </a:cubicBezTo>
                <a:cubicBezTo>
                  <a:pt x="15525" y="10336"/>
                  <a:pt x="15587" y="10381"/>
                  <a:pt x="15655" y="10430"/>
                </a:cubicBezTo>
                <a:lnTo>
                  <a:pt x="15789" y="10523"/>
                </a:lnTo>
                <a:cubicBezTo>
                  <a:pt x="15935" y="10314"/>
                  <a:pt x="16034" y="10073"/>
                  <a:pt x="16101" y="9823"/>
                </a:cubicBezTo>
                <a:cubicBezTo>
                  <a:pt x="16096" y="9819"/>
                  <a:pt x="16087" y="9814"/>
                  <a:pt x="16083" y="9810"/>
                </a:cubicBezTo>
                <a:lnTo>
                  <a:pt x="16034" y="9779"/>
                </a:lnTo>
                <a:lnTo>
                  <a:pt x="15521" y="7420"/>
                </a:lnTo>
                <a:cubicBezTo>
                  <a:pt x="15427" y="7322"/>
                  <a:pt x="15334" y="7228"/>
                  <a:pt x="15235" y="7139"/>
                </a:cubicBezTo>
                <a:lnTo>
                  <a:pt x="15235" y="7139"/>
                </a:lnTo>
                <a:cubicBezTo>
                  <a:pt x="15525" y="8454"/>
                  <a:pt x="15686" y="9195"/>
                  <a:pt x="15775" y="9609"/>
                </a:cubicBezTo>
                <a:cubicBezTo>
                  <a:pt x="15606" y="9498"/>
                  <a:pt x="15347" y="9329"/>
                  <a:pt x="14945" y="9065"/>
                </a:cubicBezTo>
                <a:cubicBezTo>
                  <a:pt x="14924" y="9052"/>
                  <a:pt x="14901" y="9039"/>
                  <a:pt x="14879" y="9025"/>
                </a:cubicBezTo>
                <a:lnTo>
                  <a:pt x="14309" y="6399"/>
                </a:lnTo>
                <a:cubicBezTo>
                  <a:pt x="14223" y="6337"/>
                  <a:pt x="14134" y="6279"/>
                  <a:pt x="14045" y="6225"/>
                </a:cubicBezTo>
                <a:lnTo>
                  <a:pt x="14045" y="6225"/>
                </a:lnTo>
                <a:cubicBezTo>
                  <a:pt x="14362" y="7660"/>
                  <a:pt x="14527" y="8436"/>
                  <a:pt x="14620" y="8851"/>
                </a:cubicBezTo>
                <a:cubicBezTo>
                  <a:pt x="14348" y="8677"/>
                  <a:pt x="14072" y="8499"/>
                  <a:pt x="13786" y="8329"/>
                </a:cubicBezTo>
                <a:cubicBezTo>
                  <a:pt x="13768" y="8321"/>
                  <a:pt x="13751" y="8308"/>
                  <a:pt x="13733" y="8298"/>
                </a:cubicBezTo>
                <a:lnTo>
                  <a:pt x="13167" y="5713"/>
                </a:lnTo>
                <a:cubicBezTo>
                  <a:pt x="13087" y="5664"/>
                  <a:pt x="13002" y="5619"/>
                  <a:pt x="12917" y="5579"/>
                </a:cubicBezTo>
                <a:lnTo>
                  <a:pt x="12917" y="5579"/>
                </a:lnTo>
                <a:cubicBezTo>
                  <a:pt x="13229" y="7014"/>
                  <a:pt x="13389" y="7759"/>
                  <a:pt x="13474" y="8147"/>
                </a:cubicBezTo>
                <a:cubicBezTo>
                  <a:pt x="13198" y="7991"/>
                  <a:pt x="12908" y="7843"/>
                  <a:pt x="12614" y="7714"/>
                </a:cubicBezTo>
                <a:lnTo>
                  <a:pt x="12056" y="5146"/>
                </a:lnTo>
                <a:cubicBezTo>
                  <a:pt x="11971" y="5106"/>
                  <a:pt x="11887" y="5065"/>
                  <a:pt x="11802" y="5022"/>
                </a:cubicBezTo>
                <a:lnTo>
                  <a:pt x="11802" y="5022"/>
                </a:lnTo>
                <a:cubicBezTo>
                  <a:pt x="12128" y="6515"/>
                  <a:pt x="12288" y="7246"/>
                  <a:pt x="12368" y="7607"/>
                </a:cubicBezTo>
                <a:cubicBezTo>
                  <a:pt x="12088" y="7491"/>
                  <a:pt x="11811" y="7389"/>
                  <a:pt x="11531" y="7295"/>
                </a:cubicBezTo>
                <a:lnTo>
                  <a:pt x="10932" y="4536"/>
                </a:lnTo>
                <a:cubicBezTo>
                  <a:pt x="10844" y="4486"/>
                  <a:pt x="10759" y="4433"/>
                  <a:pt x="10675" y="4379"/>
                </a:cubicBezTo>
                <a:lnTo>
                  <a:pt x="10675" y="4379"/>
                </a:lnTo>
                <a:cubicBezTo>
                  <a:pt x="11045" y="6078"/>
                  <a:pt x="11214" y="6854"/>
                  <a:pt x="11290" y="7211"/>
                </a:cubicBezTo>
                <a:cubicBezTo>
                  <a:pt x="11280" y="7206"/>
                  <a:pt x="11272" y="7201"/>
                  <a:pt x="11259" y="7201"/>
                </a:cubicBezTo>
                <a:cubicBezTo>
                  <a:pt x="10991" y="7108"/>
                  <a:pt x="10724" y="7018"/>
                  <a:pt x="10460" y="6925"/>
                </a:cubicBezTo>
                <a:lnTo>
                  <a:pt x="9787" y="3822"/>
                </a:lnTo>
                <a:cubicBezTo>
                  <a:pt x="9698" y="3764"/>
                  <a:pt x="9613" y="3711"/>
                  <a:pt x="9524" y="3657"/>
                </a:cubicBezTo>
                <a:lnTo>
                  <a:pt x="9524" y="3657"/>
                </a:lnTo>
                <a:cubicBezTo>
                  <a:pt x="9956" y="5627"/>
                  <a:pt x="10139" y="6475"/>
                  <a:pt x="10220" y="6836"/>
                </a:cubicBezTo>
                <a:cubicBezTo>
                  <a:pt x="9930" y="6729"/>
                  <a:pt x="9648" y="6608"/>
                  <a:pt x="9372" y="6475"/>
                </a:cubicBezTo>
                <a:lnTo>
                  <a:pt x="8637" y="3091"/>
                </a:lnTo>
                <a:cubicBezTo>
                  <a:pt x="8551" y="3038"/>
                  <a:pt x="8463" y="2984"/>
                  <a:pt x="8378" y="2935"/>
                </a:cubicBezTo>
                <a:lnTo>
                  <a:pt x="8378" y="2935"/>
                </a:lnTo>
                <a:cubicBezTo>
                  <a:pt x="8846" y="5079"/>
                  <a:pt x="9038" y="5971"/>
                  <a:pt x="9119" y="6345"/>
                </a:cubicBezTo>
                <a:cubicBezTo>
                  <a:pt x="9016" y="6287"/>
                  <a:pt x="8913" y="6225"/>
                  <a:pt x="8810" y="6162"/>
                </a:cubicBezTo>
                <a:cubicBezTo>
                  <a:pt x="8615" y="6042"/>
                  <a:pt x="8423" y="5917"/>
                  <a:pt x="8230" y="5788"/>
                </a:cubicBezTo>
                <a:lnTo>
                  <a:pt x="7500" y="2431"/>
                </a:lnTo>
                <a:cubicBezTo>
                  <a:pt x="7415" y="2382"/>
                  <a:pt x="7330" y="2337"/>
                  <a:pt x="7246" y="2297"/>
                </a:cubicBezTo>
                <a:lnTo>
                  <a:pt x="7246" y="2297"/>
                </a:lnTo>
                <a:cubicBezTo>
                  <a:pt x="7701" y="4379"/>
                  <a:pt x="7892" y="5244"/>
                  <a:pt x="7968" y="5600"/>
                </a:cubicBezTo>
                <a:cubicBezTo>
                  <a:pt x="7664" y="5386"/>
                  <a:pt x="7366" y="5164"/>
                  <a:pt x="7059" y="4950"/>
                </a:cubicBezTo>
                <a:lnTo>
                  <a:pt x="6394" y="1900"/>
                </a:lnTo>
                <a:cubicBezTo>
                  <a:pt x="6314" y="1869"/>
                  <a:pt x="6234" y="1834"/>
                  <a:pt x="6149" y="1802"/>
                </a:cubicBezTo>
                <a:lnTo>
                  <a:pt x="6149" y="1802"/>
                </a:lnTo>
                <a:cubicBezTo>
                  <a:pt x="6563" y="3706"/>
                  <a:pt x="6728" y="4464"/>
                  <a:pt x="6795" y="4767"/>
                </a:cubicBezTo>
                <a:cubicBezTo>
                  <a:pt x="6724" y="4723"/>
                  <a:pt x="6652" y="4674"/>
                  <a:pt x="6581" y="4625"/>
                </a:cubicBezTo>
                <a:cubicBezTo>
                  <a:pt x="6367" y="4482"/>
                  <a:pt x="6139" y="4353"/>
                  <a:pt x="5913" y="4228"/>
                </a:cubicBezTo>
                <a:lnTo>
                  <a:pt x="5324" y="1539"/>
                </a:lnTo>
                <a:cubicBezTo>
                  <a:pt x="5248" y="1521"/>
                  <a:pt x="5168" y="1503"/>
                  <a:pt x="5092" y="1486"/>
                </a:cubicBezTo>
                <a:lnTo>
                  <a:pt x="5092" y="1486"/>
                </a:lnTo>
                <a:cubicBezTo>
                  <a:pt x="5466" y="3211"/>
                  <a:pt x="5604" y="3857"/>
                  <a:pt x="5658" y="4098"/>
                </a:cubicBezTo>
                <a:cubicBezTo>
                  <a:pt x="5565" y="4049"/>
                  <a:pt x="5475" y="4005"/>
                  <a:pt x="5382" y="3960"/>
                </a:cubicBezTo>
                <a:cubicBezTo>
                  <a:pt x="5186" y="3871"/>
                  <a:pt x="4993" y="3777"/>
                  <a:pt x="4802" y="3688"/>
                </a:cubicBezTo>
                <a:lnTo>
                  <a:pt x="4293" y="1356"/>
                </a:lnTo>
                <a:cubicBezTo>
                  <a:pt x="4218" y="1347"/>
                  <a:pt x="4143" y="1343"/>
                  <a:pt x="4067" y="1334"/>
                </a:cubicBezTo>
                <a:lnTo>
                  <a:pt x="4067" y="1334"/>
                </a:lnTo>
                <a:cubicBezTo>
                  <a:pt x="4392" y="2818"/>
                  <a:pt x="4508" y="3367"/>
                  <a:pt x="4552" y="3567"/>
                </a:cubicBezTo>
                <a:cubicBezTo>
                  <a:pt x="4423" y="3505"/>
                  <a:pt x="4289" y="3443"/>
                  <a:pt x="4155" y="3376"/>
                </a:cubicBezTo>
                <a:cubicBezTo>
                  <a:pt x="4003" y="3300"/>
                  <a:pt x="3848" y="3219"/>
                  <a:pt x="3692" y="3135"/>
                </a:cubicBezTo>
                <a:lnTo>
                  <a:pt x="3281" y="1245"/>
                </a:lnTo>
                <a:cubicBezTo>
                  <a:pt x="3206" y="1236"/>
                  <a:pt x="3126" y="1223"/>
                  <a:pt x="3050" y="1213"/>
                </a:cubicBezTo>
                <a:lnTo>
                  <a:pt x="3050" y="1213"/>
                </a:lnTo>
                <a:cubicBezTo>
                  <a:pt x="3308" y="2390"/>
                  <a:pt x="3402" y="2832"/>
                  <a:pt x="3437" y="2997"/>
                </a:cubicBezTo>
                <a:cubicBezTo>
                  <a:pt x="3139" y="2828"/>
                  <a:pt x="2840" y="2649"/>
                  <a:pt x="2555" y="2458"/>
                </a:cubicBezTo>
                <a:lnTo>
                  <a:pt x="2238" y="1017"/>
                </a:lnTo>
                <a:lnTo>
                  <a:pt x="1997" y="937"/>
                </a:lnTo>
                <a:lnTo>
                  <a:pt x="1997" y="937"/>
                </a:lnTo>
                <a:cubicBezTo>
                  <a:pt x="2190" y="1815"/>
                  <a:pt x="2265" y="2149"/>
                  <a:pt x="2291" y="2279"/>
                </a:cubicBezTo>
                <a:cubicBezTo>
                  <a:pt x="2145" y="2176"/>
                  <a:pt x="2002" y="2069"/>
                  <a:pt x="1859" y="1958"/>
                </a:cubicBezTo>
                <a:cubicBezTo>
                  <a:pt x="1690" y="1824"/>
                  <a:pt x="1525" y="1686"/>
                  <a:pt x="1365" y="1539"/>
                </a:cubicBezTo>
                <a:lnTo>
                  <a:pt x="1155" y="589"/>
                </a:lnTo>
                <a:cubicBezTo>
                  <a:pt x="1075" y="550"/>
                  <a:pt x="990" y="509"/>
                  <a:pt x="906" y="469"/>
                </a:cubicBezTo>
                <a:lnTo>
                  <a:pt x="906" y="469"/>
                </a:lnTo>
                <a:cubicBezTo>
                  <a:pt x="1017" y="986"/>
                  <a:pt x="1066" y="1192"/>
                  <a:pt x="1083" y="1276"/>
                </a:cubicBezTo>
                <a:cubicBezTo>
                  <a:pt x="682" y="888"/>
                  <a:pt x="321" y="460"/>
                  <a:pt x="0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10"/>
          <p:cNvSpPr/>
          <p:nvPr/>
        </p:nvSpPr>
        <p:spPr>
          <a:xfrm rot="-9238755">
            <a:off x="7438609" y="-128102"/>
            <a:ext cx="1148962" cy="974692"/>
          </a:xfrm>
          <a:custGeom>
            <a:rect b="b" l="l" r="r" t="t"/>
            <a:pathLst>
              <a:path extrusionOk="0" h="13577" w="16004">
                <a:moveTo>
                  <a:pt x="3853" y="1"/>
                </a:moveTo>
                <a:cubicBezTo>
                  <a:pt x="3736" y="5"/>
                  <a:pt x="3621" y="5"/>
                  <a:pt x="3500" y="5"/>
                </a:cubicBezTo>
                <a:cubicBezTo>
                  <a:pt x="3862" y="883"/>
                  <a:pt x="4201" y="1770"/>
                  <a:pt x="4517" y="2667"/>
                </a:cubicBezTo>
                <a:cubicBezTo>
                  <a:pt x="3880" y="2310"/>
                  <a:pt x="3246" y="1958"/>
                  <a:pt x="2609" y="1601"/>
                </a:cubicBezTo>
                <a:lnTo>
                  <a:pt x="1927" y="50"/>
                </a:lnTo>
                <a:cubicBezTo>
                  <a:pt x="1810" y="58"/>
                  <a:pt x="1695" y="63"/>
                  <a:pt x="1583" y="67"/>
                </a:cubicBezTo>
                <a:cubicBezTo>
                  <a:pt x="1841" y="655"/>
                  <a:pt x="2020" y="1062"/>
                  <a:pt x="2141" y="1342"/>
                </a:cubicBezTo>
                <a:cubicBezTo>
                  <a:pt x="1494" y="982"/>
                  <a:pt x="847" y="620"/>
                  <a:pt x="201" y="250"/>
                </a:cubicBezTo>
                <a:cubicBezTo>
                  <a:pt x="197" y="250"/>
                  <a:pt x="197" y="246"/>
                  <a:pt x="192" y="246"/>
                </a:cubicBezTo>
                <a:cubicBezTo>
                  <a:pt x="170" y="232"/>
                  <a:pt x="149" y="226"/>
                  <a:pt x="129" y="226"/>
                </a:cubicBezTo>
                <a:cubicBezTo>
                  <a:pt x="83" y="226"/>
                  <a:pt x="46" y="260"/>
                  <a:pt x="28" y="303"/>
                </a:cubicBezTo>
                <a:cubicBezTo>
                  <a:pt x="1" y="366"/>
                  <a:pt x="9" y="451"/>
                  <a:pt x="81" y="495"/>
                </a:cubicBezTo>
                <a:cubicBezTo>
                  <a:pt x="870" y="982"/>
                  <a:pt x="1650" y="1485"/>
                  <a:pt x="2417" y="1998"/>
                </a:cubicBezTo>
                <a:lnTo>
                  <a:pt x="370" y="2279"/>
                </a:lnTo>
                <a:cubicBezTo>
                  <a:pt x="406" y="2386"/>
                  <a:pt x="437" y="2488"/>
                  <a:pt x="473" y="2591"/>
                </a:cubicBezTo>
                <a:cubicBezTo>
                  <a:pt x="2131" y="2363"/>
                  <a:pt x="2654" y="2293"/>
                  <a:pt x="2818" y="2270"/>
                </a:cubicBezTo>
                <a:cubicBezTo>
                  <a:pt x="3420" y="2676"/>
                  <a:pt x="4018" y="3090"/>
                  <a:pt x="4615" y="3509"/>
                </a:cubicBezTo>
                <a:cubicBezTo>
                  <a:pt x="3393" y="3666"/>
                  <a:pt x="2168" y="3791"/>
                  <a:pt x="941" y="3888"/>
                </a:cubicBezTo>
                <a:cubicBezTo>
                  <a:pt x="977" y="3995"/>
                  <a:pt x="1017" y="4098"/>
                  <a:pt x="1061" y="4201"/>
                </a:cubicBezTo>
                <a:cubicBezTo>
                  <a:pt x="2376" y="4098"/>
                  <a:pt x="3697" y="3960"/>
                  <a:pt x="5003" y="3785"/>
                </a:cubicBezTo>
                <a:cubicBezTo>
                  <a:pt x="5765" y="4326"/>
                  <a:pt x="6523" y="4874"/>
                  <a:pt x="7282" y="5417"/>
                </a:cubicBezTo>
                <a:cubicBezTo>
                  <a:pt x="5502" y="5654"/>
                  <a:pt x="3724" y="5935"/>
                  <a:pt x="1948" y="6256"/>
                </a:cubicBezTo>
                <a:cubicBezTo>
                  <a:pt x="1998" y="6359"/>
                  <a:pt x="2051" y="6461"/>
                  <a:pt x="2100" y="6559"/>
                </a:cubicBezTo>
                <a:cubicBezTo>
                  <a:pt x="3946" y="6225"/>
                  <a:pt x="5806" y="5935"/>
                  <a:pt x="7661" y="5695"/>
                </a:cubicBezTo>
                <a:cubicBezTo>
                  <a:pt x="8360" y="6203"/>
                  <a:pt x="9060" y="6707"/>
                  <a:pt x="9765" y="7210"/>
                </a:cubicBezTo>
                <a:cubicBezTo>
                  <a:pt x="7599" y="7567"/>
                  <a:pt x="5444" y="8071"/>
                  <a:pt x="3349" y="8730"/>
                </a:cubicBezTo>
                <a:cubicBezTo>
                  <a:pt x="3411" y="8825"/>
                  <a:pt x="3473" y="8918"/>
                  <a:pt x="3536" y="9012"/>
                </a:cubicBezTo>
                <a:cubicBezTo>
                  <a:pt x="5685" y="8343"/>
                  <a:pt x="7879" y="7830"/>
                  <a:pt x="10095" y="7483"/>
                </a:cubicBezTo>
                <a:lnTo>
                  <a:pt x="10095" y="7487"/>
                </a:lnTo>
                <a:cubicBezTo>
                  <a:pt x="10113" y="7487"/>
                  <a:pt x="10130" y="7483"/>
                  <a:pt x="10144" y="7477"/>
                </a:cubicBezTo>
                <a:cubicBezTo>
                  <a:pt x="10416" y="7670"/>
                  <a:pt x="10684" y="7861"/>
                  <a:pt x="10955" y="8053"/>
                </a:cubicBezTo>
                <a:cubicBezTo>
                  <a:pt x="11348" y="8329"/>
                  <a:pt x="11740" y="8611"/>
                  <a:pt x="12128" y="8895"/>
                </a:cubicBezTo>
                <a:lnTo>
                  <a:pt x="5881" y="11597"/>
                </a:lnTo>
                <a:cubicBezTo>
                  <a:pt x="5979" y="11677"/>
                  <a:pt x="6068" y="11753"/>
                  <a:pt x="6162" y="11829"/>
                </a:cubicBezTo>
                <a:cubicBezTo>
                  <a:pt x="10175" y="10095"/>
                  <a:pt x="11785" y="9395"/>
                  <a:pt x="12431" y="9119"/>
                </a:cubicBezTo>
                <a:cubicBezTo>
                  <a:pt x="13077" y="9596"/>
                  <a:pt x="13719" y="10082"/>
                  <a:pt x="14353" y="10572"/>
                </a:cubicBezTo>
                <a:cubicBezTo>
                  <a:pt x="12596" y="11615"/>
                  <a:pt x="10772" y="12574"/>
                  <a:pt x="8914" y="13430"/>
                </a:cubicBezTo>
                <a:cubicBezTo>
                  <a:pt x="9065" y="13488"/>
                  <a:pt x="9212" y="13533"/>
                  <a:pt x="9364" y="13577"/>
                </a:cubicBezTo>
                <a:cubicBezTo>
                  <a:pt x="11165" y="12735"/>
                  <a:pt x="12927" y="11798"/>
                  <a:pt x="14629" y="10782"/>
                </a:cubicBezTo>
                <a:cubicBezTo>
                  <a:pt x="14861" y="10960"/>
                  <a:pt x="15094" y="11142"/>
                  <a:pt x="15325" y="11321"/>
                </a:cubicBezTo>
                <a:cubicBezTo>
                  <a:pt x="15565" y="10960"/>
                  <a:pt x="15793" y="10559"/>
                  <a:pt x="16003" y="10109"/>
                </a:cubicBezTo>
                <a:cubicBezTo>
                  <a:pt x="15588" y="9810"/>
                  <a:pt x="15174" y="9516"/>
                  <a:pt x="14759" y="9222"/>
                </a:cubicBezTo>
                <a:cubicBezTo>
                  <a:pt x="14678" y="8397"/>
                  <a:pt x="14639" y="7567"/>
                  <a:pt x="14598" y="6755"/>
                </a:cubicBezTo>
                <a:cubicBezTo>
                  <a:pt x="14540" y="5681"/>
                  <a:pt x="14482" y="4579"/>
                  <a:pt x="14340" y="3487"/>
                </a:cubicBezTo>
                <a:cubicBezTo>
                  <a:pt x="14224" y="3384"/>
                  <a:pt x="14099" y="3277"/>
                  <a:pt x="13974" y="3184"/>
                </a:cubicBezTo>
                <a:lnTo>
                  <a:pt x="13974" y="3184"/>
                </a:lnTo>
                <a:cubicBezTo>
                  <a:pt x="14153" y="4379"/>
                  <a:pt x="14215" y="5592"/>
                  <a:pt x="14268" y="6769"/>
                </a:cubicBezTo>
                <a:cubicBezTo>
                  <a:pt x="14308" y="7491"/>
                  <a:pt x="14344" y="8236"/>
                  <a:pt x="14411" y="8975"/>
                </a:cubicBezTo>
                <a:cubicBezTo>
                  <a:pt x="13832" y="8570"/>
                  <a:pt x="13248" y="8164"/>
                  <a:pt x="12672" y="7763"/>
                </a:cubicBezTo>
                <a:cubicBezTo>
                  <a:pt x="12217" y="5788"/>
                  <a:pt x="11883" y="3773"/>
                  <a:pt x="11673" y="1748"/>
                </a:cubicBezTo>
                <a:cubicBezTo>
                  <a:pt x="11558" y="1694"/>
                  <a:pt x="11441" y="1637"/>
                  <a:pt x="11326" y="1579"/>
                </a:cubicBezTo>
                <a:lnTo>
                  <a:pt x="11326" y="1579"/>
                </a:lnTo>
                <a:cubicBezTo>
                  <a:pt x="11531" y="3567"/>
                  <a:pt x="11847" y="5547"/>
                  <a:pt x="12280" y="7495"/>
                </a:cubicBezTo>
                <a:cubicBezTo>
                  <a:pt x="11923" y="7250"/>
                  <a:pt x="11571" y="7005"/>
                  <a:pt x="11219" y="6760"/>
                </a:cubicBezTo>
                <a:cubicBezTo>
                  <a:pt x="10857" y="6510"/>
                  <a:pt x="10496" y="6265"/>
                  <a:pt x="10130" y="6024"/>
                </a:cubicBezTo>
                <a:cubicBezTo>
                  <a:pt x="9752" y="4213"/>
                  <a:pt x="9332" y="2404"/>
                  <a:pt x="8873" y="616"/>
                </a:cubicBezTo>
                <a:cubicBezTo>
                  <a:pt x="8753" y="575"/>
                  <a:pt x="8632" y="540"/>
                  <a:pt x="8512" y="500"/>
                </a:cubicBezTo>
                <a:lnTo>
                  <a:pt x="8512" y="500"/>
                </a:lnTo>
                <a:cubicBezTo>
                  <a:pt x="8963" y="2248"/>
                  <a:pt x="9373" y="4009"/>
                  <a:pt x="9747" y="5770"/>
                </a:cubicBezTo>
                <a:cubicBezTo>
                  <a:pt x="9002" y="5293"/>
                  <a:pt x="8249" y="4829"/>
                  <a:pt x="7491" y="4374"/>
                </a:cubicBezTo>
                <a:cubicBezTo>
                  <a:pt x="7027" y="2929"/>
                  <a:pt x="6550" y="1476"/>
                  <a:pt x="6064" y="36"/>
                </a:cubicBezTo>
                <a:cubicBezTo>
                  <a:pt x="5961" y="32"/>
                  <a:pt x="5841" y="27"/>
                  <a:pt x="5720" y="23"/>
                </a:cubicBezTo>
                <a:lnTo>
                  <a:pt x="5720" y="23"/>
                </a:lnTo>
                <a:cubicBezTo>
                  <a:pt x="6175" y="1387"/>
                  <a:pt x="6630" y="2760"/>
                  <a:pt x="7068" y="4125"/>
                </a:cubicBezTo>
                <a:cubicBezTo>
                  <a:pt x="6363" y="3715"/>
                  <a:pt x="5654" y="3309"/>
                  <a:pt x="4945" y="2908"/>
                </a:cubicBezTo>
                <a:cubicBezTo>
                  <a:pt x="4602" y="1935"/>
                  <a:pt x="4241" y="959"/>
                  <a:pt x="3853" y="1"/>
                </a:cubicBezTo>
                <a:close/>
              </a:path>
            </a:pathLst>
          </a:custGeom>
          <a:solidFill>
            <a:srgbClr val="7C77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7" name="Google Shape;977;p10"/>
          <p:cNvCxnSpPr/>
          <p:nvPr/>
        </p:nvCxnSpPr>
        <p:spPr>
          <a:xfrm rot="10800000">
            <a:off x="8965625" y="1583525"/>
            <a:ext cx="0" cy="3606600"/>
          </a:xfrm>
          <a:prstGeom prst="straightConnector1">
            <a:avLst/>
          </a:prstGeom>
          <a:noFill/>
          <a:ln cap="flat" cmpd="sng" w="19050">
            <a:solidFill>
              <a:srgbClr val="7C775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78" name="Google Shape;978;p10"/>
          <p:cNvGrpSpPr/>
          <p:nvPr/>
        </p:nvGrpSpPr>
        <p:grpSpPr>
          <a:xfrm>
            <a:off x="4310117" y="4327390"/>
            <a:ext cx="706930" cy="581141"/>
            <a:chOff x="4130179" y="3939165"/>
            <a:chExt cx="706930" cy="581141"/>
          </a:xfrm>
        </p:grpSpPr>
        <p:sp>
          <p:nvSpPr>
            <p:cNvPr id="979" name="Google Shape;979;p10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0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0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10"/>
          <p:cNvGrpSpPr/>
          <p:nvPr/>
        </p:nvGrpSpPr>
        <p:grpSpPr>
          <a:xfrm rot="5400000">
            <a:off x="7877153" y="1841854"/>
            <a:ext cx="474562" cy="390120"/>
            <a:chOff x="4130179" y="3939165"/>
            <a:chExt cx="706930" cy="581141"/>
          </a:xfrm>
        </p:grpSpPr>
        <p:sp>
          <p:nvSpPr>
            <p:cNvPr id="983" name="Google Shape;983;p10"/>
            <p:cNvSpPr/>
            <p:nvPr/>
          </p:nvSpPr>
          <p:spPr>
            <a:xfrm flipH="1">
              <a:off x="4130179" y="3939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0"/>
            <p:cNvSpPr/>
            <p:nvPr/>
          </p:nvSpPr>
          <p:spPr>
            <a:xfrm flipH="1">
              <a:off x="4765575" y="4321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0"/>
            <p:cNvSpPr/>
            <p:nvPr/>
          </p:nvSpPr>
          <p:spPr>
            <a:xfrm flipH="1">
              <a:off x="4519269" y="4501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6" name="Google Shape;986;p10"/>
          <p:cNvGrpSpPr/>
          <p:nvPr/>
        </p:nvGrpSpPr>
        <p:grpSpPr>
          <a:xfrm>
            <a:off x="1197154" y="-344788"/>
            <a:ext cx="6571511" cy="2507243"/>
            <a:chOff x="1197659" y="-344788"/>
            <a:chExt cx="6571511" cy="2507243"/>
          </a:xfrm>
        </p:grpSpPr>
        <p:sp>
          <p:nvSpPr>
            <p:cNvPr id="987" name="Google Shape;987;p10"/>
            <p:cNvSpPr/>
            <p:nvPr/>
          </p:nvSpPr>
          <p:spPr>
            <a:xfrm>
              <a:off x="4573643" y="801833"/>
              <a:ext cx="374351" cy="515069"/>
            </a:xfrm>
            <a:custGeom>
              <a:rect b="b" l="l" r="r" t="t"/>
              <a:pathLst>
                <a:path extrusionOk="0" h="16215" w="11785">
                  <a:moveTo>
                    <a:pt x="2097" y="0"/>
                  </a:moveTo>
                  <a:cubicBezTo>
                    <a:pt x="1860" y="0"/>
                    <a:pt x="1620" y="57"/>
                    <a:pt x="1377" y="186"/>
                  </a:cubicBezTo>
                  <a:cubicBezTo>
                    <a:pt x="945" y="418"/>
                    <a:pt x="638" y="837"/>
                    <a:pt x="366" y="1247"/>
                  </a:cubicBezTo>
                  <a:cubicBezTo>
                    <a:pt x="210" y="1488"/>
                    <a:pt x="54" y="1737"/>
                    <a:pt x="23" y="2023"/>
                  </a:cubicBezTo>
                  <a:cubicBezTo>
                    <a:pt x="0" y="2250"/>
                    <a:pt x="58" y="2478"/>
                    <a:pt x="125" y="2696"/>
                  </a:cubicBezTo>
                  <a:cubicBezTo>
                    <a:pt x="607" y="4306"/>
                    <a:pt x="1490" y="5416"/>
                    <a:pt x="2537" y="6647"/>
                  </a:cubicBezTo>
                  <a:cubicBezTo>
                    <a:pt x="2894" y="7065"/>
                    <a:pt x="3233" y="7520"/>
                    <a:pt x="3558" y="7993"/>
                  </a:cubicBezTo>
                  <a:cubicBezTo>
                    <a:pt x="4780" y="9759"/>
                    <a:pt x="5877" y="11738"/>
                    <a:pt x="7607" y="12924"/>
                  </a:cubicBezTo>
                  <a:cubicBezTo>
                    <a:pt x="8164" y="13308"/>
                    <a:pt x="8788" y="13593"/>
                    <a:pt x="9345" y="13981"/>
                  </a:cubicBezTo>
                  <a:cubicBezTo>
                    <a:pt x="10202" y="14579"/>
                    <a:pt x="10866" y="15404"/>
                    <a:pt x="11517" y="16215"/>
                  </a:cubicBezTo>
                  <a:cubicBezTo>
                    <a:pt x="11562" y="15288"/>
                    <a:pt x="11784" y="14245"/>
                    <a:pt x="11740" y="13335"/>
                  </a:cubicBezTo>
                  <a:cubicBezTo>
                    <a:pt x="11683" y="12193"/>
                    <a:pt x="10848" y="11324"/>
                    <a:pt x="10492" y="10290"/>
                  </a:cubicBezTo>
                  <a:cubicBezTo>
                    <a:pt x="10179" y="9380"/>
                    <a:pt x="10238" y="8421"/>
                    <a:pt x="9885" y="7538"/>
                  </a:cubicBezTo>
                  <a:cubicBezTo>
                    <a:pt x="9452" y="6477"/>
                    <a:pt x="8601" y="5514"/>
                    <a:pt x="7683" y="4855"/>
                  </a:cubicBezTo>
                  <a:cubicBezTo>
                    <a:pt x="7290" y="4573"/>
                    <a:pt x="6867" y="4332"/>
                    <a:pt x="6501" y="4021"/>
                  </a:cubicBezTo>
                  <a:cubicBezTo>
                    <a:pt x="6166" y="3731"/>
                    <a:pt x="5882" y="3387"/>
                    <a:pt x="5600" y="3048"/>
                  </a:cubicBezTo>
                  <a:cubicBezTo>
                    <a:pt x="4857" y="2147"/>
                    <a:pt x="3549" y="0"/>
                    <a:pt x="2097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0"/>
            <p:cNvSpPr/>
            <p:nvPr/>
          </p:nvSpPr>
          <p:spPr>
            <a:xfrm>
              <a:off x="4582855" y="809266"/>
              <a:ext cx="363868" cy="507827"/>
            </a:xfrm>
            <a:custGeom>
              <a:rect b="b" l="l" r="r" t="t"/>
              <a:pathLst>
                <a:path extrusionOk="0" h="15987" w="11455">
                  <a:moveTo>
                    <a:pt x="1003" y="1"/>
                  </a:moveTo>
                  <a:cubicBezTo>
                    <a:pt x="785" y="135"/>
                    <a:pt x="602" y="318"/>
                    <a:pt x="437" y="518"/>
                  </a:cubicBezTo>
                  <a:cubicBezTo>
                    <a:pt x="441" y="523"/>
                    <a:pt x="445" y="532"/>
                    <a:pt x="451" y="536"/>
                  </a:cubicBezTo>
                  <a:lnTo>
                    <a:pt x="477" y="585"/>
                  </a:lnTo>
                  <a:lnTo>
                    <a:pt x="0" y="2952"/>
                  </a:lnTo>
                  <a:cubicBezTo>
                    <a:pt x="44" y="3077"/>
                    <a:pt x="98" y="3203"/>
                    <a:pt x="147" y="3322"/>
                  </a:cubicBezTo>
                  <a:cubicBezTo>
                    <a:pt x="414" y="2003"/>
                    <a:pt x="566" y="1263"/>
                    <a:pt x="647" y="844"/>
                  </a:cubicBezTo>
                  <a:cubicBezTo>
                    <a:pt x="758" y="1013"/>
                    <a:pt x="927" y="1272"/>
                    <a:pt x="1190" y="1673"/>
                  </a:cubicBezTo>
                  <a:cubicBezTo>
                    <a:pt x="1204" y="1695"/>
                    <a:pt x="1217" y="1717"/>
                    <a:pt x="1231" y="1740"/>
                  </a:cubicBezTo>
                  <a:lnTo>
                    <a:pt x="700" y="4375"/>
                  </a:lnTo>
                  <a:cubicBezTo>
                    <a:pt x="754" y="4464"/>
                    <a:pt x="811" y="4553"/>
                    <a:pt x="869" y="4638"/>
                  </a:cubicBezTo>
                  <a:cubicBezTo>
                    <a:pt x="1159" y="3198"/>
                    <a:pt x="1315" y="2423"/>
                    <a:pt x="1400" y="2003"/>
                  </a:cubicBezTo>
                  <a:cubicBezTo>
                    <a:pt x="1579" y="2275"/>
                    <a:pt x="1762" y="2547"/>
                    <a:pt x="1953" y="2814"/>
                  </a:cubicBezTo>
                  <a:cubicBezTo>
                    <a:pt x="1966" y="2832"/>
                    <a:pt x="1980" y="2851"/>
                    <a:pt x="1988" y="2868"/>
                  </a:cubicBezTo>
                  <a:lnTo>
                    <a:pt x="1467" y="5463"/>
                  </a:lnTo>
                  <a:cubicBezTo>
                    <a:pt x="1525" y="5539"/>
                    <a:pt x="1583" y="5615"/>
                    <a:pt x="1641" y="5686"/>
                  </a:cubicBezTo>
                  <a:cubicBezTo>
                    <a:pt x="1935" y="4246"/>
                    <a:pt x="2087" y="3497"/>
                    <a:pt x="2167" y="3104"/>
                  </a:cubicBezTo>
                  <a:cubicBezTo>
                    <a:pt x="2359" y="3363"/>
                    <a:pt x="2559" y="3612"/>
                    <a:pt x="2778" y="3853"/>
                  </a:cubicBezTo>
                  <a:lnTo>
                    <a:pt x="2256" y="6426"/>
                  </a:lnTo>
                  <a:cubicBezTo>
                    <a:pt x="2318" y="6497"/>
                    <a:pt x="2381" y="6569"/>
                    <a:pt x="2439" y="6640"/>
                  </a:cubicBezTo>
                  <a:cubicBezTo>
                    <a:pt x="2742" y="5142"/>
                    <a:pt x="2890" y="4411"/>
                    <a:pt x="2960" y="4049"/>
                  </a:cubicBezTo>
                  <a:cubicBezTo>
                    <a:pt x="3170" y="4268"/>
                    <a:pt x="3384" y="4473"/>
                    <a:pt x="3602" y="4674"/>
                  </a:cubicBezTo>
                  <a:lnTo>
                    <a:pt x="3040" y="7438"/>
                  </a:lnTo>
                  <a:cubicBezTo>
                    <a:pt x="3099" y="7518"/>
                    <a:pt x="3157" y="7603"/>
                    <a:pt x="3215" y="7683"/>
                  </a:cubicBezTo>
                  <a:cubicBezTo>
                    <a:pt x="3558" y="5981"/>
                    <a:pt x="3719" y="5199"/>
                    <a:pt x="3789" y="4843"/>
                  </a:cubicBezTo>
                  <a:cubicBezTo>
                    <a:pt x="3795" y="4852"/>
                    <a:pt x="3803" y="4861"/>
                    <a:pt x="3812" y="4866"/>
                  </a:cubicBezTo>
                  <a:cubicBezTo>
                    <a:pt x="4022" y="5057"/>
                    <a:pt x="4231" y="5244"/>
                    <a:pt x="4432" y="5440"/>
                  </a:cubicBezTo>
                  <a:lnTo>
                    <a:pt x="3803" y="8553"/>
                  </a:lnTo>
                  <a:cubicBezTo>
                    <a:pt x="3861" y="8638"/>
                    <a:pt x="3915" y="8722"/>
                    <a:pt x="3972" y="8811"/>
                  </a:cubicBezTo>
                  <a:cubicBezTo>
                    <a:pt x="4374" y="6831"/>
                    <a:pt x="4544" y="5985"/>
                    <a:pt x="4619" y="5619"/>
                  </a:cubicBezTo>
                  <a:cubicBezTo>
                    <a:pt x="4838" y="5833"/>
                    <a:pt x="5052" y="6056"/>
                    <a:pt x="5248" y="6292"/>
                  </a:cubicBezTo>
                  <a:lnTo>
                    <a:pt x="4561" y="9685"/>
                  </a:lnTo>
                  <a:cubicBezTo>
                    <a:pt x="4619" y="9770"/>
                    <a:pt x="4678" y="9850"/>
                    <a:pt x="4735" y="9930"/>
                  </a:cubicBezTo>
                  <a:cubicBezTo>
                    <a:pt x="5168" y="7782"/>
                    <a:pt x="5351" y="6885"/>
                    <a:pt x="5427" y="6510"/>
                  </a:cubicBezTo>
                  <a:cubicBezTo>
                    <a:pt x="5497" y="6609"/>
                    <a:pt x="5569" y="6703"/>
                    <a:pt x="5635" y="6800"/>
                  </a:cubicBezTo>
                  <a:cubicBezTo>
                    <a:pt x="5769" y="6988"/>
                    <a:pt x="5894" y="7184"/>
                    <a:pt x="6015" y="7380"/>
                  </a:cubicBezTo>
                  <a:lnTo>
                    <a:pt x="5333" y="10747"/>
                  </a:lnTo>
                  <a:cubicBezTo>
                    <a:pt x="5395" y="10823"/>
                    <a:pt x="5453" y="10898"/>
                    <a:pt x="5511" y="10969"/>
                  </a:cubicBezTo>
                  <a:cubicBezTo>
                    <a:pt x="5935" y="8883"/>
                    <a:pt x="6108" y="8014"/>
                    <a:pt x="6184" y="7656"/>
                  </a:cubicBezTo>
                  <a:cubicBezTo>
                    <a:pt x="6372" y="7973"/>
                    <a:pt x="6559" y="8294"/>
                    <a:pt x="6750" y="8615"/>
                  </a:cubicBezTo>
                  <a:lnTo>
                    <a:pt x="6135" y="11674"/>
                  </a:lnTo>
                  <a:cubicBezTo>
                    <a:pt x="6193" y="11741"/>
                    <a:pt x="6256" y="11803"/>
                    <a:pt x="6318" y="11861"/>
                  </a:cubicBezTo>
                  <a:cubicBezTo>
                    <a:pt x="6705" y="9957"/>
                    <a:pt x="6857" y="9195"/>
                    <a:pt x="6920" y="8887"/>
                  </a:cubicBezTo>
                  <a:cubicBezTo>
                    <a:pt x="6964" y="8963"/>
                    <a:pt x="7014" y="9035"/>
                    <a:pt x="7063" y="9105"/>
                  </a:cubicBezTo>
                  <a:cubicBezTo>
                    <a:pt x="7201" y="9325"/>
                    <a:pt x="7353" y="9533"/>
                    <a:pt x="7513" y="9739"/>
                  </a:cubicBezTo>
                  <a:lnTo>
                    <a:pt x="6969" y="12437"/>
                  </a:lnTo>
                  <a:cubicBezTo>
                    <a:pt x="7032" y="12486"/>
                    <a:pt x="7094" y="12535"/>
                    <a:pt x="7160" y="12583"/>
                  </a:cubicBezTo>
                  <a:cubicBezTo>
                    <a:pt x="7513" y="10850"/>
                    <a:pt x="7642" y="10202"/>
                    <a:pt x="7691" y="9961"/>
                  </a:cubicBezTo>
                  <a:cubicBezTo>
                    <a:pt x="7758" y="10042"/>
                    <a:pt x="7825" y="10118"/>
                    <a:pt x="7892" y="10198"/>
                  </a:cubicBezTo>
                  <a:cubicBezTo>
                    <a:pt x="8030" y="10358"/>
                    <a:pt x="8173" y="10519"/>
                    <a:pt x="8311" y="10679"/>
                  </a:cubicBezTo>
                  <a:lnTo>
                    <a:pt x="7839" y="13017"/>
                  </a:lnTo>
                  <a:cubicBezTo>
                    <a:pt x="7901" y="13056"/>
                    <a:pt x="7972" y="13097"/>
                    <a:pt x="8035" y="13132"/>
                  </a:cubicBezTo>
                  <a:cubicBezTo>
                    <a:pt x="8337" y="11643"/>
                    <a:pt x="8450" y="11090"/>
                    <a:pt x="8489" y="10889"/>
                  </a:cubicBezTo>
                  <a:cubicBezTo>
                    <a:pt x="8588" y="11000"/>
                    <a:pt x="8681" y="11112"/>
                    <a:pt x="8775" y="11224"/>
                  </a:cubicBezTo>
                  <a:cubicBezTo>
                    <a:pt x="8886" y="11358"/>
                    <a:pt x="8998" y="11496"/>
                    <a:pt x="9105" y="11634"/>
                  </a:cubicBezTo>
                  <a:lnTo>
                    <a:pt x="8722" y="13529"/>
                  </a:lnTo>
                  <a:cubicBezTo>
                    <a:pt x="8788" y="13569"/>
                    <a:pt x="8855" y="13609"/>
                    <a:pt x="8917" y="13653"/>
                  </a:cubicBezTo>
                  <a:cubicBezTo>
                    <a:pt x="9158" y="12468"/>
                    <a:pt x="9247" y="12027"/>
                    <a:pt x="9283" y="11861"/>
                  </a:cubicBezTo>
                  <a:cubicBezTo>
                    <a:pt x="9488" y="12138"/>
                    <a:pt x="9689" y="12418"/>
                    <a:pt x="9876" y="12708"/>
                  </a:cubicBezTo>
                  <a:lnTo>
                    <a:pt x="9582" y="14157"/>
                  </a:lnTo>
                  <a:cubicBezTo>
                    <a:pt x="9644" y="14215"/>
                    <a:pt x="9707" y="14269"/>
                    <a:pt x="9769" y="14327"/>
                  </a:cubicBezTo>
                  <a:cubicBezTo>
                    <a:pt x="9948" y="13449"/>
                    <a:pt x="10014" y="13110"/>
                    <a:pt x="10041" y="12980"/>
                  </a:cubicBezTo>
                  <a:cubicBezTo>
                    <a:pt x="10135" y="13136"/>
                    <a:pt x="10224" y="13288"/>
                    <a:pt x="10309" y="13449"/>
                  </a:cubicBezTo>
                  <a:cubicBezTo>
                    <a:pt x="10411" y="13640"/>
                    <a:pt x="10504" y="13832"/>
                    <a:pt x="10594" y="14033"/>
                  </a:cubicBezTo>
                  <a:lnTo>
                    <a:pt x="10403" y="14987"/>
                  </a:lnTo>
                  <a:cubicBezTo>
                    <a:pt x="10460" y="15054"/>
                    <a:pt x="10523" y="15125"/>
                    <a:pt x="10585" y="15192"/>
                  </a:cubicBezTo>
                  <a:cubicBezTo>
                    <a:pt x="10687" y="14679"/>
                    <a:pt x="10728" y="14470"/>
                    <a:pt x="10745" y="14385"/>
                  </a:cubicBezTo>
                  <a:cubicBezTo>
                    <a:pt x="10955" y="14902"/>
                    <a:pt x="11115" y="15437"/>
                    <a:pt x="11222" y="15986"/>
                  </a:cubicBezTo>
                  <a:cubicBezTo>
                    <a:pt x="11191" y="15807"/>
                    <a:pt x="11156" y="15624"/>
                    <a:pt x="11115" y="15446"/>
                  </a:cubicBezTo>
                  <a:lnTo>
                    <a:pt x="11115" y="15446"/>
                  </a:lnTo>
                  <a:lnTo>
                    <a:pt x="11267" y="15478"/>
                  </a:lnTo>
                  <a:cubicBezTo>
                    <a:pt x="11272" y="15406"/>
                    <a:pt x="11280" y="15334"/>
                    <a:pt x="11290" y="15258"/>
                  </a:cubicBezTo>
                  <a:cubicBezTo>
                    <a:pt x="11125" y="15227"/>
                    <a:pt x="11076" y="15215"/>
                    <a:pt x="11058" y="15215"/>
                  </a:cubicBezTo>
                  <a:cubicBezTo>
                    <a:pt x="10986" y="14937"/>
                    <a:pt x="10901" y="14661"/>
                    <a:pt x="10804" y="14394"/>
                  </a:cubicBezTo>
                  <a:lnTo>
                    <a:pt x="10804" y="14394"/>
                  </a:lnTo>
                  <a:lnTo>
                    <a:pt x="11374" y="14515"/>
                  </a:lnTo>
                  <a:cubicBezTo>
                    <a:pt x="11383" y="14439"/>
                    <a:pt x="11393" y="14367"/>
                    <a:pt x="11401" y="14295"/>
                  </a:cubicBezTo>
                  <a:cubicBezTo>
                    <a:pt x="10924" y="14198"/>
                    <a:pt x="10763" y="14167"/>
                    <a:pt x="10710" y="14153"/>
                  </a:cubicBezTo>
                  <a:cubicBezTo>
                    <a:pt x="10611" y="13904"/>
                    <a:pt x="10500" y="13653"/>
                    <a:pt x="10380" y="13408"/>
                  </a:cubicBezTo>
                  <a:cubicBezTo>
                    <a:pt x="10362" y="13377"/>
                    <a:pt x="10344" y="13342"/>
                    <a:pt x="10331" y="13311"/>
                  </a:cubicBezTo>
                  <a:lnTo>
                    <a:pt x="10331" y="13311"/>
                  </a:lnTo>
                  <a:lnTo>
                    <a:pt x="11450" y="13542"/>
                  </a:lnTo>
                  <a:cubicBezTo>
                    <a:pt x="11455" y="13466"/>
                    <a:pt x="11455" y="13391"/>
                    <a:pt x="11455" y="13319"/>
                  </a:cubicBezTo>
                  <a:cubicBezTo>
                    <a:pt x="10599" y="13141"/>
                    <a:pt x="10300" y="13083"/>
                    <a:pt x="10197" y="13060"/>
                  </a:cubicBezTo>
                  <a:cubicBezTo>
                    <a:pt x="10037" y="12762"/>
                    <a:pt x="9858" y="12472"/>
                    <a:pt x="9671" y="12187"/>
                  </a:cubicBezTo>
                  <a:lnTo>
                    <a:pt x="9671" y="12187"/>
                  </a:lnTo>
                  <a:lnTo>
                    <a:pt x="11356" y="12530"/>
                  </a:lnTo>
                  <a:cubicBezTo>
                    <a:pt x="11334" y="12455"/>
                    <a:pt x="11312" y="12374"/>
                    <a:pt x="11280" y="12294"/>
                  </a:cubicBezTo>
                  <a:cubicBezTo>
                    <a:pt x="10082" y="12048"/>
                    <a:pt x="9648" y="11959"/>
                    <a:pt x="9497" y="11928"/>
                  </a:cubicBezTo>
                  <a:cubicBezTo>
                    <a:pt x="9306" y="11652"/>
                    <a:pt x="9105" y="11389"/>
                    <a:pt x="8905" y="11126"/>
                  </a:cubicBezTo>
                  <a:cubicBezTo>
                    <a:pt x="8878" y="11090"/>
                    <a:pt x="8851" y="11058"/>
                    <a:pt x="8824" y="11023"/>
                  </a:cubicBezTo>
                  <a:lnTo>
                    <a:pt x="8824" y="11023"/>
                  </a:lnTo>
                  <a:lnTo>
                    <a:pt x="10889" y="11447"/>
                  </a:lnTo>
                  <a:cubicBezTo>
                    <a:pt x="10844" y="11366"/>
                    <a:pt x="10799" y="11282"/>
                    <a:pt x="10750" y="11197"/>
                  </a:cubicBezTo>
                  <a:cubicBezTo>
                    <a:pt x="9354" y="10912"/>
                    <a:pt x="8815" y="10800"/>
                    <a:pt x="8610" y="10755"/>
                  </a:cubicBezTo>
                  <a:cubicBezTo>
                    <a:pt x="8423" y="10529"/>
                    <a:pt x="8230" y="10296"/>
                    <a:pt x="8048" y="10068"/>
                  </a:cubicBezTo>
                  <a:cubicBezTo>
                    <a:pt x="7985" y="9993"/>
                    <a:pt x="7923" y="9918"/>
                    <a:pt x="7865" y="9842"/>
                  </a:cubicBezTo>
                  <a:lnTo>
                    <a:pt x="7865" y="9842"/>
                  </a:lnTo>
                  <a:lnTo>
                    <a:pt x="10313" y="10341"/>
                  </a:lnTo>
                  <a:cubicBezTo>
                    <a:pt x="10278" y="10261"/>
                    <a:pt x="10246" y="10181"/>
                    <a:pt x="10215" y="10100"/>
                  </a:cubicBezTo>
                  <a:cubicBezTo>
                    <a:pt x="8561" y="9757"/>
                    <a:pt x="7919" y="9628"/>
                    <a:pt x="7669" y="9574"/>
                  </a:cubicBezTo>
                  <a:cubicBezTo>
                    <a:pt x="7531" y="9382"/>
                    <a:pt x="7401" y="9177"/>
                    <a:pt x="7277" y="8972"/>
                  </a:cubicBezTo>
                  <a:cubicBezTo>
                    <a:pt x="7223" y="8878"/>
                    <a:pt x="7174" y="8790"/>
                    <a:pt x="7121" y="8700"/>
                  </a:cubicBezTo>
                  <a:lnTo>
                    <a:pt x="7121" y="8700"/>
                  </a:lnTo>
                  <a:lnTo>
                    <a:pt x="10010" y="9293"/>
                  </a:lnTo>
                  <a:cubicBezTo>
                    <a:pt x="9996" y="9218"/>
                    <a:pt x="9983" y="9137"/>
                    <a:pt x="9969" y="9061"/>
                  </a:cubicBezTo>
                  <a:cubicBezTo>
                    <a:pt x="8016" y="8660"/>
                    <a:pt x="7267" y="8504"/>
                    <a:pt x="6983" y="8446"/>
                  </a:cubicBezTo>
                  <a:cubicBezTo>
                    <a:pt x="6826" y="8165"/>
                    <a:pt x="6679" y="7875"/>
                    <a:pt x="6528" y="7590"/>
                  </a:cubicBezTo>
                  <a:lnTo>
                    <a:pt x="6528" y="7590"/>
                  </a:lnTo>
                  <a:lnTo>
                    <a:pt x="9849" y="8272"/>
                  </a:lnTo>
                  <a:cubicBezTo>
                    <a:pt x="9836" y="8191"/>
                    <a:pt x="9823" y="8115"/>
                    <a:pt x="9805" y="8041"/>
                  </a:cubicBezTo>
                  <a:cubicBezTo>
                    <a:pt x="7594" y="7586"/>
                    <a:pt x="6728" y="7407"/>
                    <a:pt x="6390" y="7335"/>
                  </a:cubicBezTo>
                  <a:cubicBezTo>
                    <a:pt x="6251" y="7086"/>
                    <a:pt x="6108" y="6837"/>
                    <a:pt x="5952" y="6591"/>
                  </a:cubicBezTo>
                  <a:cubicBezTo>
                    <a:pt x="5930" y="6551"/>
                    <a:pt x="5903" y="6506"/>
                    <a:pt x="5872" y="6466"/>
                  </a:cubicBezTo>
                  <a:lnTo>
                    <a:pt x="5872" y="6466"/>
                  </a:lnTo>
                  <a:lnTo>
                    <a:pt x="9559" y="7224"/>
                  </a:lnTo>
                  <a:cubicBezTo>
                    <a:pt x="9524" y="7140"/>
                    <a:pt x="9483" y="7059"/>
                    <a:pt x="9448" y="6979"/>
                  </a:cubicBezTo>
                  <a:cubicBezTo>
                    <a:pt x="7090" y="6493"/>
                    <a:pt x="6104" y="6292"/>
                    <a:pt x="5694" y="6207"/>
                  </a:cubicBezTo>
                  <a:cubicBezTo>
                    <a:pt x="5516" y="5954"/>
                    <a:pt x="5320" y="5713"/>
                    <a:pt x="5114" y="5485"/>
                  </a:cubicBezTo>
                  <a:cubicBezTo>
                    <a:pt x="5052" y="5419"/>
                    <a:pt x="4989" y="5351"/>
                    <a:pt x="4927" y="5285"/>
                  </a:cubicBezTo>
                  <a:lnTo>
                    <a:pt x="4927" y="5285"/>
                  </a:lnTo>
                  <a:lnTo>
                    <a:pt x="8905" y="6100"/>
                  </a:lnTo>
                  <a:cubicBezTo>
                    <a:pt x="8837" y="6012"/>
                    <a:pt x="8765" y="5922"/>
                    <a:pt x="8695" y="5833"/>
                  </a:cubicBezTo>
                  <a:cubicBezTo>
                    <a:pt x="6269" y="5333"/>
                    <a:pt x="5163" y="5106"/>
                    <a:pt x="4659" y="5004"/>
                  </a:cubicBezTo>
                  <a:cubicBezTo>
                    <a:pt x="4495" y="4835"/>
                    <a:pt x="4325" y="4670"/>
                    <a:pt x="4160" y="4500"/>
                  </a:cubicBezTo>
                  <a:cubicBezTo>
                    <a:pt x="4009" y="4349"/>
                    <a:pt x="3857" y="4197"/>
                    <a:pt x="3715" y="4045"/>
                  </a:cubicBezTo>
                  <a:lnTo>
                    <a:pt x="3715" y="4045"/>
                  </a:lnTo>
                  <a:lnTo>
                    <a:pt x="7714" y="4866"/>
                  </a:lnTo>
                  <a:cubicBezTo>
                    <a:pt x="7607" y="4781"/>
                    <a:pt x="7500" y="4701"/>
                    <a:pt x="7393" y="4621"/>
                  </a:cubicBezTo>
                  <a:cubicBezTo>
                    <a:pt x="7361" y="4598"/>
                    <a:pt x="7335" y="4580"/>
                    <a:pt x="7308" y="4563"/>
                  </a:cubicBezTo>
                  <a:cubicBezTo>
                    <a:pt x="5034" y="4094"/>
                    <a:pt x="3960" y="3876"/>
                    <a:pt x="3456" y="3769"/>
                  </a:cubicBezTo>
                  <a:cubicBezTo>
                    <a:pt x="3384" y="3688"/>
                    <a:pt x="3318" y="3608"/>
                    <a:pt x="3246" y="3528"/>
                  </a:cubicBezTo>
                  <a:cubicBezTo>
                    <a:pt x="3067" y="3314"/>
                    <a:pt x="2898" y="3091"/>
                    <a:pt x="2738" y="2859"/>
                  </a:cubicBezTo>
                  <a:lnTo>
                    <a:pt x="2738" y="2859"/>
                  </a:lnTo>
                  <a:lnTo>
                    <a:pt x="5921" y="3510"/>
                  </a:lnTo>
                  <a:cubicBezTo>
                    <a:pt x="5832" y="3421"/>
                    <a:pt x="5748" y="3332"/>
                    <a:pt x="5667" y="3234"/>
                  </a:cubicBezTo>
                  <a:cubicBezTo>
                    <a:pt x="3839" y="2859"/>
                    <a:pt x="2974" y="2680"/>
                    <a:pt x="2559" y="2596"/>
                  </a:cubicBezTo>
                  <a:cubicBezTo>
                    <a:pt x="2532" y="2551"/>
                    <a:pt x="2501" y="2507"/>
                    <a:pt x="2470" y="2462"/>
                  </a:cubicBezTo>
                  <a:cubicBezTo>
                    <a:pt x="2314" y="2221"/>
                    <a:pt x="2167" y="1972"/>
                    <a:pt x="2015" y="1722"/>
                  </a:cubicBezTo>
                  <a:lnTo>
                    <a:pt x="2015" y="1722"/>
                  </a:lnTo>
                  <a:lnTo>
                    <a:pt x="4927" y="2320"/>
                  </a:lnTo>
                  <a:cubicBezTo>
                    <a:pt x="4860" y="2235"/>
                    <a:pt x="4793" y="2145"/>
                    <a:pt x="4726" y="2057"/>
                  </a:cubicBezTo>
                  <a:cubicBezTo>
                    <a:pt x="3099" y="1722"/>
                    <a:pt x="2278" y="1553"/>
                    <a:pt x="1869" y="1468"/>
                  </a:cubicBezTo>
                  <a:cubicBezTo>
                    <a:pt x="1837" y="1414"/>
                    <a:pt x="1805" y="1365"/>
                    <a:pt x="1774" y="1312"/>
                  </a:cubicBezTo>
                  <a:lnTo>
                    <a:pt x="1355" y="598"/>
                  </a:lnTo>
                  <a:lnTo>
                    <a:pt x="3991" y="1138"/>
                  </a:lnTo>
                  <a:cubicBezTo>
                    <a:pt x="3910" y="1044"/>
                    <a:pt x="3826" y="955"/>
                    <a:pt x="3741" y="861"/>
                  </a:cubicBezTo>
                  <a:cubicBezTo>
                    <a:pt x="2363" y="581"/>
                    <a:pt x="1614" y="429"/>
                    <a:pt x="1204" y="344"/>
                  </a:cubicBezTo>
                  <a:cubicBezTo>
                    <a:pt x="1168" y="282"/>
                    <a:pt x="1128" y="215"/>
                    <a:pt x="1087" y="143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0"/>
            <p:cNvSpPr/>
            <p:nvPr/>
          </p:nvSpPr>
          <p:spPr>
            <a:xfrm>
              <a:off x="3382233" y="-173956"/>
              <a:ext cx="1249349" cy="1785733"/>
            </a:xfrm>
            <a:custGeom>
              <a:rect b="b" l="l" r="r" t="t"/>
              <a:pathLst>
                <a:path extrusionOk="0" h="56217" w="39331">
                  <a:moveTo>
                    <a:pt x="27791" y="0"/>
                  </a:moveTo>
                  <a:cubicBezTo>
                    <a:pt x="27308" y="0"/>
                    <a:pt x="26830" y="57"/>
                    <a:pt x="26374" y="220"/>
                  </a:cubicBezTo>
                  <a:cubicBezTo>
                    <a:pt x="25647" y="483"/>
                    <a:pt x="25041" y="1000"/>
                    <a:pt x="24474" y="1522"/>
                  </a:cubicBezTo>
                  <a:cubicBezTo>
                    <a:pt x="20270" y="5356"/>
                    <a:pt x="18192" y="9690"/>
                    <a:pt x="15976" y="14702"/>
                  </a:cubicBezTo>
                  <a:cubicBezTo>
                    <a:pt x="15218" y="16419"/>
                    <a:pt x="14321" y="18113"/>
                    <a:pt x="13358" y="19807"/>
                  </a:cubicBezTo>
                  <a:cubicBezTo>
                    <a:pt x="9778" y="26134"/>
                    <a:pt x="5351" y="32399"/>
                    <a:pt x="4276" y="39439"/>
                  </a:cubicBezTo>
                  <a:cubicBezTo>
                    <a:pt x="3928" y="41704"/>
                    <a:pt x="3986" y="44032"/>
                    <a:pt x="3625" y="46301"/>
                  </a:cubicBezTo>
                  <a:cubicBezTo>
                    <a:pt x="3063" y="49788"/>
                    <a:pt x="1525" y="53029"/>
                    <a:pt x="0" y="56217"/>
                  </a:cubicBezTo>
                  <a:lnTo>
                    <a:pt x="0" y="56217"/>
                  </a:lnTo>
                  <a:cubicBezTo>
                    <a:pt x="2898" y="54986"/>
                    <a:pt x="6412" y="54130"/>
                    <a:pt x="9127" y="52650"/>
                  </a:cubicBezTo>
                  <a:cubicBezTo>
                    <a:pt x="12525" y="50786"/>
                    <a:pt x="13947" y="46970"/>
                    <a:pt x="16582" y="44348"/>
                  </a:cubicBezTo>
                  <a:cubicBezTo>
                    <a:pt x="18887" y="42056"/>
                    <a:pt x="21910" y="40826"/>
                    <a:pt x="24077" y="38440"/>
                  </a:cubicBezTo>
                  <a:cubicBezTo>
                    <a:pt x="26691" y="35569"/>
                    <a:pt x="28358" y="31542"/>
                    <a:pt x="29027" y="27758"/>
                  </a:cubicBezTo>
                  <a:cubicBezTo>
                    <a:pt x="29307" y="26152"/>
                    <a:pt x="29424" y="24511"/>
                    <a:pt x="29834" y="22937"/>
                  </a:cubicBezTo>
                  <a:cubicBezTo>
                    <a:pt x="30217" y="21484"/>
                    <a:pt x="30842" y="20106"/>
                    <a:pt x="31470" y="18746"/>
                  </a:cubicBezTo>
                  <a:cubicBezTo>
                    <a:pt x="33387" y="14569"/>
                    <a:pt x="39331" y="5566"/>
                    <a:pt x="33984" y="1647"/>
                  </a:cubicBezTo>
                  <a:cubicBezTo>
                    <a:pt x="32634" y="657"/>
                    <a:pt x="30908" y="340"/>
                    <a:pt x="29249" y="122"/>
                  </a:cubicBezTo>
                  <a:cubicBezTo>
                    <a:pt x="28767" y="57"/>
                    <a:pt x="28276" y="0"/>
                    <a:pt x="27791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0"/>
            <p:cNvSpPr/>
            <p:nvPr/>
          </p:nvSpPr>
          <p:spPr>
            <a:xfrm>
              <a:off x="3381630" y="-158645"/>
              <a:ext cx="1115841" cy="1770295"/>
            </a:xfrm>
            <a:custGeom>
              <a:rect b="b" l="l" r="r" t="t"/>
              <a:pathLst>
                <a:path extrusionOk="0" h="55731" w="35128">
                  <a:moveTo>
                    <a:pt x="31315" y="1"/>
                  </a:moveTo>
                  <a:cubicBezTo>
                    <a:pt x="31297" y="23"/>
                    <a:pt x="31284" y="50"/>
                    <a:pt x="31270" y="72"/>
                  </a:cubicBezTo>
                  <a:lnTo>
                    <a:pt x="31172" y="233"/>
                  </a:lnTo>
                  <a:lnTo>
                    <a:pt x="23240" y="2257"/>
                  </a:lnTo>
                  <a:cubicBezTo>
                    <a:pt x="22924" y="2587"/>
                    <a:pt x="22621" y="2921"/>
                    <a:pt x="22331" y="3256"/>
                  </a:cubicBezTo>
                  <a:cubicBezTo>
                    <a:pt x="26749" y="2128"/>
                    <a:pt x="29233" y="1490"/>
                    <a:pt x="30628" y="1133"/>
                  </a:cubicBezTo>
                  <a:lnTo>
                    <a:pt x="30628" y="1133"/>
                  </a:lnTo>
                  <a:cubicBezTo>
                    <a:pt x="30276" y="1717"/>
                    <a:pt x="29733" y="2614"/>
                    <a:pt x="28889" y="4009"/>
                  </a:cubicBezTo>
                  <a:cubicBezTo>
                    <a:pt x="28844" y="4085"/>
                    <a:pt x="28801" y="4161"/>
                    <a:pt x="28751" y="4236"/>
                  </a:cubicBezTo>
                  <a:lnTo>
                    <a:pt x="19932" y="6493"/>
                  </a:lnTo>
                  <a:cubicBezTo>
                    <a:pt x="19740" y="6792"/>
                    <a:pt x="19548" y="7094"/>
                    <a:pt x="19365" y="7398"/>
                  </a:cubicBezTo>
                  <a:cubicBezTo>
                    <a:pt x="24203" y="6162"/>
                    <a:pt x="26807" y="5499"/>
                    <a:pt x="28208" y="5137"/>
                  </a:cubicBezTo>
                  <a:lnTo>
                    <a:pt x="28208" y="5137"/>
                  </a:lnTo>
                  <a:cubicBezTo>
                    <a:pt x="27641" y="6082"/>
                    <a:pt x="27075" y="7041"/>
                    <a:pt x="26539" y="8022"/>
                  </a:cubicBezTo>
                  <a:cubicBezTo>
                    <a:pt x="26504" y="8084"/>
                    <a:pt x="26469" y="8147"/>
                    <a:pt x="26432" y="8214"/>
                  </a:cubicBezTo>
                  <a:lnTo>
                    <a:pt x="17738" y="10434"/>
                  </a:lnTo>
                  <a:cubicBezTo>
                    <a:pt x="17596" y="10724"/>
                    <a:pt x="17453" y="11019"/>
                    <a:pt x="17314" y="11309"/>
                  </a:cubicBezTo>
                  <a:cubicBezTo>
                    <a:pt x="22148" y="10074"/>
                    <a:pt x="24658" y="9432"/>
                    <a:pt x="25961" y="9101"/>
                  </a:cubicBezTo>
                  <a:lnTo>
                    <a:pt x="25961" y="9101"/>
                  </a:lnTo>
                  <a:cubicBezTo>
                    <a:pt x="25461" y="10064"/>
                    <a:pt x="24992" y="11054"/>
                    <a:pt x="24587" y="12070"/>
                  </a:cubicBezTo>
                  <a:lnTo>
                    <a:pt x="15968" y="14274"/>
                  </a:lnTo>
                  <a:cubicBezTo>
                    <a:pt x="15843" y="14568"/>
                    <a:pt x="15709" y="14853"/>
                    <a:pt x="15575" y="15138"/>
                  </a:cubicBezTo>
                  <a:cubicBezTo>
                    <a:pt x="20592" y="13859"/>
                    <a:pt x="23049" y="13230"/>
                    <a:pt x="24257" y="12922"/>
                  </a:cubicBezTo>
                  <a:lnTo>
                    <a:pt x="24257" y="12922"/>
                  </a:lnTo>
                  <a:cubicBezTo>
                    <a:pt x="23901" y="13877"/>
                    <a:pt x="23592" y="14836"/>
                    <a:pt x="23298" y="15789"/>
                  </a:cubicBezTo>
                  <a:lnTo>
                    <a:pt x="14029" y="18157"/>
                  </a:lnTo>
                  <a:cubicBezTo>
                    <a:pt x="13868" y="18456"/>
                    <a:pt x="13702" y="18750"/>
                    <a:pt x="13538" y="19049"/>
                  </a:cubicBezTo>
                  <a:cubicBezTo>
                    <a:pt x="19240" y="17591"/>
                    <a:pt x="21853" y="16922"/>
                    <a:pt x="23049" y="16614"/>
                  </a:cubicBezTo>
                  <a:lnTo>
                    <a:pt x="23049" y="16614"/>
                  </a:lnTo>
                  <a:cubicBezTo>
                    <a:pt x="23035" y="16649"/>
                    <a:pt x="23026" y="16686"/>
                    <a:pt x="23018" y="16717"/>
                  </a:cubicBezTo>
                  <a:cubicBezTo>
                    <a:pt x="22741" y="17639"/>
                    <a:pt x="22473" y="18554"/>
                    <a:pt x="22183" y="19458"/>
                  </a:cubicBezTo>
                  <a:lnTo>
                    <a:pt x="11750" y="22125"/>
                  </a:lnTo>
                  <a:cubicBezTo>
                    <a:pt x="11572" y="22424"/>
                    <a:pt x="11397" y="22722"/>
                    <a:pt x="11220" y="23030"/>
                  </a:cubicBezTo>
                  <a:cubicBezTo>
                    <a:pt x="17841" y="21336"/>
                    <a:pt x="20685" y="20605"/>
                    <a:pt x="21911" y="20293"/>
                  </a:cubicBezTo>
                  <a:lnTo>
                    <a:pt x="21911" y="20293"/>
                  </a:lnTo>
                  <a:cubicBezTo>
                    <a:pt x="21577" y="21283"/>
                    <a:pt x="21211" y="22255"/>
                    <a:pt x="20788" y="23199"/>
                  </a:cubicBezTo>
                  <a:lnTo>
                    <a:pt x="9414" y="26111"/>
                  </a:lnTo>
                  <a:cubicBezTo>
                    <a:pt x="9244" y="26406"/>
                    <a:pt x="9080" y="26704"/>
                    <a:pt x="8909" y="27003"/>
                  </a:cubicBezTo>
                  <a:cubicBezTo>
                    <a:pt x="16120" y="25162"/>
                    <a:pt x="19120" y="24395"/>
                    <a:pt x="20374" y="24074"/>
                  </a:cubicBezTo>
                  <a:lnTo>
                    <a:pt x="20374" y="24074"/>
                  </a:lnTo>
                  <a:cubicBezTo>
                    <a:pt x="20191" y="24434"/>
                    <a:pt x="20003" y="24792"/>
                    <a:pt x="19798" y="25144"/>
                  </a:cubicBezTo>
                  <a:cubicBezTo>
                    <a:pt x="19419" y="25821"/>
                    <a:pt x="19013" y="26486"/>
                    <a:pt x="18594" y="27146"/>
                  </a:cubicBezTo>
                  <a:lnTo>
                    <a:pt x="7309" y="30035"/>
                  </a:lnTo>
                  <a:cubicBezTo>
                    <a:pt x="7166" y="30325"/>
                    <a:pt x="7024" y="30614"/>
                    <a:pt x="6886" y="30908"/>
                  </a:cubicBezTo>
                  <a:cubicBezTo>
                    <a:pt x="13885" y="29116"/>
                    <a:pt x="16793" y="28372"/>
                    <a:pt x="18001" y="28064"/>
                  </a:cubicBezTo>
                  <a:lnTo>
                    <a:pt x="18001" y="28064"/>
                  </a:lnTo>
                  <a:cubicBezTo>
                    <a:pt x="17310" y="29112"/>
                    <a:pt x="16597" y="30155"/>
                    <a:pt x="15906" y="31221"/>
                  </a:cubicBezTo>
                  <a:lnTo>
                    <a:pt x="5655" y="33843"/>
                  </a:lnTo>
                  <a:cubicBezTo>
                    <a:pt x="5553" y="34124"/>
                    <a:pt x="5450" y="34405"/>
                    <a:pt x="5356" y="34681"/>
                  </a:cubicBezTo>
                  <a:cubicBezTo>
                    <a:pt x="11745" y="33049"/>
                    <a:pt x="14301" y="32398"/>
                    <a:pt x="15322" y="32135"/>
                  </a:cubicBezTo>
                  <a:lnTo>
                    <a:pt x="15322" y="32135"/>
                  </a:lnTo>
                  <a:cubicBezTo>
                    <a:pt x="15170" y="32385"/>
                    <a:pt x="15013" y="32635"/>
                    <a:pt x="14867" y="32884"/>
                  </a:cubicBezTo>
                  <a:cubicBezTo>
                    <a:pt x="14408" y="33633"/>
                    <a:pt x="13988" y="34409"/>
                    <a:pt x="13601" y="35199"/>
                  </a:cubicBezTo>
                  <a:lnTo>
                    <a:pt x="4563" y="37508"/>
                  </a:lnTo>
                  <a:cubicBezTo>
                    <a:pt x="4505" y="37775"/>
                    <a:pt x="4456" y="38043"/>
                    <a:pt x="4402" y="38315"/>
                  </a:cubicBezTo>
                  <a:cubicBezTo>
                    <a:pt x="10208" y="36830"/>
                    <a:pt x="12374" y="36277"/>
                    <a:pt x="13186" y="36067"/>
                  </a:cubicBezTo>
                  <a:lnTo>
                    <a:pt x="13186" y="36067"/>
                  </a:lnTo>
                  <a:cubicBezTo>
                    <a:pt x="13039" y="36388"/>
                    <a:pt x="12896" y="36710"/>
                    <a:pt x="12758" y="37026"/>
                  </a:cubicBezTo>
                  <a:cubicBezTo>
                    <a:pt x="12468" y="37695"/>
                    <a:pt x="12187" y="38355"/>
                    <a:pt x="11902" y="39020"/>
                  </a:cubicBezTo>
                  <a:lnTo>
                    <a:pt x="4067" y="41021"/>
                  </a:lnTo>
                  <a:cubicBezTo>
                    <a:pt x="4050" y="41276"/>
                    <a:pt x="4032" y="41543"/>
                    <a:pt x="4014" y="41802"/>
                  </a:cubicBezTo>
                  <a:cubicBezTo>
                    <a:pt x="9012" y="40522"/>
                    <a:pt x="10854" y="40049"/>
                    <a:pt x="11531" y="39880"/>
                  </a:cubicBezTo>
                  <a:lnTo>
                    <a:pt x="11531" y="39880"/>
                  </a:lnTo>
                  <a:cubicBezTo>
                    <a:pt x="11331" y="40335"/>
                    <a:pt x="11130" y="40790"/>
                    <a:pt x="10920" y="41240"/>
                  </a:cubicBezTo>
                  <a:cubicBezTo>
                    <a:pt x="10679" y="41780"/>
                    <a:pt x="10426" y="42315"/>
                    <a:pt x="10167" y="42845"/>
                  </a:cubicBezTo>
                  <a:lnTo>
                    <a:pt x="3814" y="44468"/>
                  </a:lnTo>
                  <a:cubicBezTo>
                    <a:pt x="3791" y="44731"/>
                    <a:pt x="3760" y="44998"/>
                    <a:pt x="3724" y="45257"/>
                  </a:cubicBezTo>
                  <a:lnTo>
                    <a:pt x="3724" y="45257"/>
                  </a:lnTo>
                  <a:cubicBezTo>
                    <a:pt x="7697" y="44245"/>
                    <a:pt x="9173" y="43866"/>
                    <a:pt x="9726" y="43723"/>
                  </a:cubicBezTo>
                  <a:lnTo>
                    <a:pt x="9726" y="43723"/>
                  </a:lnTo>
                  <a:cubicBezTo>
                    <a:pt x="9191" y="44766"/>
                    <a:pt x="8625" y="45788"/>
                    <a:pt x="8010" y="46787"/>
                  </a:cubicBezTo>
                  <a:lnTo>
                    <a:pt x="3158" y="48026"/>
                  </a:lnTo>
                  <a:cubicBezTo>
                    <a:pt x="3082" y="48303"/>
                    <a:pt x="3001" y="48579"/>
                    <a:pt x="2917" y="48851"/>
                  </a:cubicBezTo>
                  <a:cubicBezTo>
                    <a:pt x="5869" y="48098"/>
                    <a:pt x="7001" y="47808"/>
                    <a:pt x="7434" y="47701"/>
                  </a:cubicBezTo>
                  <a:lnTo>
                    <a:pt x="7434" y="47701"/>
                  </a:lnTo>
                  <a:cubicBezTo>
                    <a:pt x="7100" y="48205"/>
                    <a:pt x="6756" y="48704"/>
                    <a:pt x="6399" y="49194"/>
                  </a:cubicBezTo>
                  <a:cubicBezTo>
                    <a:pt x="5967" y="49791"/>
                    <a:pt x="5512" y="50367"/>
                    <a:pt x="5044" y="50933"/>
                  </a:cubicBezTo>
                  <a:lnTo>
                    <a:pt x="1843" y="51744"/>
                  </a:lnTo>
                  <a:cubicBezTo>
                    <a:pt x="1723" y="52034"/>
                    <a:pt x="1602" y="52320"/>
                    <a:pt x="1477" y="52610"/>
                  </a:cubicBezTo>
                  <a:cubicBezTo>
                    <a:pt x="3203" y="52168"/>
                    <a:pt x="3902" y="51985"/>
                    <a:pt x="4184" y="51915"/>
                  </a:cubicBezTo>
                  <a:lnTo>
                    <a:pt x="4184" y="51915"/>
                  </a:lnTo>
                  <a:cubicBezTo>
                    <a:pt x="2913" y="53310"/>
                    <a:pt x="1517" y="54594"/>
                    <a:pt x="1" y="55731"/>
                  </a:cubicBezTo>
                  <a:cubicBezTo>
                    <a:pt x="509" y="55374"/>
                    <a:pt x="1005" y="55000"/>
                    <a:pt x="1486" y="54611"/>
                  </a:cubicBezTo>
                  <a:lnTo>
                    <a:pt x="1616" y="55111"/>
                  </a:lnTo>
                  <a:cubicBezTo>
                    <a:pt x="1847" y="55026"/>
                    <a:pt x="2079" y="54942"/>
                    <a:pt x="2316" y="54862"/>
                  </a:cubicBezTo>
                  <a:cubicBezTo>
                    <a:pt x="2172" y="54308"/>
                    <a:pt x="2133" y="54144"/>
                    <a:pt x="2119" y="54090"/>
                  </a:cubicBezTo>
                  <a:cubicBezTo>
                    <a:pt x="2855" y="53461"/>
                    <a:pt x="3563" y="52797"/>
                    <a:pt x="4242" y="52102"/>
                  </a:cubicBezTo>
                  <a:lnTo>
                    <a:pt x="4723" y="54023"/>
                  </a:lnTo>
                  <a:cubicBezTo>
                    <a:pt x="4960" y="53938"/>
                    <a:pt x="5191" y="53858"/>
                    <a:pt x="5423" y="53773"/>
                  </a:cubicBezTo>
                  <a:cubicBezTo>
                    <a:pt x="5022" y="52182"/>
                    <a:pt x="4884" y="51647"/>
                    <a:pt x="4839" y="51468"/>
                  </a:cubicBezTo>
                  <a:cubicBezTo>
                    <a:pt x="5463" y="50791"/>
                    <a:pt x="6057" y="50086"/>
                    <a:pt x="6618" y="49363"/>
                  </a:cubicBezTo>
                  <a:cubicBezTo>
                    <a:pt x="6699" y="49261"/>
                    <a:pt x="6774" y="49159"/>
                    <a:pt x="6854" y="49056"/>
                  </a:cubicBezTo>
                  <a:lnTo>
                    <a:pt x="7804" y="52824"/>
                  </a:lnTo>
                  <a:cubicBezTo>
                    <a:pt x="8036" y="52726"/>
                    <a:pt x="8263" y="52619"/>
                    <a:pt x="8486" y="52507"/>
                  </a:cubicBezTo>
                  <a:cubicBezTo>
                    <a:pt x="7759" y="49627"/>
                    <a:pt x="7510" y="48633"/>
                    <a:pt x="7421" y="48289"/>
                  </a:cubicBezTo>
                  <a:cubicBezTo>
                    <a:pt x="8094" y="47348"/>
                    <a:pt x="8722" y="46381"/>
                    <a:pt x="9311" y="45391"/>
                  </a:cubicBezTo>
                  <a:lnTo>
                    <a:pt x="10743" y="51049"/>
                  </a:lnTo>
                  <a:cubicBezTo>
                    <a:pt x="10952" y="50862"/>
                    <a:pt x="11157" y="50670"/>
                    <a:pt x="11358" y="50470"/>
                  </a:cubicBezTo>
                  <a:cubicBezTo>
                    <a:pt x="10341" y="46447"/>
                    <a:pt x="9975" y="44994"/>
                    <a:pt x="9842" y="44472"/>
                  </a:cubicBezTo>
                  <a:cubicBezTo>
                    <a:pt x="10399" y="43492"/>
                    <a:pt x="10920" y="42492"/>
                    <a:pt x="11416" y="41481"/>
                  </a:cubicBezTo>
                  <a:cubicBezTo>
                    <a:pt x="11482" y="41352"/>
                    <a:pt x="11545" y="41222"/>
                    <a:pt x="11607" y="41093"/>
                  </a:cubicBezTo>
                  <a:lnTo>
                    <a:pt x="13360" y="48022"/>
                  </a:lnTo>
                  <a:cubicBezTo>
                    <a:pt x="13547" y="47763"/>
                    <a:pt x="13739" y="47500"/>
                    <a:pt x="13922" y="47237"/>
                  </a:cubicBezTo>
                  <a:cubicBezTo>
                    <a:pt x="12739" y="42542"/>
                    <a:pt x="12285" y="40736"/>
                    <a:pt x="12107" y="40045"/>
                  </a:cubicBezTo>
                  <a:cubicBezTo>
                    <a:pt x="12539" y="39131"/>
                    <a:pt x="12953" y="38222"/>
                    <a:pt x="13381" y="37312"/>
                  </a:cubicBezTo>
                  <a:cubicBezTo>
                    <a:pt x="13521" y="37008"/>
                    <a:pt x="13663" y="36714"/>
                    <a:pt x="13809" y="36420"/>
                  </a:cubicBezTo>
                  <a:lnTo>
                    <a:pt x="15888" y="44633"/>
                  </a:lnTo>
                  <a:cubicBezTo>
                    <a:pt x="16079" y="44410"/>
                    <a:pt x="16280" y="44192"/>
                    <a:pt x="16490" y="43982"/>
                  </a:cubicBezTo>
                  <a:cubicBezTo>
                    <a:pt x="15081" y="38422"/>
                    <a:pt x="14537" y="36269"/>
                    <a:pt x="14327" y="35435"/>
                  </a:cubicBezTo>
                  <a:cubicBezTo>
                    <a:pt x="14719" y="34721"/>
                    <a:pt x="15143" y="34026"/>
                    <a:pt x="15598" y="33348"/>
                  </a:cubicBezTo>
                  <a:cubicBezTo>
                    <a:pt x="15795" y="33054"/>
                    <a:pt x="15995" y="32760"/>
                    <a:pt x="16196" y="32470"/>
                  </a:cubicBezTo>
                  <a:lnTo>
                    <a:pt x="18643" y="42158"/>
                  </a:lnTo>
                  <a:cubicBezTo>
                    <a:pt x="18857" y="42007"/>
                    <a:pt x="19080" y="41850"/>
                    <a:pt x="19294" y="41699"/>
                  </a:cubicBezTo>
                  <a:cubicBezTo>
                    <a:pt x="17640" y="35145"/>
                    <a:pt x="17007" y="32630"/>
                    <a:pt x="16762" y="31667"/>
                  </a:cubicBezTo>
                  <a:cubicBezTo>
                    <a:pt x="17400" y="30784"/>
                    <a:pt x="18059" y="29906"/>
                    <a:pt x="18711" y="29014"/>
                  </a:cubicBezTo>
                  <a:lnTo>
                    <a:pt x="21528" y="40165"/>
                  </a:lnTo>
                  <a:cubicBezTo>
                    <a:pt x="21742" y="40014"/>
                    <a:pt x="21956" y="39849"/>
                    <a:pt x="22170" y="39693"/>
                  </a:cubicBezTo>
                  <a:cubicBezTo>
                    <a:pt x="20293" y="32264"/>
                    <a:pt x="19561" y="29362"/>
                    <a:pt x="19277" y="28229"/>
                  </a:cubicBezTo>
                  <a:cubicBezTo>
                    <a:pt x="19838" y="27440"/>
                    <a:pt x="20391" y="26638"/>
                    <a:pt x="20909" y="25799"/>
                  </a:cubicBezTo>
                  <a:cubicBezTo>
                    <a:pt x="20997" y="25661"/>
                    <a:pt x="21086" y="25514"/>
                    <a:pt x="21172" y="25371"/>
                  </a:cubicBezTo>
                  <a:lnTo>
                    <a:pt x="24292" y="37736"/>
                  </a:lnTo>
                  <a:cubicBezTo>
                    <a:pt x="24493" y="37504"/>
                    <a:pt x="24689" y="37267"/>
                    <a:pt x="24881" y="37026"/>
                  </a:cubicBezTo>
                  <a:cubicBezTo>
                    <a:pt x="22884" y="29112"/>
                    <a:pt x="22049" y="25817"/>
                    <a:pt x="21707" y="24444"/>
                  </a:cubicBezTo>
                  <a:cubicBezTo>
                    <a:pt x="22206" y="23521"/>
                    <a:pt x="22652" y="22567"/>
                    <a:pt x="23044" y="21604"/>
                  </a:cubicBezTo>
                  <a:cubicBezTo>
                    <a:pt x="23160" y="21318"/>
                    <a:pt x="23276" y="21028"/>
                    <a:pt x="23387" y="20743"/>
                  </a:cubicBezTo>
                  <a:lnTo>
                    <a:pt x="26758" y="34079"/>
                  </a:lnTo>
                  <a:cubicBezTo>
                    <a:pt x="26932" y="33740"/>
                    <a:pt x="27101" y="33392"/>
                    <a:pt x="27257" y="33044"/>
                  </a:cubicBezTo>
                  <a:cubicBezTo>
                    <a:pt x="25202" y="24903"/>
                    <a:pt x="24270" y="21197"/>
                    <a:pt x="23842" y="19512"/>
                  </a:cubicBezTo>
                  <a:cubicBezTo>
                    <a:pt x="24119" y="18754"/>
                    <a:pt x="24377" y="17997"/>
                    <a:pt x="24640" y="17243"/>
                  </a:cubicBezTo>
                  <a:cubicBezTo>
                    <a:pt x="24881" y="16556"/>
                    <a:pt x="25126" y="15879"/>
                    <a:pt x="25376" y="15205"/>
                  </a:cubicBezTo>
                  <a:lnTo>
                    <a:pt x="28764" y="28630"/>
                  </a:lnTo>
                  <a:cubicBezTo>
                    <a:pt x="28871" y="28175"/>
                    <a:pt x="28965" y="27725"/>
                    <a:pt x="29046" y="27276"/>
                  </a:cubicBezTo>
                  <a:cubicBezTo>
                    <a:pt x="29064" y="27163"/>
                    <a:pt x="29081" y="27052"/>
                    <a:pt x="29103" y="26936"/>
                  </a:cubicBezTo>
                  <a:cubicBezTo>
                    <a:pt x="27173" y="19303"/>
                    <a:pt x="26268" y="15713"/>
                    <a:pt x="25840" y="14023"/>
                  </a:cubicBezTo>
                  <a:cubicBezTo>
                    <a:pt x="25978" y="13685"/>
                    <a:pt x="26121" y="13350"/>
                    <a:pt x="26268" y="13025"/>
                  </a:cubicBezTo>
                  <a:cubicBezTo>
                    <a:pt x="26656" y="12155"/>
                    <a:pt x="27093" y="11309"/>
                    <a:pt x="27566" y="10475"/>
                  </a:cubicBezTo>
                  <a:lnTo>
                    <a:pt x="30258" y="21153"/>
                  </a:lnTo>
                  <a:cubicBezTo>
                    <a:pt x="30406" y="20756"/>
                    <a:pt x="30557" y="20364"/>
                    <a:pt x="30727" y="19972"/>
                  </a:cubicBezTo>
                  <a:cubicBezTo>
                    <a:pt x="29179" y="13846"/>
                    <a:pt x="28443" y="10938"/>
                    <a:pt x="28095" y="9556"/>
                  </a:cubicBezTo>
                  <a:cubicBezTo>
                    <a:pt x="28190" y="9399"/>
                    <a:pt x="28283" y="9239"/>
                    <a:pt x="28381" y="9084"/>
                  </a:cubicBezTo>
                  <a:cubicBezTo>
                    <a:pt x="28889" y="8249"/>
                    <a:pt x="29424" y="7425"/>
                    <a:pt x="29968" y="6604"/>
                  </a:cubicBezTo>
                  <a:lnTo>
                    <a:pt x="32435" y="16360"/>
                  </a:lnTo>
                  <a:cubicBezTo>
                    <a:pt x="32595" y="16044"/>
                    <a:pt x="32773" y="15705"/>
                    <a:pt x="32947" y="15365"/>
                  </a:cubicBezTo>
                  <a:cubicBezTo>
                    <a:pt x="31569" y="9908"/>
                    <a:pt x="30873" y="7158"/>
                    <a:pt x="30526" y="5771"/>
                  </a:cubicBezTo>
                  <a:cubicBezTo>
                    <a:pt x="30637" y="5601"/>
                    <a:pt x="30749" y="5432"/>
                    <a:pt x="30865" y="5267"/>
                  </a:cubicBezTo>
                  <a:lnTo>
                    <a:pt x="32425" y="2925"/>
                  </a:lnTo>
                  <a:lnTo>
                    <a:pt x="34659" y="11772"/>
                  </a:lnTo>
                  <a:cubicBezTo>
                    <a:pt x="34820" y="11385"/>
                    <a:pt x="34980" y="10992"/>
                    <a:pt x="35127" y="10599"/>
                  </a:cubicBezTo>
                  <a:cubicBezTo>
                    <a:pt x="33964" y="5985"/>
                    <a:pt x="33326" y="3466"/>
                    <a:pt x="32978" y="2092"/>
                  </a:cubicBezTo>
                  <a:cubicBezTo>
                    <a:pt x="33116" y="1887"/>
                    <a:pt x="33264" y="1668"/>
                    <a:pt x="33415" y="1437"/>
                  </a:cubicBezTo>
                  <a:lnTo>
                    <a:pt x="33723" y="982"/>
                  </a:lnTo>
                  <a:cubicBezTo>
                    <a:pt x="32991" y="509"/>
                    <a:pt x="32171" y="206"/>
                    <a:pt x="31315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0"/>
            <p:cNvSpPr/>
            <p:nvPr/>
          </p:nvSpPr>
          <p:spPr>
            <a:xfrm>
              <a:off x="6486785" y="-320139"/>
              <a:ext cx="637396" cy="1386542"/>
            </a:xfrm>
            <a:custGeom>
              <a:rect b="b" l="l" r="r" t="t"/>
              <a:pathLst>
                <a:path extrusionOk="0" h="43650" w="20066">
                  <a:moveTo>
                    <a:pt x="12391" y="0"/>
                  </a:moveTo>
                  <a:cubicBezTo>
                    <a:pt x="5770" y="0"/>
                    <a:pt x="6178" y="7614"/>
                    <a:pt x="4281" y="12575"/>
                  </a:cubicBezTo>
                  <a:cubicBezTo>
                    <a:pt x="3666" y="14176"/>
                    <a:pt x="2761" y="15652"/>
                    <a:pt x="2038" y="17208"/>
                  </a:cubicBezTo>
                  <a:cubicBezTo>
                    <a:pt x="1937" y="17432"/>
                    <a:pt x="1838" y="17654"/>
                    <a:pt x="1744" y="17872"/>
                  </a:cubicBezTo>
                  <a:cubicBezTo>
                    <a:pt x="171" y="21649"/>
                    <a:pt x="85" y="25849"/>
                    <a:pt x="23" y="29938"/>
                  </a:cubicBezTo>
                  <a:cubicBezTo>
                    <a:pt x="1" y="31391"/>
                    <a:pt x="2793" y="43501"/>
                    <a:pt x="2645" y="43649"/>
                  </a:cubicBezTo>
                  <a:cubicBezTo>
                    <a:pt x="7977" y="38289"/>
                    <a:pt x="10426" y="32132"/>
                    <a:pt x="13645" y="25291"/>
                  </a:cubicBezTo>
                  <a:cubicBezTo>
                    <a:pt x="14336" y="23820"/>
                    <a:pt x="15032" y="22344"/>
                    <a:pt x="15451" y="20776"/>
                  </a:cubicBezTo>
                  <a:cubicBezTo>
                    <a:pt x="16030" y="18591"/>
                    <a:pt x="16062" y="16286"/>
                    <a:pt x="16637" y="14096"/>
                  </a:cubicBezTo>
                  <a:cubicBezTo>
                    <a:pt x="17604" y="10422"/>
                    <a:pt x="20065" y="6534"/>
                    <a:pt x="18336" y="3146"/>
                  </a:cubicBezTo>
                  <a:cubicBezTo>
                    <a:pt x="17435" y="1393"/>
                    <a:pt x="15522" y="305"/>
                    <a:pt x="13569" y="74"/>
                  </a:cubicBezTo>
                  <a:cubicBezTo>
                    <a:pt x="13153" y="24"/>
                    <a:pt x="12761" y="0"/>
                    <a:pt x="12391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0"/>
            <p:cNvSpPr/>
            <p:nvPr/>
          </p:nvSpPr>
          <p:spPr>
            <a:xfrm>
              <a:off x="6487389" y="-318804"/>
              <a:ext cx="563162" cy="1377807"/>
            </a:xfrm>
            <a:custGeom>
              <a:rect b="b" l="l" r="r" t="t"/>
              <a:pathLst>
                <a:path extrusionOk="0" h="43375" w="17729">
                  <a:moveTo>
                    <a:pt x="13265" y="0"/>
                  </a:moveTo>
                  <a:cubicBezTo>
                    <a:pt x="13207" y="236"/>
                    <a:pt x="13148" y="472"/>
                    <a:pt x="13082" y="709"/>
                  </a:cubicBezTo>
                  <a:cubicBezTo>
                    <a:pt x="13037" y="869"/>
                    <a:pt x="12993" y="1030"/>
                    <a:pt x="12944" y="1190"/>
                  </a:cubicBezTo>
                  <a:cubicBezTo>
                    <a:pt x="11816" y="1793"/>
                    <a:pt x="9854" y="2836"/>
                    <a:pt x="6452" y="4646"/>
                  </a:cubicBezTo>
                  <a:cubicBezTo>
                    <a:pt x="6336" y="4963"/>
                    <a:pt x="6225" y="5297"/>
                    <a:pt x="6126" y="5636"/>
                  </a:cubicBezTo>
                  <a:lnTo>
                    <a:pt x="12623" y="2180"/>
                  </a:lnTo>
                  <a:lnTo>
                    <a:pt x="12623" y="2180"/>
                  </a:lnTo>
                  <a:cubicBezTo>
                    <a:pt x="12463" y="2644"/>
                    <a:pt x="12284" y="3098"/>
                    <a:pt x="12084" y="3559"/>
                  </a:cubicBezTo>
                  <a:cubicBezTo>
                    <a:pt x="11771" y="4298"/>
                    <a:pt x="11419" y="5047"/>
                    <a:pt x="11067" y="5814"/>
                  </a:cubicBezTo>
                  <a:cubicBezTo>
                    <a:pt x="10006" y="6376"/>
                    <a:pt x="8240" y="7317"/>
                    <a:pt x="5306" y="8877"/>
                  </a:cubicBezTo>
                  <a:cubicBezTo>
                    <a:pt x="5230" y="9194"/>
                    <a:pt x="5155" y="9506"/>
                    <a:pt x="5079" y="9813"/>
                  </a:cubicBezTo>
                  <a:lnTo>
                    <a:pt x="10590" y="6884"/>
                  </a:lnTo>
                  <a:lnTo>
                    <a:pt x="10590" y="6884"/>
                  </a:lnTo>
                  <a:cubicBezTo>
                    <a:pt x="10224" y="7732"/>
                    <a:pt x="9885" y="8615"/>
                    <a:pt x="9627" y="9541"/>
                  </a:cubicBezTo>
                  <a:cubicBezTo>
                    <a:pt x="9555" y="9792"/>
                    <a:pt x="9493" y="10046"/>
                    <a:pt x="9439" y="10300"/>
                  </a:cubicBezTo>
                  <a:cubicBezTo>
                    <a:pt x="8552" y="10772"/>
                    <a:pt x="6933" y="11632"/>
                    <a:pt x="3991" y="13194"/>
                  </a:cubicBezTo>
                  <a:cubicBezTo>
                    <a:pt x="3830" y="13564"/>
                    <a:pt x="3657" y="13929"/>
                    <a:pt x="3478" y="14286"/>
                  </a:cubicBezTo>
                  <a:lnTo>
                    <a:pt x="9279" y="11204"/>
                  </a:lnTo>
                  <a:lnTo>
                    <a:pt x="9279" y="11204"/>
                  </a:lnTo>
                  <a:cubicBezTo>
                    <a:pt x="9199" y="11762"/>
                    <a:pt x="9149" y="12315"/>
                    <a:pt x="9127" y="12855"/>
                  </a:cubicBezTo>
                  <a:cubicBezTo>
                    <a:pt x="9109" y="13278"/>
                    <a:pt x="9096" y="13692"/>
                    <a:pt x="9092" y="14108"/>
                  </a:cubicBezTo>
                  <a:cubicBezTo>
                    <a:pt x="8160" y="14607"/>
                    <a:pt x="6113" y="15690"/>
                    <a:pt x="1628" y="18076"/>
                  </a:cubicBezTo>
                  <a:cubicBezTo>
                    <a:pt x="1494" y="18410"/>
                    <a:pt x="1369" y="18749"/>
                    <a:pt x="1262" y="19092"/>
                  </a:cubicBezTo>
                  <a:cubicBezTo>
                    <a:pt x="1262" y="19092"/>
                    <a:pt x="1262" y="19088"/>
                    <a:pt x="9087" y="14933"/>
                  </a:cubicBezTo>
                  <a:lnTo>
                    <a:pt x="9087" y="14933"/>
                  </a:lnTo>
                  <a:cubicBezTo>
                    <a:pt x="9078" y="15909"/>
                    <a:pt x="9069" y="16863"/>
                    <a:pt x="8967" y="17799"/>
                  </a:cubicBezTo>
                  <a:cubicBezTo>
                    <a:pt x="8026" y="18299"/>
                    <a:pt x="5797" y="19485"/>
                    <a:pt x="494" y="22302"/>
                  </a:cubicBezTo>
                  <a:cubicBezTo>
                    <a:pt x="446" y="22597"/>
                    <a:pt x="401" y="22891"/>
                    <a:pt x="366" y="23190"/>
                  </a:cubicBezTo>
                  <a:lnTo>
                    <a:pt x="8837" y="18682"/>
                  </a:lnTo>
                  <a:lnTo>
                    <a:pt x="8837" y="18682"/>
                  </a:lnTo>
                  <a:cubicBezTo>
                    <a:pt x="8810" y="18825"/>
                    <a:pt x="8779" y="18963"/>
                    <a:pt x="8748" y="19102"/>
                  </a:cubicBezTo>
                  <a:cubicBezTo>
                    <a:pt x="8543" y="20042"/>
                    <a:pt x="8289" y="20987"/>
                    <a:pt x="8017" y="21928"/>
                  </a:cubicBezTo>
                  <a:cubicBezTo>
                    <a:pt x="7121" y="22405"/>
                    <a:pt x="5025" y="23520"/>
                    <a:pt x="107" y="26128"/>
                  </a:cubicBezTo>
                  <a:cubicBezTo>
                    <a:pt x="99" y="26405"/>
                    <a:pt x="80" y="26686"/>
                    <a:pt x="72" y="26967"/>
                  </a:cubicBezTo>
                  <a:lnTo>
                    <a:pt x="7727" y="22901"/>
                  </a:lnTo>
                  <a:lnTo>
                    <a:pt x="7727" y="22901"/>
                  </a:lnTo>
                  <a:cubicBezTo>
                    <a:pt x="7495" y="23650"/>
                    <a:pt x="7254" y="24399"/>
                    <a:pt x="7018" y="25148"/>
                  </a:cubicBezTo>
                  <a:cubicBezTo>
                    <a:pt x="6884" y="25549"/>
                    <a:pt x="6764" y="25924"/>
                    <a:pt x="6648" y="26276"/>
                  </a:cubicBezTo>
                  <a:cubicBezTo>
                    <a:pt x="5904" y="26673"/>
                    <a:pt x="4142" y="27609"/>
                    <a:pt x="4" y="29807"/>
                  </a:cubicBezTo>
                  <a:cubicBezTo>
                    <a:pt x="4" y="29838"/>
                    <a:pt x="0" y="29865"/>
                    <a:pt x="4" y="29896"/>
                  </a:cubicBezTo>
                  <a:cubicBezTo>
                    <a:pt x="0" y="30034"/>
                    <a:pt x="23" y="30275"/>
                    <a:pt x="72" y="30591"/>
                  </a:cubicBezTo>
                  <a:lnTo>
                    <a:pt x="6327" y="27266"/>
                  </a:lnTo>
                  <a:lnTo>
                    <a:pt x="6327" y="27266"/>
                  </a:lnTo>
                  <a:cubicBezTo>
                    <a:pt x="5707" y="29174"/>
                    <a:pt x="5386" y="30155"/>
                    <a:pt x="5225" y="30659"/>
                  </a:cubicBezTo>
                  <a:cubicBezTo>
                    <a:pt x="4682" y="30943"/>
                    <a:pt x="3429" y="31612"/>
                    <a:pt x="527" y="33151"/>
                  </a:cubicBezTo>
                  <a:cubicBezTo>
                    <a:pt x="575" y="33396"/>
                    <a:pt x="624" y="33641"/>
                    <a:pt x="673" y="33891"/>
                  </a:cubicBezTo>
                  <a:lnTo>
                    <a:pt x="4909" y="31643"/>
                  </a:lnTo>
                  <a:lnTo>
                    <a:pt x="4909" y="31643"/>
                  </a:lnTo>
                  <a:cubicBezTo>
                    <a:pt x="4561" y="32750"/>
                    <a:pt x="4223" y="33860"/>
                    <a:pt x="3910" y="34975"/>
                  </a:cubicBezTo>
                  <a:cubicBezTo>
                    <a:pt x="3576" y="35153"/>
                    <a:pt x="2836" y="35549"/>
                    <a:pt x="1190" y="36419"/>
                  </a:cubicBezTo>
                  <a:cubicBezTo>
                    <a:pt x="1239" y="36669"/>
                    <a:pt x="1293" y="36914"/>
                    <a:pt x="1346" y="37160"/>
                  </a:cubicBezTo>
                  <a:lnTo>
                    <a:pt x="3651" y="35933"/>
                  </a:lnTo>
                  <a:lnTo>
                    <a:pt x="3651" y="35933"/>
                  </a:lnTo>
                  <a:cubicBezTo>
                    <a:pt x="3531" y="36388"/>
                    <a:pt x="3416" y="36847"/>
                    <a:pt x="3304" y="37306"/>
                  </a:cubicBezTo>
                  <a:cubicBezTo>
                    <a:pt x="3161" y="37913"/>
                    <a:pt x="3027" y="38519"/>
                    <a:pt x="2912" y="39130"/>
                  </a:cubicBezTo>
                  <a:cubicBezTo>
                    <a:pt x="2764" y="39210"/>
                    <a:pt x="2470" y="39366"/>
                    <a:pt x="1877" y="39683"/>
                  </a:cubicBezTo>
                  <a:cubicBezTo>
                    <a:pt x="1931" y="39937"/>
                    <a:pt x="1984" y="40183"/>
                    <a:pt x="2029" y="40418"/>
                  </a:cubicBezTo>
                  <a:lnTo>
                    <a:pt x="2751" y="40035"/>
                  </a:lnTo>
                  <a:lnTo>
                    <a:pt x="2751" y="40035"/>
                  </a:lnTo>
                  <a:cubicBezTo>
                    <a:pt x="2733" y="40169"/>
                    <a:pt x="2711" y="40298"/>
                    <a:pt x="2694" y="40432"/>
                  </a:cubicBezTo>
                  <a:cubicBezTo>
                    <a:pt x="2573" y="41354"/>
                    <a:pt x="2497" y="42296"/>
                    <a:pt x="2568" y="43223"/>
                  </a:cubicBezTo>
                  <a:cubicBezTo>
                    <a:pt x="2577" y="43276"/>
                    <a:pt x="2587" y="43330"/>
                    <a:pt x="2595" y="43375"/>
                  </a:cubicBezTo>
                  <a:cubicBezTo>
                    <a:pt x="2550" y="42554"/>
                    <a:pt x="2630" y="41734"/>
                    <a:pt x="2760" y="40922"/>
                  </a:cubicBezTo>
                  <a:cubicBezTo>
                    <a:pt x="2818" y="41052"/>
                    <a:pt x="3001" y="41444"/>
                    <a:pt x="3554" y="42634"/>
                  </a:cubicBezTo>
                  <a:cubicBezTo>
                    <a:pt x="3737" y="42439"/>
                    <a:pt x="3910" y="42247"/>
                    <a:pt x="4079" y="42046"/>
                  </a:cubicBezTo>
                  <a:lnTo>
                    <a:pt x="2988" y="39705"/>
                  </a:lnTo>
                  <a:cubicBezTo>
                    <a:pt x="3157" y="38925"/>
                    <a:pt x="3362" y="38150"/>
                    <a:pt x="3581" y="37382"/>
                  </a:cubicBezTo>
                  <a:cubicBezTo>
                    <a:pt x="3714" y="36919"/>
                    <a:pt x="3852" y="36459"/>
                    <a:pt x="3999" y="36000"/>
                  </a:cubicBezTo>
                  <a:cubicBezTo>
                    <a:pt x="4165" y="36352"/>
                    <a:pt x="4606" y="37311"/>
                    <a:pt x="5810" y="39897"/>
                  </a:cubicBezTo>
                  <a:cubicBezTo>
                    <a:pt x="5974" y="39669"/>
                    <a:pt x="6135" y="39451"/>
                    <a:pt x="6296" y="39228"/>
                  </a:cubicBezTo>
                  <a:lnTo>
                    <a:pt x="4325" y="34993"/>
                  </a:lnTo>
                  <a:cubicBezTo>
                    <a:pt x="4695" y="33869"/>
                    <a:pt x="5092" y="32754"/>
                    <a:pt x="5497" y="31649"/>
                  </a:cubicBezTo>
                  <a:cubicBezTo>
                    <a:pt x="5738" y="32166"/>
                    <a:pt x="6349" y="33476"/>
                    <a:pt x="7888" y="36780"/>
                  </a:cubicBezTo>
                  <a:cubicBezTo>
                    <a:pt x="8039" y="36530"/>
                    <a:pt x="8186" y="36277"/>
                    <a:pt x="8333" y="36022"/>
                  </a:cubicBezTo>
                  <a:lnTo>
                    <a:pt x="5850" y="30694"/>
                  </a:lnTo>
                  <a:cubicBezTo>
                    <a:pt x="6394" y="29254"/>
                    <a:pt x="6787" y="28210"/>
                    <a:pt x="7071" y="27453"/>
                  </a:cubicBezTo>
                  <a:cubicBezTo>
                    <a:pt x="7375" y="28099"/>
                    <a:pt x="8092" y="29642"/>
                    <a:pt x="9800" y="33312"/>
                  </a:cubicBezTo>
                  <a:cubicBezTo>
                    <a:pt x="9944" y="33040"/>
                    <a:pt x="10077" y="32767"/>
                    <a:pt x="10215" y="32491"/>
                  </a:cubicBezTo>
                  <a:lnTo>
                    <a:pt x="7429" y="26498"/>
                  </a:lnTo>
                  <a:lnTo>
                    <a:pt x="7830" y="25428"/>
                  </a:lnTo>
                  <a:cubicBezTo>
                    <a:pt x="8102" y="24697"/>
                    <a:pt x="8374" y="23965"/>
                    <a:pt x="8637" y="23230"/>
                  </a:cubicBezTo>
                  <a:cubicBezTo>
                    <a:pt x="8993" y="23997"/>
                    <a:pt x="9796" y="25722"/>
                    <a:pt x="11602" y="29602"/>
                  </a:cubicBezTo>
                  <a:cubicBezTo>
                    <a:pt x="11736" y="29316"/>
                    <a:pt x="11870" y="29031"/>
                    <a:pt x="11998" y="28746"/>
                  </a:cubicBezTo>
                  <a:lnTo>
                    <a:pt x="8980" y="22253"/>
                  </a:lnTo>
                  <a:cubicBezTo>
                    <a:pt x="9306" y="21304"/>
                    <a:pt x="9609" y="20345"/>
                    <a:pt x="9872" y="19364"/>
                  </a:cubicBezTo>
                  <a:cubicBezTo>
                    <a:pt x="9934" y="19133"/>
                    <a:pt x="9987" y="18896"/>
                    <a:pt x="10041" y="18660"/>
                  </a:cubicBezTo>
                  <a:cubicBezTo>
                    <a:pt x="10491" y="19637"/>
                    <a:pt x="11428" y="21652"/>
                    <a:pt x="13362" y="25807"/>
                  </a:cubicBezTo>
                  <a:cubicBezTo>
                    <a:pt x="13457" y="25620"/>
                    <a:pt x="13537" y="25432"/>
                    <a:pt x="13626" y="25249"/>
                  </a:cubicBezTo>
                  <a:cubicBezTo>
                    <a:pt x="13675" y="25152"/>
                    <a:pt x="13720" y="25054"/>
                    <a:pt x="13764" y="24951"/>
                  </a:cubicBezTo>
                  <a:lnTo>
                    <a:pt x="10265" y="17429"/>
                  </a:lnTo>
                  <a:cubicBezTo>
                    <a:pt x="10327" y="16993"/>
                    <a:pt x="10376" y="16560"/>
                    <a:pt x="10411" y="16132"/>
                  </a:cubicBezTo>
                  <a:cubicBezTo>
                    <a:pt x="10514" y="15057"/>
                    <a:pt x="10563" y="14001"/>
                    <a:pt x="10683" y="12984"/>
                  </a:cubicBezTo>
                  <a:cubicBezTo>
                    <a:pt x="10701" y="12850"/>
                    <a:pt x="10719" y="12712"/>
                    <a:pt x="10736" y="12578"/>
                  </a:cubicBezTo>
                  <a:cubicBezTo>
                    <a:pt x="11347" y="13894"/>
                    <a:pt x="12582" y="16546"/>
                    <a:pt x="15070" y="21893"/>
                  </a:cubicBezTo>
                  <a:cubicBezTo>
                    <a:pt x="15191" y="21553"/>
                    <a:pt x="15298" y="21215"/>
                    <a:pt x="15391" y="20872"/>
                  </a:cubicBezTo>
                  <a:lnTo>
                    <a:pt x="10960" y="11352"/>
                  </a:lnTo>
                  <a:cubicBezTo>
                    <a:pt x="11062" y="10916"/>
                    <a:pt x="11183" y="10492"/>
                    <a:pt x="11335" y="10072"/>
                  </a:cubicBezTo>
                  <a:cubicBezTo>
                    <a:pt x="11566" y="9412"/>
                    <a:pt x="11860" y="8761"/>
                    <a:pt x="12185" y="8111"/>
                  </a:cubicBezTo>
                  <a:cubicBezTo>
                    <a:pt x="12730" y="9284"/>
                    <a:pt x="13849" y="11686"/>
                    <a:pt x="16136" y="16600"/>
                  </a:cubicBezTo>
                  <a:cubicBezTo>
                    <a:pt x="16198" y="16172"/>
                    <a:pt x="16266" y="15744"/>
                    <a:pt x="16342" y="15324"/>
                  </a:cubicBezTo>
                  <a:lnTo>
                    <a:pt x="12601" y="7294"/>
                  </a:lnTo>
                  <a:cubicBezTo>
                    <a:pt x="13074" y="6411"/>
                    <a:pt x="13586" y="5520"/>
                    <a:pt x="14068" y="4575"/>
                  </a:cubicBezTo>
                  <a:cubicBezTo>
                    <a:pt x="14589" y="5699"/>
                    <a:pt x="15566" y="7794"/>
                    <a:pt x="17381" y="11696"/>
                  </a:cubicBezTo>
                  <a:cubicBezTo>
                    <a:pt x="17496" y="11375"/>
                    <a:pt x="17612" y="11049"/>
                    <a:pt x="17729" y="10728"/>
                  </a:cubicBezTo>
                  <a:lnTo>
                    <a:pt x="14478" y="3746"/>
                  </a:lnTo>
                  <a:cubicBezTo>
                    <a:pt x="14830" y="3001"/>
                    <a:pt x="15146" y="2230"/>
                    <a:pt x="15418" y="1445"/>
                  </a:cubicBezTo>
                  <a:cubicBezTo>
                    <a:pt x="15512" y="1182"/>
                    <a:pt x="15597" y="914"/>
                    <a:pt x="15681" y="651"/>
                  </a:cubicBezTo>
                  <a:cubicBezTo>
                    <a:pt x="15004" y="326"/>
                    <a:pt x="14272" y="116"/>
                    <a:pt x="13528" y="27"/>
                  </a:cubicBezTo>
                  <a:cubicBezTo>
                    <a:pt x="13438" y="18"/>
                    <a:pt x="13350" y="5"/>
                    <a:pt x="1326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0"/>
            <p:cNvSpPr/>
            <p:nvPr/>
          </p:nvSpPr>
          <p:spPr>
            <a:xfrm>
              <a:off x="4682120" y="1252165"/>
              <a:ext cx="71439" cy="71408"/>
            </a:xfrm>
            <a:custGeom>
              <a:rect b="b" l="l" r="r" t="t"/>
              <a:pathLst>
                <a:path extrusionOk="0" h="2248" w="2249">
                  <a:moveTo>
                    <a:pt x="1125" y="0"/>
                  </a:moveTo>
                  <a:cubicBezTo>
                    <a:pt x="504" y="0"/>
                    <a:pt x="1" y="504"/>
                    <a:pt x="1" y="1124"/>
                  </a:cubicBezTo>
                  <a:cubicBezTo>
                    <a:pt x="1" y="1749"/>
                    <a:pt x="504" y="2247"/>
                    <a:pt x="1125" y="2247"/>
                  </a:cubicBezTo>
                  <a:cubicBezTo>
                    <a:pt x="1744" y="2247"/>
                    <a:pt x="2248" y="1749"/>
                    <a:pt x="2248" y="1124"/>
                  </a:cubicBezTo>
                  <a:cubicBezTo>
                    <a:pt x="2248" y="504"/>
                    <a:pt x="1744" y="0"/>
                    <a:pt x="112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0"/>
            <p:cNvSpPr/>
            <p:nvPr/>
          </p:nvSpPr>
          <p:spPr>
            <a:xfrm>
              <a:off x="5050499" y="1202739"/>
              <a:ext cx="18868" cy="18995"/>
            </a:xfrm>
            <a:custGeom>
              <a:rect b="b" l="l" r="r" t="t"/>
              <a:pathLst>
                <a:path extrusionOk="0" h="598" w="594">
                  <a:moveTo>
                    <a:pt x="295" y="0"/>
                  </a:moveTo>
                  <a:cubicBezTo>
                    <a:pt x="130" y="0"/>
                    <a:pt x="1" y="134"/>
                    <a:pt x="1" y="299"/>
                  </a:cubicBezTo>
                  <a:cubicBezTo>
                    <a:pt x="1" y="464"/>
                    <a:pt x="130" y="597"/>
                    <a:pt x="295" y="597"/>
                  </a:cubicBezTo>
                  <a:cubicBezTo>
                    <a:pt x="460" y="597"/>
                    <a:pt x="594" y="464"/>
                    <a:pt x="594" y="299"/>
                  </a:cubicBezTo>
                  <a:cubicBezTo>
                    <a:pt x="594" y="134"/>
                    <a:pt x="460" y="0"/>
                    <a:pt x="29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0"/>
            <p:cNvSpPr/>
            <p:nvPr/>
          </p:nvSpPr>
          <p:spPr>
            <a:xfrm>
              <a:off x="6989022" y="654221"/>
              <a:ext cx="340807" cy="465389"/>
            </a:xfrm>
            <a:custGeom>
              <a:rect b="b" l="l" r="r" t="t"/>
              <a:pathLst>
                <a:path extrusionOk="0" h="14651" w="10729">
                  <a:moveTo>
                    <a:pt x="6995" y="0"/>
                  </a:moveTo>
                  <a:cubicBezTo>
                    <a:pt x="6800" y="0"/>
                    <a:pt x="6607" y="28"/>
                    <a:pt x="6421" y="89"/>
                  </a:cubicBezTo>
                  <a:cubicBezTo>
                    <a:pt x="5093" y="517"/>
                    <a:pt x="4727" y="2162"/>
                    <a:pt x="4023" y="3366"/>
                  </a:cubicBezTo>
                  <a:cubicBezTo>
                    <a:pt x="3608" y="4084"/>
                    <a:pt x="3015" y="4690"/>
                    <a:pt x="2600" y="5408"/>
                  </a:cubicBezTo>
                  <a:cubicBezTo>
                    <a:pt x="2306" y="5921"/>
                    <a:pt x="2101" y="6483"/>
                    <a:pt x="1900" y="7045"/>
                  </a:cubicBezTo>
                  <a:cubicBezTo>
                    <a:pt x="964" y="9652"/>
                    <a:pt x="5" y="11882"/>
                    <a:pt x="1" y="14651"/>
                  </a:cubicBezTo>
                  <a:cubicBezTo>
                    <a:pt x="1" y="14575"/>
                    <a:pt x="3857" y="12159"/>
                    <a:pt x="4228" y="11775"/>
                  </a:cubicBezTo>
                  <a:cubicBezTo>
                    <a:pt x="5271" y="10701"/>
                    <a:pt x="6337" y="9590"/>
                    <a:pt x="6907" y="8203"/>
                  </a:cubicBezTo>
                  <a:cubicBezTo>
                    <a:pt x="6939" y="8119"/>
                    <a:pt x="6975" y="8039"/>
                    <a:pt x="7001" y="7954"/>
                  </a:cubicBezTo>
                  <a:cubicBezTo>
                    <a:pt x="7220" y="7366"/>
                    <a:pt x="7367" y="6746"/>
                    <a:pt x="7621" y="6170"/>
                  </a:cubicBezTo>
                  <a:cubicBezTo>
                    <a:pt x="8459" y="4298"/>
                    <a:pt x="10729" y="2318"/>
                    <a:pt x="8450" y="526"/>
                  </a:cubicBezTo>
                  <a:cubicBezTo>
                    <a:pt x="8038" y="202"/>
                    <a:pt x="7513" y="0"/>
                    <a:pt x="6995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0"/>
            <p:cNvSpPr/>
            <p:nvPr/>
          </p:nvSpPr>
          <p:spPr>
            <a:xfrm>
              <a:off x="6989339" y="658446"/>
              <a:ext cx="288649" cy="459608"/>
            </a:xfrm>
            <a:custGeom>
              <a:rect b="b" l="l" r="r" t="t"/>
              <a:pathLst>
                <a:path extrusionOk="0" h="14469" w="9087">
                  <a:moveTo>
                    <a:pt x="7726" y="1"/>
                  </a:moveTo>
                  <a:cubicBezTo>
                    <a:pt x="7683" y="94"/>
                    <a:pt x="7633" y="183"/>
                    <a:pt x="7588" y="277"/>
                  </a:cubicBezTo>
                  <a:cubicBezTo>
                    <a:pt x="7459" y="549"/>
                    <a:pt x="7339" y="834"/>
                    <a:pt x="7236" y="1115"/>
                  </a:cubicBezTo>
                  <a:lnTo>
                    <a:pt x="4588" y="2088"/>
                  </a:lnTo>
                  <a:cubicBezTo>
                    <a:pt x="4534" y="2199"/>
                    <a:pt x="4481" y="2310"/>
                    <a:pt x="4427" y="2426"/>
                  </a:cubicBezTo>
                  <a:cubicBezTo>
                    <a:pt x="5907" y="1886"/>
                    <a:pt x="6701" y="1592"/>
                    <a:pt x="7129" y="1436"/>
                  </a:cubicBezTo>
                  <a:lnTo>
                    <a:pt x="7129" y="1436"/>
                  </a:lnTo>
                  <a:cubicBezTo>
                    <a:pt x="7010" y="1806"/>
                    <a:pt x="6911" y="2172"/>
                    <a:pt x="6804" y="2524"/>
                  </a:cubicBezTo>
                  <a:lnTo>
                    <a:pt x="3759" y="3634"/>
                  </a:lnTo>
                  <a:cubicBezTo>
                    <a:pt x="3670" y="3763"/>
                    <a:pt x="3576" y="3893"/>
                    <a:pt x="3482" y="4018"/>
                  </a:cubicBezTo>
                  <a:cubicBezTo>
                    <a:pt x="5346" y="3335"/>
                    <a:pt x="6255" y="3006"/>
                    <a:pt x="6701" y="2841"/>
                  </a:cubicBezTo>
                  <a:lnTo>
                    <a:pt x="6701" y="2841"/>
                  </a:lnTo>
                  <a:cubicBezTo>
                    <a:pt x="6617" y="3095"/>
                    <a:pt x="6528" y="3340"/>
                    <a:pt x="6416" y="3572"/>
                  </a:cubicBezTo>
                  <a:cubicBezTo>
                    <a:pt x="6345" y="3719"/>
                    <a:pt x="6269" y="3862"/>
                    <a:pt x="6180" y="4000"/>
                  </a:cubicBezTo>
                  <a:lnTo>
                    <a:pt x="2569" y="5319"/>
                  </a:lnTo>
                  <a:cubicBezTo>
                    <a:pt x="2501" y="5432"/>
                    <a:pt x="2443" y="5547"/>
                    <a:pt x="2386" y="5667"/>
                  </a:cubicBezTo>
                  <a:cubicBezTo>
                    <a:pt x="4415" y="4928"/>
                    <a:pt x="5421" y="4557"/>
                    <a:pt x="5921" y="4374"/>
                  </a:cubicBezTo>
                  <a:lnTo>
                    <a:pt x="5921" y="4374"/>
                  </a:lnTo>
                  <a:cubicBezTo>
                    <a:pt x="5890" y="4415"/>
                    <a:pt x="5859" y="4455"/>
                    <a:pt x="5827" y="4495"/>
                  </a:cubicBezTo>
                  <a:cubicBezTo>
                    <a:pt x="5596" y="4790"/>
                    <a:pt x="5337" y="5074"/>
                    <a:pt x="5083" y="5382"/>
                  </a:cubicBezTo>
                  <a:cubicBezTo>
                    <a:pt x="4985" y="5498"/>
                    <a:pt x="4886" y="5627"/>
                    <a:pt x="4789" y="5757"/>
                  </a:cubicBezTo>
                  <a:lnTo>
                    <a:pt x="1931" y="6800"/>
                  </a:lnTo>
                  <a:cubicBezTo>
                    <a:pt x="1917" y="6836"/>
                    <a:pt x="1904" y="6876"/>
                    <a:pt x="1890" y="6912"/>
                  </a:cubicBezTo>
                  <a:cubicBezTo>
                    <a:pt x="1868" y="6983"/>
                    <a:pt x="1841" y="7054"/>
                    <a:pt x="1814" y="7126"/>
                  </a:cubicBezTo>
                  <a:cubicBezTo>
                    <a:pt x="3393" y="6546"/>
                    <a:pt x="4156" y="6270"/>
                    <a:pt x="4526" y="6131"/>
                  </a:cubicBezTo>
                  <a:lnTo>
                    <a:pt x="4526" y="6131"/>
                  </a:lnTo>
                  <a:cubicBezTo>
                    <a:pt x="4481" y="6207"/>
                    <a:pt x="4432" y="6282"/>
                    <a:pt x="4388" y="6358"/>
                  </a:cubicBezTo>
                  <a:cubicBezTo>
                    <a:pt x="4205" y="6679"/>
                    <a:pt x="4035" y="7010"/>
                    <a:pt x="3870" y="7340"/>
                  </a:cubicBezTo>
                  <a:lnTo>
                    <a:pt x="1409" y="8241"/>
                  </a:lnTo>
                  <a:cubicBezTo>
                    <a:pt x="1369" y="8348"/>
                    <a:pt x="1328" y="8455"/>
                    <a:pt x="1289" y="8566"/>
                  </a:cubicBezTo>
                  <a:cubicBezTo>
                    <a:pt x="2760" y="8027"/>
                    <a:pt x="3415" y="7786"/>
                    <a:pt x="3709" y="7679"/>
                  </a:cubicBezTo>
                  <a:lnTo>
                    <a:pt x="3709" y="7679"/>
                  </a:lnTo>
                  <a:cubicBezTo>
                    <a:pt x="3585" y="7937"/>
                    <a:pt x="3464" y="8200"/>
                    <a:pt x="3349" y="8459"/>
                  </a:cubicBezTo>
                  <a:lnTo>
                    <a:pt x="3174" y="8842"/>
                  </a:lnTo>
                  <a:lnTo>
                    <a:pt x="900" y="9671"/>
                  </a:lnTo>
                  <a:cubicBezTo>
                    <a:pt x="865" y="9778"/>
                    <a:pt x="830" y="9885"/>
                    <a:pt x="793" y="9992"/>
                  </a:cubicBezTo>
                  <a:cubicBezTo>
                    <a:pt x="2189" y="9484"/>
                    <a:pt x="2773" y="9270"/>
                    <a:pt x="3023" y="9181"/>
                  </a:cubicBezTo>
                  <a:lnTo>
                    <a:pt x="3023" y="9181"/>
                  </a:lnTo>
                  <a:cubicBezTo>
                    <a:pt x="2898" y="9449"/>
                    <a:pt x="2729" y="9823"/>
                    <a:pt x="2497" y="10336"/>
                  </a:cubicBezTo>
                  <a:lnTo>
                    <a:pt x="472" y="11076"/>
                  </a:lnTo>
                  <a:cubicBezTo>
                    <a:pt x="446" y="11178"/>
                    <a:pt x="419" y="11285"/>
                    <a:pt x="392" y="11388"/>
                  </a:cubicBezTo>
                  <a:cubicBezTo>
                    <a:pt x="1649" y="10929"/>
                    <a:pt x="2145" y="10746"/>
                    <a:pt x="2341" y="10675"/>
                  </a:cubicBezTo>
                  <a:lnTo>
                    <a:pt x="2341" y="10675"/>
                  </a:lnTo>
                  <a:cubicBezTo>
                    <a:pt x="2162" y="11067"/>
                    <a:pt x="1975" y="11459"/>
                    <a:pt x="1779" y="11847"/>
                  </a:cubicBezTo>
                  <a:lnTo>
                    <a:pt x="174" y="12435"/>
                  </a:lnTo>
                  <a:cubicBezTo>
                    <a:pt x="156" y="12534"/>
                    <a:pt x="143" y="12632"/>
                    <a:pt x="124" y="12735"/>
                  </a:cubicBezTo>
                  <a:cubicBezTo>
                    <a:pt x="1106" y="12373"/>
                    <a:pt x="1472" y="12240"/>
                    <a:pt x="1605" y="12190"/>
                  </a:cubicBezTo>
                  <a:lnTo>
                    <a:pt x="1605" y="12190"/>
                  </a:lnTo>
                  <a:cubicBezTo>
                    <a:pt x="1520" y="12347"/>
                    <a:pt x="1440" y="12503"/>
                    <a:pt x="1355" y="12659"/>
                  </a:cubicBezTo>
                  <a:cubicBezTo>
                    <a:pt x="1213" y="12913"/>
                    <a:pt x="1065" y="13167"/>
                    <a:pt x="905" y="13412"/>
                  </a:cubicBezTo>
                  <a:lnTo>
                    <a:pt x="17" y="13738"/>
                  </a:lnTo>
                  <a:cubicBezTo>
                    <a:pt x="9" y="13836"/>
                    <a:pt x="5" y="13929"/>
                    <a:pt x="0" y="14028"/>
                  </a:cubicBezTo>
                  <a:cubicBezTo>
                    <a:pt x="455" y="13863"/>
                    <a:pt x="602" y="13809"/>
                    <a:pt x="651" y="13791"/>
                  </a:cubicBezTo>
                  <a:lnTo>
                    <a:pt x="651" y="13791"/>
                  </a:lnTo>
                  <a:cubicBezTo>
                    <a:pt x="474" y="14030"/>
                    <a:pt x="284" y="14261"/>
                    <a:pt x="63" y="14464"/>
                  </a:cubicBezTo>
                  <a:lnTo>
                    <a:pt x="63" y="14464"/>
                  </a:lnTo>
                  <a:cubicBezTo>
                    <a:pt x="75" y="14454"/>
                    <a:pt x="91" y="14446"/>
                    <a:pt x="102" y="14433"/>
                  </a:cubicBezTo>
                  <a:cubicBezTo>
                    <a:pt x="361" y="14211"/>
                    <a:pt x="589" y="13947"/>
                    <a:pt x="793" y="13680"/>
                  </a:cubicBezTo>
                  <a:cubicBezTo>
                    <a:pt x="824" y="13639"/>
                    <a:pt x="851" y="13600"/>
                    <a:pt x="883" y="13559"/>
                  </a:cubicBezTo>
                  <a:lnTo>
                    <a:pt x="972" y="13845"/>
                  </a:lnTo>
                  <a:cubicBezTo>
                    <a:pt x="1044" y="13796"/>
                    <a:pt x="1119" y="13746"/>
                    <a:pt x="1199" y="13698"/>
                  </a:cubicBezTo>
                  <a:cubicBezTo>
                    <a:pt x="1128" y="13462"/>
                    <a:pt x="1092" y="13345"/>
                    <a:pt x="1075" y="13287"/>
                  </a:cubicBezTo>
                  <a:cubicBezTo>
                    <a:pt x="1204" y="13096"/>
                    <a:pt x="1324" y="12904"/>
                    <a:pt x="1445" y="12708"/>
                  </a:cubicBezTo>
                  <a:cubicBezTo>
                    <a:pt x="1534" y="12561"/>
                    <a:pt x="1623" y="12414"/>
                    <a:pt x="1713" y="12262"/>
                  </a:cubicBezTo>
                  <a:lnTo>
                    <a:pt x="1989" y="13180"/>
                  </a:lnTo>
                  <a:cubicBezTo>
                    <a:pt x="2069" y="13127"/>
                    <a:pt x="2145" y="13077"/>
                    <a:pt x="2221" y="13029"/>
                  </a:cubicBezTo>
                  <a:cubicBezTo>
                    <a:pt x="2024" y="12378"/>
                    <a:pt x="1931" y="12083"/>
                    <a:pt x="1890" y="11950"/>
                  </a:cubicBezTo>
                  <a:cubicBezTo>
                    <a:pt x="2100" y="11579"/>
                    <a:pt x="2301" y="11201"/>
                    <a:pt x="2497" y="10826"/>
                  </a:cubicBezTo>
                  <a:lnTo>
                    <a:pt x="3014" y="12507"/>
                  </a:lnTo>
                  <a:cubicBezTo>
                    <a:pt x="3090" y="12454"/>
                    <a:pt x="3166" y="12404"/>
                    <a:pt x="3242" y="12351"/>
                  </a:cubicBezTo>
                  <a:cubicBezTo>
                    <a:pt x="2890" y="11201"/>
                    <a:pt x="2733" y="10706"/>
                    <a:pt x="2670" y="10488"/>
                  </a:cubicBezTo>
                  <a:cubicBezTo>
                    <a:pt x="2756" y="10318"/>
                    <a:pt x="2929" y="9980"/>
                    <a:pt x="3264" y="9324"/>
                  </a:cubicBezTo>
                  <a:lnTo>
                    <a:pt x="4022" y="11807"/>
                  </a:lnTo>
                  <a:cubicBezTo>
                    <a:pt x="4115" y="11736"/>
                    <a:pt x="4182" y="11682"/>
                    <a:pt x="4218" y="11642"/>
                  </a:cubicBezTo>
                  <a:cubicBezTo>
                    <a:pt x="4227" y="11638"/>
                    <a:pt x="4236" y="11629"/>
                    <a:pt x="4244" y="11620"/>
                  </a:cubicBezTo>
                  <a:cubicBezTo>
                    <a:pt x="3740" y="9980"/>
                    <a:pt x="3526" y="9279"/>
                    <a:pt x="3433" y="8984"/>
                  </a:cubicBezTo>
                  <a:cubicBezTo>
                    <a:pt x="3495" y="8864"/>
                    <a:pt x="3563" y="8735"/>
                    <a:pt x="3629" y="8597"/>
                  </a:cubicBezTo>
                  <a:cubicBezTo>
                    <a:pt x="3763" y="8342"/>
                    <a:pt x="3897" y="8084"/>
                    <a:pt x="4030" y="7830"/>
                  </a:cubicBezTo>
                  <a:lnTo>
                    <a:pt x="4962" y="10867"/>
                  </a:lnTo>
                  <a:cubicBezTo>
                    <a:pt x="5030" y="10791"/>
                    <a:pt x="5100" y="10715"/>
                    <a:pt x="5168" y="10639"/>
                  </a:cubicBezTo>
                  <a:cubicBezTo>
                    <a:pt x="4570" y="8690"/>
                    <a:pt x="4316" y="7856"/>
                    <a:pt x="4205" y="7504"/>
                  </a:cubicBezTo>
                  <a:cubicBezTo>
                    <a:pt x="4378" y="7188"/>
                    <a:pt x="4557" y="6881"/>
                    <a:pt x="4748" y="6582"/>
                  </a:cubicBezTo>
                  <a:cubicBezTo>
                    <a:pt x="4775" y="6537"/>
                    <a:pt x="4802" y="6492"/>
                    <a:pt x="4833" y="6452"/>
                  </a:cubicBezTo>
                  <a:lnTo>
                    <a:pt x="5863" y="9809"/>
                  </a:lnTo>
                  <a:cubicBezTo>
                    <a:pt x="5930" y="9725"/>
                    <a:pt x="5993" y="9636"/>
                    <a:pt x="6059" y="9546"/>
                  </a:cubicBezTo>
                  <a:cubicBezTo>
                    <a:pt x="5413" y="7447"/>
                    <a:pt x="5141" y="6560"/>
                    <a:pt x="5030" y="6185"/>
                  </a:cubicBezTo>
                  <a:cubicBezTo>
                    <a:pt x="5244" y="5917"/>
                    <a:pt x="5489" y="5667"/>
                    <a:pt x="5738" y="5413"/>
                  </a:cubicBezTo>
                  <a:lnTo>
                    <a:pt x="6693" y="8517"/>
                  </a:lnTo>
                  <a:cubicBezTo>
                    <a:pt x="6751" y="8401"/>
                    <a:pt x="6808" y="8280"/>
                    <a:pt x="6862" y="8160"/>
                  </a:cubicBezTo>
                  <a:cubicBezTo>
                    <a:pt x="6314" y="6381"/>
                    <a:pt x="6064" y="5570"/>
                    <a:pt x="5952" y="5199"/>
                  </a:cubicBezTo>
                  <a:cubicBezTo>
                    <a:pt x="6055" y="5088"/>
                    <a:pt x="6162" y="4977"/>
                    <a:pt x="6269" y="4864"/>
                  </a:cubicBezTo>
                  <a:cubicBezTo>
                    <a:pt x="6403" y="4718"/>
                    <a:pt x="6532" y="4562"/>
                    <a:pt x="6656" y="4397"/>
                  </a:cubicBezTo>
                  <a:lnTo>
                    <a:pt x="7362" y="6698"/>
                  </a:lnTo>
                  <a:cubicBezTo>
                    <a:pt x="7405" y="6560"/>
                    <a:pt x="7455" y="6416"/>
                    <a:pt x="7508" y="6282"/>
                  </a:cubicBezTo>
                  <a:cubicBezTo>
                    <a:pt x="7152" y="5115"/>
                    <a:pt x="6956" y="4473"/>
                    <a:pt x="6849" y="4121"/>
                  </a:cubicBezTo>
                  <a:cubicBezTo>
                    <a:pt x="6897" y="4040"/>
                    <a:pt x="6951" y="3960"/>
                    <a:pt x="6996" y="3875"/>
                  </a:cubicBezTo>
                  <a:cubicBezTo>
                    <a:pt x="7170" y="3568"/>
                    <a:pt x="7308" y="3251"/>
                    <a:pt x="7432" y="2934"/>
                  </a:cubicBezTo>
                  <a:lnTo>
                    <a:pt x="8101" y="5123"/>
                  </a:lnTo>
                  <a:cubicBezTo>
                    <a:pt x="8164" y="5021"/>
                    <a:pt x="8226" y="4923"/>
                    <a:pt x="8288" y="4821"/>
                  </a:cubicBezTo>
                  <a:cubicBezTo>
                    <a:pt x="7932" y="3656"/>
                    <a:pt x="7718" y="2956"/>
                    <a:pt x="7588" y="2537"/>
                  </a:cubicBezTo>
                  <a:cubicBezTo>
                    <a:pt x="7695" y="2248"/>
                    <a:pt x="7798" y="1962"/>
                    <a:pt x="7905" y="1686"/>
                  </a:cubicBezTo>
                  <a:cubicBezTo>
                    <a:pt x="7977" y="1516"/>
                    <a:pt x="8048" y="1351"/>
                    <a:pt x="8124" y="1191"/>
                  </a:cubicBezTo>
                  <a:lnTo>
                    <a:pt x="8913" y="3768"/>
                  </a:lnTo>
                  <a:cubicBezTo>
                    <a:pt x="8975" y="3656"/>
                    <a:pt x="9033" y="3541"/>
                    <a:pt x="9087" y="3429"/>
                  </a:cubicBezTo>
                  <a:cubicBezTo>
                    <a:pt x="8672" y="2078"/>
                    <a:pt x="8436" y="1298"/>
                    <a:pt x="8298" y="852"/>
                  </a:cubicBezTo>
                  <a:cubicBezTo>
                    <a:pt x="8325" y="798"/>
                    <a:pt x="8356" y="745"/>
                    <a:pt x="8387" y="691"/>
                  </a:cubicBezTo>
                  <a:cubicBezTo>
                    <a:pt x="8432" y="611"/>
                    <a:pt x="8476" y="536"/>
                    <a:pt x="8525" y="460"/>
                  </a:cubicBezTo>
                  <a:cubicBezTo>
                    <a:pt x="8498" y="437"/>
                    <a:pt x="8471" y="419"/>
                    <a:pt x="8449" y="397"/>
                  </a:cubicBezTo>
                  <a:cubicBezTo>
                    <a:pt x="8231" y="228"/>
                    <a:pt x="7985" y="94"/>
                    <a:pt x="7726" y="1"/>
                  </a:cubicBezTo>
                  <a:close/>
                  <a:moveTo>
                    <a:pt x="63" y="14464"/>
                  </a:moveTo>
                  <a:cubicBezTo>
                    <a:pt x="61" y="14466"/>
                    <a:pt x="60" y="14467"/>
                    <a:pt x="58" y="14469"/>
                  </a:cubicBezTo>
                  <a:cubicBezTo>
                    <a:pt x="60" y="14467"/>
                    <a:pt x="61" y="14466"/>
                    <a:pt x="63" y="14464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0"/>
            <p:cNvSpPr/>
            <p:nvPr/>
          </p:nvSpPr>
          <p:spPr>
            <a:xfrm>
              <a:off x="1197659" y="-195080"/>
              <a:ext cx="1469481" cy="2163959"/>
            </a:xfrm>
            <a:custGeom>
              <a:rect b="b" l="l" r="r" t="t"/>
              <a:pathLst>
                <a:path extrusionOk="0" h="68124" w="46261">
                  <a:moveTo>
                    <a:pt x="13852" y="1"/>
                  </a:moveTo>
                  <a:cubicBezTo>
                    <a:pt x="13309" y="1"/>
                    <a:pt x="12761" y="56"/>
                    <a:pt x="12222" y="118"/>
                  </a:cubicBezTo>
                  <a:cubicBezTo>
                    <a:pt x="10224" y="350"/>
                    <a:pt x="8147" y="697"/>
                    <a:pt x="6502" y="1862"/>
                  </a:cubicBezTo>
                  <a:cubicBezTo>
                    <a:pt x="1" y="6463"/>
                    <a:pt x="6966" y="17405"/>
                    <a:pt x="9186" y="22457"/>
                  </a:cubicBezTo>
                  <a:cubicBezTo>
                    <a:pt x="9913" y="24110"/>
                    <a:pt x="10640" y="25774"/>
                    <a:pt x="11068" y="27526"/>
                  </a:cubicBezTo>
                  <a:cubicBezTo>
                    <a:pt x="11531" y="29429"/>
                    <a:pt x="11638" y="31401"/>
                    <a:pt x="11946" y="33340"/>
                  </a:cubicBezTo>
                  <a:cubicBezTo>
                    <a:pt x="12669" y="37901"/>
                    <a:pt x="14599" y="42770"/>
                    <a:pt x="17680" y="46279"/>
                  </a:cubicBezTo>
                  <a:cubicBezTo>
                    <a:pt x="20240" y="49187"/>
                    <a:pt x="23842" y="50724"/>
                    <a:pt x="26566" y="53525"/>
                  </a:cubicBezTo>
                  <a:cubicBezTo>
                    <a:pt x="29687" y="56731"/>
                    <a:pt x="31319" y="61345"/>
                    <a:pt x="35363" y="63650"/>
                  </a:cubicBezTo>
                  <a:cubicBezTo>
                    <a:pt x="38596" y="65488"/>
                    <a:pt x="42805" y="66589"/>
                    <a:pt x="46260" y="68123"/>
                  </a:cubicBezTo>
                  <a:cubicBezTo>
                    <a:pt x="44495" y="64261"/>
                    <a:pt x="42707" y="60333"/>
                    <a:pt x="42105" y="56133"/>
                  </a:cubicBezTo>
                  <a:cubicBezTo>
                    <a:pt x="41712" y="53395"/>
                    <a:pt x="41829" y="50605"/>
                    <a:pt x="41459" y="47872"/>
                  </a:cubicBezTo>
                  <a:cubicBezTo>
                    <a:pt x="40304" y="39386"/>
                    <a:pt x="35110" y="31771"/>
                    <a:pt x="30931" y="24093"/>
                  </a:cubicBezTo>
                  <a:cubicBezTo>
                    <a:pt x="29813" y="22041"/>
                    <a:pt x="28764" y="19982"/>
                    <a:pt x="27887" y="17909"/>
                  </a:cubicBezTo>
                  <a:cubicBezTo>
                    <a:pt x="25327" y="11840"/>
                    <a:pt x="22915" y="6587"/>
                    <a:pt x="17939" y="1897"/>
                  </a:cubicBezTo>
                  <a:cubicBezTo>
                    <a:pt x="17270" y="1259"/>
                    <a:pt x="16548" y="627"/>
                    <a:pt x="15682" y="296"/>
                  </a:cubicBezTo>
                  <a:cubicBezTo>
                    <a:pt x="15095" y="74"/>
                    <a:pt x="14477" y="1"/>
                    <a:pt x="138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0"/>
            <p:cNvSpPr/>
            <p:nvPr/>
          </p:nvSpPr>
          <p:spPr>
            <a:xfrm>
              <a:off x="1355308" y="-178880"/>
              <a:ext cx="1312657" cy="2147568"/>
            </a:xfrm>
            <a:custGeom>
              <a:rect b="b" l="l" r="r" t="t"/>
              <a:pathLst>
                <a:path extrusionOk="0" h="67608" w="41324">
                  <a:moveTo>
                    <a:pt x="4798" y="0"/>
                  </a:moveTo>
                  <a:cubicBezTo>
                    <a:pt x="3763" y="237"/>
                    <a:pt x="2769" y="580"/>
                    <a:pt x="1882" y="1133"/>
                  </a:cubicBezTo>
                  <a:lnTo>
                    <a:pt x="2238" y="1685"/>
                  </a:lnTo>
                  <a:cubicBezTo>
                    <a:pt x="2421" y="1971"/>
                    <a:pt x="2592" y="2234"/>
                    <a:pt x="2752" y="2484"/>
                  </a:cubicBezTo>
                  <a:cubicBezTo>
                    <a:pt x="2310" y="4130"/>
                    <a:pt x="1495" y="7139"/>
                    <a:pt x="1" y="12664"/>
                  </a:cubicBezTo>
                  <a:cubicBezTo>
                    <a:pt x="170" y="13140"/>
                    <a:pt x="353" y="13613"/>
                    <a:pt x="544" y="14086"/>
                  </a:cubicBezTo>
                  <a:lnTo>
                    <a:pt x="3403" y="3496"/>
                  </a:lnTo>
                  <a:lnTo>
                    <a:pt x="5235" y="6340"/>
                  </a:lnTo>
                  <a:cubicBezTo>
                    <a:pt x="5364" y="6546"/>
                    <a:pt x="5498" y="6746"/>
                    <a:pt x="5632" y="6951"/>
                  </a:cubicBezTo>
                  <a:cubicBezTo>
                    <a:pt x="5181" y="8614"/>
                    <a:pt x="4294" y="11905"/>
                    <a:pt x="2528" y="18437"/>
                  </a:cubicBezTo>
                  <a:cubicBezTo>
                    <a:pt x="2734" y="18852"/>
                    <a:pt x="2934" y="19258"/>
                    <a:pt x="3127" y="19646"/>
                  </a:cubicBezTo>
                  <a:lnTo>
                    <a:pt x="6283" y="7964"/>
                  </a:lnTo>
                  <a:cubicBezTo>
                    <a:pt x="6920" y="8966"/>
                    <a:pt x="7545" y="9966"/>
                    <a:pt x="8142" y="10978"/>
                  </a:cubicBezTo>
                  <a:cubicBezTo>
                    <a:pt x="8253" y="11170"/>
                    <a:pt x="8365" y="11361"/>
                    <a:pt x="8472" y="11553"/>
                  </a:cubicBezTo>
                  <a:cubicBezTo>
                    <a:pt x="8027" y="13203"/>
                    <a:pt x="7086" y="16685"/>
                    <a:pt x="5101" y="24015"/>
                  </a:cubicBezTo>
                  <a:cubicBezTo>
                    <a:pt x="5298" y="24492"/>
                    <a:pt x="5475" y="24970"/>
                    <a:pt x="5641" y="25451"/>
                  </a:cubicBezTo>
                  <a:cubicBezTo>
                    <a:pt x="5641" y="25451"/>
                    <a:pt x="5641" y="25446"/>
                    <a:pt x="9097" y="12668"/>
                  </a:cubicBezTo>
                  <a:cubicBezTo>
                    <a:pt x="9645" y="13680"/>
                    <a:pt x="10153" y="14705"/>
                    <a:pt x="10599" y="15753"/>
                  </a:cubicBezTo>
                  <a:cubicBezTo>
                    <a:pt x="10772" y="16154"/>
                    <a:pt x="10938" y="16556"/>
                    <a:pt x="11093" y="16961"/>
                  </a:cubicBezTo>
                  <a:cubicBezTo>
                    <a:pt x="10550" y="18986"/>
                    <a:pt x="9387" y="23284"/>
                    <a:pt x="6920" y="32420"/>
                  </a:cubicBezTo>
                  <a:cubicBezTo>
                    <a:pt x="6938" y="32558"/>
                    <a:pt x="6961" y="32696"/>
                    <a:pt x="6983" y="32830"/>
                  </a:cubicBezTo>
                  <a:cubicBezTo>
                    <a:pt x="7068" y="33374"/>
                    <a:pt x="7170" y="33918"/>
                    <a:pt x="7290" y="34462"/>
                  </a:cubicBezTo>
                  <a:lnTo>
                    <a:pt x="11629" y="18397"/>
                  </a:lnTo>
                  <a:cubicBezTo>
                    <a:pt x="11919" y="19208"/>
                    <a:pt x="12196" y="20029"/>
                    <a:pt x="12472" y="20858"/>
                  </a:cubicBezTo>
                  <a:cubicBezTo>
                    <a:pt x="12775" y="21768"/>
                    <a:pt x="13073" y="22686"/>
                    <a:pt x="13386" y="23600"/>
                  </a:cubicBezTo>
                  <a:cubicBezTo>
                    <a:pt x="12842" y="25620"/>
                    <a:pt x="11647" y="30057"/>
                    <a:pt x="9016" y="39803"/>
                  </a:cubicBezTo>
                  <a:cubicBezTo>
                    <a:pt x="9194" y="40223"/>
                    <a:pt x="9391" y="40641"/>
                    <a:pt x="9595" y="41052"/>
                  </a:cubicBezTo>
                  <a:lnTo>
                    <a:pt x="13912" y="25090"/>
                  </a:lnTo>
                  <a:cubicBezTo>
                    <a:pt x="14042" y="25437"/>
                    <a:pt x="14170" y="25785"/>
                    <a:pt x="14304" y="26133"/>
                  </a:cubicBezTo>
                  <a:cubicBezTo>
                    <a:pt x="14759" y="27297"/>
                    <a:pt x="15277" y="28456"/>
                    <a:pt x="15861" y="29571"/>
                  </a:cubicBezTo>
                  <a:cubicBezTo>
                    <a:pt x="15415" y="31216"/>
                    <a:pt x="14349" y="35162"/>
                    <a:pt x="11794" y="44633"/>
                  </a:cubicBezTo>
                  <a:cubicBezTo>
                    <a:pt x="12017" y="44927"/>
                    <a:pt x="12249" y="45216"/>
                    <a:pt x="12480" y="45497"/>
                  </a:cubicBezTo>
                  <a:lnTo>
                    <a:pt x="16480" y="30699"/>
                  </a:lnTo>
                  <a:cubicBezTo>
                    <a:pt x="16583" y="30872"/>
                    <a:pt x="16685" y="31047"/>
                    <a:pt x="16788" y="31220"/>
                  </a:cubicBezTo>
                  <a:cubicBezTo>
                    <a:pt x="17394" y="32232"/>
                    <a:pt x="18041" y="33214"/>
                    <a:pt x="18701" y="34173"/>
                  </a:cubicBezTo>
                  <a:cubicBezTo>
                    <a:pt x="18335" y="35527"/>
                    <a:pt x="17399" y="39001"/>
                    <a:pt x="14999" y="47891"/>
                  </a:cubicBezTo>
                  <a:cubicBezTo>
                    <a:pt x="15250" y="48084"/>
                    <a:pt x="15503" y="48284"/>
                    <a:pt x="15762" y="48471"/>
                  </a:cubicBezTo>
                  <a:lnTo>
                    <a:pt x="19370" y="35126"/>
                  </a:lnTo>
                  <a:cubicBezTo>
                    <a:pt x="20132" y="36210"/>
                    <a:pt x="20907" y="37276"/>
                    <a:pt x="21657" y="38355"/>
                  </a:cubicBezTo>
                  <a:cubicBezTo>
                    <a:pt x="21345" y="39505"/>
                    <a:pt x="20533" y="42514"/>
                    <a:pt x="18415" y="50358"/>
                  </a:cubicBezTo>
                  <a:cubicBezTo>
                    <a:pt x="18670" y="50545"/>
                    <a:pt x="18932" y="50737"/>
                    <a:pt x="19187" y="50924"/>
                  </a:cubicBezTo>
                  <a:lnTo>
                    <a:pt x="22321" y="39326"/>
                  </a:lnTo>
                  <a:cubicBezTo>
                    <a:pt x="22558" y="39678"/>
                    <a:pt x="22790" y="40036"/>
                    <a:pt x="23021" y="40392"/>
                  </a:cubicBezTo>
                  <a:cubicBezTo>
                    <a:pt x="23556" y="41221"/>
                    <a:pt x="24047" y="42065"/>
                    <a:pt x="24506" y="42929"/>
                  </a:cubicBezTo>
                  <a:cubicBezTo>
                    <a:pt x="24239" y="43928"/>
                    <a:pt x="23539" y="46505"/>
                    <a:pt x="21741" y="53157"/>
                  </a:cubicBezTo>
                  <a:cubicBezTo>
                    <a:pt x="21982" y="53416"/>
                    <a:pt x="22223" y="53684"/>
                    <a:pt x="22451" y="53951"/>
                  </a:cubicBezTo>
                  <a:lnTo>
                    <a:pt x="25108" y="44119"/>
                  </a:lnTo>
                  <a:cubicBezTo>
                    <a:pt x="25282" y="44477"/>
                    <a:pt x="25447" y="44837"/>
                    <a:pt x="25607" y="45203"/>
                  </a:cubicBezTo>
                  <a:cubicBezTo>
                    <a:pt x="26102" y="46304"/>
                    <a:pt x="26583" y="47410"/>
                    <a:pt x="27083" y="48512"/>
                  </a:cubicBezTo>
                  <a:cubicBezTo>
                    <a:pt x="26860" y="49341"/>
                    <a:pt x="26276" y="51499"/>
                    <a:pt x="24760" y="57117"/>
                  </a:cubicBezTo>
                  <a:cubicBezTo>
                    <a:pt x="24974" y="57442"/>
                    <a:pt x="25202" y="57763"/>
                    <a:pt x="25420" y="58080"/>
                  </a:cubicBezTo>
                  <a:cubicBezTo>
                    <a:pt x="25420" y="58080"/>
                    <a:pt x="25420" y="58075"/>
                    <a:pt x="27663" y="49782"/>
                  </a:cubicBezTo>
                  <a:cubicBezTo>
                    <a:pt x="27739" y="49938"/>
                    <a:pt x="27810" y="50095"/>
                    <a:pt x="27886" y="50255"/>
                  </a:cubicBezTo>
                  <a:cubicBezTo>
                    <a:pt x="28461" y="51476"/>
                    <a:pt x="29067" y="52690"/>
                    <a:pt x="29719" y="53880"/>
                  </a:cubicBezTo>
                  <a:cubicBezTo>
                    <a:pt x="29549" y="54509"/>
                    <a:pt x="29081" y="56243"/>
                    <a:pt x="27779" y="61053"/>
                  </a:cubicBezTo>
                  <a:cubicBezTo>
                    <a:pt x="28011" y="61304"/>
                    <a:pt x="28256" y="61535"/>
                    <a:pt x="28505" y="61763"/>
                  </a:cubicBezTo>
                  <a:lnTo>
                    <a:pt x="30338" y="54990"/>
                  </a:lnTo>
                  <a:cubicBezTo>
                    <a:pt x="31030" y="56194"/>
                    <a:pt x="31765" y="57371"/>
                    <a:pt x="32554" y="58512"/>
                  </a:cubicBezTo>
                  <a:cubicBezTo>
                    <a:pt x="32442" y="58927"/>
                    <a:pt x="32117" y="60117"/>
                    <a:pt x="31190" y="63564"/>
                  </a:cubicBezTo>
                  <a:cubicBezTo>
                    <a:pt x="31452" y="63702"/>
                    <a:pt x="31720" y="63836"/>
                    <a:pt x="32001" y="63961"/>
                  </a:cubicBezTo>
                  <a:lnTo>
                    <a:pt x="33218" y="59448"/>
                  </a:lnTo>
                  <a:cubicBezTo>
                    <a:pt x="33308" y="59574"/>
                    <a:pt x="33401" y="59699"/>
                    <a:pt x="33495" y="59819"/>
                  </a:cubicBezTo>
                  <a:cubicBezTo>
                    <a:pt x="34154" y="60706"/>
                    <a:pt x="34855" y="61562"/>
                    <a:pt x="35590" y="62387"/>
                  </a:cubicBezTo>
                  <a:cubicBezTo>
                    <a:pt x="35533" y="62601"/>
                    <a:pt x="35358" y="63239"/>
                    <a:pt x="34846" y="65147"/>
                  </a:cubicBezTo>
                  <a:cubicBezTo>
                    <a:pt x="35123" y="65254"/>
                    <a:pt x="35399" y="65352"/>
                    <a:pt x="35685" y="65459"/>
                  </a:cubicBezTo>
                  <a:lnTo>
                    <a:pt x="36300" y="63158"/>
                  </a:lnTo>
                  <a:cubicBezTo>
                    <a:pt x="37097" y="64010"/>
                    <a:pt x="37936" y="64821"/>
                    <a:pt x="38809" y="65593"/>
                  </a:cubicBezTo>
                  <a:cubicBezTo>
                    <a:pt x="38792" y="65655"/>
                    <a:pt x="38739" y="65856"/>
                    <a:pt x="38556" y="66511"/>
                  </a:cubicBezTo>
                  <a:cubicBezTo>
                    <a:pt x="38841" y="66618"/>
                    <a:pt x="39117" y="66725"/>
                    <a:pt x="39393" y="66828"/>
                  </a:cubicBezTo>
                  <a:lnTo>
                    <a:pt x="39558" y="66231"/>
                  </a:lnTo>
                  <a:cubicBezTo>
                    <a:pt x="40134" y="66712"/>
                    <a:pt x="40718" y="67171"/>
                    <a:pt x="41324" y="67608"/>
                  </a:cubicBezTo>
                  <a:cubicBezTo>
                    <a:pt x="39523" y="66212"/>
                    <a:pt x="37869" y="64638"/>
                    <a:pt x="36370" y="62936"/>
                  </a:cubicBezTo>
                  <a:lnTo>
                    <a:pt x="36370" y="62936"/>
                  </a:lnTo>
                  <a:cubicBezTo>
                    <a:pt x="36710" y="63029"/>
                    <a:pt x="37543" y="63261"/>
                    <a:pt x="39612" y="63827"/>
                  </a:cubicBezTo>
                  <a:cubicBezTo>
                    <a:pt x="39465" y="63475"/>
                    <a:pt x="39327" y="63132"/>
                    <a:pt x="39184" y="62780"/>
                  </a:cubicBezTo>
                  <a:lnTo>
                    <a:pt x="35358" y="61741"/>
                  </a:lnTo>
                  <a:cubicBezTo>
                    <a:pt x="34802" y="61053"/>
                    <a:pt x="34271" y="60349"/>
                    <a:pt x="33763" y="59627"/>
                  </a:cubicBezTo>
                  <a:cubicBezTo>
                    <a:pt x="33343" y="59030"/>
                    <a:pt x="32938" y="58423"/>
                    <a:pt x="32549" y="57804"/>
                  </a:cubicBezTo>
                  <a:lnTo>
                    <a:pt x="32549" y="57804"/>
                  </a:lnTo>
                  <a:cubicBezTo>
                    <a:pt x="33067" y="57946"/>
                    <a:pt x="34422" y="58316"/>
                    <a:pt x="37953" y="59279"/>
                  </a:cubicBezTo>
                  <a:cubicBezTo>
                    <a:pt x="37856" y="58954"/>
                    <a:pt x="37762" y="58619"/>
                    <a:pt x="37677" y="58285"/>
                  </a:cubicBezTo>
                  <a:lnTo>
                    <a:pt x="31872" y="56698"/>
                  </a:lnTo>
                  <a:cubicBezTo>
                    <a:pt x="31158" y="55485"/>
                    <a:pt x="30494" y="54246"/>
                    <a:pt x="29870" y="52984"/>
                  </a:cubicBezTo>
                  <a:lnTo>
                    <a:pt x="29870" y="52984"/>
                  </a:lnTo>
                  <a:cubicBezTo>
                    <a:pt x="30534" y="53162"/>
                    <a:pt x="32304" y="53648"/>
                    <a:pt x="37053" y="54945"/>
                  </a:cubicBezTo>
                  <a:cubicBezTo>
                    <a:pt x="37017" y="54633"/>
                    <a:pt x="36986" y="54312"/>
                    <a:pt x="36963" y="53996"/>
                  </a:cubicBezTo>
                  <a:lnTo>
                    <a:pt x="29361" y="51918"/>
                  </a:lnTo>
                  <a:cubicBezTo>
                    <a:pt x="29058" y="51276"/>
                    <a:pt x="28768" y="50625"/>
                    <a:pt x="28483" y="49974"/>
                  </a:cubicBezTo>
                  <a:cubicBezTo>
                    <a:pt x="28242" y="49426"/>
                    <a:pt x="28011" y="48877"/>
                    <a:pt x="27779" y="48325"/>
                  </a:cubicBezTo>
                  <a:lnTo>
                    <a:pt x="27779" y="48325"/>
                  </a:lnTo>
                  <a:cubicBezTo>
                    <a:pt x="28590" y="48547"/>
                    <a:pt x="30797" y="49149"/>
                    <a:pt x="36776" y="50786"/>
                  </a:cubicBezTo>
                  <a:cubicBezTo>
                    <a:pt x="36763" y="50473"/>
                    <a:pt x="36745" y="50157"/>
                    <a:pt x="36728" y="49844"/>
                  </a:cubicBezTo>
                  <a:lnTo>
                    <a:pt x="27351" y="47286"/>
                  </a:lnTo>
                  <a:cubicBezTo>
                    <a:pt x="27021" y="46483"/>
                    <a:pt x="26696" y="45680"/>
                    <a:pt x="26365" y="44874"/>
                  </a:cubicBezTo>
                  <a:cubicBezTo>
                    <a:pt x="26204" y="44485"/>
                    <a:pt x="26040" y="44102"/>
                    <a:pt x="25871" y="43714"/>
                  </a:cubicBezTo>
                  <a:lnTo>
                    <a:pt x="25871" y="43714"/>
                  </a:lnTo>
                  <a:cubicBezTo>
                    <a:pt x="26838" y="43977"/>
                    <a:pt x="29433" y="44686"/>
                    <a:pt x="36380" y="46586"/>
                  </a:cubicBezTo>
                  <a:cubicBezTo>
                    <a:pt x="36321" y="46259"/>
                    <a:pt x="36263" y="45934"/>
                    <a:pt x="36201" y="45617"/>
                  </a:cubicBezTo>
                  <a:cubicBezTo>
                    <a:pt x="36201" y="45617"/>
                    <a:pt x="36201" y="45613"/>
                    <a:pt x="25389" y="42657"/>
                  </a:cubicBezTo>
                  <a:cubicBezTo>
                    <a:pt x="24934" y="41703"/>
                    <a:pt x="24448" y="40758"/>
                    <a:pt x="23913" y="39853"/>
                  </a:cubicBezTo>
                  <a:cubicBezTo>
                    <a:pt x="23735" y="39550"/>
                    <a:pt x="23556" y="39246"/>
                    <a:pt x="23378" y="38943"/>
                  </a:cubicBezTo>
                  <a:lnTo>
                    <a:pt x="23378" y="38943"/>
                  </a:lnTo>
                  <a:cubicBezTo>
                    <a:pt x="24599" y="39277"/>
                    <a:pt x="27653" y="40112"/>
                    <a:pt x="35305" y="42203"/>
                  </a:cubicBezTo>
                  <a:cubicBezTo>
                    <a:pt x="35198" y="41863"/>
                    <a:pt x="35082" y="41530"/>
                    <a:pt x="34962" y="41186"/>
                  </a:cubicBezTo>
                  <a:lnTo>
                    <a:pt x="22691" y="37828"/>
                  </a:lnTo>
                  <a:cubicBezTo>
                    <a:pt x="21884" y="36535"/>
                    <a:pt x="21045" y="35269"/>
                    <a:pt x="20239" y="33998"/>
                  </a:cubicBezTo>
                  <a:lnTo>
                    <a:pt x="20239" y="33998"/>
                  </a:lnTo>
                  <a:cubicBezTo>
                    <a:pt x="21683" y="34391"/>
                    <a:pt x="25165" y="35344"/>
                    <a:pt x="33539" y="37637"/>
                  </a:cubicBezTo>
                  <a:cubicBezTo>
                    <a:pt x="33378" y="37280"/>
                    <a:pt x="33214" y="36932"/>
                    <a:pt x="33049" y="36580"/>
                  </a:cubicBezTo>
                  <a:lnTo>
                    <a:pt x="19543" y="32883"/>
                  </a:lnTo>
                  <a:cubicBezTo>
                    <a:pt x="19053" y="32081"/>
                    <a:pt x="18580" y="31274"/>
                    <a:pt x="18139" y="30454"/>
                  </a:cubicBezTo>
                  <a:cubicBezTo>
                    <a:pt x="17898" y="30026"/>
                    <a:pt x="17675" y="29593"/>
                    <a:pt x="17466" y="29152"/>
                  </a:cubicBezTo>
                  <a:lnTo>
                    <a:pt x="17466" y="29152"/>
                  </a:lnTo>
                  <a:cubicBezTo>
                    <a:pt x="18964" y="29562"/>
                    <a:pt x="22558" y="30543"/>
                    <a:pt x="31185" y="32901"/>
                  </a:cubicBezTo>
                  <a:cubicBezTo>
                    <a:pt x="30989" y="32541"/>
                    <a:pt x="30797" y="32175"/>
                    <a:pt x="30596" y="31818"/>
                  </a:cubicBezTo>
                  <a:lnTo>
                    <a:pt x="16984" y="28094"/>
                  </a:lnTo>
                  <a:cubicBezTo>
                    <a:pt x="16493" y="26954"/>
                    <a:pt x="16075" y="25777"/>
                    <a:pt x="15695" y="24577"/>
                  </a:cubicBezTo>
                  <a:lnTo>
                    <a:pt x="15695" y="24577"/>
                  </a:lnTo>
                  <a:cubicBezTo>
                    <a:pt x="17158" y="24978"/>
                    <a:pt x="20564" y="25910"/>
                    <a:pt x="28492" y="28082"/>
                  </a:cubicBezTo>
                  <a:cubicBezTo>
                    <a:pt x="28283" y="27711"/>
                    <a:pt x="28077" y="27345"/>
                    <a:pt x="27873" y="26985"/>
                  </a:cubicBezTo>
                  <a:cubicBezTo>
                    <a:pt x="27873" y="26985"/>
                    <a:pt x="27867" y="26985"/>
                    <a:pt x="15379" y="23569"/>
                  </a:cubicBezTo>
                  <a:cubicBezTo>
                    <a:pt x="15053" y="22482"/>
                    <a:pt x="14746" y="21375"/>
                    <a:pt x="14438" y="20261"/>
                  </a:cubicBezTo>
                  <a:cubicBezTo>
                    <a:pt x="14425" y="20221"/>
                    <a:pt x="14416" y="20181"/>
                    <a:pt x="14402" y="20136"/>
                  </a:cubicBezTo>
                  <a:lnTo>
                    <a:pt x="14402" y="20136"/>
                  </a:lnTo>
                  <a:cubicBezTo>
                    <a:pt x="15834" y="20529"/>
                    <a:pt x="18954" y="21385"/>
                    <a:pt x="25781" y="23248"/>
                  </a:cubicBezTo>
                  <a:cubicBezTo>
                    <a:pt x="25589" y="22892"/>
                    <a:pt x="25398" y="22530"/>
                    <a:pt x="25210" y="22169"/>
                  </a:cubicBezTo>
                  <a:lnTo>
                    <a:pt x="14117" y="19138"/>
                  </a:lnTo>
                  <a:cubicBezTo>
                    <a:pt x="13783" y="17982"/>
                    <a:pt x="13431" y="16827"/>
                    <a:pt x="13025" y="15673"/>
                  </a:cubicBezTo>
                  <a:lnTo>
                    <a:pt x="13025" y="15673"/>
                  </a:lnTo>
                  <a:cubicBezTo>
                    <a:pt x="14464" y="16065"/>
                    <a:pt x="17407" y="16872"/>
                    <a:pt x="23414" y="18513"/>
                  </a:cubicBezTo>
                  <a:cubicBezTo>
                    <a:pt x="23253" y="18165"/>
                    <a:pt x="23101" y="17817"/>
                    <a:pt x="22955" y="17461"/>
                  </a:cubicBezTo>
                  <a:lnTo>
                    <a:pt x="12641" y="14643"/>
                  </a:lnTo>
                  <a:cubicBezTo>
                    <a:pt x="12173" y="13413"/>
                    <a:pt x="11629" y="12213"/>
                    <a:pt x="11050" y="11045"/>
                  </a:cubicBezTo>
                  <a:lnTo>
                    <a:pt x="11050" y="11045"/>
                  </a:lnTo>
                  <a:cubicBezTo>
                    <a:pt x="12610" y="11473"/>
                    <a:pt x="15615" y="12293"/>
                    <a:pt x="21399" y="13872"/>
                  </a:cubicBezTo>
                  <a:cubicBezTo>
                    <a:pt x="21238" y="13520"/>
                    <a:pt x="21072" y="13167"/>
                    <a:pt x="20907" y="12814"/>
                  </a:cubicBezTo>
                  <a:cubicBezTo>
                    <a:pt x="20907" y="12814"/>
                    <a:pt x="20903" y="12814"/>
                    <a:pt x="10501" y="9970"/>
                  </a:cubicBezTo>
                  <a:cubicBezTo>
                    <a:pt x="10457" y="9890"/>
                    <a:pt x="10416" y="9814"/>
                    <a:pt x="10377" y="9738"/>
                  </a:cubicBezTo>
                  <a:cubicBezTo>
                    <a:pt x="9747" y="8548"/>
                    <a:pt x="9092" y="7388"/>
                    <a:pt x="8428" y="6243"/>
                  </a:cubicBezTo>
                  <a:lnTo>
                    <a:pt x="8428" y="6243"/>
                  </a:lnTo>
                  <a:cubicBezTo>
                    <a:pt x="10104" y="6702"/>
                    <a:pt x="13221" y="7549"/>
                    <a:pt x="19008" y="9132"/>
                  </a:cubicBezTo>
                  <a:cubicBezTo>
                    <a:pt x="18794" y="8762"/>
                    <a:pt x="18576" y="8396"/>
                    <a:pt x="18349" y="8030"/>
                  </a:cubicBezTo>
                  <a:lnTo>
                    <a:pt x="7790" y="5146"/>
                  </a:lnTo>
                  <a:cubicBezTo>
                    <a:pt x="7737" y="5052"/>
                    <a:pt x="7683" y="4959"/>
                    <a:pt x="7630" y="4869"/>
                  </a:cubicBezTo>
                  <a:cubicBezTo>
                    <a:pt x="6644" y="3179"/>
                    <a:pt x="6011" y="2087"/>
                    <a:pt x="5596" y="1378"/>
                  </a:cubicBezTo>
                  <a:lnTo>
                    <a:pt x="5596" y="1378"/>
                  </a:lnTo>
                  <a:cubicBezTo>
                    <a:pt x="7268" y="1837"/>
                    <a:pt x="10237" y="2649"/>
                    <a:pt x="15526" y="4093"/>
                  </a:cubicBezTo>
                  <a:cubicBezTo>
                    <a:pt x="15182" y="3688"/>
                    <a:pt x="14826" y="3278"/>
                    <a:pt x="14456" y="2876"/>
                  </a:cubicBezTo>
                  <a:lnTo>
                    <a:pt x="4959" y="281"/>
                  </a:lnTo>
                  <a:lnTo>
                    <a:pt x="4847" y="90"/>
                  </a:lnTo>
                  <a:cubicBezTo>
                    <a:pt x="4829" y="58"/>
                    <a:pt x="4812" y="31"/>
                    <a:pt x="479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0"/>
            <p:cNvSpPr/>
            <p:nvPr/>
          </p:nvSpPr>
          <p:spPr>
            <a:xfrm>
              <a:off x="4078903" y="-305940"/>
              <a:ext cx="870520" cy="2139246"/>
            </a:xfrm>
            <a:custGeom>
              <a:rect b="b" l="l" r="r" t="t"/>
              <a:pathLst>
                <a:path extrusionOk="0" h="67346" w="27405">
                  <a:moveTo>
                    <a:pt x="18729" y="1"/>
                  </a:moveTo>
                  <a:cubicBezTo>
                    <a:pt x="12325" y="1"/>
                    <a:pt x="10402" y="10680"/>
                    <a:pt x="8873" y="15152"/>
                  </a:cubicBezTo>
                  <a:cubicBezTo>
                    <a:pt x="8361" y="16672"/>
                    <a:pt x="7835" y="18197"/>
                    <a:pt x="7064" y="19606"/>
                  </a:cubicBezTo>
                  <a:cubicBezTo>
                    <a:pt x="6225" y="21131"/>
                    <a:pt x="5106" y="22486"/>
                    <a:pt x="4143" y="23940"/>
                  </a:cubicBezTo>
                  <a:cubicBezTo>
                    <a:pt x="1878" y="27365"/>
                    <a:pt x="211" y="31711"/>
                    <a:pt x="121" y="35858"/>
                  </a:cubicBezTo>
                  <a:cubicBezTo>
                    <a:pt x="54" y="39300"/>
                    <a:pt x="1485" y="42474"/>
                    <a:pt x="1588" y="45948"/>
                  </a:cubicBezTo>
                  <a:cubicBezTo>
                    <a:pt x="1703" y="49921"/>
                    <a:pt x="1" y="53924"/>
                    <a:pt x="1263" y="57862"/>
                  </a:cubicBezTo>
                  <a:cubicBezTo>
                    <a:pt x="2279" y="61010"/>
                    <a:pt x="4374" y="64261"/>
                    <a:pt x="5712" y="67346"/>
                  </a:cubicBezTo>
                  <a:cubicBezTo>
                    <a:pt x="6876" y="63752"/>
                    <a:pt x="8066" y="60104"/>
                    <a:pt x="10198" y="56992"/>
                  </a:cubicBezTo>
                  <a:cubicBezTo>
                    <a:pt x="11585" y="54964"/>
                    <a:pt x="13341" y="53202"/>
                    <a:pt x="14742" y="51191"/>
                  </a:cubicBezTo>
                  <a:cubicBezTo>
                    <a:pt x="19084" y="44941"/>
                    <a:pt x="20261" y="36835"/>
                    <a:pt x="22134" y="29295"/>
                  </a:cubicBezTo>
                  <a:cubicBezTo>
                    <a:pt x="22634" y="27275"/>
                    <a:pt x="23186" y="25299"/>
                    <a:pt x="23860" y="23414"/>
                  </a:cubicBezTo>
                  <a:cubicBezTo>
                    <a:pt x="25826" y="17903"/>
                    <a:pt x="27404" y="13007"/>
                    <a:pt x="26968" y="6947"/>
                  </a:cubicBezTo>
                  <a:cubicBezTo>
                    <a:pt x="26910" y="6127"/>
                    <a:pt x="26820" y="5280"/>
                    <a:pt x="26450" y="4539"/>
                  </a:cubicBezTo>
                  <a:cubicBezTo>
                    <a:pt x="25982" y="3613"/>
                    <a:pt x="25130" y="2957"/>
                    <a:pt x="24292" y="2346"/>
                  </a:cubicBezTo>
                  <a:cubicBezTo>
                    <a:pt x="22843" y="1298"/>
                    <a:pt x="21274" y="277"/>
                    <a:pt x="19499" y="50"/>
                  </a:cubicBezTo>
                  <a:cubicBezTo>
                    <a:pt x="19236" y="17"/>
                    <a:pt x="18979" y="1"/>
                    <a:pt x="18729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0"/>
            <p:cNvSpPr/>
            <p:nvPr/>
          </p:nvSpPr>
          <p:spPr>
            <a:xfrm>
              <a:off x="4083160" y="-302255"/>
              <a:ext cx="854796" cy="2135847"/>
            </a:xfrm>
            <a:custGeom>
              <a:rect b="b" l="l" r="r" t="t"/>
              <a:pathLst>
                <a:path extrusionOk="0" h="67239" w="26910">
                  <a:moveTo>
                    <a:pt x="19717" y="1"/>
                  </a:moveTo>
                  <a:lnTo>
                    <a:pt x="19619" y="576"/>
                  </a:lnTo>
                  <a:cubicBezTo>
                    <a:pt x="19570" y="871"/>
                    <a:pt x="19520" y="1147"/>
                    <a:pt x="19477" y="1406"/>
                  </a:cubicBezTo>
                  <a:cubicBezTo>
                    <a:pt x="18201" y="2217"/>
                    <a:pt x="15855" y="3697"/>
                    <a:pt x="11558" y="6421"/>
                  </a:cubicBezTo>
                  <a:cubicBezTo>
                    <a:pt x="11383" y="6831"/>
                    <a:pt x="11219" y="7255"/>
                    <a:pt x="11058" y="7674"/>
                  </a:cubicBezTo>
                  <a:lnTo>
                    <a:pt x="19294" y="2462"/>
                  </a:lnTo>
                  <a:lnTo>
                    <a:pt x="18785" y="5423"/>
                  </a:lnTo>
                  <a:cubicBezTo>
                    <a:pt x="18750" y="5637"/>
                    <a:pt x="18714" y="5851"/>
                    <a:pt x="18678" y="6061"/>
                  </a:cubicBezTo>
                  <a:cubicBezTo>
                    <a:pt x="17386" y="6880"/>
                    <a:pt x="14822" y="8504"/>
                    <a:pt x="9743" y="11718"/>
                  </a:cubicBezTo>
                  <a:cubicBezTo>
                    <a:pt x="9627" y="12111"/>
                    <a:pt x="9515" y="12503"/>
                    <a:pt x="9408" y="12869"/>
                  </a:cubicBezTo>
                  <a:lnTo>
                    <a:pt x="18495" y="7117"/>
                  </a:lnTo>
                  <a:lnTo>
                    <a:pt x="18495" y="7117"/>
                  </a:lnTo>
                  <a:cubicBezTo>
                    <a:pt x="18312" y="8156"/>
                    <a:pt x="18121" y="9191"/>
                    <a:pt x="17902" y="10207"/>
                  </a:cubicBezTo>
                  <a:cubicBezTo>
                    <a:pt x="17858" y="10399"/>
                    <a:pt x="17818" y="10590"/>
                    <a:pt x="17773" y="10782"/>
                  </a:cubicBezTo>
                  <a:cubicBezTo>
                    <a:pt x="16489" y="11598"/>
                    <a:pt x="13778" y="13311"/>
                    <a:pt x="8076" y="16922"/>
                  </a:cubicBezTo>
                  <a:cubicBezTo>
                    <a:pt x="7919" y="17350"/>
                    <a:pt x="7749" y="17769"/>
                    <a:pt x="7567" y="18184"/>
                  </a:cubicBezTo>
                  <a:lnTo>
                    <a:pt x="17510" y="11887"/>
                  </a:lnTo>
                  <a:lnTo>
                    <a:pt x="17510" y="11887"/>
                  </a:lnTo>
                  <a:cubicBezTo>
                    <a:pt x="17260" y="12877"/>
                    <a:pt x="16979" y="13858"/>
                    <a:pt x="16641" y="14813"/>
                  </a:cubicBezTo>
                  <a:cubicBezTo>
                    <a:pt x="16516" y="15178"/>
                    <a:pt x="16382" y="15540"/>
                    <a:pt x="16240" y="15906"/>
                  </a:cubicBezTo>
                  <a:cubicBezTo>
                    <a:pt x="14665" y="16900"/>
                    <a:pt x="11321" y="19017"/>
                    <a:pt x="4214" y="23516"/>
                  </a:cubicBezTo>
                  <a:cubicBezTo>
                    <a:pt x="4147" y="23619"/>
                    <a:pt x="4076" y="23722"/>
                    <a:pt x="4009" y="23824"/>
                  </a:cubicBezTo>
                  <a:cubicBezTo>
                    <a:pt x="3742" y="24230"/>
                    <a:pt x="3479" y="24644"/>
                    <a:pt x="3228" y="25076"/>
                  </a:cubicBezTo>
                  <a:lnTo>
                    <a:pt x="15727" y="17163"/>
                  </a:lnTo>
                  <a:lnTo>
                    <a:pt x="15727" y="17163"/>
                  </a:lnTo>
                  <a:cubicBezTo>
                    <a:pt x="15433" y="17867"/>
                    <a:pt x="15116" y="18571"/>
                    <a:pt x="14799" y="19281"/>
                  </a:cubicBezTo>
                  <a:cubicBezTo>
                    <a:pt x="14451" y="20061"/>
                    <a:pt x="14095" y="20837"/>
                    <a:pt x="13752" y="21631"/>
                  </a:cubicBezTo>
                  <a:cubicBezTo>
                    <a:pt x="12182" y="22625"/>
                    <a:pt x="8731" y="24809"/>
                    <a:pt x="1151" y="29611"/>
                  </a:cubicBezTo>
                  <a:cubicBezTo>
                    <a:pt x="1017" y="29990"/>
                    <a:pt x="892" y="30387"/>
                    <a:pt x="781" y="30780"/>
                  </a:cubicBezTo>
                  <a:lnTo>
                    <a:pt x="13198" y="22919"/>
                  </a:lnTo>
                  <a:lnTo>
                    <a:pt x="13198" y="22919"/>
                  </a:lnTo>
                  <a:cubicBezTo>
                    <a:pt x="13073" y="23222"/>
                    <a:pt x="12949" y="23530"/>
                    <a:pt x="12832" y="23837"/>
                  </a:cubicBezTo>
                  <a:cubicBezTo>
                    <a:pt x="12427" y="24872"/>
                    <a:pt x="12070" y="25942"/>
                    <a:pt x="11780" y="27025"/>
                  </a:cubicBezTo>
                  <a:cubicBezTo>
                    <a:pt x="10505" y="27832"/>
                    <a:pt x="7434" y="29776"/>
                    <a:pt x="67" y="34445"/>
                  </a:cubicBezTo>
                  <a:cubicBezTo>
                    <a:pt x="36" y="34770"/>
                    <a:pt x="14" y="35100"/>
                    <a:pt x="1" y="35421"/>
                  </a:cubicBezTo>
                  <a:lnTo>
                    <a:pt x="11513" y="28136"/>
                  </a:lnTo>
                  <a:lnTo>
                    <a:pt x="11513" y="28136"/>
                  </a:lnTo>
                  <a:cubicBezTo>
                    <a:pt x="11473" y="28309"/>
                    <a:pt x="11437" y="28483"/>
                    <a:pt x="11402" y="28661"/>
                  </a:cubicBezTo>
                  <a:cubicBezTo>
                    <a:pt x="11188" y="29692"/>
                    <a:pt x="11023" y="30717"/>
                    <a:pt x="10879" y="31747"/>
                  </a:cubicBezTo>
                  <a:cubicBezTo>
                    <a:pt x="9823" y="32412"/>
                    <a:pt x="7125" y="34124"/>
                    <a:pt x="210" y="38502"/>
                  </a:cubicBezTo>
                  <a:cubicBezTo>
                    <a:pt x="254" y="38783"/>
                    <a:pt x="304" y="39068"/>
                    <a:pt x="357" y="39341"/>
                  </a:cubicBezTo>
                  <a:lnTo>
                    <a:pt x="10741" y="32772"/>
                  </a:lnTo>
                  <a:lnTo>
                    <a:pt x="10741" y="32772"/>
                  </a:lnTo>
                  <a:cubicBezTo>
                    <a:pt x="10590" y="33941"/>
                    <a:pt x="10457" y="35104"/>
                    <a:pt x="10300" y="36259"/>
                  </a:cubicBezTo>
                  <a:cubicBezTo>
                    <a:pt x="9404" y="36826"/>
                    <a:pt x="7063" y="38310"/>
                    <a:pt x="964" y="42171"/>
                  </a:cubicBezTo>
                  <a:cubicBezTo>
                    <a:pt x="1017" y="42448"/>
                    <a:pt x="1075" y="42733"/>
                    <a:pt x="1129" y="43006"/>
                  </a:cubicBezTo>
                  <a:lnTo>
                    <a:pt x="10148" y="37298"/>
                  </a:lnTo>
                  <a:lnTo>
                    <a:pt x="10148" y="37298"/>
                  </a:lnTo>
                  <a:cubicBezTo>
                    <a:pt x="10095" y="37668"/>
                    <a:pt x="10033" y="38043"/>
                    <a:pt x="9965" y="38413"/>
                  </a:cubicBezTo>
                  <a:cubicBezTo>
                    <a:pt x="9819" y="39278"/>
                    <a:pt x="9636" y="40125"/>
                    <a:pt x="9418" y="40967"/>
                  </a:cubicBezTo>
                  <a:cubicBezTo>
                    <a:pt x="8642" y="41463"/>
                    <a:pt x="6635" y="42729"/>
                    <a:pt x="1458" y="46006"/>
                  </a:cubicBezTo>
                  <a:cubicBezTo>
                    <a:pt x="1462" y="46323"/>
                    <a:pt x="1458" y="46639"/>
                    <a:pt x="1445" y="46951"/>
                  </a:cubicBezTo>
                  <a:lnTo>
                    <a:pt x="9097" y="42109"/>
                  </a:lnTo>
                  <a:lnTo>
                    <a:pt x="9097" y="42109"/>
                  </a:lnTo>
                  <a:cubicBezTo>
                    <a:pt x="8994" y="42448"/>
                    <a:pt x="8887" y="42782"/>
                    <a:pt x="8771" y="43121"/>
                  </a:cubicBezTo>
                  <a:cubicBezTo>
                    <a:pt x="8436" y="44138"/>
                    <a:pt x="8089" y="45150"/>
                    <a:pt x="7749" y="46175"/>
                  </a:cubicBezTo>
                  <a:cubicBezTo>
                    <a:pt x="7103" y="46581"/>
                    <a:pt x="5422" y="47647"/>
                    <a:pt x="1053" y="50416"/>
                  </a:cubicBezTo>
                  <a:cubicBezTo>
                    <a:pt x="1003" y="50754"/>
                    <a:pt x="954" y="51102"/>
                    <a:pt x="915" y="51441"/>
                  </a:cubicBezTo>
                  <a:lnTo>
                    <a:pt x="7366" y="47353"/>
                  </a:lnTo>
                  <a:lnTo>
                    <a:pt x="7366" y="47353"/>
                  </a:lnTo>
                  <a:cubicBezTo>
                    <a:pt x="7321" y="47500"/>
                    <a:pt x="7273" y="47647"/>
                    <a:pt x="7228" y="47799"/>
                  </a:cubicBezTo>
                  <a:cubicBezTo>
                    <a:pt x="6872" y="48945"/>
                    <a:pt x="6541" y="50104"/>
                    <a:pt x="6247" y="51272"/>
                  </a:cubicBezTo>
                  <a:cubicBezTo>
                    <a:pt x="5761" y="51579"/>
                    <a:pt x="4411" y="52436"/>
                    <a:pt x="665" y="54808"/>
                  </a:cubicBezTo>
                  <a:cubicBezTo>
                    <a:pt x="670" y="55111"/>
                    <a:pt x="692" y="55409"/>
                    <a:pt x="719" y="55708"/>
                  </a:cubicBezTo>
                  <a:lnTo>
                    <a:pt x="5989" y="52373"/>
                  </a:lnTo>
                  <a:lnTo>
                    <a:pt x="5989" y="52373"/>
                  </a:lnTo>
                  <a:cubicBezTo>
                    <a:pt x="5716" y="53577"/>
                    <a:pt x="5489" y="54790"/>
                    <a:pt x="5320" y="56012"/>
                  </a:cubicBezTo>
                  <a:cubicBezTo>
                    <a:pt x="4999" y="56212"/>
                    <a:pt x="4071" y="56800"/>
                    <a:pt x="1392" y="58500"/>
                  </a:cubicBezTo>
                  <a:cubicBezTo>
                    <a:pt x="1481" y="58749"/>
                    <a:pt x="1579" y="58998"/>
                    <a:pt x="1686" y="59249"/>
                  </a:cubicBezTo>
                  <a:lnTo>
                    <a:pt x="5195" y="57024"/>
                  </a:lnTo>
                  <a:lnTo>
                    <a:pt x="5195" y="57024"/>
                  </a:lnTo>
                  <a:cubicBezTo>
                    <a:pt x="5181" y="57162"/>
                    <a:pt x="5164" y="57296"/>
                    <a:pt x="5150" y="57434"/>
                  </a:cubicBezTo>
                  <a:cubicBezTo>
                    <a:pt x="5053" y="58410"/>
                    <a:pt x="4999" y="59391"/>
                    <a:pt x="4981" y="60372"/>
                  </a:cubicBezTo>
                  <a:cubicBezTo>
                    <a:pt x="4816" y="60479"/>
                    <a:pt x="4321" y="60796"/>
                    <a:pt x="2836" y="61737"/>
                  </a:cubicBezTo>
                  <a:cubicBezTo>
                    <a:pt x="2952" y="61973"/>
                    <a:pt x="3073" y="62200"/>
                    <a:pt x="3197" y="62441"/>
                  </a:cubicBezTo>
                  <a:lnTo>
                    <a:pt x="4981" y="61309"/>
                  </a:lnTo>
                  <a:cubicBezTo>
                    <a:pt x="4994" y="62343"/>
                    <a:pt x="5057" y="63377"/>
                    <a:pt x="5164" y="64408"/>
                  </a:cubicBezTo>
                  <a:cubicBezTo>
                    <a:pt x="5115" y="64439"/>
                    <a:pt x="4958" y="64536"/>
                    <a:pt x="4446" y="64857"/>
                  </a:cubicBezTo>
                  <a:cubicBezTo>
                    <a:pt x="4566" y="65098"/>
                    <a:pt x="4687" y="65335"/>
                    <a:pt x="4802" y="65571"/>
                  </a:cubicBezTo>
                  <a:lnTo>
                    <a:pt x="5271" y="65277"/>
                  </a:lnTo>
                  <a:cubicBezTo>
                    <a:pt x="5360" y="65937"/>
                    <a:pt x="5467" y="66588"/>
                    <a:pt x="5596" y="67238"/>
                  </a:cubicBezTo>
                  <a:cubicBezTo>
                    <a:pt x="5261" y="65241"/>
                    <a:pt x="5119" y="63221"/>
                    <a:pt x="5164" y="61202"/>
                  </a:cubicBezTo>
                  <a:lnTo>
                    <a:pt x="5164" y="61202"/>
                  </a:lnTo>
                  <a:cubicBezTo>
                    <a:pt x="5329" y="61469"/>
                    <a:pt x="5739" y="62120"/>
                    <a:pt x="6751" y="63734"/>
                  </a:cubicBezTo>
                  <a:cubicBezTo>
                    <a:pt x="6866" y="63418"/>
                    <a:pt x="6983" y="63105"/>
                    <a:pt x="7099" y="62793"/>
                  </a:cubicBezTo>
                  <a:lnTo>
                    <a:pt x="5222" y="59811"/>
                  </a:lnTo>
                  <a:cubicBezTo>
                    <a:pt x="5267" y="59025"/>
                    <a:pt x="5342" y="58245"/>
                    <a:pt x="5444" y="57469"/>
                  </a:cubicBezTo>
                  <a:cubicBezTo>
                    <a:pt x="5529" y="56823"/>
                    <a:pt x="5627" y="56185"/>
                    <a:pt x="5743" y="55547"/>
                  </a:cubicBezTo>
                  <a:cubicBezTo>
                    <a:pt x="5998" y="55949"/>
                    <a:pt x="6662" y="57006"/>
                    <a:pt x="8397" y="59761"/>
                  </a:cubicBezTo>
                  <a:cubicBezTo>
                    <a:pt x="8530" y="59485"/>
                    <a:pt x="8669" y="59212"/>
                    <a:pt x="8815" y="58941"/>
                  </a:cubicBezTo>
                  <a:lnTo>
                    <a:pt x="5967" y="54411"/>
                  </a:lnTo>
                  <a:cubicBezTo>
                    <a:pt x="6224" y="53189"/>
                    <a:pt x="6537" y="51976"/>
                    <a:pt x="6889" y="50777"/>
                  </a:cubicBezTo>
                  <a:cubicBezTo>
                    <a:pt x="7214" y="51294"/>
                    <a:pt x="8084" y="52676"/>
                    <a:pt x="10412" y="56382"/>
                  </a:cubicBezTo>
                  <a:cubicBezTo>
                    <a:pt x="10577" y="56154"/>
                    <a:pt x="10751" y="55922"/>
                    <a:pt x="10924" y="55704"/>
                  </a:cubicBezTo>
                  <a:lnTo>
                    <a:pt x="7193" y="49774"/>
                  </a:lnTo>
                  <a:cubicBezTo>
                    <a:pt x="7384" y="49172"/>
                    <a:pt x="7580" y="48570"/>
                    <a:pt x="7786" y="47972"/>
                  </a:cubicBezTo>
                  <a:cubicBezTo>
                    <a:pt x="7959" y="47473"/>
                    <a:pt x="8138" y="46969"/>
                    <a:pt x="8321" y="46470"/>
                  </a:cubicBezTo>
                  <a:cubicBezTo>
                    <a:pt x="8718" y="47103"/>
                    <a:pt x="9796" y="48824"/>
                    <a:pt x="12735" y="53487"/>
                  </a:cubicBezTo>
                  <a:cubicBezTo>
                    <a:pt x="12908" y="53273"/>
                    <a:pt x="13087" y="53055"/>
                    <a:pt x="13266" y="52841"/>
                  </a:cubicBezTo>
                  <a:lnTo>
                    <a:pt x="8664" y="45529"/>
                  </a:lnTo>
                  <a:cubicBezTo>
                    <a:pt x="8926" y="44811"/>
                    <a:pt x="9199" y="44089"/>
                    <a:pt x="9461" y="43358"/>
                  </a:cubicBezTo>
                  <a:cubicBezTo>
                    <a:pt x="9591" y="43010"/>
                    <a:pt x="9716" y="42658"/>
                    <a:pt x="9836" y="42301"/>
                  </a:cubicBezTo>
                  <a:cubicBezTo>
                    <a:pt x="10313" y="43059"/>
                    <a:pt x="11589" y="45083"/>
                    <a:pt x="14995" y="50501"/>
                  </a:cubicBezTo>
                  <a:cubicBezTo>
                    <a:pt x="15156" y="50250"/>
                    <a:pt x="15312" y="50005"/>
                    <a:pt x="15464" y="49756"/>
                  </a:cubicBezTo>
                  <a:lnTo>
                    <a:pt x="10157" y="41320"/>
                  </a:lnTo>
                  <a:cubicBezTo>
                    <a:pt x="10438" y="40424"/>
                    <a:pt x="10684" y="39510"/>
                    <a:pt x="10875" y="38596"/>
                  </a:cubicBezTo>
                  <a:cubicBezTo>
                    <a:pt x="10947" y="38292"/>
                    <a:pt x="11009" y="37985"/>
                    <a:pt x="11072" y="37682"/>
                  </a:cubicBezTo>
                  <a:cubicBezTo>
                    <a:pt x="11673" y="38631"/>
                    <a:pt x="13172" y="41016"/>
                    <a:pt x="16925" y="46982"/>
                  </a:cubicBezTo>
                  <a:cubicBezTo>
                    <a:pt x="17059" y="46698"/>
                    <a:pt x="17184" y="46408"/>
                    <a:pt x="17314" y="46113"/>
                  </a:cubicBezTo>
                  <a:lnTo>
                    <a:pt x="11295" y="36540"/>
                  </a:lnTo>
                  <a:cubicBezTo>
                    <a:pt x="11540" y="35207"/>
                    <a:pt x="11754" y="33874"/>
                    <a:pt x="11990" y="32554"/>
                  </a:cubicBezTo>
                  <a:cubicBezTo>
                    <a:pt x="12699" y="33682"/>
                    <a:pt x="14406" y="36398"/>
                    <a:pt x="18513" y="42930"/>
                  </a:cubicBezTo>
                  <a:cubicBezTo>
                    <a:pt x="18625" y="42605"/>
                    <a:pt x="18728" y="42274"/>
                    <a:pt x="18830" y="41944"/>
                  </a:cubicBezTo>
                  <a:lnTo>
                    <a:pt x="12204" y="31408"/>
                  </a:lnTo>
                  <a:cubicBezTo>
                    <a:pt x="12365" y="30587"/>
                    <a:pt x="12538" y="29772"/>
                    <a:pt x="12743" y="28969"/>
                  </a:cubicBezTo>
                  <a:cubicBezTo>
                    <a:pt x="12846" y="28546"/>
                    <a:pt x="12958" y="28131"/>
                    <a:pt x="13087" y="27716"/>
                  </a:cubicBezTo>
                  <a:cubicBezTo>
                    <a:pt x="13818" y="28885"/>
                    <a:pt x="15584" y="31689"/>
                    <a:pt x="19815" y="38413"/>
                  </a:cubicBezTo>
                  <a:cubicBezTo>
                    <a:pt x="19909" y="38065"/>
                    <a:pt x="19998" y="37709"/>
                    <a:pt x="20082" y="37351"/>
                  </a:cubicBezTo>
                  <a:lnTo>
                    <a:pt x="13408" y="26735"/>
                  </a:lnTo>
                  <a:cubicBezTo>
                    <a:pt x="13774" y="25692"/>
                    <a:pt x="14206" y="24666"/>
                    <a:pt x="14674" y="23654"/>
                  </a:cubicBezTo>
                  <a:cubicBezTo>
                    <a:pt x="15392" y="24796"/>
                    <a:pt x="17065" y="27453"/>
                    <a:pt x="20952" y="33637"/>
                  </a:cubicBezTo>
                  <a:cubicBezTo>
                    <a:pt x="21037" y="33272"/>
                    <a:pt x="21121" y="32910"/>
                    <a:pt x="21202" y="32550"/>
                  </a:cubicBezTo>
                  <a:lnTo>
                    <a:pt x="15075" y="22808"/>
                  </a:lnTo>
                  <a:cubicBezTo>
                    <a:pt x="15517" y="21893"/>
                    <a:pt x="15981" y="20988"/>
                    <a:pt x="16444" y="20069"/>
                  </a:cubicBezTo>
                  <a:cubicBezTo>
                    <a:pt x="16462" y="20038"/>
                    <a:pt x="16480" y="20003"/>
                    <a:pt x="16497" y="19967"/>
                  </a:cubicBezTo>
                  <a:cubicBezTo>
                    <a:pt x="17198" y="21086"/>
                    <a:pt x="18732" y="23520"/>
                    <a:pt x="22080" y="28844"/>
                  </a:cubicBezTo>
                  <a:cubicBezTo>
                    <a:pt x="22169" y="28496"/>
                    <a:pt x="22259" y="28144"/>
                    <a:pt x="22356" y="27796"/>
                  </a:cubicBezTo>
                  <a:cubicBezTo>
                    <a:pt x="22356" y="27796"/>
                    <a:pt x="22352" y="27796"/>
                    <a:pt x="16913" y="19143"/>
                  </a:cubicBezTo>
                  <a:cubicBezTo>
                    <a:pt x="17386" y="18188"/>
                    <a:pt x="17853" y="17216"/>
                    <a:pt x="18277" y="16217"/>
                  </a:cubicBezTo>
                  <a:cubicBezTo>
                    <a:pt x="18985" y="17341"/>
                    <a:pt x="20430" y="19637"/>
                    <a:pt x="23378" y="24319"/>
                  </a:cubicBezTo>
                  <a:cubicBezTo>
                    <a:pt x="23480" y="23998"/>
                    <a:pt x="23592" y="23677"/>
                    <a:pt x="23708" y="23356"/>
                  </a:cubicBezTo>
                  <a:lnTo>
                    <a:pt x="18647" y="15312"/>
                  </a:lnTo>
                  <a:cubicBezTo>
                    <a:pt x="19080" y="14224"/>
                    <a:pt x="19446" y="13114"/>
                    <a:pt x="19767" y="12000"/>
                  </a:cubicBezTo>
                  <a:cubicBezTo>
                    <a:pt x="20533" y="13216"/>
                    <a:pt x="22004" y="15562"/>
                    <a:pt x="24844" y="20069"/>
                  </a:cubicBezTo>
                  <a:cubicBezTo>
                    <a:pt x="24951" y="19740"/>
                    <a:pt x="25054" y="19410"/>
                    <a:pt x="25157" y="19079"/>
                  </a:cubicBezTo>
                  <a:lnTo>
                    <a:pt x="20051" y="10965"/>
                  </a:lnTo>
                  <a:cubicBezTo>
                    <a:pt x="20074" y="10889"/>
                    <a:pt x="20092" y="10813"/>
                    <a:pt x="20114" y="10737"/>
                  </a:cubicBezTo>
                  <a:cubicBezTo>
                    <a:pt x="20417" y="9582"/>
                    <a:pt x="20680" y="8428"/>
                    <a:pt x="20934" y="7277"/>
                  </a:cubicBezTo>
                  <a:cubicBezTo>
                    <a:pt x="21759" y="8584"/>
                    <a:pt x="23288" y="11018"/>
                    <a:pt x="26128" y="15531"/>
                  </a:cubicBezTo>
                  <a:cubicBezTo>
                    <a:pt x="26209" y="15161"/>
                    <a:pt x="26285" y="14786"/>
                    <a:pt x="26356" y="14412"/>
                  </a:cubicBezTo>
                  <a:lnTo>
                    <a:pt x="21179" y="6176"/>
                  </a:lnTo>
                  <a:cubicBezTo>
                    <a:pt x="21197" y="6082"/>
                    <a:pt x="21220" y="5989"/>
                    <a:pt x="21238" y="5900"/>
                  </a:cubicBezTo>
                  <a:cubicBezTo>
                    <a:pt x="21607" y="4201"/>
                    <a:pt x="21848" y="3104"/>
                    <a:pt x="22004" y="2390"/>
                  </a:cubicBezTo>
                  <a:cubicBezTo>
                    <a:pt x="22825" y="3697"/>
                    <a:pt x="24282" y="6011"/>
                    <a:pt x="26877" y="10140"/>
                  </a:cubicBezTo>
                  <a:cubicBezTo>
                    <a:pt x="26896" y="9667"/>
                    <a:pt x="26910" y="9181"/>
                    <a:pt x="26904" y="8695"/>
                  </a:cubicBezTo>
                  <a:lnTo>
                    <a:pt x="22245" y="1289"/>
                  </a:lnTo>
                  <a:lnTo>
                    <a:pt x="22290" y="1097"/>
                  </a:lnTo>
                  <a:cubicBezTo>
                    <a:pt x="22294" y="1066"/>
                    <a:pt x="22303" y="1040"/>
                    <a:pt x="22308" y="1009"/>
                  </a:cubicBezTo>
                  <a:cubicBezTo>
                    <a:pt x="21492" y="540"/>
                    <a:pt x="20631" y="165"/>
                    <a:pt x="19717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0"/>
            <p:cNvSpPr/>
            <p:nvPr/>
          </p:nvSpPr>
          <p:spPr>
            <a:xfrm>
              <a:off x="4293349" y="-84538"/>
              <a:ext cx="1453757" cy="1445371"/>
            </a:xfrm>
            <a:custGeom>
              <a:rect b="b" l="l" r="r" t="t"/>
              <a:pathLst>
                <a:path extrusionOk="0" h="45502" w="45766">
                  <a:moveTo>
                    <a:pt x="12551" y="1"/>
                  </a:moveTo>
                  <a:cubicBezTo>
                    <a:pt x="10260" y="1"/>
                    <a:pt x="8030" y="1232"/>
                    <a:pt x="6546" y="3000"/>
                  </a:cubicBezTo>
                  <a:cubicBezTo>
                    <a:pt x="0" y="10799"/>
                    <a:pt x="9226" y="15975"/>
                    <a:pt x="13457" y="21821"/>
                  </a:cubicBezTo>
                  <a:cubicBezTo>
                    <a:pt x="14749" y="23613"/>
                    <a:pt x="15700" y="25628"/>
                    <a:pt x="16863" y="27505"/>
                  </a:cubicBezTo>
                  <a:cubicBezTo>
                    <a:pt x="17029" y="27773"/>
                    <a:pt x="17202" y="28036"/>
                    <a:pt x="17371" y="28291"/>
                  </a:cubicBezTo>
                  <a:cubicBezTo>
                    <a:pt x="20328" y="32652"/>
                    <a:pt x="24791" y="35701"/>
                    <a:pt x="29152" y="38653"/>
                  </a:cubicBezTo>
                  <a:cubicBezTo>
                    <a:pt x="30699" y="39705"/>
                    <a:pt x="45712" y="45242"/>
                    <a:pt x="45765" y="45501"/>
                  </a:cubicBezTo>
                  <a:cubicBezTo>
                    <a:pt x="43755" y="35977"/>
                    <a:pt x="38853" y="29004"/>
                    <a:pt x="33758" y="20710"/>
                  </a:cubicBezTo>
                  <a:cubicBezTo>
                    <a:pt x="32661" y="18927"/>
                    <a:pt x="31560" y="17135"/>
                    <a:pt x="30169" y="15579"/>
                  </a:cubicBezTo>
                  <a:cubicBezTo>
                    <a:pt x="28224" y="13412"/>
                    <a:pt x="25763" y="11754"/>
                    <a:pt x="23810" y="9591"/>
                  </a:cubicBezTo>
                  <a:cubicBezTo>
                    <a:pt x="20533" y="5953"/>
                    <a:pt x="18085" y="557"/>
                    <a:pt x="13216" y="36"/>
                  </a:cubicBezTo>
                  <a:cubicBezTo>
                    <a:pt x="12994" y="12"/>
                    <a:pt x="12773" y="1"/>
                    <a:pt x="12551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4493627" y="-48294"/>
              <a:ext cx="1244839" cy="1405157"/>
            </a:xfrm>
            <a:custGeom>
              <a:rect b="b" l="l" r="r" t="t"/>
              <a:pathLst>
                <a:path extrusionOk="0" h="44236" w="39189">
                  <a:moveTo>
                    <a:pt x="2408" y="0"/>
                  </a:moveTo>
                  <a:cubicBezTo>
                    <a:pt x="1583" y="500"/>
                    <a:pt x="838" y="1142"/>
                    <a:pt x="218" y="1877"/>
                  </a:cubicBezTo>
                  <a:cubicBezTo>
                    <a:pt x="143" y="1966"/>
                    <a:pt x="71" y="2056"/>
                    <a:pt x="0" y="2145"/>
                  </a:cubicBezTo>
                  <a:cubicBezTo>
                    <a:pt x="218" y="2373"/>
                    <a:pt x="433" y="2604"/>
                    <a:pt x="638" y="2840"/>
                  </a:cubicBezTo>
                  <a:cubicBezTo>
                    <a:pt x="780" y="3001"/>
                    <a:pt x="923" y="3166"/>
                    <a:pt x="1061" y="3326"/>
                  </a:cubicBezTo>
                  <a:cubicBezTo>
                    <a:pt x="910" y="4972"/>
                    <a:pt x="651" y="7816"/>
                    <a:pt x="200" y="12761"/>
                  </a:cubicBezTo>
                  <a:cubicBezTo>
                    <a:pt x="464" y="13109"/>
                    <a:pt x="745" y="13461"/>
                    <a:pt x="1039" y="13809"/>
                  </a:cubicBezTo>
                  <a:lnTo>
                    <a:pt x="1900" y="4374"/>
                  </a:lnTo>
                  <a:cubicBezTo>
                    <a:pt x="2283" y="4874"/>
                    <a:pt x="2649" y="5390"/>
                    <a:pt x="3005" y="5925"/>
                  </a:cubicBezTo>
                  <a:cubicBezTo>
                    <a:pt x="3581" y="6787"/>
                    <a:pt x="4137" y="7691"/>
                    <a:pt x="4713" y="8610"/>
                  </a:cubicBezTo>
                  <a:cubicBezTo>
                    <a:pt x="4575" y="10152"/>
                    <a:pt x="4338" y="12716"/>
                    <a:pt x="3950" y="16974"/>
                  </a:cubicBezTo>
                  <a:cubicBezTo>
                    <a:pt x="4236" y="17282"/>
                    <a:pt x="4521" y="17581"/>
                    <a:pt x="4802" y="17884"/>
                  </a:cubicBezTo>
                  <a:lnTo>
                    <a:pt x="5528" y="9881"/>
                  </a:lnTo>
                  <a:cubicBezTo>
                    <a:pt x="6189" y="10870"/>
                    <a:pt x="6898" y="11865"/>
                    <a:pt x="7714" y="12792"/>
                  </a:cubicBezTo>
                  <a:cubicBezTo>
                    <a:pt x="7932" y="13047"/>
                    <a:pt x="8164" y="13292"/>
                    <a:pt x="8401" y="13533"/>
                  </a:cubicBezTo>
                  <a:cubicBezTo>
                    <a:pt x="8280" y="14821"/>
                    <a:pt x="8066" y="17171"/>
                    <a:pt x="7674" y="21442"/>
                  </a:cubicBezTo>
                  <a:cubicBezTo>
                    <a:pt x="7959" y="21875"/>
                    <a:pt x="8226" y="22320"/>
                    <a:pt x="8485" y="22767"/>
                  </a:cubicBezTo>
                  <a:lnTo>
                    <a:pt x="9261" y="14344"/>
                  </a:lnTo>
                  <a:cubicBezTo>
                    <a:pt x="9800" y="14821"/>
                    <a:pt x="10362" y="15267"/>
                    <a:pt x="10928" y="15669"/>
                  </a:cubicBezTo>
                  <a:cubicBezTo>
                    <a:pt x="11370" y="15990"/>
                    <a:pt x="11811" y="16293"/>
                    <a:pt x="12257" y="16591"/>
                  </a:cubicBezTo>
                  <a:cubicBezTo>
                    <a:pt x="12132" y="17947"/>
                    <a:pt x="11856" y="20921"/>
                    <a:pt x="11259" y="27426"/>
                  </a:cubicBezTo>
                  <a:cubicBezTo>
                    <a:pt x="11531" y="27805"/>
                    <a:pt x="11807" y="28179"/>
                    <a:pt x="12092" y="28541"/>
                  </a:cubicBezTo>
                  <a:lnTo>
                    <a:pt x="13136" y="17180"/>
                  </a:lnTo>
                  <a:cubicBezTo>
                    <a:pt x="14183" y="17875"/>
                    <a:pt x="15204" y="18558"/>
                    <a:pt x="16141" y="19328"/>
                  </a:cubicBezTo>
                  <a:cubicBezTo>
                    <a:pt x="16015" y="20693"/>
                    <a:pt x="15717" y="23935"/>
                    <a:pt x="15013" y="31626"/>
                  </a:cubicBezTo>
                  <a:cubicBezTo>
                    <a:pt x="15298" y="31889"/>
                    <a:pt x="15579" y="32143"/>
                    <a:pt x="15877" y="32398"/>
                  </a:cubicBezTo>
                  <a:lnTo>
                    <a:pt x="17001" y="20096"/>
                  </a:lnTo>
                  <a:cubicBezTo>
                    <a:pt x="17130" y="20221"/>
                    <a:pt x="17260" y="20350"/>
                    <a:pt x="17389" y="20484"/>
                  </a:cubicBezTo>
                  <a:cubicBezTo>
                    <a:pt x="18258" y="21371"/>
                    <a:pt x="19097" y="22308"/>
                    <a:pt x="19917" y="23266"/>
                  </a:cubicBezTo>
                  <a:cubicBezTo>
                    <a:pt x="19797" y="24568"/>
                    <a:pt x="19516" y="27609"/>
                    <a:pt x="18865" y="34748"/>
                  </a:cubicBezTo>
                  <a:cubicBezTo>
                    <a:pt x="19151" y="34952"/>
                    <a:pt x="19445" y="35166"/>
                    <a:pt x="19739" y="35376"/>
                  </a:cubicBezTo>
                  <a:lnTo>
                    <a:pt x="20756" y="24265"/>
                  </a:lnTo>
                  <a:cubicBezTo>
                    <a:pt x="21402" y="25041"/>
                    <a:pt x="22040" y="25829"/>
                    <a:pt x="22677" y="26615"/>
                  </a:cubicBezTo>
                  <a:cubicBezTo>
                    <a:pt x="23020" y="27039"/>
                    <a:pt x="23337" y="27434"/>
                    <a:pt x="23636" y="27805"/>
                  </a:cubicBezTo>
                  <a:cubicBezTo>
                    <a:pt x="23533" y="28889"/>
                    <a:pt x="23302" y="31443"/>
                    <a:pt x="22748" y="37454"/>
                  </a:cubicBezTo>
                  <a:cubicBezTo>
                    <a:pt x="22784" y="37472"/>
                    <a:pt x="22811" y="37493"/>
                    <a:pt x="22847" y="37512"/>
                  </a:cubicBezTo>
                  <a:cubicBezTo>
                    <a:pt x="22994" y="37619"/>
                    <a:pt x="23265" y="37761"/>
                    <a:pt x="23645" y="37931"/>
                  </a:cubicBezTo>
                  <a:lnTo>
                    <a:pt x="24475" y="28848"/>
                  </a:lnTo>
                  <a:cubicBezTo>
                    <a:pt x="26093" y="30864"/>
                    <a:pt x="26922" y="31898"/>
                    <a:pt x="27350" y="32433"/>
                  </a:cubicBezTo>
                  <a:cubicBezTo>
                    <a:pt x="27274" y="33218"/>
                    <a:pt x="27109" y="35038"/>
                    <a:pt x="26716" y="39251"/>
                  </a:cubicBezTo>
                  <a:cubicBezTo>
                    <a:pt x="27016" y="39371"/>
                    <a:pt x="27319" y="39491"/>
                    <a:pt x="27617" y="39617"/>
                  </a:cubicBezTo>
                  <a:lnTo>
                    <a:pt x="28184" y="33463"/>
                  </a:lnTo>
                  <a:cubicBezTo>
                    <a:pt x="29134" y="34618"/>
                    <a:pt x="30093" y="35764"/>
                    <a:pt x="31073" y="36892"/>
                  </a:cubicBezTo>
                  <a:cubicBezTo>
                    <a:pt x="31029" y="37378"/>
                    <a:pt x="30930" y="38452"/>
                    <a:pt x="30712" y="40837"/>
                  </a:cubicBezTo>
                  <a:cubicBezTo>
                    <a:pt x="31011" y="40963"/>
                    <a:pt x="31314" y="41074"/>
                    <a:pt x="31618" y="41191"/>
                  </a:cubicBezTo>
                  <a:lnTo>
                    <a:pt x="31920" y="37847"/>
                  </a:lnTo>
                  <a:cubicBezTo>
                    <a:pt x="32326" y="38296"/>
                    <a:pt x="32736" y="38747"/>
                    <a:pt x="33155" y="39188"/>
                  </a:cubicBezTo>
                  <a:cubicBezTo>
                    <a:pt x="33704" y="39773"/>
                    <a:pt x="34266" y="40343"/>
                    <a:pt x="34841" y="40901"/>
                  </a:cubicBezTo>
                  <a:cubicBezTo>
                    <a:pt x="34822" y="41115"/>
                    <a:pt x="34783" y="41543"/>
                    <a:pt x="34707" y="42403"/>
                  </a:cubicBezTo>
                  <a:cubicBezTo>
                    <a:pt x="35015" y="42523"/>
                    <a:pt x="35318" y="42640"/>
                    <a:pt x="35608" y="42755"/>
                  </a:cubicBezTo>
                  <a:lnTo>
                    <a:pt x="35701" y="41707"/>
                  </a:lnTo>
                  <a:cubicBezTo>
                    <a:pt x="35831" y="41823"/>
                    <a:pt x="35960" y="41940"/>
                    <a:pt x="36089" y="42051"/>
                  </a:cubicBezTo>
                  <a:cubicBezTo>
                    <a:pt x="36999" y="42831"/>
                    <a:pt x="37958" y="43576"/>
                    <a:pt x="39010" y="44155"/>
                  </a:cubicBezTo>
                  <a:cubicBezTo>
                    <a:pt x="39076" y="44182"/>
                    <a:pt x="39135" y="44208"/>
                    <a:pt x="39188" y="44235"/>
                  </a:cubicBezTo>
                  <a:cubicBezTo>
                    <a:pt x="38274" y="43700"/>
                    <a:pt x="37450" y="43037"/>
                    <a:pt x="36664" y="42331"/>
                  </a:cubicBezTo>
                  <a:lnTo>
                    <a:pt x="36664" y="42331"/>
                  </a:lnTo>
                  <a:cubicBezTo>
                    <a:pt x="36843" y="42354"/>
                    <a:pt x="37396" y="42434"/>
                    <a:pt x="39068" y="42679"/>
                  </a:cubicBezTo>
                  <a:cubicBezTo>
                    <a:pt x="38987" y="42345"/>
                    <a:pt x="38903" y="42024"/>
                    <a:pt x="38804" y="41699"/>
                  </a:cubicBezTo>
                  <a:lnTo>
                    <a:pt x="35518" y="41226"/>
                  </a:lnTo>
                  <a:cubicBezTo>
                    <a:pt x="34791" y="40485"/>
                    <a:pt x="34100" y="39724"/>
                    <a:pt x="33431" y="38943"/>
                  </a:cubicBezTo>
                  <a:cubicBezTo>
                    <a:pt x="33026" y="38475"/>
                    <a:pt x="32629" y="37997"/>
                    <a:pt x="32237" y="37520"/>
                  </a:cubicBezTo>
                  <a:lnTo>
                    <a:pt x="32237" y="37520"/>
                  </a:lnTo>
                  <a:cubicBezTo>
                    <a:pt x="32736" y="37592"/>
                    <a:pt x="34079" y="37788"/>
                    <a:pt x="37712" y="38314"/>
                  </a:cubicBezTo>
                  <a:cubicBezTo>
                    <a:pt x="37583" y="37980"/>
                    <a:pt x="37462" y="37654"/>
                    <a:pt x="37333" y="37324"/>
                  </a:cubicBezTo>
                  <a:lnTo>
                    <a:pt x="31381" y="36455"/>
                  </a:lnTo>
                  <a:cubicBezTo>
                    <a:pt x="30435" y="35269"/>
                    <a:pt x="29513" y="34056"/>
                    <a:pt x="28607" y="32834"/>
                  </a:cubicBezTo>
                  <a:lnTo>
                    <a:pt x="28607" y="32834"/>
                  </a:lnTo>
                  <a:cubicBezTo>
                    <a:pt x="29334" y="32941"/>
                    <a:pt x="31176" y="33209"/>
                    <a:pt x="35822" y="33878"/>
                  </a:cubicBezTo>
                  <a:cubicBezTo>
                    <a:pt x="35657" y="33544"/>
                    <a:pt x="35487" y="33204"/>
                    <a:pt x="35318" y="32865"/>
                  </a:cubicBezTo>
                  <a:lnTo>
                    <a:pt x="27831" y="31782"/>
                  </a:lnTo>
                  <a:cubicBezTo>
                    <a:pt x="26663" y="30186"/>
                    <a:pt x="25812" y="29023"/>
                    <a:pt x="25197" y="28179"/>
                  </a:cubicBezTo>
                  <a:lnTo>
                    <a:pt x="25197" y="28179"/>
                  </a:lnTo>
                  <a:cubicBezTo>
                    <a:pt x="26111" y="28313"/>
                    <a:pt x="28278" y="28626"/>
                    <a:pt x="33437" y="29375"/>
                  </a:cubicBezTo>
                  <a:cubicBezTo>
                    <a:pt x="33240" y="29031"/>
                    <a:pt x="33044" y="28692"/>
                    <a:pt x="32843" y="28349"/>
                  </a:cubicBezTo>
                  <a:cubicBezTo>
                    <a:pt x="32843" y="28349"/>
                    <a:pt x="32843" y="28344"/>
                    <a:pt x="24425" y="27123"/>
                  </a:cubicBezTo>
                  <a:lnTo>
                    <a:pt x="23555" y="25936"/>
                  </a:lnTo>
                  <a:cubicBezTo>
                    <a:pt x="22958" y="25129"/>
                    <a:pt x="22365" y="24318"/>
                    <a:pt x="21754" y="23516"/>
                  </a:cubicBezTo>
                  <a:lnTo>
                    <a:pt x="21754" y="23516"/>
                  </a:lnTo>
                  <a:cubicBezTo>
                    <a:pt x="22833" y="23672"/>
                    <a:pt x="25259" y="24024"/>
                    <a:pt x="30708" y="24818"/>
                  </a:cubicBezTo>
                  <a:cubicBezTo>
                    <a:pt x="30498" y="24470"/>
                    <a:pt x="30284" y="24127"/>
                    <a:pt x="30070" y="23783"/>
                  </a:cubicBezTo>
                  <a:lnTo>
                    <a:pt x="20947" y="22459"/>
                  </a:lnTo>
                  <a:cubicBezTo>
                    <a:pt x="20153" y="21438"/>
                    <a:pt x="19338" y="20435"/>
                    <a:pt x="18464" y="19458"/>
                  </a:cubicBezTo>
                  <a:cubicBezTo>
                    <a:pt x="18258" y="19231"/>
                    <a:pt x="18044" y="19003"/>
                    <a:pt x="17826" y="18785"/>
                  </a:cubicBezTo>
                  <a:lnTo>
                    <a:pt x="17826" y="18785"/>
                  </a:lnTo>
                  <a:cubicBezTo>
                    <a:pt x="19195" y="18981"/>
                    <a:pt x="22026" y="19396"/>
                    <a:pt x="27867" y="20243"/>
                  </a:cubicBezTo>
                  <a:cubicBezTo>
                    <a:pt x="27729" y="20015"/>
                    <a:pt x="27586" y="19793"/>
                    <a:pt x="27453" y="19569"/>
                  </a:cubicBezTo>
                  <a:cubicBezTo>
                    <a:pt x="27377" y="19449"/>
                    <a:pt x="27305" y="19328"/>
                    <a:pt x="27225" y="19204"/>
                  </a:cubicBezTo>
                  <a:lnTo>
                    <a:pt x="16653" y="17670"/>
                  </a:lnTo>
                  <a:cubicBezTo>
                    <a:pt x="16229" y="17295"/>
                    <a:pt x="15801" y="16939"/>
                    <a:pt x="15365" y="16595"/>
                  </a:cubicBezTo>
                  <a:cubicBezTo>
                    <a:pt x="14282" y="15727"/>
                    <a:pt x="13180" y="14928"/>
                    <a:pt x="12168" y="14081"/>
                  </a:cubicBezTo>
                  <a:cubicBezTo>
                    <a:pt x="12035" y="13969"/>
                    <a:pt x="11901" y="13858"/>
                    <a:pt x="11767" y="13743"/>
                  </a:cubicBezTo>
                  <a:lnTo>
                    <a:pt x="11767" y="13743"/>
                  </a:lnTo>
                  <a:cubicBezTo>
                    <a:pt x="13613" y="14010"/>
                    <a:pt x="17340" y="14549"/>
                    <a:pt x="24853" y="15642"/>
                  </a:cubicBezTo>
                  <a:cubicBezTo>
                    <a:pt x="24572" y="15276"/>
                    <a:pt x="24282" y="14924"/>
                    <a:pt x="23983" y="14576"/>
                  </a:cubicBezTo>
                  <a:lnTo>
                    <a:pt x="10603" y="12636"/>
                  </a:lnTo>
                  <a:cubicBezTo>
                    <a:pt x="10206" y="12222"/>
                    <a:pt x="9836" y="11790"/>
                    <a:pt x="9488" y="11329"/>
                  </a:cubicBezTo>
                  <a:cubicBezTo>
                    <a:pt x="8940" y="10613"/>
                    <a:pt x="8450" y="9837"/>
                    <a:pt x="7977" y="9029"/>
                  </a:cubicBezTo>
                  <a:lnTo>
                    <a:pt x="7977" y="9029"/>
                  </a:lnTo>
                  <a:cubicBezTo>
                    <a:pt x="9627" y="9270"/>
                    <a:pt x="13002" y="9761"/>
                    <a:pt x="19904" y="10759"/>
                  </a:cubicBezTo>
                  <a:cubicBezTo>
                    <a:pt x="19493" y="10393"/>
                    <a:pt x="19079" y="10024"/>
                    <a:pt x="18674" y="9640"/>
                  </a:cubicBezTo>
                  <a:lnTo>
                    <a:pt x="7392" y="8004"/>
                  </a:lnTo>
                  <a:cubicBezTo>
                    <a:pt x="6773" y="6871"/>
                    <a:pt x="6176" y="5694"/>
                    <a:pt x="5497" y="4508"/>
                  </a:cubicBezTo>
                  <a:lnTo>
                    <a:pt x="5497" y="4508"/>
                  </a:lnTo>
                  <a:cubicBezTo>
                    <a:pt x="7076" y="4740"/>
                    <a:pt x="10019" y="5164"/>
                    <a:pt x="15499" y="5962"/>
                  </a:cubicBezTo>
                  <a:cubicBezTo>
                    <a:pt x="15240" y="5610"/>
                    <a:pt x="14968" y="5252"/>
                    <a:pt x="14710" y="4905"/>
                  </a:cubicBezTo>
                  <a:lnTo>
                    <a:pt x="4896" y="3482"/>
                  </a:lnTo>
                  <a:cubicBezTo>
                    <a:pt x="4338" y="2577"/>
                    <a:pt x="3732" y="1686"/>
                    <a:pt x="3077" y="843"/>
                  </a:cubicBezTo>
                  <a:cubicBezTo>
                    <a:pt x="2858" y="558"/>
                    <a:pt x="2635" y="276"/>
                    <a:pt x="240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0"/>
            <p:cNvSpPr/>
            <p:nvPr/>
          </p:nvSpPr>
          <p:spPr>
            <a:xfrm>
              <a:off x="4046630" y="1634997"/>
              <a:ext cx="71535" cy="71567"/>
            </a:xfrm>
            <a:custGeom>
              <a:rect b="b" l="l" r="r" t="t"/>
              <a:pathLst>
                <a:path extrusionOk="0" h="2253" w="2252">
                  <a:moveTo>
                    <a:pt x="1128" y="1"/>
                  </a:moveTo>
                  <a:cubicBezTo>
                    <a:pt x="504" y="1"/>
                    <a:pt x="0" y="505"/>
                    <a:pt x="0" y="1124"/>
                  </a:cubicBezTo>
                  <a:cubicBezTo>
                    <a:pt x="0" y="1748"/>
                    <a:pt x="504" y="2252"/>
                    <a:pt x="1128" y="2252"/>
                  </a:cubicBezTo>
                  <a:cubicBezTo>
                    <a:pt x="1748" y="2252"/>
                    <a:pt x="2252" y="1748"/>
                    <a:pt x="2252" y="1124"/>
                  </a:cubicBezTo>
                  <a:cubicBezTo>
                    <a:pt x="2252" y="505"/>
                    <a:pt x="1748" y="1"/>
                    <a:pt x="112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0"/>
            <p:cNvSpPr/>
            <p:nvPr/>
          </p:nvSpPr>
          <p:spPr>
            <a:xfrm>
              <a:off x="4345443" y="1814311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1"/>
                  </a:moveTo>
                  <a:cubicBezTo>
                    <a:pt x="134" y="1"/>
                    <a:pt x="1" y="134"/>
                    <a:pt x="1" y="299"/>
                  </a:cubicBezTo>
                  <a:cubicBezTo>
                    <a:pt x="1" y="464"/>
                    <a:pt x="134" y="598"/>
                    <a:pt x="300" y="598"/>
                  </a:cubicBezTo>
                  <a:cubicBezTo>
                    <a:pt x="465" y="598"/>
                    <a:pt x="599" y="464"/>
                    <a:pt x="599" y="299"/>
                  </a:cubicBezTo>
                  <a:cubicBezTo>
                    <a:pt x="599" y="134"/>
                    <a:pt x="465" y="1"/>
                    <a:pt x="30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1574551" y="2143459"/>
              <a:ext cx="19027" cy="18995"/>
            </a:xfrm>
            <a:custGeom>
              <a:rect b="b" l="l" r="r" t="t"/>
              <a:pathLst>
                <a:path extrusionOk="0" h="598" w="599">
                  <a:moveTo>
                    <a:pt x="300" y="0"/>
                  </a:moveTo>
                  <a:cubicBezTo>
                    <a:pt x="135" y="0"/>
                    <a:pt x="1" y="134"/>
                    <a:pt x="1" y="299"/>
                  </a:cubicBezTo>
                  <a:cubicBezTo>
                    <a:pt x="1" y="464"/>
                    <a:pt x="135" y="597"/>
                    <a:pt x="300" y="597"/>
                  </a:cubicBezTo>
                  <a:cubicBezTo>
                    <a:pt x="464" y="597"/>
                    <a:pt x="598" y="464"/>
                    <a:pt x="598" y="299"/>
                  </a:cubicBezTo>
                  <a:cubicBezTo>
                    <a:pt x="598" y="134"/>
                    <a:pt x="464" y="0"/>
                    <a:pt x="300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6727723" y="-344788"/>
              <a:ext cx="1041447" cy="1837065"/>
            </a:xfrm>
            <a:custGeom>
              <a:rect b="b" l="l" r="r" t="t"/>
              <a:pathLst>
                <a:path extrusionOk="0" h="57833" w="32786">
                  <a:moveTo>
                    <a:pt x="7252" y="1"/>
                  </a:moveTo>
                  <a:cubicBezTo>
                    <a:pt x="6715" y="1"/>
                    <a:pt x="6159" y="92"/>
                    <a:pt x="5582" y="288"/>
                  </a:cubicBezTo>
                  <a:cubicBezTo>
                    <a:pt x="4040" y="809"/>
                    <a:pt x="2823" y="2008"/>
                    <a:pt x="1722" y="3208"/>
                  </a:cubicBezTo>
                  <a:cubicBezTo>
                    <a:pt x="1084" y="3904"/>
                    <a:pt x="446" y="4644"/>
                    <a:pt x="197" y="5558"/>
                  </a:cubicBezTo>
                  <a:cubicBezTo>
                    <a:pt x="1" y="6285"/>
                    <a:pt x="71" y="7056"/>
                    <a:pt x="170" y="7796"/>
                  </a:cubicBezTo>
                  <a:cubicBezTo>
                    <a:pt x="884" y="13289"/>
                    <a:pt x="3180" y="17369"/>
                    <a:pt x="5940" y="21926"/>
                  </a:cubicBezTo>
                  <a:cubicBezTo>
                    <a:pt x="6885" y="23491"/>
                    <a:pt x="7737" y="25154"/>
                    <a:pt x="8548" y="26866"/>
                  </a:cubicBezTo>
                  <a:cubicBezTo>
                    <a:pt x="11593" y="33251"/>
                    <a:pt x="14122" y="40273"/>
                    <a:pt x="19133" y="45057"/>
                  </a:cubicBezTo>
                  <a:cubicBezTo>
                    <a:pt x="20747" y="46605"/>
                    <a:pt x="22634" y="47854"/>
                    <a:pt x="24243" y="49410"/>
                  </a:cubicBezTo>
                  <a:cubicBezTo>
                    <a:pt x="26708" y="51803"/>
                    <a:pt x="28435" y="54840"/>
                    <a:pt x="30129" y="57832"/>
                  </a:cubicBezTo>
                  <a:cubicBezTo>
                    <a:pt x="30762" y="54840"/>
                    <a:pt x="32041" y="51558"/>
                    <a:pt x="32376" y="48562"/>
                  </a:cubicBezTo>
                  <a:cubicBezTo>
                    <a:pt x="32786" y="44817"/>
                    <a:pt x="30534" y="41553"/>
                    <a:pt x="29915" y="37986"/>
                  </a:cubicBezTo>
                  <a:cubicBezTo>
                    <a:pt x="29375" y="34869"/>
                    <a:pt x="30079" y="31775"/>
                    <a:pt x="29388" y="28716"/>
                  </a:cubicBezTo>
                  <a:cubicBezTo>
                    <a:pt x="28554" y="25029"/>
                    <a:pt x="26276" y="21453"/>
                    <a:pt x="23632" y="18809"/>
                  </a:cubicBezTo>
                  <a:cubicBezTo>
                    <a:pt x="22508" y="17690"/>
                    <a:pt x="21265" y="16683"/>
                    <a:pt x="20239" y="15474"/>
                  </a:cubicBezTo>
                  <a:cubicBezTo>
                    <a:pt x="19294" y="14360"/>
                    <a:pt x="18545" y="13093"/>
                    <a:pt x="17808" y="11831"/>
                  </a:cubicBezTo>
                  <a:cubicBezTo>
                    <a:pt x="15766" y="8338"/>
                    <a:pt x="12403" y="1"/>
                    <a:pt x="7252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6741858" y="-331860"/>
              <a:ext cx="1014161" cy="1824550"/>
            </a:xfrm>
            <a:custGeom>
              <a:rect b="b" l="l" r="r" t="t"/>
              <a:pathLst>
                <a:path extrusionOk="0" h="57439" w="31927">
                  <a:moveTo>
                    <a:pt x="4830" y="1"/>
                  </a:moveTo>
                  <a:cubicBezTo>
                    <a:pt x="4046" y="317"/>
                    <a:pt x="3350" y="807"/>
                    <a:pt x="2703" y="1375"/>
                  </a:cubicBezTo>
                  <a:cubicBezTo>
                    <a:pt x="2717" y="1396"/>
                    <a:pt x="2725" y="1423"/>
                    <a:pt x="2739" y="1449"/>
                  </a:cubicBezTo>
                  <a:lnTo>
                    <a:pt x="2810" y="1610"/>
                  </a:lnTo>
                  <a:lnTo>
                    <a:pt x="1" y="9070"/>
                  </a:lnTo>
                  <a:cubicBezTo>
                    <a:pt x="87" y="9502"/>
                    <a:pt x="184" y="9935"/>
                    <a:pt x="287" y="10350"/>
                  </a:cubicBezTo>
                  <a:cubicBezTo>
                    <a:pt x="1852" y="6199"/>
                    <a:pt x="2735" y="3863"/>
                    <a:pt x="3229" y="2552"/>
                  </a:cubicBezTo>
                  <a:cubicBezTo>
                    <a:pt x="3497" y="3157"/>
                    <a:pt x="3907" y="4094"/>
                    <a:pt x="4549" y="5543"/>
                  </a:cubicBezTo>
                  <a:cubicBezTo>
                    <a:pt x="4585" y="5619"/>
                    <a:pt x="4621" y="5699"/>
                    <a:pt x="4652" y="5779"/>
                  </a:cubicBezTo>
                  <a:lnTo>
                    <a:pt x="1531" y="14072"/>
                  </a:lnTo>
                  <a:cubicBezTo>
                    <a:pt x="1660" y="14393"/>
                    <a:pt x="1799" y="14710"/>
                    <a:pt x="1937" y="15027"/>
                  </a:cubicBezTo>
                  <a:cubicBezTo>
                    <a:pt x="3649" y="10483"/>
                    <a:pt x="4571" y="8036"/>
                    <a:pt x="5071" y="6715"/>
                  </a:cubicBezTo>
                  <a:cubicBezTo>
                    <a:pt x="5508" y="7697"/>
                    <a:pt x="5954" y="8678"/>
                    <a:pt x="6436" y="9654"/>
                  </a:cubicBezTo>
                  <a:cubicBezTo>
                    <a:pt x="6467" y="9721"/>
                    <a:pt x="6498" y="9783"/>
                    <a:pt x="6529" y="9845"/>
                  </a:cubicBezTo>
                  <a:lnTo>
                    <a:pt x="3448" y="18019"/>
                  </a:lnTo>
                  <a:cubicBezTo>
                    <a:pt x="3604" y="18295"/>
                    <a:pt x="3756" y="18571"/>
                    <a:pt x="3912" y="18844"/>
                  </a:cubicBezTo>
                  <a:cubicBezTo>
                    <a:pt x="5624" y="14305"/>
                    <a:pt x="6511" y="11946"/>
                    <a:pt x="6975" y="10720"/>
                  </a:cubicBezTo>
                  <a:cubicBezTo>
                    <a:pt x="7465" y="11656"/>
                    <a:pt x="7991" y="12579"/>
                    <a:pt x="8576" y="13471"/>
                  </a:cubicBezTo>
                  <a:lnTo>
                    <a:pt x="5522" y="21573"/>
                  </a:lnTo>
                  <a:cubicBezTo>
                    <a:pt x="5686" y="21835"/>
                    <a:pt x="5843" y="22102"/>
                    <a:pt x="5994" y="22370"/>
                  </a:cubicBezTo>
                  <a:cubicBezTo>
                    <a:pt x="7773" y="17653"/>
                    <a:pt x="8642" y="15344"/>
                    <a:pt x="9070" y="14210"/>
                  </a:cubicBezTo>
                  <a:cubicBezTo>
                    <a:pt x="9632" y="15027"/>
                    <a:pt x="10220" y="15807"/>
                    <a:pt x="10819" y="16574"/>
                  </a:cubicBezTo>
                  <a:lnTo>
                    <a:pt x="7537" y="25286"/>
                  </a:lnTo>
                  <a:cubicBezTo>
                    <a:pt x="7684" y="25580"/>
                    <a:pt x="7831" y="25880"/>
                    <a:pt x="7973" y="26174"/>
                  </a:cubicBezTo>
                  <a:cubicBezTo>
                    <a:pt x="9994" y="20814"/>
                    <a:pt x="10916" y="18357"/>
                    <a:pt x="11340" y="17239"/>
                  </a:cubicBezTo>
                  <a:cubicBezTo>
                    <a:pt x="11362" y="17266"/>
                    <a:pt x="11385" y="17292"/>
                    <a:pt x="11407" y="17319"/>
                  </a:cubicBezTo>
                  <a:cubicBezTo>
                    <a:pt x="11986" y="18050"/>
                    <a:pt x="12566" y="18777"/>
                    <a:pt x="13124" y="19507"/>
                  </a:cubicBezTo>
                  <a:cubicBezTo>
                    <a:pt x="9432" y="29317"/>
                    <a:pt x="9428" y="29317"/>
                    <a:pt x="9428" y="29317"/>
                  </a:cubicBezTo>
                  <a:cubicBezTo>
                    <a:pt x="9570" y="29625"/>
                    <a:pt x="9708" y="29932"/>
                    <a:pt x="9856" y="30245"/>
                  </a:cubicBezTo>
                  <a:cubicBezTo>
                    <a:pt x="12196" y="24020"/>
                    <a:pt x="13204" y="21345"/>
                    <a:pt x="13636" y="20194"/>
                  </a:cubicBezTo>
                  <a:cubicBezTo>
                    <a:pt x="14243" y="21015"/>
                    <a:pt x="14813" y="21849"/>
                    <a:pt x="15330" y="22713"/>
                  </a:cubicBezTo>
                  <a:cubicBezTo>
                    <a:pt x="11300" y="33402"/>
                    <a:pt x="11300" y="33406"/>
                    <a:pt x="11300" y="33406"/>
                  </a:cubicBezTo>
                  <a:cubicBezTo>
                    <a:pt x="11443" y="33704"/>
                    <a:pt x="11590" y="34003"/>
                    <a:pt x="11733" y="34302"/>
                  </a:cubicBezTo>
                  <a:cubicBezTo>
                    <a:pt x="14287" y="27529"/>
                    <a:pt x="15353" y="24707"/>
                    <a:pt x="15795" y="23530"/>
                  </a:cubicBezTo>
                  <a:cubicBezTo>
                    <a:pt x="15982" y="23878"/>
                    <a:pt x="16160" y="24230"/>
                    <a:pt x="16330" y="24586"/>
                  </a:cubicBezTo>
                  <a:cubicBezTo>
                    <a:pt x="16655" y="25265"/>
                    <a:pt x="16962" y="25960"/>
                    <a:pt x="17252" y="26664"/>
                  </a:cubicBezTo>
                  <a:lnTo>
                    <a:pt x="13257" y="37271"/>
                  </a:lnTo>
                  <a:cubicBezTo>
                    <a:pt x="13409" y="37548"/>
                    <a:pt x="13560" y="37824"/>
                    <a:pt x="13717" y="38096"/>
                  </a:cubicBezTo>
                  <a:cubicBezTo>
                    <a:pt x="16196" y="31515"/>
                    <a:pt x="17225" y="28782"/>
                    <a:pt x="17653" y="27650"/>
                  </a:cubicBezTo>
                  <a:cubicBezTo>
                    <a:pt x="18104" y="28782"/>
                    <a:pt x="18536" y="29932"/>
                    <a:pt x="19001" y="31078"/>
                  </a:cubicBezTo>
                  <a:lnTo>
                    <a:pt x="15371" y="40718"/>
                  </a:lnTo>
                  <a:cubicBezTo>
                    <a:pt x="15536" y="40959"/>
                    <a:pt x="15700" y="41195"/>
                    <a:pt x="15875" y="41423"/>
                  </a:cubicBezTo>
                  <a:cubicBezTo>
                    <a:pt x="18135" y="35417"/>
                    <a:pt x="19040" y="33013"/>
                    <a:pt x="19406" y="32054"/>
                  </a:cubicBezTo>
                  <a:cubicBezTo>
                    <a:pt x="19518" y="32318"/>
                    <a:pt x="19629" y="32577"/>
                    <a:pt x="19744" y="32840"/>
                  </a:cubicBezTo>
                  <a:cubicBezTo>
                    <a:pt x="20088" y="33620"/>
                    <a:pt x="20472" y="34387"/>
                    <a:pt x="20882" y="35141"/>
                  </a:cubicBezTo>
                  <a:lnTo>
                    <a:pt x="17684" y="43634"/>
                  </a:lnTo>
                  <a:cubicBezTo>
                    <a:pt x="17863" y="43825"/>
                    <a:pt x="18046" y="44018"/>
                    <a:pt x="18238" y="44210"/>
                  </a:cubicBezTo>
                  <a:cubicBezTo>
                    <a:pt x="20293" y="38756"/>
                    <a:pt x="21061" y="36719"/>
                    <a:pt x="21345" y="35956"/>
                  </a:cubicBezTo>
                  <a:cubicBezTo>
                    <a:pt x="21520" y="36250"/>
                    <a:pt x="21693" y="36544"/>
                    <a:pt x="21872" y="36830"/>
                  </a:cubicBezTo>
                  <a:cubicBezTo>
                    <a:pt x="22242" y="37432"/>
                    <a:pt x="22617" y="38030"/>
                    <a:pt x="22981" y="38623"/>
                  </a:cubicBezTo>
                  <a:lnTo>
                    <a:pt x="20209" y="45988"/>
                  </a:lnTo>
                  <a:cubicBezTo>
                    <a:pt x="20400" y="46144"/>
                    <a:pt x="20600" y="46309"/>
                    <a:pt x="20797" y="46465"/>
                  </a:cubicBezTo>
                  <a:cubicBezTo>
                    <a:pt x="22567" y="41765"/>
                    <a:pt x="23222" y="40036"/>
                    <a:pt x="23459" y="39398"/>
                  </a:cubicBezTo>
                  <a:cubicBezTo>
                    <a:pt x="23713" y="39813"/>
                    <a:pt x="23963" y="40228"/>
                    <a:pt x="24208" y="40647"/>
                  </a:cubicBezTo>
                  <a:cubicBezTo>
                    <a:pt x="24502" y="41142"/>
                    <a:pt x="24788" y="41641"/>
                    <a:pt x="25064" y="42140"/>
                  </a:cubicBezTo>
                  <a:lnTo>
                    <a:pt x="22817" y="48115"/>
                  </a:lnTo>
                  <a:cubicBezTo>
                    <a:pt x="23014" y="48280"/>
                    <a:pt x="23209" y="48454"/>
                    <a:pt x="23397" y="48624"/>
                  </a:cubicBezTo>
                  <a:cubicBezTo>
                    <a:pt x="24801" y="44896"/>
                    <a:pt x="25327" y="43504"/>
                    <a:pt x="25519" y="42983"/>
                  </a:cubicBezTo>
                  <a:cubicBezTo>
                    <a:pt x="26054" y="43991"/>
                    <a:pt x="26553" y="45016"/>
                    <a:pt x="27004" y="46060"/>
                  </a:cubicBezTo>
                  <a:lnTo>
                    <a:pt x="25288" y="50621"/>
                  </a:lnTo>
                  <a:cubicBezTo>
                    <a:pt x="25465" y="50835"/>
                    <a:pt x="25644" y="51054"/>
                    <a:pt x="25809" y="51272"/>
                  </a:cubicBezTo>
                  <a:cubicBezTo>
                    <a:pt x="26856" y="48503"/>
                    <a:pt x="27258" y="47437"/>
                    <a:pt x="27410" y="47031"/>
                  </a:cubicBezTo>
                  <a:cubicBezTo>
                    <a:pt x="27628" y="47580"/>
                    <a:pt x="27838" y="48133"/>
                    <a:pt x="28025" y="48690"/>
                  </a:cubicBezTo>
                  <a:cubicBezTo>
                    <a:pt x="28257" y="49369"/>
                    <a:pt x="28466" y="50050"/>
                    <a:pt x="28653" y="50741"/>
                  </a:cubicBezTo>
                  <a:lnTo>
                    <a:pt x="27517" y="53746"/>
                  </a:lnTo>
                  <a:cubicBezTo>
                    <a:pt x="27681" y="54005"/>
                    <a:pt x="27842" y="54259"/>
                    <a:pt x="28002" y="54518"/>
                  </a:cubicBezTo>
                  <a:cubicBezTo>
                    <a:pt x="28613" y="52895"/>
                    <a:pt x="28858" y="52240"/>
                    <a:pt x="28957" y="51976"/>
                  </a:cubicBezTo>
                  <a:cubicBezTo>
                    <a:pt x="29363" y="53765"/>
                    <a:pt x="29608" y="55597"/>
                    <a:pt x="29670" y="57438"/>
                  </a:cubicBezTo>
                  <a:cubicBezTo>
                    <a:pt x="29665" y="56837"/>
                    <a:pt x="29643" y="56234"/>
                    <a:pt x="29603" y="55629"/>
                  </a:cubicBezTo>
                  <a:lnTo>
                    <a:pt x="29603" y="55629"/>
                  </a:lnTo>
                  <a:lnTo>
                    <a:pt x="30071" y="55806"/>
                  </a:lnTo>
                  <a:cubicBezTo>
                    <a:pt x="30134" y="55575"/>
                    <a:pt x="30196" y="55343"/>
                    <a:pt x="30264" y="55106"/>
                  </a:cubicBezTo>
                  <a:cubicBezTo>
                    <a:pt x="29746" y="54915"/>
                    <a:pt x="29589" y="54853"/>
                    <a:pt x="29541" y="54835"/>
                  </a:cubicBezTo>
                  <a:cubicBezTo>
                    <a:pt x="29451" y="53898"/>
                    <a:pt x="29318" y="52962"/>
                    <a:pt x="29140" y="52034"/>
                  </a:cubicBezTo>
                  <a:lnTo>
                    <a:pt x="29140" y="52034"/>
                  </a:lnTo>
                  <a:lnTo>
                    <a:pt x="30937" y="52721"/>
                  </a:lnTo>
                  <a:cubicBezTo>
                    <a:pt x="31003" y="52485"/>
                    <a:pt x="31070" y="52258"/>
                    <a:pt x="31132" y="52026"/>
                  </a:cubicBezTo>
                  <a:cubicBezTo>
                    <a:pt x="29634" y="51455"/>
                    <a:pt x="29135" y="51268"/>
                    <a:pt x="28970" y="51201"/>
                  </a:cubicBezTo>
                  <a:cubicBezTo>
                    <a:pt x="28774" y="50326"/>
                    <a:pt x="28546" y="49462"/>
                    <a:pt x="28284" y="48606"/>
                  </a:cubicBezTo>
                  <a:cubicBezTo>
                    <a:pt x="28243" y="48490"/>
                    <a:pt x="28208" y="48369"/>
                    <a:pt x="28167" y="48249"/>
                  </a:cubicBezTo>
                  <a:lnTo>
                    <a:pt x="28167" y="48249"/>
                  </a:lnTo>
                  <a:lnTo>
                    <a:pt x="31703" y="49595"/>
                  </a:lnTo>
                  <a:cubicBezTo>
                    <a:pt x="31756" y="49355"/>
                    <a:pt x="31797" y="49114"/>
                    <a:pt x="31832" y="48873"/>
                  </a:cubicBezTo>
                  <a:cubicBezTo>
                    <a:pt x="29130" y="47848"/>
                    <a:pt x="28194" y="47491"/>
                    <a:pt x="27873" y="47371"/>
                  </a:cubicBezTo>
                  <a:cubicBezTo>
                    <a:pt x="27498" y="46309"/>
                    <a:pt x="27080" y="45270"/>
                    <a:pt x="26616" y="44245"/>
                  </a:cubicBezTo>
                  <a:lnTo>
                    <a:pt x="26616" y="44245"/>
                  </a:lnTo>
                  <a:lnTo>
                    <a:pt x="31926" y="46260"/>
                  </a:lnTo>
                  <a:cubicBezTo>
                    <a:pt x="31895" y="45992"/>
                    <a:pt x="31859" y="45721"/>
                    <a:pt x="31806" y="45449"/>
                  </a:cubicBezTo>
                  <a:cubicBezTo>
                    <a:pt x="28033" y="44013"/>
                    <a:pt x="26673" y="43496"/>
                    <a:pt x="26183" y="43309"/>
                  </a:cubicBezTo>
                  <a:cubicBezTo>
                    <a:pt x="25710" y="42319"/>
                    <a:pt x="25202" y="41343"/>
                    <a:pt x="24677" y="40384"/>
                  </a:cubicBezTo>
                  <a:cubicBezTo>
                    <a:pt x="24609" y="40263"/>
                    <a:pt x="24538" y="40139"/>
                    <a:pt x="24471" y="40014"/>
                  </a:cubicBezTo>
                  <a:lnTo>
                    <a:pt x="24471" y="40014"/>
                  </a:lnTo>
                  <a:lnTo>
                    <a:pt x="30976" y="42488"/>
                  </a:lnTo>
                  <a:cubicBezTo>
                    <a:pt x="30873" y="42194"/>
                    <a:pt x="30772" y="41895"/>
                    <a:pt x="30659" y="41596"/>
                  </a:cubicBezTo>
                  <a:cubicBezTo>
                    <a:pt x="26259" y="39925"/>
                    <a:pt x="24565" y="39278"/>
                    <a:pt x="23914" y="39032"/>
                  </a:cubicBezTo>
                  <a:cubicBezTo>
                    <a:pt x="23428" y="38181"/>
                    <a:pt x="22933" y="37338"/>
                    <a:pt x="22446" y="36491"/>
                  </a:cubicBezTo>
                  <a:cubicBezTo>
                    <a:pt x="22286" y="36215"/>
                    <a:pt x="22125" y="35933"/>
                    <a:pt x="21975" y="35653"/>
                  </a:cubicBezTo>
                  <a:lnTo>
                    <a:pt x="21975" y="35653"/>
                  </a:lnTo>
                  <a:lnTo>
                    <a:pt x="29684" y="38578"/>
                  </a:lnTo>
                  <a:cubicBezTo>
                    <a:pt x="29616" y="38302"/>
                    <a:pt x="29554" y="38020"/>
                    <a:pt x="29496" y="37736"/>
                  </a:cubicBezTo>
                  <a:cubicBezTo>
                    <a:pt x="24284" y="35756"/>
                    <a:pt x="22265" y="34989"/>
                    <a:pt x="21479" y="34690"/>
                  </a:cubicBezTo>
                  <a:cubicBezTo>
                    <a:pt x="21131" y="33981"/>
                    <a:pt x="20810" y="33254"/>
                    <a:pt x="20526" y="32509"/>
                  </a:cubicBezTo>
                  <a:cubicBezTo>
                    <a:pt x="20400" y="32188"/>
                    <a:pt x="20275" y="31867"/>
                    <a:pt x="20160" y="31546"/>
                  </a:cubicBezTo>
                  <a:lnTo>
                    <a:pt x="20160" y="31546"/>
                  </a:lnTo>
                  <a:lnTo>
                    <a:pt x="29247" y="35002"/>
                  </a:lnTo>
                  <a:cubicBezTo>
                    <a:pt x="29247" y="34744"/>
                    <a:pt x="29247" y="34480"/>
                    <a:pt x="29242" y="34227"/>
                  </a:cubicBezTo>
                  <a:cubicBezTo>
                    <a:pt x="23098" y="31885"/>
                    <a:pt x="20740" y="30990"/>
                    <a:pt x="19834" y="30646"/>
                  </a:cubicBezTo>
                  <a:cubicBezTo>
                    <a:pt x="19487" y="29647"/>
                    <a:pt x="19152" y="28630"/>
                    <a:pt x="18804" y="27613"/>
                  </a:cubicBezTo>
                  <a:lnTo>
                    <a:pt x="18804" y="27613"/>
                  </a:lnTo>
                  <a:lnTo>
                    <a:pt x="29268" y="31591"/>
                  </a:lnTo>
                  <a:cubicBezTo>
                    <a:pt x="29268" y="31332"/>
                    <a:pt x="29260" y="31070"/>
                    <a:pt x="29251" y="30815"/>
                  </a:cubicBezTo>
                  <a:cubicBezTo>
                    <a:pt x="22282" y="28162"/>
                    <a:pt x="19557" y="27128"/>
                    <a:pt x="18497" y="26722"/>
                  </a:cubicBezTo>
                  <a:cubicBezTo>
                    <a:pt x="18180" y="25835"/>
                    <a:pt x="17850" y="24948"/>
                    <a:pt x="17470" y="24065"/>
                  </a:cubicBezTo>
                  <a:cubicBezTo>
                    <a:pt x="17408" y="23917"/>
                    <a:pt x="17342" y="23766"/>
                    <a:pt x="17275" y="23614"/>
                  </a:cubicBezTo>
                  <a:lnTo>
                    <a:pt x="17275" y="23614"/>
                  </a:lnTo>
                  <a:lnTo>
                    <a:pt x="28877" y="28029"/>
                  </a:lnTo>
                  <a:cubicBezTo>
                    <a:pt x="28805" y="27739"/>
                    <a:pt x="28725" y="27453"/>
                    <a:pt x="28636" y="27164"/>
                  </a:cubicBezTo>
                  <a:cubicBezTo>
                    <a:pt x="21212" y="24341"/>
                    <a:pt x="18122" y="23164"/>
                    <a:pt x="16834" y="22674"/>
                  </a:cubicBezTo>
                  <a:cubicBezTo>
                    <a:pt x="16379" y="21760"/>
                    <a:pt x="15865" y="20872"/>
                    <a:pt x="15317" y="20021"/>
                  </a:cubicBezTo>
                  <a:cubicBezTo>
                    <a:pt x="15153" y="19766"/>
                    <a:pt x="14988" y="19517"/>
                    <a:pt x="14818" y="19267"/>
                  </a:cubicBezTo>
                  <a:lnTo>
                    <a:pt x="14818" y="19267"/>
                  </a:lnTo>
                  <a:lnTo>
                    <a:pt x="27334" y="24024"/>
                  </a:lnTo>
                  <a:cubicBezTo>
                    <a:pt x="27165" y="23695"/>
                    <a:pt x="26982" y="23365"/>
                    <a:pt x="26790" y="23048"/>
                  </a:cubicBezTo>
                  <a:cubicBezTo>
                    <a:pt x="19152" y="20141"/>
                    <a:pt x="15674" y="18821"/>
                    <a:pt x="14095" y="18219"/>
                  </a:cubicBezTo>
                  <a:cubicBezTo>
                    <a:pt x="13641" y="17577"/>
                    <a:pt x="13181" y="16945"/>
                    <a:pt x="12731" y="16315"/>
                  </a:cubicBezTo>
                  <a:cubicBezTo>
                    <a:pt x="12321" y="15741"/>
                    <a:pt x="11911" y="15165"/>
                    <a:pt x="11514" y="14590"/>
                  </a:cubicBezTo>
                  <a:lnTo>
                    <a:pt x="11514" y="14590"/>
                  </a:lnTo>
                  <a:lnTo>
                    <a:pt x="24110" y="19383"/>
                  </a:lnTo>
                  <a:cubicBezTo>
                    <a:pt x="23811" y="19044"/>
                    <a:pt x="23499" y="18719"/>
                    <a:pt x="23187" y="18402"/>
                  </a:cubicBezTo>
                  <a:cubicBezTo>
                    <a:pt x="23107" y="18326"/>
                    <a:pt x="23026" y="18246"/>
                    <a:pt x="22946" y="18170"/>
                  </a:cubicBezTo>
                  <a:cubicBezTo>
                    <a:pt x="15785" y="15446"/>
                    <a:pt x="12420" y="14167"/>
                    <a:pt x="10832" y="13560"/>
                  </a:cubicBezTo>
                  <a:cubicBezTo>
                    <a:pt x="10640" y="13266"/>
                    <a:pt x="10453" y="12967"/>
                    <a:pt x="10274" y="12664"/>
                  </a:cubicBezTo>
                  <a:cubicBezTo>
                    <a:pt x="9798" y="11870"/>
                    <a:pt x="9370" y="11049"/>
                    <a:pt x="8963" y="10207"/>
                  </a:cubicBezTo>
                  <a:lnTo>
                    <a:pt x="8963" y="10207"/>
                  </a:lnTo>
                  <a:lnTo>
                    <a:pt x="18987" y="14019"/>
                  </a:lnTo>
                  <a:cubicBezTo>
                    <a:pt x="18750" y="13681"/>
                    <a:pt x="18519" y="13337"/>
                    <a:pt x="18300" y="12985"/>
                  </a:cubicBezTo>
                  <a:cubicBezTo>
                    <a:pt x="12553" y="10800"/>
                    <a:pt x="9825" y="9761"/>
                    <a:pt x="8531" y="9271"/>
                  </a:cubicBezTo>
                  <a:cubicBezTo>
                    <a:pt x="8455" y="9106"/>
                    <a:pt x="8384" y="8946"/>
                    <a:pt x="8312" y="8780"/>
                  </a:cubicBezTo>
                  <a:cubicBezTo>
                    <a:pt x="7934" y="7911"/>
                    <a:pt x="7572" y="7024"/>
                    <a:pt x="7220" y="6131"/>
                  </a:cubicBezTo>
                  <a:lnTo>
                    <a:pt x="7220" y="6131"/>
                  </a:lnTo>
                  <a:lnTo>
                    <a:pt x="16374" y="9609"/>
                  </a:lnTo>
                  <a:cubicBezTo>
                    <a:pt x="16213" y="9302"/>
                    <a:pt x="16040" y="8977"/>
                    <a:pt x="15865" y="8646"/>
                  </a:cubicBezTo>
                  <a:cubicBezTo>
                    <a:pt x="10747" y="6698"/>
                    <a:pt x="8166" y="5717"/>
                    <a:pt x="6864" y="5222"/>
                  </a:cubicBezTo>
                  <a:cubicBezTo>
                    <a:pt x="6796" y="5040"/>
                    <a:pt x="6726" y="4857"/>
                    <a:pt x="6654" y="4669"/>
                  </a:cubicBezTo>
                  <a:lnTo>
                    <a:pt x="5660" y="2118"/>
                  </a:lnTo>
                  <a:lnTo>
                    <a:pt x="13957" y="5275"/>
                  </a:lnTo>
                  <a:cubicBezTo>
                    <a:pt x="13739" y="4927"/>
                    <a:pt x="13516" y="4585"/>
                    <a:pt x="13284" y="4246"/>
                  </a:cubicBezTo>
                  <a:cubicBezTo>
                    <a:pt x="8955" y="2600"/>
                    <a:pt x="6592" y="1700"/>
                    <a:pt x="5303" y="1214"/>
                  </a:cubicBezTo>
                  <a:cubicBezTo>
                    <a:pt x="5218" y="990"/>
                    <a:pt x="5125" y="750"/>
                    <a:pt x="5026" y="496"/>
                  </a:cubicBezTo>
                  <a:lnTo>
                    <a:pt x="4830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8" name="Google Shape;100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Neucha"/>
              <a:buNone/>
              <a:defRPr sz="2800">
                <a:solidFill>
                  <a:srgbClr val="7C7754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Neucha"/>
              <a:buNone/>
              <a:defRPr sz="2800">
                <a:solidFill>
                  <a:srgbClr val="7C7754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Neucha"/>
              <a:buNone/>
              <a:defRPr sz="2800">
                <a:solidFill>
                  <a:srgbClr val="7C7754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Neucha"/>
              <a:buNone/>
              <a:defRPr sz="2800">
                <a:solidFill>
                  <a:srgbClr val="7C7754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Neucha"/>
              <a:buNone/>
              <a:defRPr sz="2800">
                <a:solidFill>
                  <a:srgbClr val="7C7754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Neucha"/>
              <a:buNone/>
              <a:defRPr sz="2800">
                <a:solidFill>
                  <a:srgbClr val="7C7754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Neucha"/>
              <a:buNone/>
              <a:defRPr sz="2800">
                <a:solidFill>
                  <a:srgbClr val="7C7754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Neucha"/>
              <a:buNone/>
              <a:defRPr sz="2800">
                <a:solidFill>
                  <a:srgbClr val="7C7754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2800"/>
              <a:buFont typeface="Neucha"/>
              <a:buNone/>
              <a:defRPr sz="2800">
                <a:solidFill>
                  <a:srgbClr val="7C7754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Char char="●"/>
              <a:defRPr sz="12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Char char="○"/>
              <a:defRPr sz="12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Char char="■"/>
              <a:defRPr sz="12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Char char="●"/>
              <a:defRPr sz="12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Char char="○"/>
              <a:defRPr sz="12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Char char="■"/>
              <a:defRPr sz="12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Char char="●"/>
              <a:defRPr sz="12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C7754"/>
              </a:buClr>
              <a:buSzPts val="1200"/>
              <a:buFont typeface="Josefin Slab"/>
              <a:buChar char="○"/>
              <a:defRPr sz="12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C7754"/>
              </a:buClr>
              <a:buSzPts val="1200"/>
              <a:buFont typeface="Josefin Slab"/>
              <a:buChar char="■"/>
              <a:defRPr sz="12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1pPr>
            <a:lvl2pPr lvl="1" algn="r">
              <a:buNone/>
              <a:defRPr sz="13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r">
              <a:buNone/>
              <a:defRPr sz="13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r">
              <a:buNone/>
              <a:defRPr sz="13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r">
              <a:buNone/>
              <a:defRPr sz="13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r">
              <a:buNone/>
              <a:defRPr sz="13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r">
              <a:buNone/>
              <a:defRPr sz="13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r">
              <a:buNone/>
              <a:defRPr sz="13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r">
              <a:buNone/>
              <a:defRPr sz="1300">
                <a:solidFill>
                  <a:srgbClr val="7C7754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noFill/>
      </p:bgPr>
    </p:bg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382" name="Google Shape;1382;p1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3" name="Google Shape;1383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fonts.google.com/specimen/Neucha" TargetMode="External"/><Relationship Id="rId4" Type="http://schemas.openxmlformats.org/officeDocument/2006/relationships/hyperlink" Target="https://fonts.google.com/specimen/Josefin+Sla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flaticon.com/packs/gardening-60" TargetMode="External"/><Relationship Id="rId4" Type="http://schemas.openxmlformats.org/officeDocument/2006/relationships/hyperlink" Target="https://www.freepik.es/vector-gratis/infografia-organica-plana_846279.htm" TargetMode="External"/><Relationship Id="rId5" Type="http://schemas.openxmlformats.org/officeDocument/2006/relationships/hyperlink" Target="https://www.freepik.com/free-vector/flat-tropical-flowers-leaves_4385084.htm" TargetMode="External"/><Relationship Id="rId6" Type="http://schemas.openxmlformats.org/officeDocument/2006/relationships/hyperlink" Target="https://www.freepik.com/free-vector/people-character-collection_4003041.ht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7"/>
          <p:cNvSpPr txBox="1"/>
          <p:nvPr>
            <p:ph idx="1" type="subTitle"/>
          </p:nvPr>
        </p:nvSpPr>
        <p:spPr>
          <a:xfrm flipH="1">
            <a:off x="3114589" y="3448059"/>
            <a:ext cx="33720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Sua vida nas suas mãos</a:t>
            </a:r>
            <a:endParaRPr sz="2400">
              <a:solidFill>
                <a:srgbClr val="7C7754"/>
              </a:solidFill>
            </a:endParaRPr>
          </a:p>
        </p:txBody>
      </p:sp>
      <p:pic>
        <p:nvPicPr>
          <p:cNvPr id="1391" name="Google Shape;13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275" y="1695450"/>
            <a:ext cx="3371850" cy="175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2" name="Google Shape;1392;p17"/>
          <p:cNvGrpSpPr/>
          <p:nvPr/>
        </p:nvGrpSpPr>
        <p:grpSpPr>
          <a:xfrm flipH="1">
            <a:off x="196188" y="-185725"/>
            <a:ext cx="2401479" cy="5224716"/>
            <a:chOff x="6478527" y="-185725"/>
            <a:chExt cx="2401479" cy="5224716"/>
          </a:xfrm>
        </p:grpSpPr>
        <p:sp>
          <p:nvSpPr>
            <p:cNvPr id="1393" name="Google Shape;1393;p17"/>
            <p:cNvSpPr/>
            <p:nvPr/>
          </p:nvSpPr>
          <p:spPr>
            <a:xfrm rot="-2700000">
              <a:off x="6509155" y="1585978"/>
              <a:ext cx="59900" cy="111441"/>
            </a:xfrm>
            <a:custGeom>
              <a:rect b="b" l="l" r="r" t="t"/>
              <a:pathLst>
                <a:path extrusionOk="0" h="4813" w="2587">
                  <a:moveTo>
                    <a:pt x="1105" y="0"/>
                  </a:moveTo>
                  <a:cubicBezTo>
                    <a:pt x="1037" y="0"/>
                    <a:pt x="985" y="61"/>
                    <a:pt x="949" y="117"/>
                  </a:cubicBezTo>
                  <a:cubicBezTo>
                    <a:pt x="0" y="1538"/>
                    <a:pt x="233" y="3628"/>
                    <a:pt x="1469" y="4809"/>
                  </a:cubicBezTo>
                  <a:lnTo>
                    <a:pt x="1810" y="4813"/>
                  </a:lnTo>
                  <a:cubicBezTo>
                    <a:pt x="2587" y="3319"/>
                    <a:pt x="2350" y="1358"/>
                    <a:pt x="1245" y="89"/>
                  </a:cubicBezTo>
                  <a:cubicBezTo>
                    <a:pt x="1205" y="45"/>
                    <a:pt x="1162" y="0"/>
                    <a:pt x="110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4" name="Google Shape;1394;p17"/>
            <p:cNvGrpSpPr/>
            <p:nvPr/>
          </p:nvGrpSpPr>
          <p:grpSpPr>
            <a:xfrm>
              <a:off x="6577000" y="-185725"/>
              <a:ext cx="2303006" cy="5224716"/>
              <a:chOff x="6577000" y="-185725"/>
              <a:chExt cx="2303006" cy="5224716"/>
            </a:xfrm>
          </p:grpSpPr>
          <p:grpSp>
            <p:nvGrpSpPr>
              <p:cNvPr id="1395" name="Google Shape;1395;p17"/>
              <p:cNvGrpSpPr/>
              <p:nvPr/>
            </p:nvGrpSpPr>
            <p:grpSpPr>
              <a:xfrm>
                <a:off x="6577000" y="-185725"/>
                <a:ext cx="2303006" cy="5224716"/>
                <a:chOff x="6577000" y="-185725"/>
                <a:chExt cx="2303006" cy="5224716"/>
              </a:xfrm>
            </p:grpSpPr>
            <p:grpSp>
              <p:nvGrpSpPr>
                <p:cNvPr id="1396" name="Google Shape;1396;p17"/>
                <p:cNvGrpSpPr/>
                <p:nvPr/>
              </p:nvGrpSpPr>
              <p:grpSpPr>
                <a:xfrm>
                  <a:off x="6720930" y="1781027"/>
                  <a:ext cx="2159076" cy="3257963"/>
                  <a:chOff x="6882359" y="1786974"/>
                  <a:chExt cx="2082442" cy="3142326"/>
                </a:xfrm>
              </p:grpSpPr>
              <p:sp>
                <p:nvSpPr>
                  <p:cNvPr id="1397" name="Google Shape;1397;p17"/>
                  <p:cNvSpPr/>
                  <p:nvPr/>
                </p:nvSpPr>
                <p:spPr>
                  <a:xfrm>
                    <a:off x="7185563" y="4686300"/>
                    <a:ext cx="1609800" cy="243000"/>
                  </a:xfrm>
                  <a:prstGeom prst="ellipse">
                    <a:avLst/>
                  </a:prstGeom>
                  <a:solidFill>
                    <a:srgbClr val="4C4D44">
                      <a:alpha val="5691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8" name="Google Shape;1398;p17"/>
                  <p:cNvSpPr/>
                  <p:nvPr/>
                </p:nvSpPr>
                <p:spPr>
                  <a:xfrm>
                    <a:off x="7313134" y="1977249"/>
                    <a:ext cx="126625" cy="122873"/>
                  </a:xfrm>
                  <a:custGeom>
                    <a:rect b="b" l="l" r="r" t="t"/>
                    <a:pathLst>
                      <a:path extrusionOk="0" h="5502" w="5670">
                        <a:moveTo>
                          <a:pt x="5526" y="1"/>
                        </a:moveTo>
                        <a:lnTo>
                          <a:pt x="5526" y="1"/>
                        </a:lnTo>
                        <a:cubicBezTo>
                          <a:pt x="5193" y="16"/>
                          <a:pt x="4865" y="29"/>
                          <a:pt x="4536" y="45"/>
                        </a:cubicBezTo>
                        <a:cubicBezTo>
                          <a:pt x="3551" y="1923"/>
                          <a:pt x="1930" y="3456"/>
                          <a:pt x="0" y="4333"/>
                        </a:cubicBezTo>
                        <a:lnTo>
                          <a:pt x="73" y="5502"/>
                        </a:lnTo>
                        <a:cubicBezTo>
                          <a:pt x="1994" y="5382"/>
                          <a:pt x="3604" y="3972"/>
                          <a:pt x="4717" y="2399"/>
                        </a:cubicBezTo>
                        <a:cubicBezTo>
                          <a:pt x="5217" y="1694"/>
                          <a:pt x="5670" y="853"/>
                          <a:pt x="5526" y="1"/>
                        </a:cubicBezTo>
                        <a:close/>
                      </a:path>
                    </a:pathLst>
                  </a:custGeom>
                  <a:solidFill>
                    <a:srgbClr val="DD553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9" name="Google Shape;1399;p17"/>
                  <p:cNvSpPr/>
                  <p:nvPr/>
                </p:nvSpPr>
                <p:spPr>
                  <a:xfrm>
                    <a:off x="7266190" y="1949065"/>
                    <a:ext cx="177320" cy="83099"/>
                  </a:xfrm>
                  <a:custGeom>
                    <a:rect b="b" l="l" r="r" t="t"/>
                    <a:pathLst>
                      <a:path extrusionOk="0" h="3721" w="7940">
                        <a:moveTo>
                          <a:pt x="4999" y="1"/>
                        </a:moveTo>
                        <a:cubicBezTo>
                          <a:pt x="3697" y="1"/>
                          <a:pt x="2396" y="321"/>
                          <a:pt x="1249" y="942"/>
                        </a:cubicBezTo>
                        <a:cubicBezTo>
                          <a:pt x="637" y="1270"/>
                          <a:pt x="0" y="1843"/>
                          <a:pt x="120" y="2527"/>
                        </a:cubicBezTo>
                        <a:cubicBezTo>
                          <a:pt x="200" y="2965"/>
                          <a:pt x="569" y="3292"/>
                          <a:pt x="680" y="3721"/>
                        </a:cubicBezTo>
                        <a:cubicBezTo>
                          <a:pt x="1946" y="2237"/>
                          <a:pt x="3888" y="1360"/>
                          <a:pt x="5835" y="1360"/>
                        </a:cubicBezTo>
                        <a:cubicBezTo>
                          <a:pt x="6068" y="1360"/>
                          <a:pt x="6302" y="1373"/>
                          <a:pt x="6534" y="1398"/>
                        </a:cubicBezTo>
                        <a:lnTo>
                          <a:pt x="7940" y="1030"/>
                        </a:lnTo>
                        <a:cubicBezTo>
                          <a:pt x="7700" y="494"/>
                          <a:pt x="7070" y="261"/>
                          <a:pt x="6499" y="145"/>
                        </a:cubicBezTo>
                        <a:cubicBezTo>
                          <a:pt x="6004" y="48"/>
                          <a:pt x="5502" y="1"/>
                          <a:pt x="4999" y="1"/>
                        </a:cubicBezTo>
                        <a:close/>
                      </a:path>
                    </a:pathLst>
                  </a:custGeom>
                  <a:solidFill>
                    <a:srgbClr val="DD553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0" name="Google Shape;1400;p17"/>
                  <p:cNvSpPr/>
                  <p:nvPr/>
                </p:nvSpPr>
                <p:spPr>
                  <a:xfrm>
                    <a:off x="7419080" y="1873357"/>
                    <a:ext cx="98732" cy="106950"/>
                  </a:xfrm>
                  <a:custGeom>
                    <a:rect b="b" l="l" r="r" t="t"/>
                    <a:pathLst>
                      <a:path extrusionOk="0" h="4789" w="4421">
                        <a:moveTo>
                          <a:pt x="4421" y="0"/>
                        </a:moveTo>
                        <a:lnTo>
                          <a:pt x="4421" y="0"/>
                        </a:lnTo>
                        <a:cubicBezTo>
                          <a:pt x="3356" y="128"/>
                          <a:pt x="2319" y="512"/>
                          <a:pt x="1425" y="1105"/>
                        </a:cubicBezTo>
                        <a:cubicBezTo>
                          <a:pt x="969" y="1410"/>
                          <a:pt x="537" y="1782"/>
                          <a:pt x="289" y="2271"/>
                        </a:cubicBezTo>
                        <a:cubicBezTo>
                          <a:pt x="37" y="2759"/>
                          <a:pt x="0" y="3383"/>
                          <a:pt x="305" y="3840"/>
                        </a:cubicBezTo>
                        <a:lnTo>
                          <a:pt x="861" y="4788"/>
                        </a:lnTo>
                        <a:cubicBezTo>
                          <a:pt x="1915" y="3099"/>
                          <a:pt x="3107" y="1497"/>
                          <a:pt x="4421" y="0"/>
                        </a:cubicBezTo>
                        <a:close/>
                      </a:path>
                    </a:pathLst>
                  </a:custGeom>
                  <a:solidFill>
                    <a:srgbClr val="66616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1" name="Google Shape;1401;p17"/>
                  <p:cNvSpPr/>
                  <p:nvPr/>
                </p:nvSpPr>
                <p:spPr>
                  <a:xfrm>
                    <a:off x="7410504" y="1904645"/>
                    <a:ext cx="154072" cy="88928"/>
                  </a:xfrm>
                  <a:custGeom>
                    <a:rect b="b" l="l" r="r" t="t"/>
                    <a:pathLst>
                      <a:path extrusionOk="0" h="3982" w="6899">
                        <a:moveTo>
                          <a:pt x="6710" y="0"/>
                        </a:moveTo>
                        <a:cubicBezTo>
                          <a:pt x="5850" y="561"/>
                          <a:pt x="4965" y="1097"/>
                          <a:pt x="4072" y="1606"/>
                        </a:cubicBezTo>
                        <a:cubicBezTo>
                          <a:pt x="3892" y="1706"/>
                          <a:pt x="3716" y="1802"/>
                          <a:pt x="3539" y="1898"/>
                        </a:cubicBezTo>
                        <a:cubicBezTo>
                          <a:pt x="2815" y="2302"/>
                          <a:pt x="2086" y="2679"/>
                          <a:pt x="1341" y="3039"/>
                        </a:cubicBezTo>
                        <a:lnTo>
                          <a:pt x="1626" y="1554"/>
                        </a:lnTo>
                        <a:cubicBezTo>
                          <a:pt x="1626" y="1554"/>
                          <a:pt x="1313" y="1018"/>
                          <a:pt x="969" y="1018"/>
                        </a:cubicBezTo>
                        <a:cubicBezTo>
                          <a:pt x="794" y="1018"/>
                          <a:pt x="611" y="1157"/>
                          <a:pt x="456" y="1578"/>
                        </a:cubicBezTo>
                        <a:cubicBezTo>
                          <a:pt x="0" y="2819"/>
                          <a:pt x="1073" y="3844"/>
                          <a:pt x="1073" y="3844"/>
                        </a:cubicBezTo>
                        <a:cubicBezTo>
                          <a:pt x="1439" y="3937"/>
                          <a:pt x="1814" y="3981"/>
                          <a:pt x="2190" y="3981"/>
                        </a:cubicBezTo>
                        <a:cubicBezTo>
                          <a:pt x="3805" y="3981"/>
                          <a:pt x="5427" y="3156"/>
                          <a:pt x="6314" y="1798"/>
                        </a:cubicBezTo>
                        <a:cubicBezTo>
                          <a:pt x="6654" y="1266"/>
                          <a:pt x="6898" y="601"/>
                          <a:pt x="6710" y="0"/>
                        </a:cubicBezTo>
                        <a:close/>
                      </a:path>
                    </a:pathLst>
                  </a:custGeom>
                  <a:solidFill>
                    <a:srgbClr val="66616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2" name="Google Shape;1402;p17"/>
                  <p:cNvSpPr/>
                  <p:nvPr/>
                </p:nvSpPr>
                <p:spPr>
                  <a:xfrm>
                    <a:off x="8306958" y="2699377"/>
                    <a:ext cx="64496" cy="94600"/>
                  </a:xfrm>
                  <a:custGeom>
                    <a:rect b="b" l="l" r="r" t="t"/>
                    <a:pathLst>
                      <a:path extrusionOk="0" h="4236" w="2888">
                        <a:moveTo>
                          <a:pt x="769" y="0"/>
                        </a:moveTo>
                        <a:lnTo>
                          <a:pt x="1" y="1037"/>
                        </a:lnTo>
                        <a:cubicBezTo>
                          <a:pt x="513" y="1257"/>
                          <a:pt x="830" y="1786"/>
                          <a:pt x="986" y="2322"/>
                        </a:cubicBezTo>
                        <a:cubicBezTo>
                          <a:pt x="1137" y="2859"/>
                          <a:pt x="1166" y="3427"/>
                          <a:pt x="1286" y="3968"/>
                        </a:cubicBezTo>
                        <a:cubicBezTo>
                          <a:pt x="1306" y="4060"/>
                          <a:pt x="1330" y="4152"/>
                          <a:pt x="1358" y="4236"/>
                        </a:cubicBezTo>
                        <a:lnTo>
                          <a:pt x="2887" y="2963"/>
                        </a:lnTo>
                        <a:lnTo>
                          <a:pt x="769" y="0"/>
                        </a:lnTo>
                        <a:close/>
                      </a:path>
                    </a:pathLst>
                  </a:custGeom>
                  <a:solidFill>
                    <a:srgbClr val="5F332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3" name="Google Shape;1403;p17"/>
                  <p:cNvSpPr/>
                  <p:nvPr/>
                </p:nvSpPr>
                <p:spPr>
                  <a:xfrm>
                    <a:off x="7380310" y="3014245"/>
                    <a:ext cx="741216" cy="444149"/>
                  </a:xfrm>
                  <a:custGeom>
                    <a:rect b="b" l="l" r="r" t="t"/>
                    <a:pathLst>
                      <a:path extrusionOk="0" h="19888" w="33190">
                        <a:moveTo>
                          <a:pt x="18365" y="0"/>
                        </a:moveTo>
                        <a:cubicBezTo>
                          <a:pt x="13521" y="0"/>
                          <a:pt x="8106" y="2481"/>
                          <a:pt x="8106" y="2481"/>
                        </a:cubicBezTo>
                        <a:cubicBezTo>
                          <a:pt x="8106" y="2481"/>
                          <a:pt x="6404" y="4842"/>
                          <a:pt x="4595" y="7902"/>
                        </a:cubicBezTo>
                        <a:cubicBezTo>
                          <a:pt x="2950" y="10689"/>
                          <a:pt x="1220" y="14039"/>
                          <a:pt x="591" y="16702"/>
                        </a:cubicBezTo>
                        <a:cubicBezTo>
                          <a:pt x="0" y="19197"/>
                          <a:pt x="6455" y="19887"/>
                          <a:pt x="13772" y="19887"/>
                        </a:cubicBezTo>
                        <a:cubicBezTo>
                          <a:pt x="22821" y="19887"/>
                          <a:pt x="33190" y="18832"/>
                          <a:pt x="33190" y="18832"/>
                        </a:cubicBezTo>
                        <a:cubicBezTo>
                          <a:pt x="33190" y="18832"/>
                          <a:pt x="30856" y="13339"/>
                          <a:pt x="28009" y="8166"/>
                        </a:cubicBezTo>
                        <a:cubicBezTo>
                          <a:pt x="26864" y="6092"/>
                          <a:pt x="25639" y="4078"/>
                          <a:pt x="24454" y="2481"/>
                        </a:cubicBezTo>
                        <a:cubicBezTo>
                          <a:pt x="23066" y="620"/>
                          <a:pt x="20787" y="0"/>
                          <a:pt x="18365" y="0"/>
                        </a:cubicBezTo>
                        <a:close/>
                      </a:path>
                    </a:pathLst>
                  </a:custGeom>
                  <a:solidFill>
                    <a:srgbClr val="693B2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4" name="Google Shape;1404;p17"/>
                  <p:cNvSpPr/>
                  <p:nvPr/>
                </p:nvSpPr>
                <p:spPr>
                  <a:xfrm>
                    <a:off x="7424976" y="3233173"/>
                    <a:ext cx="715" cy="2390"/>
                  </a:xfrm>
                  <a:custGeom>
                    <a:rect b="b" l="l" r="r" t="t"/>
                    <a:pathLst>
                      <a:path extrusionOk="0" h="107" w="32">
                        <a:moveTo>
                          <a:pt x="13" y="1"/>
                        </a:moveTo>
                        <a:cubicBezTo>
                          <a:pt x="1" y="45"/>
                          <a:pt x="1" y="73"/>
                          <a:pt x="13" y="93"/>
                        </a:cubicBezTo>
                        <a:cubicBezTo>
                          <a:pt x="18" y="102"/>
                          <a:pt x="22" y="106"/>
                          <a:pt x="24" y="106"/>
                        </a:cubicBezTo>
                        <a:cubicBezTo>
                          <a:pt x="31" y="106"/>
                          <a:pt x="27" y="6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CC8D6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5" name="Google Shape;1405;p17"/>
                  <p:cNvSpPr/>
                  <p:nvPr/>
                </p:nvSpPr>
                <p:spPr>
                  <a:xfrm>
                    <a:off x="7482929" y="3014245"/>
                    <a:ext cx="522915" cy="182390"/>
                  </a:xfrm>
                  <a:custGeom>
                    <a:rect b="b" l="l" r="r" t="t"/>
                    <a:pathLst>
                      <a:path extrusionOk="0" h="8167" w="23415">
                        <a:moveTo>
                          <a:pt x="13770" y="0"/>
                        </a:moveTo>
                        <a:cubicBezTo>
                          <a:pt x="8926" y="0"/>
                          <a:pt x="3511" y="2481"/>
                          <a:pt x="3511" y="2481"/>
                        </a:cubicBezTo>
                        <a:cubicBezTo>
                          <a:pt x="3511" y="2481"/>
                          <a:pt x="1809" y="4842"/>
                          <a:pt x="0" y="7902"/>
                        </a:cubicBezTo>
                        <a:cubicBezTo>
                          <a:pt x="1931" y="7138"/>
                          <a:pt x="5171" y="6438"/>
                          <a:pt x="10493" y="6438"/>
                        </a:cubicBezTo>
                        <a:cubicBezTo>
                          <a:pt x="10667" y="6438"/>
                          <a:pt x="10844" y="6439"/>
                          <a:pt x="11023" y="6440"/>
                        </a:cubicBezTo>
                        <a:cubicBezTo>
                          <a:pt x="16195" y="6485"/>
                          <a:pt x="20367" y="7293"/>
                          <a:pt x="23414" y="8166"/>
                        </a:cubicBezTo>
                        <a:cubicBezTo>
                          <a:pt x="22269" y="6092"/>
                          <a:pt x="21044" y="4078"/>
                          <a:pt x="19859" y="2481"/>
                        </a:cubicBezTo>
                        <a:cubicBezTo>
                          <a:pt x="18471" y="620"/>
                          <a:pt x="16192" y="0"/>
                          <a:pt x="13770" y="0"/>
                        </a:cubicBezTo>
                        <a:close/>
                      </a:path>
                    </a:pathLst>
                  </a:custGeom>
                  <a:solidFill>
                    <a:srgbClr val="CC8D6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6" name="Google Shape;1406;p17"/>
                  <p:cNvSpPr/>
                  <p:nvPr/>
                </p:nvSpPr>
                <p:spPr>
                  <a:xfrm>
                    <a:off x="7602096" y="2396769"/>
                    <a:ext cx="294499" cy="171179"/>
                  </a:xfrm>
                  <a:custGeom>
                    <a:rect b="b" l="l" r="r" t="t"/>
                    <a:pathLst>
                      <a:path extrusionOk="0" h="7665" w="13187">
                        <a:moveTo>
                          <a:pt x="6976" y="1"/>
                        </a:moveTo>
                        <a:cubicBezTo>
                          <a:pt x="3565" y="1"/>
                          <a:pt x="1" y="253"/>
                          <a:pt x="1" y="253"/>
                        </a:cubicBezTo>
                        <a:cubicBezTo>
                          <a:pt x="53" y="1295"/>
                          <a:pt x="1043" y="7665"/>
                          <a:pt x="6171" y="7665"/>
                        </a:cubicBezTo>
                        <a:cubicBezTo>
                          <a:pt x="11300" y="7665"/>
                          <a:pt x="12925" y="2816"/>
                          <a:pt x="13102" y="1062"/>
                        </a:cubicBezTo>
                        <a:cubicBezTo>
                          <a:pt x="13187" y="219"/>
                          <a:pt x="10148" y="1"/>
                          <a:pt x="6976" y="1"/>
                        </a:cubicBezTo>
                        <a:close/>
                      </a:path>
                    </a:pathLst>
                  </a:custGeom>
                  <a:solidFill>
                    <a:srgbClr val="693B2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7" name="Google Shape;1407;p17"/>
                  <p:cNvSpPr/>
                  <p:nvPr/>
                </p:nvSpPr>
                <p:spPr>
                  <a:xfrm>
                    <a:off x="7791074" y="2471382"/>
                    <a:ext cx="4377" cy="3752"/>
                  </a:xfrm>
                  <a:custGeom>
                    <a:rect b="b" l="l" r="r" t="t"/>
                    <a:pathLst>
                      <a:path extrusionOk="0" h="168" w="196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58" y="50"/>
                          <a:pt x="108" y="97"/>
                          <a:pt x="143" y="131"/>
                        </a:cubicBezTo>
                        <a:cubicBezTo>
                          <a:pt x="145" y="132"/>
                          <a:pt x="146" y="134"/>
                          <a:pt x="148" y="135"/>
                        </a:cubicBezTo>
                        <a:lnTo>
                          <a:pt x="148" y="135"/>
                        </a:lnTo>
                        <a:cubicBezTo>
                          <a:pt x="108" y="97"/>
                          <a:pt x="58" y="50"/>
                          <a:pt x="0" y="0"/>
                        </a:cubicBezTo>
                        <a:close/>
                        <a:moveTo>
                          <a:pt x="148" y="135"/>
                        </a:moveTo>
                        <a:cubicBezTo>
                          <a:pt x="148" y="135"/>
                          <a:pt x="148" y="135"/>
                          <a:pt x="148" y="135"/>
                        </a:cubicBezTo>
                        <a:cubicBezTo>
                          <a:pt x="155" y="144"/>
                          <a:pt x="167" y="155"/>
                          <a:pt x="176" y="164"/>
                        </a:cubicBezTo>
                        <a:cubicBezTo>
                          <a:pt x="183" y="168"/>
                          <a:pt x="191" y="168"/>
                          <a:pt x="196" y="168"/>
                        </a:cubicBezTo>
                        <a:cubicBezTo>
                          <a:pt x="191" y="168"/>
                          <a:pt x="183" y="168"/>
                          <a:pt x="179" y="164"/>
                        </a:cubicBezTo>
                        <a:cubicBezTo>
                          <a:pt x="168" y="156"/>
                          <a:pt x="161" y="146"/>
                          <a:pt x="148" y="135"/>
                        </a:cubicBezTo>
                        <a:close/>
                      </a:path>
                    </a:pathLst>
                  </a:custGeom>
                  <a:solidFill>
                    <a:srgbClr val="693B2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8" name="Google Shape;1408;p17"/>
                  <p:cNvSpPr/>
                  <p:nvPr/>
                </p:nvSpPr>
                <p:spPr>
                  <a:xfrm>
                    <a:off x="7795608" y="2477792"/>
                    <a:ext cx="268" cy="2166"/>
                  </a:xfrm>
                  <a:custGeom>
                    <a:rect b="b" l="l" r="r" t="t"/>
                    <a:pathLst>
                      <a:path extrusionOk="0" h="97" w="12">
                        <a:moveTo>
                          <a:pt x="12" y="1"/>
                        </a:moveTo>
                        <a:lnTo>
                          <a:pt x="0" y="97"/>
                        </a:lnTo>
                        <a:lnTo>
                          <a:pt x="4" y="97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rgbClr val="693B2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9" name="Google Shape;1409;p17"/>
                  <p:cNvSpPr/>
                  <p:nvPr/>
                </p:nvSpPr>
                <p:spPr>
                  <a:xfrm>
                    <a:off x="7706813" y="2474308"/>
                    <a:ext cx="201" cy="201"/>
                  </a:xfrm>
                  <a:custGeom>
                    <a:rect b="b" l="l" r="r" t="t"/>
                    <a:pathLst>
                      <a:path extrusionOk="0" h="9" w="9">
                        <a:moveTo>
                          <a:pt x="9" y="0"/>
                        </a:moveTo>
                        <a:cubicBezTo>
                          <a:pt x="5" y="4"/>
                          <a:pt x="5" y="4"/>
                          <a:pt x="0" y="9"/>
                        </a:cubicBezTo>
                        <a:lnTo>
                          <a:pt x="5" y="4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solidFill>
                    <a:srgbClr val="693B2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0" name="Google Shape;1410;p17"/>
                  <p:cNvSpPr/>
                  <p:nvPr/>
                </p:nvSpPr>
                <p:spPr>
                  <a:xfrm>
                    <a:off x="7704759" y="2475469"/>
                    <a:ext cx="558" cy="3953"/>
                  </a:xfrm>
                  <a:custGeom>
                    <a:rect b="b" l="l" r="r" t="t"/>
                    <a:pathLst>
                      <a:path extrusionOk="0" h="177" w="25">
                        <a:moveTo>
                          <a:pt x="25" y="177"/>
                        </a:moveTo>
                        <a:lnTo>
                          <a:pt x="25" y="177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693B2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1" name="Google Shape;1411;p17"/>
                  <p:cNvSpPr/>
                  <p:nvPr/>
                </p:nvSpPr>
                <p:spPr>
                  <a:xfrm>
                    <a:off x="7717823" y="2490320"/>
                    <a:ext cx="715" cy="469"/>
                  </a:xfrm>
                  <a:custGeom>
                    <a:rect b="b" l="l" r="r" t="t"/>
                    <a:pathLst>
                      <a:path extrusionOk="0" h="21" w="32">
                        <a:moveTo>
                          <a:pt x="32" y="20"/>
                        </a:moveTo>
                        <a:cubicBezTo>
                          <a:pt x="20" y="13"/>
                          <a:pt x="12" y="8"/>
                          <a:pt x="0" y="0"/>
                        </a:cubicBezTo>
                        <a:cubicBezTo>
                          <a:pt x="12" y="8"/>
                          <a:pt x="20" y="13"/>
                          <a:pt x="32" y="20"/>
                        </a:cubicBezTo>
                        <a:close/>
                      </a:path>
                    </a:pathLst>
                  </a:custGeom>
                  <a:solidFill>
                    <a:srgbClr val="693B2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2" name="Google Shape;1412;p17"/>
                  <p:cNvSpPr/>
                  <p:nvPr/>
                </p:nvSpPr>
                <p:spPr>
                  <a:xfrm>
                    <a:off x="7776469" y="3348320"/>
                    <a:ext cx="684111" cy="1365297"/>
                  </a:xfrm>
                  <a:custGeom>
                    <a:rect b="b" l="l" r="r" t="t"/>
                    <a:pathLst>
                      <a:path extrusionOk="0" h="61135" w="30633">
                        <a:moveTo>
                          <a:pt x="13809" y="1"/>
                        </a:moveTo>
                        <a:lnTo>
                          <a:pt x="0" y="9022"/>
                        </a:lnTo>
                        <a:cubicBezTo>
                          <a:pt x="741" y="11284"/>
                          <a:pt x="1590" y="13506"/>
                          <a:pt x="2535" y="15696"/>
                        </a:cubicBezTo>
                        <a:cubicBezTo>
                          <a:pt x="3424" y="17770"/>
                          <a:pt x="4405" y="19812"/>
                          <a:pt x="5470" y="21806"/>
                        </a:cubicBezTo>
                        <a:cubicBezTo>
                          <a:pt x="7187" y="25032"/>
                          <a:pt x="9125" y="28144"/>
                          <a:pt x="11263" y="31110"/>
                        </a:cubicBezTo>
                        <a:cubicBezTo>
                          <a:pt x="12976" y="33481"/>
                          <a:pt x="14870" y="35899"/>
                          <a:pt x="15311" y="38786"/>
                        </a:cubicBezTo>
                        <a:cubicBezTo>
                          <a:pt x="15543" y="40327"/>
                          <a:pt x="15335" y="41913"/>
                          <a:pt x="15555" y="43458"/>
                        </a:cubicBezTo>
                        <a:cubicBezTo>
                          <a:pt x="15951" y="46305"/>
                          <a:pt x="17721" y="48743"/>
                          <a:pt x="19443" y="51045"/>
                        </a:cubicBezTo>
                        <a:cubicBezTo>
                          <a:pt x="21469" y="53760"/>
                          <a:pt x="23490" y="56474"/>
                          <a:pt x="25516" y="59189"/>
                        </a:cubicBezTo>
                        <a:lnTo>
                          <a:pt x="30633" y="61134"/>
                        </a:lnTo>
                        <a:cubicBezTo>
                          <a:pt x="28335" y="55157"/>
                          <a:pt x="26874" y="48855"/>
                          <a:pt x="26321" y="42478"/>
                        </a:cubicBezTo>
                        <a:cubicBezTo>
                          <a:pt x="26081" y="39823"/>
                          <a:pt x="25997" y="37097"/>
                          <a:pt x="25052" y="34602"/>
                        </a:cubicBezTo>
                        <a:cubicBezTo>
                          <a:pt x="24131" y="32156"/>
                          <a:pt x="22446" y="30086"/>
                          <a:pt x="21269" y="27759"/>
                        </a:cubicBezTo>
                        <a:cubicBezTo>
                          <a:pt x="20051" y="25341"/>
                          <a:pt x="19390" y="22683"/>
                          <a:pt x="18747" y="20056"/>
                        </a:cubicBezTo>
                        <a:cubicBezTo>
                          <a:pt x="18477" y="18967"/>
                          <a:pt x="18209" y="17874"/>
                          <a:pt x="17941" y="16789"/>
                        </a:cubicBezTo>
                        <a:cubicBezTo>
                          <a:pt x="17449" y="14787"/>
                          <a:pt x="16960" y="12790"/>
                          <a:pt x="16468" y="10792"/>
                        </a:cubicBezTo>
                        <a:cubicBezTo>
                          <a:pt x="15583" y="7188"/>
                          <a:pt x="14694" y="3593"/>
                          <a:pt x="13809" y="1"/>
                        </a:cubicBezTo>
                        <a:close/>
                      </a:path>
                    </a:pathLst>
                  </a:custGeom>
                  <a:solidFill>
                    <a:srgbClr val="693B2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3" name="Google Shape;1413;p17"/>
                  <p:cNvSpPr/>
                  <p:nvPr/>
                </p:nvSpPr>
                <p:spPr>
                  <a:xfrm>
                    <a:off x="7366866" y="3312387"/>
                    <a:ext cx="391288" cy="1500387"/>
                  </a:xfrm>
                  <a:custGeom>
                    <a:rect b="b" l="l" r="r" t="t"/>
                    <a:pathLst>
                      <a:path extrusionOk="0" h="67184" w="17521">
                        <a:moveTo>
                          <a:pt x="3292" y="0"/>
                        </a:moveTo>
                        <a:cubicBezTo>
                          <a:pt x="1538" y="1358"/>
                          <a:pt x="877" y="3684"/>
                          <a:pt x="537" y="5878"/>
                        </a:cubicBezTo>
                        <a:cubicBezTo>
                          <a:pt x="69" y="8869"/>
                          <a:pt x="1" y="11924"/>
                          <a:pt x="324" y="14939"/>
                        </a:cubicBezTo>
                        <a:cubicBezTo>
                          <a:pt x="481" y="16488"/>
                          <a:pt x="749" y="18022"/>
                          <a:pt x="1121" y="19539"/>
                        </a:cubicBezTo>
                        <a:cubicBezTo>
                          <a:pt x="1614" y="21597"/>
                          <a:pt x="2303" y="23615"/>
                          <a:pt x="3168" y="25549"/>
                        </a:cubicBezTo>
                        <a:cubicBezTo>
                          <a:pt x="3868" y="27118"/>
                          <a:pt x="4693" y="28655"/>
                          <a:pt x="5089" y="30325"/>
                        </a:cubicBezTo>
                        <a:cubicBezTo>
                          <a:pt x="5874" y="33668"/>
                          <a:pt x="4881" y="37128"/>
                          <a:pt x="4480" y="40535"/>
                        </a:cubicBezTo>
                        <a:cubicBezTo>
                          <a:pt x="3664" y="47517"/>
                          <a:pt x="5478" y="54780"/>
                          <a:pt x="9481" y="60554"/>
                        </a:cubicBezTo>
                        <a:lnTo>
                          <a:pt x="7155" y="66716"/>
                        </a:lnTo>
                        <a:cubicBezTo>
                          <a:pt x="7575" y="67040"/>
                          <a:pt x="8069" y="67184"/>
                          <a:pt x="8578" y="67184"/>
                        </a:cubicBezTo>
                        <a:cubicBezTo>
                          <a:pt x="9712" y="67184"/>
                          <a:pt x="10920" y="66470"/>
                          <a:pt x="11547" y="65458"/>
                        </a:cubicBezTo>
                        <a:cubicBezTo>
                          <a:pt x="12448" y="64005"/>
                          <a:pt x="12480" y="62183"/>
                          <a:pt x="12504" y="60465"/>
                        </a:cubicBezTo>
                        <a:cubicBezTo>
                          <a:pt x="12801" y="58900"/>
                          <a:pt x="13065" y="57407"/>
                          <a:pt x="13289" y="55982"/>
                        </a:cubicBezTo>
                        <a:cubicBezTo>
                          <a:pt x="15691" y="40895"/>
                          <a:pt x="14209" y="32935"/>
                          <a:pt x="15567" y="22670"/>
                        </a:cubicBezTo>
                        <a:cubicBezTo>
                          <a:pt x="15795" y="20885"/>
                          <a:pt x="16116" y="19035"/>
                          <a:pt x="16556" y="17061"/>
                        </a:cubicBezTo>
                        <a:cubicBezTo>
                          <a:pt x="16756" y="16156"/>
                          <a:pt x="16981" y="15239"/>
                          <a:pt x="17236" y="14286"/>
                        </a:cubicBezTo>
                        <a:cubicBezTo>
                          <a:pt x="17365" y="13789"/>
                          <a:pt x="17373" y="13157"/>
                          <a:pt x="17521" y="12641"/>
                        </a:cubicBezTo>
                        <a:lnTo>
                          <a:pt x="3292" y="0"/>
                        </a:lnTo>
                        <a:close/>
                      </a:path>
                    </a:pathLst>
                  </a:custGeom>
                  <a:solidFill>
                    <a:srgbClr val="693B2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4" name="Google Shape;1414;p17"/>
                  <p:cNvSpPr/>
                  <p:nvPr/>
                </p:nvSpPr>
                <p:spPr>
                  <a:xfrm>
                    <a:off x="7051663" y="2119508"/>
                    <a:ext cx="649183" cy="824427"/>
                  </a:xfrm>
                  <a:custGeom>
                    <a:rect b="b" l="l" r="r" t="t"/>
                    <a:pathLst>
                      <a:path extrusionOk="0" h="36916" w="29069">
                        <a:moveTo>
                          <a:pt x="7284" y="1"/>
                        </a:moveTo>
                        <a:lnTo>
                          <a:pt x="4910" y="3199"/>
                        </a:lnTo>
                        <a:cubicBezTo>
                          <a:pt x="1002" y="8529"/>
                          <a:pt x="1" y="15863"/>
                          <a:pt x="2340" y="22046"/>
                        </a:cubicBezTo>
                        <a:cubicBezTo>
                          <a:pt x="4678" y="28227"/>
                          <a:pt x="9266" y="34577"/>
                          <a:pt x="20396" y="36916"/>
                        </a:cubicBezTo>
                        <a:lnTo>
                          <a:pt x="19928" y="35490"/>
                        </a:lnTo>
                        <a:cubicBezTo>
                          <a:pt x="19928" y="35490"/>
                          <a:pt x="29068" y="25740"/>
                          <a:pt x="28909" y="25232"/>
                        </a:cubicBezTo>
                        <a:cubicBezTo>
                          <a:pt x="24040" y="25132"/>
                          <a:pt x="20144" y="24287"/>
                          <a:pt x="16140" y="22430"/>
                        </a:cubicBezTo>
                        <a:cubicBezTo>
                          <a:pt x="14102" y="21481"/>
                          <a:pt x="12088" y="20400"/>
                          <a:pt x="10495" y="18810"/>
                        </a:cubicBezTo>
                        <a:cubicBezTo>
                          <a:pt x="8244" y="16568"/>
                          <a:pt x="6995" y="13385"/>
                          <a:pt x="6991" y="10206"/>
                        </a:cubicBezTo>
                        <a:cubicBezTo>
                          <a:pt x="6988" y="7032"/>
                          <a:pt x="8196" y="3888"/>
                          <a:pt x="10238" y="1450"/>
                        </a:cubicBezTo>
                        <a:lnTo>
                          <a:pt x="7284" y="1"/>
                        </a:lnTo>
                        <a:close/>
                      </a:path>
                    </a:pathLst>
                  </a:custGeom>
                  <a:solidFill>
                    <a:srgbClr val="693B2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5" name="Google Shape;1415;p17"/>
                  <p:cNvSpPr/>
                  <p:nvPr/>
                </p:nvSpPr>
                <p:spPr>
                  <a:xfrm>
                    <a:off x="7189746" y="1971889"/>
                    <a:ext cx="182859" cy="192707"/>
                  </a:xfrm>
                  <a:custGeom>
                    <a:rect b="b" l="l" r="r" t="t"/>
                    <a:pathLst>
                      <a:path extrusionOk="0" h="8629" w="8188">
                        <a:moveTo>
                          <a:pt x="5309" y="0"/>
                        </a:moveTo>
                        <a:cubicBezTo>
                          <a:pt x="5167" y="0"/>
                          <a:pt x="5027" y="29"/>
                          <a:pt x="4905" y="93"/>
                        </a:cubicBezTo>
                        <a:cubicBezTo>
                          <a:pt x="4336" y="385"/>
                          <a:pt x="4020" y="1013"/>
                          <a:pt x="3495" y="1390"/>
                        </a:cubicBezTo>
                        <a:cubicBezTo>
                          <a:pt x="3327" y="945"/>
                          <a:pt x="4112" y="173"/>
                          <a:pt x="2987" y="52"/>
                        </a:cubicBezTo>
                        <a:cubicBezTo>
                          <a:pt x="2974" y="51"/>
                          <a:pt x="2962" y="51"/>
                          <a:pt x="2950" y="51"/>
                        </a:cubicBezTo>
                        <a:cubicBezTo>
                          <a:pt x="1833" y="51"/>
                          <a:pt x="388" y="5181"/>
                          <a:pt x="0" y="8015"/>
                        </a:cubicBezTo>
                        <a:lnTo>
                          <a:pt x="3575" y="8628"/>
                        </a:lnTo>
                        <a:lnTo>
                          <a:pt x="4864" y="7592"/>
                        </a:lnTo>
                        <a:cubicBezTo>
                          <a:pt x="5921" y="6807"/>
                          <a:pt x="6938" y="5966"/>
                          <a:pt x="7908" y="5073"/>
                        </a:cubicBezTo>
                        <a:cubicBezTo>
                          <a:pt x="8011" y="4973"/>
                          <a:pt x="8124" y="4865"/>
                          <a:pt x="8152" y="4724"/>
                        </a:cubicBezTo>
                        <a:cubicBezTo>
                          <a:pt x="8187" y="4537"/>
                          <a:pt x="8072" y="4356"/>
                          <a:pt x="7971" y="4196"/>
                        </a:cubicBezTo>
                        <a:cubicBezTo>
                          <a:pt x="7322" y="3159"/>
                          <a:pt x="7159" y="1842"/>
                          <a:pt x="7527" y="681"/>
                        </a:cubicBezTo>
                        <a:lnTo>
                          <a:pt x="7527" y="681"/>
                        </a:lnTo>
                        <a:cubicBezTo>
                          <a:pt x="6615" y="1290"/>
                          <a:pt x="5934" y="2238"/>
                          <a:pt x="5633" y="3292"/>
                        </a:cubicBezTo>
                        <a:lnTo>
                          <a:pt x="5633" y="3292"/>
                        </a:lnTo>
                        <a:lnTo>
                          <a:pt x="6165" y="845"/>
                        </a:lnTo>
                        <a:cubicBezTo>
                          <a:pt x="6370" y="383"/>
                          <a:pt x="5827" y="0"/>
                          <a:pt x="5309" y="0"/>
                        </a:cubicBezTo>
                        <a:close/>
                      </a:path>
                    </a:pathLst>
                  </a:custGeom>
                  <a:solidFill>
                    <a:srgbClr val="693B2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6" name="Google Shape;1416;p17"/>
                  <p:cNvSpPr/>
                  <p:nvPr/>
                </p:nvSpPr>
                <p:spPr>
                  <a:xfrm>
                    <a:off x="7508589" y="2478908"/>
                    <a:ext cx="494911" cy="521620"/>
                  </a:xfrm>
                  <a:custGeom>
                    <a:rect b="b" l="l" r="r" t="t"/>
                    <a:pathLst>
                      <a:path extrusionOk="0" h="23357" w="22161">
                        <a:moveTo>
                          <a:pt x="11776" y="1"/>
                        </a:moveTo>
                        <a:cubicBezTo>
                          <a:pt x="11582" y="1"/>
                          <a:pt x="11419" y="98"/>
                          <a:pt x="11347" y="127"/>
                        </a:cubicBezTo>
                        <a:cubicBezTo>
                          <a:pt x="11134" y="215"/>
                          <a:pt x="7920" y="735"/>
                          <a:pt x="7920" y="735"/>
                        </a:cubicBezTo>
                        <a:lnTo>
                          <a:pt x="7459" y="3963"/>
                        </a:lnTo>
                        <a:cubicBezTo>
                          <a:pt x="6991" y="6541"/>
                          <a:pt x="4548" y="8614"/>
                          <a:pt x="1926" y="8662"/>
                        </a:cubicBezTo>
                        <a:lnTo>
                          <a:pt x="0" y="13760"/>
                        </a:lnTo>
                        <a:cubicBezTo>
                          <a:pt x="0" y="13760"/>
                          <a:pt x="8300" y="21679"/>
                          <a:pt x="8528" y="21679"/>
                        </a:cubicBezTo>
                        <a:cubicBezTo>
                          <a:pt x="8761" y="21679"/>
                          <a:pt x="13253" y="23357"/>
                          <a:pt x="13253" y="23357"/>
                        </a:cubicBezTo>
                        <a:cubicBezTo>
                          <a:pt x="13253" y="23357"/>
                          <a:pt x="22161" y="10028"/>
                          <a:pt x="18734" y="9039"/>
                        </a:cubicBezTo>
                        <a:cubicBezTo>
                          <a:pt x="15307" y="8050"/>
                          <a:pt x="12873" y="5308"/>
                          <a:pt x="12888" y="3966"/>
                        </a:cubicBezTo>
                        <a:cubicBezTo>
                          <a:pt x="12888" y="560"/>
                          <a:pt x="12242" y="1"/>
                          <a:pt x="11776" y="1"/>
                        </a:cubicBezTo>
                        <a:close/>
                      </a:path>
                    </a:pathLst>
                  </a:custGeom>
                  <a:solidFill>
                    <a:srgbClr val="693B2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7" name="Google Shape;1417;p17"/>
                  <p:cNvSpPr/>
                  <p:nvPr/>
                </p:nvSpPr>
                <p:spPr>
                  <a:xfrm>
                    <a:off x="7831184" y="2634701"/>
                    <a:ext cx="556816" cy="449799"/>
                  </a:xfrm>
                  <a:custGeom>
                    <a:rect b="b" l="l" r="r" t="t"/>
                    <a:pathLst>
                      <a:path extrusionOk="0" h="20141" w="24933">
                        <a:moveTo>
                          <a:pt x="1" y="1"/>
                        </a:moveTo>
                        <a:lnTo>
                          <a:pt x="24932" y="20141"/>
                        </a:lnTo>
                        <a:cubicBezTo>
                          <a:pt x="21633" y="12301"/>
                          <a:pt x="15031" y="5919"/>
                          <a:pt x="7083" y="2884"/>
                        </a:cubicBezTo>
                        <a:cubicBezTo>
                          <a:pt x="4697" y="1975"/>
                          <a:pt x="2175" y="1339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693B2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8" name="Google Shape;1418;p17"/>
                  <p:cNvSpPr/>
                  <p:nvPr/>
                </p:nvSpPr>
                <p:spPr>
                  <a:xfrm>
                    <a:off x="7862918" y="2719297"/>
                    <a:ext cx="537856" cy="460920"/>
                  </a:xfrm>
                  <a:custGeom>
                    <a:rect b="b" l="l" r="r" t="t"/>
                    <a:pathLst>
                      <a:path extrusionOk="0" h="20639" w="24084">
                        <a:moveTo>
                          <a:pt x="3709" y="1"/>
                        </a:moveTo>
                        <a:lnTo>
                          <a:pt x="1" y="4874"/>
                        </a:lnTo>
                        <a:lnTo>
                          <a:pt x="4877" y="12317"/>
                        </a:lnTo>
                        <a:cubicBezTo>
                          <a:pt x="8081" y="15047"/>
                          <a:pt x="11616" y="17393"/>
                          <a:pt x="15384" y="19283"/>
                        </a:cubicBezTo>
                        <a:cubicBezTo>
                          <a:pt x="16779" y="19986"/>
                          <a:pt x="18289" y="20638"/>
                          <a:pt x="19829" y="20638"/>
                        </a:cubicBezTo>
                        <a:cubicBezTo>
                          <a:pt x="20079" y="20638"/>
                          <a:pt x="20330" y="20621"/>
                          <a:pt x="20580" y="20584"/>
                        </a:cubicBezTo>
                        <a:cubicBezTo>
                          <a:pt x="22378" y="20324"/>
                          <a:pt x="24084" y="18659"/>
                          <a:pt x="23735" y="16876"/>
                        </a:cubicBezTo>
                        <a:cubicBezTo>
                          <a:pt x="23735" y="16876"/>
                          <a:pt x="22238" y="13710"/>
                          <a:pt x="22038" y="13609"/>
                        </a:cubicBezTo>
                        <a:cubicBezTo>
                          <a:pt x="21833" y="13505"/>
                          <a:pt x="16249" y="8024"/>
                          <a:pt x="16249" y="8024"/>
                        </a:cubicBezTo>
                        <a:lnTo>
                          <a:pt x="3709" y="1"/>
                        </a:lnTo>
                        <a:close/>
                      </a:path>
                    </a:pathLst>
                  </a:custGeom>
                  <a:solidFill>
                    <a:srgbClr val="693B2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19" name="Google Shape;1419;p17"/>
                  <p:cNvSpPr/>
                  <p:nvPr/>
                </p:nvSpPr>
                <p:spPr>
                  <a:xfrm>
                    <a:off x="7374102" y="3575377"/>
                    <a:ext cx="377710" cy="243290"/>
                  </a:xfrm>
                  <a:custGeom>
                    <a:rect b="b" l="l" r="r" t="t"/>
                    <a:pathLst>
                      <a:path extrusionOk="0" h="10894" w="16913">
                        <a:moveTo>
                          <a:pt x="105" y="0"/>
                        </a:moveTo>
                        <a:lnTo>
                          <a:pt x="0" y="3163"/>
                        </a:lnTo>
                        <a:cubicBezTo>
                          <a:pt x="193" y="4712"/>
                          <a:pt x="529" y="6246"/>
                          <a:pt x="998" y="7763"/>
                        </a:cubicBezTo>
                        <a:lnTo>
                          <a:pt x="15243" y="10894"/>
                        </a:lnTo>
                        <a:cubicBezTo>
                          <a:pt x="15471" y="9109"/>
                          <a:pt x="15792" y="7259"/>
                          <a:pt x="16232" y="5285"/>
                        </a:cubicBezTo>
                        <a:cubicBezTo>
                          <a:pt x="16432" y="4380"/>
                          <a:pt x="16657" y="3463"/>
                          <a:pt x="16912" y="2510"/>
                        </a:cubicBezTo>
                        <a:lnTo>
                          <a:pt x="16336" y="2030"/>
                        </a:lnTo>
                        <a:lnTo>
                          <a:pt x="105" y="0"/>
                        </a:lnTo>
                        <a:close/>
                      </a:path>
                    </a:pathLst>
                  </a:custGeom>
                  <a:solidFill>
                    <a:srgbClr val="5F332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0" name="Google Shape;1420;p17"/>
                  <p:cNvSpPr/>
                  <p:nvPr/>
                </p:nvSpPr>
                <p:spPr>
                  <a:xfrm>
                    <a:off x="7833082" y="3589312"/>
                    <a:ext cx="344077" cy="245992"/>
                  </a:xfrm>
                  <a:custGeom>
                    <a:rect b="b" l="l" r="r" t="t"/>
                    <a:pathLst>
                      <a:path extrusionOk="0" h="11015" w="15407">
                        <a:moveTo>
                          <a:pt x="13933" y="1"/>
                        </a:moveTo>
                        <a:cubicBezTo>
                          <a:pt x="12764" y="260"/>
                          <a:pt x="3147" y="3752"/>
                          <a:pt x="0" y="4905"/>
                        </a:cubicBezTo>
                        <a:cubicBezTo>
                          <a:pt x="889" y="6979"/>
                          <a:pt x="1870" y="9021"/>
                          <a:pt x="2935" y="11015"/>
                        </a:cubicBezTo>
                        <a:cubicBezTo>
                          <a:pt x="4513" y="10294"/>
                          <a:pt x="11891" y="7383"/>
                          <a:pt x="15406" y="5998"/>
                        </a:cubicBezTo>
                        <a:cubicBezTo>
                          <a:pt x="14914" y="3996"/>
                          <a:pt x="14425" y="1999"/>
                          <a:pt x="13933" y="1"/>
                        </a:cubicBezTo>
                        <a:close/>
                      </a:path>
                    </a:pathLst>
                  </a:custGeom>
                  <a:solidFill>
                    <a:srgbClr val="5F332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1" name="Google Shape;1421;p17"/>
                  <p:cNvSpPr/>
                  <p:nvPr/>
                </p:nvSpPr>
                <p:spPr>
                  <a:xfrm>
                    <a:off x="7307930" y="3175331"/>
                    <a:ext cx="950851" cy="590404"/>
                  </a:xfrm>
                  <a:custGeom>
                    <a:rect b="b" l="l" r="r" t="t"/>
                    <a:pathLst>
                      <a:path extrusionOk="0" h="26437" w="42577">
                        <a:moveTo>
                          <a:pt x="18007" y="1"/>
                        </a:moveTo>
                        <a:cubicBezTo>
                          <a:pt x="11170" y="1"/>
                          <a:pt x="7387" y="1233"/>
                          <a:pt x="7387" y="1233"/>
                        </a:cubicBezTo>
                        <a:cubicBezTo>
                          <a:pt x="7387" y="1233"/>
                          <a:pt x="3272" y="8240"/>
                          <a:pt x="1670" y="13649"/>
                        </a:cubicBezTo>
                        <a:cubicBezTo>
                          <a:pt x="73" y="19058"/>
                          <a:pt x="1" y="23093"/>
                          <a:pt x="229" y="23093"/>
                        </a:cubicBezTo>
                        <a:cubicBezTo>
                          <a:pt x="454" y="23093"/>
                          <a:pt x="19816" y="26401"/>
                          <a:pt x="19816" y="26401"/>
                        </a:cubicBezTo>
                        <a:lnTo>
                          <a:pt x="19827" y="26140"/>
                        </a:lnTo>
                        <a:lnTo>
                          <a:pt x="20191" y="18001"/>
                        </a:lnTo>
                        <a:cubicBezTo>
                          <a:pt x="21361" y="20315"/>
                          <a:pt x="22538" y="22637"/>
                          <a:pt x="23707" y="24956"/>
                        </a:cubicBezTo>
                        <a:cubicBezTo>
                          <a:pt x="23959" y="25451"/>
                          <a:pt x="24208" y="25944"/>
                          <a:pt x="24460" y="26436"/>
                        </a:cubicBezTo>
                        <a:cubicBezTo>
                          <a:pt x="25737" y="25724"/>
                          <a:pt x="27174" y="25360"/>
                          <a:pt x="28588" y="24995"/>
                        </a:cubicBezTo>
                        <a:cubicBezTo>
                          <a:pt x="33256" y="23794"/>
                          <a:pt x="37916" y="22601"/>
                          <a:pt x="42577" y="21400"/>
                        </a:cubicBezTo>
                        <a:cubicBezTo>
                          <a:pt x="42508" y="18473"/>
                          <a:pt x="36090" y="6867"/>
                          <a:pt x="34994" y="5193"/>
                        </a:cubicBezTo>
                        <a:cubicBezTo>
                          <a:pt x="33889" y="3524"/>
                          <a:pt x="31146" y="1085"/>
                          <a:pt x="31146" y="1085"/>
                        </a:cubicBezTo>
                        <a:cubicBezTo>
                          <a:pt x="31146" y="1085"/>
                          <a:pt x="26650" y="172"/>
                          <a:pt x="19115" y="12"/>
                        </a:cubicBezTo>
                        <a:cubicBezTo>
                          <a:pt x="18737" y="4"/>
                          <a:pt x="18368" y="1"/>
                          <a:pt x="18007" y="1"/>
                        </a:cubicBezTo>
                        <a:close/>
                      </a:path>
                    </a:pathLst>
                  </a:custGeom>
                  <a:solidFill>
                    <a:srgbClr val="4845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2" name="Google Shape;1422;p17"/>
                  <p:cNvSpPr/>
                  <p:nvPr/>
                </p:nvSpPr>
                <p:spPr>
                  <a:xfrm>
                    <a:off x="7458072" y="3532699"/>
                    <a:ext cx="589422" cy="226429"/>
                  </a:xfrm>
                  <a:custGeom>
                    <a:rect b="b" l="l" r="r" t="t"/>
                    <a:pathLst>
                      <a:path extrusionOk="0" h="10139" w="26393">
                        <a:moveTo>
                          <a:pt x="0" y="1"/>
                        </a:moveTo>
                        <a:cubicBezTo>
                          <a:pt x="561" y="2243"/>
                          <a:pt x="2675" y="3776"/>
                          <a:pt x="4857" y="4537"/>
                        </a:cubicBezTo>
                        <a:cubicBezTo>
                          <a:pt x="7035" y="5294"/>
                          <a:pt x="9377" y="5470"/>
                          <a:pt x="11599" y="6103"/>
                        </a:cubicBezTo>
                        <a:cubicBezTo>
                          <a:pt x="11831" y="6171"/>
                          <a:pt x="12080" y="6254"/>
                          <a:pt x="12204" y="6463"/>
                        </a:cubicBezTo>
                        <a:cubicBezTo>
                          <a:pt x="12311" y="6639"/>
                          <a:pt x="12296" y="6868"/>
                          <a:pt x="12272" y="7067"/>
                        </a:cubicBezTo>
                        <a:cubicBezTo>
                          <a:pt x="12180" y="7749"/>
                          <a:pt x="12003" y="8449"/>
                          <a:pt x="12180" y="9122"/>
                        </a:cubicBezTo>
                        <a:cubicBezTo>
                          <a:pt x="12300" y="9578"/>
                          <a:pt x="12672" y="10002"/>
                          <a:pt x="13104" y="10138"/>
                        </a:cubicBezTo>
                        <a:lnTo>
                          <a:pt x="13468" y="1999"/>
                        </a:lnTo>
                        <a:cubicBezTo>
                          <a:pt x="14638" y="4313"/>
                          <a:pt x="15815" y="6635"/>
                          <a:pt x="16984" y="8954"/>
                        </a:cubicBezTo>
                        <a:cubicBezTo>
                          <a:pt x="17075" y="8990"/>
                          <a:pt x="17167" y="9009"/>
                          <a:pt x="17260" y="9009"/>
                        </a:cubicBezTo>
                        <a:cubicBezTo>
                          <a:pt x="17330" y="9009"/>
                          <a:pt x="17401" y="8998"/>
                          <a:pt x="17472" y="8974"/>
                        </a:cubicBezTo>
                        <a:cubicBezTo>
                          <a:pt x="17693" y="8902"/>
                          <a:pt x="17845" y="8713"/>
                          <a:pt x="17989" y="8533"/>
                        </a:cubicBezTo>
                        <a:cubicBezTo>
                          <a:pt x="20483" y="5491"/>
                          <a:pt x="23302" y="2712"/>
                          <a:pt x="26393" y="265"/>
                        </a:cubicBezTo>
                        <a:lnTo>
                          <a:pt x="26393" y="265"/>
                        </a:lnTo>
                        <a:cubicBezTo>
                          <a:pt x="23896" y="925"/>
                          <a:pt x="21265" y="1578"/>
                          <a:pt x="18714" y="1578"/>
                        </a:cubicBezTo>
                        <a:cubicBezTo>
                          <a:pt x="17210" y="1578"/>
                          <a:pt x="15734" y="1351"/>
                          <a:pt x="14329" y="766"/>
                        </a:cubicBezTo>
                        <a:cubicBezTo>
                          <a:pt x="14105" y="674"/>
                          <a:pt x="13873" y="574"/>
                          <a:pt x="13629" y="553"/>
                        </a:cubicBezTo>
                        <a:cubicBezTo>
                          <a:pt x="13608" y="552"/>
                          <a:pt x="13588" y="552"/>
                          <a:pt x="13567" y="552"/>
                        </a:cubicBezTo>
                        <a:cubicBezTo>
                          <a:pt x="13199" y="552"/>
                          <a:pt x="12854" y="751"/>
                          <a:pt x="12512" y="914"/>
                        </a:cubicBezTo>
                        <a:cubicBezTo>
                          <a:pt x="11200" y="1562"/>
                          <a:pt x="9770" y="1787"/>
                          <a:pt x="8305" y="1787"/>
                        </a:cubicBezTo>
                        <a:cubicBezTo>
                          <a:pt x="6685" y="1787"/>
                          <a:pt x="5021" y="1512"/>
                          <a:pt x="3427" y="1230"/>
                        </a:cubicBezTo>
                        <a:cubicBezTo>
                          <a:pt x="2370" y="1042"/>
                          <a:pt x="1250" y="825"/>
                          <a:pt x="433" y="125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423F4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3" name="Google Shape;1423;p17"/>
                  <p:cNvSpPr/>
                  <p:nvPr/>
                </p:nvSpPr>
                <p:spPr>
                  <a:xfrm>
                    <a:off x="7733546" y="3194738"/>
                    <a:ext cx="23851" cy="346355"/>
                  </a:xfrm>
                  <a:custGeom>
                    <a:rect b="b" l="l" r="r" t="t"/>
                    <a:pathLst>
                      <a:path extrusionOk="0" h="15509" w="1068">
                        <a:moveTo>
                          <a:pt x="772" y="1"/>
                        </a:moveTo>
                        <a:cubicBezTo>
                          <a:pt x="620" y="1"/>
                          <a:pt x="459" y="98"/>
                          <a:pt x="442" y="292"/>
                        </a:cubicBezTo>
                        <a:cubicBezTo>
                          <a:pt x="4" y="5264"/>
                          <a:pt x="0" y="10246"/>
                          <a:pt x="425" y="15218"/>
                        </a:cubicBezTo>
                        <a:cubicBezTo>
                          <a:pt x="441" y="15411"/>
                          <a:pt x="602" y="15508"/>
                          <a:pt x="755" y="15508"/>
                        </a:cubicBezTo>
                        <a:cubicBezTo>
                          <a:pt x="906" y="15508"/>
                          <a:pt x="1050" y="15412"/>
                          <a:pt x="1033" y="15218"/>
                        </a:cubicBezTo>
                        <a:cubicBezTo>
                          <a:pt x="610" y="10246"/>
                          <a:pt x="617" y="5264"/>
                          <a:pt x="1050" y="292"/>
                        </a:cubicBezTo>
                        <a:cubicBezTo>
                          <a:pt x="1068" y="98"/>
                          <a:pt x="924" y="1"/>
                          <a:pt x="772" y="1"/>
                        </a:cubicBezTo>
                        <a:close/>
                      </a:path>
                    </a:pathLst>
                  </a:custGeom>
                  <a:solidFill>
                    <a:srgbClr val="5B5A6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4" name="Google Shape;1424;p17"/>
                  <p:cNvSpPr/>
                  <p:nvPr/>
                </p:nvSpPr>
                <p:spPr>
                  <a:xfrm>
                    <a:off x="7450368" y="3226964"/>
                    <a:ext cx="584531" cy="27000"/>
                  </a:xfrm>
                  <a:custGeom>
                    <a:rect b="b" l="l" r="r" t="t"/>
                    <a:pathLst>
                      <a:path extrusionOk="0" h="1209" w="26174">
                        <a:moveTo>
                          <a:pt x="11519" y="1"/>
                        </a:moveTo>
                        <a:cubicBezTo>
                          <a:pt x="7810" y="1"/>
                          <a:pt x="4100" y="122"/>
                          <a:pt x="393" y="366"/>
                        </a:cubicBezTo>
                        <a:cubicBezTo>
                          <a:pt x="8" y="390"/>
                          <a:pt x="1" y="976"/>
                          <a:pt x="371" y="976"/>
                        </a:cubicBezTo>
                        <a:cubicBezTo>
                          <a:pt x="378" y="976"/>
                          <a:pt x="386" y="976"/>
                          <a:pt x="393" y="975"/>
                        </a:cubicBezTo>
                        <a:cubicBezTo>
                          <a:pt x="4103" y="731"/>
                          <a:pt x="7816" y="610"/>
                          <a:pt x="11529" y="610"/>
                        </a:cubicBezTo>
                        <a:cubicBezTo>
                          <a:pt x="16284" y="610"/>
                          <a:pt x="21037" y="809"/>
                          <a:pt x="25781" y="1207"/>
                        </a:cubicBezTo>
                        <a:cubicBezTo>
                          <a:pt x="25793" y="1208"/>
                          <a:pt x="25804" y="1208"/>
                          <a:pt x="25814" y="1208"/>
                        </a:cubicBezTo>
                        <a:cubicBezTo>
                          <a:pt x="26173" y="1208"/>
                          <a:pt x="26162" y="629"/>
                          <a:pt x="25781" y="599"/>
                        </a:cubicBezTo>
                        <a:cubicBezTo>
                          <a:pt x="21034" y="201"/>
                          <a:pt x="16277" y="1"/>
                          <a:pt x="11519" y="1"/>
                        </a:cubicBezTo>
                        <a:close/>
                      </a:path>
                    </a:pathLst>
                  </a:custGeom>
                  <a:solidFill>
                    <a:srgbClr val="5B5A6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5" name="Google Shape;1425;p17"/>
                  <p:cNvSpPr/>
                  <p:nvPr/>
                </p:nvSpPr>
                <p:spPr>
                  <a:xfrm>
                    <a:off x="7461914" y="3297804"/>
                    <a:ext cx="173032" cy="180558"/>
                  </a:xfrm>
                  <a:custGeom>
                    <a:rect b="b" l="l" r="r" t="t"/>
                    <a:pathLst>
                      <a:path extrusionOk="0" h="8085" w="7748">
                        <a:moveTo>
                          <a:pt x="378" y="1"/>
                        </a:moveTo>
                        <a:cubicBezTo>
                          <a:pt x="0" y="1"/>
                          <a:pt x="5" y="594"/>
                          <a:pt x="392" y="610"/>
                        </a:cubicBezTo>
                        <a:cubicBezTo>
                          <a:pt x="2621" y="697"/>
                          <a:pt x="4848" y="785"/>
                          <a:pt x="7080" y="872"/>
                        </a:cubicBezTo>
                        <a:lnTo>
                          <a:pt x="7080" y="872"/>
                        </a:lnTo>
                        <a:cubicBezTo>
                          <a:pt x="6910" y="2163"/>
                          <a:pt x="6742" y="3451"/>
                          <a:pt x="6575" y="4737"/>
                        </a:cubicBezTo>
                        <a:cubicBezTo>
                          <a:pt x="6370" y="6299"/>
                          <a:pt x="5225" y="6712"/>
                          <a:pt x="3996" y="7508"/>
                        </a:cubicBezTo>
                        <a:cubicBezTo>
                          <a:pt x="3722" y="7686"/>
                          <a:pt x="3889" y="8084"/>
                          <a:pt x="4145" y="8084"/>
                        </a:cubicBezTo>
                        <a:cubicBezTo>
                          <a:pt x="4196" y="8084"/>
                          <a:pt x="4250" y="8069"/>
                          <a:pt x="4304" y="8033"/>
                        </a:cubicBezTo>
                        <a:cubicBezTo>
                          <a:pt x="5085" y="7529"/>
                          <a:pt x="6586" y="6943"/>
                          <a:pt x="7002" y="6123"/>
                        </a:cubicBezTo>
                        <a:cubicBezTo>
                          <a:pt x="7327" y="5487"/>
                          <a:pt x="7235" y="4337"/>
                          <a:pt x="7327" y="3628"/>
                        </a:cubicBezTo>
                        <a:cubicBezTo>
                          <a:pt x="7464" y="2612"/>
                          <a:pt x="7595" y="1595"/>
                          <a:pt x="7728" y="577"/>
                        </a:cubicBezTo>
                        <a:cubicBezTo>
                          <a:pt x="7747" y="413"/>
                          <a:pt x="7571" y="281"/>
                          <a:pt x="7423" y="274"/>
                        </a:cubicBezTo>
                        <a:cubicBezTo>
                          <a:pt x="5077" y="182"/>
                          <a:pt x="2735" y="89"/>
                          <a:pt x="392" y="1"/>
                        </a:cubicBezTo>
                        <a:cubicBezTo>
                          <a:pt x="388" y="1"/>
                          <a:pt x="383" y="1"/>
                          <a:pt x="378" y="1"/>
                        </a:cubicBezTo>
                        <a:close/>
                      </a:path>
                    </a:pathLst>
                  </a:custGeom>
                  <a:solidFill>
                    <a:srgbClr val="5B5A6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6" name="Google Shape;1426;p17"/>
                  <p:cNvSpPr/>
                  <p:nvPr/>
                </p:nvSpPr>
                <p:spPr>
                  <a:xfrm>
                    <a:off x="7452065" y="3301288"/>
                    <a:ext cx="25504" cy="126402"/>
                  </a:xfrm>
                  <a:custGeom>
                    <a:rect b="b" l="l" r="r" t="t"/>
                    <a:pathLst>
                      <a:path extrusionOk="0" h="5660" w="1142">
                        <a:moveTo>
                          <a:pt x="849" y="0"/>
                        </a:moveTo>
                        <a:cubicBezTo>
                          <a:pt x="697" y="0"/>
                          <a:pt x="534" y="97"/>
                          <a:pt x="513" y="290"/>
                        </a:cubicBezTo>
                        <a:cubicBezTo>
                          <a:pt x="349" y="1983"/>
                          <a:pt x="185" y="3677"/>
                          <a:pt x="21" y="5370"/>
                        </a:cubicBezTo>
                        <a:cubicBezTo>
                          <a:pt x="1" y="5564"/>
                          <a:pt x="142" y="5660"/>
                          <a:pt x="294" y="5660"/>
                        </a:cubicBezTo>
                        <a:cubicBezTo>
                          <a:pt x="447" y="5660"/>
                          <a:pt x="609" y="5563"/>
                          <a:pt x="630" y="5370"/>
                        </a:cubicBezTo>
                        <a:cubicBezTo>
                          <a:pt x="794" y="3677"/>
                          <a:pt x="957" y="1983"/>
                          <a:pt x="1122" y="290"/>
                        </a:cubicBezTo>
                        <a:cubicBezTo>
                          <a:pt x="1142" y="96"/>
                          <a:pt x="1001" y="0"/>
                          <a:pt x="849" y="0"/>
                        </a:cubicBezTo>
                        <a:close/>
                      </a:path>
                    </a:pathLst>
                  </a:custGeom>
                  <a:solidFill>
                    <a:srgbClr val="5B5A6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7" name="Google Shape;1427;p17"/>
                  <p:cNvSpPr/>
                  <p:nvPr/>
                </p:nvSpPr>
                <p:spPr>
                  <a:xfrm>
                    <a:off x="7452110" y="3416234"/>
                    <a:ext cx="102819" cy="64764"/>
                  </a:xfrm>
                  <a:custGeom>
                    <a:rect b="b" l="l" r="r" t="t"/>
                    <a:pathLst>
                      <a:path extrusionOk="0" h="2900" w="4604">
                        <a:moveTo>
                          <a:pt x="426" y="0"/>
                        </a:moveTo>
                        <a:cubicBezTo>
                          <a:pt x="171" y="0"/>
                          <a:pt x="0" y="399"/>
                          <a:pt x="275" y="580"/>
                        </a:cubicBezTo>
                        <a:cubicBezTo>
                          <a:pt x="1493" y="1385"/>
                          <a:pt x="2733" y="2141"/>
                          <a:pt x="4002" y="2858"/>
                        </a:cubicBezTo>
                        <a:cubicBezTo>
                          <a:pt x="4054" y="2887"/>
                          <a:pt x="4106" y="2900"/>
                          <a:pt x="4154" y="2900"/>
                        </a:cubicBezTo>
                        <a:cubicBezTo>
                          <a:pt x="4425" y="2900"/>
                          <a:pt x="4603" y="2496"/>
                          <a:pt x="4311" y="2333"/>
                        </a:cubicBezTo>
                        <a:cubicBezTo>
                          <a:pt x="3042" y="1616"/>
                          <a:pt x="1796" y="856"/>
                          <a:pt x="584" y="51"/>
                        </a:cubicBezTo>
                        <a:cubicBezTo>
                          <a:pt x="530" y="16"/>
                          <a:pt x="476" y="0"/>
                          <a:pt x="426" y="0"/>
                        </a:cubicBezTo>
                        <a:close/>
                      </a:path>
                    </a:pathLst>
                  </a:custGeom>
                  <a:solidFill>
                    <a:srgbClr val="5B5A6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8" name="Google Shape;1428;p17"/>
                  <p:cNvSpPr/>
                  <p:nvPr/>
                </p:nvSpPr>
                <p:spPr>
                  <a:xfrm>
                    <a:off x="7842462" y="3314843"/>
                    <a:ext cx="24633" cy="138171"/>
                  </a:xfrm>
                  <a:custGeom>
                    <a:rect b="b" l="l" r="r" t="t"/>
                    <a:pathLst>
                      <a:path extrusionOk="0" h="6187" w="1103">
                        <a:moveTo>
                          <a:pt x="302" y="1"/>
                        </a:moveTo>
                        <a:cubicBezTo>
                          <a:pt x="150" y="1"/>
                          <a:pt x="0" y="99"/>
                          <a:pt x="4" y="295"/>
                        </a:cubicBezTo>
                        <a:cubicBezTo>
                          <a:pt x="48" y="2197"/>
                          <a:pt x="209" y="4083"/>
                          <a:pt x="481" y="5964"/>
                        </a:cubicBezTo>
                        <a:cubicBezTo>
                          <a:pt x="503" y="6119"/>
                          <a:pt x="611" y="6186"/>
                          <a:pt x="728" y="6186"/>
                        </a:cubicBezTo>
                        <a:cubicBezTo>
                          <a:pt x="905" y="6186"/>
                          <a:pt x="1103" y="6035"/>
                          <a:pt x="1070" y="5805"/>
                        </a:cubicBezTo>
                        <a:cubicBezTo>
                          <a:pt x="805" y="3974"/>
                          <a:pt x="657" y="2141"/>
                          <a:pt x="613" y="295"/>
                        </a:cubicBezTo>
                        <a:cubicBezTo>
                          <a:pt x="609" y="99"/>
                          <a:pt x="455" y="1"/>
                          <a:pt x="302" y="1"/>
                        </a:cubicBezTo>
                        <a:close/>
                      </a:path>
                    </a:pathLst>
                  </a:custGeom>
                  <a:solidFill>
                    <a:srgbClr val="5B5A6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29" name="Google Shape;1429;p17"/>
                  <p:cNvSpPr/>
                  <p:nvPr/>
                </p:nvSpPr>
                <p:spPr>
                  <a:xfrm>
                    <a:off x="7851663" y="3440733"/>
                    <a:ext cx="104471" cy="44040"/>
                  </a:xfrm>
                  <a:custGeom>
                    <a:rect b="b" l="l" r="r" t="t"/>
                    <a:pathLst>
                      <a:path extrusionOk="0" h="1972" w="4678">
                        <a:moveTo>
                          <a:pt x="392" y="1"/>
                        </a:moveTo>
                        <a:cubicBezTo>
                          <a:pt x="99" y="1"/>
                          <a:pt x="0" y="492"/>
                          <a:pt x="333" y="608"/>
                        </a:cubicBezTo>
                        <a:cubicBezTo>
                          <a:pt x="1618" y="1057"/>
                          <a:pt x="2899" y="1504"/>
                          <a:pt x="4185" y="1953"/>
                        </a:cubicBezTo>
                        <a:cubicBezTo>
                          <a:pt x="4221" y="1965"/>
                          <a:pt x="4254" y="1971"/>
                          <a:pt x="4286" y="1971"/>
                        </a:cubicBezTo>
                        <a:cubicBezTo>
                          <a:pt x="4579" y="1971"/>
                          <a:pt x="4678" y="1480"/>
                          <a:pt x="4345" y="1364"/>
                        </a:cubicBezTo>
                        <a:cubicBezTo>
                          <a:pt x="3064" y="916"/>
                          <a:pt x="1778" y="468"/>
                          <a:pt x="493" y="19"/>
                        </a:cubicBezTo>
                        <a:cubicBezTo>
                          <a:pt x="458" y="6"/>
                          <a:pt x="424" y="1"/>
                          <a:pt x="392" y="1"/>
                        </a:cubicBezTo>
                        <a:close/>
                      </a:path>
                    </a:pathLst>
                  </a:custGeom>
                  <a:solidFill>
                    <a:srgbClr val="5B5A6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0" name="Google Shape;1430;p17"/>
                  <p:cNvSpPr/>
                  <p:nvPr/>
                </p:nvSpPr>
                <p:spPr>
                  <a:xfrm>
                    <a:off x="7939676" y="3420053"/>
                    <a:ext cx="101568" cy="65055"/>
                  </a:xfrm>
                  <a:custGeom>
                    <a:rect b="b" l="l" r="r" t="t"/>
                    <a:pathLst>
                      <a:path extrusionOk="0" h="2913" w="4548">
                        <a:moveTo>
                          <a:pt x="4108" y="0"/>
                        </a:moveTo>
                        <a:cubicBezTo>
                          <a:pt x="4059" y="0"/>
                          <a:pt x="4008" y="14"/>
                          <a:pt x="3955" y="44"/>
                        </a:cubicBezTo>
                        <a:cubicBezTo>
                          <a:pt x="2714" y="785"/>
                          <a:pt x="1488" y="1550"/>
                          <a:pt x="276" y="2334"/>
                        </a:cubicBezTo>
                        <a:cubicBezTo>
                          <a:pt x="0" y="2512"/>
                          <a:pt x="170" y="2912"/>
                          <a:pt x="425" y="2912"/>
                        </a:cubicBezTo>
                        <a:cubicBezTo>
                          <a:pt x="474" y="2912"/>
                          <a:pt x="527" y="2897"/>
                          <a:pt x="580" y="2863"/>
                        </a:cubicBezTo>
                        <a:cubicBezTo>
                          <a:pt x="1793" y="2074"/>
                          <a:pt x="3022" y="1310"/>
                          <a:pt x="4263" y="573"/>
                        </a:cubicBezTo>
                        <a:cubicBezTo>
                          <a:pt x="4548" y="404"/>
                          <a:pt x="4374" y="0"/>
                          <a:pt x="4108" y="0"/>
                        </a:cubicBezTo>
                        <a:close/>
                      </a:path>
                    </a:pathLst>
                  </a:custGeom>
                  <a:solidFill>
                    <a:srgbClr val="5B5A6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1" name="Google Shape;1431;p17"/>
                  <p:cNvSpPr/>
                  <p:nvPr/>
                </p:nvSpPr>
                <p:spPr>
                  <a:xfrm>
                    <a:off x="7990103" y="3308300"/>
                    <a:ext cx="42700" cy="128524"/>
                  </a:xfrm>
                  <a:custGeom>
                    <a:rect b="b" l="l" r="r" t="t"/>
                    <a:pathLst>
                      <a:path extrusionOk="0" h="5755" w="1912">
                        <a:moveTo>
                          <a:pt x="369" y="0"/>
                        </a:moveTo>
                        <a:cubicBezTo>
                          <a:pt x="185" y="0"/>
                          <a:pt x="1" y="147"/>
                          <a:pt x="76" y="372"/>
                        </a:cubicBezTo>
                        <a:cubicBezTo>
                          <a:pt x="632" y="2062"/>
                          <a:pt x="1037" y="3775"/>
                          <a:pt x="1289" y="5533"/>
                        </a:cubicBezTo>
                        <a:cubicBezTo>
                          <a:pt x="1311" y="5688"/>
                          <a:pt x="1418" y="5755"/>
                          <a:pt x="1535" y="5755"/>
                        </a:cubicBezTo>
                        <a:cubicBezTo>
                          <a:pt x="1712" y="5755"/>
                          <a:pt x="1911" y="5603"/>
                          <a:pt x="1878" y="5372"/>
                        </a:cubicBezTo>
                        <a:cubicBezTo>
                          <a:pt x="1625" y="3615"/>
                          <a:pt x="1220" y="1898"/>
                          <a:pt x="660" y="212"/>
                        </a:cubicBezTo>
                        <a:cubicBezTo>
                          <a:pt x="612" y="64"/>
                          <a:pt x="491" y="0"/>
                          <a:pt x="369" y="0"/>
                        </a:cubicBezTo>
                        <a:close/>
                      </a:path>
                    </a:pathLst>
                  </a:custGeom>
                  <a:solidFill>
                    <a:srgbClr val="5B5A6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2" name="Google Shape;1432;p17"/>
                  <p:cNvSpPr/>
                  <p:nvPr/>
                </p:nvSpPr>
                <p:spPr>
                  <a:xfrm>
                    <a:off x="7845142" y="3300997"/>
                    <a:ext cx="154876" cy="22801"/>
                  </a:xfrm>
                  <a:custGeom>
                    <a:rect b="b" l="l" r="r" t="t"/>
                    <a:pathLst>
                      <a:path extrusionOk="0" h="1021" w="6935">
                        <a:moveTo>
                          <a:pt x="5559" y="1"/>
                        </a:moveTo>
                        <a:cubicBezTo>
                          <a:pt x="4851" y="1"/>
                          <a:pt x="4145" y="36"/>
                          <a:pt x="3435" y="118"/>
                        </a:cubicBezTo>
                        <a:cubicBezTo>
                          <a:pt x="2552" y="219"/>
                          <a:pt x="1692" y="410"/>
                          <a:pt x="806" y="410"/>
                        </a:cubicBezTo>
                        <a:cubicBezTo>
                          <a:pt x="669" y="410"/>
                          <a:pt x="532" y="405"/>
                          <a:pt x="393" y="395"/>
                        </a:cubicBezTo>
                        <a:cubicBezTo>
                          <a:pt x="384" y="394"/>
                          <a:pt x="375" y="394"/>
                          <a:pt x="367" y="394"/>
                        </a:cubicBezTo>
                        <a:cubicBezTo>
                          <a:pt x="1" y="394"/>
                          <a:pt x="13" y="976"/>
                          <a:pt x="393" y="1003"/>
                        </a:cubicBezTo>
                        <a:cubicBezTo>
                          <a:pt x="542" y="1015"/>
                          <a:pt x="689" y="1020"/>
                          <a:pt x="835" y="1020"/>
                        </a:cubicBezTo>
                        <a:cubicBezTo>
                          <a:pt x="1647" y="1020"/>
                          <a:pt x="2422" y="860"/>
                          <a:pt x="3239" y="755"/>
                        </a:cubicBezTo>
                        <a:cubicBezTo>
                          <a:pt x="4028" y="655"/>
                          <a:pt x="4811" y="610"/>
                          <a:pt x="5600" y="610"/>
                        </a:cubicBezTo>
                        <a:cubicBezTo>
                          <a:pt x="5914" y="610"/>
                          <a:pt x="6228" y="617"/>
                          <a:pt x="6543" y="630"/>
                        </a:cubicBezTo>
                        <a:cubicBezTo>
                          <a:pt x="6548" y="631"/>
                          <a:pt x="6553" y="631"/>
                          <a:pt x="6558" y="631"/>
                        </a:cubicBezTo>
                        <a:cubicBezTo>
                          <a:pt x="6935" y="631"/>
                          <a:pt x="6926" y="38"/>
                          <a:pt x="6543" y="22"/>
                        </a:cubicBezTo>
                        <a:cubicBezTo>
                          <a:pt x="6214" y="8"/>
                          <a:pt x="5886" y="1"/>
                          <a:pt x="5559" y="1"/>
                        </a:cubicBezTo>
                        <a:close/>
                      </a:path>
                    </a:pathLst>
                  </a:custGeom>
                  <a:solidFill>
                    <a:srgbClr val="5B5A6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3" name="Google Shape;1433;p17"/>
                  <p:cNvSpPr/>
                  <p:nvPr/>
                </p:nvSpPr>
                <p:spPr>
                  <a:xfrm>
                    <a:off x="7461824" y="3329650"/>
                    <a:ext cx="153625" cy="17084"/>
                  </a:xfrm>
                  <a:custGeom>
                    <a:rect b="b" l="l" r="r" t="t"/>
                    <a:pathLst>
                      <a:path extrusionOk="0" h="765" w="6879">
                        <a:moveTo>
                          <a:pt x="377" y="1"/>
                        </a:moveTo>
                        <a:cubicBezTo>
                          <a:pt x="1" y="1"/>
                          <a:pt x="6" y="593"/>
                          <a:pt x="393" y="609"/>
                        </a:cubicBezTo>
                        <a:cubicBezTo>
                          <a:pt x="2423" y="681"/>
                          <a:pt x="4452" y="733"/>
                          <a:pt x="6487" y="765"/>
                        </a:cubicBezTo>
                        <a:cubicBezTo>
                          <a:pt x="6488" y="765"/>
                          <a:pt x="6490" y="765"/>
                          <a:pt x="6491" y="765"/>
                        </a:cubicBezTo>
                        <a:cubicBezTo>
                          <a:pt x="6879" y="765"/>
                          <a:pt x="6877" y="160"/>
                          <a:pt x="6487" y="153"/>
                        </a:cubicBezTo>
                        <a:cubicBezTo>
                          <a:pt x="4452" y="125"/>
                          <a:pt x="2423" y="73"/>
                          <a:pt x="393" y="1"/>
                        </a:cubicBezTo>
                        <a:cubicBezTo>
                          <a:pt x="387" y="1"/>
                          <a:pt x="382" y="1"/>
                          <a:pt x="377" y="1"/>
                        </a:cubicBezTo>
                        <a:close/>
                      </a:path>
                    </a:pathLst>
                  </a:custGeom>
                  <a:solidFill>
                    <a:srgbClr val="5B5A6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4" name="Google Shape;1434;p17"/>
                  <p:cNvSpPr/>
                  <p:nvPr/>
                </p:nvSpPr>
                <p:spPr>
                  <a:xfrm>
                    <a:off x="7844963" y="3325898"/>
                    <a:ext cx="159677" cy="25035"/>
                  </a:xfrm>
                  <a:custGeom>
                    <a:rect b="b" l="l" r="r" t="t"/>
                    <a:pathLst>
                      <a:path extrusionOk="0" h="1121" w="7150">
                        <a:moveTo>
                          <a:pt x="5770" y="1"/>
                        </a:moveTo>
                        <a:cubicBezTo>
                          <a:pt x="4081" y="1"/>
                          <a:pt x="2438" y="508"/>
                          <a:pt x="737" y="508"/>
                        </a:cubicBezTo>
                        <a:cubicBezTo>
                          <a:pt x="623" y="508"/>
                          <a:pt x="508" y="505"/>
                          <a:pt x="393" y="500"/>
                        </a:cubicBezTo>
                        <a:cubicBezTo>
                          <a:pt x="388" y="500"/>
                          <a:pt x="383" y="500"/>
                          <a:pt x="378" y="500"/>
                        </a:cubicBezTo>
                        <a:cubicBezTo>
                          <a:pt x="1" y="500"/>
                          <a:pt x="5" y="1097"/>
                          <a:pt x="393" y="1113"/>
                        </a:cubicBezTo>
                        <a:cubicBezTo>
                          <a:pt x="499" y="1118"/>
                          <a:pt x="605" y="1120"/>
                          <a:pt x="711" y="1120"/>
                        </a:cubicBezTo>
                        <a:cubicBezTo>
                          <a:pt x="2383" y="1120"/>
                          <a:pt x="4016" y="595"/>
                          <a:pt x="5677" y="595"/>
                        </a:cubicBezTo>
                        <a:cubicBezTo>
                          <a:pt x="5989" y="595"/>
                          <a:pt x="6301" y="613"/>
                          <a:pt x="6614" y="657"/>
                        </a:cubicBezTo>
                        <a:cubicBezTo>
                          <a:pt x="6632" y="660"/>
                          <a:pt x="6649" y="661"/>
                          <a:pt x="6665" y="661"/>
                        </a:cubicBezTo>
                        <a:cubicBezTo>
                          <a:pt x="7013" y="661"/>
                          <a:pt x="7149" y="122"/>
                          <a:pt x="6779" y="68"/>
                        </a:cubicBezTo>
                        <a:cubicBezTo>
                          <a:pt x="6440" y="21"/>
                          <a:pt x="6104" y="1"/>
                          <a:pt x="5770" y="1"/>
                        </a:cubicBezTo>
                        <a:close/>
                      </a:path>
                    </a:pathLst>
                  </a:custGeom>
                  <a:solidFill>
                    <a:srgbClr val="5B5A6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5" name="Google Shape;1435;p17"/>
                  <p:cNvSpPr/>
                  <p:nvPr/>
                </p:nvSpPr>
                <p:spPr>
                  <a:xfrm>
                    <a:off x="7291404" y="3595677"/>
                    <a:ext cx="504848" cy="182189"/>
                  </a:xfrm>
                  <a:custGeom>
                    <a:rect b="b" l="l" r="r" t="t"/>
                    <a:pathLst>
                      <a:path extrusionOk="0" h="8158" w="22606">
                        <a:moveTo>
                          <a:pt x="848" y="1"/>
                        </a:moveTo>
                        <a:cubicBezTo>
                          <a:pt x="714" y="1"/>
                          <a:pt x="593" y="90"/>
                          <a:pt x="553" y="224"/>
                        </a:cubicBezTo>
                        <a:cubicBezTo>
                          <a:pt x="320" y="969"/>
                          <a:pt x="268" y="1577"/>
                          <a:pt x="268" y="2350"/>
                        </a:cubicBezTo>
                        <a:cubicBezTo>
                          <a:pt x="268" y="3015"/>
                          <a:pt x="124" y="3439"/>
                          <a:pt x="24" y="4040"/>
                        </a:cubicBezTo>
                        <a:cubicBezTo>
                          <a:pt x="0" y="4188"/>
                          <a:pt x="61" y="4388"/>
                          <a:pt x="236" y="4416"/>
                        </a:cubicBezTo>
                        <a:cubicBezTo>
                          <a:pt x="3703" y="4944"/>
                          <a:pt x="7175" y="5473"/>
                          <a:pt x="10642" y="6001"/>
                        </a:cubicBezTo>
                        <a:cubicBezTo>
                          <a:pt x="14029" y="6522"/>
                          <a:pt x="17496" y="6875"/>
                          <a:pt x="20704" y="8143"/>
                        </a:cubicBezTo>
                        <a:cubicBezTo>
                          <a:pt x="20729" y="8153"/>
                          <a:pt x="20756" y="8157"/>
                          <a:pt x="20784" y="8157"/>
                        </a:cubicBezTo>
                        <a:cubicBezTo>
                          <a:pt x="20916" y="8157"/>
                          <a:pt x="21056" y="8054"/>
                          <a:pt x="21080" y="7932"/>
                        </a:cubicBezTo>
                        <a:cubicBezTo>
                          <a:pt x="21164" y="7479"/>
                          <a:pt x="21273" y="7082"/>
                          <a:pt x="21428" y="6650"/>
                        </a:cubicBezTo>
                        <a:cubicBezTo>
                          <a:pt x="21441" y="6614"/>
                          <a:pt x="21445" y="6578"/>
                          <a:pt x="21445" y="6546"/>
                        </a:cubicBezTo>
                        <a:cubicBezTo>
                          <a:pt x="22605" y="4368"/>
                          <a:pt x="15783" y="3070"/>
                          <a:pt x="14758" y="2858"/>
                        </a:cubicBezTo>
                        <a:cubicBezTo>
                          <a:pt x="10134" y="1897"/>
                          <a:pt x="5514" y="1200"/>
                          <a:pt x="929" y="12"/>
                        </a:cubicBezTo>
                        <a:cubicBezTo>
                          <a:pt x="902" y="4"/>
                          <a:pt x="875" y="1"/>
                          <a:pt x="848" y="1"/>
                        </a:cubicBezTo>
                        <a:close/>
                      </a:path>
                    </a:pathLst>
                  </a:custGeom>
                  <a:solidFill>
                    <a:srgbClr val="5B5A6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6" name="Google Shape;1436;p17"/>
                  <p:cNvSpPr/>
                  <p:nvPr/>
                </p:nvSpPr>
                <p:spPr>
                  <a:xfrm>
                    <a:off x="7819750" y="3563473"/>
                    <a:ext cx="470434" cy="215464"/>
                  </a:xfrm>
                  <a:custGeom>
                    <a:rect b="b" l="l" r="r" t="t"/>
                    <a:pathLst>
                      <a:path extrusionOk="0" h="9648" w="21065">
                        <a:moveTo>
                          <a:pt x="19425" y="0"/>
                        </a:moveTo>
                        <a:cubicBezTo>
                          <a:pt x="19399" y="0"/>
                          <a:pt x="19372" y="4"/>
                          <a:pt x="19346" y="12"/>
                        </a:cubicBezTo>
                        <a:cubicBezTo>
                          <a:pt x="12952" y="2086"/>
                          <a:pt x="6594" y="4257"/>
                          <a:pt x="269" y="6526"/>
                        </a:cubicBezTo>
                        <a:cubicBezTo>
                          <a:pt x="121" y="6582"/>
                          <a:pt x="0" y="6735"/>
                          <a:pt x="56" y="6903"/>
                        </a:cubicBezTo>
                        <a:cubicBezTo>
                          <a:pt x="329" y="7748"/>
                          <a:pt x="597" y="8592"/>
                          <a:pt x="869" y="9437"/>
                        </a:cubicBezTo>
                        <a:cubicBezTo>
                          <a:pt x="916" y="9583"/>
                          <a:pt x="1038" y="9647"/>
                          <a:pt x="1160" y="9647"/>
                        </a:cubicBezTo>
                        <a:cubicBezTo>
                          <a:pt x="1305" y="9647"/>
                          <a:pt x="1450" y="9557"/>
                          <a:pt x="1470" y="9409"/>
                        </a:cubicBezTo>
                        <a:cubicBezTo>
                          <a:pt x="7952" y="7996"/>
                          <a:pt x="14390" y="6402"/>
                          <a:pt x="20784" y="4632"/>
                        </a:cubicBezTo>
                        <a:cubicBezTo>
                          <a:pt x="20880" y="4608"/>
                          <a:pt x="20976" y="4525"/>
                          <a:pt x="20996" y="4420"/>
                        </a:cubicBezTo>
                        <a:cubicBezTo>
                          <a:pt x="21064" y="4072"/>
                          <a:pt x="21004" y="3896"/>
                          <a:pt x="20815" y="3596"/>
                        </a:cubicBezTo>
                        <a:cubicBezTo>
                          <a:pt x="20436" y="2984"/>
                          <a:pt x="20159" y="3276"/>
                          <a:pt x="20235" y="2354"/>
                        </a:cubicBezTo>
                        <a:cubicBezTo>
                          <a:pt x="20299" y="1618"/>
                          <a:pt x="20135" y="1313"/>
                          <a:pt x="19479" y="1081"/>
                        </a:cubicBezTo>
                        <a:cubicBezTo>
                          <a:pt x="19559" y="849"/>
                          <a:pt x="19638" y="621"/>
                          <a:pt x="19723" y="389"/>
                        </a:cubicBezTo>
                        <a:cubicBezTo>
                          <a:pt x="19790" y="199"/>
                          <a:pt x="19613" y="0"/>
                          <a:pt x="19425" y="0"/>
                        </a:cubicBezTo>
                        <a:close/>
                      </a:path>
                    </a:pathLst>
                  </a:custGeom>
                  <a:solidFill>
                    <a:srgbClr val="5B5A6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7" name="Google Shape;1437;p17"/>
                  <p:cNvSpPr/>
                  <p:nvPr/>
                </p:nvSpPr>
                <p:spPr>
                  <a:xfrm>
                    <a:off x="7442149" y="3666360"/>
                    <a:ext cx="296107" cy="74122"/>
                  </a:xfrm>
                  <a:custGeom>
                    <a:rect b="b" l="l" r="r" t="t"/>
                    <a:pathLst>
                      <a:path extrusionOk="0" h="3319" w="13259">
                        <a:moveTo>
                          <a:pt x="438" y="0"/>
                        </a:moveTo>
                        <a:cubicBezTo>
                          <a:pt x="116" y="0"/>
                          <a:pt x="0" y="513"/>
                          <a:pt x="353" y="598"/>
                        </a:cubicBezTo>
                        <a:cubicBezTo>
                          <a:pt x="4461" y="1596"/>
                          <a:pt x="8584" y="2500"/>
                          <a:pt x="12732" y="3313"/>
                        </a:cubicBezTo>
                        <a:cubicBezTo>
                          <a:pt x="12755" y="3317"/>
                          <a:pt x="12776" y="3319"/>
                          <a:pt x="12797" y="3319"/>
                        </a:cubicBezTo>
                        <a:cubicBezTo>
                          <a:pt x="13134" y="3319"/>
                          <a:pt x="13259" y="2796"/>
                          <a:pt x="12893" y="2725"/>
                        </a:cubicBezTo>
                        <a:cubicBezTo>
                          <a:pt x="8748" y="1912"/>
                          <a:pt x="4620" y="1007"/>
                          <a:pt x="517" y="10"/>
                        </a:cubicBezTo>
                        <a:cubicBezTo>
                          <a:pt x="490" y="3"/>
                          <a:pt x="463" y="0"/>
                          <a:pt x="438" y="0"/>
                        </a:cubicBezTo>
                        <a:close/>
                      </a:path>
                    </a:pathLst>
                  </a:custGeom>
                  <a:solidFill>
                    <a:srgbClr val="4845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8" name="Google Shape;1438;p17"/>
                  <p:cNvSpPr/>
                  <p:nvPr/>
                </p:nvSpPr>
                <p:spPr>
                  <a:xfrm>
                    <a:off x="7851261" y="3681971"/>
                    <a:ext cx="155010" cy="53196"/>
                  </a:xfrm>
                  <a:custGeom>
                    <a:rect b="b" l="l" r="r" t="t"/>
                    <a:pathLst>
                      <a:path extrusionOk="0" h="2382" w="6941">
                        <a:moveTo>
                          <a:pt x="6510" y="1"/>
                        </a:moveTo>
                        <a:cubicBezTo>
                          <a:pt x="6484" y="1"/>
                          <a:pt x="6457" y="4"/>
                          <a:pt x="6428" y="12"/>
                        </a:cubicBezTo>
                        <a:cubicBezTo>
                          <a:pt x="4379" y="540"/>
                          <a:pt x="2348" y="1128"/>
                          <a:pt x="335" y="1777"/>
                        </a:cubicBezTo>
                        <a:cubicBezTo>
                          <a:pt x="0" y="1886"/>
                          <a:pt x="99" y="2382"/>
                          <a:pt x="401" y="2382"/>
                        </a:cubicBezTo>
                        <a:cubicBezTo>
                          <a:pt x="432" y="2382"/>
                          <a:pt x="464" y="2377"/>
                          <a:pt x="499" y="2366"/>
                        </a:cubicBezTo>
                        <a:cubicBezTo>
                          <a:pt x="2513" y="1713"/>
                          <a:pt x="4539" y="1128"/>
                          <a:pt x="6589" y="600"/>
                        </a:cubicBezTo>
                        <a:cubicBezTo>
                          <a:pt x="6941" y="511"/>
                          <a:pt x="6830" y="1"/>
                          <a:pt x="6510" y="1"/>
                        </a:cubicBezTo>
                        <a:close/>
                      </a:path>
                    </a:pathLst>
                  </a:custGeom>
                  <a:solidFill>
                    <a:srgbClr val="4845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39" name="Google Shape;1439;p17"/>
                  <p:cNvSpPr/>
                  <p:nvPr/>
                </p:nvSpPr>
                <p:spPr>
                  <a:xfrm>
                    <a:off x="8063868" y="3615933"/>
                    <a:ext cx="189134" cy="55898"/>
                  </a:xfrm>
                  <a:custGeom>
                    <a:rect b="b" l="l" r="r" t="t"/>
                    <a:pathLst>
                      <a:path extrusionOk="0" h="2503" w="8469">
                        <a:moveTo>
                          <a:pt x="8031" y="0"/>
                        </a:moveTo>
                        <a:cubicBezTo>
                          <a:pt x="8006" y="0"/>
                          <a:pt x="7979" y="3"/>
                          <a:pt x="7951" y="10"/>
                        </a:cubicBezTo>
                        <a:cubicBezTo>
                          <a:pt x="5421" y="642"/>
                          <a:pt x="2886" y="1274"/>
                          <a:pt x="352" y="1908"/>
                        </a:cubicBezTo>
                        <a:cubicBezTo>
                          <a:pt x="0" y="1992"/>
                          <a:pt x="115" y="2502"/>
                          <a:pt x="434" y="2502"/>
                        </a:cubicBezTo>
                        <a:cubicBezTo>
                          <a:pt x="460" y="2502"/>
                          <a:pt x="487" y="2499"/>
                          <a:pt x="516" y="2492"/>
                        </a:cubicBezTo>
                        <a:cubicBezTo>
                          <a:pt x="3051" y="1864"/>
                          <a:pt x="5581" y="1230"/>
                          <a:pt x="8115" y="598"/>
                        </a:cubicBezTo>
                        <a:cubicBezTo>
                          <a:pt x="8468" y="509"/>
                          <a:pt x="8356" y="0"/>
                          <a:pt x="8031" y="0"/>
                        </a:cubicBezTo>
                        <a:close/>
                      </a:path>
                    </a:pathLst>
                  </a:custGeom>
                  <a:solidFill>
                    <a:srgbClr val="48454D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0" name="Google Shape;1440;p17"/>
                  <p:cNvSpPr/>
                  <p:nvPr/>
                </p:nvSpPr>
                <p:spPr>
                  <a:xfrm>
                    <a:off x="8336013" y="4627224"/>
                    <a:ext cx="160794" cy="148109"/>
                  </a:xfrm>
                  <a:custGeom>
                    <a:rect b="b" l="l" r="r" t="t"/>
                    <a:pathLst>
                      <a:path extrusionOk="0" h="6632" w="7200">
                        <a:moveTo>
                          <a:pt x="3094" y="1"/>
                        </a:moveTo>
                        <a:cubicBezTo>
                          <a:pt x="2659" y="1"/>
                          <a:pt x="2176" y="87"/>
                          <a:pt x="1715" y="350"/>
                        </a:cubicBezTo>
                        <a:cubicBezTo>
                          <a:pt x="381" y="1110"/>
                          <a:pt x="1" y="1302"/>
                          <a:pt x="117" y="1379"/>
                        </a:cubicBezTo>
                        <a:cubicBezTo>
                          <a:pt x="229" y="1455"/>
                          <a:pt x="2743" y="5759"/>
                          <a:pt x="2743" y="5759"/>
                        </a:cubicBezTo>
                        <a:lnTo>
                          <a:pt x="7200" y="6631"/>
                        </a:lnTo>
                        <a:lnTo>
                          <a:pt x="7200" y="6479"/>
                        </a:lnTo>
                        <a:cubicBezTo>
                          <a:pt x="7200" y="6479"/>
                          <a:pt x="5714" y="4461"/>
                          <a:pt x="5334" y="3432"/>
                        </a:cubicBezTo>
                        <a:cubicBezTo>
                          <a:pt x="4953" y="2407"/>
                          <a:pt x="4569" y="309"/>
                          <a:pt x="4569" y="309"/>
                        </a:cubicBezTo>
                        <a:cubicBezTo>
                          <a:pt x="4569" y="309"/>
                          <a:pt x="3917" y="1"/>
                          <a:pt x="3094" y="1"/>
                        </a:cubicBezTo>
                        <a:close/>
                      </a:path>
                    </a:pathLst>
                  </a:custGeom>
                  <a:solidFill>
                    <a:srgbClr val="3220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1" name="Google Shape;1441;p17"/>
                  <p:cNvSpPr/>
                  <p:nvPr/>
                </p:nvSpPr>
                <p:spPr>
                  <a:xfrm>
                    <a:off x="8364442" y="4654649"/>
                    <a:ext cx="156060" cy="164881"/>
                  </a:xfrm>
                  <a:custGeom>
                    <a:rect b="b" l="l" r="r" t="t"/>
                    <a:pathLst>
                      <a:path extrusionOk="0" h="7383" w="6988">
                        <a:moveTo>
                          <a:pt x="912" y="1"/>
                        </a:moveTo>
                        <a:cubicBezTo>
                          <a:pt x="857" y="1"/>
                          <a:pt x="802" y="6"/>
                          <a:pt x="746" y="18"/>
                        </a:cubicBezTo>
                        <a:cubicBezTo>
                          <a:pt x="330" y="107"/>
                          <a:pt x="58" y="543"/>
                          <a:pt x="29" y="968"/>
                        </a:cubicBezTo>
                        <a:cubicBezTo>
                          <a:pt x="1" y="1391"/>
                          <a:pt x="25" y="1904"/>
                          <a:pt x="337" y="2193"/>
                        </a:cubicBezTo>
                        <a:cubicBezTo>
                          <a:pt x="650" y="2481"/>
                          <a:pt x="1126" y="3882"/>
                          <a:pt x="1274" y="4350"/>
                        </a:cubicBezTo>
                        <a:cubicBezTo>
                          <a:pt x="1846" y="6147"/>
                          <a:pt x="3716" y="7383"/>
                          <a:pt x="5571" y="7383"/>
                        </a:cubicBezTo>
                        <a:cubicBezTo>
                          <a:pt x="6052" y="7383"/>
                          <a:pt x="6532" y="7299"/>
                          <a:pt x="6988" y="7121"/>
                        </a:cubicBezTo>
                        <a:cubicBezTo>
                          <a:pt x="6631" y="6020"/>
                          <a:pt x="5855" y="5111"/>
                          <a:pt x="5094" y="4235"/>
                        </a:cubicBezTo>
                        <a:cubicBezTo>
                          <a:pt x="4093" y="3077"/>
                          <a:pt x="3088" y="1920"/>
                          <a:pt x="2087" y="763"/>
                        </a:cubicBezTo>
                        <a:cubicBezTo>
                          <a:pt x="1772" y="398"/>
                          <a:pt x="1371" y="1"/>
                          <a:pt x="912" y="1"/>
                        </a:cubicBezTo>
                        <a:close/>
                      </a:path>
                    </a:pathLst>
                  </a:custGeom>
                  <a:solidFill>
                    <a:srgbClr val="45312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2" name="Google Shape;1442;p17"/>
                  <p:cNvSpPr/>
                  <p:nvPr/>
                </p:nvSpPr>
                <p:spPr>
                  <a:xfrm>
                    <a:off x="7498383" y="4587360"/>
                    <a:ext cx="178593" cy="227055"/>
                  </a:xfrm>
                  <a:custGeom>
                    <a:rect b="b" l="l" r="r" t="t"/>
                    <a:pathLst>
                      <a:path extrusionOk="0" h="10167" w="7997">
                        <a:moveTo>
                          <a:pt x="1446" y="1"/>
                        </a:moveTo>
                        <a:cubicBezTo>
                          <a:pt x="1446" y="1"/>
                          <a:pt x="2363" y="5258"/>
                          <a:pt x="2054" y="7007"/>
                        </a:cubicBezTo>
                        <a:cubicBezTo>
                          <a:pt x="1751" y="8761"/>
                          <a:pt x="1" y="9902"/>
                          <a:pt x="1" y="9902"/>
                        </a:cubicBezTo>
                        <a:cubicBezTo>
                          <a:pt x="1" y="9902"/>
                          <a:pt x="741" y="10166"/>
                          <a:pt x="2576" y="10166"/>
                        </a:cubicBezTo>
                        <a:cubicBezTo>
                          <a:pt x="2942" y="10166"/>
                          <a:pt x="3352" y="10156"/>
                          <a:pt x="3808" y="10130"/>
                        </a:cubicBezTo>
                        <a:cubicBezTo>
                          <a:pt x="6551" y="9978"/>
                          <a:pt x="6399" y="6246"/>
                          <a:pt x="6627" y="5942"/>
                        </a:cubicBezTo>
                        <a:cubicBezTo>
                          <a:pt x="6855" y="5638"/>
                          <a:pt x="7997" y="152"/>
                          <a:pt x="7997" y="152"/>
                        </a:cubicBezTo>
                        <a:lnTo>
                          <a:pt x="1446" y="1"/>
                        </a:lnTo>
                        <a:close/>
                      </a:path>
                    </a:pathLst>
                  </a:custGeom>
                  <a:solidFill>
                    <a:srgbClr val="3220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3" name="Google Shape;1443;p17"/>
                  <p:cNvSpPr/>
                  <p:nvPr/>
                </p:nvSpPr>
                <p:spPr>
                  <a:xfrm>
                    <a:off x="7271461" y="2039736"/>
                    <a:ext cx="150320" cy="118340"/>
                  </a:xfrm>
                  <a:custGeom>
                    <a:rect b="b" l="l" r="r" t="t"/>
                    <a:pathLst>
                      <a:path extrusionOk="0" h="5299" w="6731">
                        <a:moveTo>
                          <a:pt x="6731" y="1"/>
                        </a:moveTo>
                        <a:lnTo>
                          <a:pt x="6731" y="1"/>
                        </a:lnTo>
                        <a:cubicBezTo>
                          <a:pt x="5650" y="354"/>
                          <a:pt x="4701" y="1098"/>
                          <a:pt x="4101" y="2063"/>
                        </a:cubicBezTo>
                        <a:cubicBezTo>
                          <a:pt x="3355" y="1864"/>
                          <a:pt x="2583" y="1764"/>
                          <a:pt x="1811" y="1764"/>
                        </a:cubicBezTo>
                        <a:cubicBezTo>
                          <a:pt x="1666" y="1764"/>
                          <a:pt x="1522" y="1768"/>
                          <a:pt x="1377" y="1775"/>
                        </a:cubicBezTo>
                        <a:lnTo>
                          <a:pt x="0" y="5298"/>
                        </a:lnTo>
                        <a:cubicBezTo>
                          <a:pt x="1621" y="4802"/>
                          <a:pt x="3243" y="4305"/>
                          <a:pt x="4861" y="3809"/>
                        </a:cubicBezTo>
                        <a:cubicBezTo>
                          <a:pt x="5125" y="3728"/>
                          <a:pt x="5405" y="3632"/>
                          <a:pt x="5553" y="3404"/>
                        </a:cubicBezTo>
                        <a:cubicBezTo>
                          <a:pt x="5738" y="3108"/>
                          <a:pt x="5622" y="2728"/>
                          <a:pt x="5601" y="2379"/>
                        </a:cubicBezTo>
                        <a:cubicBezTo>
                          <a:pt x="5550" y="1479"/>
                          <a:pt x="6158" y="694"/>
                          <a:pt x="6731" y="1"/>
                        </a:cubicBezTo>
                        <a:close/>
                      </a:path>
                    </a:pathLst>
                  </a:custGeom>
                  <a:solidFill>
                    <a:srgbClr val="693B2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4" name="Google Shape;1444;p17"/>
                  <p:cNvSpPr/>
                  <p:nvPr/>
                </p:nvSpPr>
                <p:spPr>
                  <a:xfrm>
                    <a:off x="7240955" y="1924321"/>
                    <a:ext cx="128970" cy="183417"/>
                  </a:xfrm>
                  <a:custGeom>
                    <a:rect b="b" l="l" r="r" t="t"/>
                    <a:pathLst>
                      <a:path extrusionOk="0" h="8213" w="5775">
                        <a:moveTo>
                          <a:pt x="5222" y="0"/>
                        </a:moveTo>
                        <a:cubicBezTo>
                          <a:pt x="5178" y="0"/>
                          <a:pt x="5130" y="4"/>
                          <a:pt x="5082" y="4"/>
                        </a:cubicBezTo>
                        <a:cubicBezTo>
                          <a:pt x="4121" y="61"/>
                          <a:pt x="3220" y="729"/>
                          <a:pt x="2896" y="1638"/>
                        </a:cubicBezTo>
                        <a:cubicBezTo>
                          <a:pt x="2759" y="1526"/>
                          <a:pt x="2589" y="1476"/>
                          <a:pt x="2416" y="1476"/>
                        </a:cubicBezTo>
                        <a:cubicBezTo>
                          <a:pt x="2183" y="1476"/>
                          <a:pt x="1944" y="1565"/>
                          <a:pt x="1762" y="1714"/>
                        </a:cubicBezTo>
                        <a:cubicBezTo>
                          <a:pt x="1446" y="1974"/>
                          <a:pt x="1278" y="2375"/>
                          <a:pt x="1170" y="2770"/>
                        </a:cubicBezTo>
                        <a:cubicBezTo>
                          <a:pt x="1142" y="2595"/>
                          <a:pt x="1106" y="2410"/>
                          <a:pt x="978" y="2290"/>
                        </a:cubicBezTo>
                        <a:cubicBezTo>
                          <a:pt x="921" y="2235"/>
                          <a:pt x="837" y="2205"/>
                          <a:pt x="755" y="2205"/>
                        </a:cubicBezTo>
                        <a:cubicBezTo>
                          <a:pt x="660" y="2205"/>
                          <a:pt x="570" y="2246"/>
                          <a:pt x="533" y="2334"/>
                        </a:cubicBezTo>
                        <a:lnTo>
                          <a:pt x="1" y="6331"/>
                        </a:lnTo>
                        <a:lnTo>
                          <a:pt x="918" y="8212"/>
                        </a:lnTo>
                        <a:lnTo>
                          <a:pt x="5518" y="7235"/>
                        </a:lnTo>
                        <a:cubicBezTo>
                          <a:pt x="5046" y="5077"/>
                          <a:pt x="5106" y="2803"/>
                          <a:pt x="5687" y="673"/>
                        </a:cubicBezTo>
                        <a:cubicBezTo>
                          <a:pt x="5731" y="505"/>
                          <a:pt x="5774" y="316"/>
                          <a:pt x="5678" y="172"/>
                        </a:cubicBezTo>
                        <a:cubicBezTo>
                          <a:pt x="5582" y="32"/>
                          <a:pt x="5394" y="4"/>
                          <a:pt x="5222" y="0"/>
                        </a:cubicBezTo>
                        <a:close/>
                      </a:path>
                    </a:pathLst>
                  </a:custGeom>
                  <a:solidFill>
                    <a:srgbClr val="693B2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5" name="Google Shape;1445;p17"/>
                  <p:cNvSpPr/>
                  <p:nvPr/>
                </p:nvSpPr>
                <p:spPr>
                  <a:xfrm>
                    <a:off x="7324389" y="2623557"/>
                    <a:ext cx="879141" cy="896538"/>
                  </a:xfrm>
                  <a:custGeom>
                    <a:rect b="b" l="l" r="r" t="t"/>
                    <a:pathLst>
                      <a:path extrusionOk="0" h="40145" w="39366">
                        <a:moveTo>
                          <a:pt x="5493" y="0"/>
                        </a:moveTo>
                        <a:cubicBezTo>
                          <a:pt x="5345" y="0"/>
                          <a:pt x="5200" y="23"/>
                          <a:pt x="5061" y="80"/>
                        </a:cubicBezTo>
                        <a:cubicBezTo>
                          <a:pt x="4721" y="228"/>
                          <a:pt x="4501" y="552"/>
                          <a:pt x="4309" y="860"/>
                        </a:cubicBezTo>
                        <a:cubicBezTo>
                          <a:pt x="4056" y="1269"/>
                          <a:pt x="3824" y="1690"/>
                          <a:pt x="3608" y="2109"/>
                        </a:cubicBezTo>
                        <a:cubicBezTo>
                          <a:pt x="3052" y="4968"/>
                          <a:pt x="2371" y="7799"/>
                          <a:pt x="1903" y="10670"/>
                        </a:cubicBezTo>
                        <a:cubicBezTo>
                          <a:pt x="1558" y="12792"/>
                          <a:pt x="1254" y="14917"/>
                          <a:pt x="1042" y="17048"/>
                        </a:cubicBezTo>
                        <a:cubicBezTo>
                          <a:pt x="1389" y="17469"/>
                          <a:pt x="1814" y="17840"/>
                          <a:pt x="2271" y="18133"/>
                        </a:cubicBezTo>
                        <a:cubicBezTo>
                          <a:pt x="3364" y="18842"/>
                          <a:pt x="4629" y="19193"/>
                          <a:pt x="5878" y="19546"/>
                        </a:cubicBezTo>
                        <a:lnTo>
                          <a:pt x="1" y="39252"/>
                        </a:lnTo>
                        <a:lnTo>
                          <a:pt x="6659" y="39252"/>
                        </a:lnTo>
                        <a:cubicBezTo>
                          <a:pt x="8385" y="39252"/>
                          <a:pt x="10106" y="39252"/>
                          <a:pt x="11808" y="39533"/>
                        </a:cubicBezTo>
                        <a:cubicBezTo>
                          <a:pt x="12977" y="39721"/>
                          <a:pt x="14121" y="40045"/>
                          <a:pt x="15298" y="40122"/>
                        </a:cubicBezTo>
                        <a:cubicBezTo>
                          <a:pt x="15519" y="40137"/>
                          <a:pt x="15738" y="40144"/>
                          <a:pt x="15958" y="40144"/>
                        </a:cubicBezTo>
                        <a:cubicBezTo>
                          <a:pt x="17852" y="40144"/>
                          <a:pt x="19728" y="39624"/>
                          <a:pt x="21629" y="39473"/>
                        </a:cubicBezTo>
                        <a:cubicBezTo>
                          <a:pt x="22082" y="39436"/>
                          <a:pt x="22536" y="39421"/>
                          <a:pt x="22990" y="39421"/>
                        </a:cubicBezTo>
                        <a:cubicBezTo>
                          <a:pt x="25469" y="39421"/>
                          <a:pt x="27954" y="39886"/>
                          <a:pt x="30438" y="39886"/>
                        </a:cubicBezTo>
                        <a:cubicBezTo>
                          <a:pt x="30755" y="39886"/>
                          <a:pt x="31072" y="39879"/>
                          <a:pt x="31390" y="39861"/>
                        </a:cubicBezTo>
                        <a:cubicBezTo>
                          <a:pt x="33880" y="39725"/>
                          <a:pt x="36299" y="39000"/>
                          <a:pt x="38689" y="38287"/>
                        </a:cubicBezTo>
                        <a:cubicBezTo>
                          <a:pt x="37151" y="32958"/>
                          <a:pt x="35618" y="27625"/>
                          <a:pt x="34080" y="22301"/>
                        </a:cubicBezTo>
                        <a:cubicBezTo>
                          <a:pt x="33973" y="21928"/>
                          <a:pt x="33868" y="21548"/>
                          <a:pt x="33928" y="21168"/>
                        </a:cubicBezTo>
                        <a:cubicBezTo>
                          <a:pt x="33997" y="20731"/>
                          <a:pt x="34285" y="20359"/>
                          <a:pt x="34553" y="19999"/>
                        </a:cubicBezTo>
                        <a:cubicBezTo>
                          <a:pt x="36727" y="17092"/>
                          <a:pt x="38304" y="13740"/>
                          <a:pt x="39158" y="10201"/>
                        </a:cubicBezTo>
                        <a:cubicBezTo>
                          <a:pt x="39265" y="9757"/>
                          <a:pt x="39365" y="9277"/>
                          <a:pt x="39217" y="8836"/>
                        </a:cubicBezTo>
                        <a:cubicBezTo>
                          <a:pt x="39029" y="8263"/>
                          <a:pt x="38489" y="7903"/>
                          <a:pt x="37976" y="7587"/>
                        </a:cubicBezTo>
                        <a:cubicBezTo>
                          <a:pt x="36026" y="6374"/>
                          <a:pt x="34052" y="5145"/>
                          <a:pt x="31999" y="4120"/>
                        </a:cubicBezTo>
                        <a:cubicBezTo>
                          <a:pt x="30105" y="3170"/>
                          <a:pt x="28135" y="2390"/>
                          <a:pt x="26065" y="1945"/>
                        </a:cubicBezTo>
                        <a:lnTo>
                          <a:pt x="26065" y="1965"/>
                        </a:lnTo>
                        <a:cubicBezTo>
                          <a:pt x="25748" y="7163"/>
                          <a:pt x="22462" y="12071"/>
                          <a:pt x="17802" y="14313"/>
                        </a:cubicBezTo>
                        <a:cubicBezTo>
                          <a:pt x="14362" y="11074"/>
                          <a:pt x="12055" y="6626"/>
                          <a:pt x="11379" y="1921"/>
                        </a:cubicBezTo>
                        <a:lnTo>
                          <a:pt x="11331" y="1481"/>
                        </a:lnTo>
                        <a:cubicBezTo>
                          <a:pt x="9645" y="1032"/>
                          <a:pt x="7952" y="581"/>
                          <a:pt x="6262" y="136"/>
                        </a:cubicBezTo>
                        <a:cubicBezTo>
                          <a:pt x="6011" y="68"/>
                          <a:pt x="5748" y="0"/>
                          <a:pt x="5493" y="0"/>
                        </a:cubicBezTo>
                        <a:close/>
                      </a:path>
                    </a:pathLst>
                  </a:custGeom>
                  <a:solidFill>
                    <a:srgbClr val="7C775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6" name="Google Shape;1446;p17"/>
                  <p:cNvSpPr/>
                  <p:nvPr/>
                </p:nvSpPr>
                <p:spPr>
                  <a:xfrm>
                    <a:off x="7549078" y="2730799"/>
                    <a:ext cx="383650" cy="67511"/>
                  </a:xfrm>
                  <a:custGeom>
                    <a:rect b="b" l="l" r="r" t="t"/>
                    <a:pathLst>
                      <a:path extrusionOk="0" h="3023" w="17179">
                        <a:moveTo>
                          <a:pt x="16698" y="1"/>
                        </a:moveTo>
                        <a:cubicBezTo>
                          <a:pt x="16656" y="1"/>
                          <a:pt x="16610" y="10"/>
                          <a:pt x="16565" y="31"/>
                        </a:cubicBezTo>
                        <a:cubicBezTo>
                          <a:pt x="13753" y="1335"/>
                          <a:pt x="10528" y="2429"/>
                          <a:pt x="7414" y="2429"/>
                        </a:cubicBezTo>
                        <a:cubicBezTo>
                          <a:pt x="5020" y="2429"/>
                          <a:pt x="2692" y="1783"/>
                          <a:pt x="666" y="90"/>
                        </a:cubicBezTo>
                        <a:cubicBezTo>
                          <a:pt x="603" y="37"/>
                          <a:pt x="533" y="14"/>
                          <a:pt x="466" y="14"/>
                        </a:cubicBezTo>
                        <a:cubicBezTo>
                          <a:pt x="219" y="14"/>
                          <a:pt x="1" y="324"/>
                          <a:pt x="237" y="519"/>
                        </a:cubicBezTo>
                        <a:cubicBezTo>
                          <a:pt x="2400" y="2329"/>
                          <a:pt x="4874" y="3022"/>
                          <a:pt x="7416" y="3022"/>
                        </a:cubicBezTo>
                        <a:cubicBezTo>
                          <a:pt x="10625" y="3022"/>
                          <a:pt x="13942" y="1917"/>
                          <a:pt x="16873" y="559"/>
                        </a:cubicBezTo>
                        <a:cubicBezTo>
                          <a:pt x="17179" y="416"/>
                          <a:pt x="16986" y="1"/>
                          <a:pt x="16698" y="1"/>
                        </a:cubicBezTo>
                        <a:close/>
                      </a:path>
                    </a:pathLst>
                  </a:custGeom>
                  <a:solidFill>
                    <a:srgbClr val="7C775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7" name="Google Shape;1447;p17"/>
                  <p:cNvSpPr/>
                  <p:nvPr/>
                </p:nvSpPr>
                <p:spPr>
                  <a:xfrm>
                    <a:off x="7495703" y="3157041"/>
                    <a:ext cx="182457" cy="333045"/>
                  </a:xfrm>
                  <a:custGeom>
                    <a:rect b="b" l="l" r="r" t="t"/>
                    <a:pathLst>
                      <a:path extrusionOk="0" h="14913" w="8170">
                        <a:moveTo>
                          <a:pt x="294" y="1"/>
                        </a:moveTo>
                        <a:cubicBezTo>
                          <a:pt x="142" y="1"/>
                          <a:pt x="1" y="97"/>
                          <a:pt x="21" y="291"/>
                        </a:cubicBezTo>
                        <a:cubicBezTo>
                          <a:pt x="646" y="5916"/>
                          <a:pt x="3279" y="11064"/>
                          <a:pt x="7507" y="14832"/>
                        </a:cubicBezTo>
                        <a:cubicBezTo>
                          <a:pt x="7571" y="14889"/>
                          <a:pt x="7641" y="14912"/>
                          <a:pt x="7709" y="14912"/>
                        </a:cubicBezTo>
                        <a:cubicBezTo>
                          <a:pt x="7954" y="14912"/>
                          <a:pt x="8169" y="14603"/>
                          <a:pt x="7940" y="14399"/>
                        </a:cubicBezTo>
                        <a:cubicBezTo>
                          <a:pt x="3837" y="10748"/>
                          <a:pt x="1237" y="5755"/>
                          <a:pt x="633" y="291"/>
                        </a:cubicBezTo>
                        <a:cubicBezTo>
                          <a:pt x="611" y="98"/>
                          <a:pt x="447" y="1"/>
                          <a:pt x="294" y="1"/>
                        </a:cubicBezTo>
                        <a:close/>
                      </a:path>
                    </a:pathLst>
                  </a:custGeom>
                  <a:solidFill>
                    <a:srgbClr val="6E6A4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8" name="Google Shape;1448;p17"/>
                  <p:cNvSpPr/>
                  <p:nvPr/>
                </p:nvSpPr>
                <p:spPr>
                  <a:xfrm>
                    <a:off x="7804072" y="2905061"/>
                    <a:ext cx="129595" cy="494866"/>
                  </a:xfrm>
                  <a:custGeom>
                    <a:rect b="b" l="l" r="r" t="t"/>
                    <a:pathLst>
                      <a:path extrusionOk="0" h="22159" w="5803">
                        <a:moveTo>
                          <a:pt x="5479" y="0"/>
                        </a:moveTo>
                        <a:cubicBezTo>
                          <a:pt x="5327" y="0"/>
                          <a:pt x="5174" y="98"/>
                          <a:pt x="5174" y="294"/>
                        </a:cubicBezTo>
                        <a:cubicBezTo>
                          <a:pt x="5195" y="7741"/>
                          <a:pt x="3473" y="15044"/>
                          <a:pt x="122" y="21695"/>
                        </a:cubicBezTo>
                        <a:cubicBezTo>
                          <a:pt x="0" y="21937"/>
                          <a:pt x="211" y="22159"/>
                          <a:pt x="411" y="22159"/>
                        </a:cubicBezTo>
                        <a:cubicBezTo>
                          <a:pt x="502" y="22159"/>
                          <a:pt x="591" y="22113"/>
                          <a:pt x="647" y="22003"/>
                        </a:cubicBezTo>
                        <a:cubicBezTo>
                          <a:pt x="4045" y="15257"/>
                          <a:pt x="5803" y="7850"/>
                          <a:pt x="5788" y="294"/>
                        </a:cubicBezTo>
                        <a:cubicBezTo>
                          <a:pt x="5785" y="98"/>
                          <a:pt x="5632" y="0"/>
                          <a:pt x="5479" y="0"/>
                        </a:cubicBezTo>
                        <a:close/>
                      </a:path>
                    </a:pathLst>
                  </a:custGeom>
                  <a:solidFill>
                    <a:srgbClr val="6E6A4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49" name="Google Shape;1449;p17"/>
                  <p:cNvSpPr/>
                  <p:nvPr/>
                </p:nvSpPr>
                <p:spPr>
                  <a:xfrm>
                    <a:off x="7497936" y="1962666"/>
                    <a:ext cx="1466866" cy="867685"/>
                  </a:xfrm>
                  <a:custGeom>
                    <a:rect b="b" l="l" r="r" t="t"/>
                    <a:pathLst>
                      <a:path extrusionOk="0" h="38853" w="65683">
                        <a:moveTo>
                          <a:pt x="371" y="1"/>
                        </a:moveTo>
                        <a:cubicBezTo>
                          <a:pt x="192" y="1"/>
                          <a:pt x="1" y="150"/>
                          <a:pt x="49" y="381"/>
                        </a:cubicBezTo>
                        <a:cubicBezTo>
                          <a:pt x="681" y="3308"/>
                          <a:pt x="1586" y="6507"/>
                          <a:pt x="4585" y="7740"/>
                        </a:cubicBezTo>
                        <a:cubicBezTo>
                          <a:pt x="6150" y="8382"/>
                          <a:pt x="7784" y="8575"/>
                          <a:pt x="9437" y="8575"/>
                        </a:cubicBezTo>
                        <a:cubicBezTo>
                          <a:pt x="11238" y="8575"/>
                          <a:pt x="13060" y="8346"/>
                          <a:pt x="14839" y="8221"/>
                        </a:cubicBezTo>
                        <a:cubicBezTo>
                          <a:pt x="15485" y="8176"/>
                          <a:pt x="16129" y="8150"/>
                          <a:pt x="16771" y="8150"/>
                        </a:cubicBezTo>
                        <a:cubicBezTo>
                          <a:pt x="19660" y="8150"/>
                          <a:pt x="22474" y="8681"/>
                          <a:pt x="24928" y="10394"/>
                        </a:cubicBezTo>
                        <a:cubicBezTo>
                          <a:pt x="27603" y="12257"/>
                          <a:pt x="29569" y="15387"/>
                          <a:pt x="29873" y="18654"/>
                        </a:cubicBezTo>
                        <a:cubicBezTo>
                          <a:pt x="30133" y="21429"/>
                          <a:pt x="28704" y="25977"/>
                          <a:pt x="30877" y="28247"/>
                        </a:cubicBezTo>
                        <a:cubicBezTo>
                          <a:pt x="31851" y="29261"/>
                          <a:pt x="33320" y="29448"/>
                          <a:pt x="34369" y="30305"/>
                        </a:cubicBezTo>
                        <a:cubicBezTo>
                          <a:pt x="35530" y="31255"/>
                          <a:pt x="35859" y="33000"/>
                          <a:pt x="36311" y="34341"/>
                        </a:cubicBezTo>
                        <a:cubicBezTo>
                          <a:pt x="36639" y="35315"/>
                          <a:pt x="37019" y="36355"/>
                          <a:pt x="37829" y="37039"/>
                        </a:cubicBezTo>
                        <a:cubicBezTo>
                          <a:pt x="38893" y="37945"/>
                          <a:pt x="40603" y="38461"/>
                          <a:pt x="41952" y="38697"/>
                        </a:cubicBezTo>
                        <a:cubicBezTo>
                          <a:pt x="42549" y="38803"/>
                          <a:pt x="43146" y="38852"/>
                          <a:pt x="43739" y="38852"/>
                        </a:cubicBezTo>
                        <a:cubicBezTo>
                          <a:pt x="46081" y="38852"/>
                          <a:pt x="48364" y="38077"/>
                          <a:pt x="50428" y="36939"/>
                        </a:cubicBezTo>
                        <a:cubicBezTo>
                          <a:pt x="52041" y="36051"/>
                          <a:pt x="53535" y="34949"/>
                          <a:pt x="54957" y="33785"/>
                        </a:cubicBezTo>
                        <a:cubicBezTo>
                          <a:pt x="56418" y="32591"/>
                          <a:pt x="57619" y="31567"/>
                          <a:pt x="59573" y="31418"/>
                        </a:cubicBezTo>
                        <a:cubicBezTo>
                          <a:pt x="59717" y="31407"/>
                          <a:pt x="59864" y="31401"/>
                          <a:pt x="60011" y="31401"/>
                        </a:cubicBezTo>
                        <a:cubicBezTo>
                          <a:pt x="61583" y="31401"/>
                          <a:pt x="63257" y="32041"/>
                          <a:pt x="63740" y="33689"/>
                        </a:cubicBezTo>
                        <a:cubicBezTo>
                          <a:pt x="64177" y="35166"/>
                          <a:pt x="63788" y="35947"/>
                          <a:pt x="65026" y="37084"/>
                        </a:cubicBezTo>
                        <a:cubicBezTo>
                          <a:pt x="65090" y="37142"/>
                          <a:pt x="65160" y="37166"/>
                          <a:pt x="65229" y="37166"/>
                        </a:cubicBezTo>
                        <a:cubicBezTo>
                          <a:pt x="65470" y="37166"/>
                          <a:pt x="65683" y="36861"/>
                          <a:pt x="65458" y="36655"/>
                        </a:cubicBezTo>
                        <a:cubicBezTo>
                          <a:pt x="64233" y="35531"/>
                          <a:pt x="64769" y="34354"/>
                          <a:pt x="64137" y="33020"/>
                        </a:cubicBezTo>
                        <a:cubicBezTo>
                          <a:pt x="63740" y="32187"/>
                          <a:pt x="63060" y="31575"/>
                          <a:pt x="62219" y="31210"/>
                        </a:cubicBezTo>
                        <a:cubicBezTo>
                          <a:pt x="61537" y="30915"/>
                          <a:pt x="60780" y="30778"/>
                          <a:pt x="60013" y="30778"/>
                        </a:cubicBezTo>
                        <a:cubicBezTo>
                          <a:pt x="58762" y="30778"/>
                          <a:pt x="57486" y="31142"/>
                          <a:pt x="56474" y="31775"/>
                        </a:cubicBezTo>
                        <a:cubicBezTo>
                          <a:pt x="55101" y="32632"/>
                          <a:pt x="53935" y="33881"/>
                          <a:pt x="52618" y="34822"/>
                        </a:cubicBezTo>
                        <a:cubicBezTo>
                          <a:pt x="51061" y="35939"/>
                          <a:pt x="49383" y="36943"/>
                          <a:pt x="47565" y="37576"/>
                        </a:cubicBezTo>
                        <a:cubicBezTo>
                          <a:pt x="46433" y="37968"/>
                          <a:pt x="44942" y="38235"/>
                          <a:pt x="43434" y="38235"/>
                        </a:cubicBezTo>
                        <a:cubicBezTo>
                          <a:pt x="40944" y="38235"/>
                          <a:pt x="38409" y="37505"/>
                          <a:pt x="37372" y="35398"/>
                        </a:cubicBezTo>
                        <a:cubicBezTo>
                          <a:pt x="36367" y="33364"/>
                          <a:pt x="36311" y="30638"/>
                          <a:pt x="34117" y="29429"/>
                        </a:cubicBezTo>
                        <a:cubicBezTo>
                          <a:pt x="32407" y="28492"/>
                          <a:pt x="30918" y="28047"/>
                          <a:pt x="30533" y="25857"/>
                        </a:cubicBezTo>
                        <a:cubicBezTo>
                          <a:pt x="30173" y="23812"/>
                          <a:pt x="30557" y="21725"/>
                          <a:pt x="30530" y="19667"/>
                        </a:cubicBezTo>
                        <a:cubicBezTo>
                          <a:pt x="30454" y="14319"/>
                          <a:pt x="26666" y="9646"/>
                          <a:pt x="21593" y="8125"/>
                        </a:cubicBezTo>
                        <a:cubicBezTo>
                          <a:pt x="20133" y="7687"/>
                          <a:pt x="18661" y="7548"/>
                          <a:pt x="17182" y="7548"/>
                        </a:cubicBezTo>
                        <a:cubicBezTo>
                          <a:pt x="14849" y="7548"/>
                          <a:pt x="12499" y="7894"/>
                          <a:pt x="10155" y="7960"/>
                        </a:cubicBezTo>
                        <a:cubicBezTo>
                          <a:pt x="9908" y="7967"/>
                          <a:pt x="9653" y="7972"/>
                          <a:pt x="9391" y="7972"/>
                        </a:cubicBezTo>
                        <a:cubicBezTo>
                          <a:pt x="7228" y="7972"/>
                          <a:pt x="4628" y="7676"/>
                          <a:pt x="3100" y="6118"/>
                        </a:cubicBezTo>
                        <a:cubicBezTo>
                          <a:pt x="1603" y="4593"/>
                          <a:pt x="1074" y="2239"/>
                          <a:pt x="638" y="221"/>
                        </a:cubicBezTo>
                        <a:cubicBezTo>
                          <a:pt x="604" y="67"/>
                          <a:pt x="490" y="1"/>
                          <a:pt x="371" y="1"/>
                        </a:cubicBezTo>
                        <a:close/>
                      </a:path>
                    </a:pathLst>
                  </a:custGeom>
                  <a:solidFill>
                    <a:srgbClr val="7C7754"/>
                  </a:solidFill>
                  <a:ln cap="flat" cmpd="sng" w="9525">
                    <a:solidFill>
                      <a:srgbClr val="7C775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0" name="Google Shape;1450;p17"/>
                  <p:cNvSpPr/>
                  <p:nvPr/>
                </p:nvSpPr>
                <p:spPr>
                  <a:xfrm>
                    <a:off x="6882359" y="1884211"/>
                    <a:ext cx="619102" cy="107107"/>
                  </a:xfrm>
                  <a:custGeom>
                    <a:rect b="b" l="l" r="r" t="t"/>
                    <a:pathLst>
                      <a:path extrusionOk="0" h="4796" w="27722">
                        <a:moveTo>
                          <a:pt x="21280" y="0"/>
                        </a:moveTo>
                        <a:cubicBezTo>
                          <a:pt x="19937" y="0"/>
                          <a:pt x="18604" y="155"/>
                          <a:pt x="17464" y="323"/>
                        </a:cubicBezTo>
                        <a:cubicBezTo>
                          <a:pt x="15069" y="683"/>
                          <a:pt x="12823" y="1352"/>
                          <a:pt x="10561" y="2229"/>
                        </a:cubicBezTo>
                        <a:cubicBezTo>
                          <a:pt x="8135" y="3174"/>
                          <a:pt x="5647" y="4182"/>
                          <a:pt x="3078" y="4182"/>
                        </a:cubicBezTo>
                        <a:cubicBezTo>
                          <a:pt x="2231" y="4182"/>
                          <a:pt x="1374" y="4072"/>
                          <a:pt x="508" y="3814"/>
                        </a:cubicBezTo>
                        <a:cubicBezTo>
                          <a:pt x="474" y="3804"/>
                          <a:pt x="443" y="3799"/>
                          <a:pt x="413" y="3799"/>
                        </a:cubicBezTo>
                        <a:cubicBezTo>
                          <a:pt x="106" y="3799"/>
                          <a:pt x="0" y="4300"/>
                          <a:pt x="343" y="4398"/>
                        </a:cubicBezTo>
                        <a:cubicBezTo>
                          <a:pt x="1273" y="4677"/>
                          <a:pt x="2188" y="4795"/>
                          <a:pt x="3093" y="4795"/>
                        </a:cubicBezTo>
                        <a:cubicBezTo>
                          <a:pt x="7313" y="4795"/>
                          <a:pt x="11300" y="2221"/>
                          <a:pt x="15405" y="1323"/>
                        </a:cubicBezTo>
                        <a:cubicBezTo>
                          <a:pt x="17001" y="971"/>
                          <a:pt x="19185" y="548"/>
                          <a:pt x="21297" y="548"/>
                        </a:cubicBezTo>
                        <a:cubicBezTo>
                          <a:pt x="23652" y="548"/>
                          <a:pt x="25920" y="1074"/>
                          <a:pt x="27188" y="2813"/>
                        </a:cubicBezTo>
                        <a:cubicBezTo>
                          <a:pt x="27365" y="2717"/>
                          <a:pt x="27541" y="2621"/>
                          <a:pt x="27721" y="2521"/>
                        </a:cubicBezTo>
                        <a:cubicBezTo>
                          <a:pt x="26318" y="536"/>
                          <a:pt x="23780" y="0"/>
                          <a:pt x="21280" y="0"/>
                        </a:cubicBezTo>
                        <a:close/>
                      </a:path>
                    </a:pathLst>
                  </a:custGeom>
                  <a:solidFill>
                    <a:srgbClr val="7C7754"/>
                  </a:solidFill>
                  <a:ln cap="flat" cmpd="sng" w="9525">
                    <a:solidFill>
                      <a:srgbClr val="7C775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1" name="Google Shape;1451;p17"/>
                  <p:cNvSpPr/>
                  <p:nvPr/>
                </p:nvSpPr>
                <p:spPr>
                  <a:xfrm>
                    <a:off x="8254566" y="2669049"/>
                    <a:ext cx="157198" cy="468648"/>
                  </a:xfrm>
                  <a:custGeom>
                    <a:rect b="b" l="l" r="r" t="t"/>
                    <a:pathLst>
                      <a:path extrusionOk="0" h="20985" w="7039">
                        <a:moveTo>
                          <a:pt x="1746" y="0"/>
                        </a:moveTo>
                        <a:cubicBezTo>
                          <a:pt x="654" y="21"/>
                          <a:pt x="0" y="1466"/>
                          <a:pt x="48" y="2691"/>
                        </a:cubicBezTo>
                        <a:cubicBezTo>
                          <a:pt x="85" y="3704"/>
                          <a:pt x="457" y="5758"/>
                          <a:pt x="585" y="6242"/>
                        </a:cubicBezTo>
                        <a:cubicBezTo>
                          <a:pt x="817" y="7480"/>
                          <a:pt x="809" y="8997"/>
                          <a:pt x="717" y="10254"/>
                        </a:cubicBezTo>
                        <a:lnTo>
                          <a:pt x="5822" y="20985"/>
                        </a:lnTo>
                        <a:cubicBezTo>
                          <a:pt x="7039" y="19259"/>
                          <a:pt x="5822" y="14178"/>
                          <a:pt x="5009" y="11640"/>
                        </a:cubicBezTo>
                        <a:cubicBezTo>
                          <a:pt x="4405" y="9757"/>
                          <a:pt x="3356" y="7375"/>
                          <a:pt x="2855" y="6266"/>
                        </a:cubicBezTo>
                        <a:lnTo>
                          <a:pt x="2871" y="6259"/>
                        </a:lnTo>
                        <a:lnTo>
                          <a:pt x="3099" y="6091"/>
                        </a:lnTo>
                        <a:cubicBezTo>
                          <a:pt x="3592" y="6022"/>
                          <a:pt x="4073" y="5886"/>
                          <a:pt x="4489" y="5630"/>
                        </a:cubicBezTo>
                        <a:cubicBezTo>
                          <a:pt x="5154" y="5226"/>
                          <a:pt x="5618" y="4461"/>
                          <a:pt x="5446" y="3733"/>
                        </a:cubicBezTo>
                        <a:cubicBezTo>
                          <a:pt x="5362" y="3378"/>
                          <a:pt x="5065" y="3024"/>
                          <a:pt x="4688" y="3024"/>
                        </a:cubicBezTo>
                        <a:cubicBezTo>
                          <a:pt x="4668" y="3024"/>
                          <a:pt x="4649" y="3025"/>
                          <a:pt x="4629" y="3027"/>
                        </a:cubicBezTo>
                        <a:cubicBezTo>
                          <a:pt x="4701" y="2707"/>
                          <a:pt x="4765" y="2355"/>
                          <a:pt x="4601" y="2063"/>
                        </a:cubicBezTo>
                        <a:cubicBezTo>
                          <a:pt x="4500" y="1886"/>
                          <a:pt x="4278" y="1773"/>
                          <a:pt x="4076" y="1773"/>
                        </a:cubicBezTo>
                        <a:cubicBezTo>
                          <a:pt x="3956" y="1773"/>
                          <a:pt x="3844" y="1813"/>
                          <a:pt x="3768" y="1902"/>
                        </a:cubicBezTo>
                        <a:lnTo>
                          <a:pt x="3729" y="1846"/>
                        </a:lnTo>
                        <a:cubicBezTo>
                          <a:pt x="3676" y="1598"/>
                          <a:pt x="3720" y="1334"/>
                          <a:pt x="3668" y="1085"/>
                        </a:cubicBezTo>
                        <a:cubicBezTo>
                          <a:pt x="3616" y="847"/>
                          <a:pt x="3400" y="602"/>
                          <a:pt x="3161" y="602"/>
                        </a:cubicBezTo>
                        <a:cubicBezTo>
                          <a:pt x="3123" y="602"/>
                          <a:pt x="3085" y="608"/>
                          <a:pt x="3047" y="621"/>
                        </a:cubicBezTo>
                        <a:cubicBezTo>
                          <a:pt x="2807" y="706"/>
                          <a:pt x="2744" y="989"/>
                          <a:pt x="2655" y="1218"/>
                        </a:cubicBezTo>
                        <a:cubicBezTo>
                          <a:pt x="2635" y="1266"/>
                          <a:pt x="2615" y="1310"/>
                          <a:pt x="2591" y="1358"/>
                        </a:cubicBezTo>
                        <a:lnTo>
                          <a:pt x="1798" y="1734"/>
                        </a:lnTo>
                        <a:cubicBezTo>
                          <a:pt x="1722" y="1162"/>
                          <a:pt x="1706" y="577"/>
                          <a:pt x="1746" y="0"/>
                        </a:cubicBezTo>
                        <a:close/>
                      </a:path>
                    </a:pathLst>
                  </a:custGeom>
                  <a:solidFill>
                    <a:srgbClr val="5F332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2" name="Google Shape;1452;p17"/>
                  <p:cNvSpPr/>
                  <p:nvPr/>
                </p:nvSpPr>
                <p:spPr>
                  <a:xfrm>
                    <a:off x="7392794" y="2646895"/>
                    <a:ext cx="42744" cy="377978"/>
                  </a:xfrm>
                  <a:custGeom>
                    <a:rect b="b" l="l" r="r" t="t"/>
                    <a:pathLst>
                      <a:path extrusionOk="0" h="16925" w="1914">
                        <a:moveTo>
                          <a:pt x="1542" y="1"/>
                        </a:moveTo>
                        <a:cubicBezTo>
                          <a:pt x="1423" y="1"/>
                          <a:pt x="1309" y="67"/>
                          <a:pt x="1274" y="220"/>
                        </a:cubicBezTo>
                        <a:cubicBezTo>
                          <a:pt x="13" y="5669"/>
                          <a:pt x="0" y="11254"/>
                          <a:pt x="1242" y="16707"/>
                        </a:cubicBezTo>
                        <a:cubicBezTo>
                          <a:pt x="1275" y="16859"/>
                          <a:pt x="1389" y="16925"/>
                          <a:pt x="1508" y="16925"/>
                        </a:cubicBezTo>
                        <a:cubicBezTo>
                          <a:pt x="1687" y="16925"/>
                          <a:pt x="1879" y="16775"/>
                          <a:pt x="1826" y="16544"/>
                        </a:cubicBezTo>
                        <a:cubicBezTo>
                          <a:pt x="613" y="11198"/>
                          <a:pt x="621" y="5725"/>
                          <a:pt x="1858" y="380"/>
                        </a:cubicBezTo>
                        <a:cubicBezTo>
                          <a:pt x="1913" y="151"/>
                          <a:pt x="1722" y="1"/>
                          <a:pt x="1542" y="1"/>
                        </a:cubicBezTo>
                        <a:close/>
                      </a:path>
                    </a:pathLst>
                  </a:custGeom>
                  <a:solidFill>
                    <a:srgbClr val="6E6A4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3" name="Google Shape;1453;p17"/>
                  <p:cNvSpPr/>
                  <p:nvPr/>
                </p:nvSpPr>
                <p:spPr>
                  <a:xfrm>
                    <a:off x="7461378" y="2741027"/>
                    <a:ext cx="45112" cy="243000"/>
                  </a:xfrm>
                  <a:custGeom>
                    <a:rect b="b" l="l" r="r" t="t"/>
                    <a:pathLst>
                      <a:path extrusionOk="0" h="10881" w="2020">
                        <a:moveTo>
                          <a:pt x="1650" y="1"/>
                        </a:moveTo>
                        <a:cubicBezTo>
                          <a:pt x="1526" y="1"/>
                          <a:pt x="1399" y="62"/>
                          <a:pt x="1342" y="205"/>
                        </a:cubicBezTo>
                        <a:cubicBezTo>
                          <a:pt x="0" y="3520"/>
                          <a:pt x="12" y="7068"/>
                          <a:pt x="89" y="10587"/>
                        </a:cubicBezTo>
                        <a:cubicBezTo>
                          <a:pt x="93" y="10783"/>
                          <a:pt x="248" y="10881"/>
                          <a:pt x="400" y="10881"/>
                        </a:cubicBezTo>
                        <a:cubicBezTo>
                          <a:pt x="553" y="10881"/>
                          <a:pt x="703" y="10783"/>
                          <a:pt x="697" y="10587"/>
                        </a:cubicBezTo>
                        <a:cubicBezTo>
                          <a:pt x="625" y="7120"/>
                          <a:pt x="609" y="3632"/>
                          <a:pt x="1930" y="365"/>
                        </a:cubicBezTo>
                        <a:cubicBezTo>
                          <a:pt x="2019" y="145"/>
                          <a:pt x="1838" y="1"/>
                          <a:pt x="1650" y="1"/>
                        </a:cubicBezTo>
                        <a:close/>
                      </a:path>
                    </a:pathLst>
                  </a:custGeom>
                  <a:solidFill>
                    <a:srgbClr val="6E6A4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4" name="Google Shape;1454;p17"/>
                  <p:cNvSpPr/>
                  <p:nvPr/>
                </p:nvSpPr>
                <p:spPr>
                  <a:xfrm>
                    <a:off x="7972639" y="2816087"/>
                    <a:ext cx="103891" cy="247265"/>
                  </a:xfrm>
                  <a:custGeom>
                    <a:rect b="b" l="l" r="r" t="t"/>
                    <a:pathLst>
                      <a:path extrusionOk="0" h="11072" w="4652">
                        <a:moveTo>
                          <a:pt x="292" y="1"/>
                        </a:moveTo>
                        <a:cubicBezTo>
                          <a:pt x="140" y="1"/>
                          <a:pt x="1" y="97"/>
                          <a:pt x="25" y="291"/>
                        </a:cubicBezTo>
                        <a:cubicBezTo>
                          <a:pt x="505" y="4127"/>
                          <a:pt x="1827" y="7714"/>
                          <a:pt x="3972" y="10933"/>
                        </a:cubicBezTo>
                        <a:cubicBezTo>
                          <a:pt x="4038" y="11031"/>
                          <a:pt x="4131" y="11071"/>
                          <a:pt x="4224" y="11071"/>
                        </a:cubicBezTo>
                        <a:cubicBezTo>
                          <a:pt x="4440" y="11071"/>
                          <a:pt x="4652" y="10854"/>
                          <a:pt x="4501" y="10625"/>
                        </a:cubicBezTo>
                        <a:cubicBezTo>
                          <a:pt x="2419" y="7506"/>
                          <a:pt x="1102" y="4014"/>
                          <a:pt x="633" y="291"/>
                        </a:cubicBezTo>
                        <a:cubicBezTo>
                          <a:pt x="609" y="98"/>
                          <a:pt x="444" y="1"/>
                          <a:pt x="292" y="1"/>
                        </a:cubicBezTo>
                        <a:close/>
                      </a:path>
                    </a:pathLst>
                  </a:custGeom>
                  <a:solidFill>
                    <a:srgbClr val="6E6A4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5" name="Google Shape;1455;p17"/>
                  <p:cNvSpPr/>
                  <p:nvPr/>
                </p:nvSpPr>
                <p:spPr>
                  <a:xfrm>
                    <a:off x="8215595" y="2447844"/>
                    <a:ext cx="60543" cy="160571"/>
                  </a:xfrm>
                  <a:custGeom>
                    <a:rect b="b" l="l" r="r" t="t"/>
                    <a:pathLst>
                      <a:path extrusionOk="0" h="7190" w="2711">
                        <a:moveTo>
                          <a:pt x="2286" y="0"/>
                        </a:moveTo>
                        <a:cubicBezTo>
                          <a:pt x="664" y="1834"/>
                          <a:pt x="0" y="4476"/>
                          <a:pt x="560" y="6858"/>
                        </a:cubicBezTo>
                        <a:lnTo>
                          <a:pt x="727" y="7072"/>
                        </a:lnTo>
                        <a:lnTo>
                          <a:pt x="727" y="7072"/>
                        </a:lnTo>
                        <a:cubicBezTo>
                          <a:pt x="726" y="7072"/>
                          <a:pt x="725" y="7072"/>
                          <a:pt x="724" y="7072"/>
                        </a:cubicBezTo>
                        <a:cubicBezTo>
                          <a:pt x="690" y="7072"/>
                          <a:pt x="637" y="7158"/>
                          <a:pt x="693" y="7183"/>
                        </a:cubicBezTo>
                        <a:cubicBezTo>
                          <a:pt x="704" y="7187"/>
                          <a:pt x="714" y="7189"/>
                          <a:pt x="724" y="7189"/>
                        </a:cubicBezTo>
                        <a:cubicBezTo>
                          <a:pt x="784" y="7189"/>
                          <a:pt x="838" y="7126"/>
                          <a:pt x="873" y="7071"/>
                        </a:cubicBezTo>
                        <a:cubicBezTo>
                          <a:pt x="1553" y="6026"/>
                          <a:pt x="2122" y="4897"/>
                          <a:pt x="2414" y="3684"/>
                        </a:cubicBezTo>
                        <a:cubicBezTo>
                          <a:pt x="2706" y="2475"/>
                          <a:pt x="2711" y="1174"/>
                          <a:pt x="2286" y="0"/>
                        </a:cubicBezTo>
                        <a:close/>
                      </a:path>
                    </a:pathLst>
                  </a:custGeom>
                  <a:solidFill>
                    <a:srgbClr val="7C775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6" name="Google Shape;1456;p17"/>
                  <p:cNvSpPr/>
                  <p:nvPr/>
                </p:nvSpPr>
                <p:spPr>
                  <a:xfrm>
                    <a:off x="8069473" y="2431920"/>
                    <a:ext cx="98107" cy="113940"/>
                  </a:xfrm>
                  <a:custGeom>
                    <a:rect b="b" l="l" r="r" t="t"/>
                    <a:pathLst>
                      <a:path extrusionOk="0" h="5102" w="4393">
                        <a:moveTo>
                          <a:pt x="0" y="0"/>
                        </a:moveTo>
                        <a:cubicBezTo>
                          <a:pt x="45" y="1530"/>
                          <a:pt x="769" y="3027"/>
                          <a:pt x="1939" y="4016"/>
                        </a:cubicBezTo>
                        <a:cubicBezTo>
                          <a:pt x="2427" y="4425"/>
                          <a:pt x="3043" y="4757"/>
                          <a:pt x="3663" y="4757"/>
                        </a:cubicBezTo>
                        <a:cubicBezTo>
                          <a:pt x="3801" y="4757"/>
                          <a:pt x="3940" y="4741"/>
                          <a:pt x="4077" y="4705"/>
                        </a:cubicBezTo>
                        <a:lnTo>
                          <a:pt x="4231" y="4765"/>
                        </a:lnTo>
                        <a:lnTo>
                          <a:pt x="4231" y="4765"/>
                        </a:lnTo>
                        <a:cubicBezTo>
                          <a:pt x="4010" y="4305"/>
                          <a:pt x="3791" y="3844"/>
                          <a:pt x="3572" y="3384"/>
                        </a:cubicBezTo>
                        <a:cubicBezTo>
                          <a:pt x="3200" y="2604"/>
                          <a:pt x="2820" y="1811"/>
                          <a:pt x="2243" y="1157"/>
                        </a:cubicBezTo>
                        <a:cubicBezTo>
                          <a:pt x="1670" y="509"/>
                          <a:pt x="865" y="13"/>
                          <a:pt x="0" y="0"/>
                        </a:cubicBezTo>
                        <a:close/>
                        <a:moveTo>
                          <a:pt x="4231" y="4765"/>
                        </a:moveTo>
                        <a:lnTo>
                          <a:pt x="4231" y="4765"/>
                        </a:lnTo>
                        <a:cubicBezTo>
                          <a:pt x="4285" y="4877"/>
                          <a:pt x="4339" y="4990"/>
                          <a:pt x="4393" y="5102"/>
                        </a:cubicBezTo>
                        <a:cubicBezTo>
                          <a:pt x="4389" y="5010"/>
                          <a:pt x="4389" y="4917"/>
                          <a:pt x="4385" y="4825"/>
                        </a:cubicBezTo>
                        <a:lnTo>
                          <a:pt x="4231" y="4765"/>
                        </a:lnTo>
                        <a:close/>
                      </a:path>
                    </a:pathLst>
                  </a:custGeom>
                  <a:solidFill>
                    <a:srgbClr val="7C775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7" name="Google Shape;1457;p17"/>
                  <p:cNvSpPr/>
                  <p:nvPr/>
                </p:nvSpPr>
                <p:spPr>
                  <a:xfrm>
                    <a:off x="8157910" y="2175675"/>
                    <a:ext cx="62978" cy="142816"/>
                  </a:xfrm>
                  <a:custGeom>
                    <a:rect b="b" l="l" r="r" t="t"/>
                    <a:pathLst>
                      <a:path extrusionOk="0" h="6395" w="2820">
                        <a:moveTo>
                          <a:pt x="2062" y="0"/>
                        </a:moveTo>
                        <a:lnTo>
                          <a:pt x="2062" y="0"/>
                        </a:lnTo>
                        <a:cubicBezTo>
                          <a:pt x="1214" y="640"/>
                          <a:pt x="653" y="1610"/>
                          <a:pt x="353" y="2630"/>
                        </a:cubicBezTo>
                        <a:cubicBezTo>
                          <a:pt x="52" y="3652"/>
                          <a:pt x="0" y="4728"/>
                          <a:pt x="17" y="5794"/>
                        </a:cubicBezTo>
                        <a:cubicBezTo>
                          <a:pt x="20" y="5939"/>
                          <a:pt x="70" y="6138"/>
                          <a:pt x="217" y="6138"/>
                        </a:cubicBezTo>
                        <a:cubicBezTo>
                          <a:pt x="220" y="6138"/>
                          <a:pt x="222" y="6138"/>
                          <a:pt x="225" y="6138"/>
                        </a:cubicBezTo>
                        <a:lnTo>
                          <a:pt x="364" y="6394"/>
                        </a:lnTo>
                        <a:cubicBezTo>
                          <a:pt x="2118" y="4848"/>
                          <a:pt x="2820" y="2214"/>
                          <a:pt x="2062" y="0"/>
                        </a:cubicBezTo>
                        <a:close/>
                      </a:path>
                    </a:pathLst>
                  </a:custGeom>
                  <a:solidFill>
                    <a:srgbClr val="7C775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8" name="Google Shape;1458;p17"/>
                  <p:cNvSpPr/>
                  <p:nvPr/>
                </p:nvSpPr>
                <p:spPr>
                  <a:xfrm>
                    <a:off x="7896730" y="2148116"/>
                    <a:ext cx="74412" cy="83166"/>
                  </a:xfrm>
                  <a:custGeom>
                    <a:rect b="b" l="l" r="r" t="t"/>
                    <a:pathLst>
                      <a:path extrusionOk="0" h="3724" w="3332">
                        <a:moveTo>
                          <a:pt x="3252" y="0"/>
                        </a:moveTo>
                        <a:cubicBezTo>
                          <a:pt x="1759" y="782"/>
                          <a:pt x="573" y="2138"/>
                          <a:pt x="0" y="3724"/>
                        </a:cubicBezTo>
                        <a:cubicBezTo>
                          <a:pt x="889" y="3288"/>
                          <a:pt x="1714" y="2731"/>
                          <a:pt x="2450" y="2070"/>
                        </a:cubicBezTo>
                        <a:cubicBezTo>
                          <a:pt x="2892" y="1678"/>
                          <a:pt x="3332" y="1166"/>
                          <a:pt x="3276" y="577"/>
                        </a:cubicBezTo>
                        <a:lnTo>
                          <a:pt x="3252" y="0"/>
                        </a:lnTo>
                        <a:close/>
                      </a:path>
                    </a:pathLst>
                  </a:custGeom>
                  <a:solidFill>
                    <a:srgbClr val="7C775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59" name="Google Shape;1459;p17"/>
                  <p:cNvSpPr/>
                  <p:nvPr/>
                </p:nvSpPr>
                <p:spPr>
                  <a:xfrm>
                    <a:off x="7929023" y="2018297"/>
                    <a:ext cx="53129" cy="131739"/>
                  </a:xfrm>
                  <a:custGeom>
                    <a:rect b="b" l="l" r="r" t="t"/>
                    <a:pathLst>
                      <a:path extrusionOk="0" h="5899" w="2379">
                        <a:moveTo>
                          <a:pt x="856" y="0"/>
                        </a:moveTo>
                        <a:cubicBezTo>
                          <a:pt x="0" y="1926"/>
                          <a:pt x="396" y="4344"/>
                          <a:pt x="1821" y="5898"/>
                        </a:cubicBezTo>
                        <a:lnTo>
                          <a:pt x="2042" y="5686"/>
                        </a:lnTo>
                        <a:cubicBezTo>
                          <a:pt x="2326" y="5505"/>
                          <a:pt x="2366" y="5109"/>
                          <a:pt x="2370" y="4769"/>
                        </a:cubicBezTo>
                        <a:cubicBezTo>
                          <a:pt x="2379" y="3904"/>
                          <a:pt x="2358" y="3031"/>
                          <a:pt x="2150" y="2195"/>
                        </a:cubicBezTo>
                        <a:cubicBezTo>
                          <a:pt x="1941" y="1354"/>
                          <a:pt x="1525" y="545"/>
                          <a:pt x="856" y="0"/>
                        </a:cubicBezTo>
                        <a:close/>
                      </a:path>
                    </a:pathLst>
                  </a:custGeom>
                  <a:solidFill>
                    <a:srgbClr val="7C775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0" name="Google Shape;1460;p17"/>
                  <p:cNvSpPr/>
                  <p:nvPr/>
                </p:nvSpPr>
                <p:spPr>
                  <a:xfrm>
                    <a:off x="7639413" y="2034465"/>
                    <a:ext cx="47211" cy="115236"/>
                  </a:xfrm>
                  <a:custGeom>
                    <a:rect b="b" l="l" r="r" t="t"/>
                    <a:pathLst>
                      <a:path extrusionOk="0" h="5160" w="2114">
                        <a:moveTo>
                          <a:pt x="649" y="1"/>
                        </a:moveTo>
                        <a:lnTo>
                          <a:pt x="649" y="1"/>
                        </a:lnTo>
                        <a:cubicBezTo>
                          <a:pt x="0" y="1534"/>
                          <a:pt x="135" y="3380"/>
                          <a:pt x="1009" y="4801"/>
                        </a:cubicBezTo>
                        <a:cubicBezTo>
                          <a:pt x="1101" y="4954"/>
                          <a:pt x="1221" y="5113"/>
                          <a:pt x="1397" y="5154"/>
                        </a:cubicBezTo>
                        <a:cubicBezTo>
                          <a:pt x="1415" y="5158"/>
                          <a:pt x="1433" y="5160"/>
                          <a:pt x="1452" y="5160"/>
                        </a:cubicBezTo>
                        <a:cubicBezTo>
                          <a:pt x="1573" y="5160"/>
                          <a:pt x="1697" y="5076"/>
                          <a:pt x="1725" y="4971"/>
                        </a:cubicBezTo>
                        <a:lnTo>
                          <a:pt x="1725" y="4971"/>
                        </a:lnTo>
                        <a:lnTo>
                          <a:pt x="1737" y="5141"/>
                        </a:lnTo>
                        <a:cubicBezTo>
                          <a:pt x="2114" y="3376"/>
                          <a:pt x="1706" y="1462"/>
                          <a:pt x="649" y="1"/>
                        </a:cubicBezTo>
                        <a:close/>
                      </a:path>
                    </a:pathLst>
                  </a:custGeom>
                  <a:solidFill>
                    <a:srgbClr val="7C775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1" name="Google Shape;1461;p17"/>
                  <p:cNvSpPr/>
                  <p:nvPr/>
                </p:nvSpPr>
                <p:spPr>
                  <a:xfrm>
                    <a:off x="7508142" y="2129603"/>
                    <a:ext cx="109295" cy="47926"/>
                  </a:xfrm>
                  <a:custGeom>
                    <a:rect b="b" l="l" r="r" t="t"/>
                    <a:pathLst>
                      <a:path extrusionOk="0" h="2146" w="4894">
                        <a:moveTo>
                          <a:pt x="3550" y="1"/>
                        </a:moveTo>
                        <a:cubicBezTo>
                          <a:pt x="2148" y="1"/>
                          <a:pt x="747" y="730"/>
                          <a:pt x="0" y="1923"/>
                        </a:cubicBezTo>
                        <a:cubicBezTo>
                          <a:pt x="505" y="2071"/>
                          <a:pt x="1032" y="2145"/>
                          <a:pt x="1560" y="2145"/>
                        </a:cubicBezTo>
                        <a:cubicBezTo>
                          <a:pt x="2283" y="2145"/>
                          <a:pt x="3007" y="2006"/>
                          <a:pt x="3676" y="1731"/>
                        </a:cubicBezTo>
                        <a:cubicBezTo>
                          <a:pt x="4180" y="1526"/>
                          <a:pt x="4681" y="1210"/>
                          <a:pt x="4893" y="709"/>
                        </a:cubicBezTo>
                        <a:lnTo>
                          <a:pt x="4433" y="101"/>
                        </a:lnTo>
                        <a:cubicBezTo>
                          <a:pt x="4143" y="33"/>
                          <a:pt x="3846" y="1"/>
                          <a:pt x="3550" y="1"/>
                        </a:cubicBezTo>
                        <a:close/>
                      </a:path>
                    </a:pathLst>
                  </a:custGeom>
                  <a:solidFill>
                    <a:srgbClr val="7C775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2" name="Google Shape;1462;p17"/>
                  <p:cNvSpPr/>
                  <p:nvPr/>
                </p:nvSpPr>
                <p:spPr>
                  <a:xfrm>
                    <a:off x="7115334" y="1928430"/>
                    <a:ext cx="77985" cy="146300"/>
                  </a:xfrm>
                  <a:custGeom>
                    <a:rect b="b" l="l" r="r" t="t"/>
                    <a:pathLst>
                      <a:path extrusionOk="0" h="6551" w="3492">
                        <a:moveTo>
                          <a:pt x="1483" y="1"/>
                        </a:moveTo>
                        <a:cubicBezTo>
                          <a:pt x="450" y="625"/>
                          <a:pt x="1" y="1938"/>
                          <a:pt x="89" y="3144"/>
                        </a:cubicBezTo>
                        <a:cubicBezTo>
                          <a:pt x="173" y="4345"/>
                          <a:pt x="694" y="5465"/>
                          <a:pt x="1226" y="6550"/>
                        </a:cubicBezTo>
                        <a:cubicBezTo>
                          <a:pt x="1603" y="5606"/>
                          <a:pt x="2415" y="4893"/>
                          <a:pt x="2876" y="3985"/>
                        </a:cubicBezTo>
                        <a:cubicBezTo>
                          <a:pt x="3492" y="2767"/>
                          <a:pt x="3392" y="1222"/>
                          <a:pt x="2627" y="93"/>
                        </a:cubicBezTo>
                        <a:lnTo>
                          <a:pt x="1483" y="1"/>
                        </a:lnTo>
                        <a:close/>
                      </a:path>
                    </a:pathLst>
                  </a:custGeom>
                  <a:solidFill>
                    <a:srgbClr val="7C775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3" name="Google Shape;1463;p17"/>
                  <p:cNvSpPr/>
                  <p:nvPr/>
                </p:nvSpPr>
                <p:spPr>
                  <a:xfrm>
                    <a:off x="7061155" y="1811116"/>
                    <a:ext cx="118854" cy="117871"/>
                  </a:xfrm>
                  <a:custGeom>
                    <a:rect b="b" l="l" r="r" t="t"/>
                    <a:pathLst>
                      <a:path extrusionOk="0" h="5278" w="5322">
                        <a:moveTo>
                          <a:pt x="461" y="0"/>
                        </a:moveTo>
                        <a:cubicBezTo>
                          <a:pt x="293" y="453"/>
                          <a:pt x="125" y="909"/>
                          <a:pt x="84" y="1390"/>
                        </a:cubicBezTo>
                        <a:cubicBezTo>
                          <a:pt x="1" y="2399"/>
                          <a:pt x="517" y="3400"/>
                          <a:pt x="1281" y="4064"/>
                        </a:cubicBezTo>
                        <a:cubicBezTo>
                          <a:pt x="2046" y="4733"/>
                          <a:pt x="3031" y="5093"/>
                          <a:pt x="4032" y="5278"/>
                        </a:cubicBezTo>
                        <a:lnTo>
                          <a:pt x="5149" y="4801"/>
                        </a:lnTo>
                        <a:cubicBezTo>
                          <a:pt x="5321" y="3824"/>
                          <a:pt x="4825" y="2848"/>
                          <a:pt x="4173" y="2103"/>
                        </a:cubicBezTo>
                        <a:cubicBezTo>
                          <a:pt x="3216" y="1013"/>
                          <a:pt x="1886" y="261"/>
                          <a:pt x="461" y="0"/>
                        </a:cubicBezTo>
                        <a:close/>
                      </a:path>
                    </a:pathLst>
                  </a:custGeom>
                  <a:solidFill>
                    <a:srgbClr val="7C775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4" name="Google Shape;1464;p17"/>
                  <p:cNvSpPr/>
                  <p:nvPr/>
                </p:nvSpPr>
                <p:spPr>
                  <a:xfrm>
                    <a:off x="7367134" y="1786974"/>
                    <a:ext cx="57774" cy="107486"/>
                  </a:xfrm>
                  <a:custGeom>
                    <a:rect b="b" l="l" r="r" t="t"/>
                    <a:pathLst>
                      <a:path extrusionOk="0" h="4813" w="2587">
                        <a:moveTo>
                          <a:pt x="1105" y="0"/>
                        </a:moveTo>
                        <a:cubicBezTo>
                          <a:pt x="1037" y="0"/>
                          <a:pt x="985" y="61"/>
                          <a:pt x="949" y="117"/>
                        </a:cubicBezTo>
                        <a:cubicBezTo>
                          <a:pt x="0" y="1538"/>
                          <a:pt x="233" y="3628"/>
                          <a:pt x="1469" y="4809"/>
                        </a:cubicBezTo>
                        <a:lnTo>
                          <a:pt x="1810" y="4813"/>
                        </a:lnTo>
                        <a:cubicBezTo>
                          <a:pt x="2587" y="3319"/>
                          <a:pt x="2350" y="1358"/>
                          <a:pt x="1245" y="89"/>
                        </a:cubicBezTo>
                        <a:cubicBezTo>
                          <a:pt x="1205" y="45"/>
                          <a:pt x="1162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7C775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5" name="Google Shape;1465;p17"/>
                  <p:cNvSpPr/>
                  <p:nvPr/>
                </p:nvSpPr>
                <p:spPr>
                  <a:xfrm>
                    <a:off x="6914697" y="1980934"/>
                    <a:ext cx="73787" cy="100496"/>
                  </a:xfrm>
                  <a:custGeom>
                    <a:rect b="b" l="l" r="r" t="t"/>
                    <a:pathLst>
                      <a:path extrusionOk="0" h="4500" w="3304">
                        <a:moveTo>
                          <a:pt x="3068" y="0"/>
                        </a:moveTo>
                        <a:cubicBezTo>
                          <a:pt x="1266" y="684"/>
                          <a:pt x="0" y="2574"/>
                          <a:pt x="52" y="4500"/>
                        </a:cubicBezTo>
                        <a:cubicBezTo>
                          <a:pt x="849" y="3988"/>
                          <a:pt x="1654" y="3463"/>
                          <a:pt x="2270" y="2746"/>
                        </a:cubicBezTo>
                        <a:cubicBezTo>
                          <a:pt x="2887" y="2030"/>
                          <a:pt x="3303" y="1081"/>
                          <a:pt x="3175" y="144"/>
                        </a:cubicBezTo>
                        <a:lnTo>
                          <a:pt x="3068" y="0"/>
                        </a:lnTo>
                        <a:close/>
                      </a:path>
                    </a:pathLst>
                  </a:custGeom>
                  <a:solidFill>
                    <a:srgbClr val="7C775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6" name="Google Shape;1466;p17"/>
                  <p:cNvSpPr/>
                  <p:nvPr/>
                </p:nvSpPr>
                <p:spPr>
                  <a:xfrm>
                    <a:off x="7576971" y="2172995"/>
                    <a:ext cx="346511" cy="301734"/>
                  </a:xfrm>
                  <a:custGeom>
                    <a:rect b="b" l="l" r="r" t="t"/>
                    <a:pathLst>
                      <a:path extrusionOk="0" h="13511" w="15516">
                        <a:moveTo>
                          <a:pt x="8181" y="0"/>
                        </a:moveTo>
                        <a:cubicBezTo>
                          <a:pt x="7934" y="0"/>
                          <a:pt x="7683" y="10"/>
                          <a:pt x="7429" y="28"/>
                        </a:cubicBezTo>
                        <a:cubicBezTo>
                          <a:pt x="4901" y="204"/>
                          <a:pt x="2135" y="745"/>
                          <a:pt x="1074" y="3347"/>
                        </a:cubicBezTo>
                        <a:cubicBezTo>
                          <a:pt x="1" y="5973"/>
                          <a:pt x="546" y="9765"/>
                          <a:pt x="1414" y="12372"/>
                        </a:cubicBezTo>
                        <a:cubicBezTo>
                          <a:pt x="1463" y="12519"/>
                          <a:pt x="1586" y="12583"/>
                          <a:pt x="1708" y="12583"/>
                        </a:cubicBezTo>
                        <a:cubicBezTo>
                          <a:pt x="1893" y="12583"/>
                          <a:pt x="2078" y="12436"/>
                          <a:pt x="2003" y="12211"/>
                        </a:cubicBezTo>
                        <a:cubicBezTo>
                          <a:pt x="1298" y="10101"/>
                          <a:pt x="982" y="7463"/>
                          <a:pt x="1235" y="5232"/>
                        </a:cubicBezTo>
                        <a:cubicBezTo>
                          <a:pt x="1630" y="1782"/>
                          <a:pt x="4349" y="852"/>
                          <a:pt x="7429" y="636"/>
                        </a:cubicBezTo>
                        <a:cubicBezTo>
                          <a:pt x="7669" y="619"/>
                          <a:pt x="7906" y="611"/>
                          <a:pt x="8138" y="611"/>
                        </a:cubicBezTo>
                        <a:cubicBezTo>
                          <a:pt x="10848" y="611"/>
                          <a:pt x="12989" y="1790"/>
                          <a:pt x="13874" y="4592"/>
                        </a:cubicBezTo>
                        <a:cubicBezTo>
                          <a:pt x="14771" y="7435"/>
                          <a:pt x="13802" y="10417"/>
                          <a:pt x="12937" y="13136"/>
                        </a:cubicBezTo>
                        <a:cubicBezTo>
                          <a:pt x="12867" y="13362"/>
                          <a:pt x="13053" y="13511"/>
                          <a:pt x="13237" y="13511"/>
                        </a:cubicBezTo>
                        <a:cubicBezTo>
                          <a:pt x="13359" y="13511"/>
                          <a:pt x="13480" y="13446"/>
                          <a:pt x="13525" y="13296"/>
                        </a:cubicBezTo>
                        <a:cubicBezTo>
                          <a:pt x="14499" y="10241"/>
                          <a:pt x="15515" y="6858"/>
                          <a:pt x="14211" y="3739"/>
                        </a:cubicBezTo>
                        <a:cubicBezTo>
                          <a:pt x="13100" y="1090"/>
                          <a:pt x="10853" y="0"/>
                          <a:pt x="8181" y="0"/>
                        </a:cubicBezTo>
                        <a:close/>
                      </a:path>
                    </a:pathLst>
                  </a:custGeom>
                  <a:solidFill>
                    <a:srgbClr val="693B2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7" name="Google Shape;1467;p17"/>
                  <p:cNvSpPr/>
                  <p:nvPr/>
                </p:nvSpPr>
                <p:spPr>
                  <a:xfrm>
                    <a:off x="7555420" y="2303976"/>
                    <a:ext cx="521040" cy="411588"/>
                  </a:xfrm>
                  <a:custGeom>
                    <a:rect b="b" l="l" r="r" t="t"/>
                    <a:pathLst>
                      <a:path extrusionOk="0" h="18430" w="23331">
                        <a:moveTo>
                          <a:pt x="17402" y="1"/>
                        </a:moveTo>
                        <a:lnTo>
                          <a:pt x="1163" y="5282"/>
                        </a:lnTo>
                        <a:cubicBezTo>
                          <a:pt x="182" y="8036"/>
                          <a:pt x="1" y="11411"/>
                          <a:pt x="1859" y="13625"/>
                        </a:cubicBezTo>
                        <a:cubicBezTo>
                          <a:pt x="3519" y="15604"/>
                          <a:pt x="6267" y="16052"/>
                          <a:pt x="8838" y="16052"/>
                        </a:cubicBezTo>
                        <a:cubicBezTo>
                          <a:pt x="9050" y="16052"/>
                          <a:pt x="9261" y="16049"/>
                          <a:pt x="9470" y="16044"/>
                        </a:cubicBezTo>
                        <a:cubicBezTo>
                          <a:pt x="10498" y="16016"/>
                          <a:pt x="11546" y="15946"/>
                          <a:pt x="12589" y="15946"/>
                        </a:cubicBezTo>
                        <a:cubicBezTo>
                          <a:pt x="13646" y="15946"/>
                          <a:pt x="14698" y="16018"/>
                          <a:pt x="15720" y="16275"/>
                        </a:cubicBezTo>
                        <a:lnTo>
                          <a:pt x="15720" y="16255"/>
                        </a:lnTo>
                        <a:cubicBezTo>
                          <a:pt x="16725" y="16468"/>
                          <a:pt x="17706" y="16768"/>
                          <a:pt x="18667" y="17120"/>
                        </a:cubicBezTo>
                        <a:lnTo>
                          <a:pt x="19424" y="17421"/>
                        </a:lnTo>
                        <a:cubicBezTo>
                          <a:pt x="19692" y="17525"/>
                          <a:pt x="19952" y="17637"/>
                          <a:pt x="20216" y="17753"/>
                        </a:cubicBezTo>
                        <a:lnTo>
                          <a:pt x="20220" y="17753"/>
                        </a:lnTo>
                        <a:cubicBezTo>
                          <a:pt x="20372" y="17821"/>
                          <a:pt x="20529" y="17889"/>
                          <a:pt x="20681" y="17969"/>
                        </a:cubicBezTo>
                        <a:cubicBezTo>
                          <a:pt x="20837" y="18033"/>
                          <a:pt x="20989" y="18110"/>
                          <a:pt x="21141" y="18182"/>
                        </a:cubicBezTo>
                        <a:cubicBezTo>
                          <a:pt x="21233" y="18225"/>
                          <a:pt x="21329" y="18273"/>
                          <a:pt x="21421" y="18321"/>
                        </a:cubicBezTo>
                        <a:cubicBezTo>
                          <a:pt x="21501" y="18354"/>
                          <a:pt x="21573" y="18393"/>
                          <a:pt x="21654" y="18430"/>
                        </a:cubicBezTo>
                        <a:cubicBezTo>
                          <a:pt x="22578" y="17397"/>
                          <a:pt x="23331" y="16024"/>
                          <a:pt x="22935" y="14702"/>
                        </a:cubicBezTo>
                        <a:cubicBezTo>
                          <a:pt x="22591" y="13545"/>
                          <a:pt x="21477" y="12825"/>
                          <a:pt x="20909" y="11759"/>
                        </a:cubicBezTo>
                        <a:cubicBezTo>
                          <a:pt x="20144" y="10302"/>
                          <a:pt x="20533" y="8525"/>
                          <a:pt x="20509" y="6862"/>
                        </a:cubicBezTo>
                        <a:cubicBezTo>
                          <a:pt x="20472" y="4260"/>
                          <a:pt x="19315" y="1694"/>
                          <a:pt x="17402" y="1"/>
                        </a:cubicBezTo>
                        <a:close/>
                      </a:path>
                    </a:pathLst>
                  </a:custGeom>
                  <a:solidFill>
                    <a:srgbClr val="32202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8" name="Google Shape;1468;p17"/>
                  <p:cNvSpPr/>
                  <p:nvPr/>
                </p:nvSpPr>
                <p:spPr>
                  <a:xfrm>
                    <a:off x="7604709" y="2434600"/>
                    <a:ext cx="36581" cy="137546"/>
                  </a:xfrm>
                  <a:custGeom>
                    <a:rect b="b" l="l" r="r" t="t"/>
                    <a:pathLst>
                      <a:path extrusionOk="0" h="6159" w="1638">
                        <a:moveTo>
                          <a:pt x="804" y="0"/>
                        </a:moveTo>
                        <a:cubicBezTo>
                          <a:pt x="746" y="0"/>
                          <a:pt x="691" y="33"/>
                          <a:pt x="677" y="109"/>
                        </a:cubicBezTo>
                        <a:cubicBezTo>
                          <a:pt x="261" y="2307"/>
                          <a:pt x="0" y="4153"/>
                          <a:pt x="1297" y="6091"/>
                        </a:cubicBezTo>
                        <a:cubicBezTo>
                          <a:pt x="1330" y="6138"/>
                          <a:pt x="1376" y="6158"/>
                          <a:pt x="1423" y="6158"/>
                        </a:cubicBezTo>
                        <a:cubicBezTo>
                          <a:pt x="1531" y="6158"/>
                          <a:pt x="1638" y="6049"/>
                          <a:pt x="1562" y="5934"/>
                        </a:cubicBezTo>
                        <a:cubicBezTo>
                          <a:pt x="305" y="4060"/>
                          <a:pt x="569" y="2307"/>
                          <a:pt x="969" y="193"/>
                        </a:cubicBezTo>
                        <a:cubicBezTo>
                          <a:pt x="991" y="77"/>
                          <a:pt x="893" y="0"/>
                          <a:pt x="804" y="0"/>
                        </a:cubicBezTo>
                        <a:close/>
                      </a:path>
                    </a:pathLst>
                  </a:custGeom>
                  <a:solidFill>
                    <a:srgbClr val="452E2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9" name="Google Shape;1469;p17"/>
                  <p:cNvSpPr/>
                  <p:nvPr/>
                </p:nvSpPr>
                <p:spPr>
                  <a:xfrm>
                    <a:off x="7659446" y="2583425"/>
                    <a:ext cx="330208" cy="109608"/>
                  </a:xfrm>
                  <a:custGeom>
                    <a:rect b="b" l="l" r="r" t="t"/>
                    <a:pathLst>
                      <a:path extrusionOk="0" h="4908" w="14786">
                        <a:moveTo>
                          <a:pt x="234" y="0"/>
                        </a:moveTo>
                        <a:cubicBezTo>
                          <a:pt x="111" y="0"/>
                          <a:pt x="0" y="158"/>
                          <a:pt x="120" y="259"/>
                        </a:cubicBezTo>
                        <a:cubicBezTo>
                          <a:pt x="1829" y="1733"/>
                          <a:pt x="4480" y="1452"/>
                          <a:pt x="6578" y="1805"/>
                        </a:cubicBezTo>
                        <a:cubicBezTo>
                          <a:pt x="9241" y="2245"/>
                          <a:pt x="11798" y="3074"/>
                          <a:pt x="14009" y="4607"/>
                        </a:cubicBezTo>
                        <a:lnTo>
                          <a:pt x="14766" y="4908"/>
                        </a:lnTo>
                        <a:cubicBezTo>
                          <a:pt x="14786" y="4852"/>
                          <a:pt x="14766" y="4780"/>
                          <a:pt x="14705" y="4736"/>
                        </a:cubicBezTo>
                        <a:cubicBezTo>
                          <a:pt x="12759" y="3242"/>
                          <a:pt x="10525" y="2337"/>
                          <a:pt x="8143" y="1801"/>
                        </a:cubicBezTo>
                        <a:cubicBezTo>
                          <a:pt x="7066" y="1556"/>
                          <a:pt x="5970" y="1384"/>
                          <a:pt x="4872" y="1264"/>
                        </a:cubicBezTo>
                        <a:cubicBezTo>
                          <a:pt x="3287" y="1080"/>
                          <a:pt x="1613" y="1140"/>
                          <a:pt x="332" y="39"/>
                        </a:cubicBezTo>
                        <a:cubicBezTo>
                          <a:pt x="301" y="12"/>
                          <a:pt x="267" y="0"/>
                          <a:pt x="234" y="0"/>
                        </a:cubicBezTo>
                        <a:close/>
                      </a:path>
                    </a:pathLst>
                  </a:custGeom>
                  <a:solidFill>
                    <a:srgbClr val="452E2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0" name="Google Shape;1470;p17"/>
                  <p:cNvSpPr/>
                  <p:nvPr/>
                </p:nvSpPr>
                <p:spPr>
                  <a:xfrm>
                    <a:off x="7672131" y="2455727"/>
                    <a:ext cx="345149" cy="249566"/>
                  </a:xfrm>
                  <a:custGeom>
                    <a:rect b="b" l="l" r="r" t="t"/>
                    <a:pathLst>
                      <a:path extrusionOk="0" h="11175" w="15455">
                        <a:moveTo>
                          <a:pt x="1187" y="0"/>
                        </a:moveTo>
                        <a:cubicBezTo>
                          <a:pt x="1126" y="0"/>
                          <a:pt x="1066" y="33"/>
                          <a:pt x="1045" y="108"/>
                        </a:cubicBezTo>
                        <a:cubicBezTo>
                          <a:pt x="136" y="3111"/>
                          <a:pt x="3360" y="4532"/>
                          <a:pt x="5709" y="5056"/>
                        </a:cubicBezTo>
                        <a:cubicBezTo>
                          <a:pt x="7531" y="5465"/>
                          <a:pt x="9353" y="5862"/>
                          <a:pt x="11018" y="6762"/>
                        </a:cubicBezTo>
                        <a:cubicBezTo>
                          <a:pt x="12856" y="7755"/>
                          <a:pt x="14013" y="9212"/>
                          <a:pt x="14990" y="10958"/>
                        </a:cubicBezTo>
                        <a:lnTo>
                          <a:pt x="14994" y="10958"/>
                        </a:lnTo>
                        <a:cubicBezTo>
                          <a:pt x="15146" y="11026"/>
                          <a:pt x="15303" y="11094"/>
                          <a:pt x="15455" y="11174"/>
                        </a:cubicBezTo>
                        <a:cubicBezTo>
                          <a:pt x="14141" y="8724"/>
                          <a:pt x="12528" y="6962"/>
                          <a:pt x="9865" y="5889"/>
                        </a:cubicBezTo>
                        <a:cubicBezTo>
                          <a:pt x="7263" y="4848"/>
                          <a:pt x="0" y="4600"/>
                          <a:pt x="1337" y="187"/>
                        </a:cubicBezTo>
                        <a:cubicBezTo>
                          <a:pt x="1373" y="75"/>
                          <a:pt x="1279" y="0"/>
                          <a:pt x="1187" y="0"/>
                        </a:cubicBezTo>
                        <a:close/>
                      </a:path>
                    </a:pathLst>
                  </a:custGeom>
                  <a:solidFill>
                    <a:srgbClr val="452E2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1" name="Google Shape;1471;p17"/>
                  <p:cNvSpPr/>
                  <p:nvPr/>
                </p:nvSpPr>
                <p:spPr>
                  <a:xfrm>
                    <a:off x="7928420" y="2474062"/>
                    <a:ext cx="68226" cy="110278"/>
                  </a:xfrm>
                  <a:custGeom>
                    <a:rect b="b" l="l" r="r" t="t"/>
                    <a:pathLst>
                      <a:path extrusionOk="0" h="4938" w="3055">
                        <a:moveTo>
                          <a:pt x="152" y="1"/>
                        </a:moveTo>
                        <a:cubicBezTo>
                          <a:pt x="76" y="1"/>
                          <a:pt x="1" y="50"/>
                          <a:pt x="3" y="148"/>
                        </a:cubicBezTo>
                        <a:cubicBezTo>
                          <a:pt x="35" y="1249"/>
                          <a:pt x="220" y="2362"/>
                          <a:pt x="680" y="3371"/>
                        </a:cubicBezTo>
                        <a:cubicBezTo>
                          <a:pt x="1152" y="4400"/>
                          <a:pt x="1889" y="4352"/>
                          <a:pt x="2766" y="4912"/>
                        </a:cubicBezTo>
                        <a:cubicBezTo>
                          <a:pt x="2793" y="4930"/>
                          <a:pt x="2819" y="4937"/>
                          <a:pt x="2844" y="4937"/>
                        </a:cubicBezTo>
                        <a:cubicBezTo>
                          <a:pt x="2971" y="4937"/>
                          <a:pt x="3055" y="4738"/>
                          <a:pt x="2918" y="4648"/>
                        </a:cubicBezTo>
                        <a:cubicBezTo>
                          <a:pt x="2665" y="4488"/>
                          <a:pt x="2430" y="4400"/>
                          <a:pt x="2157" y="4291"/>
                        </a:cubicBezTo>
                        <a:cubicBezTo>
                          <a:pt x="1508" y="4039"/>
                          <a:pt x="1152" y="3699"/>
                          <a:pt x="892" y="3075"/>
                        </a:cubicBezTo>
                        <a:cubicBezTo>
                          <a:pt x="499" y="2145"/>
                          <a:pt x="335" y="1153"/>
                          <a:pt x="307" y="148"/>
                        </a:cubicBezTo>
                        <a:cubicBezTo>
                          <a:pt x="305" y="50"/>
                          <a:pt x="228" y="1"/>
                          <a:pt x="152" y="1"/>
                        </a:cubicBezTo>
                        <a:close/>
                      </a:path>
                    </a:pathLst>
                  </a:custGeom>
                  <a:solidFill>
                    <a:srgbClr val="452E2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2" name="Google Shape;1472;p17"/>
                  <p:cNvSpPr/>
                  <p:nvPr/>
                </p:nvSpPr>
                <p:spPr>
                  <a:xfrm>
                    <a:off x="8013597" y="2600979"/>
                    <a:ext cx="43124" cy="112176"/>
                  </a:xfrm>
                  <a:custGeom>
                    <a:rect b="b" l="l" r="r" t="t"/>
                    <a:pathLst>
                      <a:path extrusionOk="0" h="5023" w="1931">
                        <a:moveTo>
                          <a:pt x="208" y="0"/>
                        </a:moveTo>
                        <a:cubicBezTo>
                          <a:pt x="103" y="0"/>
                          <a:pt x="0" y="110"/>
                          <a:pt x="72" y="226"/>
                        </a:cubicBezTo>
                        <a:cubicBezTo>
                          <a:pt x="773" y="1379"/>
                          <a:pt x="1614" y="3645"/>
                          <a:pt x="625" y="4883"/>
                        </a:cubicBezTo>
                        <a:cubicBezTo>
                          <a:pt x="717" y="4926"/>
                          <a:pt x="813" y="4974"/>
                          <a:pt x="905" y="5022"/>
                        </a:cubicBezTo>
                        <a:cubicBezTo>
                          <a:pt x="1931" y="3669"/>
                          <a:pt x="1105" y="1331"/>
                          <a:pt x="333" y="73"/>
                        </a:cubicBezTo>
                        <a:cubicBezTo>
                          <a:pt x="301" y="22"/>
                          <a:pt x="254" y="0"/>
                          <a:pt x="208" y="0"/>
                        </a:cubicBezTo>
                        <a:close/>
                      </a:path>
                    </a:pathLst>
                  </a:custGeom>
                  <a:solidFill>
                    <a:srgbClr val="452E2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3" name="Google Shape;1473;p17"/>
                  <p:cNvSpPr/>
                  <p:nvPr/>
                </p:nvSpPr>
                <p:spPr>
                  <a:xfrm>
                    <a:off x="7842797" y="2469015"/>
                    <a:ext cx="70593" cy="95025"/>
                  </a:xfrm>
                  <a:custGeom>
                    <a:rect b="b" l="l" r="r" t="t"/>
                    <a:pathLst>
                      <a:path extrusionOk="0" h="4255" w="3161">
                        <a:moveTo>
                          <a:pt x="147" y="1"/>
                        </a:moveTo>
                        <a:cubicBezTo>
                          <a:pt x="71" y="1"/>
                          <a:pt x="1" y="49"/>
                          <a:pt x="13" y="145"/>
                        </a:cubicBezTo>
                        <a:cubicBezTo>
                          <a:pt x="221" y="1915"/>
                          <a:pt x="1262" y="3432"/>
                          <a:pt x="2856" y="4237"/>
                        </a:cubicBezTo>
                        <a:cubicBezTo>
                          <a:pt x="2881" y="4250"/>
                          <a:pt x="2905" y="4255"/>
                          <a:pt x="2927" y="4255"/>
                        </a:cubicBezTo>
                        <a:cubicBezTo>
                          <a:pt x="3068" y="4255"/>
                          <a:pt x="3160" y="4049"/>
                          <a:pt x="3012" y="3973"/>
                        </a:cubicBezTo>
                        <a:cubicBezTo>
                          <a:pt x="1519" y="3220"/>
                          <a:pt x="514" y="1811"/>
                          <a:pt x="318" y="145"/>
                        </a:cubicBezTo>
                        <a:cubicBezTo>
                          <a:pt x="306" y="49"/>
                          <a:pt x="223" y="1"/>
                          <a:pt x="147" y="1"/>
                        </a:cubicBezTo>
                        <a:close/>
                      </a:path>
                    </a:pathLst>
                  </a:custGeom>
                  <a:solidFill>
                    <a:srgbClr val="452E2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4" name="Google Shape;1474;p17"/>
                  <p:cNvSpPr/>
                  <p:nvPr/>
                </p:nvSpPr>
                <p:spPr>
                  <a:xfrm>
                    <a:off x="7412179" y="2181616"/>
                    <a:ext cx="729848" cy="311494"/>
                  </a:xfrm>
                  <a:custGeom>
                    <a:rect b="b" l="l" r="r" t="t"/>
                    <a:pathLst>
                      <a:path extrusionOk="0" h="13948" w="32681">
                        <a:moveTo>
                          <a:pt x="9837" y="1"/>
                        </a:moveTo>
                        <a:cubicBezTo>
                          <a:pt x="8422" y="1"/>
                          <a:pt x="7002" y="107"/>
                          <a:pt x="5687" y="607"/>
                        </a:cubicBezTo>
                        <a:cubicBezTo>
                          <a:pt x="4245" y="1152"/>
                          <a:pt x="3020" y="2137"/>
                          <a:pt x="1819" y="3105"/>
                        </a:cubicBezTo>
                        <a:cubicBezTo>
                          <a:pt x="1242" y="3573"/>
                          <a:pt x="642" y="4066"/>
                          <a:pt x="322" y="4739"/>
                        </a:cubicBezTo>
                        <a:cubicBezTo>
                          <a:pt x="1" y="5411"/>
                          <a:pt x="230" y="6156"/>
                          <a:pt x="622" y="6788"/>
                        </a:cubicBezTo>
                        <a:cubicBezTo>
                          <a:pt x="1270" y="7834"/>
                          <a:pt x="3528" y="11962"/>
                          <a:pt x="10055" y="13095"/>
                        </a:cubicBezTo>
                        <a:cubicBezTo>
                          <a:pt x="11905" y="13419"/>
                          <a:pt x="13746" y="13763"/>
                          <a:pt x="15619" y="13867"/>
                        </a:cubicBezTo>
                        <a:cubicBezTo>
                          <a:pt x="16501" y="13916"/>
                          <a:pt x="17387" y="13948"/>
                          <a:pt x="18272" y="13948"/>
                        </a:cubicBezTo>
                        <a:cubicBezTo>
                          <a:pt x="20383" y="13948"/>
                          <a:pt x="22489" y="13765"/>
                          <a:pt x="24513" y="13187"/>
                        </a:cubicBezTo>
                        <a:cubicBezTo>
                          <a:pt x="27387" y="12370"/>
                          <a:pt x="30105" y="10676"/>
                          <a:pt x="31639" y="8110"/>
                        </a:cubicBezTo>
                        <a:cubicBezTo>
                          <a:pt x="32300" y="7001"/>
                          <a:pt x="32680" y="5459"/>
                          <a:pt x="31811" y="4502"/>
                        </a:cubicBezTo>
                        <a:cubicBezTo>
                          <a:pt x="31426" y="4078"/>
                          <a:pt x="30866" y="3861"/>
                          <a:pt x="30326" y="3669"/>
                        </a:cubicBezTo>
                        <a:cubicBezTo>
                          <a:pt x="24016" y="1396"/>
                          <a:pt x="17334" y="154"/>
                          <a:pt x="10631" y="10"/>
                        </a:cubicBezTo>
                        <a:cubicBezTo>
                          <a:pt x="10367" y="4"/>
                          <a:pt x="10102" y="1"/>
                          <a:pt x="9837" y="1"/>
                        </a:cubicBezTo>
                        <a:close/>
                      </a:path>
                    </a:pathLst>
                  </a:custGeom>
                  <a:solidFill>
                    <a:srgbClr val="B3906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5" name="Google Shape;1475;p17"/>
                  <p:cNvSpPr/>
                  <p:nvPr/>
                </p:nvSpPr>
                <p:spPr>
                  <a:xfrm>
                    <a:off x="7558391" y="2113836"/>
                    <a:ext cx="425546" cy="256064"/>
                  </a:xfrm>
                  <a:custGeom>
                    <a:rect b="b" l="l" r="r" t="t"/>
                    <a:pathLst>
                      <a:path extrusionOk="0" h="11466" w="19055">
                        <a:moveTo>
                          <a:pt x="8976" y="0"/>
                        </a:moveTo>
                        <a:cubicBezTo>
                          <a:pt x="7335" y="0"/>
                          <a:pt x="5700" y="369"/>
                          <a:pt x="4508" y="1452"/>
                        </a:cubicBezTo>
                        <a:cubicBezTo>
                          <a:pt x="2651" y="3137"/>
                          <a:pt x="2242" y="6205"/>
                          <a:pt x="25" y="7369"/>
                        </a:cubicBezTo>
                        <a:lnTo>
                          <a:pt x="1" y="7449"/>
                        </a:lnTo>
                        <a:cubicBezTo>
                          <a:pt x="52" y="8210"/>
                          <a:pt x="790" y="8714"/>
                          <a:pt x="1466" y="9063"/>
                        </a:cubicBezTo>
                        <a:cubicBezTo>
                          <a:pt x="4536" y="10644"/>
                          <a:pt x="7991" y="11466"/>
                          <a:pt x="11445" y="11466"/>
                        </a:cubicBezTo>
                        <a:cubicBezTo>
                          <a:pt x="12599" y="11466"/>
                          <a:pt x="13752" y="11374"/>
                          <a:pt x="14891" y="11189"/>
                        </a:cubicBezTo>
                        <a:cubicBezTo>
                          <a:pt x="16416" y="10941"/>
                          <a:pt x="18053" y="10432"/>
                          <a:pt x="18878" y="9127"/>
                        </a:cubicBezTo>
                        <a:cubicBezTo>
                          <a:pt x="18970" y="8979"/>
                          <a:pt x="19054" y="8814"/>
                          <a:pt x="19038" y="8642"/>
                        </a:cubicBezTo>
                        <a:cubicBezTo>
                          <a:pt x="19002" y="8330"/>
                          <a:pt x="18674" y="8154"/>
                          <a:pt x="18413" y="7977"/>
                        </a:cubicBezTo>
                        <a:cubicBezTo>
                          <a:pt x="16985" y="6992"/>
                          <a:pt x="17077" y="4878"/>
                          <a:pt x="16299" y="3326"/>
                        </a:cubicBezTo>
                        <a:cubicBezTo>
                          <a:pt x="15287" y="1291"/>
                          <a:pt x="12860" y="403"/>
                          <a:pt x="10606" y="110"/>
                        </a:cubicBezTo>
                        <a:cubicBezTo>
                          <a:pt x="10073" y="41"/>
                          <a:pt x="9524" y="0"/>
                          <a:pt x="8976" y="0"/>
                        </a:cubicBezTo>
                        <a:close/>
                      </a:path>
                    </a:pathLst>
                  </a:custGeom>
                  <a:solidFill>
                    <a:srgbClr val="D4AD7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6" name="Google Shape;1476;p17"/>
                  <p:cNvSpPr/>
                  <p:nvPr/>
                </p:nvSpPr>
                <p:spPr>
                  <a:xfrm>
                    <a:off x="7546309" y="2232266"/>
                    <a:ext cx="458017" cy="152620"/>
                  </a:xfrm>
                  <a:custGeom>
                    <a:rect b="b" l="l" r="r" t="t"/>
                    <a:pathLst>
                      <a:path extrusionOk="0" h="6834" w="20509">
                        <a:moveTo>
                          <a:pt x="2155" y="0"/>
                        </a:moveTo>
                        <a:lnTo>
                          <a:pt x="2075" y="100"/>
                        </a:lnTo>
                        <a:cubicBezTo>
                          <a:pt x="1787" y="680"/>
                          <a:pt x="1306" y="1166"/>
                          <a:pt x="725" y="1458"/>
                        </a:cubicBezTo>
                        <a:cubicBezTo>
                          <a:pt x="409" y="1614"/>
                          <a:pt x="4" y="1798"/>
                          <a:pt x="1" y="2151"/>
                        </a:cubicBezTo>
                        <a:cubicBezTo>
                          <a:pt x="1" y="2266"/>
                          <a:pt x="45" y="2375"/>
                          <a:pt x="97" y="2478"/>
                        </a:cubicBezTo>
                        <a:cubicBezTo>
                          <a:pt x="557" y="3408"/>
                          <a:pt x="1458" y="4028"/>
                          <a:pt x="2367" y="4524"/>
                        </a:cubicBezTo>
                        <a:cubicBezTo>
                          <a:pt x="5275" y="6120"/>
                          <a:pt x="8606" y="6833"/>
                          <a:pt x="11935" y="6833"/>
                        </a:cubicBezTo>
                        <a:cubicBezTo>
                          <a:pt x="12699" y="6833"/>
                          <a:pt x="13463" y="6796"/>
                          <a:pt x="14222" y="6723"/>
                        </a:cubicBezTo>
                        <a:cubicBezTo>
                          <a:pt x="15484" y="6603"/>
                          <a:pt x="16757" y="6379"/>
                          <a:pt x="17897" y="5830"/>
                        </a:cubicBezTo>
                        <a:cubicBezTo>
                          <a:pt x="19043" y="5281"/>
                          <a:pt x="20052" y="4372"/>
                          <a:pt x="20508" y="3187"/>
                        </a:cubicBezTo>
                        <a:cubicBezTo>
                          <a:pt x="19775" y="2511"/>
                          <a:pt x="19047" y="1830"/>
                          <a:pt x="18318" y="1153"/>
                        </a:cubicBezTo>
                        <a:cubicBezTo>
                          <a:pt x="16023" y="2082"/>
                          <a:pt x="13563" y="2454"/>
                          <a:pt x="11080" y="2454"/>
                        </a:cubicBezTo>
                        <a:cubicBezTo>
                          <a:pt x="9154" y="2454"/>
                          <a:pt x="7215" y="2230"/>
                          <a:pt x="5330" y="1870"/>
                        </a:cubicBezTo>
                        <a:cubicBezTo>
                          <a:pt x="4069" y="1626"/>
                          <a:pt x="2643" y="1185"/>
                          <a:pt x="2155" y="0"/>
                        </a:cubicBezTo>
                        <a:close/>
                      </a:path>
                    </a:pathLst>
                  </a:custGeom>
                  <a:solidFill>
                    <a:srgbClr val="DD553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477" name="Google Shape;1477;p17"/>
                <p:cNvSpPr/>
                <p:nvPr/>
              </p:nvSpPr>
              <p:spPr>
                <a:xfrm>
                  <a:off x="6577000" y="-185725"/>
                  <a:ext cx="2146565" cy="2167690"/>
                </a:xfrm>
                <a:custGeom>
                  <a:rect b="b" l="l" r="r" t="t"/>
                  <a:pathLst>
                    <a:path extrusionOk="0" h="83630" w="82815">
                      <a:moveTo>
                        <a:pt x="6806" y="83630"/>
                      </a:moveTo>
                      <a:cubicBezTo>
                        <a:pt x="339" y="82704"/>
                        <a:pt x="-1656" y="70506"/>
                        <a:pt x="1472" y="64770"/>
                      </a:cubicBezTo>
                      <a:cubicBezTo>
                        <a:pt x="4929" y="58430"/>
                        <a:pt x="12593" y="55046"/>
                        <a:pt x="19379" y="52578"/>
                      </a:cubicBezTo>
                      <a:cubicBezTo>
                        <a:pt x="31988" y="47992"/>
                        <a:pt x="45475" y="45930"/>
                        <a:pt x="57860" y="40767"/>
                      </a:cubicBezTo>
                      <a:cubicBezTo>
                        <a:pt x="72566" y="34636"/>
                        <a:pt x="82815" y="15933"/>
                        <a:pt x="82815" y="0"/>
                      </a:cubicBezTo>
                    </a:path>
                  </a:pathLst>
                </a:custGeom>
                <a:noFill/>
                <a:ln cap="flat" cmpd="sng" w="19050">
                  <a:solidFill>
                    <a:srgbClr val="7C775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1478" name="Google Shape;1478;p17"/>
              <p:cNvGrpSpPr/>
              <p:nvPr/>
            </p:nvGrpSpPr>
            <p:grpSpPr>
              <a:xfrm rot="9489206">
                <a:off x="6676097" y="1082330"/>
                <a:ext cx="500609" cy="298332"/>
                <a:chOff x="6942048" y="1786974"/>
                <a:chExt cx="482861" cy="287756"/>
              </a:xfrm>
            </p:grpSpPr>
            <p:sp>
              <p:nvSpPr>
                <p:cNvPr id="1479" name="Google Shape;1479;p17"/>
                <p:cNvSpPr/>
                <p:nvPr/>
              </p:nvSpPr>
              <p:spPr>
                <a:xfrm>
                  <a:off x="7115334" y="1928430"/>
                  <a:ext cx="77985" cy="146300"/>
                </a:xfrm>
                <a:custGeom>
                  <a:rect b="b" l="l" r="r" t="t"/>
                  <a:pathLst>
                    <a:path extrusionOk="0" h="6551" w="3492">
                      <a:moveTo>
                        <a:pt x="1483" y="1"/>
                      </a:moveTo>
                      <a:cubicBezTo>
                        <a:pt x="450" y="625"/>
                        <a:pt x="1" y="1938"/>
                        <a:pt x="89" y="3144"/>
                      </a:cubicBezTo>
                      <a:cubicBezTo>
                        <a:pt x="173" y="4345"/>
                        <a:pt x="694" y="5465"/>
                        <a:pt x="1226" y="6550"/>
                      </a:cubicBezTo>
                      <a:cubicBezTo>
                        <a:pt x="1603" y="5606"/>
                        <a:pt x="2415" y="4893"/>
                        <a:pt x="2876" y="3985"/>
                      </a:cubicBezTo>
                      <a:cubicBezTo>
                        <a:pt x="3492" y="2767"/>
                        <a:pt x="3392" y="1222"/>
                        <a:pt x="2627" y="93"/>
                      </a:cubicBezTo>
                      <a:lnTo>
                        <a:pt x="1483" y="1"/>
                      </a:lnTo>
                      <a:close/>
                    </a:path>
                  </a:pathLst>
                </a:custGeom>
                <a:solidFill>
                  <a:srgbClr val="7C77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17"/>
                <p:cNvSpPr/>
                <p:nvPr/>
              </p:nvSpPr>
              <p:spPr>
                <a:xfrm>
                  <a:off x="7061155" y="1811116"/>
                  <a:ext cx="118854" cy="117871"/>
                </a:xfrm>
                <a:custGeom>
                  <a:rect b="b" l="l" r="r" t="t"/>
                  <a:pathLst>
                    <a:path extrusionOk="0" h="5278" w="5322">
                      <a:moveTo>
                        <a:pt x="461" y="0"/>
                      </a:moveTo>
                      <a:cubicBezTo>
                        <a:pt x="293" y="453"/>
                        <a:pt x="125" y="909"/>
                        <a:pt x="84" y="1390"/>
                      </a:cubicBezTo>
                      <a:cubicBezTo>
                        <a:pt x="1" y="2399"/>
                        <a:pt x="517" y="3400"/>
                        <a:pt x="1281" y="4064"/>
                      </a:cubicBezTo>
                      <a:cubicBezTo>
                        <a:pt x="2046" y="4733"/>
                        <a:pt x="3031" y="5093"/>
                        <a:pt x="4032" y="5278"/>
                      </a:cubicBezTo>
                      <a:lnTo>
                        <a:pt x="5149" y="4801"/>
                      </a:lnTo>
                      <a:cubicBezTo>
                        <a:pt x="5321" y="3824"/>
                        <a:pt x="4825" y="2848"/>
                        <a:pt x="4173" y="2103"/>
                      </a:cubicBezTo>
                      <a:cubicBezTo>
                        <a:pt x="3216" y="1013"/>
                        <a:pt x="1886" y="261"/>
                        <a:pt x="461" y="0"/>
                      </a:cubicBezTo>
                      <a:close/>
                    </a:path>
                  </a:pathLst>
                </a:custGeom>
                <a:solidFill>
                  <a:srgbClr val="7C77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17"/>
                <p:cNvSpPr/>
                <p:nvPr/>
              </p:nvSpPr>
              <p:spPr>
                <a:xfrm>
                  <a:off x="7367134" y="1786974"/>
                  <a:ext cx="57774" cy="107486"/>
                </a:xfrm>
                <a:custGeom>
                  <a:rect b="b" l="l" r="r" t="t"/>
                  <a:pathLst>
                    <a:path extrusionOk="0" h="4813" w="2587">
                      <a:moveTo>
                        <a:pt x="1105" y="0"/>
                      </a:moveTo>
                      <a:cubicBezTo>
                        <a:pt x="1037" y="0"/>
                        <a:pt x="985" y="61"/>
                        <a:pt x="949" y="117"/>
                      </a:cubicBezTo>
                      <a:cubicBezTo>
                        <a:pt x="0" y="1538"/>
                        <a:pt x="233" y="3628"/>
                        <a:pt x="1469" y="4809"/>
                      </a:cubicBezTo>
                      <a:lnTo>
                        <a:pt x="1810" y="4813"/>
                      </a:lnTo>
                      <a:cubicBezTo>
                        <a:pt x="2587" y="3319"/>
                        <a:pt x="2350" y="1358"/>
                        <a:pt x="1245" y="89"/>
                      </a:cubicBezTo>
                      <a:cubicBezTo>
                        <a:pt x="1205" y="45"/>
                        <a:pt x="1162" y="0"/>
                        <a:pt x="1105" y="0"/>
                      </a:cubicBezTo>
                      <a:close/>
                    </a:path>
                  </a:pathLst>
                </a:custGeom>
                <a:solidFill>
                  <a:srgbClr val="7C77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17"/>
                <p:cNvSpPr/>
                <p:nvPr/>
              </p:nvSpPr>
              <p:spPr>
                <a:xfrm>
                  <a:off x="6942048" y="1912714"/>
                  <a:ext cx="73787" cy="100496"/>
                </a:xfrm>
                <a:custGeom>
                  <a:rect b="b" l="l" r="r" t="t"/>
                  <a:pathLst>
                    <a:path extrusionOk="0" h="4500" w="3304">
                      <a:moveTo>
                        <a:pt x="3068" y="0"/>
                      </a:moveTo>
                      <a:cubicBezTo>
                        <a:pt x="1266" y="684"/>
                        <a:pt x="0" y="2574"/>
                        <a:pt x="52" y="4500"/>
                      </a:cubicBezTo>
                      <a:cubicBezTo>
                        <a:pt x="849" y="3988"/>
                        <a:pt x="1654" y="3463"/>
                        <a:pt x="2270" y="2746"/>
                      </a:cubicBezTo>
                      <a:cubicBezTo>
                        <a:pt x="2887" y="2030"/>
                        <a:pt x="3303" y="1081"/>
                        <a:pt x="3175" y="144"/>
                      </a:cubicBezTo>
                      <a:lnTo>
                        <a:pt x="3068" y="0"/>
                      </a:lnTo>
                      <a:close/>
                    </a:path>
                  </a:pathLst>
                </a:custGeom>
                <a:solidFill>
                  <a:srgbClr val="7C77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83" name="Google Shape;1483;p17"/>
              <p:cNvSpPr/>
              <p:nvPr/>
            </p:nvSpPr>
            <p:spPr>
              <a:xfrm rot="6590266">
                <a:off x="7421513" y="1058337"/>
                <a:ext cx="65294" cy="148070"/>
              </a:xfrm>
              <a:custGeom>
                <a:rect b="b" l="l" r="r" t="t"/>
                <a:pathLst>
                  <a:path extrusionOk="0" h="6395" w="2820">
                    <a:moveTo>
                      <a:pt x="2062" y="0"/>
                    </a:moveTo>
                    <a:lnTo>
                      <a:pt x="2062" y="0"/>
                    </a:lnTo>
                    <a:cubicBezTo>
                      <a:pt x="1214" y="640"/>
                      <a:pt x="653" y="1610"/>
                      <a:pt x="353" y="2630"/>
                    </a:cubicBezTo>
                    <a:cubicBezTo>
                      <a:pt x="52" y="3652"/>
                      <a:pt x="0" y="4728"/>
                      <a:pt x="17" y="5794"/>
                    </a:cubicBezTo>
                    <a:cubicBezTo>
                      <a:pt x="20" y="5939"/>
                      <a:pt x="70" y="6138"/>
                      <a:pt x="217" y="6138"/>
                    </a:cubicBezTo>
                    <a:cubicBezTo>
                      <a:pt x="220" y="6138"/>
                      <a:pt x="222" y="6138"/>
                      <a:pt x="225" y="6138"/>
                    </a:cubicBezTo>
                    <a:lnTo>
                      <a:pt x="364" y="6394"/>
                    </a:lnTo>
                    <a:cubicBezTo>
                      <a:pt x="2118" y="4848"/>
                      <a:pt x="2820" y="2214"/>
                      <a:pt x="20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84" name="Google Shape;1484;p17"/>
              <p:cNvGrpSpPr/>
              <p:nvPr/>
            </p:nvGrpSpPr>
            <p:grpSpPr>
              <a:xfrm rot="9489206">
                <a:off x="7850454" y="750468"/>
                <a:ext cx="304725" cy="258890"/>
                <a:chOff x="6942048" y="1806852"/>
                <a:chExt cx="293921" cy="249712"/>
              </a:xfrm>
            </p:grpSpPr>
            <p:sp>
              <p:nvSpPr>
                <p:cNvPr id="1485" name="Google Shape;1485;p17"/>
                <p:cNvSpPr/>
                <p:nvPr/>
              </p:nvSpPr>
              <p:spPr>
                <a:xfrm>
                  <a:off x="7163597" y="1920795"/>
                  <a:ext cx="72372" cy="135769"/>
                </a:xfrm>
                <a:custGeom>
                  <a:rect b="b" l="l" r="r" t="t"/>
                  <a:pathLst>
                    <a:path extrusionOk="0" h="6551" w="3492">
                      <a:moveTo>
                        <a:pt x="1483" y="1"/>
                      </a:moveTo>
                      <a:cubicBezTo>
                        <a:pt x="450" y="625"/>
                        <a:pt x="1" y="1938"/>
                        <a:pt x="89" y="3144"/>
                      </a:cubicBezTo>
                      <a:cubicBezTo>
                        <a:pt x="173" y="4345"/>
                        <a:pt x="694" y="5465"/>
                        <a:pt x="1226" y="6550"/>
                      </a:cubicBezTo>
                      <a:cubicBezTo>
                        <a:pt x="1603" y="5606"/>
                        <a:pt x="2415" y="4893"/>
                        <a:pt x="2876" y="3985"/>
                      </a:cubicBezTo>
                      <a:cubicBezTo>
                        <a:pt x="3492" y="2767"/>
                        <a:pt x="3392" y="1222"/>
                        <a:pt x="2627" y="93"/>
                      </a:cubicBezTo>
                      <a:lnTo>
                        <a:pt x="1483" y="1"/>
                      </a:lnTo>
                      <a:close/>
                    </a:path>
                  </a:pathLst>
                </a:custGeom>
                <a:solidFill>
                  <a:srgbClr val="7C77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6" name="Google Shape;1486;p17"/>
                <p:cNvSpPr/>
                <p:nvPr/>
              </p:nvSpPr>
              <p:spPr>
                <a:xfrm>
                  <a:off x="7062864" y="1806852"/>
                  <a:ext cx="118854" cy="117871"/>
                </a:xfrm>
                <a:custGeom>
                  <a:rect b="b" l="l" r="r" t="t"/>
                  <a:pathLst>
                    <a:path extrusionOk="0" h="5278" w="5322">
                      <a:moveTo>
                        <a:pt x="461" y="0"/>
                      </a:moveTo>
                      <a:cubicBezTo>
                        <a:pt x="293" y="453"/>
                        <a:pt x="125" y="909"/>
                        <a:pt x="84" y="1390"/>
                      </a:cubicBezTo>
                      <a:cubicBezTo>
                        <a:pt x="1" y="2399"/>
                        <a:pt x="517" y="3400"/>
                        <a:pt x="1281" y="4064"/>
                      </a:cubicBezTo>
                      <a:cubicBezTo>
                        <a:pt x="2046" y="4733"/>
                        <a:pt x="3031" y="5093"/>
                        <a:pt x="4032" y="5278"/>
                      </a:cubicBezTo>
                      <a:lnTo>
                        <a:pt x="5149" y="4801"/>
                      </a:lnTo>
                      <a:cubicBezTo>
                        <a:pt x="5321" y="3824"/>
                        <a:pt x="4825" y="2848"/>
                        <a:pt x="4173" y="2103"/>
                      </a:cubicBezTo>
                      <a:cubicBezTo>
                        <a:pt x="3216" y="1013"/>
                        <a:pt x="1886" y="261"/>
                        <a:pt x="461" y="0"/>
                      </a:cubicBezTo>
                      <a:close/>
                    </a:path>
                  </a:pathLst>
                </a:custGeom>
                <a:solidFill>
                  <a:srgbClr val="7C77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7" name="Google Shape;1487;p17"/>
                <p:cNvSpPr/>
                <p:nvPr/>
              </p:nvSpPr>
              <p:spPr>
                <a:xfrm>
                  <a:off x="6942048" y="1912714"/>
                  <a:ext cx="73787" cy="100496"/>
                </a:xfrm>
                <a:custGeom>
                  <a:rect b="b" l="l" r="r" t="t"/>
                  <a:pathLst>
                    <a:path extrusionOk="0" h="4500" w="3304">
                      <a:moveTo>
                        <a:pt x="3068" y="0"/>
                      </a:moveTo>
                      <a:cubicBezTo>
                        <a:pt x="1266" y="684"/>
                        <a:pt x="0" y="2574"/>
                        <a:pt x="52" y="4500"/>
                      </a:cubicBezTo>
                      <a:cubicBezTo>
                        <a:pt x="849" y="3988"/>
                        <a:pt x="1654" y="3463"/>
                        <a:pt x="2270" y="2746"/>
                      </a:cubicBezTo>
                      <a:cubicBezTo>
                        <a:pt x="2887" y="2030"/>
                        <a:pt x="3303" y="1081"/>
                        <a:pt x="3175" y="144"/>
                      </a:cubicBezTo>
                      <a:lnTo>
                        <a:pt x="3068" y="0"/>
                      </a:lnTo>
                      <a:close/>
                    </a:path>
                  </a:pathLst>
                </a:custGeom>
                <a:solidFill>
                  <a:srgbClr val="7C775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88" name="Google Shape;1488;p17"/>
              <p:cNvSpPr/>
              <p:nvPr/>
            </p:nvSpPr>
            <p:spPr>
              <a:xfrm rot="9489296">
                <a:off x="7615506" y="899343"/>
                <a:ext cx="76496" cy="104186"/>
              </a:xfrm>
              <a:custGeom>
                <a:rect b="b" l="l" r="r" t="t"/>
                <a:pathLst>
                  <a:path extrusionOk="0" h="4500" w="3304">
                    <a:moveTo>
                      <a:pt x="3068" y="0"/>
                    </a:moveTo>
                    <a:cubicBezTo>
                      <a:pt x="1266" y="684"/>
                      <a:pt x="0" y="2574"/>
                      <a:pt x="52" y="4500"/>
                    </a:cubicBezTo>
                    <a:cubicBezTo>
                      <a:pt x="849" y="3988"/>
                      <a:pt x="1654" y="3463"/>
                      <a:pt x="2270" y="2746"/>
                    </a:cubicBezTo>
                    <a:cubicBezTo>
                      <a:pt x="2887" y="2030"/>
                      <a:pt x="3303" y="1081"/>
                      <a:pt x="3175" y="144"/>
                    </a:cubicBezTo>
                    <a:lnTo>
                      <a:pt x="3068" y="0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7"/>
              <p:cNvSpPr/>
              <p:nvPr/>
            </p:nvSpPr>
            <p:spPr>
              <a:xfrm rot="8800674">
                <a:off x="8374907" y="454558"/>
                <a:ext cx="75024" cy="140746"/>
              </a:xfrm>
              <a:custGeom>
                <a:rect b="b" l="l" r="r" t="t"/>
                <a:pathLst>
                  <a:path extrusionOk="0" h="6551" w="3492">
                    <a:moveTo>
                      <a:pt x="1483" y="1"/>
                    </a:moveTo>
                    <a:cubicBezTo>
                      <a:pt x="450" y="625"/>
                      <a:pt x="1" y="1938"/>
                      <a:pt x="89" y="3144"/>
                    </a:cubicBezTo>
                    <a:cubicBezTo>
                      <a:pt x="173" y="4345"/>
                      <a:pt x="694" y="5465"/>
                      <a:pt x="1226" y="6550"/>
                    </a:cubicBezTo>
                    <a:cubicBezTo>
                      <a:pt x="1603" y="5606"/>
                      <a:pt x="2415" y="4893"/>
                      <a:pt x="2876" y="3985"/>
                    </a:cubicBezTo>
                    <a:cubicBezTo>
                      <a:pt x="3492" y="2767"/>
                      <a:pt x="3392" y="1222"/>
                      <a:pt x="2627" y="93"/>
                    </a:cubicBezTo>
                    <a:lnTo>
                      <a:pt x="1483" y="1"/>
                    </a:ln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7"/>
              <p:cNvSpPr/>
              <p:nvPr/>
            </p:nvSpPr>
            <p:spPr>
              <a:xfrm rot="9489296">
                <a:off x="8596616" y="304788"/>
                <a:ext cx="123218" cy="122199"/>
              </a:xfrm>
              <a:custGeom>
                <a:rect b="b" l="l" r="r" t="t"/>
                <a:pathLst>
                  <a:path extrusionOk="0" h="5278" w="5322">
                    <a:moveTo>
                      <a:pt x="461" y="0"/>
                    </a:moveTo>
                    <a:cubicBezTo>
                      <a:pt x="293" y="453"/>
                      <a:pt x="125" y="909"/>
                      <a:pt x="84" y="1390"/>
                    </a:cubicBezTo>
                    <a:cubicBezTo>
                      <a:pt x="1" y="2399"/>
                      <a:pt x="517" y="3400"/>
                      <a:pt x="1281" y="4064"/>
                    </a:cubicBezTo>
                    <a:cubicBezTo>
                      <a:pt x="2046" y="4733"/>
                      <a:pt x="3031" y="5093"/>
                      <a:pt x="4032" y="5278"/>
                    </a:cubicBezTo>
                    <a:lnTo>
                      <a:pt x="5149" y="4801"/>
                    </a:lnTo>
                    <a:cubicBezTo>
                      <a:pt x="5321" y="3824"/>
                      <a:pt x="4825" y="2848"/>
                      <a:pt x="4173" y="2103"/>
                    </a:cubicBezTo>
                    <a:cubicBezTo>
                      <a:pt x="3216" y="1013"/>
                      <a:pt x="1886" y="261"/>
                      <a:pt x="461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7"/>
              <p:cNvSpPr/>
              <p:nvPr/>
            </p:nvSpPr>
            <p:spPr>
              <a:xfrm rot="6590266">
                <a:off x="8431163" y="610662"/>
                <a:ext cx="65294" cy="148070"/>
              </a:xfrm>
              <a:custGeom>
                <a:rect b="b" l="l" r="r" t="t"/>
                <a:pathLst>
                  <a:path extrusionOk="0" h="6395" w="2820">
                    <a:moveTo>
                      <a:pt x="2062" y="0"/>
                    </a:moveTo>
                    <a:lnTo>
                      <a:pt x="2062" y="0"/>
                    </a:lnTo>
                    <a:cubicBezTo>
                      <a:pt x="1214" y="640"/>
                      <a:pt x="653" y="1610"/>
                      <a:pt x="353" y="2630"/>
                    </a:cubicBezTo>
                    <a:cubicBezTo>
                      <a:pt x="52" y="3652"/>
                      <a:pt x="0" y="4728"/>
                      <a:pt x="17" y="5794"/>
                    </a:cubicBezTo>
                    <a:cubicBezTo>
                      <a:pt x="20" y="5939"/>
                      <a:pt x="70" y="6138"/>
                      <a:pt x="217" y="6138"/>
                    </a:cubicBezTo>
                    <a:cubicBezTo>
                      <a:pt x="220" y="6138"/>
                      <a:pt x="222" y="6138"/>
                      <a:pt x="225" y="6138"/>
                    </a:cubicBezTo>
                    <a:lnTo>
                      <a:pt x="364" y="6394"/>
                    </a:lnTo>
                    <a:cubicBezTo>
                      <a:pt x="2118" y="4848"/>
                      <a:pt x="2820" y="2214"/>
                      <a:pt x="2062" y="0"/>
                    </a:cubicBezTo>
                    <a:close/>
                  </a:path>
                </a:pathLst>
              </a:custGeom>
              <a:solidFill>
                <a:srgbClr val="7C7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92" name="Google Shape;149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FAEA"/>
        </a:solidFill>
      </p:bgPr>
    </p:bg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55" name="Google Shape;1855;p26"/>
          <p:cNvSpPr txBox="1"/>
          <p:nvPr/>
        </p:nvSpPr>
        <p:spPr>
          <a:xfrm>
            <a:off x="3549150" y="0"/>
            <a:ext cx="55950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E28061"/>
                </a:solidFill>
                <a:latin typeface="Neucha"/>
                <a:ea typeface="Neucha"/>
                <a:cs typeface="Neucha"/>
                <a:sym typeface="Neucha"/>
              </a:rPr>
              <a:t>Backlog da sprint</a:t>
            </a:r>
            <a:endParaRPr/>
          </a:p>
        </p:txBody>
      </p:sp>
      <p:pic>
        <p:nvPicPr>
          <p:cNvPr id="1856" name="Google Shape;18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38" y="824650"/>
            <a:ext cx="8254925" cy="423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FAEA"/>
        </a:solidFill>
      </p:bgPr>
    </p:bg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62" name="Google Shape;1862;p27"/>
          <p:cNvSpPr txBox="1"/>
          <p:nvPr/>
        </p:nvSpPr>
        <p:spPr>
          <a:xfrm>
            <a:off x="3549150" y="0"/>
            <a:ext cx="55950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E28061"/>
                </a:solidFill>
                <a:latin typeface="Neucha"/>
                <a:ea typeface="Neucha"/>
                <a:cs typeface="Neucha"/>
                <a:sym typeface="Neucha"/>
              </a:rPr>
              <a:t>Planilha de riscos</a:t>
            </a:r>
            <a:endParaRPr/>
          </a:p>
        </p:txBody>
      </p:sp>
      <p:pic>
        <p:nvPicPr>
          <p:cNvPr id="1863" name="Google Shape;18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8700"/>
            <a:ext cx="8839199" cy="2786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FAEA"/>
        </a:solidFill>
      </p:bgPr>
    </p:bg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69" name="Google Shape;1869;p28"/>
          <p:cNvSpPr txBox="1"/>
          <p:nvPr/>
        </p:nvSpPr>
        <p:spPr>
          <a:xfrm>
            <a:off x="3549150" y="0"/>
            <a:ext cx="55950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E28061"/>
                </a:solidFill>
                <a:latin typeface="Neucha"/>
                <a:ea typeface="Neucha"/>
                <a:cs typeface="Neucha"/>
                <a:sym typeface="Neucha"/>
              </a:rPr>
              <a:t>Dados das plantas</a:t>
            </a:r>
            <a:endParaRPr/>
          </a:p>
        </p:txBody>
      </p:sp>
      <p:pic>
        <p:nvPicPr>
          <p:cNvPr id="1870" name="Google Shape;1870;p28"/>
          <p:cNvPicPr preferRelativeResize="0"/>
          <p:nvPr/>
        </p:nvPicPr>
        <p:blipFill rotWithShape="1">
          <a:blip r:embed="rId3">
            <a:alphaModFix/>
          </a:blip>
          <a:srcRect b="15447" l="0" r="0" t="0"/>
          <a:stretch/>
        </p:blipFill>
        <p:spPr>
          <a:xfrm>
            <a:off x="982113" y="1012200"/>
            <a:ext cx="6486525" cy="19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1" name="Google Shape;1871;p28"/>
          <p:cNvSpPr txBox="1"/>
          <p:nvPr>
            <p:ph idx="4294967295" type="ctrTitle"/>
          </p:nvPr>
        </p:nvSpPr>
        <p:spPr>
          <a:xfrm rot="-5400000">
            <a:off x="-227775" y="1710250"/>
            <a:ext cx="18750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Tomate</a:t>
            </a:r>
            <a:endParaRPr/>
          </a:p>
        </p:txBody>
      </p:sp>
      <p:pic>
        <p:nvPicPr>
          <p:cNvPr id="1872" name="Google Shape;18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425" y="3119375"/>
            <a:ext cx="6407288" cy="18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3" name="Google Shape;1873;p28"/>
          <p:cNvSpPr txBox="1"/>
          <p:nvPr>
            <p:ph idx="4294967295" type="ctrTitle"/>
          </p:nvPr>
        </p:nvSpPr>
        <p:spPr>
          <a:xfrm rot="5400000">
            <a:off x="7594625" y="3776676"/>
            <a:ext cx="1740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Salsinha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FAEA"/>
        </a:solidFill>
      </p:bgPr>
    </p:bg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79" name="Google Shape;1879;p29"/>
          <p:cNvSpPr txBox="1"/>
          <p:nvPr/>
        </p:nvSpPr>
        <p:spPr>
          <a:xfrm>
            <a:off x="3549150" y="0"/>
            <a:ext cx="55950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E28061"/>
                </a:solidFill>
                <a:latin typeface="Neucha"/>
                <a:ea typeface="Neucha"/>
                <a:cs typeface="Neucha"/>
                <a:sym typeface="Neucha"/>
              </a:rPr>
              <a:t>Dados das plantas</a:t>
            </a:r>
            <a:endParaRPr/>
          </a:p>
        </p:txBody>
      </p:sp>
      <p:sp>
        <p:nvSpPr>
          <p:cNvPr id="1880" name="Google Shape;1880;p29"/>
          <p:cNvSpPr txBox="1"/>
          <p:nvPr>
            <p:ph idx="4294967295" type="ctrTitle"/>
          </p:nvPr>
        </p:nvSpPr>
        <p:spPr>
          <a:xfrm rot="5398768">
            <a:off x="7897801" y="3710159"/>
            <a:ext cx="16737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Pimenta</a:t>
            </a:r>
            <a:endParaRPr/>
          </a:p>
        </p:txBody>
      </p:sp>
      <p:sp>
        <p:nvSpPr>
          <p:cNvPr id="1881" name="Google Shape;1881;p29"/>
          <p:cNvSpPr txBox="1"/>
          <p:nvPr>
            <p:ph idx="4294967295" type="ctrTitle"/>
          </p:nvPr>
        </p:nvSpPr>
        <p:spPr>
          <a:xfrm rot="-5400000">
            <a:off x="-97375" y="1775942"/>
            <a:ext cx="1555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Orquídea</a:t>
            </a:r>
            <a:endParaRPr/>
          </a:p>
        </p:txBody>
      </p:sp>
      <p:pic>
        <p:nvPicPr>
          <p:cNvPr id="1882" name="Google Shape;18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475" y="3108351"/>
            <a:ext cx="5974475" cy="17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3" name="Google Shape;18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625" y="890114"/>
            <a:ext cx="64674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FAEA"/>
        </a:solidFill>
      </p:bgPr>
    </p:bg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89" name="Google Shape;1889;p30"/>
          <p:cNvSpPr txBox="1"/>
          <p:nvPr/>
        </p:nvSpPr>
        <p:spPr>
          <a:xfrm>
            <a:off x="3549150" y="0"/>
            <a:ext cx="55950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E28061"/>
                </a:solidFill>
                <a:latin typeface="Neucha"/>
                <a:ea typeface="Neucha"/>
                <a:cs typeface="Neucha"/>
                <a:sym typeface="Neucha"/>
              </a:rPr>
              <a:t>Alertas de cuidado</a:t>
            </a:r>
            <a:endParaRPr/>
          </a:p>
        </p:txBody>
      </p:sp>
      <p:pic>
        <p:nvPicPr>
          <p:cNvPr id="1890" name="Google Shape;18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13" y="921075"/>
            <a:ext cx="3693074" cy="190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886" y="921073"/>
            <a:ext cx="3543390" cy="19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2" name="Google Shape;189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713" y="3033788"/>
            <a:ext cx="3693075" cy="171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3" name="Google Shape;189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4288" y="2987600"/>
            <a:ext cx="3543401" cy="17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31"/>
          <p:cNvSpPr txBox="1"/>
          <p:nvPr>
            <p:ph idx="4294967295" type="ctrTitle"/>
          </p:nvPr>
        </p:nvSpPr>
        <p:spPr>
          <a:xfrm rot="-5400000">
            <a:off x="6667325" y="2156451"/>
            <a:ext cx="3788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Modelagem conceitual</a:t>
            </a:r>
            <a:endParaRPr/>
          </a:p>
        </p:txBody>
      </p:sp>
      <p:sp>
        <p:nvSpPr>
          <p:cNvPr id="1899" name="Google Shape;189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00" name="Google Shape;19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00" y="83850"/>
            <a:ext cx="6564600" cy="49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32"/>
          <p:cNvSpPr/>
          <p:nvPr/>
        </p:nvSpPr>
        <p:spPr>
          <a:xfrm flipH="1">
            <a:off x="1905212" y="4488400"/>
            <a:ext cx="3479400" cy="525300"/>
          </a:xfrm>
          <a:prstGeom prst="ellipse">
            <a:avLst/>
          </a:prstGeom>
          <a:solidFill>
            <a:srgbClr val="4C4D44">
              <a:alpha val="569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32"/>
          <p:cNvSpPr txBox="1"/>
          <p:nvPr>
            <p:ph idx="1" type="subTitle"/>
          </p:nvPr>
        </p:nvSpPr>
        <p:spPr>
          <a:xfrm>
            <a:off x="5292975" y="941500"/>
            <a:ext cx="3126300" cy="29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- Arduino Uno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- Sensor LM35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- C++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- HTML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- CSS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- JavaScript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- Node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- SQL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-Git</a:t>
            </a:r>
            <a:endParaRPr/>
          </a:p>
        </p:txBody>
      </p:sp>
      <p:sp>
        <p:nvSpPr>
          <p:cNvPr id="1907" name="Google Shape;1907;p32"/>
          <p:cNvSpPr txBox="1"/>
          <p:nvPr>
            <p:ph idx="2" type="subTitle"/>
          </p:nvPr>
        </p:nvSpPr>
        <p:spPr>
          <a:xfrm>
            <a:off x="812554" y="941500"/>
            <a:ext cx="31263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Trello -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Figma -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Visual Studio Code -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Azure -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BrModelo -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Github -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32"/>
          <p:cNvSpPr txBox="1"/>
          <p:nvPr>
            <p:ph idx="3" type="ctrTitle"/>
          </p:nvPr>
        </p:nvSpPr>
        <p:spPr>
          <a:xfrm>
            <a:off x="5292975" y="-996225"/>
            <a:ext cx="3533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Tecnologias</a:t>
            </a:r>
            <a:endParaRPr/>
          </a:p>
        </p:txBody>
      </p:sp>
      <p:sp>
        <p:nvSpPr>
          <p:cNvPr id="1909" name="Google Shape;1909;p32"/>
          <p:cNvSpPr txBox="1"/>
          <p:nvPr>
            <p:ph type="ctrTitle"/>
          </p:nvPr>
        </p:nvSpPr>
        <p:spPr>
          <a:xfrm>
            <a:off x="405725" y="-996225"/>
            <a:ext cx="3533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Ferramentas</a:t>
            </a:r>
            <a:endParaRPr/>
          </a:p>
        </p:txBody>
      </p:sp>
      <p:grpSp>
        <p:nvGrpSpPr>
          <p:cNvPr id="1910" name="Google Shape;1910;p32"/>
          <p:cNvGrpSpPr/>
          <p:nvPr/>
        </p:nvGrpSpPr>
        <p:grpSpPr>
          <a:xfrm flipH="1">
            <a:off x="2136800" y="762099"/>
            <a:ext cx="3016234" cy="4110875"/>
            <a:chOff x="4222766" y="762099"/>
            <a:chExt cx="3016234" cy="4110875"/>
          </a:xfrm>
        </p:grpSpPr>
        <p:grpSp>
          <p:nvGrpSpPr>
            <p:cNvPr id="1911" name="Google Shape;1911;p32"/>
            <p:cNvGrpSpPr/>
            <p:nvPr/>
          </p:nvGrpSpPr>
          <p:grpSpPr>
            <a:xfrm>
              <a:off x="4222766" y="762099"/>
              <a:ext cx="786258" cy="3985706"/>
              <a:chOff x="-2230059" y="712299"/>
              <a:chExt cx="786258" cy="3985706"/>
            </a:xfrm>
          </p:grpSpPr>
          <p:sp>
            <p:nvSpPr>
              <p:cNvPr id="1912" name="Google Shape;1912;p32"/>
              <p:cNvSpPr/>
              <p:nvPr/>
            </p:nvSpPr>
            <p:spPr>
              <a:xfrm>
                <a:off x="-1832340" y="1071376"/>
                <a:ext cx="136763" cy="3626628"/>
              </a:xfrm>
              <a:custGeom>
                <a:rect b="b" l="l" r="r" t="t"/>
                <a:pathLst>
                  <a:path extrusionOk="0" h="46537" w="1755">
                    <a:moveTo>
                      <a:pt x="538" y="0"/>
                    </a:moveTo>
                    <a:cubicBezTo>
                      <a:pt x="461" y="0"/>
                      <a:pt x="385" y="50"/>
                      <a:pt x="386" y="150"/>
                    </a:cubicBezTo>
                    <a:cubicBezTo>
                      <a:pt x="507" y="6331"/>
                      <a:pt x="396" y="12516"/>
                      <a:pt x="424" y="18693"/>
                    </a:cubicBezTo>
                    <a:cubicBezTo>
                      <a:pt x="437" y="21782"/>
                      <a:pt x="829" y="24795"/>
                      <a:pt x="1067" y="27864"/>
                    </a:cubicBezTo>
                    <a:cubicBezTo>
                      <a:pt x="1294" y="30790"/>
                      <a:pt x="1015" y="33700"/>
                      <a:pt x="782" y="36614"/>
                    </a:cubicBezTo>
                    <a:cubicBezTo>
                      <a:pt x="520" y="39896"/>
                      <a:pt x="372" y="43208"/>
                      <a:pt x="1191" y="46427"/>
                    </a:cubicBezTo>
                    <a:cubicBezTo>
                      <a:pt x="1210" y="46504"/>
                      <a:pt x="1268" y="46537"/>
                      <a:pt x="1328" y="46537"/>
                    </a:cubicBezTo>
                    <a:cubicBezTo>
                      <a:pt x="1420" y="46537"/>
                      <a:pt x="1515" y="46461"/>
                      <a:pt x="1487" y="46345"/>
                    </a:cubicBezTo>
                    <a:cubicBezTo>
                      <a:pt x="1" y="40494"/>
                      <a:pt x="1755" y="34513"/>
                      <a:pt x="1425" y="28593"/>
                    </a:cubicBezTo>
                    <a:cubicBezTo>
                      <a:pt x="1260" y="25638"/>
                      <a:pt x="785" y="22721"/>
                      <a:pt x="744" y="19753"/>
                    </a:cubicBezTo>
                    <a:cubicBezTo>
                      <a:pt x="696" y="16671"/>
                      <a:pt x="730" y="13586"/>
                      <a:pt x="726" y="10503"/>
                    </a:cubicBezTo>
                    <a:cubicBezTo>
                      <a:pt x="726" y="7053"/>
                      <a:pt x="761" y="3600"/>
                      <a:pt x="696" y="150"/>
                    </a:cubicBezTo>
                    <a:cubicBezTo>
                      <a:pt x="694" y="50"/>
                      <a:pt x="616" y="0"/>
                      <a:pt x="538" y="0"/>
                    </a:cubicBez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32"/>
              <p:cNvSpPr/>
              <p:nvPr/>
            </p:nvSpPr>
            <p:spPr>
              <a:xfrm>
                <a:off x="-2059174" y="981529"/>
                <a:ext cx="272902" cy="333229"/>
              </a:xfrm>
              <a:custGeom>
                <a:rect b="b" l="l" r="r" t="t"/>
                <a:pathLst>
                  <a:path extrusionOk="0" h="4276" w="3502">
                    <a:moveTo>
                      <a:pt x="223" y="0"/>
                    </a:moveTo>
                    <a:cubicBezTo>
                      <a:pt x="88" y="0"/>
                      <a:pt x="1" y="205"/>
                      <a:pt x="143" y="292"/>
                    </a:cubicBezTo>
                    <a:cubicBezTo>
                      <a:pt x="1584" y="1169"/>
                      <a:pt x="2272" y="2840"/>
                      <a:pt x="3159" y="4202"/>
                    </a:cubicBezTo>
                    <a:cubicBezTo>
                      <a:pt x="3193" y="4254"/>
                      <a:pt x="3241" y="4275"/>
                      <a:pt x="3288" y="4275"/>
                    </a:cubicBezTo>
                    <a:cubicBezTo>
                      <a:pt x="3396" y="4275"/>
                      <a:pt x="3502" y="4165"/>
                      <a:pt x="3428" y="4048"/>
                    </a:cubicBezTo>
                    <a:cubicBezTo>
                      <a:pt x="2506" y="2634"/>
                      <a:pt x="1794" y="935"/>
                      <a:pt x="301" y="24"/>
                    </a:cubicBezTo>
                    <a:cubicBezTo>
                      <a:pt x="274" y="8"/>
                      <a:pt x="248" y="0"/>
                      <a:pt x="223" y="0"/>
                    </a:cubicBez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32"/>
              <p:cNvSpPr/>
              <p:nvPr/>
            </p:nvSpPr>
            <p:spPr>
              <a:xfrm>
                <a:off x="-1808573" y="888954"/>
                <a:ext cx="208534" cy="431343"/>
              </a:xfrm>
              <a:custGeom>
                <a:rect b="b" l="l" r="r" t="t"/>
                <a:pathLst>
                  <a:path extrusionOk="0" h="5535" w="2676">
                    <a:moveTo>
                      <a:pt x="2462" y="0"/>
                    </a:moveTo>
                    <a:cubicBezTo>
                      <a:pt x="2414" y="0"/>
                      <a:pt x="2367" y="22"/>
                      <a:pt x="2334" y="73"/>
                    </a:cubicBezTo>
                    <a:cubicBezTo>
                      <a:pt x="1271" y="1696"/>
                      <a:pt x="501" y="3461"/>
                      <a:pt x="29" y="5343"/>
                    </a:cubicBezTo>
                    <a:cubicBezTo>
                      <a:pt x="0" y="5459"/>
                      <a:pt x="96" y="5535"/>
                      <a:pt x="188" y="5535"/>
                    </a:cubicBezTo>
                    <a:cubicBezTo>
                      <a:pt x="248" y="5535"/>
                      <a:pt x="306" y="5502"/>
                      <a:pt x="326" y="5425"/>
                    </a:cubicBezTo>
                    <a:cubicBezTo>
                      <a:pt x="793" y="3568"/>
                      <a:pt x="1553" y="1831"/>
                      <a:pt x="2599" y="228"/>
                    </a:cubicBezTo>
                    <a:cubicBezTo>
                      <a:pt x="2675" y="111"/>
                      <a:pt x="2569" y="0"/>
                      <a:pt x="2462" y="0"/>
                    </a:cubicBez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32"/>
              <p:cNvSpPr/>
              <p:nvPr/>
            </p:nvSpPr>
            <p:spPr>
              <a:xfrm>
                <a:off x="-2179409" y="805341"/>
                <a:ext cx="270486" cy="296524"/>
              </a:xfrm>
              <a:custGeom>
                <a:rect b="b" l="l" r="r" t="t"/>
                <a:pathLst>
                  <a:path extrusionOk="0" h="3805" w="3471">
                    <a:moveTo>
                      <a:pt x="0" y="0"/>
                    </a:moveTo>
                    <a:lnTo>
                      <a:pt x="0" y="0"/>
                    </a:lnTo>
                    <a:cubicBezTo>
                      <a:pt x="90" y="905"/>
                      <a:pt x="186" y="1841"/>
                      <a:pt x="647" y="2622"/>
                    </a:cubicBezTo>
                    <a:cubicBezTo>
                      <a:pt x="1037" y="3284"/>
                      <a:pt x="1763" y="3805"/>
                      <a:pt x="2506" y="3805"/>
                    </a:cubicBezTo>
                    <a:cubicBezTo>
                      <a:pt x="2642" y="3805"/>
                      <a:pt x="2778" y="3787"/>
                      <a:pt x="2913" y="3750"/>
                    </a:cubicBezTo>
                    <a:lnTo>
                      <a:pt x="2883" y="3667"/>
                    </a:lnTo>
                    <a:cubicBezTo>
                      <a:pt x="3351" y="3509"/>
                      <a:pt x="3471" y="2883"/>
                      <a:pt x="3340" y="2409"/>
                    </a:cubicBezTo>
                    <a:cubicBezTo>
                      <a:pt x="3151" y="1713"/>
                      <a:pt x="2618" y="1156"/>
                      <a:pt x="2002" y="785"/>
                    </a:cubicBezTo>
                    <a:cubicBezTo>
                      <a:pt x="1386" y="413"/>
                      <a:pt x="689" y="204"/>
                      <a:pt x="0" y="0"/>
                    </a:cubicBez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2"/>
              <p:cNvSpPr/>
              <p:nvPr/>
            </p:nvSpPr>
            <p:spPr>
              <a:xfrm>
                <a:off x="-1691922" y="712299"/>
                <a:ext cx="248121" cy="274859"/>
              </a:xfrm>
              <a:custGeom>
                <a:rect b="b" l="l" r="r" t="t"/>
                <a:pathLst>
                  <a:path extrusionOk="0" h="3527" w="3184">
                    <a:moveTo>
                      <a:pt x="3087" y="1"/>
                    </a:moveTo>
                    <a:lnTo>
                      <a:pt x="3087" y="1"/>
                    </a:lnTo>
                    <a:cubicBezTo>
                      <a:pt x="2312" y="318"/>
                      <a:pt x="1515" y="648"/>
                      <a:pt x="926" y="1239"/>
                    </a:cubicBezTo>
                    <a:cubicBezTo>
                      <a:pt x="335" y="1831"/>
                      <a:pt x="1" y="2763"/>
                      <a:pt x="345" y="3527"/>
                    </a:cubicBezTo>
                    <a:lnTo>
                      <a:pt x="348" y="3272"/>
                    </a:lnTo>
                    <a:cubicBezTo>
                      <a:pt x="523" y="3334"/>
                      <a:pt x="704" y="3363"/>
                      <a:pt x="885" y="3363"/>
                    </a:cubicBezTo>
                    <a:cubicBezTo>
                      <a:pt x="1538" y="3363"/>
                      <a:pt x="2196" y="2990"/>
                      <a:pt x="2581" y="2447"/>
                    </a:cubicBezTo>
                    <a:cubicBezTo>
                      <a:pt x="3073" y="1752"/>
                      <a:pt x="3183" y="847"/>
                      <a:pt x="3087" y="1"/>
                    </a:cubicBez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2"/>
              <p:cNvSpPr/>
              <p:nvPr/>
            </p:nvSpPr>
            <p:spPr>
              <a:xfrm>
                <a:off x="-2060031" y="1931120"/>
                <a:ext cx="286228" cy="322474"/>
              </a:xfrm>
              <a:custGeom>
                <a:rect b="b" l="l" r="r" t="t"/>
                <a:pathLst>
                  <a:path extrusionOk="0" h="4138" w="3673">
                    <a:moveTo>
                      <a:pt x="229" y="0"/>
                    </a:moveTo>
                    <a:cubicBezTo>
                      <a:pt x="91" y="0"/>
                      <a:pt x="1" y="207"/>
                      <a:pt x="151" y="289"/>
                    </a:cubicBezTo>
                    <a:cubicBezTo>
                      <a:pt x="1626" y="1108"/>
                      <a:pt x="2383" y="2745"/>
                      <a:pt x="3326" y="4069"/>
                    </a:cubicBezTo>
                    <a:cubicBezTo>
                      <a:pt x="3359" y="4118"/>
                      <a:pt x="3407" y="4138"/>
                      <a:pt x="3455" y="4138"/>
                    </a:cubicBezTo>
                    <a:cubicBezTo>
                      <a:pt x="3565" y="4138"/>
                      <a:pt x="3673" y="4028"/>
                      <a:pt x="3594" y="3915"/>
                    </a:cubicBezTo>
                    <a:cubicBezTo>
                      <a:pt x="2616" y="2545"/>
                      <a:pt x="1832" y="870"/>
                      <a:pt x="305" y="21"/>
                    </a:cubicBezTo>
                    <a:cubicBezTo>
                      <a:pt x="279" y="6"/>
                      <a:pt x="253" y="0"/>
                      <a:pt x="229" y="0"/>
                    </a:cubicBez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32"/>
              <p:cNvSpPr/>
              <p:nvPr/>
            </p:nvSpPr>
            <p:spPr>
              <a:xfrm>
                <a:off x="-1795950" y="2012785"/>
                <a:ext cx="190767" cy="438668"/>
              </a:xfrm>
              <a:custGeom>
                <a:rect b="b" l="l" r="r" t="t"/>
                <a:pathLst>
                  <a:path extrusionOk="0" h="5629" w="2448">
                    <a:moveTo>
                      <a:pt x="2235" y="1"/>
                    </a:moveTo>
                    <a:cubicBezTo>
                      <a:pt x="2188" y="1"/>
                      <a:pt x="2142" y="22"/>
                      <a:pt x="2110" y="73"/>
                    </a:cubicBezTo>
                    <a:cubicBezTo>
                      <a:pt x="1119" y="1742"/>
                      <a:pt x="421" y="3534"/>
                      <a:pt x="26" y="5436"/>
                    </a:cubicBezTo>
                    <a:cubicBezTo>
                      <a:pt x="1" y="5552"/>
                      <a:pt x="99" y="5628"/>
                      <a:pt x="190" y="5628"/>
                    </a:cubicBezTo>
                    <a:cubicBezTo>
                      <a:pt x="250" y="5628"/>
                      <a:pt x="306" y="5595"/>
                      <a:pt x="321" y="5518"/>
                    </a:cubicBezTo>
                    <a:cubicBezTo>
                      <a:pt x="710" y="3644"/>
                      <a:pt x="1398" y="1873"/>
                      <a:pt x="2378" y="228"/>
                    </a:cubicBezTo>
                    <a:cubicBezTo>
                      <a:pt x="2448" y="111"/>
                      <a:pt x="2341" y="1"/>
                      <a:pt x="2235" y="1"/>
                    </a:cubicBez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32"/>
              <p:cNvSpPr/>
              <p:nvPr/>
            </p:nvSpPr>
            <p:spPr>
              <a:xfrm>
                <a:off x="-2187513" y="1760621"/>
                <a:ext cx="279448" cy="288263"/>
              </a:xfrm>
              <a:custGeom>
                <a:rect b="b" l="l" r="r" t="t"/>
                <a:pathLst>
                  <a:path extrusionOk="0" h="3699" w="3586">
                    <a:moveTo>
                      <a:pt x="1" y="0"/>
                    </a:moveTo>
                    <a:lnTo>
                      <a:pt x="1" y="0"/>
                    </a:lnTo>
                    <a:cubicBezTo>
                      <a:pt x="125" y="899"/>
                      <a:pt x="263" y="1831"/>
                      <a:pt x="755" y="2594"/>
                    </a:cubicBezTo>
                    <a:cubicBezTo>
                      <a:pt x="1158" y="3221"/>
                      <a:pt x="1874" y="3699"/>
                      <a:pt x="2595" y="3699"/>
                    </a:cubicBezTo>
                    <a:cubicBezTo>
                      <a:pt x="2753" y="3699"/>
                      <a:pt x="2911" y="3676"/>
                      <a:pt x="3066" y="3626"/>
                    </a:cubicBezTo>
                    <a:lnTo>
                      <a:pt x="3031" y="3544"/>
                    </a:lnTo>
                    <a:cubicBezTo>
                      <a:pt x="3492" y="3364"/>
                      <a:pt x="3585" y="2735"/>
                      <a:pt x="3438" y="2267"/>
                    </a:cubicBezTo>
                    <a:cubicBezTo>
                      <a:pt x="3217" y="1583"/>
                      <a:pt x="2663" y="1046"/>
                      <a:pt x="2031" y="699"/>
                    </a:cubicBezTo>
                    <a:cubicBezTo>
                      <a:pt x="1401" y="355"/>
                      <a:pt x="696" y="176"/>
                      <a:pt x="1" y="0"/>
                    </a:cubicBez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32"/>
              <p:cNvSpPr/>
              <p:nvPr/>
            </p:nvSpPr>
            <p:spPr>
              <a:xfrm>
                <a:off x="-1695351" y="1829740"/>
                <a:ext cx="241575" cy="283431"/>
              </a:xfrm>
              <a:custGeom>
                <a:rect b="b" l="l" r="r" t="t"/>
                <a:pathLst>
                  <a:path extrusionOk="0" h="3637" w="3100">
                    <a:moveTo>
                      <a:pt x="2969" y="1"/>
                    </a:moveTo>
                    <a:lnTo>
                      <a:pt x="2969" y="1"/>
                    </a:lnTo>
                    <a:cubicBezTo>
                      <a:pt x="2208" y="348"/>
                      <a:pt x="1424" y="709"/>
                      <a:pt x="860" y="1328"/>
                    </a:cubicBezTo>
                    <a:cubicBezTo>
                      <a:pt x="297" y="1944"/>
                      <a:pt x="0" y="2887"/>
                      <a:pt x="375" y="3636"/>
                    </a:cubicBezTo>
                    <a:lnTo>
                      <a:pt x="368" y="3382"/>
                    </a:lnTo>
                    <a:lnTo>
                      <a:pt x="368" y="3382"/>
                    </a:lnTo>
                    <a:cubicBezTo>
                      <a:pt x="522" y="3430"/>
                      <a:pt x="680" y="3452"/>
                      <a:pt x="837" y="3452"/>
                    </a:cubicBezTo>
                    <a:cubicBezTo>
                      <a:pt x="1512" y="3452"/>
                      <a:pt x="2187" y="3044"/>
                      <a:pt x="2563" y="2468"/>
                    </a:cubicBezTo>
                    <a:cubicBezTo>
                      <a:pt x="3027" y="1752"/>
                      <a:pt x="3099" y="844"/>
                      <a:pt x="2969" y="1"/>
                    </a:cubicBez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32"/>
              <p:cNvSpPr/>
              <p:nvPr/>
            </p:nvSpPr>
            <p:spPr>
              <a:xfrm>
                <a:off x="-1765716" y="2629014"/>
                <a:ext cx="192637" cy="379909"/>
              </a:xfrm>
              <a:custGeom>
                <a:rect b="b" l="l" r="r" t="t"/>
                <a:pathLst>
                  <a:path extrusionOk="0" h="4875" w="2472">
                    <a:moveTo>
                      <a:pt x="2247" y="0"/>
                    </a:moveTo>
                    <a:cubicBezTo>
                      <a:pt x="2213" y="0"/>
                      <a:pt x="2177" y="14"/>
                      <a:pt x="2145" y="46"/>
                    </a:cubicBezTo>
                    <a:cubicBezTo>
                      <a:pt x="903" y="1277"/>
                      <a:pt x="604" y="3103"/>
                      <a:pt x="40" y="4689"/>
                    </a:cubicBezTo>
                    <a:cubicBezTo>
                      <a:pt x="0" y="4801"/>
                      <a:pt x="92" y="4874"/>
                      <a:pt x="186" y="4874"/>
                    </a:cubicBezTo>
                    <a:cubicBezTo>
                      <a:pt x="248" y="4874"/>
                      <a:pt x="310" y="4842"/>
                      <a:pt x="336" y="4768"/>
                    </a:cubicBezTo>
                    <a:cubicBezTo>
                      <a:pt x="883" y="3238"/>
                      <a:pt x="1162" y="1452"/>
                      <a:pt x="2362" y="266"/>
                    </a:cubicBezTo>
                    <a:cubicBezTo>
                      <a:pt x="2471" y="157"/>
                      <a:pt x="2366" y="0"/>
                      <a:pt x="2247" y="0"/>
                    </a:cubicBez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32"/>
              <p:cNvSpPr/>
              <p:nvPr/>
            </p:nvSpPr>
            <p:spPr>
              <a:xfrm>
                <a:off x="-2042810" y="2637430"/>
                <a:ext cx="300800" cy="379129"/>
              </a:xfrm>
              <a:custGeom>
                <a:rect b="b" l="l" r="r" t="t"/>
                <a:pathLst>
                  <a:path extrusionOk="0" h="4865" w="3860">
                    <a:moveTo>
                      <a:pt x="225" y="0"/>
                    </a:moveTo>
                    <a:cubicBezTo>
                      <a:pt x="105" y="0"/>
                      <a:pt x="0" y="154"/>
                      <a:pt x="112" y="261"/>
                    </a:cubicBezTo>
                    <a:cubicBezTo>
                      <a:pt x="1501" y="1575"/>
                      <a:pt x="2646" y="3092"/>
                      <a:pt x="3527" y="4787"/>
                    </a:cubicBezTo>
                    <a:cubicBezTo>
                      <a:pt x="3556" y="4842"/>
                      <a:pt x="3602" y="4865"/>
                      <a:pt x="3649" y="4865"/>
                    </a:cubicBezTo>
                    <a:cubicBezTo>
                      <a:pt x="3752" y="4865"/>
                      <a:pt x="3860" y="4754"/>
                      <a:pt x="3795" y="4633"/>
                    </a:cubicBezTo>
                    <a:cubicBezTo>
                      <a:pt x="2898" y="2913"/>
                      <a:pt x="1738" y="1376"/>
                      <a:pt x="328" y="44"/>
                    </a:cubicBezTo>
                    <a:cubicBezTo>
                      <a:pt x="296" y="13"/>
                      <a:pt x="260" y="0"/>
                      <a:pt x="225" y="0"/>
                    </a:cubicBez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32"/>
              <p:cNvSpPr/>
              <p:nvPr/>
            </p:nvSpPr>
            <p:spPr>
              <a:xfrm>
                <a:off x="-1710858" y="2425864"/>
                <a:ext cx="230042" cy="337047"/>
              </a:xfrm>
              <a:custGeom>
                <a:rect b="b" l="l" r="r" t="t"/>
                <a:pathLst>
                  <a:path extrusionOk="0" h="4325" w="2952">
                    <a:moveTo>
                      <a:pt x="2704" y="1"/>
                    </a:moveTo>
                    <a:cubicBezTo>
                      <a:pt x="2081" y="358"/>
                      <a:pt x="1452" y="723"/>
                      <a:pt x="939" y="1229"/>
                    </a:cubicBezTo>
                    <a:cubicBezTo>
                      <a:pt x="426" y="1731"/>
                      <a:pt x="37" y="2398"/>
                      <a:pt x="13" y="3117"/>
                    </a:cubicBezTo>
                    <a:cubicBezTo>
                      <a:pt x="0" y="3609"/>
                      <a:pt x="261" y="4191"/>
                      <a:pt x="750" y="4235"/>
                    </a:cubicBezTo>
                    <a:lnTo>
                      <a:pt x="739" y="4324"/>
                    </a:lnTo>
                    <a:cubicBezTo>
                      <a:pt x="755" y="4325"/>
                      <a:pt x="771" y="4325"/>
                      <a:pt x="786" y="4325"/>
                    </a:cubicBezTo>
                    <a:cubicBezTo>
                      <a:pt x="1674" y="4325"/>
                      <a:pt x="2423" y="3553"/>
                      <a:pt x="2683" y="2701"/>
                    </a:cubicBezTo>
                    <a:cubicBezTo>
                      <a:pt x="2951" y="1830"/>
                      <a:pt x="2828" y="898"/>
                      <a:pt x="2704" y="1"/>
                    </a:cubicBez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32"/>
              <p:cNvSpPr/>
              <p:nvPr/>
            </p:nvSpPr>
            <p:spPr>
              <a:xfrm>
                <a:off x="-2230059" y="2504724"/>
                <a:ext cx="283890" cy="218750"/>
              </a:xfrm>
              <a:custGeom>
                <a:rect b="b" l="l" r="r" t="t"/>
                <a:pathLst>
                  <a:path extrusionOk="0" h="2807" w="3643">
                    <a:moveTo>
                      <a:pt x="0" y="0"/>
                    </a:moveTo>
                    <a:cubicBezTo>
                      <a:pt x="104" y="846"/>
                      <a:pt x="423" y="1699"/>
                      <a:pt x="1063" y="2260"/>
                    </a:cubicBezTo>
                    <a:cubicBezTo>
                      <a:pt x="1454" y="2602"/>
                      <a:pt x="1983" y="2806"/>
                      <a:pt x="2498" y="2806"/>
                    </a:cubicBezTo>
                    <a:cubicBezTo>
                      <a:pt x="2826" y="2806"/>
                      <a:pt x="3148" y="2724"/>
                      <a:pt x="3426" y="2542"/>
                    </a:cubicBezTo>
                    <a:lnTo>
                      <a:pt x="3488" y="2790"/>
                    </a:lnTo>
                    <a:cubicBezTo>
                      <a:pt x="3643" y="1967"/>
                      <a:pt x="3103" y="1142"/>
                      <a:pt x="2391" y="702"/>
                    </a:cubicBezTo>
                    <a:cubicBezTo>
                      <a:pt x="1679" y="261"/>
                      <a:pt x="829" y="127"/>
                      <a:pt x="0" y="0"/>
                    </a:cubicBez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32"/>
              <p:cNvSpPr/>
              <p:nvPr/>
            </p:nvSpPr>
            <p:spPr>
              <a:xfrm>
                <a:off x="-1879249" y="814458"/>
                <a:ext cx="134659" cy="365959"/>
              </a:xfrm>
              <a:custGeom>
                <a:rect b="b" l="l" r="r" t="t"/>
                <a:pathLst>
                  <a:path extrusionOk="0" h="4696" w="1728">
                    <a:moveTo>
                      <a:pt x="679" y="1"/>
                    </a:moveTo>
                    <a:cubicBezTo>
                      <a:pt x="362" y="798"/>
                      <a:pt x="42" y="1620"/>
                      <a:pt x="21" y="2481"/>
                    </a:cubicBezTo>
                    <a:cubicBezTo>
                      <a:pt x="1" y="3337"/>
                      <a:pt x="345" y="4259"/>
                      <a:pt x="1084" y="4695"/>
                    </a:cubicBezTo>
                    <a:lnTo>
                      <a:pt x="1390" y="4286"/>
                    </a:lnTo>
                    <a:cubicBezTo>
                      <a:pt x="1649" y="4273"/>
                      <a:pt x="1728" y="3935"/>
                      <a:pt x="1724" y="3681"/>
                    </a:cubicBezTo>
                    <a:cubicBezTo>
                      <a:pt x="1696" y="2391"/>
                      <a:pt x="1332" y="1112"/>
                      <a:pt x="679" y="1"/>
                    </a:cubicBez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6" name="Google Shape;1926;p32"/>
            <p:cNvSpPr/>
            <p:nvPr/>
          </p:nvSpPr>
          <p:spPr>
            <a:xfrm flipH="1">
              <a:off x="4787777" y="4680946"/>
              <a:ext cx="97631" cy="89119"/>
            </a:xfrm>
            <a:custGeom>
              <a:rect b="b" l="l" r="r" t="t"/>
              <a:pathLst>
                <a:path extrusionOk="0" h="1602" w="1755">
                  <a:moveTo>
                    <a:pt x="989" y="0"/>
                  </a:moveTo>
                  <a:cubicBezTo>
                    <a:pt x="968" y="0"/>
                    <a:pt x="947" y="2"/>
                    <a:pt x="926" y="6"/>
                  </a:cubicBezTo>
                  <a:cubicBezTo>
                    <a:pt x="788" y="33"/>
                    <a:pt x="672" y="163"/>
                    <a:pt x="692" y="301"/>
                  </a:cubicBezTo>
                  <a:cubicBezTo>
                    <a:pt x="640" y="272"/>
                    <a:pt x="584" y="259"/>
                    <a:pt x="528" y="259"/>
                  </a:cubicBezTo>
                  <a:cubicBezTo>
                    <a:pt x="316" y="259"/>
                    <a:pt x="102" y="445"/>
                    <a:pt x="56" y="666"/>
                  </a:cubicBezTo>
                  <a:cubicBezTo>
                    <a:pt x="0" y="948"/>
                    <a:pt x="138" y="1230"/>
                    <a:pt x="310" y="1454"/>
                  </a:cubicBezTo>
                  <a:lnTo>
                    <a:pt x="369" y="1398"/>
                  </a:lnTo>
                  <a:cubicBezTo>
                    <a:pt x="585" y="1532"/>
                    <a:pt x="840" y="1601"/>
                    <a:pt x="1094" y="1601"/>
                  </a:cubicBezTo>
                  <a:cubicBezTo>
                    <a:pt x="1207" y="1601"/>
                    <a:pt x="1319" y="1588"/>
                    <a:pt x="1428" y="1560"/>
                  </a:cubicBezTo>
                  <a:cubicBezTo>
                    <a:pt x="1521" y="1536"/>
                    <a:pt x="1613" y="1498"/>
                    <a:pt x="1662" y="1419"/>
                  </a:cubicBezTo>
                  <a:cubicBezTo>
                    <a:pt x="1686" y="1378"/>
                    <a:pt x="1693" y="1327"/>
                    <a:pt x="1700" y="1278"/>
                  </a:cubicBezTo>
                  <a:cubicBezTo>
                    <a:pt x="1755" y="855"/>
                    <a:pt x="1651" y="377"/>
                    <a:pt x="1311" y="122"/>
                  </a:cubicBezTo>
                  <a:cubicBezTo>
                    <a:pt x="1218" y="52"/>
                    <a:pt x="1103" y="0"/>
                    <a:pt x="989" y="0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 flipH="1">
              <a:off x="4602303" y="4687343"/>
              <a:ext cx="331332" cy="153372"/>
            </a:xfrm>
            <a:custGeom>
              <a:rect b="b" l="l" r="r" t="t"/>
              <a:pathLst>
                <a:path extrusionOk="0" h="2757" w="5956">
                  <a:moveTo>
                    <a:pt x="4135" y="1"/>
                  </a:moveTo>
                  <a:cubicBezTo>
                    <a:pt x="3906" y="1"/>
                    <a:pt x="3672" y="52"/>
                    <a:pt x="3455" y="124"/>
                  </a:cubicBezTo>
                  <a:cubicBezTo>
                    <a:pt x="2684" y="386"/>
                    <a:pt x="2006" y="915"/>
                    <a:pt x="1563" y="1596"/>
                  </a:cubicBezTo>
                  <a:cubicBezTo>
                    <a:pt x="1510" y="1679"/>
                    <a:pt x="1453" y="1769"/>
                    <a:pt x="1359" y="1803"/>
                  </a:cubicBezTo>
                  <a:cubicBezTo>
                    <a:pt x="1330" y="1812"/>
                    <a:pt x="1299" y="1815"/>
                    <a:pt x="1268" y="1815"/>
                  </a:cubicBezTo>
                  <a:cubicBezTo>
                    <a:pt x="1230" y="1815"/>
                    <a:pt x="1191" y="1810"/>
                    <a:pt x="1153" y="1807"/>
                  </a:cubicBezTo>
                  <a:cubicBezTo>
                    <a:pt x="1116" y="1803"/>
                    <a:pt x="1078" y="1802"/>
                    <a:pt x="1040" y="1802"/>
                  </a:cubicBezTo>
                  <a:cubicBezTo>
                    <a:pt x="797" y="1802"/>
                    <a:pt x="552" y="1871"/>
                    <a:pt x="362" y="2020"/>
                  </a:cubicBezTo>
                  <a:cubicBezTo>
                    <a:pt x="138" y="2191"/>
                    <a:pt x="1" y="2477"/>
                    <a:pt x="42" y="2756"/>
                  </a:cubicBezTo>
                  <a:lnTo>
                    <a:pt x="5955" y="2504"/>
                  </a:lnTo>
                  <a:cubicBezTo>
                    <a:pt x="5893" y="1807"/>
                    <a:pt x="5625" y="1126"/>
                    <a:pt x="5191" y="578"/>
                  </a:cubicBezTo>
                  <a:cubicBezTo>
                    <a:pt x="5044" y="393"/>
                    <a:pt x="4874" y="218"/>
                    <a:pt x="4662" y="114"/>
                  </a:cubicBezTo>
                  <a:cubicBezTo>
                    <a:pt x="4496" y="33"/>
                    <a:pt x="4317" y="1"/>
                    <a:pt x="4135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 flipH="1">
              <a:off x="4502051" y="4769892"/>
              <a:ext cx="535105" cy="103082"/>
            </a:xfrm>
            <a:custGeom>
              <a:rect b="b" l="l" r="r" t="t"/>
              <a:pathLst>
                <a:path extrusionOk="0" h="1853" w="9619">
                  <a:moveTo>
                    <a:pt x="7558" y="1"/>
                  </a:moveTo>
                  <a:cubicBezTo>
                    <a:pt x="7512" y="1"/>
                    <a:pt x="7466" y="2"/>
                    <a:pt x="7421" y="6"/>
                  </a:cubicBezTo>
                  <a:lnTo>
                    <a:pt x="1625" y="773"/>
                  </a:lnTo>
                  <a:cubicBezTo>
                    <a:pt x="1382" y="711"/>
                    <a:pt x="1132" y="647"/>
                    <a:pt x="883" y="647"/>
                  </a:cubicBezTo>
                  <a:cubicBezTo>
                    <a:pt x="815" y="647"/>
                    <a:pt x="747" y="652"/>
                    <a:pt x="679" y="663"/>
                  </a:cubicBezTo>
                  <a:cubicBezTo>
                    <a:pt x="362" y="715"/>
                    <a:pt x="53" y="938"/>
                    <a:pt x="1" y="1255"/>
                  </a:cubicBezTo>
                  <a:cubicBezTo>
                    <a:pt x="1" y="1255"/>
                    <a:pt x="1332" y="1585"/>
                    <a:pt x="4111" y="1798"/>
                  </a:cubicBezTo>
                  <a:cubicBezTo>
                    <a:pt x="4610" y="1837"/>
                    <a:pt x="5108" y="1853"/>
                    <a:pt x="5588" y="1853"/>
                  </a:cubicBezTo>
                  <a:cubicBezTo>
                    <a:pt x="7781" y="1853"/>
                    <a:pt x="9618" y="1520"/>
                    <a:pt x="9618" y="1520"/>
                  </a:cubicBezTo>
                  <a:cubicBezTo>
                    <a:pt x="9356" y="642"/>
                    <a:pt x="8470" y="1"/>
                    <a:pt x="7558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9" name="Google Shape;1929;p32"/>
            <p:cNvGrpSpPr/>
            <p:nvPr/>
          </p:nvGrpSpPr>
          <p:grpSpPr>
            <a:xfrm>
              <a:off x="4847995" y="2357100"/>
              <a:ext cx="2391005" cy="2475543"/>
              <a:chOff x="4847995" y="2357100"/>
              <a:chExt cx="2391005" cy="2475543"/>
            </a:xfrm>
          </p:grpSpPr>
          <p:sp>
            <p:nvSpPr>
              <p:cNvPr id="1930" name="Google Shape;1930;p32"/>
              <p:cNvSpPr/>
              <p:nvPr/>
            </p:nvSpPr>
            <p:spPr>
              <a:xfrm flipH="1">
                <a:off x="5850717" y="3370745"/>
                <a:ext cx="561765" cy="658846"/>
              </a:xfrm>
              <a:custGeom>
                <a:rect b="b" l="l" r="r" t="t"/>
                <a:pathLst>
                  <a:path extrusionOk="0" h="13040" w="11118">
                    <a:moveTo>
                      <a:pt x="3485" y="0"/>
                    </a:moveTo>
                    <a:cubicBezTo>
                      <a:pt x="3124" y="499"/>
                      <a:pt x="2762" y="1001"/>
                      <a:pt x="2419" y="1510"/>
                    </a:cubicBezTo>
                    <a:lnTo>
                      <a:pt x="2415" y="1510"/>
                    </a:lnTo>
                    <a:cubicBezTo>
                      <a:pt x="2161" y="1891"/>
                      <a:pt x="1910" y="2277"/>
                      <a:pt x="1679" y="2672"/>
                    </a:cubicBezTo>
                    <a:cubicBezTo>
                      <a:pt x="1483" y="3013"/>
                      <a:pt x="1297" y="3360"/>
                      <a:pt x="1132" y="3711"/>
                    </a:cubicBezTo>
                    <a:cubicBezTo>
                      <a:pt x="846" y="4323"/>
                      <a:pt x="613" y="4957"/>
                      <a:pt x="465" y="5620"/>
                    </a:cubicBezTo>
                    <a:cubicBezTo>
                      <a:pt x="0" y="7701"/>
                      <a:pt x="578" y="10154"/>
                      <a:pt x="2405" y="11316"/>
                    </a:cubicBezTo>
                    <a:cubicBezTo>
                      <a:pt x="3145" y="11784"/>
                      <a:pt x="4011" y="12007"/>
                      <a:pt x="4867" y="12218"/>
                    </a:cubicBezTo>
                    <a:cubicBezTo>
                      <a:pt x="5999" y="12499"/>
                      <a:pt x="7134" y="12771"/>
                      <a:pt x="8273" y="13039"/>
                    </a:cubicBezTo>
                    <a:cubicBezTo>
                      <a:pt x="8273" y="13039"/>
                      <a:pt x="9016" y="10284"/>
                      <a:pt x="10368" y="8008"/>
                    </a:cubicBezTo>
                    <a:cubicBezTo>
                      <a:pt x="10522" y="7753"/>
                      <a:pt x="10643" y="7498"/>
                      <a:pt x="10739" y="7247"/>
                    </a:cubicBezTo>
                    <a:cubicBezTo>
                      <a:pt x="10938" y="6755"/>
                      <a:pt x="11035" y="6277"/>
                      <a:pt x="11073" y="5844"/>
                    </a:cubicBezTo>
                    <a:cubicBezTo>
                      <a:pt x="11117" y="5300"/>
                      <a:pt x="11073" y="4819"/>
                      <a:pt x="11004" y="4444"/>
                    </a:cubicBezTo>
                    <a:cubicBezTo>
                      <a:pt x="10908" y="3921"/>
                      <a:pt x="10763" y="3598"/>
                      <a:pt x="10763" y="3598"/>
                    </a:cubicBezTo>
                    <a:lnTo>
                      <a:pt x="3485" y="0"/>
                    </a:lnTo>
                    <a:close/>
                  </a:path>
                </a:pathLst>
              </a:custGeom>
              <a:solidFill>
                <a:srgbClr val="5F33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2"/>
              <p:cNvSpPr/>
              <p:nvPr/>
            </p:nvSpPr>
            <p:spPr>
              <a:xfrm flipH="1">
                <a:off x="5824346" y="3447035"/>
                <a:ext cx="530993" cy="291984"/>
              </a:xfrm>
              <a:custGeom>
                <a:rect b="b" l="l" r="r" t="t"/>
                <a:pathLst>
                  <a:path extrusionOk="0" h="5779" w="10509">
                    <a:moveTo>
                      <a:pt x="1284" y="0"/>
                    </a:moveTo>
                    <a:cubicBezTo>
                      <a:pt x="1030" y="381"/>
                      <a:pt x="779" y="767"/>
                      <a:pt x="548" y="1162"/>
                    </a:cubicBezTo>
                    <a:cubicBezTo>
                      <a:pt x="352" y="1503"/>
                      <a:pt x="166" y="1850"/>
                      <a:pt x="1" y="2201"/>
                    </a:cubicBezTo>
                    <a:cubicBezTo>
                      <a:pt x="617" y="2731"/>
                      <a:pt x="1366" y="3096"/>
                      <a:pt x="2158" y="3261"/>
                    </a:cubicBezTo>
                    <a:cubicBezTo>
                      <a:pt x="2082" y="3687"/>
                      <a:pt x="2006" y="4117"/>
                      <a:pt x="1934" y="4547"/>
                    </a:cubicBezTo>
                    <a:cubicBezTo>
                      <a:pt x="2698" y="4688"/>
                      <a:pt x="3462" y="4826"/>
                      <a:pt x="4225" y="4966"/>
                    </a:cubicBezTo>
                    <a:cubicBezTo>
                      <a:pt x="6010" y="5290"/>
                      <a:pt x="7799" y="5617"/>
                      <a:pt x="9608" y="5737"/>
                    </a:cubicBezTo>
                    <a:cubicBezTo>
                      <a:pt x="9904" y="5758"/>
                      <a:pt x="10204" y="5771"/>
                      <a:pt x="10499" y="5779"/>
                    </a:cubicBezTo>
                    <a:cubicBezTo>
                      <a:pt x="10509" y="4863"/>
                      <a:pt x="10468" y="3945"/>
                      <a:pt x="10372" y="3031"/>
                    </a:cubicBezTo>
                    <a:cubicBezTo>
                      <a:pt x="10204" y="3002"/>
                      <a:pt x="10038" y="2972"/>
                      <a:pt x="9873" y="2934"/>
                    </a:cubicBezTo>
                    <a:cubicBezTo>
                      <a:pt x="6918" y="2311"/>
                      <a:pt x="4214" y="732"/>
                      <a:pt x="1288" y="0"/>
                    </a:cubicBezTo>
                    <a:close/>
                  </a:path>
                </a:pathLst>
              </a:custGeom>
              <a:solidFill>
                <a:srgbClr val="562F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2"/>
              <p:cNvSpPr/>
              <p:nvPr/>
            </p:nvSpPr>
            <p:spPr>
              <a:xfrm flipH="1">
                <a:off x="5227006" y="3258786"/>
                <a:ext cx="491380" cy="1134286"/>
              </a:xfrm>
              <a:custGeom>
                <a:rect b="b" l="l" r="r" t="t"/>
                <a:pathLst>
                  <a:path extrusionOk="0" h="22450" w="9725">
                    <a:moveTo>
                      <a:pt x="3052" y="0"/>
                    </a:moveTo>
                    <a:lnTo>
                      <a:pt x="2439" y="1453"/>
                    </a:lnTo>
                    <a:cubicBezTo>
                      <a:pt x="1972" y="1910"/>
                      <a:pt x="1500" y="2364"/>
                      <a:pt x="1032" y="2821"/>
                    </a:cubicBezTo>
                    <a:cubicBezTo>
                      <a:pt x="634" y="3207"/>
                      <a:pt x="221" y="3626"/>
                      <a:pt x="100" y="4166"/>
                    </a:cubicBezTo>
                    <a:cubicBezTo>
                      <a:pt x="0" y="4613"/>
                      <a:pt x="124" y="5081"/>
                      <a:pt x="321" y="5498"/>
                    </a:cubicBezTo>
                    <a:cubicBezTo>
                      <a:pt x="843" y="6605"/>
                      <a:pt x="1872" y="7451"/>
                      <a:pt x="2199" y="8630"/>
                    </a:cubicBezTo>
                    <a:cubicBezTo>
                      <a:pt x="2405" y="9370"/>
                      <a:pt x="2305" y="10158"/>
                      <a:pt x="2343" y="10925"/>
                    </a:cubicBezTo>
                    <a:cubicBezTo>
                      <a:pt x="2453" y="12978"/>
                      <a:pt x="3547" y="14833"/>
                      <a:pt x="4613" y="16593"/>
                    </a:cubicBezTo>
                    <a:cubicBezTo>
                      <a:pt x="5790" y="18544"/>
                      <a:pt x="6969" y="20491"/>
                      <a:pt x="8149" y="22441"/>
                    </a:cubicBezTo>
                    <a:cubicBezTo>
                      <a:pt x="8182" y="22447"/>
                      <a:pt x="8223" y="22449"/>
                      <a:pt x="8271" y="22449"/>
                    </a:cubicBezTo>
                    <a:cubicBezTo>
                      <a:pt x="8711" y="22449"/>
                      <a:pt x="9724" y="22248"/>
                      <a:pt x="9724" y="22248"/>
                    </a:cubicBezTo>
                    <a:cubicBezTo>
                      <a:pt x="9724" y="22248"/>
                      <a:pt x="5776" y="12318"/>
                      <a:pt x="5081" y="7131"/>
                    </a:cubicBezTo>
                    <a:cubicBezTo>
                      <a:pt x="4747" y="4655"/>
                      <a:pt x="4517" y="2023"/>
                      <a:pt x="3052" y="0"/>
                    </a:cubicBezTo>
                    <a:close/>
                  </a:path>
                </a:pathLst>
              </a:custGeom>
              <a:solidFill>
                <a:srgbClr val="562F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32"/>
              <p:cNvSpPr/>
              <p:nvPr/>
            </p:nvSpPr>
            <p:spPr>
              <a:xfrm flipH="1">
                <a:off x="5445491" y="3283795"/>
                <a:ext cx="215702" cy="258840"/>
              </a:xfrm>
              <a:custGeom>
                <a:rect b="b" l="l" r="r" t="t"/>
                <a:pathLst>
                  <a:path extrusionOk="0" h="5123" w="4269">
                    <a:moveTo>
                      <a:pt x="2267" y="1"/>
                    </a:moveTo>
                    <a:lnTo>
                      <a:pt x="0" y="5112"/>
                    </a:lnTo>
                    <a:cubicBezTo>
                      <a:pt x="118" y="5119"/>
                      <a:pt x="237" y="5122"/>
                      <a:pt x="355" y="5122"/>
                    </a:cubicBezTo>
                    <a:cubicBezTo>
                      <a:pt x="1752" y="5122"/>
                      <a:pt x="3149" y="4659"/>
                      <a:pt x="4269" y="3819"/>
                    </a:cubicBezTo>
                    <a:cubicBezTo>
                      <a:pt x="3804" y="2815"/>
                      <a:pt x="3340" y="1814"/>
                      <a:pt x="2879" y="809"/>
                    </a:cubicBezTo>
                    <a:cubicBezTo>
                      <a:pt x="2734" y="496"/>
                      <a:pt x="2569" y="163"/>
                      <a:pt x="2267" y="1"/>
                    </a:cubicBezTo>
                    <a:close/>
                  </a:path>
                </a:pathLst>
              </a:custGeom>
              <a:solidFill>
                <a:srgbClr val="CA67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32"/>
              <p:cNvSpPr/>
              <p:nvPr/>
            </p:nvSpPr>
            <p:spPr>
              <a:xfrm flipH="1">
                <a:off x="5142754" y="4337657"/>
                <a:ext cx="196097" cy="168349"/>
              </a:xfrm>
              <a:custGeom>
                <a:rect b="b" l="l" r="r" t="t"/>
                <a:pathLst>
                  <a:path extrusionOk="0" h="3332" w="3881">
                    <a:moveTo>
                      <a:pt x="1451" y="1"/>
                    </a:moveTo>
                    <a:cubicBezTo>
                      <a:pt x="1320" y="1"/>
                      <a:pt x="1190" y="28"/>
                      <a:pt x="1067" y="89"/>
                    </a:cubicBezTo>
                    <a:lnTo>
                      <a:pt x="461" y="189"/>
                    </a:lnTo>
                    <a:cubicBezTo>
                      <a:pt x="248" y="699"/>
                      <a:pt x="63" y="1221"/>
                      <a:pt x="21" y="1772"/>
                    </a:cubicBezTo>
                    <a:cubicBezTo>
                      <a:pt x="1" y="2023"/>
                      <a:pt x="15" y="2277"/>
                      <a:pt x="49" y="2525"/>
                    </a:cubicBezTo>
                    <a:cubicBezTo>
                      <a:pt x="706" y="3031"/>
                      <a:pt x="1445" y="3282"/>
                      <a:pt x="2302" y="3326"/>
                    </a:cubicBezTo>
                    <a:cubicBezTo>
                      <a:pt x="2367" y="3330"/>
                      <a:pt x="2432" y="3332"/>
                      <a:pt x="2496" y="3332"/>
                    </a:cubicBezTo>
                    <a:cubicBezTo>
                      <a:pt x="2881" y="3332"/>
                      <a:pt x="3246" y="3267"/>
                      <a:pt x="3612" y="3196"/>
                    </a:cubicBezTo>
                    <a:cubicBezTo>
                      <a:pt x="3169" y="2594"/>
                      <a:pt x="2725" y="1991"/>
                      <a:pt x="2282" y="1390"/>
                    </a:cubicBezTo>
                    <a:lnTo>
                      <a:pt x="2282" y="1390"/>
                    </a:lnTo>
                    <a:cubicBezTo>
                      <a:pt x="2560" y="1510"/>
                      <a:pt x="2845" y="1631"/>
                      <a:pt x="3152" y="1631"/>
                    </a:cubicBezTo>
                    <a:cubicBezTo>
                      <a:pt x="3454" y="1631"/>
                      <a:pt x="3777" y="1475"/>
                      <a:pt x="3881" y="1186"/>
                    </a:cubicBezTo>
                    <a:cubicBezTo>
                      <a:pt x="3355" y="1173"/>
                      <a:pt x="2931" y="778"/>
                      <a:pt x="2515" y="454"/>
                    </a:cubicBezTo>
                    <a:cubicBezTo>
                      <a:pt x="2210" y="215"/>
                      <a:pt x="1823" y="1"/>
                      <a:pt x="1451" y="1"/>
                    </a:cubicBezTo>
                    <a:close/>
                  </a:path>
                </a:pathLst>
              </a:custGeom>
              <a:solidFill>
                <a:srgbClr val="3C3F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32"/>
              <p:cNvSpPr/>
              <p:nvPr/>
            </p:nvSpPr>
            <p:spPr>
              <a:xfrm flipH="1">
                <a:off x="5095103" y="4368375"/>
                <a:ext cx="293969" cy="194269"/>
              </a:xfrm>
              <a:custGeom>
                <a:rect b="b" l="l" r="r" t="t"/>
                <a:pathLst>
                  <a:path extrusionOk="0" h="3845" w="5818">
                    <a:moveTo>
                      <a:pt x="1023" y="1"/>
                    </a:moveTo>
                    <a:cubicBezTo>
                      <a:pt x="958" y="1"/>
                      <a:pt x="894" y="12"/>
                      <a:pt x="833" y="39"/>
                    </a:cubicBezTo>
                    <a:cubicBezTo>
                      <a:pt x="730" y="83"/>
                      <a:pt x="650" y="170"/>
                      <a:pt x="579" y="259"/>
                    </a:cubicBezTo>
                    <a:cubicBezTo>
                      <a:pt x="317" y="596"/>
                      <a:pt x="180" y="1012"/>
                      <a:pt x="45" y="1418"/>
                    </a:cubicBezTo>
                    <a:cubicBezTo>
                      <a:pt x="25" y="1483"/>
                      <a:pt x="1" y="1556"/>
                      <a:pt x="21" y="1621"/>
                    </a:cubicBezTo>
                    <a:cubicBezTo>
                      <a:pt x="45" y="1686"/>
                      <a:pt x="104" y="1734"/>
                      <a:pt x="159" y="1775"/>
                    </a:cubicBezTo>
                    <a:cubicBezTo>
                      <a:pt x="1631" y="2849"/>
                      <a:pt x="3433" y="3348"/>
                      <a:pt x="5195" y="3823"/>
                    </a:cubicBezTo>
                    <a:cubicBezTo>
                      <a:pt x="5232" y="3833"/>
                      <a:pt x="5271" y="3844"/>
                      <a:pt x="5310" y="3844"/>
                    </a:cubicBezTo>
                    <a:cubicBezTo>
                      <a:pt x="5331" y="3844"/>
                      <a:pt x="5352" y="3841"/>
                      <a:pt x="5373" y="3833"/>
                    </a:cubicBezTo>
                    <a:cubicBezTo>
                      <a:pt x="5432" y="3812"/>
                      <a:pt x="5470" y="3757"/>
                      <a:pt x="5500" y="3702"/>
                    </a:cubicBezTo>
                    <a:cubicBezTo>
                      <a:pt x="5662" y="3447"/>
                      <a:pt x="5759" y="3162"/>
                      <a:pt x="5797" y="2866"/>
                    </a:cubicBezTo>
                    <a:cubicBezTo>
                      <a:pt x="5817" y="2708"/>
                      <a:pt x="5459" y="2450"/>
                      <a:pt x="5239" y="2309"/>
                    </a:cubicBezTo>
                    <a:cubicBezTo>
                      <a:pt x="4008" y="1532"/>
                      <a:pt x="2814" y="692"/>
                      <a:pt x="1476" y="121"/>
                    </a:cubicBezTo>
                    <a:cubicBezTo>
                      <a:pt x="1334" y="61"/>
                      <a:pt x="1175" y="1"/>
                      <a:pt x="1023" y="1"/>
                    </a:cubicBezTo>
                    <a:close/>
                  </a:path>
                </a:pathLst>
              </a:custGeom>
              <a:solidFill>
                <a:srgbClr val="843B2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32"/>
              <p:cNvSpPr/>
              <p:nvPr/>
            </p:nvSpPr>
            <p:spPr>
              <a:xfrm flipH="1">
                <a:off x="5163420" y="4434611"/>
                <a:ext cx="168105" cy="122372"/>
              </a:xfrm>
              <a:custGeom>
                <a:rect b="b" l="l" r="r" t="t"/>
                <a:pathLst>
                  <a:path extrusionOk="0" h="2422" w="3327">
                    <a:moveTo>
                      <a:pt x="1235" y="1"/>
                    </a:moveTo>
                    <a:cubicBezTo>
                      <a:pt x="1159" y="1"/>
                      <a:pt x="1097" y="48"/>
                      <a:pt x="1039" y="93"/>
                    </a:cubicBezTo>
                    <a:cubicBezTo>
                      <a:pt x="661" y="403"/>
                      <a:pt x="310" y="747"/>
                      <a:pt x="0" y="1122"/>
                    </a:cubicBezTo>
                    <a:lnTo>
                      <a:pt x="3" y="1142"/>
                    </a:lnTo>
                    <a:cubicBezTo>
                      <a:pt x="592" y="1734"/>
                      <a:pt x="1262" y="2367"/>
                      <a:pt x="2095" y="2418"/>
                    </a:cubicBezTo>
                    <a:cubicBezTo>
                      <a:pt x="2134" y="2421"/>
                      <a:pt x="2172" y="2422"/>
                      <a:pt x="2211" y="2422"/>
                    </a:cubicBezTo>
                    <a:cubicBezTo>
                      <a:pt x="2460" y="2422"/>
                      <a:pt x="2707" y="2377"/>
                      <a:pt x="2955" y="2329"/>
                    </a:cubicBezTo>
                    <a:cubicBezTo>
                      <a:pt x="3116" y="2298"/>
                      <a:pt x="3326" y="2182"/>
                      <a:pt x="3261" y="2030"/>
                    </a:cubicBezTo>
                    <a:cubicBezTo>
                      <a:pt x="3225" y="1947"/>
                      <a:pt x="3126" y="1926"/>
                      <a:pt x="3030" y="1926"/>
                    </a:cubicBezTo>
                    <a:cubicBezTo>
                      <a:pt x="3005" y="1926"/>
                      <a:pt x="2981" y="1928"/>
                      <a:pt x="2958" y="1930"/>
                    </a:cubicBezTo>
                    <a:cubicBezTo>
                      <a:pt x="2724" y="1947"/>
                      <a:pt x="2487" y="1968"/>
                      <a:pt x="2253" y="1985"/>
                    </a:cubicBezTo>
                    <a:cubicBezTo>
                      <a:pt x="2380" y="1813"/>
                      <a:pt x="2508" y="1638"/>
                      <a:pt x="2635" y="1466"/>
                    </a:cubicBezTo>
                    <a:cubicBezTo>
                      <a:pt x="2669" y="1418"/>
                      <a:pt x="2707" y="1366"/>
                      <a:pt x="2704" y="1307"/>
                    </a:cubicBezTo>
                    <a:cubicBezTo>
                      <a:pt x="2700" y="1220"/>
                      <a:pt x="2608" y="1156"/>
                      <a:pt x="2521" y="1156"/>
                    </a:cubicBezTo>
                    <a:cubicBezTo>
                      <a:pt x="2519" y="1156"/>
                      <a:pt x="2517" y="1156"/>
                      <a:pt x="2515" y="1156"/>
                    </a:cubicBezTo>
                    <a:cubicBezTo>
                      <a:pt x="2426" y="1156"/>
                      <a:pt x="2343" y="1204"/>
                      <a:pt x="2267" y="1253"/>
                    </a:cubicBezTo>
                    <a:cubicBezTo>
                      <a:pt x="2016" y="1411"/>
                      <a:pt x="1775" y="1590"/>
                      <a:pt x="1555" y="1789"/>
                    </a:cubicBezTo>
                    <a:cubicBezTo>
                      <a:pt x="1727" y="1442"/>
                      <a:pt x="1899" y="1094"/>
                      <a:pt x="2071" y="747"/>
                    </a:cubicBezTo>
                    <a:cubicBezTo>
                      <a:pt x="2088" y="712"/>
                      <a:pt x="2105" y="675"/>
                      <a:pt x="2099" y="640"/>
                    </a:cubicBezTo>
                    <a:cubicBezTo>
                      <a:pt x="2088" y="581"/>
                      <a:pt x="2032" y="558"/>
                      <a:pt x="1968" y="558"/>
                    </a:cubicBezTo>
                    <a:cubicBezTo>
                      <a:pt x="1924" y="558"/>
                      <a:pt x="1878" y="568"/>
                      <a:pt x="1840" y="585"/>
                    </a:cubicBezTo>
                    <a:cubicBezTo>
                      <a:pt x="1484" y="733"/>
                      <a:pt x="1172" y="988"/>
                      <a:pt x="951" y="1306"/>
                    </a:cubicBezTo>
                    <a:lnTo>
                      <a:pt x="951" y="1306"/>
                    </a:lnTo>
                    <a:cubicBezTo>
                      <a:pt x="1091" y="1050"/>
                      <a:pt x="1224" y="789"/>
                      <a:pt x="1348" y="523"/>
                    </a:cubicBezTo>
                    <a:cubicBezTo>
                      <a:pt x="1394" y="427"/>
                      <a:pt x="1438" y="324"/>
                      <a:pt x="1431" y="217"/>
                    </a:cubicBezTo>
                    <a:cubicBezTo>
                      <a:pt x="1424" y="110"/>
                      <a:pt x="1342" y="1"/>
                      <a:pt x="1235" y="1"/>
                    </a:cubicBezTo>
                    <a:close/>
                  </a:path>
                </a:pathLst>
              </a:custGeom>
              <a:solidFill>
                <a:srgbClr val="3C3F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2"/>
              <p:cNvSpPr/>
              <p:nvPr/>
            </p:nvSpPr>
            <p:spPr>
              <a:xfrm flipH="1">
                <a:off x="5233950" y="4151732"/>
                <a:ext cx="193520" cy="224887"/>
              </a:xfrm>
              <a:custGeom>
                <a:rect b="b" l="l" r="r" t="t"/>
                <a:pathLst>
                  <a:path extrusionOk="0" h="4451" w="3830">
                    <a:moveTo>
                      <a:pt x="3148" y="0"/>
                    </a:moveTo>
                    <a:lnTo>
                      <a:pt x="0" y="818"/>
                    </a:lnTo>
                    <a:lnTo>
                      <a:pt x="2061" y="4450"/>
                    </a:lnTo>
                    <a:lnTo>
                      <a:pt x="3829" y="3996"/>
                    </a:lnTo>
                    <a:cubicBezTo>
                      <a:pt x="3825" y="3883"/>
                      <a:pt x="3148" y="0"/>
                      <a:pt x="3148" y="0"/>
                    </a:cubicBezTo>
                    <a:close/>
                  </a:path>
                </a:pathLst>
              </a:custGeom>
              <a:solidFill>
                <a:srgbClr val="3C3F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2"/>
              <p:cNvSpPr/>
              <p:nvPr/>
            </p:nvSpPr>
            <p:spPr>
              <a:xfrm flipH="1">
                <a:off x="5921563" y="3723346"/>
                <a:ext cx="1084926" cy="1016361"/>
              </a:xfrm>
              <a:custGeom>
                <a:rect b="b" l="l" r="r" t="t"/>
                <a:pathLst>
                  <a:path extrusionOk="0" h="20116" w="21472">
                    <a:moveTo>
                      <a:pt x="12115" y="0"/>
                    </a:moveTo>
                    <a:cubicBezTo>
                      <a:pt x="11266" y="2734"/>
                      <a:pt x="11355" y="5734"/>
                      <a:pt x="12363" y="8413"/>
                    </a:cubicBezTo>
                    <a:cubicBezTo>
                      <a:pt x="12800" y="9576"/>
                      <a:pt x="13408" y="10694"/>
                      <a:pt x="13639" y="11912"/>
                    </a:cubicBezTo>
                    <a:cubicBezTo>
                      <a:pt x="13870" y="13129"/>
                      <a:pt x="13643" y="14536"/>
                      <a:pt x="12665" y="15327"/>
                    </a:cubicBezTo>
                    <a:cubicBezTo>
                      <a:pt x="12035" y="15837"/>
                      <a:pt x="11221" y="16009"/>
                      <a:pt x="10387" y="16009"/>
                    </a:cubicBezTo>
                    <a:cubicBezTo>
                      <a:pt x="9934" y="16009"/>
                      <a:pt x="9475" y="15958"/>
                      <a:pt x="9037" y="15884"/>
                    </a:cubicBezTo>
                    <a:cubicBezTo>
                      <a:pt x="8407" y="15781"/>
                      <a:pt x="7778" y="15640"/>
                      <a:pt x="7145" y="15558"/>
                    </a:cubicBezTo>
                    <a:cubicBezTo>
                      <a:pt x="6834" y="15515"/>
                      <a:pt x="6523" y="15488"/>
                      <a:pt x="6212" y="15488"/>
                    </a:cubicBezTo>
                    <a:cubicBezTo>
                      <a:pt x="5902" y="15488"/>
                      <a:pt x="5592" y="15515"/>
                      <a:pt x="5284" y="15578"/>
                    </a:cubicBezTo>
                    <a:cubicBezTo>
                      <a:pt x="3609" y="15929"/>
                      <a:pt x="2398" y="17312"/>
                      <a:pt x="919" y="18158"/>
                    </a:cubicBezTo>
                    <a:cubicBezTo>
                      <a:pt x="623" y="18327"/>
                      <a:pt x="320" y="18471"/>
                      <a:pt x="1" y="18584"/>
                    </a:cubicBezTo>
                    <a:cubicBezTo>
                      <a:pt x="155" y="18952"/>
                      <a:pt x="314" y="19321"/>
                      <a:pt x="468" y="19692"/>
                    </a:cubicBezTo>
                    <a:cubicBezTo>
                      <a:pt x="627" y="19702"/>
                      <a:pt x="785" y="19719"/>
                      <a:pt x="943" y="19730"/>
                    </a:cubicBezTo>
                    <a:cubicBezTo>
                      <a:pt x="3027" y="19916"/>
                      <a:pt x="5122" y="20029"/>
                      <a:pt x="7213" y="20084"/>
                    </a:cubicBezTo>
                    <a:cubicBezTo>
                      <a:pt x="8052" y="20105"/>
                      <a:pt x="8892" y="20115"/>
                      <a:pt x="9730" y="20115"/>
                    </a:cubicBezTo>
                    <a:cubicBezTo>
                      <a:pt x="10701" y="20115"/>
                      <a:pt x="11671" y="20101"/>
                      <a:pt x="12641" y="20073"/>
                    </a:cubicBezTo>
                    <a:cubicBezTo>
                      <a:pt x="13725" y="20040"/>
                      <a:pt x="14853" y="19981"/>
                      <a:pt x="15806" y="19472"/>
                    </a:cubicBezTo>
                    <a:cubicBezTo>
                      <a:pt x="17220" y="18711"/>
                      <a:pt x="17925" y="17136"/>
                      <a:pt x="18489" y="15661"/>
                    </a:cubicBezTo>
                    <a:cubicBezTo>
                      <a:pt x="19634" y="12678"/>
                      <a:pt x="20631" y="9638"/>
                      <a:pt x="21471" y="6563"/>
                    </a:cubicBezTo>
                    <a:lnTo>
                      <a:pt x="12115" y="0"/>
                    </a:lnTo>
                    <a:close/>
                  </a:path>
                </a:pathLst>
              </a:custGeom>
              <a:solidFill>
                <a:srgbClr val="CF4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32"/>
              <p:cNvSpPr/>
              <p:nvPr/>
            </p:nvSpPr>
            <p:spPr>
              <a:xfrm flipH="1">
                <a:off x="5847439" y="3370897"/>
                <a:ext cx="480213" cy="295167"/>
              </a:xfrm>
              <a:custGeom>
                <a:rect b="b" l="l" r="r" t="t"/>
                <a:pathLst>
                  <a:path extrusionOk="0" h="5842" w="9504">
                    <a:moveTo>
                      <a:pt x="1806" y="0"/>
                    </a:moveTo>
                    <a:cubicBezTo>
                      <a:pt x="1177" y="867"/>
                      <a:pt x="540" y="1744"/>
                      <a:pt x="0" y="2669"/>
                    </a:cubicBezTo>
                    <a:cubicBezTo>
                      <a:pt x="740" y="3206"/>
                      <a:pt x="1964" y="4025"/>
                      <a:pt x="3058" y="4403"/>
                    </a:cubicBezTo>
                    <a:cubicBezTo>
                      <a:pt x="3542" y="4571"/>
                      <a:pt x="4062" y="4620"/>
                      <a:pt x="4583" y="4620"/>
                    </a:cubicBezTo>
                    <a:cubicBezTo>
                      <a:pt x="5323" y="4620"/>
                      <a:pt x="6066" y="4520"/>
                      <a:pt x="6713" y="4520"/>
                    </a:cubicBezTo>
                    <a:cubicBezTo>
                      <a:pt x="7214" y="4520"/>
                      <a:pt x="7657" y="4580"/>
                      <a:pt x="7997" y="4792"/>
                    </a:cubicBezTo>
                    <a:cubicBezTo>
                      <a:pt x="8627" y="5184"/>
                      <a:pt x="9105" y="5576"/>
                      <a:pt x="9394" y="5841"/>
                    </a:cubicBezTo>
                    <a:cubicBezTo>
                      <a:pt x="9504" y="4541"/>
                      <a:pt x="9084" y="3598"/>
                      <a:pt x="9084" y="3598"/>
                    </a:cubicBezTo>
                    <a:lnTo>
                      <a:pt x="1806" y="0"/>
                    </a:lnTo>
                    <a:close/>
                  </a:path>
                </a:pathLst>
              </a:custGeom>
              <a:solidFill>
                <a:srgbClr val="562F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32"/>
              <p:cNvSpPr/>
              <p:nvPr/>
            </p:nvSpPr>
            <p:spPr>
              <a:xfrm flipH="1">
                <a:off x="5007697" y="3108480"/>
                <a:ext cx="285784" cy="180981"/>
              </a:xfrm>
              <a:custGeom>
                <a:rect b="b" l="l" r="r" t="t"/>
                <a:pathLst>
                  <a:path extrusionOk="0" h="3582" w="5656">
                    <a:moveTo>
                      <a:pt x="5535" y="0"/>
                    </a:moveTo>
                    <a:lnTo>
                      <a:pt x="754" y="1634"/>
                    </a:lnTo>
                    <a:cubicBezTo>
                      <a:pt x="282" y="1937"/>
                      <a:pt x="63" y="2446"/>
                      <a:pt x="1" y="2989"/>
                    </a:cubicBezTo>
                    <a:cubicBezTo>
                      <a:pt x="468" y="3182"/>
                      <a:pt x="950" y="3296"/>
                      <a:pt x="1445" y="3406"/>
                    </a:cubicBezTo>
                    <a:cubicBezTo>
                      <a:pt x="1497" y="3420"/>
                      <a:pt x="1531" y="3444"/>
                      <a:pt x="1559" y="3471"/>
                    </a:cubicBezTo>
                    <a:cubicBezTo>
                      <a:pt x="1947" y="3543"/>
                      <a:pt x="2341" y="3581"/>
                      <a:pt x="2733" y="3581"/>
                    </a:cubicBezTo>
                    <a:cubicBezTo>
                      <a:pt x="3027" y="3581"/>
                      <a:pt x="3320" y="3560"/>
                      <a:pt x="3608" y="3515"/>
                    </a:cubicBezTo>
                    <a:cubicBezTo>
                      <a:pt x="4200" y="3313"/>
                      <a:pt x="4716" y="2910"/>
                      <a:pt x="5050" y="2405"/>
                    </a:cubicBezTo>
                    <a:cubicBezTo>
                      <a:pt x="5518" y="1699"/>
                      <a:pt x="5656" y="826"/>
                      <a:pt x="5535" y="0"/>
                    </a:cubicBezTo>
                    <a:close/>
                  </a:path>
                </a:pathLst>
              </a:custGeom>
              <a:solidFill>
                <a:srgbClr val="2F1E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32"/>
              <p:cNvSpPr/>
              <p:nvPr/>
            </p:nvSpPr>
            <p:spPr>
              <a:xfrm flipH="1">
                <a:off x="5052213" y="3129649"/>
                <a:ext cx="233791" cy="222563"/>
              </a:xfrm>
              <a:custGeom>
                <a:rect b="b" l="l" r="r" t="t"/>
                <a:pathLst>
                  <a:path extrusionOk="0" h="4405" w="4627">
                    <a:moveTo>
                      <a:pt x="28" y="3783"/>
                    </a:moveTo>
                    <a:cubicBezTo>
                      <a:pt x="18" y="3789"/>
                      <a:pt x="9" y="3797"/>
                      <a:pt x="1" y="3805"/>
                    </a:cubicBezTo>
                    <a:lnTo>
                      <a:pt x="28" y="3783"/>
                    </a:lnTo>
                    <a:close/>
                    <a:moveTo>
                      <a:pt x="4627" y="1"/>
                    </a:moveTo>
                    <a:lnTo>
                      <a:pt x="28" y="3783"/>
                    </a:lnTo>
                    <a:lnTo>
                      <a:pt x="28" y="3783"/>
                    </a:lnTo>
                    <a:cubicBezTo>
                      <a:pt x="68" y="3755"/>
                      <a:pt x="117" y="3743"/>
                      <a:pt x="167" y="3743"/>
                    </a:cubicBezTo>
                    <a:cubicBezTo>
                      <a:pt x="263" y="3743"/>
                      <a:pt x="366" y="3787"/>
                      <a:pt x="437" y="3853"/>
                    </a:cubicBezTo>
                    <a:cubicBezTo>
                      <a:pt x="555" y="3963"/>
                      <a:pt x="620" y="4112"/>
                      <a:pt x="723" y="4236"/>
                    </a:cubicBezTo>
                    <a:cubicBezTo>
                      <a:pt x="803" y="4328"/>
                      <a:pt x="925" y="4405"/>
                      <a:pt x="1045" y="4405"/>
                    </a:cubicBezTo>
                    <a:cubicBezTo>
                      <a:pt x="1080" y="4405"/>
                      <a:pt x="1115" y="4398"/>
                      <a:pt x="1149" y="4383"/>
                    </a:cubicBezTo>
                    <a:cubicBezTo>
                      <a:pt x="1180" y="4236"/>
                      <a:pt x="1153" y="4080"/>
                      <a:pt x="1170" y="3929"/>
                    </a:cubicBezTo>
                    <a:cubicBezTo>
                      <a:pt x="1218" y="3493"/>
                      <a:pt x="1624" y="3166"/>
                      <a:pt x="2044" y="2983"/>
                    </a:cubicBezTo>
                    <a:cubicBezTo>
                      <a:pt x="2463" y="2804"/>
                      <a:pt x="2928" y="2718"/>
                      <a:pt x="3323" y="2495"/>
                    </a:cubicBezTo>
                    <a:cubicBezTo>
                      <a:pt x="3760" y="2247"/>
                      <a:pt x="4090" y="1851"/>
                      <a:pt x="4297" y="1408"/>
                    </a:cubicBezTo>
                    <a:cubicBezTo>
                      <a:pt x="4503" y="967"/>
                      <a:pt x="4592" y="483"/>
                      <a:pt x="4627" y="1"/>
                    </a:cubicBezTo>
                    <a:close/>
                  </a:path>
                </a:pathLst>
              </a:custGeom>
              <a:solidFill>
                <a:srgbClr val="5F33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32"/>
              <p:cNvSpPr/>
              <p:nvPr/>
            </p:nvSpPr>
            <p:spPr>
              <a:xfrm flipH="1">
                <a:off x="5005593" y="2786749"/>
                <a:ext cx="739369" cy="540921"/>
              </a:xfrm>
              <a:custGeom>
                <a:rect b="b" l="l" r="r" t="t"/>
                <a:pathLst>
                  <a:path extrusionOk="0" h="10706" w="14633">
                    <a:moveTo>
                      <a:pt x="10396" y="0"/>
                    </a:moveTo>
                    <a:cubicBezTo>
                      <a:pt x="9343" y="0"/>
                      <a:pt x="8273" y="147"/>
                      <a:pt x="7330" y="593"/>
                    </a:cubicBezTo>
                    <a:cubicBezTo>
                      <a:pt x="6326" y="1061"/>
                      <a:pt x="5476" y="1890"/>
                      <a:pt x="5191" y="2918"/>
                    </a:cubicBezTo>
                    <a:lnTo>
                      <a:pt x="3584" y="3830"/>
                    </a:lnTo>
                    <a:cubicBezTo>
                      <a:pt x="3302" y="3968"/>
                      <a:pt x="2985" y="4037"/>
                      <a:pt x="2668" y="4037"/>
                    </a:cubicBezTo>
                    <a:cubicBezTo>
                      <a:pt x="2544" y="4037"/>
                      <a:pt x="2420" y="4027"/>
                      <a:pt x="2298" y="4006"/>
                    </a:cubicBezTo>
                    <a:lnTo>
                      <a:pt x="682" y="3878"/>
                    </a:lnTo>
                    <a:lnTo>
                      <a:pt x="1" y="6705"/>
                    </a:lnTo>
                    <a:cubicBezTo>
                      <a:pt x="1" y="6705"/>
                      <a:pt x="3055" y="10382"/>
                      <a:pt x="3716" y="10382"/>
                    </a:cubicBezTo>
                    <a:cubicBezTo>
                      <a:pt x="3754" y="10382"/>
                      <a:pt x="3783" y="10370"/>
                      <a:pt x="3805" y="10345"/>
                    </a:cubicBezTo>
                    <a:cubicBezTo>
                      <a:pt x="4193" y="9880"/>
                      <a:pt x="4778" y="9334"/>
                      <a:pt x="4805" y="9299"/>
                    </a:cubicBezTo>
                    <a:lnTo>
                      <a:pt x="4884" y="9220"/>
                    </a:lnTo>
                    <a:cubicBezTo>
                      <a:pt x="5178" y="8924"/>
                      <a:pt x="5428" y="8826"/>
                      <a:pt x="5615" y="8826"/>
                    </a:cubicBezTo>
                    <a:cubicBezTo>
                      <a:pt x="5757" y="8826"/>
                      <a:pt x="5863" y="8882"/>
                      <a:pt x="5927" y="8951"/>
                    </a:cubicBezTo>
                    <a:cubicBezTo>
                      <a:pt x="5965" y="8993"/>
                      <a:pt x="5986" y="9041"/>
                      <a:pt x="5989" y="9086"/>
                    </a:cubicBezTo>
                    <a:cubicBezTo>
                      <a:pt x="6010" y="9196"/>
                      <a:pt x="6033" y="9299"/>
                      <a:pt x="6061" y="9399"/>
                    </a:cubicBezTo>
                    <a:cubicBezTo>
                      <a:pt x="6061" y="9409"/>
                      <a:pt x="6064" y="9419"/>
                      <a:pt x="6068" y="9429"/>
                    </a:cubicBezTo>
                    <a:cubicBezTo>
                      <a:pt x="6378" y="10488"/>
                      <a:pt x="7099" y="10706"/>
                      <a:pt x="7825" y="10706"/>
                    </a:cubicBezTo>
                    <a:cubicBezTo>
                      <a:pt x="8129" y="10706"/>
                      <a:pt x="8434" y="10668"/>
                      <a:pt x="8710" y="10637"/>
                    </a:cubicBezTo>
                    <a:cubicBezTo>
                      <a:pt x="10113" y="10482"/>
                      <a:pt x="11327" y="9664"/>
                      <a:pt x="12428" y="8821"/>
                    </a:cubicBezTo>
                    <a:cubicBezTo>
                      <a:pt x="12889" y="8463"/>
                      <a:pt x="13349" y="8095"/>
                      <a:pt x="13679" y="7627"/>
                    </a:cubicBezTo>
                    <a:cubicBezTo>
                      <a:pt x="14633" y="6289"/>
                      <a:pt x="14337" y="4497"/>
                      <a:pt x="13876" y="2939"/>
                    </a:cubicBezTo>
                    <a:cubicBezTo>
                      <a:pt x="13552" y="1859"/>
                      <a:pt x="13064" y="676"/>
                      <a:pt x="11987" y="229"/>
                    </a:cubicBezTo>
                    <a:cubicBezTo>
                      <a:pt x="11547" y="43"/>
                      <a:pt x="11058" y="8"/>
                      <a:pt x="10577" y="2"/>
                    </a:cubicBezTo>
                    <a:cubicBezTo>
                      <a:pt x="10517" y="1"/>
                      <a:pt x="10456" y="0"/>
                      <a:pt x="10396" y="0"/>
                    </a:cubicBezTo>
                    <a:close/>
                  </a:path>
                </a:pathLst>
              </a:custGeom>
              <a:solidFill>
                <a:srgbClr val="5F33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32"/>
              <p:cNvSpPr/>
              <p:nvPr/>
            </p:nvSpPr>
            <p:spPr>
              <a:xfrm flipH="1">
                <a:off x="5230440" y="3614721"/>
                <a:ext cx="1198361" cy="1161469"/>
              </a:xfrm>
              <a:custGeom>
                <a:rect b="b" l="l" r="r" t="t"/>
                <a:pathLst>
                  <a:path extrusionOk="0" h="22988" w="23717">
                    <a:moveTo>
                      <a:pt x="1008" y="0"/>
                    </a:moveTo>
                    <a:cubicBezTo>
                      <a:pt x="1008" y="0"/>
                      <a:pt x="351" y="1245"/>
                      <a:pt x="175" y="3354"/>
                    </a:cubicBezTo>
                    <a:cubicBezTo>
                      <a:pt x="0" y="5462"/>
                      <a:pt x="1958" y="7334"/>
                      <a:pt x="6033" y="8042"/>
                    </a:cubicBezTo>
                    <a:cubicBezTo>
                      <a:pt x="10116" y="8751"/>
                      <a:pt x="13948" y="10285"/>
                      <a:pt x="14746" y="10415"/>
                    </a:cubicBezTo>
                    <a:cubicBezTo>
                      <a:pt x="16098" y="10636"/>
                      <a:pt x="17594" y="10849"/>
                      <a:pt x="18489" y="11877"/>
                    </a:cubicBezTo>
                    <a:cubicBezTo>
                      <a:pt x="17092" y="12730"/>
                      <a:pt x="15641" y="13635"/>
                      <a:pt x="14795" y="15028"/>
                    </a:cubicBezTo>
                    <a:cubicBezTo>
                      <a:pt x="14203" y="15998"/>
                      <a:pt x="13952" y="17130"/>
                      <a:pt x="13711" y="18240"/>
                    </a:cubicBezTo>
                    <a:cubicBezTo>
                      <a:pt x="13384" y="19730"/>
                      <a:pt x="13064" y="21220"/>
                      <a:pt x="12741" y="22709"/>
                    </a:cubicBezTo>
                    <a:cubicBezTo>
                      <a:pt x="12727" y="22781"/>
                      <a:pt x="12710" y="22850"/>
                      <a:pt x="12696" y="22922"/>
                    </a:cubicBezTo>
                    <a:cubicBezTo>
                      <a:pt x="12689" y="22942"/>
                      <a:pt x="12685" y="22966"/>
                      <a:pt x="12682" y="22987"/>
                    </a:cubicBezTo>
                    <a:cubicBezTo>
                      <a:pt x="12982" y="22915"/>
                      <a:pt x="13318" y="22915"/>
                      <a:pt x="13611" y="22901"/>
                    </a:cubicBezTo>
                    <a:cubicBezTo>
                      <a:pt x="13804" y="22895"/>
                      <a:pt x="14006" y="22877"/>
                      <a:pt x="14206" y="22867"/>
                    </a:cubicBezTo>
                    <a:cubicBezTo>
                      <a:pt x="17694" y="20645"/>
                      <a:pt x="19971" y="16978"/>
                      <a:pt x="22107" y="13452"/>
                    </a:cubicBezTo>
                    <a:cubicBezTo>
                      <a:pt x="22898" y="12146"/>
                      <a:pt x="23717" y="10721"/>
                      <a:pt x="23572" y="9212"/>
                    </a:cubicBezTo>
                    <a:cubicBezTo>
                      <a:pt x="23359" y="6945"/>
                      <a:pt x="21126" y="5445"/>
                      <a:pt x="19039" y="4471"/>
                    </a:cubicBezTo>
                    <a:cubicBezTo>
                      <a:pt x="14137" y="2181"/>
                      <a:pt x="8737" y="929"/>
                      <a:pt x="3309" y="822"/>
                    </a:cubicBezTo>
                    <a:lnTo>
                      <a:pt x="1008" y="0"/>
                    </a:lnTo>
                    <a:close/>
                  </a:path>
                </a:pathLst>
              </a:custGeom>
              <a:solidFill>
                <a:srgbClr val="5F33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32"/>
              <p:cNvSpPr/>
              <p:nvPr/>
            </p:nvSpPr>
            <p:spPr>
              <a:xfrm flipH="1">
                <a:off x="5230440" y="3614721"/>
                <a:ext cx="1198361" cy="829368"/>
              </a:xfrm>
              <a:custGeom>
                <a:rect b="b" l="l" r="r" t="t"/>
                <a:pathLst>
                  <a:path extrusionOk="0" h="16415" w="23717">
                    <a:moveTo>
                      <a:pt x="1012" y="0"/>
                    </a:moveTo>
                    <a:cubicBezTo>
                      <a:pt x="1012" y="0"/>
                      <a:pt x="351" y="1245"/>
                      <a:pt x="175" y="3354"/>
                    </a:cubicBezTo>
                    <a:cubicBezTo>
                      <a:pt x="0" y="5462"/>
                      <a:pt x="1958" y="7334"/>
                      <a:pt x="6037" y="8042"/>
                    </a:cubicBezTo>
                    <a:cubicBezTo>
                      <a:pt x="10116" y="8751"/>
                      <a:pt x="13948" y="10285"/>
                      <a:pt x="14746" y="10415"/>
                    </a:cubicBezTo>
                    <a:cubicBezTo>
                      <a:pt x="16098" y="10636"/>
                      <a:pt x="17594" y="10849"/>
                      <a:pt x="18489" y="11874"/>
                    </a:cubicBezTo>
                    <a:cubicBezTo>
                      <a:pt x="17319" y="12593"/>
                      <a:pt x="16111" y="13353"/>
                      <a:pt x="15252" y="14395"/>
                    </a:cubicBezTo>
                    <a:cubicBezTo>
                      <a:pt x="16895" y="15145"/>
                      <a:pt x="18557" y="15833"/>
                      <a:pt x="20253" y="16414"/>
                    </a:cubicBezTo>
                    <a:cubicBezTo>
                      <a:pt x="20899" y="15441"/>
                      <a:pt x="21508" y="14440"/>
                      <a:pt x="22107" y="13452"/>
                    </a:cubicBezTo>
                    <a:cubicBezTo>
                      <a:pt x="22898" y="12146"/>
                      <a:pt x="23717" y="10721"/>
                      <a:pt x="23572" y="9212"/>
                    </a:cubicBezTo>
                    <a:cubicBezTo>
                      <a:pt x="23359" y="6945"/>
                      <a:pt x="21126" y="5441"/>
                      <a:pt x="19039" y="4471"/>
                    </a:cubicBezTo>
                    <a:cubicBezTo>
                      <a:pt x="17611" y="3804"/>
                      <a:pt x="16139" y="3227"/>
                      <a:pt x="14636" y="2738"/>
                    </a:cubicBezTo>
                    <a:cubicBezTo>
                      <a:pt x="12699" y="2101"/>
                      <a:pt x="10711" y="1623"/>
                      <a:pt x="8692" y="1304"/>
                    </a:cubicBezTo>
                    <a:cubicBezTo>
                      <a:pt x="6911" y="1018"/>
                      <a:pt x="5115" y="857"/>
                      <a:pt x="3309" y="822"/>
                    </a:cubicBezTo>
                    <a:lnTo>
                      <a:pt x="1012" y="0"/>
                    </a:lnTo>
                    <a:close/>
                  </a:path>
                </a:pathLst>
              </a:custGeom>
              <a:solidFill>
                <a:srgbClr val="DD55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32"/>
              <p:cNvSpPr/>
              <p:nvPr/>
            </p:nvSpPr>
            <p:spPr>
              <a:xfrm flipH="1">
                <a:off x="5264528" y="3680553"/>
                <a:ext cx="725120" cy="416680"/>
              </a:xfrm>
              <a:custGeom>
                <a:rect b="b" l="l" r="r" t="t"/>
                <a:pathLst>
                  <a:path extrusionOk="0" h="8247" w="14351">
                    <a:moveTo>
                      <a:pt x="0" y="1"/>
                    </a:moveTo>
                    <a:cubicBezTo>
                      <a:pt x="650" y="2213"/>
                      <a:pt x="2095" y="4180"/>
                      <a:pt x="4163" y="5170"/>
                    </a:cubicBezTo>
                    <a:cubicBezTo>
                      <a:pt x="4736" y="5446"/>
                      <a:pt x="5342" y="5642"/>
                      <a:pt x="5951" y="5842"/>
                    </a:cubicBezTo>
                    <a:cubicBezTo>
                      <a:pt x="8241" y="6577"/>
                      <a:pt x="10532" y="7317"/>
                      <a:pt x="12823" y="8060"/>
                    </a:cubicBezTo>
                    <a:cubicBezTo>
                      <a:pt x="13119" y="8155"/>
                      <a:pt x="13443" y="8247"/>
                      <a:pt x="13750" y="8247"/>
                    </a:cubicBezTo>
                    <a:cubicBezTo>
                      <a:pt x="13963" y="8247"/>
                      <a:pt x="14168" y="8202"/>
                      <a:pt x="14350" y="8084"/>
                    </a:cubicBezTo>
                    <a:lnTo>
                      <a:pt x="13910" y="7059"/>
                    </a:lnTo>
                    <a:cubicBezTo>
                      <a:pt x="12548" y="6680"/>
                      <a:pt x="11540" y="5570"/>
                      <a:pt x="10384" y="4754"/>
                    </a:cubicBezTo>
                    <a:cubicBezTo>
                      <a:pt x="8978" y="3767"/>
                      <a:pt x="7262" y="3148"/>
                      <a:pt x="6198" y="1796"/>
                    </a:cubicBezTo>
                    <a:cubicBezTo>
                      <a:pt x="6109" y="1679"/>
                      <a:pt x="6023" y="1559"/>
                      <a:pt x="5944" y="1435"/>
                    </a:cubicBezTo>
                    <a:cubicBezTo>
                      <a:pt x="4007" y="798"/>
                      <a:pt x="2019" y="320"/>
                      <a:pt x="0" y="1"/>
                    </a:cubicBezTo>
                    <a:close/>
                  </a:path>
                </a:pathLst>
              </a:custGeom>
              <a:solidFill>
                <a:srgbClr val="CF46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32"/>
              <p:cNvSpPr/>
              <p:nvPr/>
            </p:nvSpPr>
            <p:spPr>
              <a:xfrm flipH="1">
                <a:off x="4998841" y="2742440"/>
                <a:ext cx="490470" cy="455230"/>
              </a:xfrm>
              <a:custGeom>
                <a:rect b="b" l="l" r="r" t="t"/>
                <a:pathLst>
                  <a:path extrusionOk="0" h="9010" w="9707">
                    <a:moveTo>
                      <a:pt x="4579" y="1"/>
                    </a:moveTo>
                    <a:cubicBezTo>
                      <a:pt x="4352" y="1"/>
                      <a:pt x="4125" y="9"/>
                      <a:pt x="3901" y="22"/>
                    </a:cubicBezTo>
                    <a:cubicBezTo>
                      <a:pt x="2866" y="81"/>
                      <a:pt x="1744" y="290"/>
                      <a:pt x="1059" y="1068"/>
                    </a:cubicBezTo>
                    <a:cubicBezTo>
                      <a:pt x="822" y="1336"/>
                      <a:pt x="653" y="1656"/>
                      <a:pt x="516" y="1983"/>
                    </a:cubicBezTo>
                    <a:cubicBezTo>
                      <a:pt x="251" y="2598"/>
                      <a:pt x="75" y="3252"/>
                      <a:pt x="0" y="3919"/>
                    </a:cubicBezTo>
                    <a:lnTo>
                      <a:pt x="451" y="3999"/>
                    </a:lnTo>
                    <a:cubicBezTo>
                      <a:pt x="605" y="4476"/>
                      <a:pt x="1097" y="4755"/>
                      <a:pt x="1569" y="4931"/>
                    </a:cubicBezTo>
                    <a:cubicBezTo>
                      <a:pt x="2036" y="5106"/>
                      <a:pt x="2549" y="5240"/>
                      <a:pt x="2899" y="5598"/>
                    </a:cubicBezTo>
                    <a:cubicBezTo>
                      <a:pt x="3209" y="5915"/>
                      <a:pt x="3344" y="6355"/>
                      <a:pt x="3539" y="6750"/>
                    </a:cubicBezTo>
                    <a:cubicBezTo>
                      <a:pt x="4007" y="7717"/>
                      <a:pt x="4881" y="8480"/>
                      <a:pt x="5903" y="8814"/>
                    </a:cubicBezTo>
                    <a:cubicBezTo>
                      <a:pt x="6303" y="8945"/>
                      <a:pt x="6725" y="9009"/>
                      <a:pt x="7147" y="9009"/>
                    </a:cubicBezTo>
                    <a:cubicBezTo>
                      <a:pt x="7799" y="9009"/>
                      <a:pt x="8452" y="8854"/>
                      <a:pt x="9029" y="8549"/>
                    </a:cubicBezTo>
                    <a:cubicBezTo>
                      <a:pt x="9163" y="8477"/>
                      <a:pt x="9294" y="8394"/>
                      <a:pt x="9373" y="8267"/>
                    </a:cubicBezTo>
                    <a:cubicBezTo>
                      <a:pt x="9449" y="8147"/>
                      <a:pt x="9466" y="7999"/>
                      <a:pt x="9480" y="7858"/>
                    </a:cubicBezTo>
                    <a:cubicBezTo>
                      <a:pt x="9594" y="6781"/>
                      <a:pt x="9707" y="5697"/>
                      <a:pt x="9638" y="4618"/>
                    </a:cubicBezTo>
                    <a:cubicBezTo>
                      <a:pt x="9552" y="3348"/>
                      <a:pt x="9173" y="2027"/>
                      <a:pt x="8241" y="1160"/>
                    </a:cubicBezTo>
                    <a:cubicBezTo>
                      <a:pt x="7281" y="264"/>
                      <a:pt x="5915" y="1"/>
                      <a:pt x="4579" y="1"/>
                    </a:cubicBezTo>
                    <a:close/>
                  </a:path>
                </a:pathLst>
              </a:custGeom>
              <a:solidFill>
                <a:srgbClr val="32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32"/>
              <p:cNvSpPr/>
              <p:nvPr/>
            </p:nvSpPr>
            <p:spPr>
              <a:xfrm flipH="1">
                <a:off x="5232219" y="2753252"/>
                <a:ext cx="364859" cy="264802"/>
              </a:xfrm>
              <a:custGeom>
                <a:rect b="b" l="l" r="r" t="t"/>
                <a:pathLst>
                  <a:path extrusionOk="0" h="5241" w="7221">
                    <a:moveTo>
                      <a:pt x="4772" y="0"/>
                    </a:moveTo>
                    <a:cubicBezTo>
                      <a:pt x="3670" y="227"/>
                      <a:pt x="2935" y="1239"/>
                      <a:pt x="2332" y="2188"/>
                    </a:cubicBezTo>
                    <a:cubicBezTo>
                      <a:pt x="1734" y="3137"/>
                      <a:pt x="1070" y="4173"/>
                      <a:pt x="0" y="4517"/>
                    </a:cubicBezTo>
                    <a:cubicBezTo>
                      <a:pt x="665" y="5016"/>
                      <a:pt x="1502" y="5240"/>
                      <a:pt x="2338" y="5240"/>
                    </a:cubicBezTo>
                    <a:cubicBezTo>
                      <a:pt x="2597" y="5240"/>
                      <a:pt x="2856" y="5219"/>
                      <a:pt x="3110" y="5177"/>
                    </a:cubicBezTo>
                    <a:cubicBezTo>
                      <a:pt x="4186" y="5002"/>
                      <a:pt x="5180" y="4496"/>
                      <a:pt x="6082" y="3880"/>
                    </a:cubicBezTo>
                    <a:cubicBezTo>
                      <a:pt x="6529" y="3575"/>
                      <a:pt x="6966" y="3227"/>
                      <a:pt x="7220" y="2753"/>
                    </a:cubicBezTo>
                    <a:lnTo>
                      <a:pt x="4772" y="0"/>
                    </a:lnTo>
                    <a:close/>
                  </a:path>
                </a:pathLst>
              </a:custGeom>
              <a:solidFill>
                <a:srgbClr val="32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2"/>
              <p:cNvSpPr/>
              <p:nvPr/>
            </p:nvSpPr>
            <p:spPr>
              <a:xfrm flipH="1">
                <a:off x="5310954" y="2992277"/>
                <a:ext cx="109240" cy="94886"/>
              </a:xfrm>
              <a:custGeom>
                <a:rect b="b" l="l" r="r" t="t"/>
                <a:pathLst>
                  <a:path extrusionOk="0" h="1878" w="2162">
                    <a:moveTo>
                      <a:pt x="1253" y="1"/>
                    </a:moveTo>
                    <a:cubicBezTo>
                      <a:pt x="1173" y="1"/>
                      <a:pt x="1093" y="11"/>
                      <a:pt x="1015" y="30"/>
                    </a:cubicBezTo>
                    <a:cubicBezTo>
                      <a:pt x="761" y="92"/>
                      <a:pt x="537" y="254"/>
                      <a:pt x="362" y="449"/>
                    </a:cubicBezTo>
                    <a:cubicBezTo>
                      <a:pt x="263" y="560"/>
                      <a:pt x="173" y="684"/>
                      <a:pt x="118" y="821"/>
                    </a:cubicBezTo>
                    <a:cubicBezTo>
                      <a:pt x="1" y="1103"/>
                      <a:pt x="18" y="1437"/>
                      <a:pt x="166" y="1705"/>
                    </a:cubicBezTo>
                    <a:lnTo>
                      <a:pt x="169" y="1867"/>
                    </a:lnTo>
                    <a:lnTo>
                      <a:pt x="97" y="1878"/>
                    </a:lnTo>
                    <a:cubicBezTo>
                      <a:pt x="806" y="1808"/>
                      <a:pt x="1504" y="1630"/>
                      <a:pt x="2161" y="1354"/>
                    </a:cubicBezTo>
                    <a:cubicBezTo>
                      <a:pt x="1982" y="990"/>
                      <a:pt x="1844" y="605"/>
                      <a:pt x="1803" y="199"/>
                    </a:cubicBezTo>
                    <a:cubicBezTo>
                      <a:pt x="1790" y="189"/>
                      <a:pt x="1779" y="178"/>
                      <a:pt x="1769" y="168"/>
                    </a:cubicBezTo>
                    <a:cubicBezTo>
                      <a:pt x="1622" y="55"/>
                      <a:pt x="1439" y="1"/>
                      <a:pt x="1253" y="1"/>
                    </a:cubicBezTo>
                    <a:close/>
                  </a:path>
                </a:pathLst>
              </a:custGeom>
              <a:solidFill>
                <a:srgbClr val="562F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2"/>
              <p:cNvSpPr/>
              <p:nvPr/>
            </p:nvSpPr>
            <p:spPr>
              <a:xfrm flipH="1">
                <a:off x="5212780" y="3009404"/>
                <a:ext cx="200089" cy="117572"/>
              </a:xfrm>
              <a:custGeom>
                <a:rect b="b" l="l" r="r" t="t"/>
                <a:pathLst>
                  <a:path extrusionOk="0" h="2327" w="3960">
                    <a:moveTo>
                      <a:pt x="1951" y="1"/>
                    </a:moveTo>
                    <a:lnTo>
                      <a:pt x="1951" y="1"/>
                    </a:lnTo>
                    <a:cubicBezTo>
                      <a:pt x="2143" y="296"/>
                      <a:pt x="2054" y="740"/>
                      <a:pt x="1761" y="940"/>
                    </a:cubicBezTo>
                    <a:cubicBezTo>
                      <a:pt x="1497" y="1118"/>
                      <a:pt x="1146" y="1094"/>
                      <a:pt x="843" y="1188"/>
                    </a:cubicBezTo>
                    <a:cubicBezTo>
                      <a:pt x="358" y="1336"/>
                      <a:pt x="4" y="1820"/>
                      <a:pt x="0" y="2326"/>
                    </a:cubicBezTo>
                    <a:cubicBezTo>
                      <a:pt x="131" y="2097"/>
                      <a:pt x="406" y="1997"/>
                      <a:pt x="669" y="1997"/>
                    </a:cubicBezTo>
                    <a:cubicBezTo>
                      <a:pt x="691" y="1997"/>
                      <a:pt x="712" y="1998"/>
                      <a:pt x="733" y="1999"/>
                    </a:cubicBezTo>
                    <a:cubicBezTo>
                      <a:pt x="1012" y="2013"/>
                      <a:pt x="1280" y="2116"/>
                      <a:pt x="1555" y="2171"/>
                    </a:cubicBezTo>
                    <a:cubicBezTo>
                      <a:pt x="1714" y="2204"/>
                      <a:pt x="1878" y="2221"/>
                      <a:pt x="2041" y="2221"/>
                    </a:cubicBezTo>
                    <a:cubicBezTo>
                      <a:pt x="2435" y="2221"/>
                      <a:pt x="2827" y="2122"/>
                      <a:pt x="3158" y="1913"/>
                    </a:cubicBezTo>
                    <a:cubicBezTo>
                      <a:pt x="3626" y="1617"/>
                      <a:pt x="3956" y="1091"/>
                      <a:pt x="3960" y="537"/>
                    </a:cubicBezTo>
                    <a:lnTo>
                      <a:pt x="1951" y="1"/>
                    </a:lnTo>
                    <a:close/>
                  </a:path>
                </a:pathLst>
              </a:custGeom>
              <a:solidFill>
                <a:srgbClr val="32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2"/>
              <p:cNvSpPr/>
              <p:nvPr/>
            </p:nvSpPr>
            <p:spPr>
              <a:xfrm flipH="1">
                <a:off x="5209506" y="3193258"/>
                <a:ext cx="65585" cy="73767"/>
              </a:xfrm>
              <a:custGeom>
                <a:rect b="b" l="l" r="r" t="t"/>
                <a:pathLst>
                  <a:path extrusionOk="0" h="1460" w="1298">
                    <a:moveTo>
                      <a:pt x="29" y="1"/>
                    </a:moveTo>
                    <a:lnTo>
                      <a:pt x="60" y="29"/>
                    </a:lnTo>
                    <a:cubicBezTo>
                      <a:pt x="1" y="513"/>
                      <a:pt x="77" y="1009"/>
                      <a:pt x="269" y="1459"/>
                    </a:cubicBezTo>
                    <a:cubicBezTo>
                      <a:pt x="603" y="1329"/>
                      <a:pt x="947" y="1226"/>
                      <a:pt x="1298" y="1143"/>
                    </a:cubicBezTo>
                    <a:cubicBezTo>
                      <a:pt x="1164" y="837"/>
                      <a:pt x="947" y="569"/>
                      <a:pt x="675" y="372"/>
                    </a:cubicBezTo>
                    <a:cubicBezTo>
                      <a:pt x="558" y="294"/>
                      <a:pt x="434" y="224"/>
                      <a:pt x="310" y="156"/>
                    </a:cubicBezTo>
                    <a:cubicBezTo>
                      <a:pt x="215" y="104"/>
                      <a:pt x="121" y="53"/>
                      <a:pt x="29" y="1"/>
                    </a:cubicBezTo>
                    <a:close/>
                  </a:path>
                </a:pathLst>
              </a:custGeom>
              <a:solidFill>
                <a:srgbClr val="F5F2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2"/>
              <p:cNvSpPr/>
              <p:nvPr/>
            </p:nvSpPr>
            <p:spPr>
              <a:xfrm flipH="1">
                <a:off x="5212640" y="3236000"/>
                <a:ext cx="45879" cy="28951"/>
              </a:xfrm>
              <a:custGeom>
                <a:rect b="b" l="l" r="r" t="t"/>
                <a:pathLst>
                  <a:path extrusionOk="0" h="573" w="908">
                    <a:moveTo>
                      <a:pt x="815" y="5"/>
                    </a:moveTo>
                    <a:cubicBezTo>
                      <a:pt x="506" y="8"/>
                      <a:pt x="134" y="1"/>
                      <a:pt x="27" y="383"/>
                    </a:cubicBezTo>
                    <a:cubicBezTo>
                      <a:pt x="1" y="469"/>
                      <a:pt x="81" y="572"/>
                      <a:pt x="168" y="572"/>
                    </a:cubicBezTo>
                    <a:cubicBezTo>
                      <a:pt x="170" y="572"/>
                      <a:pt x="173" y="572"/>
                      <a:pt x="176" y="572"/>
                    </a:cubicBezTo>
                    <a:cubicBezTo>
                      <a:pt x="423" y="545"/>
                      <a:pt x="664" y="507"/>
                      <a:pt x="881" y="366"/>
                    </a:cubicBezTo>
                    <a:cubicBezTo>
                      <a:pt x="894" y="359"/>
                      <a:pt x="901" y="348"/>
                      <a:pt x="908" y="338"/>
                    </a:cubicBezTo>
                    <a:cubicBezTo>
                      <a:pt x="877" y="228"/>
                      <a:pt x="853" y="115"/>
                      <a:pt x="815" y="5"/>
                    </a:cubicBezTo>
                    <a:close/>
                  </a:path>
                </a:pathLst>
              </a:custGeom>
              <a:solidFill>
                <a:srgbClr val="32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32"/>
              <p:cNvSpPr/>
              <p:nvPr/>
            </p:nvSpPr>
            <p:spPr>
              <a:xfrm flipH="1">
                <a:off x="5256648" y="3190883"/>
                <a:ext cx="21878" cy="79678"/>
              </a:xfrm>
              <a:custGeom>
                <a:rect b="b" l="l" r="r" t="t"/>
                <a:pathLst>
                  <a:path extrusionOk="0" h="1577" w="433">
                    <a:moveTo>
                      <a:pt x="134" y="1"/>
                    </a:moveTo>
                    <a:cubicBezTo>
                      <a:pt x="95" y="1"/>
                      <a:pt x="54" y="26"/>
                      <a:pt x="48" y="76"/>
                    </a:cubicBezTo>
                    <a:cubicBezTo>
                      <a:pt x="0" y="574"/>
                      <a:pt x="72" y="1059"/>
                      <a:pt x="262" y="1527"/>
                    </a:cubicBezTo>
                    <a:cubicBezTo>
                      <a:pt x="277" y="1562"/>
                      <a:pt x="308" y="1577"/>
                      <a:pt x="339" y="1577"/>
                    </a:cubicBezTo>
                    <a:cubicBezTo>
                      <a:pt x="387" y="1577"/>
                      <a:pt x="433" y="1540"/>
                      <a:pt x="410" y="1486"/>
                    </a:cubicBezTo>
                    <a:cubicBezTo>
                      <a:pt x="224" y="1032"/>
                      <a:pt x="155" y="564"/>
                      <a:pt x="203" y="76"/>
                    </a:cubicBezTo>
                    <a:cubicBezTo>
                      <a:pt x="208" y="26"/>
                      <a:pt x="172" y="1"/>
                      <a:pt x="134" y="1"/>
                    </a:cubicBezTo>
                    <a:close/>
                  </a:path>
                </a:pathLst>
              </a:custGeom>
              <a:solidFill>
                <a:srgbClr val="4E2B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32"/>
              <p:cNvSpPr/>
              <p:nvPr/>
            </p:nvSpPr>
            <p:spPr>
              <a:xfrm flipH="1">
                <a:off x="5202836" y="3190681"/>
                <a:ext cx="74730" cy="65683"/>
              </a:xfrm>
              <a:custGeom>
                <a:rect b="b" l="l" r="r" t="t"/>
                <a:pathLst>
                  <a:path extrusionOk="0" h="1300" w="1479">
                    <a:moveTo>
                      <a:pt x="116" y="0"/>
                    </a:moveTo>
                    <a:cubicBezTo>
                      <a:pt x="47" y="0"/>
                      <a:pt x="1" y="104"/>
                      <a:pt x="74" y="145"/>
                    </a:cubicBezTo>
                    <a:cubicBezTo>
                      <a:pt x="597" y="430"/>
                      <a:pt x="1058" y="699"/>
                      <a:pt x="1316" y="1259"/>
                    </a:cubicBezTo>
                    <a:cubicBezTo>
                      <a:pt x="1329" y="1288"/>
                      <a:pt x="1352" y="1299"/>
                      <a:pt x="1375" y="1299"/>
                    </a:cubicBezTo>
                    <a:cubicBezTo>
                      <a:pt x="1425" y="1299"/>
                      <a:pt x="1478" y="1245"/>
                      <a:pt x="1450" y="1183"/>
                    </a:cubicBezTo>
                    <a:cubicBezTo>
                      <a:pt x="1178" y="596"/>
                      <a:pt x="700" y="313"/>
                      <a:pt x="153" y="10"/>
                    </a:cubicBezTo>
                    <a:cubicBezTo>
                      <a:pt x="140" y="3"/>
                      <a:pt x="128" y="0"/>
                      <a:pt x="116" y="0"/>
                    </a:cubicBezTo>
                    <a:close/>
                  </a:path>
                </a:pathLst>
              </a:custGeom>
              <a:solidFill>
                <a:srgbClr val="4E2B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32"/>
              <p:cNvSpPr/>
              <p:nvPr/>
            </p:nvSpPr>
            <p:spPr>
              <a:xfrm flipH="1">
                <a:off x="5162672" y="3227411"/>
                <a:ext cx="41938" cy="22787"/>
              </a:xfrm>
              <a:custGeom>
                <a:rect b="b" l="l" r="r" t="t"/>
                <a:pathLst>
                  <a:path extrusionOk="0" h="451" w="830">
                    <a:moveTo>
                      <a:pt x="713" y="0"/>
                    </a:moveTo>
                    <a:cubicBezTo>
                      <a:pt x="702" y="0"/>
                      <a:pt x="689" y="3"/>
                      <a:pt x="677" y="10"/>
                    </a:cubicBezTo>
                    <a:cubicBezTo>
                      <a:pt x="477" y="116"/>
                      <a:pt x="281" y="216"/>
                      <a:pt x="79" y="309"/>
                    </a:cubicBezTo>
                    <a:cubicBezTo>
                      <a:pt x="0" y="344"/>
                      <a:pt x="48" y="451"/>
                      <a:pt x="120" y="451"/>
                    </a:cubicBezTo>
                    <a:cubicBezTo>
                      <a:pt x="131" y="451"/>
                      <a:pt x="142" y="449"/>
                      <a:pt x="154" y="443"/>
                    </a:cubicBezTo>
                    <a:cubicBezTo>
                      <a:pt x="357" y="350"/>
                      <a:pt x="557" y="250"/>
                      <a:pt x="752" y="143"/>
                    </a:cubicBezTo>
                    <a:cubicBezTo>
                      <a:pt x="829" y="102"/>
                      <a:pt x="782" y="0"/>
                      <a:pt x="713" y="0"/>
                    </a:cubicBezTo>
                    <a:close/>
                  </a:path>
                </a:pathLst>
              </a:custGeom>
              <a:solidFill>
                <a:srgbClr val="4E2B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32"/>
              <p:cNvSpPr/>
              <p:nvPr/>
            </p:nvSpPr>
            <p:spPr>
              <a:xfrm flipH="1">
                <a:off x="5193439" y="3189317"/>
                <a:ext cx="63260" cy="60478"/>
              </a:xfrm>
              <a:custGeom>
                <a:rect b="b" l="l" r="r" t="t"/>
                <a:pathLst>
                  <a:path extrusionOk="0" h="1197" w="1252">
                    <a:moveTo>
                      <a:pt x="119" y="1"/>
                    </a:moveTo>
                    <a:cubicBezTo>
                      <a:pt x="48" y="1"/>
                      <a:pt x="1" y="103"/>
                      <a:pt x="78" y="145"/>
                    </a:cubicBezTo>
                    <a:cubicBezTo>
                      <a:pt x="287" y="254"/>
                      <a:pt x="483" y="388"/>
                      <a:pt x="659" y="550"/>
                    </a:cubicBezTo>
                    <a:cubicBezTo>
                      <a:pt x="824" y="702"/>
                      <a:pt x="1058" y="912"/>
                      <a:pt x="1096" y="1139"/>
                    </a:cubicBezTo>
                    <a:cubicBezTo>
                      <a:pt x="1101" y="1179"/>
                      <a:pt x="1129" y="1196"/>
                      <a:pt x="1158" y="1196"/>
                    </a:cubicBezTo>
                    <a:cubicBezTo>
                      <a:pt x="1202" y="1196"/>
                      <a:pt x="1252" y="1158"/>
                      <a:pt x="1243" y="1101"/>
                    </a:cubicBezTo>
                    <a:cubicBezTo>
                      <a:pt x="1205" y="860"/>
                      <a:pt x="982" y="647"/>
                      <a:pt x="817" y="485"/>
                    </a:cubicBezTo>
                    <a:cubicBezTo>
                      <a:pt x="621" y="296"/>
                      <a:pt x="397" y="137"/>
                      <a:pt x="156" y="10"/>
                    </a:cubicBezTo>
                    <a:cubicBezTo>
                      <a:pt x="143" y="4"/>
                      <a:pt x="131" y="1"/>
                      <a:pt x="119" y="1"/>
                    </a:cubicBezTo>
                    <a:close/>
                  </a:path>
                </a:pathLst>
              </a:custGeom>
              <a:solidFill>
                <a:srgbClr val="4E2B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32"/>
              <p:cNvSpPr/>
              <p:nvPr/>
            </p:nvSpPr>
            <p:spPr>
              <a:xfrm flipH="1">
                <a:off x="5131143" y="3151374"/>
                <a:ext cx="70941" cy="78971"/>
              </a:xfrm>
              <a:custGeom>
                <a:rect b="b" l="l" r="r" t="t"/>
                <a:pathLst>
                  <a:path extrusionOk="0" h="1563" w="1404">
                    <a:moveTo>
                      <a:pt x="1" y="1"/>
                    </a:moveTo>
                    <a:lnTo>
                      <a:pt x="1" y="1"/>
                    </a:lnTo>
                    <a:cubicBezTo>
                      <a:pt x="551" y="310"/>
                      <a:pt x="953" y="875"/>
                      <a:pt x="1061" y="1497"/>
                    </a:cubicBezTo>
                    <a:lnTo>
                      <a:pt x="1098" y="1563"/>
                    </a:lnTo>
                    <a:cubicBezTo>
                      <a:pt x="1283" y="1549"/>
                      <a:pt x="1404" y="1339"/>
                      <a:pt x="1387" y="1153"/>
                    </a:cubicBezTo>
                    <a:cubicBezTo>
                      <a:pt x="1370" y="971"/>
                      <a:pt x="1250" y="809"/>
                      <a:pt x="1126" y="675"/>
                    </a:cubicBezTo>
                    <a:cubicBezTo>
                      <a:pt x="826" y="345"/>
                      <a:pt x="441" y="66"/>
                      <a:pt x="1" y="1"/>
                    </a:cubicBezTo>
                    <a:close/>
                  </a:path>
                </a:pathLst>
              </a:custGeom>
              <a:solidFill>
                <a:srgbClr val="2F1E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32"/>
              <p:cNvSpPr/>
              <p:nvPr/>
            </p:nvSpPr>
            <p:spPr>
              <a:xfrm flipH="1">
                <a:off x="5287513" y="3173099"/>
                <a:ext cx="79328" cy="82608"/>
              </a:xfrm>
              <a:custGeom>
                <a:rect b="b" l="l" r="r" t="t"/>
                <a:pathLst>
                  <a:path extrusionOk="0" h="1635" w="1570">
                    <a:moveTo>
                      <a:pt x="685" y="1"/>
                    </a:moveTo>
                    <a:cubicBezTo>
                      <a:pt x="661" y="1"/>
                      <a:pt x="641" y="1"/>
                      <a:pt x="617" y="4"/>
                    </a:cubicBezTo>
                    <a:cubicBezTo>
                      <a:pt x="531" y="18"/>
                      <a:pt x="451" y="59"/>
                      <a:pt x="380" y="107"/>
                    </a:cubicBezTo>
                    <a:cubicBezTo>
                      <a:pt x="163" y="259"/>
                      <a:pt x="15" y="507"/>
                      <a:pt x="8" y="771"/>
                    </a:cubicBezTo>
                    <a:cubicBezTo>
                      <a:pt x="1" y="1033"/>
                      <a:pt x="149" y="1298"/>
                      <a:pt x="383" y="1411"/>
                    </a:cubicBezTo>
                    <a:lnTo>
                      <a:pt x="334" y="1195"/>
                    </a:lnTo>
                    <a:lnTo>
                      <a:pt x="334" y="1195"/>
                    </a:lnTo>
                    <a:cubicBezTo>
                      <a:pt x="366" y="1328"/>
                      <a:pt x="469" y="1431"/>
                      <a:pt x="565" y="1531"/>
                    </a:cubicBezTo>
                    <a:cubicBezTo>
                      <a:pt x="607" y="1569"/>
                      <a:pt x="648" y="1611"/>
                      <a:pt x="702" y="1628"/>
                    </a:cubicBezTo>
                    <a:cubicBezTo>
                      <a:pt x="720" y="1631"/>
                      <a:pt x="740" y="1635"/>
                      <a:pt x="758" y="1635"/>
                    </a:cubicBezTo>
                    <a:cubicBezTo>
                      <a:pt x="792" y="1635"/>
                      <a:pt x="830" y="1628"/>
                      <a:pt x="864" y="1621"/>
                    </a:cubicBezTo>
                    <a:cubicBezTo>
                      <a:pt x="1105" y="1569"/>
                      <a:pt x="1377" y="1493"/>
                      <a:pt x="1487" y="1274"/>
                    </a:cubicBezTo>
                    <a:cubicBezTo>
                      <a:pt x="1569" y="1115"/>
                      <a:pt x="1542" y="926"/>
                      <a:pt x="1511" y="750"/>
                    </a:cubicBezTo>
                    <a:cubicBezTo>
                      <a:pt x="1494" y="647"/>
                      <a:pt x="1473" y="541"/>
                      <a:pt x="1425" y="452"/>
                    </a:cubicBezTo>
                    <a:cubicBezTo>
                      <a:pt x="1360" y="334"/>
                      <a:pt x="1250" y="255"/>
                      <a:pt x="1139" y="180"/>
                    </a:cubicBezTo>
                    <a:cubicBezTo>
                      <a:pt x="1002" y="87"/>
                      <a:pt x="847" y="1"/>
                      <a:pt x="685" y="1"/>
                    </a:cubicBezTo>
                    <a:close/>
                  </a:path>
                </a:pathLst>
              </a:custGeom>
              <a:solidFill>
                <a:srgbClr val="592B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32"/>
              <p:cNvSpPr/>
              <p:nvPr/>
            </p:nvSpPr>
            <p:spPr>
              <a:xfrm flipH="1">
                <a:off x="5317579" y="3282582"/>
                <a:ext cx="28245" cy="49413"/>
              </a:xfrm>
              <a:custGeom>
                <a:rect b="b" l="l" r="r" t="t"/>
                <a:pathLst>
                  <a:path extrusionOk="0" h="978" w="559">
                    <a:moveTo>
                      <a:pt x="201" y="1"/>
                    </a:moveTo>
                    <a:cubicBezTo>
                      <a:pt x="63" y="187"/>
                      <a:pt x="1" y="445"/>
                      <a:pt x="35" y="685"/>
                    </a:cubicBezTo>
                    <a:cubicBezTo>
                      <a:pt x="46" y="782"/>
                      <a:pt x="80" y="885"/>
                      <a:pt x="153" y="936"/>
                    </a:cubicBezTo>
                    <a:cubicBezTo>
                      <a:pt x="194" y="968"/>
                      <a:pt x="239" y="977"/>
                      <a:pt x="286" y="977"/>
                    </a:cubicBezTo>
                    <a:cubicBezTo>
                      <a:pt x="390" y="977"/>
                      <a:pt x="493" y="923"/>
                      <a:pt x="558" y="833"/>
                    </a:cubicBezTo>
                    <a:lnTo>
                      <a:pt x="558" y="833"/>
                    </a:lnTo>
                    <a:lnTo>
                      <a:pt x="469" y="837"/>
                    </a:lnTo>
                    <a:cubicBezTo>
                      <a:pt x="386" y="555"/>
                      <a:pt x="297" y="276"/>
                      <a:pt x="201" y="1"/>
                    </a:cubicBezTo>
                    <a:close/>
                  </a:path>
                </a:pathLst>
              </a:custGeom>
              <a:solidFill>
                <a:srgbClr val="5527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32"/>
              <p:cNvSpPr/>
              <p:nvPr/>
            </p:nvSpPr>
            <p:spPr>
              <a:xfrm flipH="1">
                <a:off x="5295145" y="3285008"/>
                <a:ext cx="39007" cy="41026"/>
              </a:xfrm>
              <a:custGeom>
                <a:rect b="b" l="l" r="r" t="t"/>
                <a:pathLst>
                  <a:path extrusionOk="0" h="812" w="772">
                    <a:moveTo>
                      <a:pt x="17" y="1"/>
                    </a:moveTo>
                    <a:lnTo>
                      <a:pt x="17" y="1"/>
                    </a:lnTo>
                    <a:cubicBezTo>
                      <a:pt x="0" y="7"/>
                      <a:pt x="7" y="27"/>
                      <a:pt x="20" y="40"/>
                    </a:cubicBezTo>
                    <a:lnTo>
                      <a:pt x="20" y="40"/>
                    </a:lnTo>
                    <a:lnTo>
                      <a:pt x="17" y="1"/>
                    </a:lnTo>
                    <a:close/>
                    <a:moveTo>
                      <a:pt x="20" y="40"/>
                    </a:moveTo>
                    <a:lnTo>
                      <a:pt x="38" y="286"/>
                    </a:lnTo>
                    <a:cubicBezTo>
                      <a:pt x="100" y="356"/>
                      <a:pt x="104" y="455"/>
                      <a:pt x="114" y="545"/>
                    </a:cubicBezTo>
                    <a:cubicBezTo>
                      <a:pt x="125" y="637"/>
                      <a:pt x="149" y="740"/>
                      <a:pt x="228" y="785"/>
                    </a:cubicBezTo>
                    <a:cubicBezTo>
                      <a:pt x="264" y="806"/>
                      <a:pt x="305" y="811"/>
                      <a:pt x="348" y="811"/>
                    </a:cubicBezTo>
                    <a:cubicBezTo>
                      <a:pt x="363" y="811"/>
                      <a:pt x="378" y="811"/>
                      <a:pt x="393" y="810"/>
                    </a:cubicBezTo>
                    <a:cubicBezTo>
                      <a:pt x="506" y="810"/>
                      <a:pt x="623" y="806"/>
                      <a:pt x="736" y="802"/>
                    </a:cubicBezTo>
                    <a:cubicBezTo>
                      <a:pt x="771" y="620"/>
                      <a:pt x="651" y="445"/>
                      <a:pt x="503" y="335"/>
                    </a:cubicBezTo>
                    <a:cubicBezTo>
                      <a:pt x="355" y="224"/>
                      <a:pt x="176" y="156"/>
                      <a:pt x="28" y="46"/>
                    </a:cubicBezTo>
                    <a:cubicBezTo>
                      <a:pt x="25" y="44"/>
                      <a:pt x="23" y="42"/>
                      <a:pt x="20" y="40"/>
                    </a:cubicBezTo>
                    <a:close/>
                  </a:path>
                </a:pathLst>
              </a:custGeom>
              <a:solidFill>
                <a:srgbClr val="4D23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32"/>
              <p:cNvSpPr/>
              <p:nvPr/>
            </p:nvSpPr>
            <p:spPr>
              <a:xfrm flipH="1">
                <a:off x="5319499" y="3282582"/>
                <a:ext cx="17584" cy="43047"/>
              </a:xfrm>
              <a:custGeom>
                <a:rect b="b" l="l" r="r" t="t"/>
                <a:pathLst>
                  <a:path extrusionOk="0" h="852" w="348">
                    <a:moveTo>
                      <a:pt x="48" y="1"/>
                    </a:moveTo>
                    <a:cubicBezTo>
                      <a:pt x="26" y="1"/>
                      <a:pt x="1" y="20"/>
                      <a:pt x="7" y="49"/>
                    </a:cubicBezTo>
                    <a:cubicBezTo>
                      <a:pt x="42" y="255"/>
                      <a:pt x="93" y="458"/>
                      <a:pt x="165" y="655"/>
                    </a:cubicBezTo>
                    <a:cubicBezTo>
                      <a:pt x="185" y="706"/>
                      <a:pt x="211" y="852"/>
                      <a:pt x="286" y="852"/>
                    </a:cubicBezTo>
                    <a:cubicBezTo>
                      <a:pt x="291" y="852"/>
                      <a:pt x="295" y="851"/>
                      <a:pt x="299" y="850"/>
                    </a:cubicBezTo>
                    <a:cubicBezTo>
                      <a:pt x="348" y="838"/>
                      <a:pt x="333" y="774"/>
                      <a:pt x="289" y="774"/>
                    </a:cubicBezTo>
                    <a:cubicBezTo>
                      <a:pt x="286" y="774"/>
                      <a:pt x="282" y="774"/>
                      <a:pt x="279" y="775"/>
                    </a:cubicBezTo>
                    <a:lnTo>
                      <a:pt x="279" y="775"/>
                    </a:lnTo>
                    <a:cubicBezTo>
                      <a:pt x="285" y="772"/>
                      <a:pt x="165" y="414"/>
                      <a:pt x="158" y="390"/>
                    </a:cubicBezTo>
                    <a:cubicBezTo>
                      <a:pt x="127" y="272"/>
                      <a:pt x="100" y="152"/>
                      <a:pt x="80" y="28"/>
                    </a:cubicBezTo>
                    <a:cubicBezTo>
                      <a:pt x="77" y="9"/>
                      <a:pt x="63" y="1"/>
                      <a:pt x="48" y="1"/>
                    </a:cubicBezTo>
                    <a:close/>
                  </a:path>
                </a:pathLst>
              </a:custGeom>
              <a:solidFill>
                <a:srgbClr val="401F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32"/>
              <p:cNvSpPr/>
              <p:nvPr/>
            </p:nvSpPr>
            <p:spPr>
              <a:xfrm flipH="1">
                <a:off x="5277413" y="3294607"/>
                <a:ext cx="13946" cy="17381"/>
              </a:xfrm>
              <a:custGeom>
                <a:rect b="b" l="l" r="r" t="t"/>
                <a:pathLst>
                  <a:path extrusionOk="0" h="344" w="276">
                    <a:moveTo>
                      <a:pt x="93" y="1"/>
                    </a:moveTo>
                    <a:cubicBezTo>
                      <a:pt x="63" y="1"/>
                      <a:pt x="34" y="17"/>
                      <a:pt x="24" y="55"/>
                    </a:cubicBezTo>
                    <a:cubicBezTo>
                      <a:pt x="0" y="158"/>
                      <a:pt x="24" y="252"/>
                      <a:pt x="107" y="323"/>
                    </a:cubicBezTo>
                    <a:cubicBezTo>
                      <a:pt x="123" y="337"/>
                      <a:pt x="141" y="343"/>
                      <a:pt x="158" y="343"/>
                    </a:cubicBezTo>
                    <a:cubicBezTo>
                      <a:pt x="221" y="343"/>
                      <a:pt x="276" y="265"/>
                      <a:pt x="216" y="214"/>
                    </a:cubicBezTo>
                    <a:cubicBezTo>
                      <a:pt x="175" y="186"/>
                      <a:pt x="161" y="148"/>
                      <a:pt x="175" y="96"/>
                    </a:cubicBezTo>
                    <a:cubicBezTo>
                      <a:pt x="188" y="39"/>
                      <a:pt x="139" y="1"/>
                      <a:pt x="93" y="1"/>
                    </a:cubicBezTo>
                    <a:close/>
                  </a:path>
                </a:pathLst>
              </a:custGeom>
              <a:solidFill>
                <a:srgbClr val="4E2B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32"/>
              <p:cNvSpPr/>
              <p:nvPr/>
            </p:nvSpPr>
            <p:spPr>
              <a:xfrm flipH="1">
                <a:off x="5267207" y="3288039"/>
                <a:ext cx="18240" cy="8892"/>
              </a:xfrm>
              <a:custGeom>
                <a:rect b="b" l="l" r="r" t="t"/>
                <a:pathLst>
                  <a:path extrusionOk="0" h="176" w="361">
                    <a:moveTo>
                      <a:pt x="215" y="0"/>
                    </a:moveTo>
                    <a:cubicBezTo>
                      <a:pt x="171" y="0"/>
                      <a:pt x="132" y="8"/>
                      <a:pt x="85" y="23"/>
                    </a:cubicBezTo>
                    <a:cubicBezTo>
                      <a:pt x="1" y="49"/>
                      <a:pt x="25" y="175"/>
                      <a:pt x="104" y="175"/>
                    </a:cubicBezTo>
                    <a:cubicBezTo>
                      <a:pt x="111" y="175"/>
                      <a:pt x="119" y="174"/>
                      <a:pt x="127" y="172"/>
                    </a:cubicBezTo>
                    <a:cubicBezTo>
                      <a:pt x="158" y="157"/>
                      <a:pt x="190" y="151"/>
                      <a:pt x="221" y="151"/>
                    </a:cubicBezTo>
                    <a:cubicBezTo>
                      <a:pt x="234" y="151"/>
                      <a:pt x="248" y="152"/>
                      <a:pt x="261" y="155"/>
                    </a:cubicBezTo>
                    <a:cubicBezTo>
                      <a:pt x="264" y="155"/>
                      <a:pt x="267" y="155"/>
                      <a:pt x="270" y="155"/>
                    </a:cubicBezTo>
                    <a:cubicBezTo>
                      <a:pt x="361" y="155"/>
                      <a:pt x="358" y="10"/>
                      <a:pt x="261" y="3"/>
                    </a:cubicBezTo>
                    <a:cubicBezTo>
                      <a:pt x="245" y="1"/>
                      <a:pt x="230" y="0"/>
                      <a:pt x="215" y="0"/>
                    </a:cubicBezTo>
                    <a:close/>
                  </a:path>
                </a:pathLst>
              </a:custGeom>
              <a:solidFill>
                <a:srgbClr val="4E2B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32"/>
              <p:cNvSpPr/>
              <p:nvPr/>
            </p:nvSpPr>
            <p:spPr>
              <a:xfrm flipH="1">
                <a:off x="5431052" y="3142179"/>
                <a:ext cx="71496" cy="110953"/>
              </a:xfrm>
              <a:custGeom>
                <a:rect b="b" l="l" r="r" t="t"/>
                <a:pathLst>
                  <a:path extrusionOk="0" h="2196" w="1415">
                    <a:moveTo>
                      <a:pt x="1415" y="0"/>
                    </a:moveTo>
                    <a:lnTo>
                      <a:pt x="1415" y="0"/>
                    </a:lnTo>
                    <a:cubicBezTo>
                      <a:pt x="1132" y="176"/>
                      <a:pt x="878" y="389"/>
                      <a:pt x="654" y="637"/>
                    </a:cubicBezTo>
                    <a:cubicBezTo>
                      <a:pt x="272" y="1064"/>
                      <a:pt x="1" y="1638"/>
                      <a:pt x="73" y="2195"/>
                    </a:cubicBezTo>
                    <a:lnTo>
                      <a:pt x="86" y="2185"/>
                    </a:lnTo>
                    <a:cubicBezTo>
                      <a:pt x="380" y="1889"/>
                      <a:pt x="630" y="1791"/>
                      <a:pt x="817" y="1791"/>
                    </a:cubicBezTo>
                    <a:cubicBezTo>
                      <a:pt x="959" y="1791"/>
                      <a:pt x="1065" y="1847"/>
                      <a:pt x="1129" y="1916"/>
                    </a:cubicBezTo>
                    <a:cubicBezTo>
                      <a:pt x="1005" y="1270"/>
                      <a:pt x="1112" y="582"/>
                      <a:pt x="1415" y="0"/>
                    </a:cubicBezTo>
                    <a:close/>
                  </a:path>
                </a:pathLst>
              </a:custGeom>
              <a:solidFill>
                <a:srgbClr val="562F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32"/>
              <p:cNvSpPr/>
              <p:nvPr/>
            </p:nvSpPr>
            <p:spPr>
              <a:xfrm flipH="1">
                <a:off x="5028970" y="2942562"/>
                <a:ext cx="261480" cy="216752"/>
              </a:xfrm>
              <a:custGeom>
                <a:rect b="b" l="l" r="r" t="t"/>
                <a:pathLst>
                  <a:path extrusionOk="0" h="4290" w="5175">
                    <a:moveTo>
                      <a:pt x="77" y="1"/>
                    </a:moveTo>
                    <a:cubicBezTo>
                      <a:pt x="38" y="1"/>
                      <a:pt x="1" y="26"/>
                      <a:pt x="3" y="75"/>
                    </a:cubicBezTo>
                    <a:cubicBezTo>
                      <a:pt x="93" y="2497"/>
                      <a:pt x="2025" y="4289"/>
                      <a:pt x="4351" y="4289"/>
                    </a:cubicBezTo>
                    <a:cubicBezTo>
                      <a:pt x="4591" y="4289"/>
                      <a:pt x="4836" y="4270"/>
                      <a:pt x="5083" y="4230"/>
                    </a:cubicBezTo>
                    <a:cubicBezTo>
                      <a:pt x="5174" y="4217"/>
                      <a:pt x="5141" y="4082"/>
                      <a:pt x="5054" y="4082"/>
                    </a:cubicBezTo>
                    <a:cubicBezTo>
                      <a:pt x="5050" y="4082"/>
                      <a:pt x="5046" y="4082"/>
                      <a:pt x="5042" y="4083"/>
                    </a:cubicBezTo>
                    <a:cubicBezTo>
                      <a:pt x="4804" y="4121"/>
                      <a:pt x="4569" y="4139"/>
                      <a:pt x="4338" y="4139"/>
                    </a:cubicBezTo>
                    <a:cubicBezTo>
                      <a:pt x="2101" y="4139"/>
                      <a:pt x="245" y="2401"/>
                      <a:pt x="157" y="75"/>
                    </a:cubicBezTo>
                    <a:cubicBezTo>
                      <a:pt x="155" y="26"/>
                      <a:pt x="116" y="1"/>
                      <a:pt x="77" y="1"/>
                    </a:cubicBezTo>
                    <a:close/>
                  </a:path>
                </a:pathLst>
              </a:custGeom>
              <a:solidFill>
                <a:srgbClr val="4125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32"/>
              <p:cNvSpPr/>
              <p:nvPr/>
            </p:nvSpPr>
            <p:spPr>
              <a:xfrm flipH="1">
                <a:off x="5286555" y="2893706"/>
                <a:ext cx="57652" cy="208567"/>
              </a:xfrm>
              <a:custGeom>
                <a:rect b="b" l="l" r="r" t="t"/>
                <a:pathLst>
                  <a:path extrusionOk="0" h="4128" w="1141">
                    <a:moveTo>
                      <a:pt x="261" y="0"/>
                    </a:moveTo>
                    <a:cubicBezTo>
                      <a:pt x="232" y="0"/>
                      <a:pt x="205" y="17"/>
                      <a:pt x="200" y="55"/>
                    </a:cubicBezTo>
                    <a:cubicBezTo>
                      <a:pt x="0" y="1476"/>
                      <a:pt x="262" y="2848"/>
                      <a:pt x="973" y="4089"/>
                    </a:cubicBezTo>
                    <a:cubicBezTo>
                      <a:pt x="988" y="4116"/>
                      <a:pt x="1012" y="4127"/>
                      <a:pt x="1035" y="4127"/>
                    </a:cubicBezTo>
                    <a:cubicBezTo>
                      <a:pt x="1088" y="4127"/>
                      <a:pt x="1141" y="4073"/>
                      <a:pt x="1108" y="4014"/>
                    </a:cubicBezTo>
                    <a:cubicBezTo>
                      <a:pt x="416" y="2807"/>
                      <a:pt x="155" y="1476"/>
                      <a:pt x="348" y="96"/>
                    </a:cubicBezTo>
                    <a:cubicBezTo>
                      <a:pt x="356" y="38"/>
                      <a:pt x="305" y="0"/>
                      <a:pt x="261" y="0"/>
                    </a:cubicBezTo>
                    <a:close/>
                  </a:path>
                </a:pathLst>
              </a:custGeom>
              <a:solidFill>
                <a:srgbClr val="4125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32"/>
              <p:cNvSpPr/>
              <p:nvPr/>
            </p:nvSpPr>
            <p:spPr>
              <a:xfrm flipH="1">
                <a:off x="5025894" y="2833887"/>
                <a:ext cx="175482" cy="214984"/>
              </a:xfrm>
              <a:custGeom>
                <a:rect b="b" l="l" r="r" t="t"/>
                <a:pathLst>
                  <a:path extrusionOk="0" h="4255" w="3473">
                    <a:moveTo>
                      <a:pt x="114" y="0"/>
                    </a:moveTo>
                    <a:cubicBezTo>
                      <a:pt x="46" y="0"/>
                      <a:pt x="0" y="101"/>
                      <a:pt x="77" y="142"/>
                    </a:cubicBezTo>
                    <a:cubicBezTo>
                      <a:pt x="1579" y="981"/>
                      <a:pt x="3055" y="2425"/>
                      <a:pt x="3317" y="4197"/>
                    </a:cubicBezTo>
                    <a:cubicBezTo>
                      <a:pt x="3322" y="4237"/>
                      <a:pt x="3349" y="4255"/>
                      <a:pt x="3379" y="4255"/>
                    </a:cubicBezTo>
                    <a:cubicBezTo>
                      <a:pt x="3423" y="4255"/>
                      <a:pt x="3472" y="4217"/>
                      <a:pt x="3464" y="4159"/>
                    </a:cubicBezTo>
                    <a:cubicBezTo>
                      <a:pt x="3196" y="2346"/>
                      <a:pt x="1690" y="864"/>
                      <a:pt x="152" y="11"/>
                    </a:cubicBezTo>
                    <a:cubicBezTo>
                      <a:pt x="139" y="4"/>
                      <a:pt x="126" y="0"/>
                      <a:pt x="114" y="0"/>
                    </a:cubicBezTo>
                    <a:close/>
                  </a:path>
                </a:pathLst>
              </a:custGeom>
              <a:solidFill>
                <a:srgbClr val="4125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32"/>
              <p:cNvSpPr/>
              <p:nvPr/>
            </p:nvSpPr>
            <p:spPr>
              <a:xfrm flipH="1">
                <a:off x="5120081" y="2804634"/>
                <a:ext cx="36683" cy="25111"/>
              </a:xfrm>
              <a:custGeom>
                <a:rect b="b" l="l" r="r" t="t"/>
                <a:pathLst>
                  <a:path extrusionOk="0" h="497" w="726">
                    <a:moveTo>
                      <a:pt x="98" y="0"/>
                    </a:moveTo>
                    <a:cubicBezTo>
                      <a:pt x="25" y="0"/>
                      <a:pt x="1" y="122"/>
                      <a:pt x="84" y="156"/>
                    </a:cubicBezTo>
                    <a:cubicBezTo>
                      <a:pt x="267" y="229"/>
                      <a:pt x="424" y="336"/>
                      <a:pt x="562" y="473"/>
                    </a:cubicBezTo>
                    <a:cubicBezTo>
                      <a:pt x="578" y="490"/>
                      <a:pt x="596" y="497"/>
                      <a:pt x="614" y="497"/>
                    </a:cubicBezTo>
                    <a:cubicBezTo>
                      <a:pt x="672" y="497"/>
                      <a:pt x="725" y="419"/>
                      <a:pt x="672" y="366"/>
                    </a:cubicBezTo>
                    <a:cubicBezTo>
                      <a:pt x="510" y="208"/>
                      <a:pt x="332" y="91"/>
                      <a:pt x="126" y="5"/>
                    </a:cubicBezTo>
                    <a:cubicBezTo>
                      <a:pt x="116" y="2"/>
                      <a:pt x="107" y="0"/>
                      <a:pt x="98" y="0"/>
                    </a:cubicBezTo>
                    <a:close/>
                  </a:path>
                </a:pathLst>
              </a:custGeom>
              <a:solidFill>
                <a:srgbClr val="4125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32"/>
              <p:cNvSpPr/>
              <p:nvPr/>
            </p:nvSpPr>
            <p:spPr>
              <a:xfrm flipH="1">
                <a:off x="5044294" y="2857481"/>
                <a:ext cx="44717" cy="51687"/>
              </a:xfrm>
              <a:custGeom>
                <a:rect b="b" l="l" r="r" t="t"/>
                <a:pathLst>
                  <a:path extrusionOk="0" h="1023" w="885">
                    <a:moveTo>
                      <a:pt x="116" y="0"/>
                    </a:moveTo>
                    <a:cubicBezTo>
                      <a:pt x="55" y="0"/>
                      <a:pt x="1" y="78"/>
                      <a:pt x="57" y="129"/>
                    </a:cubicBezTo>
                    <a:cubicBezTo>
                      <a:pt x="322" y="380"/>
                      <a:pt x="542" y="666"/>
                      <a:pt x="717" y="985"/>
                    </a:cubicBezTo>
                    <a:cubicBezTo>
                      <a:pt x="732" y="1012"/>
                      <a:pt x="756" y="1023"/>
                      <a:pt x="779" y="1023"/>
                    </a:cubicBezTo>
                    <a:cubicBezTo>
                      <a:pt x="831" y="1023"/>
                      <a:pt x="885" y="968"/>
                      <a:pt x="852" y="906"/>
                    </a:cubicBezTo>
                    <a:cubicBezTo>
                      <a:pt x="669" y="576"/>
                      <a:pt x="442" y="280"/>
                      <a:pt x="167" y="22"/>
                    </a:cubicBezTo>
                    <a:cubicBezTo>
                      <a:pt x="151" y="6"/>
                      <a:pt x="133" y="0"/>
                      <a:pt x="116" y="0"/>
                    </a:cubicBezTo>
                    <a:close/>
                  </a:path>
                </a:pathLst>
              </a:custGeom>
              <a:solidFill>
                <a:srgbClr val="4125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32"/>
              <p:cNvSpPr/>
              <p:nvPr/>
            </p:nvSpPr>
            <p:spPr>
              <a:xfrm flipH="1">
                <a:off x="5081368" y="2834442"/>
                <a:ext cx="189933" cy="255151"/>
              </a:xfrm>
              <a:custGeom>
                <a:rect b="b" l="l" r="r" t="t"/>
                <a:pathLst>
                  <a:path extrusionOk="0" h="5050" w="3759">
                    <a:moveTo>
                      <a:pt x="74" y="1"/>
                    </a:moveTo>
                    <a:cubicBezTo>
                      <a:pt x="36" y="1"/>
                      <a:pt x="0" y="26"/>
                      <a:pt x="5" y="76"/>
                    </a:cubicBezTo>
                    <a:cubicBezTo>
                      <a:pt x="205" y="2229"/>
                      <a:pt x="1804" y="3986"/>
                      <a:pt x="3610" y="5039"/>
                    </a:cubicBezTo>
                    <a:cubicBezTo>
                      <a:pt x="3623" y="5046"/>
                      <a:pt x="3636" y="5049"/>
                      <a:pt x="3648" y="5049"/>
                    </a:cubicBezTo>
                    <a:cubicBezTo>
                      <a:pt x="3715" y="5049"/>
                      <a:pt x="3759" y="4948"/>
                      <a:pt x="3685" y="4905"/>
                    </a:cubicBezTo>
                    <a:cubicBezTo>
                      <a:pt x="1935" y="3887"/>
                      <a:pt x="353" y="2170"/>
                      <a:pt x="156" y="76"/>
                    </a:cubicBezTo>
                    <a:cubicBezTo>
                      <a:pt x="153" y="26"/>
                      <a:pt x="113" y="1"/>
                      <a:pt x="74" y="1"/>
                    </a:cubicBezTo>
                    <a:close/>
                  </a:path>
                </a:pathLst>
              </a:custGeom>
              <a:solidFill>
                <a:srgbClr val="4125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32"/>
              <p:cNvSpPr/>
              <p:nvPr/>
            </p:nvSpPr>
            <p:spPr>
              <a:xfrm flipH="1">
                <a:off x="5144836" y="2912551"/>
                <a:ext cx="54721" cy="62651"/>
              </a:xfrm>
              <a:custGeom>
                <a:rect b="b" l="l" r="r" t="t"/>
                <a:pathLst>
                  <a:path extrusionOk="0" h="1240" w="1083">
                    <a:moveTo>
                      <a:pt x="108" y="1"/>
                    </a:moveTo>
                    <a:cubicBezTo>
                      <a:pt x="55" y="1"/>
                      <a:pt x="1" y="56"/>
                      <a:pt x="36" y="116"/>
                    </a:cubicBezTo>
                    <a:cubicBezTo>
                      <a:pt x="291" y="514"/>
                      <a:pt x="584" y="882"/>
                      <a:pt x="921" y="1216"/>
                    </a:cubicBezTo>
                    <a:cubicBezTo>
                      <a:pt x="937" y="1233"/>
                      <a:pt x="955" y="1240"/>
                      <a:pt x="972" y="1240"/>
                    </a:cubicBezTo>
                    <a:cubicBezTo>
                      <a:pt x="1031" y="1240"/>
                      <a:pt x="1083" y="1162"/>
                      <a:pt x="1027" y="1109"/>
                    </a:cubicBezTo>
                    <a:cubicBezTo>
                      <a:pt x="704" y="783"/>
                      <a:pt x="415" y="425"/>
                      <a:pt x="171" y="36"/>
                    </a:cubicBezTo>
                    <a:cubicBezTo>
                      <a:pt x="155" y="11"/>
                      <a:pt x="132" y="1"/>
                      <a:pt x="108" y="1"/>
                    </a:cubicBezTo>
                    <a:close/>
                  </a:path>
                </a:pathLst>
              </a:custGeom>
              <a:solidFill>
                <a:srgbClr val="4125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32"/>
              <p:cNvSpPr/>
              <p:nvPr/>
            </p:nvSpPr>
            <p:spPr>
              <a:xfrm flipH="1">
                <a:off x="5040705" y="3017437"/>
                <a:ext cx="71597" cy="78364"/>
              </a:xfrm>
              <a:custGeom>
                <a:rect b="b" l="l" r="r" t="t"/>
                <a:pathLst>
                  <a:path extrusionOk="0" h="1551" w="1417">
                    <a:moveTo>
                      <a:pt x="109" y="0"/>
                    </a:moveTo>
                    <a:cubicBezTo>
                      <a:pt x="52" y="0"/>
                      <a:pt x="0" y="79"/>
                      <a:pt x="50" y="134"/>
                    </a:cubicBezTo>
                    <a:cubicBezTo>
                      <a:pt x="243" y="340"/>
                      <a:pt x="494" y="447"/>
                      <a:pt x="711" y="619"/>
                    </a:cubicBezTo>
                    <a:cubicBezTo>
                      <a:pt x="989" y="843"/>
                      <a:pt x="1124" y="1173"/>
                      <a:pt x="1247" y="1499"/>
                    </a:cubicBezTo>
                    <a:cubicBezTo>
                      <a:pt x="1261" y="1535"/>
                      <a:pt x="1292" y="1551"/>
                      <a:pt x="1323" y="1551"/>
                    </a:cubicBezTo>
                    <a:cubicBezTo>
                      <a:pt x="1370" y="1551"/>
                      <a:pt x="1416" y="1514"/>
                      <a:pt x="1395" y="1458"/>
                    </a:cubicBezTo>
                    <a:cubicBezTo>
                      <a:pt x="1285" y="1169"/>
                      <a:pt x="1171" y="877"/>
                      <a:pt x="965" y="643"/>
                    </a:cubicBezTo>
                    <a:cubicBezTo>
                      <a:pt x="735" y="389"/>
                      <a:pt x="394" y="278"/>
                      <a:pt x="160" y="24"/>
                    </a:cubicBezTo>
                    <a:cubicBezTo>
                      <a:pt x="144" y="7"/>
                      <a:pt x="127" y="0"/>
                      <a:pt x="109" y="0"/>
                    </a:cubicBezTo>
                    <a:close/>
                  </a:path>
                </a:pathLst>
              </a:custGeom>
              <a:solidFill>
                <a:srgbClr val="4125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32"/>
              <p:cNvSpPr/>
              <p:nvPr/>
            </p:nvSpPr>
            <p:spPr>
              <a:xfrm flipH="1">
                <a:off x="5445348" y="2877438"/>
                <a:ext cx="100853" cy="107416"/>
              </a:xfrm>
              <a:custGeom>
                <a:rect b="b" l="l" r="r" t="t"/>
                <a:pathLst>
                  <a:path extrusionOk="0" h="2126" w="1996">
                    <a:moveTo>
                      <a:pt x="1890" y="0"/>
                    </a:moveTo>
                    <a:cubicBezTo>
                      <a:pt x="1866" y="0"/>
                      <a:pt x="1843" y="12"/>
                      <a:pt x="1828" y="40"/>
                    </a:cubicBezTo>
                    <a:cubicBezTo>
                      <a:pt x="1408" y="800"/>
                      <a:pt x="937" y="1646"/>
                      <a:pt x="84" y="1973"/>
                    </a:cubicBezTo>
                    <a:cubicBezTo>
                      <a:pt x="1" y="2004"/>
                      <a:pt x="25" y="2126"/>
                      <a:pt x="98" y="2126"/>
                    </a:cubicBezTo>
                    <a:cubicBezTo>
                      <a:pt x="106" y="2126"/>
                      <a:pt x="115" y="2124"/>
                      <a:pt x="125" y="2121"/>
                    </a:cubicBezTo>
                    <a:cubicBezTo>
                      <a:pt x="1020" y="1777"/>
                      <a:pt x="1515" y="917"/>
                      <a:pt x="1962" y="115"/>
                    </a:cubicBezTo>
                    <a:cubicBezTo>
                      <a:pt x="1995" y="56"/>
                      <a:pt x="1942" y="0"/>
                      <a:pt x="1890" y="0"/>
                    </a:cubicBezTo>
                    <a:close/>
                  </a:path>
                </a:pathLst>
              </a:custGeom>
              <a:solidFill>
                <a:srgbClr val="4125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32"/>
              <p:cNvSpPr/>
              <p:nvPr/>
            </p:nvSpPr>
            <p:spPr>
              <a:xfrm flipH="1">
                <a:off x="5444394" y="2932104"/>
                <a:ext cx="26729" cy="34003"/>
              </a:xfrm>
              <a:custGeom>
                <a:rect b="b" l="l" r="r" t="t"/>
                <a:pathLst>
                  <a:path extrusionOk="0" h="673" w="529">
                    <a:moveTo>
                      <a:pt x="422" y="1"/>
                    </a:moveTo>
                    <a:cubicBezTo>
                      <a:pt x="399" y="1"/>
                      <a:pt x="375" y="12"/>
                      <a:pt x="359" y="38"/>
                    </a:cubicBezTo>
                    <a:cubicBezTo>
                      <a:pt x="252" y="210"/>
                      <a:pt x="145" y="386"/>
                      <a:pt x="39" y="557"/>
                    </a:cubicBezTo>
                    <a:cubicBezTo>
                      <a:pt x="0" y="617"/>
                      <a:pt x="54" y="672"/>
                      <a:pt x="107" y="672"/>
                    </a:cubicBezTo>
                    <a:cubicBezTo>
                      <a:pt x="131" y="672"/>
                      <a:pt x="154" y="662"/>
                      <a:pt x="169" y="637"/>
                    </a:cubicBezTo>
                    <a:cubicBezTo>
                      <a:pt x="277" y="461"/>
                      <a:pt x="386" y="289"/>
                      <a:pt x="493" y="113"/>
                    </a:cubicBezTo>
                    <a:cubicBezTo>
                      <a:pt x="529" y="56"/>
                      <a:pt x="475" y="1"/>
                      <a:pt x="422" y="1"/>
                    </a:cubicBezTo>
                    <a:close/>
                  </a:path>
                </a:pathLst>
              </a:custGeom>
              <a:solidFill>
                <a:srgbClr val="4125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32"/>
              <p:cNvSpPr/>
              <p:nvPr/>
            </p:nvSpPr>
            <p:spPr>
              <a:xfrm flipH="1">
                <a:off x="5402459" y="2853742"/>
                <a:ext cx="25112" cy="33347"/>
              </a:xfrm>
              <a:custGeom>
                <a:rect b="b" l="l" r="r" t="t"/>
                <a:pathLst>
                  <a:path extrusionOk="0" h="660" w="497">
                    <a:moveTo>
                      <a:pt x="391" y="0"/>
                    </a:moveTo>
                    <a:cubicBezTo>
                      <a:pt x="368" y="0"/>
                      <a:pt x="345" y="11"/>
                      <a:pt x="329" y="38"/>
                    </a:cubicBezTo>
                    <a:cubicBezTo>
                      <a:pt x="233" y="206"/>
                      <a:pt x="133" y="375"/>
                      <a:pt x="37" y="543"/>
                    </a:cubicBezTo>
                    <a:cubicBezTo>
                      <a:pt x="1" y="603"/>
                      <a:pt x="55" y="659"/>
                      <a:pt x="107" y="659"/>
                    </a:cubicBezTo>
                    <a:cubicBezTo>
                      <a:pt x="130" y="659"/>
                      <a:pt x="153" y="649"/>
                      <a:pt x="168" y="622"/>
                    </a:cubicBezTo>
                    <a:cubicBezTo>
                      <a:pt x="267" y="454"/>
                      <a:pt x="364" y="286"/>
                      <a:pt x="463" y="116"/>
                    </a:cubicBezTo>
                    <a:cubicBezTo>
                      <a:pt x="497" y="57"/>
                      <a:pt x="444" y="0"/>
                      <a:pt x="391" y="0"/>
                    </a:cubicBezTo>
                    <a:close/>
                  </a:path>
                </a:pathLst>
              </a:custGeom>
              <a:solidFill>
                <a:srgbClr val="4125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32"/>
              <p:cNvSpPr/>
              <p:nvPr/>
            </p:nvSpPr>
            <p:spPr>
              <a:xfrm flipH="1">
                <a:off x="5365625" y="2886582"/>
                <a:ext cx="53408" cy="83316"/>
              </a:xfrm>
              <a:custGeom>
                <a:rect b="b" l="l" r="r" t="t"/>
                <a:pathLst>
                  <a:path extrusionOk="0" h="1649" w="1057">
                    <a:moveTo>
                      <a:pt x="962" y="1"/>
                    </a:moveTo>
                    <a:cubicBezTo>
                      <a:pt x="932" y="1"/>
                      <a:pt x="905" y="18"/>
                      <a:pt x="900" y="58"/>
                    </a:cubicBezTo>
                    <a:cubicBezTo>
                      <a:pt x="810" y="643"/>
                      <a:pt x="521" y="1149"/>
                      <a:pt x="64" y="1520"/>
                    </a:cubicBezTo>
                    <a:cubicBezTo>
                      <a:pt x="1" y="1569"/>
                      <a:pt x="57" y="1648"/>
                      <a:pt x="121" y="1648"/>
                    </a:cubicBezTo>
                    <a:cubicBezTo>
                      <a:pt x="137" y="1648"/>
                      <a:pt x="155" y="1643"/>
                      <a:pt x="170" y="1630"/>
                    </a:cubicBezTo>
                    <a:cubicBezTo>
                      <a:pt x="652" y="1241"/>
                      <a:pt x="959" y="709"/>
                      <a:pt x="1048" y="100"/>
                    </a:cubicBezTo>
                    <a:cubicBezTo>
                      <a:pt x="1056" y="40"/>
                      <a:pt x="1006" y="1"/>
                      <a:pt x="962" y="1"/>
                    </a:cubicBezTo>
                    <a:close/>
                  </a:path>
                </a:pathLst>
              </a:custGeom>
              <a:solidFill>
                <a:srgbClr val="4125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32"/>
              <p:cNvSpPr/>
              <p:nvPr/>
            </p:nvSpPr>
            <p:spPr>
              <a:xfrm flipH="1">
                <a:off x="5309138" y="3085542"/>
                <a:ext cx="77509" cy="19907"/>
              </a:xfrm>
              <a:custGeom>
                <a:rect b="b" l="l" r="r" t="t"/>
                <a:pathLst>
                  <a:path extrusionOk="0" h="394" w="1534">
                    <a:moveTo>
                      <a:pt x="669" y="1"/>
                    </a:moveTo>
                    <a:cubicBezTo>
                      <a:pt x="453" y="1"/>
                      <a:pt x="267" y="82"/>
                      <a:pt x="73" y="189"/>
                    </a:cubicBezTo>
                    <a:cubicBezTo>
                      <a:pt x="0" y="231"/>
                      <a:pt x="44" y="331"/>
                      <a:pt x="113" y="331"/>
                    </a:cubicBezTo>
                    <a:cubicBezTo>
                      <a:pt x="126" y="331"/>
                      <a:pt x="139" y="328"/>
                      <a:pt x="153" y="321"/>
                    </a:cubicBezTo>
                    <a:cubicBezTo>
                      <a:pt x="337" y="219"/>
                      <a:pt x="504" y="176"/>
                      <a:pt x="669" y="176"/>
                    </a:cubicBezTo>
                    <a:cubicBezTo>
                      <a:pt x="900" y="176"/>
                      <a:pt x="1123" y="261"/>
                      <a:pt x="1377" y="386"/>
                    </a:cubicBezTo>
                    <a:cubicBezTo>
                      <a:pt x="1388" y="391"/>
                      <a:pt x="1400" y="394"/>
                      <a:pt x="1411" y="394"/>
                    </a:cubicBezTo>
                    <a:cubicBezTo>
                      <a:pt x="1484" y="394"/>
                      <a:pt x="1534" y="287"/>
                      <a:pt x="1456" y="251"/>
                    </a:cubicBezTo>
                    <a:cubicBezTo>
                      <a:pt x="1236" y="145"/>
                      <a:pt x="1015" y="38"/>
                      <a:pt x="772" y="7"/>
                    </a:cubicBezTo>
                    <a:cubicBezTo>
                      <a:pt x="737" y="3"/>
                      <a:pt x="702" y="1"/>
                      <a:pt x="669" y="1"/>
                    </a:cubicBezTo>
                    <a:close/>
                  </a:path>
                </a:pathLst>
              </a:custGeom>
              <a:solidFill>
                <a:srgbClr val="4125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32"/>
              <p:cNvSpPr/>
              <p:nvPr/>
            </p:nvSpPr>
            <p:spPr>
              <a:xfrm flipH="1">
                <a:off x="5378850" y="3667771"/>
                <a:ext cx="904846" cy="537283"/>
              </a:xfrm>
              <a:custGeom>
                <a:rect b="b" l="l" r="r" t="t"/>
                <a:pathLst>
                  <a:path extrusionOk="0" h="10634" w="17908">
                    <a:moveTo>
                      <a:pt x="213" y="0"/>
                    </a:moveTo>
                    <a:cubicBezTo>
                      <a:pt x="136" y="0"/>
                      <a:pt x="57" y="49"/>
                      <a:pt x="52" y="147"/>
                    </a:cubicBezTo>
                    <a:cubicBezTo>
                      <a:pt x="0" y="1475"/>
                      <a:pt x="891" y="2503"/>
                      <a:pt x="2006" y="3112"/>
                    </a:cubicBezTo>
                    <a:cubicBezTo>
                      <a:pt x="3506" y="3934"/>
                      <a:pt x="5260" y="4382"/>
                      <a:pt x="6869" y="4939"/>
                    </a:cubicBezTo>
                    <a:cubicBezTo>
                      <a:pt x="8654" y="5555"/>
                      <a:pt x="10440" y="6236"/>
                      <a:pt x="12266" y="6714"/>
                    </a:cubicBezTo>
                    <a:cubicBezTo>
                      <a:pt x="12782" y="6847"/>
                      <a:pt x="13318" y="6917"/>
                      <a:pt x="13804" y="7140"/>
                    </a:cubicBezTo>
                    <a:cubicBezTo>
                      <a:pt x="14230" y="7339"/>
                      <a:pt x="14636" y="7604"/>
                      <a:pt x="15049" y="7835"/>
                    </a:cubicBezTo>
                    <a:cubicBezTo>
                      <a:pt x="15843" y="8277"/>
                      <a:pt x="16636" y="8719"/>
                      <a:pt x="17430" y="9165"/>
                    </a:cubicBezTo>
                    <a:lnTo>
                      <a:pt x="17430" y="9165"/>
                    </a:lnTo>
                    <a:cubicBezTo>
                      <a:pt x="17317" y="9331"/>
                      <a:pt x="17167" y="9458"/>
                      <a:pt x="16979" y="9548"/>
                    </a:cubicBezTo>
                    <a:cubicBezTo>
                      <a:pt x="16865" y="9616"/>
                      <a:pt x="16889" y="9795"/>
                      <a:pt x="17016" y="9830"/>
                    </a:cubicBezTo>
                    <a:cubicBezTo>
                      <a:pt x="17398" y="9936"/>
                      <a:pt x="17690" y="9781"/>
                      <a:pt x="17425" y="10394"/>
                    </a:cubicBezTo>
                    <a:cubicBezTo>
                      <a:pt x="17371" y="10519"/>
                      <a:pt x="17481" y="10633"/>
                      <a:pt x="17579" y="10633"/>
                    </a:cubicBezTo>
                    <a:cubicBezTo>
                      <a:pt x="17624" y="10633"/>
                      <a:pt x="17667" y="10609"/>
                      <a:pt x="17690" y="10552"/>
                    </a:cubicBezTo>
                    <a:cubicBezTo>
                      <a:pt x="17808" y="10281"/>
                      <a:pt x="17870" y="10046"/>
                      <a:pt x="17900" y="9754"/>
                    </a:cubicBezTo>
                    <a:cubicBezTo>
                      <a:pt x="17907" y="9677"/>
                      <a:pt x="17825" y="9600"/>
                      <a:pt x="17751" y="9600"/>
                    </a:cubicBezTo>
                    <a:cubicBezTo>
                      <a:pt x="17749" y="9600"/>
                      <a:pt x="17748" y="9600"/>
                      <a:pt x="17746" y="9600"/>
                    </a:cubicBezTo>
                    <a:cubicBezTo>
                      <a:pt x="17678" y="9610"/>
                      <a:pt x="17611" y="9615"/>
                      <a:pt x="17545" y="9615"/>
                    </a:cubicBezTo>
                    <a:cubicBezTo>
                      <a:pt x="17505" y="9615"/>
                      <a:pt x="17465" y="9613"/>
                      <a:pt x="17425" y="9610"/>
                    </a:cubicBezTo>
                    <a:lnTo>
                      <a:pt x="17425" y="9610"/>
                    </a:lnTo>
                    <a:cubicBezTo>
                      <a:pt x="17561" y="9491"/>
                      <a:pt x="17673" y="9355"/>
                      <a:pt x="17776" y="9187"/>
                    </a:cubicBezTo>
                    <a:cubicBezTo>
                      <a:pt x="17821" y="9114"/>
                      <a:pt x="17794" y="9014"/>
                      <a:pt x="17722" y="8973"/>
                    </a:cubicBezTo>
                    <a:cubicBezTo>
                      <a:pt x="17009" y="8574"/>
                      <a:pt x="16294" y="8176"/>
                      <a:pt x="15582" y="7779"/>
                    </a:cubicBezTo>
                    <a:cubicBezTo>
                      <a:pt x="14932" y="7415"/>
                      <a:pt x="14265" y="6944"/>
                      <a:pt x="13556" y="6706"/>
                    </a:cubicBezTo>
                    <a:cubicBezTo>
                      <a:pt x="12789" y="6452"/>
                      <a:pt x="11977" y="6325"/>
                      <a:pt x="11203" y="6074"/>
                    </a:cubicBezTo>
                    <a:cubicBezTo>
                      <a:pt x="10350" y="5802"/>
                      <a:pt x="9500" y="5509"/>
                      <a:pt x="8651" y="5220"/>
                    </a:cubicBezTo>
                    <a:cubicBezTo>
                      <a:pt x="7045" y="4677"/>
                      <a:pt x="5442" y="4123"/>
                      <a:pt x="3846" y="3553"/>
                    </a:cubicBezTo>
                    <a:cubicBezTo>
                      <a:pt x="2277" y="2988"/>
                      <a:pt x="283" y="2139"/>
                      <a:pt x="361" y="147"/>
                    </a:cubicBezTo>
                    <a:cubicBezTo>
                      <a:pt x="365" y="49"/>
                      <a:pt x="290" y="0"/>
                      <a:pt x="213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32"/>
              <p:cNvSpPr/>
              <p:nvPr/>
            </p:nvSpPr>
            <p:spPr>
              <a:xfrm flipH="1">
                <a:off x="5388353" y="4206852"/>
                <a:ext cx="155827" cy="177545"/>
              </a:xfrm>
              <a:custGeom>
                <a:rect b="b" l="l" r="r" t="t"/>
                <a:pathLst>
                  <a:path extrusionOk="0" h="3514" w="3084">
                    <a:moveTo>
                      <a:pt x="2860" y="1"/>
                    </a:moveTo>
                    <a:cubicBezTo>
                      <a:pt x="2813" y="1"/>
                      <a:pt x="2765" y="19"/>
                      <a:pt x="2730" y="65"/>
                    </a:cubicBezTo>
                    <a:cubicBezTo>
                      <a:pt x="1898" y="1151"/>
                      <a:pt x="1107" y="2300"/>
                      <a:pt x="113" y="3250"/>
                    </a:cubicBezTo>
                    <a:cubicBezTo>
                      <a:pt x="1" y="3357"/>
                      <a:pt x="108" y="3513"/>
                      <a:pt x="230" y="3513"/>
                    </a:cubicBezTo>
                    <a:cubicBezTo>
                      <a:pt x="264" y="3513"/>
                      <a:pt x="300" y="3501"/>
                      <a:pt x="332" y="3470"/>
                    </a:cubicBezTo>
                    <a:cubicBezTo>
                      <a:pt x="1340" y="2503"/>
                      <a:pt x="2149" y="1327"/>
                      <a:pt x="2998" y="222"/>
                    </a:cubicBezTo>
                    <a:cubicBezTo>
                      <a:pt x="3083" y="111"/>
                      <a:pt x="2974" y="1"/>
                      <a:pt x="2860" y="1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32"/>
              <p:cNvSpPr/>
              <p:nvPr/>
            </p:nvSpPr>
            <p:spPr>
              <a:xfrm flipH="1">
                <a:off x="5528654" y="2977069"/>
                <a:ext cx="887819" cy="722255"/>
              </a:xfrm>
              <a:custGeom>
                <a:rect b="b" l="l" r="r" t="t"/>
                <a:pathLst>
                  <a:path extrusionOk="0" h="14295" w="17571">
                    <a:moveTo>
                      <a:pt x="13296" y="1"/>
                    </a:moveTo>
                    <a:cubicBezTo>
                      <a:pt x="13177" y="1"/>
                      <a:pt x="13059" y="2"/>
                      <a:pt x="12941" y="4"/>
                    </a:cubicBezTo>
                    <a:cubicBezTo>
                      <a:pt x="10787" y="42"/>
                      <a:pt x="8572" y="369"/>
                      <a:pt x="6715" y="1463"/>
                    </a:cubicBezTo>
                    <a:cubicBezTo>
                      <a:pt x="4946" y="2509"/>
                      <a:pt x="3626" y="4184"/>
                      <a:pt x="2635" y="5983"/>
                    </a:cubicBezTo>
                    <a:cubicBezTo>
                      <a:pt x="1923" y="7269"/>
                      <a:pt x="1284" y="8724"/>
                      <a:pt x="1" y="9447"/>
                    </a:cubicBezTo>
                    <a:cubicBezTo>
                      <a:pt x="2181" y="11651"/>
                      <a:pt x="5181" y="13020"/>
                      <a:pt x="8269" y="13241"/>
                    </a:cubicBezTo>
                    <a:cubicBezTo>
                      <a:pt x="8483" y="13257"/>
                      <a:pt x="8699" y="13268"/>
                      <a:pt x="8916" y="13271"/>
                    </a:cubicBezTo>
                    <a:cubicBezTo>
                      <a:pt x="9036" y="13273"/>
                      <a:pt x="9157" y="13274"/>
                      <a:pt x="9278" y="13274"/>
                    </a:cubicBezTo>
                    <a:cubicBezTo>
                      <a:pt x="9462" y="13274"/>
                      <a:pt x="9647" y="13273"/>
                      <a:pt x="9831" y="13273"/>
                    </a:cubicBezTo>
                    <a:cubicBezTo>
                      <a:pt x="10623" y="13273"/>
                      <a:pt x="11412" y="13302"/>
                      <a:pt x="12132" y="13612"/>
                    </a:cubicBezTo>
                    <a:cubicBezTo>
                      <a:pt x="12672" y="13842"/>
                      <a:pt x="13257" y="14224"/>
                      <a:pt x="13803" y="14286"/>
                    </a:cubicBezTo>
                    <a:cubicBezTo>
                      <a:pt x="13853" y="14291"/>
                      <a:pt x="13902" y="14294"/>
                      <a:pt x="13951" y="14294"/>
                    </a:cubicBezTo>
                    <a:cubicBezTo>
                      <a:pt x="14145" y="14294"/>
                      <a:pt x="14330" y="14247"/>
                      <a:pt x="14509" y="14131"/>
                    </a:cubicBezTo>
                    <a:cubicBezTo>
                      <a:pt x="14956" y="13842"/>
                      <a:pt x="15059" y="13250"/>
                      <a:pt x="15211" y="12741"/>
                    </a:cubicBezTo>
                    <a:cubicBezTo>
                      <a:pt x="15572" y="11479"/>
                      <a:pt x="16438" y="10375"/>
                      <a:pt x="17570" y="9715"/>
                    </a:cubicBezTo>
                    <a:cubicBezTo>
                      <a:pt x="17002" y="8742"/>
                      <a:pt x="16907" y="7507"/>
                      <a:pt x="17319" y="6457"/>
                    </a:cubicBezTo>
                    <a:lnTo>
                      <a:pt x="17302" y="6433"/>
                    </a:lnTo>
                    <a:cubicBezTo>
                      <a:pt x="16741" y="4393"/>
                      <a:pt x="16181" y="2357"/>
                      <a:pt x="15620" y="325"/>
                    </a:cubicBezTo>
                    <a:cubicBezTo>
                      <a:pt x="14878" y="61"/>
                      <a:pt x="14083" y="1"/>
                      <a:pt x="13296" y="1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32"/>
              <p:cNvSpPr/>
              <p:nvPr/>
            </p:nvSpPr>
            <p:spPr>
              <a:xfrm flipH="1">
                <a:off x="5719020" y="3082056"/>
                <a:ext cx="305388" cy="616809"/>
              </a:xfrm>
              <a:custGeom>
                <a:rect b="b" l="l" r="r" t="t"/>
                <a:pathLst>
                  <a:path extrusionOk="0" h="12208" w="6044">
                    <a:moveTo>
                      <a:pt x="5183" y="0"/>
                    </a:moveTo>
                    <a:cubicBezTo>
                      <a:pt x="4284" y="0"/>
                      <a:pt x="3454" y="463"/>
                      <a:pt x="2673" y="912"/>
                    </a:cubicBezTo>
                    <a:cubicBezTo>
                      <a:pt x="2119" y="1228"/>
                      <a:pt x="1555" y="1558"/>
                      <a:pt x="1163" y="2061"/>
                    </a:cubicBezTo>
                    <a:cubicBezTo>
                      <a:pt x="760" y="2584"/>
                      <a:pt x="585" y="3244"/>
                      <a:pt x="417" y="3884"/>
                    </a:cubicBezTo>
                    <a:cubicBezTo>
                      <a:pt x="293" y="4369"/>
                      <a:pt x="169" y="4851"/>
                      <a:pt x="42" y="5329"/>
                    </a:cubicBezTo>
                    <a:cubicBezTo>
                      <a:pt x="21" y="5411"/>
                      <a:pt x="1" y="5490"/>
                      <a:pt x="14" y="5570"/>
                    </a:cubicBezTo>
                    <a:cubicBezTo>
                      <a:pt x="52" y="5772"/>
                      <a:pt x="279" y="5872"/>
                      <a:pt x="430" y="6013"/>
                    </a:cubicBezTo>
                    <a:cubicBezTo>
                      <a:pt x="826" y="6402"/>
                      <a:pt x="612" y="7059"/>
                      <a:pt x="471" y="7599"/>
                    </a:cubicBezTo>
                    <a:cubicBezTo>
                      <a:pt x="320" y="8166"/>
                      <a:pt x="282" y="8761"/>
                      <a:pt x="296" y="9350"/>
                    </a:cubicBezTo>
                    <a:cubicBezTo>
                      <a:pt x="306" y="9958"/>
                      <a:pt x="382" y="10564"/>
                      <a:pt x="509" y="11163"/>
                    </a:cubicBezTo>
                    <a:cubicBezTo>
                      <a:pt x="723" y="11179"/>
                      <a:pt x="939" y="11190"/>
                      <a:pt x="1156" y="11193"/>
                    </a:cubicBezTo>
                    <a:cubicBezTo>
                      <a:pt x="1276" y="11195"/>
                      <a:pt x="1397" y="11196"/>
                      <a:pt x="1518" y="11196"/>
                    </a:cubicBezTo>
                    <a:cubicBezTo>
                      <a:pt x="1702" y="11196"/>
                      <a:pt x="1887" y="11195"/>
                      <a:pt x="2071" y="11195"/>
                    </a:cubicBezTo>
                    <a:cubicBezTo>
                      <a:pt x="2863" y="11195"/>
                      <a:pt x="3652" y="11224"/>
                      <a:pt x="4372" y="11534"/>
                    </a:cubicBezTo>
                    <a:cubicBezTo>
                      <a:pt x="4912" y="11764"/>
                      <a:pt x="5497" y="12146"/>
                      <a:pt x="6043" y="12208"/>
                    </a:cubicBezTo>
                    <a:cubicBezTo>
                      <a:pt x="6016" y="12149"/>
                      <a:pt x="5989" y="12091"/>
                      <a:pt x="5961" y="12033"/>
                    </a:cubicBezTo>
                    <a:cubicBezTo>
                      <a:pt x="5576" y="11241"/>
                      <a:pt x="5187" y="10450"/>
                      <a:pt x="4929" y="9607"/>
                    </a:cubicBezTo>
                    <a:cubicBezTo>
                      <a:pt x="3990" y="6519"/>
                      <a:pt x="4908" y="3213"/>
                      <a:pt x="5232" y="1"/>
                    </a:cubicBezTo>
                    <a:cubicBezTo>
                      <a:pt x="5215" y="0"/>
                      <a:pt x="5199" y="0"/>
                      <a:pt x="5183" y="0"/>
                    </a:cubicBezTo>
                    <a:close/>
                  </a:path>
                </a:pathLst>
              </a:custGeom>
              <a:solidFill>
                <a:srgbClr val="CA67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32"/>
              <p:cNvSpPr/>
              <p:nvPr/>
            </p:nvSpPr>
            <p:spPr>
              <a:xfrm flipH="1">
                <a:off x="5360836" y="3190479"/>
                <a:ext cx="589201" cy="845738"/>
              </a:xfrm>
              <a:custGeom>
                <a:rect b="b" l="l" r="r" t="t"/>
                <a:pathLst>
                  <a:path extrusionOk="0" h="16739" w="11661">
                    <a:moveTo>
                      <a:pt x="4843" y="0"/>
                    </a:moveTo>
                    <a:cubicBezTo>
                      <a:pt x="4825" y="0"/>
                      <a:pt x="4807" y="1"/>
                      <a:pt x="4789" y="1"/>
                    </a:cubicBezTo>
                    <a:cubicBezTo>
                      <a:pt x="3044" y="42"/>
                      <a:pt x="988" y="1260"/>
                      <a:pt x="493" y="4920"/>
                    </a:cubicBezTo>
                    <a:cubicBezTo>
                      <a:pt x="1" y="8576"/>
                      <a:pt x="1404" y="11204"/>
                      <a:pt x="3258" y="12810"/>
                    </a:cubicBezTo>
                    <a:cubicBezTo>
                      <a:pt x="5108" y="14413"/>
                      <a:pt x="10777" y="16739"/>
                      <a:pt x="10777" y="16739"/>
                    </a:cubicBezTo>
                    <a:lnTo>
                      <a:pt x="11661" y="15397"/>
                    </a:lnTo>
                    <a:cubicBezTo>
                      <a:pt x="9818" y="13808"/>
                      <a:pt x="6251" y="11011"/>
                      <a:pt x="6251" y="11011"/>
                    </a:cubicBezTo>
                    <a:lnTo>
                      <a:pt x="6251" y="11011"/>
                    </a:lnTo>
                    <a:cubicBezTo>
                      <a:pt x="6251" y="11011"/>
                      <a:pt x="6251" y="11011"/>
                      <a:pt x="6252" y="11011"/>
                    </a:cubicBezTo>
                    <a:cubicBezTo>
                      <a:pt x="6361" y="11011"/>
                      <a:pt x="6924" y="5315"/>
                      <a:pt x="6924" y="5315"/>
                    </a:cubicBezTo>
                    <a:cubicBezTo>
                      <a:pt x="7014" y="3926"/>
                      <a:pt x="6808" y="2516"/>
                      <a:pt x="6326" y="1211"/>
                    </a:cubicBezTo>
                    <a:cubicBezTo>
                      <a:pt x="6178" y="809"/>
                      <a:pt x="5979" y="386"/>
                      <a:pt x="5600" y="179"/>
                    </a:cubicBezTo>
                    <a:cubicBezTo>
                      <a:pt x="5372" y="51"/>
                      <a:pt x="5104" y="0"/>
                      <a:pt x="4843" y="0"/>
                    </a:cubicBezTo>
                    <a:close/>
                  </a:path>
                </a:pathLst>
              </a:custGeom>
              <a:solidFill>
                <a:srgbClr val="5F33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32"/>
              <p:cNvSpPr/>
              <p:nvPr/>
            </p:nvSpPr>
            <p:spPr>
              <a:xfrm flipH="1">
                <a:off x="5582449" y="3084835"/>
                <a:ext cx="381129" cy="312548"/>
              </a:xfrm>
              <a:custGeom>
                <a:rect b="b" l="l" r="r" t="t"/>
                <a:pathLst>
                  <a:path extrusionOk="0" h="6186" w="7543">
                    <a:moveTo>
                      <a:pt x="5325" y="0"/>
                    </a:moveTo>
                    <a:cubicBezTo>
                      <a:pt x="567" y="190"/>
                      <a:pt x="0" y="5810"/>
                      <a:pt x="0" y="5810"/>
                    </a:cubicBezTo>
                    <a:lnTo>
                      <a:pt x="7436" y="6185"/>
                    </a:lnTo>
                    <a:cubicBezTo>
                      <a:pt x="7436" y="6185"/>
                      <a:pt x="7543" y="3822"/>
                      <a:pt x="7086" y="1940"/>
                    </a:cubicBezTo>
                    <a:cubicBezTo>
                      <a:pt x="6628" y="62"/>
                      <a:pt x="5325" y="0"/>
                      <a:pt x="5325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32"/>
              <p:cNvSpPr/>
              <p:nvPr/>
            </p:nvSpPr>
            <p:spPr>
              <a:xfrm flipH="1">
                <a:off x="5232735" y="3965554"/>
                <a:ext cx="224443" cy="128333"/>
              </a:xfrm>
              <a:custGeom>
                <a:rect b="b" l="l" r="r" t="t"/>
                <a:pathLst>
                  <a:path extrusionOk="0" h="2540" w="4442">
                    <a:moveTo>
                      <a:pt x="1531" y="1"/>
                    </a:moveTo>
                    <a:lnTo>
                      <a:pt x="1" y="437"/>
                    </a:lnTo>
                    <a:cubicBezTo>
                      <a:pt x="341" y="816"/>
                      <a:pt x="688" y="1198"/>
                      <a:pt x="1115" y="1469"/>
                    </a:cubicBezTo>
                    <a:cubicBezTo>
                      <a:pt x="1428" y="1666"/>
                      <a:pt x="1779" y="1796"/>
                      <a:pt x="2122" y="1923"/>
                    </a:cubicBezTo>
                    <a:cubicBezTo>
                      <a:pt x="2587" y="2099"/>
                      <a:pt x="3051" y="2271"/>
                      <a:pt x="3516" y="2443"/>
                    </a:cubicBezTo>
                    <a:cubicBezTo>
                      <a:pt x="3643" y="2491"/>
                      <a:pt x="3778" y="2539"/>
                      <a:pt x="3917" y="2539"/>
                    </a:cubicBezTo>
                    <a:cubicBezTo>
                      <a:pt x="3946" y="2539"/>
                      <a:pt x="3975" y="2537"/>
                      <a:pt x="4004" y="2533"/>
                    </a:cubicBezTo>
                    <a:cubicBezTo>
                      <a:pt x="4170" y="2505"/>
                      <a:pt x="4341" y="2357"/>
                      <a:pt x="4338" y="2178"/>
                    </a:cubicBezTo>
                    <a:cubicBezTo>
                      <a:pt x="4338" y="2041"/>
                      <a:pt x="4238" y="1931"/>
                      <a:pt x="4145" y="1838"/>
                    </a:cubicBezTo>
                    <a:lnTo>
                      <a:pt x="4145" y="1838"/>
                    </a:lnTo>
                    <a:cubicBezTo>
                      <a:pt x="4153" y="1839"/>
                      <a:pt x="4162" y="1840"/>
                      <a:pt x="4170" y="1840"/>
                    </a:cubicBezTo>
                    <a:cubicBezTo>
                      <a:pt x="4264" y="1840"/>
                      <a:pt x="4347" y="1725"/>
                      <a:pt x="4341" y="1617"/>
                    </a:cubicBezTo>
                    <a:cubicBezTo>
                      <a:pt x="4335" y="1504"/>
                      <a:pt x="4259" y="1415"/>
                      <a:pt x="4176" y="1342"/>
                    </a:cubicBezTo>
                    <a:cubicBezTo>
                      <a:pt x="4269" y="1304"/>
                      <a:pt x="4368" y="1253"/>
                      <a:pt x="4406" y="1153"/>
                    </a:cubicBezTo>
                    <a:cubicBezTo>
                      <a:pt x="4441" y="1060"/>
                      <a:pt x="4406" y="953"/>
                      <a:pt x="4341" y="882"/>
                    </a:cubicBezTo>
                    <a:cubicBezTo>
                      <a:pt x="4279" y="812"/>
                      <a:pt x="4190" y="775"/>
                      <a:pt x="4104" y="737"/>
                    </a:cubicBezTo>
                    <a:cubicBezTo>
                      <a:pt x="4097" y="685"/>
                      <a:pt x="4141" y="641"/>
                      <a:pt x="4186" y="620"/>
                    </a:cubicBezTo>
                    <a:cubicBezTo>
                      <a:pt x="4231" y="599"/>
                      <a:pt x="4283" y="589"/>
                      <a:pt x="4317" y="555"/>
                    </a:cubicBezTo>
                    <a:cubicBezTo>
                      <a:pt x="4379" y="493"/>
                      <a:pt x="4365" y="379"/>
                      <a:pt x="4307" y="321"/>
                    </a:cubicBezTo>
                    <a:cubicBezTo>
                      <a:pt x="4252" y="259"/>
                      <a:pt x="4165" y="238"/>
                      <a:pt x="4087" y="221"/>
                    </a:cubicBezTo>
                    <a:cubicBezTo>
                      <a:pt x="3251" y="45"/>
                      <a:pt x="2367" y="172"/>
                      <a:pt x="1531" y="1"/>
                    </a:cubicBez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32"/>
              <p:cNvSpPr/>
              <p:nvPr/>
            </p:nvSpPr>
            <p:spPr>
              <a:xfrm flipH="1">
                <a:off x="4992248" y="4519389"/>
                <a:ext cx="138546" cy="81497"/>
              </a:xfrm>
              <a:custGeom>
                <a:rect b="b" l="l" r="r" t="t"/>
                <a:pathLst>
                  <a:path extrusionOk="0" h="1613" w="2742">
                    <a:moveTo>
                      <a:pt x="372" y="1"/>
                    </a:moveTo>
                    <a:cubicBezTo>
                      <a:pt x="217" y="53"/>
                      <a:pt x="58" y="94"/>
                      <a:pt x="14" y="283"/>
                    </a:cubicBezTo>
                    <a:cubicBezTo>
                      <a:pt x="0" y="334"/>
                      <a:pt x="10" y="383"/>
                      <a:pt x="28" y="424"/>
                    </a:cubicBezTo>
                    <a:cubicBezTo>
                      <a:pt x="585" y="723"/>
                      <a:pt x="1139" y="1023"/>
                      <a:pt x="1696" y="1325"/>
                    </a:cubicBezTo>
                    <a:cubicBezTo>
                      <a:pt x="1908" y="1439"/>
                      <a:pt x="2145" y="1613"/>
                      <a:pt x="2382" y="1613"/>
                    </a:cubicBezTo>
                    <a:cubicBezTo>
                      <a:pt x="2469" y="1613"/>
                      <a:pt x="2556" y="1589"/>
                      <a:pt x="2642" y="1531"/>
                    </a:cubicBezTo>
                    <a:cubicBezTo>
                      <a:pt x="2734" y="1466"/>
                      <a:pt x="2741" y="1322"/>
                      <a:pt x="2638" y="1263"/>
                    </a:cubicBezTo>
                    <a:cubicBezTo>
                      <a:pt x="1882" y="844"/>
                      <a:pt x="1128" y="421"/>
                      <a:pt x="372" y="1"/>
                    </a:cubicBezTo>
                    <a:close/>
                  </a:path>
                </a:pathLst>
              </a:custGeom>
              <a:solidFill>
                <a:srgbClr val="4845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32"/>
              <p:cNvSpPr/>
              <p:nvPr/>
            </p:nvSpPr>
            <p:spPr>
              <a:xfrm flipH="1">
                <a:off x="4847995" y="4533737"/>
                <a:ext cx="245109" cy="150868"/>
              </a:xfrm>
              <a:custGeom>
                <a:rect b="b" l="l" r="r" t="t"/>
                <a:pathLst>
                  <a:path extrusionOk="0" h="2986" w="4851">
                    <a:moveTo>
                      <a:pt x="2190" y="0"/>
                    </a:moveTo>
                    <a:cubicBezTo>
                      <a:pt x="2052" y="0"/>
                      <a:pt x="1914" y="35"/>
                      <a:pt x="1782" y="78"/>
                    </a:cubicBezTo>
                    <a:cubicBezTo>
                      <a:pt x="1153" y="291"/>
                      <a:pt x="612" y="763"/>
                      <a:pt x="317" y="1358"/>
                    </a:cubicBezTo>
                    <a:lnTo>
                      <a:pt x="444" y="914"/>
                    </a:lnTo>
                    <a:lnTo>
                      <a:pt x="444" y="914"/>
                    </a:lnTo>
                    <a:cubicBezTo>
                      <a:pt x="228" y="1196"/>
                      <a:pt x="1" y="1547"/>
                      <a:pt x="128" y="1877"/>
                    </a:cubicBezTo>
                    <a:cubicBezTo>
                      <a:pt x="217" y="2104"/>
                      <a:pt x="451" y="2238"/>
                      <a:pt x="674" y="2335"/>
                    </a:cubicBezTo>
                    <a:cubicBezTo>
                      <a:pt x="1548" y="2717"/>
                      <a:pt x="2508" y="2836"/>
                      <a:pt x="3454" y="2954"/>
                    </a:cubicBezTo>
                    <a:cubicBezTo>
                      <a:pt x="3604" y="2971"/>
                      <a:pt x="3762" y="2986"/>
                      <a:pt x="3918" y="2986"/>
                    </a:cubicBezTo>
                    <a:cubicBezTo>
                      <a:pt x="4229" y="2986"/>
                      <a:pt x="4530" y="2926"/>
                      <a:pt x="4737" y="2706"/>
                    </a:cubicBezTo>
                    <a:cubicBezTo>
                      <a:pt x="4785" y="2655"/>
                      <a:pt x="4827" y="2593"/>
                      <a:pt x="4837" y="2524"/>
                    </a:cubicBezTo>
                    <a:cubicBezTo>
                      <a:pt x="4851" y="2424"/>
                      <a:pt x="4792" y="2328"/>
                      <a:pt x="4733" y="2242"/>
                    </a:cubicBezTo>
                    <a:cubicBezTo>
                      <a:pt x="4273" y="1550"/>
                      <a:pt x="3643" y="990"/>
                      <a:pt x="3024" y="436"/>
                    </a:cubicBezTo>
                    <a:cubicBezTo>
                      <a:pt x="2814" y="247"/>
                      <a:pt x="2587" y="50"/>
                      <a:pt x="2305" y="9"/>
                    </a:cubicBezTo>
                    <a:cubicBezTo>
                      <a:pt x="2267" y="3"/>
                      <a:pt x="2228" y="0"/>
                      <a:pt x="2190" y="0"/>
                    </a:cubicBezTo>
                    <a:close/>
                  </a:path>
                </a:pathLst>
              </a:custGeom>
              <a:solidFill>
                <a:srgbClr val="4845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32"/>
              <p:cNvSpPr/>
              <p:nvPr/>
            </p:nvSpPr>
            <p:spPr>
              <a:xfrm flipH="1">
                <a:off x="4856186" y="4558746"/>
                <a:ext cx="159768" cy="95038"/>
              </a:xfrm>
              <a:custGeom>
                <a:rect b="b" l="l" r="r" t="t"/>
                <a:pathLst>
                  <a:path extrusionOk="0" h="1881" w="3162">
                    <a:moveTo>
                      <a:pt x="59" y="1128"/>
                    </a:moveTo>
                    <a:cubicBezTo>
                      <a:pt x="50" y="1129"/>
                      <a:pt x="44" y="1134"/>
                      <a:pt x="42" y="1142"/>
                    </a:cubicBezTo>
                    <a:lnTo>
                      <a:pt x="42" y="1142"/>
                    </a:lnTo>
                    <a:lnTo>
                      <a:pt x="59" y="1128"/>
                    </a:lnTo>
                    <a:close/>
                    <a:moveTo>
                      <a:pt x="2420" y="0"/>
                    </a:moveTo>
                    <a:cubicBezTo>
                      <a:pt x="2235" y="0"/>
                      <a:pt x="2040" y="63"/>
                      <a:pt x="1879" y="158"/>
                    </a:cubicBezTo>
                    <a:cubicBezTo>
                      <a:pt x="1576" y="344"/>
                      <a:pt x="1335" y="633"/>
                      <a:pt x="1211" y="966"/>
                    </a:cubicBezTo>
                    <a:cubicBezTo>
                      <a:pt x="1093" y="839"/>
                      <a:pt x="922" y="779"/>
                      <a:pt x="749" y="779"/>
                    </a:cubicBezTo>
                    <a:cubicBezTo>
                      <a:pt x="506" y="779"/>
                      <a:pt x="259" y="898"/>
                      <a:pt x="149" y="1117"/>
                    </a:cubicBezTo>
                    <a:cubicBezTo>
                      <a:pt x="131" y="1149"/>
                      <a:pt x="114" y="1182"/>
                      <a:pt x="80" y="1190"/>
                    </a:cubicBezTo>
                    <a:cubicBezTo>
                      <a:pt x="79" y="1190"/>
                      <a:pt x="78" y="1190"/>
                      <a:pt x="77" y="1190"/>
                    </a:cubicBezTo>
                    <a:cubicBezTo>
                      <a:pt x="54" y="1190"/>
                      <a:pt x="38" y="1160"/>
                      <a:pt x="42" y="1142"/>
                    </a:cubicBezTo>
                    <a:lnTo>
                      <a:pt x="42" y="1142"/>
                    </a:lnTo>
                    <a:lnTo>
                      <a:pt x="1" y="1176"/>
                    </a:lnTo>
                    <a:cubicBezTo>
                      <a:pt x="355" y="1241"/>
                      <a:pt x="661" y="1447"/>
                      <a:pt x="988" y="1598"/>
                    </a:cubicBezTo>
                    <a:cubicBezTo>
                      <a:pt x="1397" y="1786"/>
                      <a:pt x="1847" y="1881"/>
                      <a:pt x="2297" y="1881"/>
                    </a:cubicBezTo>
                    <a:cubicBezTo>
                      <a:pt x="2468" y="1881"/>
                      <a:pt x="2639" y="1867"/>
                      <a:pt x="2808" y="1840"/>
                    </a:cubicBezTo>
                    <a:cubicBezTo>
                      <a:pt x="2928" y="1819"/>
                      <a:pt x="3062" y="1781"/>
                      <a:pt x="3120" y="1674"/>
                    </a:cubicBezTo>
                    <a:cubicBezTo>
                      <a:pt x="3162" y="1606"/>
                      <a:pt x="3158" y="1523"/>
                      <a:pt x="3155" y="1444"/>
                    </a:cubicBezTo>
                    <a:cubicBezTo>
                      <a:pt x="3148" y="1231"/>
                      <a:pt x="3130" y="1021"/>
                      <a:pt x="3103" y="808"/>
                    </a:cubicBezTo>
                    <a:cubicBezTo>
                      <a:pt x="3068" y="563"/>
                      <a:pt x="3017" y="302"/>
                      <a:pt x="2832" y="141"/>
                    </a:cubicBezTo>
                    <a:cubicBezTo>
                      <a:pt x="2716" y="42"/>
                      <a:pt x="2571" y="0"/>
                      <a:pt x="2420" y="0"/>
                    </a:cubicBezTo>
                    <a:close/>
                  </a:path>
                </a:pathLst>
              </a:custGeom>
              <a:solidFill>
                <a:srgbClr val="4B34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32"/>
              <p:cNvSpPr/>
              <p:nvPr/>
            </p:nvSpPr>
            <p:spPr>
              <a:xfrm flipH="1">
                <a:off x="5341005" y="3818229"/>
                <a:ext cx="253446" cy="237771"/>
              </a:xfrm>
              <a:custGeom>
                <a:rect b="b" l="l" r="r" t="t"/>
                <a:pathLst>
                  <a:path extrusionOk="0" h="4706" w="5016">
                    <a:moveTo>
                      <a:pt x="2174" y="0"/>
                    </a:moveTo>
                    <a:lnTo>
                      <a:pt x="0" y="2934"/>
                    </a:lnTo>
                    <a:lnTo>
                      <a:pt x="4389" y="4706"/>
                    </a:lnTo>
                    <a:lnTo>
                      <a:pt x="5015" y="3154"/>
                    </a:lnTo>
                    <a:lnTo>
                      <a:pt x="2174" y="0"/>
                    </a:lnTo>
                    <a:close/>
                  </a:path>
                </a:pathLst>
              </a:custGeom>
              <a:solidFill>
                <a:srgbClr val="494D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32"/>
              <p:cNvSpPr/>
              <p:nvPr/>
            </p:nvSpPr>
            <p:spPr>
              <a:xfrm flipH="1">
                <a:off x="5514298" y="4533333"/>
                <a:ext cx="305742" cy="299310"/>
              </a:xfrm>
              <a:custGeom>
                <a:rect b="b" l="l" r="r" t="t"/>
                <a:pathLst>
                  <a:path extrusionOk="0" h="5924" w="6051">
                    <a:moveTo>
                      <a:pt x="936" y="1"/>
                    </a:moveTo>
                    <a:cubicBezTo>
                      <a:pt x="936" y="1"/>
                      <a:pt x="241" y="4840"/>
                      <a:pt x="190" y="4995"/>
                    </a:cubicBezTo>
                    <a:lnTo>
                      <a:pt x="1" y="5924"/>
                    </a:lnTo>
                    <a:lnTo>
                      <a:pt x="4111" y="5862"/>
                    </a:lnTo>
                    <a:lnTo>
                      <a:pt x="2659" y="5008"/>
                    </a:lnTo>
                    <a:lnTo>
                      <a:pt x="6051" y="1720"/>
                    </a:lnTo>
                    <a:lnTo>
                      <a:pt x="936" y="1"/>
                    </a:lnTo>
                    <a:close/>
                  </a:path>
                </a:pathLst>
              </a:custGeom>
              <a:solidFill>
                <a:srgbClr val="3C3F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32"/>
              <p:cNvSpPr/>
              <p:nvPr/>
            </p:nvSpPr>
            <p:spPr>
              <a:xfrm flipH="1">
                <a:off x="6641988" y="4505798"/>
                <a:ext cx="318121" cy="232314"/>
              </a:xfrm>
              <a:custGeom>
                <a:rect b="b" l="l" r="r" t="t"/>
                <a:pathLst>
                  <a:path extrusionOk="0" h="4598" w="6296">
                    <a:moveTo>
                      <a:pt x="5294" y="1"/>
                    </a:moveTo>
                    <a:cubicBezTo>
                      <a:pt x="4984" y="1"/>
                      <a:pt x="4674" y="28"/>
                      <a:pt x="4366" y="91"/>
                    </a:cubicBezTo>
                    <a:cubicBezTo>
                      <a:pt x="2691" y="442"/>
                      <a:pt x="1480" y="1825"/>
                      <a:pt x="1" y="2671"/>
                    </a:cubicBezTo>
                    <a:lnTo>
                      <a:pt x="25" y="4243"/>
                    </a:lnTo>
                    <a:cubicBezTo>
                      <a:pt x="2109" y="4429"/>
                      <a:pt x="4204" y="4542"/>
                      <a:pt x="6295" y="4597"/>
                    </a:cubicBezTo>
                    <a:lnTo>
                      <a:pt x="6227" y="71"/>
                    </a:lnTo>
                    <a:cubicBezTo>
                      <a:pt x="5916" y="28"/>
                      <a:pt x="5605" y="1"/>
                      <a:pt x="5294" y="1"/>
                    </a:cubicBezTo>
                    <a:close/>
                  </a:path>
                </a:pathLst>
              </a:custGeom>
              <a:solidFill>
                <a:srgbClr val="5F33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32"/>
              <p:cNvSpPr/>
              <p:nvPr/>
            </p:nvSpPr>
            <p:spPr>
              <a:xfrm flipH="1">
                <a:off x="6912390" y="4535202"/>
                <a:ext cx="326610" cy="212609"/>
              </a:xfrm>
              <a:custGeom>
                <a:rect b="b" l="l" r="r" t="t"/>
                <a:pathLst>
                  <a:path extrusionOk="0" h="4208" w="6464">
                    <a:moveTo>
                      <a:pt x="6464" y="1"/>
                    </a:moveTo>
                    <a:lnTo>
                      <a:pt x="2291" y="2684"/>
                    </a:lnTo>
                    <a:lnTo>
                      <a:pt x="1617" y="2282"/>
                    </a:lnTo>
                    <a:lnTo>
                      <a:pt x="1" y="4208"/>
                    </a:lnTo>
                    <a:lnTo>
                      <a:pt x="2412" y="3915"/>
                    </a:lnTo>
                    <a:lnTo>
                      <a:pt x="6113" y="4012"/>
                    </a:lnTo>
                    <a:lnTo>
                      <a:pt x="6464" y="1"/>
                    </a:lnTo>
                    <a:close/>
                  </a:path>
                </a:pathLst>
              </a:custGeom>
              <a:solidFill>
                <a:srgbClr val="3C3F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32"/>
              <p:cNvSpPr/>
              <p:nvPr/>
            </p:nvSpPr>
            <p:spPr>
              <a:xfrm flipH="1">
                <a:off x="5593529" y="3080490"/>
                <a:ext cx="178210" cy="127727"/>
              </a:xfrm>
              <a:custGeom>
                <a:rect b="b" l="l" r="r" t="t"/>
                <a:pathLst>
                  <a:path extrusionOk="0" h="2528" w="3527">
                    <a:moveTo>
                      <a:pt x="308" y="0"/>
                    </a:moveTo>
                    <a:cubicBezTo>
                      <a:pt x="272" y="0"/>
                      <a:pt x="236" y="1"/>
                      <a:pt x="200" y="4"/>
                    </a:cubicBezTo>
                    <a:cubicBezTo>
                      <a:pt x="8" y="14"/>
                      <a:pt x="1" y="310"/>
                      <a:pt x="187" y="310"/>
                    </a:cubicBezTo>
                    <a:cubicBezTo>
                      <a:pt x="192" y="310"/>
                      <a:pt x="196" y="310"/>
                      <a:pt x="200" y="310"/>
                    </a:cubicBezTo>
                    <a:cubicBezTo>
                      <a:pt x="248" y="307"/>
                      <a:pt x="294" y="305"/>
                      <a:pt x="341" y="305"/>
                    </a:cubicBezTo>
                    <a:cubicBezTo>
                      <a:pt x="1633" y="305"/>
                      <a:pt x="2602" y="1437"/>
                      <a:pt x="3193" y="2453"/>
                    </a:cubicBezTo>
                    <a:cubicBezTo>
                      <a:pt x="3223" y="2506"/>
                      <a:pt x="3270" y="2528"/>
                      <a:pt x="3316" y="2528"/>
                    </a:cubicBezTo>
                    <a:cubicBezTo>
                      <a:pt x="3421" y="2528"/>
                      <a:pt x="3526" y="2417"/>
                      <a:pt x="3457" y="2299"/>
                    </a:cubicBezTo>
                    <a:cubicBezTo>
                      <a:pt x="3124" y="1721"/>
                      <a:pt x="2769" y="1135"/>
                      <a:pt x="2223" y="733"/>
                    </a:cubicBezTo>
                    <a:cubicBezTo>
                      <a:pt x="1718" y="365"/>
                      <a:pt x="954" y="0"/>
                      <a:pt x="308" y="0"/>
                    </a:cubicBezTo>
                    <a:close/>
                  </a:path>
                </a:pathLst>
              </a:custGeom>
              <a:solidFill>
                <a:srgbClr val="CA67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32"/>
              <p:cNvSpPr/>
              <p:nvPr/>
            </p:nvSpPr>
            <p:spPr>
              <a:xfrm flipH="1">
                <a:off x="5608947" y="3104792"/>
                <a:ext cx="63361" cy="31427"/>
              </a:xfrm>
              <a:custGeom>
                <a:rect b="b" l="l" r="r" t="t"/>
                <a:pathLst>
                  <a:path extrusionOk="0" h="622" w="1254">
                    <a:moveTo>
                      <a:pt x="1062" y="0"/>
                    </a:moveTo>
                    <a:cubicBezTo>
                      <a:pt x="1045" y="0"/>
                      <a:pt x="1027" y="4"/>
                      <a:pt x="1008" y="11"/>
                    </a:cubicBezTo>
                    <a:cubicBezTo>
                      <a:pt x="733" y="125"/>
                      <a:pt x="454" y="224"/>
                      <a:pt x="172" y="318"/>
                    </a:cubicBezTo>
                    <a:cubicBezTo>
                      <a:pt x="0" y="374"/>
                      <a:pt x="52" y="622"/>
                      <a:pt x="204" y="622"/>
                    </a:cubicBezTo>
                    <a:cubicBezTo>
                      <a:pt x="220" y="622"/>
                      <a:pt x="237" y="619"/>
                      <a:pt x="255" y="613"/>
                    </a:cubicBezTo>
                    <a:cubicBezTo>
                      <a:pt x="536" y="524"/>
                      <a:pt x="815" y="421"/>
                      <a:pt x="1090" y="311"/>
                    </a:cubicBezTo>
                    <a:cubicBezTo>
                      <a:pt x="1253" y="246"/>
                      <a:pt x="1205" y="0"/>
                      <a:pt x="1062" y="0"/>
                    </a:cubicBezTo>
                    <a:close/>
                  </a:path>
                </a:pathLst>
              </a:custGeom>
              <a:solidFill>
                <a:srgbClr val="CA67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32"/>
              <p:cNvSpPr/>
              <p:nvPr/>
            </p:nvSpPr>
            <p:spPr>
              <a:xfrm flipH="1">
                <a:off x="5962801" y="3416923"/>
                <a:ext cx="263198" cy="192349"/>
              </a:xfrm>
              <a:custGeom>
                <a:rect b="b" l="l" r="r" t="t"/>
                <a:pathLst>
                  <a:path extrusionOk="0" h="3807" w="5209">
                    <a:moveTo>
                      <a:pt x="255" y="1"/>
                    </a:moveTo>
                    <a:lnTo>
                      <a:pt x="255" y="1"/>
                    </a:lnTo>
                    <a:cubicBezTo>
                      <a:pt x="451" y="627"/>
                      <a:pt x="1067" y="1001"/>
                      <a:pt x="1541" y="1455"/>
                    </a:cubicBezTo>
                    <a:cubicBezTo>
                      <a:pt x="1651" y="1563"/>
                      <a:pt x="1765" y="1714"/>
                      <a:pt x="1706" y="1858"/>
                    </a:cubicBezTo>
                    <a:cubicBezTo>
                      <a:pt x="1672" y="1934"/>
                      <a:pt x="1597" y="1985"/>
                      <a:pt x="1521" y="2013"/>
                    </a:cubicBezTo>
                    <a:cubicBezTo>
                      <a:pt x="1436" y="2045"/>
                      <a:pt x="1348" y="2057"/>
                      <a:pt x="1258" y="2057"/>
                    </a:cubicBezTo>
                    <a:cubicBezTo>
                      <a:pt x="953" y="2057"/>
                      <a:pt x="628" y="1915"/>
                      <a:pt x="331" y="1915"/>
                    </a:cubicBezTo>
                    <a:cubicBezTo>
                      <a:pt x="215" y="1915"/>
                      <a:pt x="104" y="1936"/>
                      <a:pt x="0" y="1996"/>
                    </a:cubicBezTo>
                    <a:cubicBezTo>
                      <a:pt x="1268" y="3149"/>
                      <a:pt x="2974" y="3806"/>
                      <a:pt x="4688" y="3806"/>
                    </a:cubicBezTo>
                    <a:cubicBezTo>
                      <a:pt x="4731" y="3806"/>
                      <a:pt x="4775" y="3806"/>
                      <a:pt x="4819" y="3805"/>
                    </a:cubicBezTo>
                    <a:cubicBezTo>
                      <a:pt x="4977" y="3802"/>
                      <a:pt x="5183" y="3754"/>
                      <a:pt x="5208" y="3595"/>
                    </a:cubicBezTo>
                    <a:lnTo>
                      <a:pt x="4956" y="461"/>
                    </a:lnTo>
                    <a:cubicBezTo>
                      <a:pt x="4429" y="573"/>
                      <a:pt x="3890" y="628"/>
                      <a:pt x="3350" y="628"/>
                    </a:cubicBezTo>
                    <a:cubicBezTo>
                      <a:pt x="2291" y="628"/>
                      <a:pt x="1231" y="416"/>
                      <a:pt x="255" y="1"/>
                    </a:cubicBezTo>
                    <a:close/>
                  </a:path>
                </a:pathLst>
              </a:custGeom>
              <a:solidFill>
                <a:srgbClr val="CA67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32"/>
              <p:cNvSpPr/>
              <p:nvPr/>
            </p:nvSpPr>
            <p:spPr>
              <a:xfrm flipH="1">
                <a:off x="5091641" y="2357100"/>
                <a:ext cx="653321" cy="536980"/>
              </a:xfrm>
              <a:custGeom>
                <a:rect b="b" l="l" r="r" t="t"/>
                <a:pathLst>
                  <a:path extrusionOk="0" h="10628" w="12930">
                    <a:moveTo>
                      <a:pt x="9315" y="1"/>
                    </a:moveTo>
                    <a:cubicBezTo>
                      <a:pt x="8929" y="1"/>
                      <a:pt x="8523" y="173"/>
                      <a:pt x="8238" y="443"/>
                    </a:cubicBezTo>
                    <a:cubicBezTo>
                      <a:pt x="7774" y="886"/>
                      <a:pt x="7550" y="1516"/>
                      <a:pt x="7340" y="2121"/>
                    </a:cubicBezTo>
                    <a:cubicBezTo>
                      <a:pt x="7460" y="1356"/>
                      <a:pt x="6732" y="619"/>
                      <a:pt x="5972" y="619"/>
                    </a:cubicBezTo>
                    <a:cubicBezTo>
                      <a:pt x="5902" y="619"/>
                      <a:pt x="5832" y="626"/>
                      <a:pt x="5762" y="639"/>
                    </a:cubicBezTo>
                    <a:cubicBezTo>
                      <a:pt x="4929" y="794"/>
                      <a:pt x="4392" y="1784"/>
                      <a:pt x="4661" y="2589"/>
                    </a:cubicBezTo>
                    <a:cubicBezTo>
                      <a:pt x="4430" y="2180"/>
                      <a:pt x="4203" y="1774"/>
                      <a:pt x="3976" y="1368"/>
                    </a:cubicBezTo>
                    <a:cubicBezTo>
                      <a:pt x="3894" y="1221"/>
                      <a:pt x="3787" y="1059"/>
                      <a:pt x="3619" y="1045"/>
                    </a:cubicBezTo>
                    <a:cubicBezTo>
                      <a:pt x="3611" y="1044"/>
                      <a:pt x="3604" y="1044"/>
                      <a:pt x="3597" y="1044"/>
                    </a:cubicBezTo>
                    <a:cubicBezTo>
                      <a:pt x="3488" y="1044"/>
                      <a:pt x="3386" y="1111"/>
                      <a:pt x="3292" y="1175"/>
                    </a:cubicBezTo>
                    <a:cubicBezTo>
                      <a:pt x="2831" y="1499"/>
                      <a:pt x="2349" y="1843"/>
                      <a:pt x="2085" y="2342"/>
                    </a:cubicBezTo>
                    <a:cubicBezTo>
                      <a:pt x="1870" y="2747"/>
                      <a:pt x="1845" y="3286"/>
                      <a:pt x="2085" y="3657"/>
                    </a:cubicBezTo>
                    <a:lnTo>
                      <a:pt x="2085" y="3657"/>
                    </a:lnTo>
                    <a:cubicBezTo>
                      <a:pt x="1940" y="3557"/>
                      <a:pt x="1758" y="3508"/>
                      <a:pt x="1572" y="3508"/>
                    </a:cubicBezTo>
                    <a:cubicBezTo>
                      <a:pt x="1304" y="3508"/>
                      <a:pt x="1028" y="3610"/>
                      <a:pt x="843" y="3804"/>
                    </a:cubicBezTo>
                    <a:cubicBezTo>
                      <a:pt x="455" y="4209"/>
                      <a:pt x="420" y="4860"/>
                      <a:pt x="612" y="5385"/>
                    </a:cubicBezTo>
                    <a:cubicBezTo>
                      <a:pt x="801" y="5915"/>
                      <a:pt x="1180" y="6352"/>
                      <a:pt x="1552" y="6772"/>
                    </a:cubicBezTo>
                    <a:cubicBezTo>
                      <a:pt x="1418" y="6658"/>
                      <a:pt x="1258" y="6608"/>
                      <a:pt x="1092" y="6608"/>
                    </a:cubicBezTo>
                    <a:cubicBezTo>
                      <a:pt x="641" y="6608"/>
                      <a:pt x="155" y="6984"/>
                      <a:pt x="90" y="7460"/>
                    </a:cubicBezTo>
                    <a:cubicBezTo>
                      <a:pt x="1" y="8110"/>
                      <a:pt x="499" y="8725"/>
                      <a:pt x="1098" y="8994"/>
                    </a:cubicBezTo>
                    <a:cubicBezTo>
                      <a:pt x="1618" y="9226"/>
                      <a:pt x="2197" y="9257"/>
                      <a:pt x="2769" y="9257"/>
                    </a:cubicBezTo>
                    <a:cubicBezTo>
                      <a:pt x="2845" y="9257"/>
                      <a:pt x="2920" y="9257"/>
                      <a:pt x="2995" y="9256"/>
                    </a:cubicBezTo>
                    <a:lnTo>
                      <a:pt x="2995" y="9256"/>
                    </a:lnTo>
                    <a:cubicBezTo>
                      <a:pt x="2422" y="9270"/>
                      <a:pt x="1869" y="9640"/>
                      <a:pt x="1644" y="10167"/>
                    </a:cubicBezTo>
                    <a:cubicBezTo>
                      <a:pt x="2186" y="10488"/>
                      <a:pt x="2809" y="10628"/>
                      <a:pt x="3441" y="10628"/>
                    </a:cubicBezTo>
                    <a:cubicBezTo>
                      <a:pt x="3905" y="10628"/>
                      <a:pt x="4375" y="10552"/>
                      <a:pt x="4819" y="10418"/>
                    </a:cubicBezTo>
                    <a:cubicBezTo>
                      <a:pt x="5865" y="10105"/>
                      <a:pt x="6794" y="9489"/>
                      <a:pt x="7674" y="8843"/>
                    </a:cubicBezTo>
                    <a:lnTo>
                      <a:pt x="9590" y="8533"/>
                    </a:lnTo>
                    <a:cubicBezTo>
                      <a:pt x="10828" y="8120"/>
                      <a:pt x="11912" y="7254"/>
                      <a:pt x="12586" y="6136"/>
                    </a:cubicBezTo>
                    <a:cubicBezTo>
                      <a:pt x="12771" y="5830"/>
                      <a:pt x="12930" y="5441"/>
                      <a:pt x="12765" y="5121"/>
                    </a:cubicBezTo>
                    <a:cubicBezTo>
                      <a:pt x="12642" y="4878"/>
                      <a:pt x="12358" y="4759"/>
                      <a:pt x="12078" y="4759"/>
                    </a:cubicBezTo>
                    <a:cubicBezTo>
                      <a:pt x="12021" y="4759"/>
                      <a:pt x="11964" y="4764"/>
                      <a:pt x="11909" y="4774"/>
                    </a:cubicBezTo>
                    <a:cubicBezTo>
                      <a:pt x="11585" y="4828"/>
                      <a:pt x="11299" y="5021"/>
                      <a:pt x="11028" y="5207"/>
                    </a:cubicBezTo>
                    <a:cubicBezTo>
                      <a:pt x="11276" y="4907"/>
                      <a:pt x="11647" y="4753"/>
                      <a:pt x="11981" y="4553"/>
                    </a:cubicBezTo>
                    <a:cubicBezTo>
                      <a:pt x="12314" y="4358"/>
                      <a:pt x="12644" y="4075"/>
                      <a:pt x="12696" y="3690"/>
                    </a:cubicBezTo>
                    <a:cubicBezTo>
                      <a:pt x="12740" y="3365"/>
                      <a:pt x="12457" y="3012"/>
                      <a:pt x="12158" y="3012"/>
                    </a:cubicBezTo>
                    <a:cubicBezTo>
                      <a:pt x="12132" y="3012"/>
                      <a:pt x="12105" y="3015"/>
                      <a:pt x="12078" y="3021"/>
                    </a:cubicBezTo>
                    <a:lnTo>
                      <a:pt x="12078" y="3021"/>
                    </a:lnTo>
                    <a:cubicBezTo>
                      <a:pt x="12751" y="2741"/>
                      <a:pt x="12825" y="1597"/>
                      <a:pt x="12187" y="1203"/>
                    </a:cubicBezTo>
                    <a:cubicBezTo>
                      <a:pt x="12028" y="1106"/>
                      <a:pt x="11850" y="1063"/>
                      <a:pt x="11670" y="1063"/>
                    </a:cubicBezTo>
                    <a:cubicBezTo>
                      <a:pt x="11097" y="1063"/>
                      <a:pt x="10502" y="1508"/>
                      <a:pt x="10415" y="2097"/>
                    </a:cubicBezTo>
                    <a:cubicBezTo>
                      <a:pt x="10488" y="1430"/>
                      <a:pt x="10509" y="643"/>
                      <a:pt x="9985" y="223"/>
                    </a:cubicBezTo>
                    <a:cubicBezTo>
                      <a:pt x="9793" y="69"/>
                      <a:pt x="9558" y="1"/>
                      <a:pt x="9315" y="1"/>
                    </a:cubicBezTo>
                    <a:close/>
                  </a:path>
                </a:pathLst>
              </a:custGeom>
              <a:solidFill>
                <a:srgbClr val="3220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95" name="Google Shape;199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3"/>
          <p:cNvSpPr txBox="1"/>
          <p:nvPr>
            <p:ph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RECOMMENDATIONS</a:t>
            </a:r>
            <a:endParaRPr/>
          </a:p>
        </p:txBody>
      </p:sp>
      <p:sp>
        <p:nvSpPr>
          <p:cNvPr id="2001" name="Google Shape;2001;p33"/>
          <p:cNvSpPr txBox="1"/>
          <p:nvPr>
            <p:ph idx="1" type="subTitle"/>
          </p:nvPr>
        </p:nvSpPr>
        <p:spPr>
          <a:xfrm>
            <a:off x="1980196" y="397622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It’s a gas giant and the biggest planet in our Solar System</a:t>
            </a:r>
            <a:endParaRPr/>
          </a:p>
        </p:txBody>
      </p:sp>
      <p:sp>
        <p:nvSpPr>
          <p:cNvPr id="2002" name="Google Shape;2002;p33"/>
          <p:cNvSpPr txBox="1"/>
          <p:nvPr>
            <p:ph idx="6" type="subTitle"/>
          </p:nvPr>
        </p:nvSpPr>
        <p:spPr>
          <a:xfrm>
            <a:off x="5200896" y="258072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Venus has a beautiful name, but it’s terribly hot</a:t>
            </a:r>
            <a:endParaRPr/>
          </a:p>
        </p:txBody>
      </p:sp>
      <p:sp>
        <p:nvSpPr>
          <p:cNvPr id="2003" name="Google Shape;2003;p33"/>
          <p:cNvSpPr txBox="1"/>
          <p:nvPr>
            <p:ph idx="7" type="subTitle"/>
          </p:nvPr>
        </p:nvSpPr>
        <p:spPr>
          <a:xfrm>
            <a:off x="5200896" y="397622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It’s the ringed one, composed mostly of hydrogen and helium</a:t>
            </a:r>
            <a:endParaRPr/>
          </a:p>
        </p:txBody>
      </p:sp>
      <p:sp>
        <p:nvSpPr>
          <p:cNvPr id="2004" name="Google Shape;2004;p33"/>
          <p:cNvSpPr txBox="1"/>
          <p:nvPr>
            <p:ph idx="8" type="subTitle"/>
          </p:nvPr>
        </p:nvSpPr>
        <p:spPr>
          <a:xfrm>
            <a:off x="1980196" y="258072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Mercury is the closest planet to the Sun </a:t>
            </a:r>
            <a:endParaRPr/>
          </a:p>
        </p:txBody>
      </p:sp>
      <p:sp>
        <p:nvSpPr>
          <p:cNvPr id="2005" name="Google Shape;2005;p33"/>
          <p:cNvSpPr txBox="1"/>
          <p:nvPr>
            <p:ph idx="2" type="ctrTitle"/>
          </p:nvPr>
        </p:nvSpPr>
        <p:spPr>
          <a:xfrm>
            <a:off x="1606646" y="2161800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Mercury</a:t>
            </a:r>
            <a:endParaRPr/>
          </a:p>
        </p:txBody>
      </p:sp>
      <p:sp>
        <p:nvSpPr>
          <p:cNvPr id="2006" name="Google Shape;2006;p33"/>
          <p:cNvSpPr txBox="1"/>
          <p:nvPr>
            <p:ph idx="4" type="ctrTitle"/>
          </p:nvPr>
        </p:nvSpPr>
        <p:spPr>
          <a:xfrm>
            <a:off x="4827346" y="2161800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Venus</a:t>
            </a:r>
            <a:endParaRPr/>
          </a:p>
        </p:txBody>
      </p:sp>
      <p:sp>
        <p:nvSpPr>
          <p:cNvPr id="2007" name="Google Shape;2007;p33"/>
          <p:cNvSpPr txBox="1"/>
          <p:nvPr>
            <p:ph idx="3" type="ctrTitle"/>
          </p:nvPr>
        </p:nvSpPr>
        <p:spPr>
          <a:xfrm>
            <a:off x="1606646" y="3557300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Jupiter</a:t>
            </a:r>
            <a:endParaRPr/>
          </a:p>
        </p:txBody>
      </p:sp>
      <p:sp>
        <p:nvSpPr>
          <p:cNvPr id="2008" name="Google Shape;2008;p33"/>
          <p:cNvSpPr txBox="1"/>
          <p:nvPr>
            <p:ph idx="5" type="ctrTitle"/>
          </p:nvPr>
        </p:nvSpPr>
        <p:spPr>
          <a:xfrm>
            <a:off x="4827346" y="3557300"/>
            <a:ext cx="2709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Saturn</a:t>
            </a:r>
            <a:endParaRPr/>
          </a:p>
        </p:txBody>
      </p:sp>
      <p:grpSp>
        <p:nvGrpSpPr>
          <p:cNvPr id="2009" name="Google Shape;2009;p33"/>
          <p:cNvGrpSpPr/>
          <p:nvPr/>
        </p:nvGrpSpPr>
        <p:grpSpPr>
          <a:xfrm>
            <a:off x="5922654" y="3155713"/>
            <a:ext cx="465850" cy="624575"/>
            <a:chOff x="458275" y="2838888"/>
            <a:chExt cx="465850" cy="624575"/>
          </a:xfrm>
        </p:grpSpPr>
        <p:sp>
          <p:nvSpPr>
            <p:cNvPr id="2010" name="Google Shape;2010;p33"/>
            <p:cNvSpPr/>
            <p:nvPr/>
          </p:nvSpPr>
          <p:spPr>
            <a:xfrm>
              <a:off x="527825" y="3142138"/>
              <a:ext cx="39625" cy="216775"/>
            </a:xfrm>
            <a:custGeom>
              <a:rect b="b" l="l" r="r" t="t"/>
              <a:pathLst>
                <a:path extrusionOk="0" h="8671" w="1585">
                  <a:moveTo>
                    <a:pt x="1" y="1"/>
                  </a:moveTo>
                  <a:lnTo>
                    <a:pt x="1" y="8671"/>
                  </a:lnTo>
                  <a:lnTo>
                    <a:pt x="1584" y="867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461150" y="3329263"/>
              <a:ext cx="172950" cy="134200"/>
            </a:xfrm>
            <a:custGeom>
              <a:rect b="b" l="l" r="r" t="t"/>
              <a:pathLst>
                <a:path extrusionOk="0" h="5368" w="6918">
                  <a:moveTo>
                    <a:pt x="4554" y="1782"/>
                  </a:moveTo>
                  <a:lnTo>
                    <a:pt x="4951" y="3585"/>
                  </a:lnTo>
                  <a:lnTo>
                    <a:pt x="1972" y="3585"/>
                  </a:lnTo>
                  <a:lnTo>
                    <a:pt x="2365" y="1782"/>
                  </a:lnTo>
                  <a:close/>
                  <a:moveTo>
                    <a:pt x="2097" y="0"/>
                  </a:moveTo>
                  <a:cubicBezTo>
                    <a:pt x="1430" y="0"/>
                    <a:pt x="820" y="486"/>
                    <a:pt x="681" y="1137"/>
                  </a:cubicBezTo>
                  <a:lnTo>
                    <a:pt x="85" y="3848"/>
                  </a:lnTo>
                  <a:cubicBezTo>
                    <a:pt x="0" y="4231"/>
                    <a:pt x="85" y="4612"/>
                    <a:pt x="323" y="4905"/>
                  </a:cubicBezTo>
                  <a:cubicBezTo>
                    <a:pt x="557" y="5199"/>
                    <a:pt x="919" y="5368"/>
                    <a:pt x="1307" y="5368"/>
                  </a:cubicBezTo>
                  <a:lnTo>
                    <a:pt x="5612" y="5368"/>
                  </a:lnTo>
                  <a:cubicBezTo>
                    <a:pt x="6000" y="5368"/>
                    <a:pt x="6362" y="5203"/>
                    <a:pt x="6596" y="4910"/>
                  </a:cubicBezTo>
                  <a:cubicBezTo>
                    <a:pt x="6834" y="4618"/>
                    <a:pt x="6917" y="4231"/>
                    <a:pt x="6839" y="3848"/>
                  </a:cubicBezTo>
                  <a:lnTo>
                    <a:pt x="6238" y="1137"/>
                  </a:lnTo>
                  <a:cubicBezTo>
                    <a:pt x="6099" y="486"/>
                    <a:pt x="5487" y="0"/>
                    <a:pt x="4827" y="0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2" name="Google Shape;2012;p33"/>
            <p:cNvGrpSpPr/>
            <p:nvPr/>
          </p:nvGrpSpPr>
          <p:grpSpPr>
            <a:xfrm>
              <a:off x="458275" y="2838888"/>
              <a:ext cx="465850" cy="323025"/>
              <a:chOff x="458275" y="2838888"/>
              <a:chExt cx="465850" cy="323025"/>
            </a:xfrm>
          </p:grpSpPr>
          <p:sp>
            <p:nvSpPr>
              <p:cNvPr id="2013" name="Google Shape;2013;p33"/>
              <p:cNvSpPr/>
              <p:nvPr/>
            </p:nvSpPr>
            <p:spPr>
              <a:xfrm>
                <a:off x="458275" y="2838888"/>
                <a:ext cx="180300" cy="280825"/>
              </a:xfrm>
              <a:custGeom>
                <a:rect b="b" l="l" r="r" t="t"/>
                <a:pathLst>
                  <a:path extrusionOk="0" h="11233" w="7212">
                    <a:moveTo>
                      <a:pt x="3606" y="0"/>
                    </a:moveTo>
                    <a:cubicBezTo>
                      <a:pt x="3434" y="0"/>
                      <a:pt x="3261" y="65"/>
                      <a:pt x="3129" y="194"/>
                    </a:cubicBezTo>
                    <a:lnTo>
                      <a:pt x="478" y="2850"/>
                    </a:lnTo>
                    <a:cubicBezTo>
                      <a:pt x="215" y="3109"/>
                      <a:pt x="1" y="3625"/>
                      <a:pt x="1" y="3992"/>
                    </a:cubicBezTo>
                    <a:lnTo>
                      <a:pt x="1" y="10562"/>
                    </a:lnTo>
                    <a:cubicBezTo>
                      <a:pt x="1" y="10934"/>
                      <a:pt x="305" y="11232"/>
                      <a:pt x="672" y="11232"/>
                    </a:cubicBezTo>
                    <a:lnTo>
                      <a:pt x="6541" y="11232"/>
                    </a:lnTo>
                    <a:cubicBezTo>
                      <a:pt x="6908" y="11232"/>
                      <a:pt x="7211" y="10934"/>
                      <a:pt x="7211" y="10562"/>
                    </a:cubicBezTo>
                    <a:lnTo>
                      <a:pt x="7211" y="3992"/>
                    </a:lnTo>
                    <a:cubicBezTo>
                      <a:pt x="7211" y="3625"/>
                      <a:pt x="6998" y="3109"/>
                      <a:pt x="6734" y="2850"/>
                    </a:cubicBezTo>
                    <a:lnTo>
                      <a:pt x="4078" y="194"/>
                    </a:lnTo>
                    <a:cubicBezTo>
                      <a:pt x="3949" y="65"/>
                      <a:pt x="3778" y="0"/>
                      <a:pt x="3606" y="0"/>
                    </a:cubicBez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33"/>
              <p:cNvSpPr/>
              <p:nvPr/>
            </p:nvSpPr>
            <p:spPr>
              <a:xfrm>
                <a:off x="527825" y="3068413"/>
                <a:ext cx="39625" cy="93500"/>
              </a:xfrm>
              <a:custGeom>
                <a:rect b="b" l="l" r="r" t="t"/>
                <a:pathLst>
                  <a:path extrusionOk="0" h="3740" w="1585">
                    <a:moveTo>
                      <a:pt x="794" y="0"/>
                    </a:moveTo>
                    <a:cubicBezTo>
                      <a:pt x="358" y="0"/>
                      <a:pt x="1" y="353"/>
                      <a:pt x="1" y="790"/>
                    </a:cubicBezTo>
                    <a:lnTo>
                      <a:pt x="1" y="2950"/>
                    </a:lnTo>
                    <a:cubicBezTo>
                      <a:pt x="1" y="3387"/>
                      <a:pt x="358" y="3740"/>
                      <a:pt x="794" y="3740"/>
                    </a:cubicBezTo>
                    <a:cubicBezTo>
                      <a:pt x="1232" y="3740"/>
                      <a:pt x="1584" y="3387"/>
                      <a:pt x="1584" y="2950"/>
                    </a:cubicBezTo>
                    <a:lnTo>
                      <a:pt x="1584" y="790"/>
                    </a:lnTo>
                    <a:cubicBezTo>
                      <a:pt x="1584" y="353"/>
                      <a:pt x="1232" y="0"/>
                      <a:pt x="794" y="0"/>
                    </a:cubicBez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3"/>
              <p:cNvSpPr/>
              <p:nvPr/>
            </p:nvSpPr>
            <p:spPr>
              <a:xfrm>
                <a:off x="743950" y="2921938"/>
                <a:ext cx="180175" cy="197775"/>
              </a:xfrm>
              <a:custGeom>
                <a:rect b="b" l="l" r="r" t="t"/>
                <a:pathLst>
                  <a:path extrusionOk="0" h="7911" w="7207">
                    <a:moveTo>
                      <a:pt x="224" y="0"/>
                    </a:moveTo>
                    <a:cubicBezTo>
                      <a:pt x="100" y="0"/>
                      <a:pt x="1" y="104"/>
                      <a:pt x="1" y="223"/>
                    </a:cubicBezTo>
                    <a:lnTo>
                      <a:pt x="1" y="7687"/>
                    </a:lnTo>
                    <a:cubicBezTo>
                      <a:pt x="1" y="7811"/>
                      <a:pt x="100" y="7910"/>
                      <a:pt x="224" y="7910"/>
                    </a:cubicBezTo>
                    <a:lnTo>
                      <a:pt x="6982" y="7910"/>
                    </a:lnTo>
                    <a:cubicBezTo>
                      <a:pt x="7106" y="7910"/>
                      <a:pt x="7206" y="7811"/>
                      <a:pt x="7206" y="7687"/>
                    </a:cubicBezTo>
                    <a:lnTo>
                      <a:pt x="7206" y="223"/>
                    </a:lnTo>
                    <a:cubicBezTo>
                      <a:pt x="7206" y="104"/>
                      <a:pt x="7106" y="0"/>
                      <a:pt x="6982" y="0"/>
                    </a:cubicBezTo>
                    <a:lnTo>
                      <a:pt x="6620" y="0"/>
                    </a:lnTo>
                    <a:cubicBezTo>
                      <a:pt x="6496" y="0"/>
                      <a:pt x="6397" y="104"/>
                      <a:pt x="6397" y="223"/>
                    </a:cubicBezTo>
                    <a:lnTo>
                      <a:pt x="6397" y="6883"/>
                    </a:lnTo>
                    <a:cubicBezTo>
                      <a:pt x="6397" y="7007"/>
                      <a:pt x="6297" y="7106"/>
                      <a:pt x="6173" y="7106"/>
                    </a:cubicBezTo>
                    <a:lnTo>
                      <a:pt x="5265" y="7106"/>
                    </a:lnTo>
                    <a:cubicBezTo>
                      <a:pt x="5140" y="7106"/>
                      <a:pt x="5041" y="7007"/>
                      <a:pt x="5041" y="6883"/>
                    </a:cubicBezTo>
                    <a:lnTo>
                      <a:pt x="5041" y="223"/>
                    </a:lnTo>
                    <a:cubicBezTo>
                      <a:pt x="5041" y="104"/>
                      <a:pt x="4942" y="0"/>
                      <a:pt x="4818" y="0"/>
                    </a:cubicBezTo>
                    <a:lnTo>
                      <a:pt x="4475" y="0"/>
                    </a:lnTo>
                    <a:cubicBezTo>
                      <a:pt x="4351" y="0"/>
                      <a:pt x="4252" y="104"/>
                      <a:pt x="4252" y="223"/>
                    </a:cubicBezTo>
                    <a:lnTo>
                      <a:pt x="4252" y="6883"/>
                    </a:lnTo>
                    <a:cubicBezTo>
                      <a:pt x="4252" y="7007"/>
                      <a:pt x="4152" y="7106"/>
                      <a:pt x="4028" y="7106"/>
                    </a:cubicBezTo>
                    <a:lnTo>
                      <a:pt x="3120" y="7106"/>
                    </a:lnTo>
                    <a:cubicBezTo>
                      <a:pt x="2994" y="7106"/>
                      <a:pt x="2895" y="7007"/>
                      <a:pt x="2895" y="6883"/>
                    </a:cubicBezTo>
                    <a:lnTo>
                      <a:pt x="2895" y="223"/>
                    </a:lnTo>
                    <a:cubicBezTo>
                      <a:pt x="2895" y="104"/>
                      <a:pt x="2797" y="0"/>
                      <a:pt x="2673" y="0"/>
                    </a:cubicBezTo>
                    <a:lnTo>
                      <a:pt x="2325" y="0"/>
                    </a:lnTo>
                    <a:cubicBezTo>
                      <a:pt x="2205" y="0"/>
                      <a:pt x="2101" y="104"/>
                      <a:pt x="2101" y="223"/>
                    </a:cubicBezTo>
                    <a:lnTo>
                      <a:pt x="2101" y="6883"/>
                    </a:lnTo>
                    <a:cubicBezTo>
                      <a:pt x="2101" y="7007"/>
                      <a:pt x="2002" y="7106"/>
                      <a:pt x="1878" y="7106"/>
                    </a:cubicBezTo>
                    <a:lnTo>
                      <a:pt x="974" y="7106"/>
                    </a:lnTo>
                    <a:cubicBezTo>
                      <a:pt x="849" y="7106"/>
                      <a:pt x="750" y="7007"/>
                      <a:pt x="750" y="6883"/>
                    </a:cubicBezTo>
                    <a:lnTo>
                      <a:pt x="750" y="223"/>
                    </a:lnTo>
                    <a:cubicBezTo>
                      <a:pt x="750" y="104"/>
                      <a:pt x="647" y="0"/>
                      <a:pt x="527" y="0"/>
                    </a:cubicBez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3"/>
              <p:cNvSpPr/>
              <p:nvPr/>
            </p:nvSpPr>
            <p:spPr>
              <a:xfrm>
                <a:off x="813475" y="3077838"/>
                <a:ext cx="39500" cy="84075"/>
              </a:xfrm>
              <a:custGeom>
                <a:rect b="b" l="l" r="r" t="t"/>
                <a:pathLst>
                  <a:path extrusionOk="0" h="3363" w="1580">
                    <a:moveTo>
                      <a:pt x="114" y="1"/>
                    </a:moveTo>
                    <a:cubicBezTo>
                      <a:pt x="41" y="120"/>
                      <a:pt x="0" y="264"/>
                      <a:pt x="0" y="413"/>
                    </a:cubicBezTo>
                    <a:lnTo>
                      <a:pt x="0" y="2573"/>
                    </a:lnTo>
                    <a:cubicBezTo>
                      <a:pt x="0" y="2792"/>
                      <a:pt x="89" y="2990"/>
                      <a:pt x="234" y="3134"/>
                    </a:cubicBezTo>
                    <a:cubicBezTo>
                      <a:pt x="378" y="3278"/>
                      <a:pt x="571" y="3363"/>
                      <a:pt x="790" y="3363"/>
                    </a:cubicBezTo>
                    <a:cubicBezTo>
                      <a:pt x="1226" y="3363"/>
                      <a:pt x="1579" y="3010"/>
                      <a:pt x="1579" y="2573"/>
                    </a:cubicBezTo>
                    <a:lnTo>
                      <a:pt x="1579" y="413"/>
                    </a:lnTo>
                    <a:cubicBezTo>
                      <a:pt x="1579" y="264"/>
                      <a:pt x="1540" y="125"/>
                      <a:pt x="1471" y="6"/>
                    </a:cubicBezTo>
                    <a:lnTo>
                      <a:pt x="1471" y="870"/>
                    </a:lnTo>
                    <a:lnTo>
                      <a:pt x="114" y="870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7" name="Google Shape;2017;p33"/>
            <p:cNvSpPr/>
            <p:nvPr/>
          </p:nvSpPr>
          <p:spPr>
            <a:xfrm>
              <a:off x="813475" y="3142138"/>
              <a:ext cx="39500" cy="216775"/>
            </a:xfrm>
            <a:custGeom>
              <a:rect b="b" l="l" r="r" t="t"/>
              <a:pathLst>
                <a:path extrusionOk="0" h="8671" w="1580">
                  <a:moveTo>
                    <a:pt x="0" y="1"/>
                  </a:moveTo>
                  <a:lnTo>
                    <a:pt x="0" y="8671"/>
                  </a:lnTo>
                  <a:lnTo>
                    <a:pt x="1579" y="8671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746700" y="3329263"/>
              <a:ext cx="173075" cy="134200"/>
            </a:xfrm>
            <a:custGeom>
              <a:rect b="b" l="l" r="r" t="t"/>
              <a:pathLst>
                <a:path extrusionOk="0" h="5368" w="6923">
                  <a:moveTo>
                    <a:pt x="4559" y="1782"/>
                  </a:moveTo>
                  <a:lnTo>
                    <a:pt x="4951" y="3585"/>
                  </a:lnTo>
                  <a:lnTo>
                    <a:pt x="1971" y="3585"/>
                  </a:lnTo>
                  <a:lnTo>
                    <a:pt x="2368" y="1782"/>
                  </a:lnTo>
                  <a:close/>
                  <a:moveTo>
                    <a:pt x="2095" y="0"/>
                  </a:moveTo>
                  <a:cubicBezTo>
                    <a:pt x="1435" y="0"/>
                    <a:pt x="824" y="486"/>
                    <a:pt x="680" y="1137"/>
                  </a:cubicBezTo>
                  <a:lnTo>
                    <a:pt x="84" y="3848"/>
                  </a:lnTo>
                  <a:cubicBezTo>
                    <a:pt x="0" y="4231"/>
                    <a:pt x="90" y="4612"/>
                    <a:pt x="328" y="4905"/>
                  </a:cubicBezTo>
                  <a:cubicBezTo>
                    <a:pt x="560" y="5199"/>
                    <a:pt x="918" y="5368"/>
                    <a:pt x="1311" y="5368"/>
                  </a:cubicBezTo>
                  <a:lnTo>
                    <a:pt x="5616" y="5368"/>
                  </a:lnTo>
                  <a:cubicBezTo>
                    <a:pt x="6003" y="5368"/>
                    <a:pt x="6361" y="5203"/>
                    <a:pt x="6599" y="4910"/>
                  </a:cubicBezTo>
                  <a:cubicBezTo>
                    <a:pt x="6833" y="4618"/>
                    <a:pt x="6922" y="4231"/>
                    <a:pt x="6837" y="3848"/>
                  </a:cubicBezTo>
                  <a:lnTo>
                    <a:pt x="6242" y="1137"/>
                  </a:lnTo>
                  <a:cubicBezTo>
                    <a:pt x="6097" y="486"/>
                    <a:pt x="5492" y="0"/>
                    <a:pt x="4827" y="0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9" name="Google Shape;2019;p33"/>
          <p:cNvGrpSpPr/>
          <p:nvPr/>
        </p:nvGrpSpPr>
        <p:grpSpPr>
          <a:xfrm>
            <a:off x="2668833" y="3340863"/>
            <a:ext cx="529225" cy="454550"/>
            <a:chOff x="1563850" y="3384650"/>
            <a:chExt cx="529225" cy="454550"/>
          </a:xfrm>
        </p:grpSpPr>
        <p:sp>
          <p:nvSpPr>
            <p:cNvPr id="2020" name="Google Shape;2020;p33"/>
            <p:cNvSpPr/>
            <p:nvPr/>
          </p:nvSpPr>
          <p:spPr>
            <a:xfrm>
              <a:off x="1826275" y="3384650"/>
              <a:ext cx="251275" cy="125675"/>
            </a:xfrm>
            <a:custGeom>
              <a:rect b="b" l="l" r="r" t="t"/>
              <a:pathLst>
                <a:path extrusionOk="0" h="5027" w="10051">
                  <a:moveTo>
                    <a:pt x="5026" y="1"/>
                  </a:moveTo>
                  <a:cubicBezTo>
                    <a:pt x="2249" y="1"/>
                    <a:pt x="0" y="2514"/>
                    <a:pt x="0" y="2514"/>
                  </a:cubicBezTo>
                  <a:cubicBezTo>
                    <a:pt x="0" y="2514"/>
                    <a:pt x="264" y="2807"/>
                    <a:pt x="720" y="3195"/>
                  </a:cubicBezTo>
                  <a:cubicBezTo>
                    <a:pt x="1600" y="3939"/>
                    <a:pt x="3198" y="5026"/>
                    <a:pt x="5026" y="5026"/>
                  </a:cubicBezTo>
                  <a:cubicBezTo>
                    <a:pt x="7802" y="5026"/>
                    <a:pt x="10050" y="2514"/>
                    <a:pt x="10050" y="2514"/>
                  </a:cubicBezTo>
                  <a:cubicBezTo>
                    <a:pt x="10050" y="2514"/>
                    <a:pt x="7802" y="1"/>
                    <a:pt x="5026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1575125" y="3384650"/>
              <a:ext cx="251175" cy="125675"/>
            </a:xfrm>
            <a:custGeom>
              <a:rect b="b" l="l" r="r" t="t"/>
              <a:pathLst>
                <a:path extrusionOk="0" h="5027" w="10047">
                  <a:moveTo>
                    <a:pt x="5021" y="1"/>
                  </a:moveTo>
                  <a:cubicBezTo>
                    <a:pt x="2250" y="1"/>
                    <a:pt x="1" y="2514"/>
                    <a:pt x="1" y="2514"/>
                  </a:cubicBezTo>
                  <a:cubicBezTo>
                    <a:pt x="1" y="2514"/>
                    <a:pt x="2250" y="5026"/>
                    <a:pt x="5021" y="5026"/>
                  </a:cubicBezTo>
                  <a:cubicBezTo>
                    <a:pt x="6849" y="5026"/>
                    <a:pt x="8447" y="3939"/>
                    <a:pt x="9326" y="3195"/>
                  </a:cubicBezTo>
                  <a:cubicBezTo>
                    <a:pt x="9783" y="2807"/>
                    <a:pt x="10046" y="2514"/>
                    <a:pt x="10046" y="2514"/>
                  </a:cubicBezTo>
                  <a:cubicBezTo>
                    <a:pt x="10046" y="2514"/>
                    <a:pt x="7796" y="1"/>
                    <a:pt x="5021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808275" y="3447500"/>
              <a:ext cx="36025" cy="230050"/>
            </a:xfrm>
            <a:custGeom>
              <a:rect b="b" l="l" r="r" t="t"/>
              <a:pathLst>
                <a:path extrusionOk="0" h="9202" w="1441">
                  <a:moveTo>
                    <a:pt x="0" y="0"/>
                  </a:moveTo>
                  <a:lnTo>
                    <a:pt x="0" y="9202"/>
                  </a:lnTo>
                  <a:lnTo>
                    <a:pt x="1440" y="9202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563850" y="3677525"/>
              <a:ext cx="529225" cy="161675"/>
            </a:xfrm>
            <a:custGeom>
              <a:rect b="b" l="l" r="r" t="t"/>
              <a:pathLst>
                <a:path extrusionOk="0" h="6467" w="21169">
                  <a:moveTo>
                    <a:pt x="0" y="1"/>
                  </a:moveTo>
                  <a:lnTo>
                    <a:pt x="0" y="6466"/>
                  </a:lnTo>
                  <a:lnTo>
                    <a:pt x="21168" y="6466"/>
                  </a:lnTo>
                  <a:lnTo>
                    <a:pt x="21168" y="1"/>
                  </a:lnTo>
                  <a:close/>
                </a:path>
              </a:pathLst>
            </a:custGeom>
            <a:solidFill>
              <a:srgbClr val="4C4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1747325" y="3677525"/>
              <a:ext cx="148600" cy="148250"/>
            </a:xfrm>
            <a:custGeom>
              <a:rect b="b" l="l" r="r" t="t"/>
              <a:pathLst>
                <a:path extrusionOk="0" h="5930" w="5944">
                  <a:moveTo>
                    <a:pt x="2438" y="1"/>
                  </a:moveTo>
                  <a:lnTo>
                    <a:pt x="2438" y="2220"/>
                  </a:lnTo>
                  <a:cubicBezTo>
                    <a:pt x="2438" y="2220"/>
                    <a:pt x="2299" y="2513"/>
                    <a:pt x="2115" y="3556"/>
                  </a:cubicBezTo>
                  <a:cubicBezTo>
                    <a:pt x="1932" y="4599"/>
                    <a:pt x="706" y="4812"/>
                    <a:pt x="353" y="5055"/>
                  </a:cubicBezTo>
                  <a:cubicBezTo>
                    <a:pt x="0" y="5298"/>
                    <a:pt x="169" y="5930"/>
                    <a:pt x="169" y="5930"/>
                  </a:cubicBezTo>
                  <a:cubicBezTo>
                    <a:pt x="263" y="5284"/>
                    <a:pt x="784" y="5334"/>
                    <a:pt x="1673" y="5025"/>
                  </a:cubicBezTo>
                  <a:cubicBezTo>
                    <a:pt x="2393" y="4777"/>
                    <a:pt x="2732" y="4280"/>
                    <a:pt x="2831" y="4106"/>
                  </a:cubicBezTo>
                  <a:lnTo>
                    <a:pt x="2831" y="4106"/>
                  </a:lnTo>
                  <a:cubicBezTo>
                    <a:pt x="2815" y="4301"/>
                    <a:pt x="2881" y="4624"/>
                    <a:pt x="3387" y="4931"/>
                  </a:cubicBezTo>
                  <a:cubicBezTo>
                    <a:pt x="3387" y="4931"/>
                    <a:pt x="3372" y="4285"/>
                    <a:pt x="3823" y="4042"/>
                  </a:cubicBezTo>
                  <a:lnTo>
                    <a:pt x="3878" y="4042"/>
                  </a:lnTo>
                  <a:cubicBezTo>
                    <a:pt x="4394" y="4196"/>
                    <a:pt x="4509" y="4727"/>
                    <a:pt x="4941" y="5268"/>
                  </a:cubicBezTo>
                  <a:cubicBezTo>
                    <a:pt x="5141" y="5522"/>
                    <a:pt x="5373" y="5589"/>
                    <a:pt x="5563" y="5589"/>
                  </a:cubicBezTo>
                  <a:cubicBezTo>
                    <a:pt x="5780" y="5589"/>
                    <a:pt x="5943" y="5502"/>
                    <a:pt x="5943" y="5502"/>
                  </a:cubicBezTo>
                  <a:cubicBezTo>
                    <a:pt x="5936" y="5502"/>
                    <a:pt x="5929" y="5502"/>
                    <a:pt x="5922" y="5502"/>
                  </a:cubicBezTo>
                  <a:cubicBezTo>
                    <a:pt x="5587" y="5502"/>
                    <a:pt x="5474" y="5487"/>
                    <a:pt x="4886" y="4077"/>
                  </a:cubicBezTo>
                  <a:cubicBezTo>
                    <a:pt x="4419" y="2944"/>
                    <a:pt x="4027" y="2543"/>
                    <a:pt x="3878" y="2419"/>
                  </a:cubicBezTo>
                  <a:lnTo>
                    <a:pt x="3878" y="1"/>
                  </a:ln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1594625" y="3698375"/>
              <a:ext cx="12800" cy="12825"/>
            </a:xfrm>
            <a:custGeom>
              <a:rect b="b" l="l" r="r" t="t"/>
              <a:pathLst>
                <a:path extrusionOk="0" h="513" w="512">
                  <a:moveTo>
                    <a:pt x="253" y="1"/>
                  </a:moveTo>
                  <a:cubicBezTo>
                    <a:pt x="115" y="1"/>
                    <a:pt x="0" y="114"/>
                    <a:pt x="0" y="258"/>
                  </a:cubicBezTo>
                  <a:cubicBezTo>
                    <a:pt x="0" y="398"/>
                    <a:pt x="115" y="512"/>
                    <a:pt x="253" y="512"/>
                  </a:cubicBezTo>
                  <a:cubicBezTo>
                    <a:pt x="397" y="512"/>
                    <a:pt x="512" y="398"/>
                    <a:pt x="512" y="258"/>
                  </a:cubicBezTo>
                  <a:cubicBezTo>
                    <a:pt x="512" y="114"/>
                    <a:pt x="397" y="1"/>
                    <a:pt x="253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1615225" y="3738975"/>
              <a:ext cx="15175" cy="15150"/>
            </a:xfrm>
            <a:custGeom>
              <a:rect b="b" l="l" r="r" t="t"/>
              <a:pathLst>
                <a:path extrusionOk="0" h="606" w="607">
                  <a:moveTo>
                    <a:pt x="304" y="0"/>
                  </a:moveTo>
                  <a:cubicBezTo>
                    <a:pt x="134" y="0"/>
                    <a:pt x="1" y="135"/>
                    <a:pt x="1" y="303"/>
                  </a:cubicBezTo>
                  <a:cubicBezTo>
                    <a:pt x="1" y="467"/>
                    <a:pt x="134" y="606"/>
                    <a:pt x="304" y="606"/>
                  </a:cubicBezTo>
                  <a:cubicBezTo>
                    <a:pt x="467" y="606"/>
                    <a:pt x="606" y="467"/>
                    <a:pt x="606" y="303"/>
                  </a:cubicBezTo>
                  <a:cubicBezTo>
                    <a:pt x="606" y="135"/>
                    <a:pt x="467" y="0"/>
                    <a:pt x="304" y="0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1662150" y="3704825"/>
              <a:ext cx="13575" cy="13425"/>
            </a:xfrm>
            <a:custGeom>
              <a:rect b="b" l="l" r="r" t="t"/>
              <a:pathLst>
                <a:path extrusionOk="0" h="537" w="543">
                  <a:moveTo>
                    <a:pt x="269" y="0"/>
                  </a:moveTo>
                  <a:cubicBezTo>
                    <a:pt x="120" y="0"/>
                    <a:pt x="1" y="120"/>
                    <a:pt x="1" y="269"/>
                  </a:cubicBezTo>
                  <a:cubicBezTo>
                    <a:pt x="1" y="418"/>
                    <a:pt x="120" y="537"/>
                    <a:pt x="269" y="537"/>
                  </a:cubicBezTo>
                  <a:cubicBezTo>
                    <a:pt x="418" y="537"/>
                    <a:pt x="542" y="418"/>
                    <a:pt x="542" y="269"/>
                  </a:cubicBezTo>
                  <a:cubicBezTo>
                    <a:pt x="542" y="120"/>
                    <a:pt x="418" y="0"/>
                    <a:pt x="269" y="0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2045375" y="3784400"/>
              <a:ext cx="13550" cy="13550"/>
            </a:xfrm>
            <a:custGeom>
              <a:rect b="b" l="l" r="r" t="t"/>
              <a:pathLst>
                <a:path extrusionOk="0" h="542" w="542">
                  <a:moveTo>
                    <a:pt x="273" y="1"/>
                  </a:moveTo>
                  <a:cubicBezTo>
                    <a:pt x="125" y="1"/>
                    <a:pt x="1" y="125"/>
                    <a:pt x="1" y="274"/>
                  </a:cubicBezTo>
                  <a:cubicBezTo>
                    <a:pt x="1" y="422"/>
                    <a:pt x="125" y="542"/>
                    <a:pt x="273" y="542"/>
                  </a:cubicBezTo>
                  <a:cubicBezTo>
                    <a:pt x="422" y="542"/>
                    <a:pt x="542" y="422"/>
                    <a:pt x="542" y="274"/>
                  </a:cubicBezTo>
                  <a:cubicBezTo>
                    <a:pt x="542" y="125"/>
                    <a:pt x="422" y="1"/>
                    <a:pt x="273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1622800" y="3791225"/>
              <a:ext cx="13550" cy="13425"/>
            </a:xfrm>
            <a:custGeom>
              <a:rect b="b" l="l" r="r" t="t"/>
              <a:pathLst>
                <a:path extrusionOk="0" h="537" w="542">
                  <a:moveTo>
                    <a:pt x="269" y="1"/>
                  </a:moveTo>
                  <a:cubicBezTo>
                    <a:pt x="120" y="1"/>
                    <a:pt x="1" y="120"/>
                    <a:pt x="1" y="269"/>
                  </a:cubicBezTo>
                  <a:cubicBezTo>
                    <a:pt x="1" y="418"/>
                    <a:pt x="120" y="537"/>
                    <a:pt x="269" y="537"/>
                  </a:cubicBezTo>
                  <a:cubicBezTo>
                    <a:pt x="418" y="537"/>
                    <a:pt x="542" y="418"/>
                    <a:pt x="542" y="269"/>
                  </a:cubicBezTo>
                  <a:cubicBezTo>
                    <a:pt x="542" y="120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1681250" y="3751625"/>
              <a:ext cx="23525" cy="23500"/>
            </a:xfrm>
            <a:custGeom>
              <a:rect b="b" l="l" r="r" t="t"/>
              <a:pathLst>
                <a:path extrusionOk="0" h="940" w="941">
                  <a:moveTo>
                    <a:pt x="473" y="1"/>
                  </a:moveTo>
                  <a:cubicBezTo>
                    <a:pt x="214" y="1"/>
                    <a:pt x="1" y="209"/>
                    <a:pt x="1" y="468"/>
                  </a:cubicBezTo>
                  <a:cubicBezTo>
                    <a:pt x="1" y="731"/>
                    <a:pt x="214" y="940"/>
                    <a:pt x="473" y="940"/>
                  </a:cubicBezTo>
                  <a:cubicBezTo>
                    <a:pt x="731" y="940"/>
                    <a:pt x="940" y="731"/>
                    <a:pt x="940" y="468"/>
                  </a:cubicBezTo>
                  <a:cubicBezTo>
                    <a:pt x="940" y="209"/>
                    <a:pt x="731" y="1"/>
                    <a:pt x="473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1739625" y="3731150"/>
              <a:ext cx="15675" cy="15675"/>
            </a:xfrm>
            <a:custGeom>
              <a:rect b="b" l="l" r="r" t="t"/>
              <a:pathLst>
                <a:path extrusionOk="0" h="627" w="627">
                  <a:moveTo>
                    <a:pt x="313" y="1"/>
                  </a:moveTo>
                  <a:cubicBezTo>
                    <a:pt x="139" y="1"/>
                    <a:pt x="1" y="139"/>
                    <a:pt x="1" y="313"/>
                  </a:cubicBezTo>
                  <a:cubicBezTo>
                    <a:pt x="1" y="482"/>
                    <a:pt x="139" y="627"/>
                    <a:pt x="313" y="627"/>
                  </a:cubicBezTo>
                  <a:cubicBezTo>
                    <a:pt x="487" y="627"/>
                    <a:pt x="626" y="482"/>
                    <a:pt x="626" y="313"/>
                  </a:cubicBezTo>
                  <a:cubicBezTo>
                    <a:pt x="626" y="139"/>
                    <a:pt x="487" y="1"/>
                    <a:pt x="313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1891425" y="3698375"/>
              <a:ext cx="12850" cy="12825"/>
            </a:xfrm>
            <a:custGeom>
              <a:rect b="b" l="l" r="r" t="t"/>
              <a:pathLst>
                <a:path extrusionOk="0" h="513" w="514">
                  <a:moveTo>
                    <a:pt x="259" y="1"/>
                  </a:moveTo>
                  <a:cubicBezTo>
                    <a:pt x="115" y="1"/>
                    <a:pt x="1" y="114"/>
                    <a:pt x="1" y="258"/>
                  </a:cubicBezTo>
                  <a:cubicBezTo>
                    <a:pt x="1" y="398"/>
                    <a:pt x="115" y="512"/>
                    <a:pt x="259" y="512"/>
                  </a:cubicBezTo>
                  <a:cubicBezTo>
                    <a:pt x="399" y="512"/>
                    <a:pt x="513" y="398"/>
                    <a:pt x="513" y="258"/>
                  </a:cubicBezTo>
                  <a:cubicBezTo>
                    <a:pt x="513" y="114"/>
                    <a:pt x="399" y="1"/>
                    <a:pt x="259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1912050" y="3738975"/>
              <a:ext cx="20650" cy="20625"/>
            </a:xfrm>
            <a:custGeom>
              <a:rect b="b" l="l" r="r" t="t"/>
              <a:pathLst>
                <a:path extrusionOk="0" h="825" w="826">
                  <a:moveTo>
                    <a:pt x="413" y="0"/>
                  </a:moveTo>
                  <a:cubicBezTo>
                    <a:pt x="189" y="0"/>
                    <a:pt x="0" y="184"/>
                    <a:pt x="0" y="413"/>
                  </a:cubicBezTo>
                  <a:cubicBezTo>
                    <a:pt x="0" y="641"/>
                    <a:pt x="189" y="825"/>
                    <a:pt x="413" y="825"/>
                  </a:cubicBezTo>
                  <a:cubicBezTo>
                    <a:pt x="642" y="825"/>
                    <a:pt x="825" y="641"/>
                    <a:pt x="825" y="413"/>
                  </a:cubicBezTo>
                  <a:cubicBezTo>
                    <a:pt x="825" y="184"/>
                    <a:pt x="642" y="0"/>
                    <a:pt x="413" y="0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1958975" y="3704825"/>
              <a:ext cx="13550" cy="13425"/>
            </a:xfrm>
            <a:custGeom>
              <a:rect b="b" l="l" r="r" t="t"/>
              <a:pathLst>
                <a:path extrusionOk="0" h="537" w="542">
                  <a:moveTo>
                    <a:pt x="273" y="0"/>
                  </a:moveTo>
                  <a:cubicBezTo>
                    <a:pt x="124" y="0"/>
                    <a:pt x="0" y="120"/>
                    <a:pt x="0" y="269"/>
                  </a:cubicBezTo>
                  <a:cubicBezTo>
                    <a:pt x="0" y="418"/>
                    <a:pt x="124" y="537"/>
                    <a:pt x="273" y="537"/>
                  </a:cubicBezTo>
                  <a:cubicBezTo>
                    <a:pt x="422" y="537"/>
                    <a:pt x="541" y="418"/>
                    <a:pt x="541" y="269"/>
                  </a:cubicBezTo>
                  <a:cubicBezTo>
                    <a:pt x="541" y="120"/>
                    <a:pt x="422" y="0"/>
                    <a:pt x="273" y="0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1978225" y="3751625"/>
              <a:ext cx="23475" cy="23500"/>
            </a:xfrm>
            <a:custGeom>
              <a:rect b="b" l="l" r="r" t="t"/>
              <a:pathLst>
                <a:path extrusionOk="0" h="940" w="939">
                  <a:moveTo>
                    <a:pt x="472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31"/>
                    <a:pt x="209" y="940"/>
                    <a:pt x="472" y="940"/>
                  </a:cubicBezTo>
                  <a:cubicBezTo>
                    <a:pt x="730" y="940"/>
                    <a:pt x="938" y="731"/>
                    <a:pt x="938" y="468"/>
                  </a:cubicBezTo>
                  <a:cubicBezTo>
                    <a:pt x="938" y="209"/>
                    <a:pt x="730" y="1"/>
                    <a:pt x="472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2036550" y="3731150"/>
              <a:ext cx="15675" cy="15675"/>
            </a:xfrm>
            <a:custGeom>
              <a:rect b="b" l="l" r="r" t="t"/>
              <a:pathLst>
                <a:path extrusionOk="0" h="627" w="627">
                  <a:moveTo>
                    <a:pt x="314" y="1"/>
                  </a:moveTo>
                  <a:cubicBezTo>
                    <a:pt x="140" y="1"/>
                    <a:pt x="1" y="139"/>
                    <a:pt x="1" y="313"/>
                  </a:cubicBezTo>
                  <a:cubicBezTo>
                    <a:pt x="1" y="482"/>
                    <a:pt x="140" y="627"/>
                    <a:pt x="314" y="627"/>
                  </a:cubicBezTo>
                  <a:cubicBezTo>
                    <a:pt x="488" y="627"/>
                    <a:pt x="626" y="482"/>
                    <a:pt x="626" y="313"/>
                  </a:cubicBezTo>
                  <a:cubicBezTo>
                    <a:pt x="626" y="139"/>
                    <a:pt x="488" y="1"/>
                    <a:pt x="314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1575125" y="3384650"/>
              <a:ext cx="251175" cy="62875"/>
            </a:xfrm>
            <a:custGeom>
              <a:rect b="b" l="l" r="r" t="t"/>
              <a:pathLst>
                <a:path extrusionOk="0" h="2515" w="10047">
                  <a:moveTo>
                    <a:pt x="5021" y="1"/>
                  </a:moveTo>
                  <a:cubicBezTo>
                    <a:pt x="2250" y="1"/>
                    <a:pt x="1" y="2514"/>
                    <a:pt x="1" y="2514"/>
                  </a:cubicBezTo>
                  <a:lnTo>
                    <a:pt x="10046" y="2514"/>
                  </a:lnTo>
                  <a:cubicBezTo>
                    <a:pt x="10021" y="2489"/>
                    <a:pt x="7782" y="1"/>
                    <a:pt x="5021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1808275" y="3447500"/>
              <a:ext cx="18025" cy="25"/>
            </a:xfrm>
            <a:custGeom>
              <a:rect b="b" l="l" r="r" t="t"/>
              <a:pathLst>
                <a:path extrusionOk="0" h="1" w="721">
                  <a:moveTo>
                    <a:pt x="720" y="0"/>
                  </a:moveTo>
                  <a:lnTo>
                    <a:pt x="720" y="0"/>
                  </a:lnTo>
                  <a:lnTo>
                    <a:pt x="0" y="0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99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1826275" y="3384650"/>
              <a:ext cx="251275" cy="62875"/>
            </a:xfrm>
            <a:custGeom>
              <a:rect b="b" l="l" r="r" t="t"/>
              <a:pathLst>
                <a:path extrusionOk="0" h="2515" w="10051">
                  <a:moveTo>
                    <a:pt x="5026" y="1"/>
                  </a:moveTo>
                  <a:cubicBezTo>
                    <a:pt x="2265" y="1"/>
                    <a:pt x="25" y="2489"/>
                    <a:pt x="0" y="2514"/>
                  </a:cubicBezTo>
                  <a:lnTo>
                    <a:pt x="10050" y="2514"/>
                  </a:lnTo>
                  <a:cubicBezTo>
                    <a:pt x="10050" y="2514"/>
                    <a:pt x="7802" y="1"/>
                    <a:pt x="5026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1826275" y="3447500"/>
              <a:ext cx="18025" cy="25"/>
            </a:xfrm>
            <a:custGeom>
              <a:rect b="b" l="l" r="r" t="t"/>
              <a:pathLst>
                <a:path extrusionOk="0" h="1" w="721">
                  <a:moveTo>
                    <a:pt x="72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7995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1" name="Google Shape;2041;p33"/>
          <p:cNvGrpSpPr/>
          <p:nvPr/>
        </p:nvGrpSpPr>
        <p:grpSpPr>
          <a:xfrm>
            <a:off x="2670116" y="1820338"/>
            <a:ext cx="529500" cy="529625"/>
            <a:chOff x="1490538" y="2714513"/>
            <a:chExt cx="529500" cy="529625"/>
          </a:xfrm>
        </p:grpSpPr>
        <p:sp>
          <p:nvSpPr>
            <p:cNvPr id="2042" name="Google Shape;2042;p33"/>
            <p:cNvSpPr/>
            <p:nvPr/>
          </p:nvSpPr>
          <p:spPr>
            <a:xfrm>
              <a:off x="1490538" y="2714513"/>
              <a:ext cx="529500" cy="529625"/>
            </a:xfrm>
            <a:custGeom>
              <a:rect b="b" l="l" r="r" t="t"/>
              <a:pathLst>
                <a:path extrusionOk="0" h="21185" w="21180">
                  <a:moveTo>
                    <a:pt x="0" y="1"/>
                  </a:moveTo>
                  <a:lnTo>
                    <a:pt x="0" y="21184"/>
                  </a:lnTo>
                  <a:lnTo>
                    <a:pt x="21179" y="21184"/>
                  </a:lnTo>
                  <a:lnTo>
                    <a:pt x="21179" y="1"/>
                  </a:ln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3" name="Google Shape;2043;p33"/>
            <p:cNvGrpSpPr/>
            <p:nvPr/>
          </p:nvGrpSpPr>
          <p:grpSpPr>
            <a:xfrm>
              <a:off x="1492038" y="2714513"/>
              <a:ext cx="527875" cy="473250"/>
              <a:chOff x="-4187" y="1119300"/>
              <a:chExt cx="527875" cy="473250"/>
            </a:xfrm>
          </p:grpSpPr>
          <p:sp>
            <p:nvSpPr>
              <p:cNvPr id="2044" name="Google Shape;2044;p33"/>
              <p:cNvSpPr/>
              <p:nvPr/>
            </p:nvSpPr>
            <p:spPr>
              <a:xfrm>
                <a:off x="-4187" y="1119300"/>
                <a:ext cx="527875" cy="52025"/>
              </a:xfrm>
              <a:custGeom>
                <a:rect b="b" l="l" r="r" t="t"/>
                <a:pathLst>
                  <a:path extrusionOk="0" h="2081" w="21115">
                    <a:moveTo>
                      <a:pt x="0" y="1"/>
                    </a:moveTo>
                    <a:lnTo>
                      <a:pt x="0" y="2080"/>
                    </a:lnTo>
                    <a:lnTo>
                      <a:pt x="21115" y="2080"/>
                    </a:lnTo>
                    <a:lnTo>
                      <a:pt x="21115" y="1"/>
                    </a:ln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33"/>
              <p:cNvSpPr/>
              <p:nvPr/>
            </p:nvSpPr>
            <p:spPr>
              <a:xfrm>
                <a:off x="-4187" y="1224575"/>
                <a:ext cx="527875" cy="52025"/>
              </a:xfrm>
              <a:custGeom>
                <a:rect b="b" l="l" r="r" t="t"/>
                <a:pathLst>
                  <a:path extrusionOk="0" h="2081" w="21115">
                    <a:moveTo>
                      <a:pt x="0" y="0"/>
                    </a:moveTo>
                    <a:lnTo>
                      <a:pt x="0" y="2081"/>
                    </a:lnTo>
                    <a:lnTo>
                      <a:pt x="21115" y="2081"/>
                    </a:lnTo>
                    <a:lnTo>
                      <a:pt x="21115" y="0"/>
                    </a:ln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33"/>
              <p:cNvSpPr/>
              <p:nvPr/>
            </p:nvSpPr>
            <p:spPr>
              <a:xfrm>
                <a:off x="-4187" y="1329825"/>
                <a:ext cx="527875" cy="52050"/>
              </a:xfrm>
              <a:custGeom>
                <a:rect b="b" l="l" r="r" t="t"/>
                <a:pathLst>
                  <a:path extrusionOk="0" h="2082" w="21115">
                    <a:moveTo>
                      <a:pt x="0" y="1"/>
                    </a:moveTo>
                    <a:lnTo>
                      <a:pt x="0" y="2081"/>
                    </a:lnTo>
                    <a:lnTo>
                      <a:pt x="21115" y="2081"/>
                    </a:lnTo>
                    <a:lnTo>
                      <a:pt x="21115" y="1"/>
                    </a:ln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33"/>
              <p:cNvSpPr/>
              <p:nvPr/>
            </p:nvSpPr>
            <p:spPr>
              <a:xfrm>
                <a:off x="-4187" y="1435125"/>
                <a:ext cx="527875" cy="52150"/>
              </a:xfrm>
              <a:custGeom>
                <a:rect b="b" l="l" r="r" t="t"/>
                <a:pathLst>
                  <a:path extrusionOk="0" h="2086" w="21115">
                    <a:moveTo>
                      <a:pt x="0" y="0"/>
                    </a:moveTo>
                    <a:lnTo>
                      <a:pt x="0" y="2086"/>
                    </a:lnTo>
                    <a:lnTo>
                      <a:pt x="21115" y="2086"/>
                    </a:lnTo>
                    <a:lnTo>
                      <a:pt x="21115" y="0"/>
                    </a:ln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33"/>
              <p:cNvSpPr/>
              <p:nvPr/>
            </p:nvSpPr>
            <p:spPr>
              <a:xfrm>
                <a:off x="-4187" y="1540500"/>
                <a:ext cx="527875" cy="52050"/>
              </a:xfrm>
              <a:custGeom>
                <a:rect b="b" l="l" r="r" t="t"/>
                <a:pathLst>
                  <a:path extrusionOk="0" h="2082" w="21115">
                    <a:moveTo>
                      <a:pt x="0" y="1"/>
                    </a:moveTo>
                    <a:lnTo>
                      <a:pt x="0" y="2081"/>
                    </a:lnTo>
                    <a:lnTo>
                      <a:pt x="21115" y="2081"/>
                    </a:lnTo>
                    <a:lnTo>
                      <a:pt x="21115" y="1"/>
                    </a:lnTo>
                    <a:close/>
                  </a:path>
                </a:pathLst>
              </a:custGeom>
              <a:solidFill>
                <a:srgbClr val="4C4D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9" name="Google Shape;2049;p33"/>
            <p:cNvGrpSpPr/>
            <p:nvPr/>
          </p:nvGrpSpPr>
          <p:grpSpPr>
            <a:xfrm>
              <a:off x="1529538" y="2732863"/>
              <a:ext cx="454500" cy="436150"/>
              <a:chOff x="33313" y="1137650"/>
              <a:chExt cx="454500" cy="436150"/>
            </a:xfrm>
          </p:grpSpPr>
          <p:sp>
            <p:nvSpPr>
              <p:cNvPr id="2050" name="Google Shape;2050;p33"/>
              <p:cNvSpPr/>
              <p:nvPr/>
            </p:nvSpPr>
            <p:spPr>
              <a:xfrm>
                <a:off x="33313" y="1137650"/>
                <a:ext cx="15525" cy="15675"/>
              </a:xfrm>
              <a:custGeom>
                <a:rect b="b" l="l" r="r" t="t"/>
                <a:pathLst>
                  <a:path extrusionOk="0" h="627" w="621">
                    <a:moveTo>
                      <a:pt x="308" y="1"/>
                    </a:moveTo>
                    <a:cubicBezTo>
                      <a:pt x="139" y="1"/>
                      <a:pt x="0" y="140"/>
                      <a:pt x="0" y="314"/>
                    </a:cubicBezTo>
                    <a:cubicBezTo>
                      <a:pt x="0" y="488"/>
                      <a:pt x="139" y="626"/>
                      <a:pt x="308" y="626"/>
                    </a:cubicBezTo>
                    <a:cubicBezTo>
                      <a:pt x="482" y="626"/>
                      <a:pt x="620" y="488"/>
                      <a:pt x="620" y="314"/>
                    </a:cubicBezTo>
                    <a:cubicBezTo>
                      <a:pt x="620" y="140"/>
                      <a:pt x="482" y="1"/>
                      <a:pt x="308" y="1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95988" y="1137650"/>
                <a:ext cx="15550" cy="15675"/>
              </a:xfrm>
              <a:custGeom>
                <a:rect b="b" l="l" r="r" t="t"/>
                <a:pathLst>
                  <a:path extrusionOk="0" h="627" w="622">
                    <a:moveTo>
                      <a:pt x="313" y="1"/>
                    </a:moveTo>
                    <a:cubicBezTo>
                      <a:pt x="139" y="1"/>
                      <a:pt x="1" y="140"/>
                      <a:pt x="1" y="314"/>
                    </a:cubicBezTo>
                    <a:cubicBezTo>
                      <a:pt x="1" y="488"/>
                      <a:pt x="139" y="626"/>
                      <a:pt x="313" y="626"/>
                    </a:cubicBezTo>
                    <a:cubicBezTo>
                      <a:pt x="482" y="626"/>
                      <a:pt x="622" y="488"/>
                      <a:pt x="622" y="314"/>
                    </a:cubicBezTo>
                    <a:cubicBezTo>
                      <a:pt x="622" y="140"/>
                      <a:pt x="482" y="1"/>
                      <a:pt x="313" y="1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158688" y="1137650"/>
                <a:ext cx="15675" cy="15675"/>
              </a:xfrm>
              <a:custGeom>
                <a:rect b="b" l="l" r="r" t="t"/>
                <a:pathLst>
                  <a:path extrusionOk="0" h="627" w="627">
                    <a:moveTo>
                      <a:pt x="313" y="1"/>
                    </a:moveTo>
                    <a:cubicBezTo>
                      <a:pt x="140" y="1"/>
                      <a:pt x="0" y="140"/>
                      <a:pt x="0" y="314"/>
                    </a:cubicBezTo>
                    <a:cubicBezTo>
                      <a:pt x="0" y="488"/>
                      <a:pt x="140" y="626"/>
                      <a:pt x="313" y="626"/>
                    </a:cubicBezTo>
                    <a:cubicBezTo>
                      <a:pt x="482" y="626"/>
                      <a:pt x="626" y="488"/>
                      <a:pt x="626" y="314"/>
                    </a:cubicBezTo>
                    <a:cubicBezTo>
                      <a:pt x="626" y="140"/>
                      <a:pt x="482" y="1"/>
                      <a:pt x="313" y="1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221363" y="1137650"/>
                <a:ext cx="15675" cy="15675"/>
              </a:xfrm>
              <a:custGeom>
                <a:rect b="b" l="l" r="r" t="t"/>
                <a:pathLst>
                  <a:path extrusionOk="0" h="627" w="627">
                    <a:moveTo>
                      <a:pt x="314" y="1"/>
                    </a:moveTo>
                    <a:cubicBezTo>
                      <a:pt x="140" y="1"/>
                      <a:pt x="1" y="140"/>
                      <a:pt x="1" y="314"/>
                    </a:cubicBezTo>
                    <a:cubicBezTo>
                      <a:pt x="1" y="488"/>
                      <a:pt x="140" y="626"/>
                      <a:pt x="314" y="626"/>
                    </a:cubicBezTo>
                    <a:cubicBezTo>
                      <a:pt x="487" y="626"/>
                      <a:pt x="627" y="488"/>
                      <a:pt x="627" y="314"/>
                    </a:cubicBezTo>
                    <a:cubicBezTo>
                      <a:pt x="627" y="140"/>
                      <a:pt x="487" y="1"/>
                      <a:pt x="314" y="1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33"/>
              <p:cNvSpPr/>
              <p:nvPr/>
            </p:nvSpPr>
            <p:spPr>
              <a:xfrm>
                <a:off x="284063" y="1137650"/>
                <a:ext cx="15675" cy="15675"/>
              </a:xfrm>
              <a:custGeom>
                <a:rect b="b" l="l" r="r" t="t"/>
                <a:pathLst>
                  <a:path extrusionOk="0" h="627" w="627">
                    <a:moveTo>
                      <a:pt x="314" y="1"/>
                    </a:moveTo>
                    <a:cubicBezTo>
                      <a:pt x="140" y="1"/>
                      <a:pt x="0" y="140"/>
                      <a:pt x="0" y="314"/>
                    </a:cubicBezTo>
                    <a:cubicBezTo>
                      <a:pt x="0" y="488"/>
                      <a:pt x="140" y="626"/>
                      <a:pt x="314" y="626"/>
                    </a:cubicBezTo>
                    <a:cubicBezTo>
                      <a:pt x="488" y="626"/>
                      <a:pt x="626" y="488"/>
                      <a:pt x="626" y="314"/>
                    </a:cubicBezTo>
                    <a:cubicBezTo>
                      <a:pt x="626" y="140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33"/>
              <p:cNvSpPr/>
              <p:nvPr/>
            </p:nvSpPr>
            <p:spPr>
              <a:xfrm>
                <a:off x="346738" y="1137650"/>
                <a:ext cx="15675" cy="15675"/>
              </a:xfrm>
              <a:custGeom>
                <a:rect b="b" l="l" r="r" t="t"/>
                <a:pathLst>
                  <a:path extrusionOk="0" h="627" w="627">
                    <a:moveTo>
                      <a:pt x="314" y="1"/>
                    </a:moveTo>
                    <a:cubicBezTo>
                      <a:pt x="145" y="1"/>
                      <a:pt x="1" y="140"/>
                      <a:pt x="1" y="314"/>
                    </a:cubicBezTo>
                    <a:cubicBezTo>
                      <a:pt x="1" y="488"/>
                      <a:pt x="145" y="626"/>
                      <a:pt x="314" y="626"/>
                    </a:cubicBezTo>
                    <a:cubicBezTo>
                      <a:pt x="488" y="626"/>
                      <a:pt x="627" y="488"/>
                      <a:pt x="627" y="314"/>
                    </a:cubicBezTo>
                    <a:cubicBezTo>
                      <a:pt x="627" y="140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33"/>
              <p:cNvSpPr/>
              <p:nvPr/>
            </p:nvSpPr>
            <p:spPr>
              <a:xfrm>
                <a:off x="409588" y="1137650"/>
                <a:ext cx="15550" cy="15675"/>
              </a:xfrm>
              <a:custGeom>
                <a:rect b="b" l="l" r="r" t="t"/>
                <a:pathLst>
                  <a:path extrusionOk="0" h="627" w="622">
                    <a:moveTo>
                      <a:pt x="308" y="1"/>
                    </a:moveTo>
                    <a:cubicBezTo>
                      <a:pt x="139" y="1"/>
                      <a:pt x="0" y="140"/>
                      <a:pt x="0" y="314"/>
                    </a:cubicBezTo>
                    <a:cubicBezTo>
                      <a:pt x="0" y="488"/>
                      <a:pt x="139" y="626"/>
                      <a:pt x="308" y="626"/>
                    </a:cubicBezTo>
                    <a:cubicBezTo>
                      <a:pt x="482" y="626"/>
                      <a:pt x="621" y="488"/>
                      <a:pt x="621" y="314"/>
                    </a:cubicBezTo>
                    <a:cubicBezTo>
                      <a:pt x="621" y="140"/>
                      <a:pt x="482" y="1"/>
                      <a:pt x="308" y="1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33"/>
              <p:cNvSpPr/>
              <p:nvPr/>
            </p:nvSpPr>
            <p:spPr>
              <a:xfrm>
                <a:off x="472263" y="1137650"/>
                <a:ext cx="15550" cy="15675"/>
              </a:xfrm>
              <a:custGeom>
                <a:rect b="b" l="l" r="r" t="t"/>
                <a:pathLst>
                  <a:path extrusionOk="0" h="627" w="622">
                    <a:moveTo>
                      <a:pt x="313" y="1"/>
                    </a:moveTo>
                    <a:cubicBezTo>
                      <a:pt x="140" y="1"/>
                      <a:pt x="1" y="140"/>
                      <a:pt x="1" y="314"/>
                    </a:cubicBezTo>
                    <a:cubicBezTo>
                      <a:pt x="1" y="488"/>
                      <a:pt x="140" y="626"/>
                      <a:pt x="313" y="626"/>
                    </a:cubicBezTo>
                    <a:cubicBezTo>
                      <a:pt x="482" y="626"/>
                      <a:pt x="622" y="488"/>
                      <a:pt x="622" y="314"/>
                    </a:cubicBezTo>
                    <a:cubicBezTo>
                      <a:pt x="622" y="140"/>
                      <a:pt x="482" y="1"/>
                      <a:pt x="313" y="1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33"/>
              <p:cNvSpPr/>
              <p:nvPr/>
            </p:nvSpPr>
            <p:spPr>
              <a:xfrm>
                <a:off x="33313" y="1242800"/>
                <a:ext cx="15525" cy="15675"/>
              </a:xfrm>
              <a:custGeom>
                <a:rect b="b" l="l" r="r" t="t"/>
                <a:pathLst>
                  <a:path extrusionOk="0" h="627" w="621">
                    <a:moveTo>
                      <a:pt x="308" y="1"/>
                    </a:moveTo>
                    <a:cubicBezTo>
                      <a:pt x="139" y="1"/>
                      <a:pt x="0" y="140"/>
                      <a:pt x="0" y="314"/>
                    </a:cubicBezTo>
                    <a:cubicBezTo>
                      <a:pt x="0" y="483"/>
                      <a:pt x="139" y="626"/>
                      <a:pt x="308" y="626"/>
                    </a:cubicBezTo>
                    <a:cubicBezTo>
                      <a:pt x="482" y="626"/>
                      <a:pt x="620" y="483"/>
                      <a:pt x="620" y="314"/>
                    </a:cubicBezTo>
                    <a:cubicBezTo>
                      <a:pt x="620" y="140"/>
                      <a:pt x="482" y="1"/>
                      <a:pt x="308" y="1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33"/>
              <p:cNvSpPr/>
              <p:nvPr/>
            </p:nvSpPr>
            <p:spPr>
              <a:xfrm>
                <a:off x="95988" y="1242800"/>
                <a:ext cx="15550" cy="15675"/>
              </a:xfrm>
              <a:custGeom>
                <a:rect b="b" l="l" r="r" t="t"/>
                <a:pathLst>
                  <a:path extrusionOk="0" h="627" w="622">
                    <a:moveTo>
                      <a:pt x="313" y="1"/>
                    </a:moveTo>
                    <a:cubicBezTo>
                      <a:pt x="139" y="1"/>
                      <a:pt x="1" y="140"/>
                      <a:pt x="1" y="314"/>
                    </a:cubicBezTo>
                    <a:cubicBezTo>
                      <a:pt x="1" y="483"/>
                      <a:pt x="139" y="626"/>
                      <a:pt x="313" y="626"/>
                    </a:cubicBezTo>
                    <a:cubicBezTo>
                      <a:pt x="482" y="626"/>
                      <a:pt x="622" y="483"/>
                      <a:pt x="622" y="314"/>
                    </a:cubicBezTo>
                    <a:cubicBezTo>
                      <a:pt x="622" y="140"/>
                      <a:pt x="482" y="1"/>
                      <a:pt x="313" y="1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33"/>
              <p:cNvSpPr/>
              <p:nvPr/>
            </p:nvSpPr>
            <p:spPr>
              <a:xfrm>
                <a:off x="158688" y="1242800"/>
                <a:ext cx="15675" cy="15675"/>
              </a:xfrm>
              <a:custGeom>
                <a:rect b="b" l="l" r="r" t="t"/>
                <a:pathLst>
                  <a:path extrusionOk="0" h="627" w="627">
                    <a:moveTo>
                      <a:pt x="313" y="1"/>
                    </a:moveTo>
                    <a:cubicBezTo>
                      <a:pt x="140" y="1"/>
                      <a:pt x="0" y="140"/>
                      <a:pt x="0" y="314"/>
                    </a:cubicBezTo>
                    <a:cubicBezTo>
                      <a:pt x="0" y="483"/>
                      <a:pt x="140" y="626"/>
                      <a:pt x="313" y="626"/>
                    </a:cubicBezTo>
                    <a:cubicBezTo>
                      <a:pt x="482" y="626"/>
                      <a:pt x="626" y="483"/>
                      <a:pt x="626" y="314"/>
                    </a:cubicBezTo>
                    <a:cubicBezTo>
                      <a:pt x="626" y="140"/>
                      <a:pt x="482" y="1"/>
                      <a:pt x="313" y="1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33"/>
              <p:cNvSpPr/>
              <p:nvPr/>
            </p:nvSpPr>
            <p:spPr>
              <a:xfrm>
                <a:off x="221363" y="1242800"/>
                <a:ext cx="15675" cy="15675"/>
              </a:xfrm>
              <a:custGeom>
                <a:rect b="b" l="l" r="r" t="t"/>
                <a:pathLst>
                  <a:path extrusionOk="0" h="627" w="627">
                    <a:moveTo>
                      <a:pt x="314" y="1"/>
                    </a:moveTo>
                    <a:cubicBezTo>
                      <a:pt x="140" y="1"/>
                      <a:pt x="1" y="140"/>
                      <a:pt x="1" y="314"/>
                    </a:cubicBezTo>
                    <a:cubicBezTo>
                      <a:pt x="1" y="483"/>
                      <a:pt x="140" y="626"/>
                      <a:pt x="314" y="626"/>
                    </a:cubicBezTo>
                    <a:cubicBezTo>
                      <a:pt x="487" y="626"/>
                      <a:pt x="627" y="483"/>
                      <a:pt x="627" y="314"/>
                    </a:cubicBezTo>
                    <a:cubicBezTo>
                      <a:pt x="627" y="140"/>
                      <a:pt x="487" y="1"/>
                      <a:pt x="314" y="1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33"/>
              <p:cNvSpPr/>
              <p:nvPr/>
            </p:nvSpPr>
            <p:spPr>
              <a:xfrm>
                <a:off x="284063" y="1242800"/>
                <a:ext cx="15675" cy="15675"/>
              </a:xfrm>
              <a:custGeom>
                <a:rect b="b" l="l" r="r" t="t"/>
                <a:pathLst>
                  <a:path extrusionOk="0" h="627" w="627">
                    <a:moveTo>
                      <a:pt x="314" y="1"/>
                    </a:moveTo>
                    <a:cubicBezTo>
                      <a:pt x="140" y="1"/>
                      <a:pt x="0" y="140"/>
                      <a:pt x="0" y="314"/>
                    </a:cubicBezTo>
                    <a:cubicBezTo>
                      <a:pt x="0" y="483"/>
                      <a:pt x="140" y="626"/>
                      <a:pt x="314" y="626"/>
                    </a:cubicBezTo>
                    <a:cubicBezTo>
                      <a:pt x="488" y="626"/>
                      <a:pt x="626" y="483"/>
                      <a:pt x="626" y="314"/>
                    </a:cubicBezTo>
                    <a:cubicBezTo>
                      <a:pt x="626" y="140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33"/>
              <p:cNvSpPr/>
              <p:nvPr/>
            </p:nvSpPr>
            <p:spPr>
              <a:xfrm>
                <a:off x="346738" y="1242800"/>
                <a:ext cx="15675" cy="15675"/>
              </a:xfrm>
              <a:custGeom>
                <a:rect b="b" l="l" r="r" t="t"/>
                <a:pathLst>
                  <a:path extrusionOk="0" h="627" w="627">
                    <a:moveTo>
                      <a:pt x="314" y="1"/>
                    </a:moveTo>
                    <a:cubicBezTo>
                      <a:pt x="145" y="1"/>
                      <a:pt x="1" y="140"/>
                      <a:pt x="1" y="314"/>
                    </a:cubicBezTo>
                    <a:cubicBezTo>
                      <a:pt x="1" y="483"/>
                      <a:pt x="145" y="626"/>
                      <a:pt x="314" y="626"/>
                    </a:cubicBezTo>
                    <a:cubicBezTo>
                      <a:pt x="488" y="626"/>
                      <a:pt x="627" y="483"/>
                      <a:pt x="627" y="314"/>
                    </a:cubicBezTo>
                    <a:cubicBezTo>
                      <a:pt x="627" y="140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33"/>
              <p:cNvSpPr/>
              <p:nvPr/>
            </p:nvSpPr>
            <p:spPr>
              <a:xfrm>
                <a:off x="409588" y="1242800"/>
                <a:ext cx="15550" cy="15675"/>
              </a:xfrm>
              <a:custGeom>
                <a:rect b="b" l="l" r="r" t="t"/>
                <a:pathLst>
                  <a:path extrusionOk="0" h="627" w="622">
                    <a:moveTo>
                      <a:pt x="308" y="1"/>
                    </a:moveTo>
                    <a:cubicBezTo>
                      <a:pt x="139" y="1"/>
                      <a:pt x="0" y="140"/>
                      <a:pt x="0" y="314"/>
                    </a:cubicBezTo>
                    <a:cubicBezTo>
                      <a:pt x="0" y="483"/>
                      <a:pt x="139" y="626"/>
                      <a:pt x="308" y="626"/>
                    </a:cubicBezTo>
                    <a:cubicBezTo>
                      <a:pt x="482" y="626"/>
                      <a:pt x="621" y="483"/>
                      <a:pt x="621" y="314"/>
                    </a:cubicBezTo>
                    <a:cubicBezTo>
                      <a:pt x="621" y="140"/>
                      <a:pt x="482" y="1"/>
                      <a:pt x="308" y="1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33"/>
              <p:cNvSpPr/>
              <p:nvPr/>
            </p:nvSpPr>
            <p:spPr>
              <a:xfrm>
                <a:off x="472263" y="1242800"/>
                <a:ext cx="15550" cy="15675"/>
              </a:xfrm>
              <a:custGeom>
                <a:rect b="b" l="l" r="r" t="t"/>
                <a:pathLst>
                  <a:path extrusionOk="0" h="627" w="622">
                    <a:moveTo>
                      <a:pt x="313" y="1"/>
                    </a:moveTo>
                    <a:cubicBezTo>
                      <a:pt x="140" y="1"/>
                      <a:pt x="1" y="140"/>
                      <a:pt x="1" y="314"/>
                    </a:cubicBezTo>
                    <a:cubicBezTo>
                      <a:pt x="1" y="483"/>
                      <a:pt x="140" y="626"/>
                      <a:pt x="313" y="626"/>
                    </a:cubicBezTo>
                    <a:cubicBezTo>
                      <a:pt x="482" y="626"/>
                      <a:pt x="622" y="483"/>
                      <a:pt x="622" y="314"/>
                    </a:cubicBezTo>
                    <a:cubicBezTo>
                      <a:pt x="622" y="140"/>
                      <a:pt x="482" y="1"/>
                      <a:pt x="313" y="1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33"/>
              <p:cNvSpPr/>
              <p:nvPr/>
            </p:nvSpPr>
            <p:spPr>
              <a:xfrm>
                <a:off x="33313" y="1347975"/>
                <a:ext cx="15525" cy="15525"/>
              </a:xfrm>
              <a:custGeom>
                <a:rect b="b" l="l" r="r" t="t"/>
                <a:pathLst>
                  <a:path extrusionOk="0" h="621" w="621">
                    <a:moveTo>
                      <a:pt x="308" y="0"/>
                    </a:moveTo>
                    <a:cubicBezTo>
                      <a:pt x="139" y="0"/>
                      <a:pt x="0" y="139"/>
                      <a:pt x="0" y="313"/>
                    </a:cubicBezTo>
                    <a:cubicBezTo>
                      <a:pt x="0" y="482"/>
                      <a:pt x="139" y="620"/>
                      <a:pt x="308" y="620"/>
                    </a:cubicBezTo>
                    <a:cubicBezTo>
                      <a:pt x="482" y="620"/>
                      <a:pt x="620" y="482"/>
                      <a:pt x="620" y="313"/>
                    </a:cubicBezTo>
                    <a:cubicBezTo>
                      <a:pt x="620" y="139"/>
                      <a:pt x="482" y="0"/>
                      <a:pt x="308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33"/>
              <p:cNvSpPr/>
              <p:nvPr/>
            </p:nvSpPr>
            <p:spPr>
              <a:xfrm>
                <a:off x="95988" y="1347975"/>
                <a:ext cx="15550" cy="15525"/>
              </a:xfrm>
              <a:custGeom>
                <a:rect b="b" l="l" r="r" t="t"/>
                <a:pathLst>
                  <a:path extrusionOk="0" h="621" w="622">
                    <a:moveTo>
                      <a:pt x="313" y="0"/>
                    </a:moveTo>
                    <a:cubicBezTo>
                      <a:pt x="139" y="0"/>
                      <a:pt x="1" y="139"/>
                      <a:pt x="1" y="313"/>
                    </a:cubicBezTo>
                    <a:cubicBezTo>
                      <a:pt x="1" y="482"/>
                      <a:pt x="139" y="620"/>
                      <a:pt x="313" y="620"/>
                    </a:cubicBezTo>
                    <a:cubicBezTo>
                      <a:pt x="482" y="620"/>
                      <a:pt x="622" y="482"/>
                      <a:pt x="622" y="313"/>
                    </a:cubicBezTo>
                    <a:cubicBezTo>
                      <a:pt x="622" y="139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33"/>
              <p:cNvSpPr/>
              <p:nvPr/>
            </p:nvSpPr>
            <p:spPr>
              <a:xfrm>
                <a:off x="158688" y="1347975"/>
                <a:ext cx="15675" cy="15525"/>
              </a:xfrm>
              <a:custGeom>
                <a:rect b="b" l="l" r="r" t="t"/>
                <a:pathLst>
                  <a:path extrusionOk="0" h="621" w="627">
                    <a:moveTo>
                      <a:pt x="313" y="0"/>
                    </a:moveTo>
                    <a:cubicBezTo>
                      <a:pt x="140" y="0"/>
                      <a:pt x="0" y="139"/>
                      <a:pt x="0" y="313"/>
                    </a:cubicBezTo>
                    <a:cubicBezTo>
                      <a:pt x="0" y="482"/>
                      <a:pt x="140" y="620"/>
                      <a:pt x="313" y="620"/>
                    </a:cubicBezTo>
                    <a:cubicBezTo>
                      <a:pt x="482" y="620"/>
                      <a:pt x="626" y="482"/>
                      <a:pt x="626" y="313"/>
                    </a:cubicBezTo>
                    <a:cubicBezTo>
                      <a:pt x="626" y="139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33"/>
              <p:cNvSpPr/>
              <p:nvPr/>
            </p:nvSpPr>
            <p:spPr>
              <a:xfrm>
                <a:off x="221363" y="1347975"/>
                <a:ext cx="15675" cy="15525"/>
              </a:xfrm>
              <a:custGeom>
                <a:rect b="b" l="l" r="r" t="t"/>
                <a:pathLst>
                  <a:path extrusionOk="0" h="621" w="627">
                    <a:moveTo>
                      <a:pt x="314" y="0"/>
                    </a:moveTo>
                    <a:cubicBezTo>
                      <a:pt x="140" y="0"/>
                      <a:pt x="1" y="139"/>
                      <a:pt x="1" y="313"/>
                    </a:cubicBezTo>
                    <a:cubicBezTo>
                      <a:pt x="1" y="482"/>
                      <a:pt x="140" y="620"/>
                      <a:pt x="314" y="620"/>
                    </a:cubicBezTo>
                    <a:cubicBezTo>
                      <a:pt x="487" y="620"/>
                      <a:pt x="627" y="482"/>
                      <a:pt x="627" y="313"/>
                    </a:cubicBezTo>
                    <a:cubicBezTo>
                      <a:pt x="627" y="139"/>
                      <a:pt x="487" y="0"/>
                      <a:pt x="314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33"/>
              <p:cNvSpPr/>
              <p:nvPr/>
            </p:nvSpPr>
            <p:spPr>
              <a:xfrm>
                <a:off x="284063" y="1347975"/>
                <a:ext cx="15675" cy="15525"/>
              </a:xfrm>
              <a:custGeom>
                <a:rect b="b" l="l" r="r" t="t"/>
                <a:pathLst>
                  <a:path extrusionOk="0" h="621" w="627">
                    <a:moveTo>
                      <a:pt x="314" y="0"/>
                    </a:moveTo>
                    <a:cubicBezTo>
                      <a:pt x="140" y="0"/>
                      <a:pt x="0" y="139"/>
                      <a:pt x="0" y="313"/>
                    </a:cubicBezTo>
                    <a:cubicBezTo>
                      <a:pt x="0" y="482"/>
                      <a:pt x="140" y="620"/>
                      <a:pt x="314" y="620"/>
                    </a:cubicBezTo>
                    <a:cubicBezTo>
                      <a:pt x="488" y="620"/>
                      <a:pt x="626" y="482"/>
                      <a:pt x="626" y="313"/>
                    </a:cubicBezTo>
                    <a:cubicBezTo>
                      <a:pt x="626" y="139"/>
                      <a:pt x="488" y="0"/>
                      <a:pt x="314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33"/>
              <p:cNvSpPr/>
              <p:nvPr/>
            </p:nvSpPr>
            <p:spPr>
              <a:xfrm>
                <a:off x="346738" y="1347975"/>
                <a:ext cx="15675" cy="15525"/>
              </a:xfrm>
              <a:custGeom>
                <a:rect b="b" l="l" r="r" t="t"/>
                <a:pathLst>
                  <a:path extrusionOk="0" h="621" w="627">
                    <a:moveTo>
                      <a:pt x="314" y="0"/>
                    </a:moveTo>
                    <a:cubicBezTo>
                      <a:pt x="145" y="0"/>
                      <a:pt x="1" y="139"/>
                      <a:pt x="1" y="313"/>
                    </a:cubicBezTo>
                    <a:cubicBezTo>
                      <a:pt x="1" y="482"/>
                      <a:pt x="145" y="620"/>
                      <a:pt x="314" y="620"/>
                    </a:cubicBezTo>
                    <a:cubicBezTo>
                      <a:pt x="488" y="620"/>
                      <a:pt x="627" y="482"/>
                      <a:pt x="627" y="313"/>
                    </a:cubicBezTo>
                    <a:cubicBezTo>
                      <a:pt x="627" y="139"/>
                      <a:pt x="488" y="0"/>
                      <a:pt x="314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33"/>
              <p:cNvSpPr/>
              <p:nvPr/>
            </p:nvSpPr>
            <p:spPr>
              <a:xfrm>
                <a:off x="409588" y="1347975"/>
                <a:ext cx="15550" cy="15525"/>
              </a:xfrm>
              <a:custGeom>
                <a:rect b="b" l="l" r="r" t="t"/>
                <a:pathLst>
                  <a:path extrusionOk="0" h="621" w="622">
                    <a:moveTo>
                      <a:pt x="308" y="0"/>
                    </a:moveTo>
                    <a:cubicBezTo>
                      <a:pt x="139" y="0"/>
                      <a:pt x="0" y="139"/>
                      <a:pt x="0" y="313"/>
                    </a:cubicBezTo>
                    <a:cubicBezTo>
                      <a:pt x="0" y="482"/>
                      <a:pt x="139" y="620"/>
                      <a:pt x="308" y="620"/>
                    </a:cubicBezTo>
                    <a:cubicBezTo>
                      <a:pt x="482" y="620"/>
                      <a:pt x="621" y="482"/>
                      <a:pt x="621" y="313"/>
                    </a:cubicBezTo>
                    <a:cubicBezTo>
                      <a:pt x="621" y="139"/>
                      <a:pt x="482" y="0"/>
                      <a:pt x="308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33"/>
              <p:cNvSpPr/>
              <p:nvPr/>
            </p:nvSpPr>
            <p:spPr>
              <a:xfrm>
                <a:off x="472263" y="1347975"/>
                <a:ext cx="15550" cy="15525"/>
              </a:xfrm>
              <a:custGeom>
                <a:rect b="b" l="l" r="r" t="t"/>
                <a:pathLst>
                  <a:path extrusionOk="0" h="621" w="622">
                    <a:moveTo>
                      <a:pt x="313" y="0"/>
                    </a:moveTo>
                    <a:cubicBezTo>
                      <a:pt x="140" y="0"/>
                      <a:pt x="1" y="139"/>
                      <a:pt x="1" y="313"/>
                    </a:cubicBezTo>
                    <a:cubicBezTo>
                      <a:pt x="1" y="482"/>
                      <a:pt x="140" y="620"/>
                      <a:pt x="313" y="620"/>
                    </a:cubicBezTo>
                    <a:cubicBezTo>
                      <a:pt x="482" y="620"/>
                      <a:pt x="622" y="482"/>
                      <a:pt x="622" y="313"/>
                    </a:cubicBezTo>
                    <a:cubicBezTo>
                      <a:pt x="622" y="139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33"/>
              <p:cNvSpPr/>
              <p:nvPr/>
            </p:nvSpPr>
            <p:spPr>
              <a:xfrm>
                <a:off x="33313" y="1453125"/>
                <a:ext cx="15525" cy="15550"/>
              </a:xfrm>
              <a:custGeom>
                <a:rect b="b" l="l" r="r" t="t"/>
                <a:pathLst>
                  <a:path extrusionOk="0" h="622" w="621">
                    <a:moveTo>
                      <a:pt x="308" y="0"/>
                    </a:moveTo>
                    <a:cubicBezTo>
                      <a:pt x="139" y="0"/>
                      <a:pt x="0" y="138"/>
                      <a:pt x="0" y="308"/>
                    </a:cubicBezTo>
                    <a:cubicBezTo>
                      <a:pt x="0" y="482"/>
                      <a:pt x="139" y="621"/>
                      <a:pt x="308" y="621"/>
                    </a:cubicBezTo>
                    <a:cubicBezTo>
                      <a:pt x="482" y="621"/>
                      <a:pt x="620" y="482"/>
                      <a:pt x="620" y="308"/>
                    </a:cubicBezTo>
                    <a:cubicBezTo>
                      <a:pt x="620" y="138"/>
                      <a:pt x="482" y="0"/>
                      <a:pt x="308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33"/>
              <p:cNvSpPr/>
              <p:nvPr/>
            </p:nvSpPr>
            <p:spPr>
              <a:xfrm>
                <a:off x="95988" y="1453125"/>
                <a:ext cx="15550" cy="15550"/>
              </a:xfrm>
              <a:custGeom>
                <a:rect b="b" l="l" r="r" t="t"/>
                <a:pathLst>
                  <a:path extrusionOk="0" h="622" w="622">
                    <a:moveTo>
                      <a:pt x="313" y="0"/>
                    </a:moveTo>
                    <a:cubicBezTo>
                      <a:pt x="139" y="0"/>
                      <a:pt x="1" y="138"/>
                      <a:pt x="1" y="308"/>
                    </a:cubicBezTo>
                    <a:cubicBezTo>
                      <a:pt x="1" y="482"/>
                      <a:pt x="139" y="621"/>
                      <a:pt x="313" y="621"/>
                    </a:cubicBezTo>
                    <a:cubicBezTo>
                      <a:pt x="482" y="621"/>
                      <a:pt x="622" y="482"/>
                      <a:pt x="622" y="308"/>
                    </a:cubicBezTo>
                    <a:cubicBezTo>
                      <a:pt x="622" y="138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33"/>
              <p:cNvSpPr/>
              <p:nvPr/>
            </p:nvSpPr>
            <p:spPr>
              <a:xfrm>
                <a:off x="158688" y="1453125"/>
                <a:ext cx="15675" cy="15550"/>
              </a:xfrm>
              <a:custGeom>
                <a:rect b="b" l="l" r="r" t="t"/>
                <a:pathLst>
                  <a:path extrusionOk="0" h="622" w="627">
                    <a:moveTo>
                      <a:pt x="313" y="0"/>
                    </a:moveTo>
                    <a:cubicBezTo>
                      <a:pt x="140" y="0"/>
                      <a:pt x="0" y="138"/>
                      <a:pt x="0" y="308"/>
                    </a:cubicBezTo>
                    <a:cubicBezTo>
                      <a:pt x="0" y="482"/>
                      <a:pt x="140" y="621"/>
                      <a:pt x="313" y="621"/>
                    </a:cubicBezTo>
                    <a:cubicBezTo>
                      <a:pt x="482" y="621"/>
                      <a:pt x="626" y="482"/>
                      <a:pt x="626" y="308"/>
                    </a:cubicBezTo>
                    <a:cubicBezTo>
                      <a:pt x="626" y="138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33"/>
              <p:cNvSpPr/>
              <p:nvPr/>
            </p:nvSpPr>
            <p:spPr>
              <a:xfrm>
                <a:off x="221363" y="1453125"/>
                <a:ext cx="15675" cy="15550"/>
              </a:xfrm>
              <a:custGeom>
                <a:rect b="b" l="l" r="r" t="t"/>
                <a:pathLst>
                  <a:path extrusionOk="0" h="622" w="627">
                    <a:moveTo>
                      <a:pt x="314" y="0"/>
                    </a:moveTo>
                    <a:cubicBezTo>
                      <a:pt x="140" y="0"/>
                      <a:pt x="1" y="138"/>
                      <a:pt x="1" y="308"/>
                    </a:cubicBezTo>
                    <a:cubicBezTo>
                      <a:pt x="1" y="482"/>
                      <a:pt x="140" y="621"/>
                      <a:pt x="314" y="621"/>
                    </a:cubicBezTo>
                    <a:cubicBezTo>
                      <a:pt x="487" y="621"/>
                      <a:pt x="627" y="482"/>
                      <a:pt x="627" y="308"/>
                    </a:cubicBezTo>
                    <a:cubicBezTo>
                      <a:pt x="627" y="138"/>
                      <a:pt x="487" y="0"/>
                      <a:pt x="314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33"/>
              <p:cNvSpPr/>
              <p:nvPr/>
            </p:nvSpPr>
            <p:spPr>
              <a:xfrm>
                <a:off x="284063" y="1453125"/>
                <a:ext cx="15675" cy="15550"/>
              </a:xfrm>
              <a:custGeom>
                <a:rect b="b" l="l" r="r" t="t"/>
                <a:pathLst>
                  <a:path extrusionOk="0" h="622" w="627">
                    <a:moveTo>
                      <a:pt x="314" y="0"/>
                    </a:moveTo>
                    <a:cubicBezTo>
                      <a:pt x="140" y="0"/>
                      <a:pt x="0" y="138"/>
                      <a:pt x="0" y="308"/>
                    </a:cubicBezTo>
                    <a:cubicBezTo>
                      <a:pt x="0" y="482"/>
                      <a:pt x="140" y="621"/>
                      <a:pt x="314" y="621"/>
                    </a:cubicBezTo>
                    <a:cubicBezTo>
                      <a:pt x="488" y="621"/>
                      <a:pt x="626" y="482"/>
                      <a:pt x="626" y="308"/>
                    </a:cubicBezTo>
                    <a:cubicBezTo>
                      <a:pt x="626" y="138"/>
                      <a:pt x="488" y="0"/>
                      <a:pt x="314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33"/>
              <p:cNvSpPr/>
              <p:nvPr/>
            </p:nvSpPr>
            <p:spPr>
              <a:xfrm>
                <a:off x="346738" y="1453125"/>
                <a:ext cx="15675" cy="15550"/>
              </a:xfrm>
              <a:custGeom>
                <a:rect b="b" l="l" r="r" t="t"/>
                <a:pathLst>
                  <a:path extrusionOk="0" h="622" w="627">
                    <a:moveTo>
                      <a:pt x="314" y="0"/>
                    </a:moveTo>
                    <a:cubicBezTo>
                      <a:pt x="145" y="0"/>
                      <a:pt x="1" y="138"/>
                      <a:pt x="1" y="308"/>
                    </a:cubicBezTo>
                    <a:cubicBezTo>
                      <a:pt x="1" y="482"/>
                      <a:pt x="145" y="621"/>
                      <a:pt x="314" y="621"/>
                    </a:cubicBezTo>
                    <a:cubicBezTo>
                      <a:pt x="488" y="621"/>
                      <a:pt x="627" y="482"/>
                      <a:pt x="627" y="308"/>
                    </a:cubicBezTo>
                    <a:cubicBezTo>
                      <a:pt x="627" y="138"/>
                      <a:pt x="488" y="0"/>
                      <a:pt x="314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33"/>
              <p:cNvSpPr/>
              <p:nvPr/>
            </p:nvSpPr>
            <p:spPr>
              <a:xfrm>
                <a:off x="409588" y="1453125"/>
                <a:ext cx="15550" cy="15550"/>
              </a:xfrm>
              <a:custGeom>
                <a:rect b="b" l="l" r="r" t="t"/>
                <a:pathLst>
                  <a:path extrusionOk="0" h="622" w="622">
                    <a:moveTo>
                      <a:pt x="308" y="0"/>
                    </a:moveTo>
                    <a:cubicBezTo>
                      <a:pt x="139" y="0"/>
                      <a:pt x="0" y="138"/>
                      <a:pt x="0" y="308"/>
                    </a:cubicBezTo>
                    <a:cubicBezTo>
                      <a:pt x="0" y="482"/>
                      <a:pt x="139" y="621"/>
                      <a:pt x="308" y="621"/>
                    </a:cubicBezTo>
                    <a:cubicBezTo>
                      <a:pt x="482" y="621"/>
                      <a:pt x="621" y="482"/>
                      <a:pt x="621" y="308"/>
                    </a:cubicBezTo>
                    <a:cubicBezTo>
                      <a:pt x="621" y="138"/>
                      <a:pt x="482" y="0"/>
                      <a:pt x="308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33"/>
              <p:cNvSpPr/>
              <p:nvPr/>
            </p:nvSpPr>
            <p:spPr>
              <a:xfrm>
                <a:off x="472263" y="1453125"/>
                <a:ext cx="15550" cy="15550"/>
              </a:xfrm>
              <a:custGeom>
                <a:rect b="b" l="l" r="r" t="t"/>
                <a:pathLst>
                  <a:path extrusionOk="0" h="622" w="622">
                    <a:moveTo>
                      <a:pt x="313" y="0"/>
                    </a:moveTo>
                    <a:cubicBezTo>
                      <a:pt x="140" y="0"/>
                      <a:pt x="1" y="138"/>
                      <a:pt x="1" y="308"/>
                    </a:cubicBezTo>
                    <a:cubicBezTo>
                      <a:pt x="1" y="482"/>
                      <a:pt x="140" y="621"/>
                      <a:pt x="313" y="621"/>
                    </a:cubicBezTo>
                    <a:cubicBezTo>
                      <a:pt x="482" y="621"/>
                      <a:pt x="622" y="482"/>
                      <a:pt x="622" y="308"/>
                    </a:cubicBezTo>
                    <a:cubicBezTo>
                      <a:pt x="622" y="138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33"/>
              <p:cNvSpPr/>
              <p:nvPr/>
            </p:nvSpPr>
            <p:spPr>
              <a:xfrm>
                <a:off x="33313" y="1558150"/>
                <a:ext cx="15525" cy="15650"/>
              </a:xfrm>
              <a:custGeom>
                <a:rect b="b" l="l" r="r" t="t"/>
                <a:pathLst>
                  <a:path extrusionOk="0" h="626" w="621">
                    <a:moveTo>
                      <a:pt x="308" y="0"/>
                    </a:moveTo>
                    <a:cubicBezTo>
                      <a:pt x="139" y="0"/>
                      <a:pt x="0" y="138"/>
                      <a:pt x="0" y="312"/>
                    </a:cubicBezTo>
                    <a:cubicBezTo>
                      <a:pt x="0" y="486"/>
                      <a:pt x="139" y="626"/>
                      <a:pt x="308" y="626"/>
                    </a:cubicBezTo>
                    <a:cubicBezTo>
                      <a:pt x="482" y="626"/>
                      <a:pt x="620" y="486"/>
                      <a:pt x="620" y="312"/>
                    </a:cubicBezTo>
                    <a:cubicBezTo>
                      <a:pt x="620" y="138"/>
                      <a:pt x="482" y="0"/>
                      <a:pt x="308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33"/>
              <p:cNvSpPr/>
              <p:nvPr/>
            </p:nvSpPr>
            <p:spPr>
              <a:xfrm>
                <a:off x="95988" y="1558150"/>
                <a:ext cx="15550" cy="15650"/>
              </a:xfrm>
              <a:custGeom>
                <a:rect b="b" l="l" r="r" t="t"/>
                <a:pathLst>
                  <a:path extrusionOk="0" h="626" w="622">
                    <a:moveTo>
                      <a:pt x="313" y="0"/>
                    </a:moveTo>
                    <a:cubicBezTo>
                      <a:pt x="139" y="0"/>
                      <a:pt x="1" y="138"/>
                      <a:pt x="1" y="312"/>
                    </a:cubicBezTo>
                    <a:cubicBezTo>
                      <a:pt x="1" y="486"/>
                      <a:pt x="139" y="626"/>
                      <a:pt x="313" y="626"/>
                    </a:cubicBezTo>
                    <a:cubicBezTo>
                      <a:pt x="482" y="626"/>
                      <a:pt x="622" y="486"/>
                      <a:pt x="622" y="312"/>
                    </a:cubicBezTo>
                    <a:cubicBezTo>
                      <a:pt x="622" y="138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33"/>
              <p:cNvSpPr/>
              <p:nvPr/>
            </p:nvSpPr>
            <p:spPr>
              <a:xfrm>
                <a:off x="158688" y="1558150"/>
                <a:ext cx="15675" cy="15650"/>
              </a:xfrm>
              <a:custGeom>
                <a:rect b="b" l="l" r="r" t="t"/>
                <a:pathLst>
                  <a:path extrusionOk="0" h="626" w="627">
                    <a:moveTo>
                      <a:pt x="313" y="0"/>
                    </a:moveTo>
                    <a:cubicBezTo>
                      <a:pt x="140" y="0"/>
                      <a:pt x="0" y="138"/>
                      <a:pt x="0" y="312"/>
                    </a:cubicBezTo>
                    <a:cubicBezTo>
                      <a:pt x="0" y="486"/>
                      <a:pt x="140" y="626"/>
                      <a:pt x="313" y="626"/>
                    </a:cubicBezTo>
                    <a:cubicBezTo>
                      <a:pt x="482" y="626"/>
                      <a:pt x="626" y="486"/>
                      <a:pt x="626" y="312"/>
                    </a:cubicBezTo>
                    <a:cubicBezTo>
                      <a:pt x="626" y="138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33"/>
              <p:cNvSpPr/>
              <p:nvPr/>
            </p:nvSpPr>
            <p:spPr>
              <a:xfrm>
                <a:off x="221363" y="1558150"/>
                <a:ext cx="15675" cy="15650"/>
              </a:xfrm>
              <a:custGeom>
                <a:rect b="b" l="l" r="r" t="t"/>
                <a:pathLst>
                  <a:path extrusionOk="0" h="626" w="627">
                    <a:moveTo>
                      <a:pt x="314" y="0"/>
                    </a:moveTo>
                    <a:cubicBezTo>
                      <a:pt x="140" y="0"/>
                      <a:pt x="1" y="138"/>
                      <a:pt x="1" y="312"/>
                    </a:cubicBezTo>
                    <a:cubicBezTo>
                      <a:pt x="1" y="486"/>
                      <a:pt x="140" y="626"/>
                      <a:pt x="314" y="626"/>
                    </a:cubicBezTo>
                    <a:cubicBezTo>
                      <a:pt x="487" y="626"/>
                      <a:pt x="627" y="486"/>
                      <a:pt x="627" y="312"/>
                    </a:cubicBezTo>
                    <a:cubicBezTo>
                      <a:pt x="627" y="138"/>
                      <a:pt x="487" y="0"/>
                      <a:pt x="314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33"/>
              <p:cNvSpPr/>
              <p:nvPr/>
            </p:nvSpPr>
            <p:spPr>
              <a:xfrm>
                <a:off x="284063" y="1558150"/>
                <a:ext cx="15675" cy="15650"/>
              </a:xfrm>
              <a:custGeom>
                <a:rect b="b" l="l" r="r" t="t"/>
                <a:pathLst>
                  <a:path extrusionOk="0" h="626" w="627">
                    <a:moveTo>
                      <a:pt x="314" y="0"/>
                    </a:moveTo>
                    <a:cubicBezTo>
                      <a:pt x="140" y="0"/>
                      <a:pt x="0" y="138"/>
                      <a:pt x="0" y="312"/>
                    </a:cubicBezTo>
                    <a:cubicBezTo>
                      <a:pt x="0" y="486"/>
                      <a:pt x="140" y="626"/>
                      <a:pt x="314" y="626"/>
                    </a:cubicBezTo>
                    <a:cubicBezTo>
                      <a:pt x="488" y="626"/>
                      <a:pt x="626" y="486"/>
                      <a:pt x="626" y="312"/>
                    </a:cubicBezTo>
                    <a:cubicBezTo>
                      <a:pt x="626" y="138"/>
                      <a:pt x="488" y="0"/>
                      <a:pt x="314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346738" y="1558150"/>
                <a:ext cx="15675" cy="15650"/>
              </a:xfrm>
              <a:custGeom>
                <a:rect b="b" l="l" r="r" t="t"/>
                <a:pathLst>
                  <a:path extrusionOk="0" h="626" w="627">
                    <a:moveTo>
                      <a:pt x="314" y="0"/>
                    </a:moveTo>
                    <a:cubicBezTo>
                      <a:pt x="145" y="0"/>
                      <a:pt x="1" y="138"/>
                      <a:pt x="1" y="312"/>
                    </a:cubicBezTo>
                    <a:cubicBezTo>
                      <a:pt x="1" y="486"/>
                      <a:pt x="145" y="626"/>
                      <a:pt x="314" y="626"/>
                    </a:cubicBezTo>
                    <a:cubicBezTo>
                      <a:pt x="488" y="626"/>
                      <a:pt x="627" y="486"/>
                      <a:pt x="627" y="312"/>
                    </a:cubicBezTo>
                    <a:cubicBezTo>
                      <a:pt x="627" y="138"/>
                      <a:pt x="488" y="0"/>
                      <a:pt x="314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33"/>
              <p:cNvSpPr/>
              <p:nvPr/>
            </p:nvSpPr>
            <p:spPr>
              <a:xfrm>
                <a:off x="409588" y="1558150"/>
                <a:ext cx="15550" cy="15650"/>
              </a:xfrm>
              <a:custGeom>
                <a:rect b="b" l="l" r="r" t="t"/>
                <a:pathLst>
                  <a:path extrusionOk="0" h="626" w="622">
                    <a:moveTo>
                      <a:pt x="308" y="0"/>
                    </a:moveTo>
                    <a:cubicBezTo>
                      <a:pt x="139" y="0"/>
                      <a:pt x="0" y="138"/>
                      <a:pt x="0" y="312"/>
                    </a:cubicBezTo>
                    <a:cubicBezTo>
                      <a:pt x="0" y="486"/>
                      <a:pt x="139" y="626"/>
                      <a:pt x="308" y="626"/>
                    </a:cubicBezTo>
                    <a:cubicBezTo>
                      <a:pt x="482" y="626"/>
                      <a:pt x="621" y="486"/>
                      <a:pt x="621" y="312"/>
                    </a:cubicBezTo>
                    <a:cubicBezTo>
                      <a:pt x="621" y="138"/>
                      <a:pt x="482" y="0"/>
                      <a:pt x="308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33"/>
              <p:cNvSpPr/>
              <p:nvPr/>
            </p:nvSpPr>
            <p:spPr>
              <a:xfrm>
                <a:off x="472263" y="1558150"/>
                <a:ext cx="15550" cy="15650"/>
              </a:xfrm>
              <a:custGeom>
                <a:rect b="b" l="l" r="r" t="t"/>
                <a:pathLst>
                  <a:path extrusionOk="0" h="626" w="622">
                    <a:moveTo>
                      <a:pt x="313" y="0"/>
                    </a:moveTo>
                    <a:cubicBezTo>
                      <a:pt x="140" y="0"/>
                      <a:pt x="1" y="138"/>
                      <a:pt x="1" y="312"/>
                    </a:cubicBezTo>
                    <a:cubicBezTo>
                      <a:pt x="1" y="486"/>
                      <a:pt x="140" y="626"/>
                      <a:pt x="313" y="626"/>
                    </a:cubicBezTo>
                    <a:cubicBezTo>
                      <a:pt x="482" y="626"/>
                      <a:pt x="622" y="486"/>
                      <a:pt x="622" y="312"/>
                    </a:cubicBezTo>
                    <a:cubicBezTo>
                      <a:pt x="622" y="138"/>
                      <a:pt x="482" y="0"/>
                      <a:pt x="313" y="0"/>
                    </a:cubicBezTo>
                    <a:close/>
                  </a:path>
                </a:pathLst>
              </a:custGeom>
              <a:solidFill>
                <a:srgbClr val="E280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0" name="Google Shape;2090;p33"/>
          <p:cNvGrpSpPr/>
          <p:nvPr/>
        </p:nvGrpSpPr>
        <p:grpSpPr>
          <a:xfrm>
            <a:off x="5752441" y="1803975"/>
            <a:ext cx="683550" cy="546000"/>
            <a:chOff x="5020463" y="2706313"/>
            <a:chExt cx="683550" cy="546000"/>
          </a:xfrm>
        </p:grpSpPr>
        <p:sp>
          <p:nvSpPr>
            <p:cNvPr id="2091" name="Google Shape;2091;p33"/>
            <p:cNvSpPr/>
            <p:nvPr/>
          </p:nvSpPr>
          <p:spPr>
            <a:xfrm>
              <a:off x="5453238" y="2820288"/>
              <a:ext cx="250775" cy="315325"/>
            </a:xfrm>
            <a:custGeom>
              <a:rect b="b" l="l" r="r" t="t"/>
              <a:pathLst>
                <a:path extrusionOk="0" h="12613" w="10031">
                  <a:moveTo>
                    <a:pt x="8372" y="1574"/>
                  </a:moveTo>
                  <a:cubicBezTo>
                    <a:pt x="8416" y="1574"/>
                    <a:pt x="8457" y="1614"/>
                    <a:pt x="8457" y="1659"/>
                  </a:cubicBezTo>
                  <a:lnTo>
                    <a:pt x="8457" y="10955"/>
                  </a:lnTo>
                  <a:cubicBezTo>
                    <a:pt x="8457" y="11004"/>
                    <a:pt x="8416" y="11038"/>
                    <a:pt x="8372" y="11038"/>
                  </a:cubicBezTo>
                  <a:lnTo>
                    <a:pt x="1658" y="11038"/>
                  </a:lnTo>
                  <a:cubicBezTo>
                    <a:pt x="1609" y="11038"/>
                    <a:pt x="1574" y="11004"/>
                    <a:pt x="1574" y="10955"/>
                  </a:cubicBezTo>
                  <a:lnTo>
                    <a:pt x="1574" y="1659"/>
                  </a:lnTo>
                  <a:cubicBezTo>
                    <a:pt x="1574" y="1614"/>
                    <a:pt x="1609" y="1574"/>
                    <a:pt x="1658" y="1574"/>
                  </a:cubicBezTo>
                  <a:close/>
                  <a:moveTo>
                    <a:pt x="1658" y="0"/>
                  </a:moveTo>
                  <a:cubicBezTo>
                    <a:pt x="740" y="0"/>
                    <a:pt x="0" y="745"/>
                    <a:pt x="0" y="1659"/>
                  </a:cubicBezTo>
                  <a:lnTo>
                    <a:pt x="0" y="10955"/>
                  </a:lnTo>
                  <a:cubicBezTo>
                    <a:pt x="0" y="11873"/>
                    <a:pt x="740" y="12613"/>
                    <a:pt x="1658" y="12613"/>
                  </a:cubicBezTo>
                  <a:lnTo>
                    <a:pt x="8372" y="12613"/>
                  </a:lnTo>
                  <a:cubicBezTo>
                    <a:pt x="9285" y="12613"/>
                    <a:pt x="10030" y="11873"/>
                    <a:pt x="10030" y="10955"/>
                  </a:cubicBezTo>
                  <a:lnTo>
                    <a:pt x="10030" y="1659"/>
                  </a:lnTo>
                  <a:cubicBezTo>
                    <a:pt x="10030" y="745"/>
                    <a:pt x="9285" y="0"/>
                    <a:pt x="8372" y="0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3"/>
            <p:cNvSpPr/>
            <p:nvPr/>
          </p:nvSpPr>
          <p:spPr>
            <a:xfrm>
              <a:off x="5219463" y="2748038"/>
              <a:ext cx="413775" cy="504275"/>
            </a:xfrm>
            <a:custGeom>
              <a:rect b="b" l="l" r="r" t="t"/>
              <a:pathLst>
                <a:path extrusionOk="0" h="20171" w="16551">
                  <a:moveTo>
                    <a:pt x="3943" y="0"/>
                  </a:moveTo>
                  <a:lnTo>
                    <a:pt x="3780" y="834"/>
                  </a:lnTo>
                  <a:lnTo>
                    <a:pt x="0" y="20171"/>
                  </a:lnTo>
                  <a:lnTo>
                    <a:pt x="16551" y="20171"/>
                  </a:lnTo>
                  <a:lnTo>
                    <a:pt x="12777" y="834"/>
                  </a:lnTo>
                  <a:lnTo>
                    <a:pt x="12613" y="0"/>
                  </a:lnTo>
                  <a:close/>
                </a:path>
              </a:pathLst>
            </a:custGeom>
            <a:solidFill>
              <a:srgbClr val="4C4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3"/>
            <p:cNvSpPr/>
            <p:nvPr/>
          </p:nvSpPr>
          <p:spPr>
            <a:xfrm>
              <a:off x="5066888" y="2863363"/>
              <a:ext cx="327650" cy="327500"/>
            </a:xfrm>
            <a:custGeom>
              <a:rect b="b" l="l" r="r" t="t"/>
              <a:pathLst>
                <a:path extrusionOk="0" h="13100" w="13106">
                  <a:moveTo>
                    <a:pt x="1928" y="0"/>
                  </a:moveTo>
                  <a:lnTo>
                    <a:pt x="969" y="963"/>
                  </a:lnTo>
                  <a:lnTo>
                    <a:pt x="963" y="963"/>
                  </a:lnTo>
                  <a:lnTo>
                    <a:pt x="0" y="1926"/>
                  </a:lnTo>
                  <a:lnTo>
                    <a:pt x="9425" y="13099"/>
                  </a:lnTo>
                  <a:lnTo>
                    <a:pt x="11263" y="11263"/>
                  </a:lnTo>
                  <a:lnTo>
                    <a:pt x="11267" y="11263"/>
                  </a:lnTo>
                  <a:lnTo>
                    <a:pt x="13105" y="7126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4C4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5020463" y="2816038"/>
              <a:ext cx="99725" cy="102475"/>
            </a:xfrm>
            <a:custGeom>
              <a:rect b="b" l="l" r="r" t="t"/>
              <a:pathLst>
                <a:path extrusionOk="0" h="4099" w="3989">
                  <a:moveTo>
                    <a:pt x="3556" y="1"/>
                  </a:moveTo>
                  <a:lnTo>
                    <a:pt x="1778" y="1903"/>
                  </a:lnTo>
                  <a:lnTo>
                    <a:pt x="1" y="3805"/>
                  </a:lnTo>
                  <a:lnTo>
                    <a:pt x="2126" y="4098"/>
                  </a:lnTo>
                  <a:lnTo>
                    <a:pt x="3054" y="3100"/>
                  </a:lnTo>
                  <a:lnTo>
                    <a:pt x="3059" y="3100"/>
                  </a:lnTo>
                  <a:lnTo>
                    <a:pt x="3988" y="2107"/>
                  </a:lnTo>
                  <a:lnTo>
                    <a:pt x="3556" y="1"/>
                  </a:ln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5288738" y="2706313"/>
              <a:ext cx="272750" cy="41750"/>
            </a:xfrm>
            <a:custGeom>
              <a:rect b="b" l="l" r="r" t="t"/>
              <a:pathLst>
                <a:path extrusionOk="0" h="1670" w="10910">
                  <a:moveTo>
                    <a:pt x="0" y="1"/>
                  </a:moveTo>
                  <a:lnTo>
                    <a:pt x="0" y="1669"/>
                  </a:lnTo>
                  <a:lnTo>
                    <a:pt x="10910" y="1669"/>
                  </a:lnTo>
                  <a:lnTo>
                    <a:pt x="10910" y="1"/>
                  </a:ln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5313938" y="2748038"/>
              <a:ext cx="224975" cy="20875"/>
            </a:xfrm>
            <a:custGeom>
              <a:rect b="b" l="l" r="r" t="t"/>
              <a:pathLst>
                <a:path extrusionOk="0" h="835" w="8999">
                  <a:moveTo>
                    <a:pt x="164" y="0"/>
                  </a:moveTo>
                  <a:lnTo>
                    <a:pt x="1" y="834"/>
                  </a:lnTo>
                  <a:lnTo>
                    <a:pt x="8998" y="834"/>
                  </a:lnTo>
                  <a:lnTo>
                    <a:pt x="8834" y="0"/>
                  </a:ln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7" name="Google Shape;209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C7754"/>
        </a:solidFill>
      </p:bgPr>
    </p:bg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34"/>
          <p:cNvSpPr txBox="1"/>
          <p:nvPr>
            <p:ph type="ctrTitle"/>
          </p:nvPr>
        </p:nvSpPr>
        <p:spPr>
          <a:xfrm>
            <a:off x="1804950" y="2543005"/>
            <a:ext cx="50769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Obrigado(a)!</a:t>
            </a:r>
            <a:endParaRPr/>
          </a:p>
        </p:txBody>
      </p:sp>
      <p:grpSp>
        <p:nvGrpSpPr>
          <p:cNvPr id="2103" name="Google Shape;2103;p34"/>
          <p:cNvGrpSpPr/>
          <p:nvPr/>
        </p:nvGrpSpPr>
        <p:grpSpPr>
          <a:xfrm>
            <a:off x="5507775" y="1733813"/>
            <a:ext cx="3130500" cy="3079724"/>
            <a:chOff x="5231550" y="1857638"/>
            <a:chExt cx="3130500" cy="3079724"/>
          </a:xfrm>
        </p:grpSpPr>
        <p:sp>
          <p:nvSpPr>
            <p:cNvPr id="2104" name="Google Shape;2104;p34"/>
            <p:cNvSpPr/>
            <p:nvPr/>
          </p:nvSpPr>
          <p:spPr>
            <a:xfrm flipH="1">
              <a:off x="5231550" y="4464862"/>
              <a:ext cx="3130500" cy="472500"/>
            </a:xfrm>
            <a:prstGeom prst="ellipse">
              <a:avLst/>
            </a:prstGeom>
            <a:solidFill>
              <a:srgbClr val="4C4D44">
                <a:alpha val="569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6137143" y="3360124"/>
              <a:ext cx="136234" cy="1330430"/>
            </a:xfrm>
            <a:custGeom>
              <a:rect b="b" l="l" r="r" t="t"/>
              <a:pathLst>
                <a:path extrusionOk="0" h="24766" w="2536">
                  <a:moveTo>
                    <a:pt x="2535" y="0"/>
                  </a:moveTo>
                  <a:lnTo>
                    <a:pt x="0" y="526"/>
                  </a:lnTo>
                  <a:lnTo>
                    <a:pt x="984" y="24766"/>
                  </a:lnTo>
                  <a:lnTo>
                    <a:pt x="1551" y="24766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rgbClr val="765C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6667015" y="3360124"/>
              <a:ext cx="136288" cy="1330430"/>
            </a:xfrm>
            <a:custGeom>
              <a:rect b="b" l="l" r="r" t="t"/>
              <a:pathLst>
                <a:path extrusionOk="0" h="24766" w="2537">
                  <a:moveTo>
                    <a:pt x="1" y="0"/>
                  </a:moveTo>
                  <a:lnTo>
                    <a:pt x="985" y="24766"/>
                  </a:lnTo>
                  <a:lnTo>
                    <a:pt x="1552" y="24766"/>
                  </a:lnTo>
                  <a:lnTo>
                    <a:pt x="2536" y="5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65C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5762031" y="3349058"/>
              <a:ext cx="334300" cy="1341496"/>
            </a:xfrm>
            <a:custGeom>
              <a:rect b="b" l="l" r="r" t="t"/>
              <a:pathLst>
                <a:path extrusionOk="0" h="24972" w="6223">
                  <a:moveTo>
                    <a:pt x="3957" y="0"/>
                  </a:moveTo>
                  <a:cubicBezTo>
                    <a:pt x="3957" y="261"/>
                    <a:pt x="1" y="24972"/>
                    <a:pt x="1" y="24972"/>
                  </a:cubicBezTo>
                  <a:lnTo>
                    <a:pt x="844" y="24972"/>
                  </a:lnTo>
                  <a:cubicBezTo>
                    <a:pt x="844" y="24972"/>
                    <a:pt x="6223" y="348"/>
                    <a:pt x="6065" y="348"/>
                  </a:cubicBezTo>
                  <a:cubicBezTo>
                    <a:pt x="5907" y="348"/>
                    <a:pt x="3957" y="0"/>
                    <a:pt x="3957" y="0"/>
                  </a:cubicBezTo>
                  <a:close/>
                </a:path>
              </a:pathLst>
            </a:custGeom>
            <a:solidFill>
              <a:srgbClr val="896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6165237" y="2981736"/>
              <a:ext cx="359602" cy="227665"/>
            </a:xfrm>
            <a:custGeom>
              <a:rect b="b" l="l" r="r" t="t"/>
              <a:pathLst>
                <a:path extrusionOk="0" h="4238" w="6694">
                  <a:moveTo>
                    <a:pt x="6077" y="1"/>
                  </a:moveTo>
                  <a:cubicBezTo>
                    <a:pt x="5330" y="1"/>
                    <a:pt x="4622" y="619"/>
                    <a:pt x="3885" y="619"/>
                  </a:cubicBezTo>
                  <a:cubicBezTo>
                    <a:pt x="3798" y="619"/>
                    <a:pt x="3710" y="611"/>
                    <a:pt x="3622" y="591"/>
                  </a:cubicBezTo>
                  <a:cubicBezTo>
                    <a:pt x="3340" y="526"/>
                    <a:pt x="3092" y="361"/>
                    <a:pt x="2817" y="272"/>
                  </a:cubicBezTo>
                  <a:cubicBezTo>
                    <a:pt x="2667" y="225"/>
                    <a:pt x="2510" y="204"/>
                    <a:pt x="2353" y="204"/>
                  </a:cubicBezTo>
                  <a:cubicBezTo>
                    <a:pt x="2024" y="204"/>
                    <a:pt x="1691" y="296"/>
                    <a:pt x="1396" y="440"/>
                  </a:cubicBezTo>
                  <a:cubicBezTo>
                    <a:pt x="960" y="653"/>
                    <a:pt x="585" y="974"/>
                    <a:pt x="217" y="1286"/>
                  </a:cubicBezTo>
                  <a:cubicBezTo>
                    <a:pt x="131" y="1366"/>
                    <a:pt x="34" y="1451"/>
                    <a:pt x="21" y="1565"/>
                  </a:cubicBezTo>
                  <a:cubicBezTo>
                    <a:pt x="0" y="1716"/>
                    <a:pt x="131" y="1850"/>
                    <a:pt x="279" y="1898"/>
                  </a:cubicBezTo>
                  <a:cubicBezTo>
                    <a:pt x="367" y="1927"/>
                    <a:pt x="459" y="1934"/>
                    <a:pt x="551" y="1934"/>
                  </a:cubicBezTo>
                  <a:cubicBezTo>
                    <a:pt x="614" y="1934"/>
                    <a:pt x="677" y="1931"/>
                    <a:pt x="739" y="1929"/>
                  </a:cubicBezTo>
                  <a:cubicBezTo>
                    <a:pt x="754" y="1929"/>
                    <a:pt x="769" y="1929"/>
                    <a:pt x="784" y="1929"/>
                  </a:cubicBezTo>
                  <a:cubicBezTo>
                    <a:pt x="1186" y="1929"/>
                    <a:pt x="1586" y="2015"/>
                    <a:pt x="1947" y="2184"/>
                  </a:cubicBezTo>
                  <a:lnTo>
                    <a:pt x="5923" y="4238"/>
                  </a:lnTo>
                  <a:cubicBezTo>
                    <a:pt x="6497" y="2992"/>
                    <a:pt x="6694" y="1585"/>
                    <a:pt x="6481" y="237"/>
                  </a:cubicBezTo>
                  <a:cubicBezTo>
                    <a:pt x="6473" y="179"/>
                    <a:pt x="6460" y="117"/>
                    <a:pt x="6415" y="72"/>
                  </a:cubicBezTo>
                  <a:cubicBezTo>
                    <a:pt x="6378" y="34"/>
                    <a:pt x="6319" y="20"/>
                    <a:pt x="6260" y="13"/>
                  </a:cubicBezTo>
                  <a:cubicBezTo>
                    <a:pt x="6199" y="5"/>
                    <a:pt x="6138" y="1"/>
                    <a:pt x="6077" y="1"/>
                  </a:cubicBezTo>
                  <a:close/>
                </a:path>
              </a:pathLst>
            </a:custGeom>
            <a:solidFill>
              <a:srgbClr val="896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6830424" y="3884302"/>
              <a:ext cx="487294" cy="449798"/>
            </a:xfrm>
            <a:custGeom>
              <a:rect b="b" l="l" r="r" t="t"/>
              <a:pathLst>
                <a:path extrusionOk="0" h="8373" w="9071">
                  <a:moveTo>
                    <a:pt x="155" y="1"/>
                  </a:moveTo>
                  <a:lnTo>
                    <a:pt x="0" y="8245"/>
                  </a:lnTo>
                  <a:lnTo>
                    <a:pt x="9070" y="8372"/>
                  </a:lnTo>
                  <a:lnTo>
                    <a:pt x="7554" y="3853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3F41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6555067" y="2772666"/>
              <a:ext cx="504323" cy="126725"/>
            </a:xfrm>
            <a:custGeom>
              <a:rect b="b" l="l" r="r" t="t"/>
              <a:pathLst>
                <a:path extrusionOk="0" h="2359" w="9388">
                  <a:moveTo>
                    <a:pt x="2580" y="1"/>
                  </a:moveTo>
                  <a:cubicBezTo>
                    <a:pt x="1720" y="1"/>
                    <a:pt x="860" y="16"/>
                    <a:pt x="1" y="46"/>
                  </a:cubicBezTo>
                  <a:lnTo>
                    <a:pt x="1177" y="1260"/>
                  </a:lnTo>
                  <a:cubicBezTo>
                    <a:pt x="2527" y="1848"/>
                    <a:pt x="3952" y="2359"/>
                    <a:pt x="5422" y="2359"/>
                  </a:cubicBezTo>
                  <a:cubicBezTo>
                    <a:pt x="5465" y="2359"/>
                    <a:pt x="5509" y="2358"/>
                    <a:pt x="5552" y="2358"/>
                  </a:cubicBezTo>
                  <a:cubicBezTo>
                    <a:pt x="7066" y="2327"/>
                    <a:pt x="8645" y="1642"/>
                    <a:pt x="9388" y="321"/>
                  </a:cubicBezTo>
                  <a:cubicBezTo>
                    <a:pt x="7124" y="107"/>
                    <a:pt x="4852" y="1"/>
                    <a:pt x="2580" y="1"/>
                  </a:cubicBezTo>
                  <a:close/>
                </a:path>
              </a:pathLst>
            </a:custGeom>
            <a:solidFill>
              <a:srgbClr val="7434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6711386" y="2613500"/>
              <a:ext cx="182379" cy="50927"/>
            </a:xfrm>
            <a:custGeom>
              <a:rect b="b" l="l" r="r" t="t"/>
              <a:pathLst>
                <a:path extrusionOk="0" h="948" w="3395">
                  <a:moveTo>
                    <a:pt x="1958" y="0"/>
                  </a:moveTo>
                  <a:cubicBezTo>
                    <a:pt x="1733" y="0"/>
                    <a:pt x="1510" y="17"/>
                    <a:pt x="1287" y="58"/>
                  </a:cubicBezTo>
                  <a:cubicBezTo>
                    <a:pt x="985" y="110"/>
                    <a:pt x="86" y="333"/>
                    <a:pt x="29" y="729"/>
                  </a:cubicBezTo>
                  <a:cubicBezTo>
                    <a:pt x="1" y="918"/>
                    <a:pt x="91" y="948"/>
                    <a:pt x="205" y="948"/>
                  </a:cubicBezTo>
                  <a:cubicBezTo>
                    <a:pt x="246" y="948"/>
                    <a:pt x="291" y="944"/>
                    <a:pt x="334" y="942"/>
                  </a:cubicBezTo>
                  <a:cubicBezTo>
                    <a:pt x="462" y="935"/>
                    <a:pt x="761" y="774"/>
                    <a:pt x="937" y="732"/>
                  </a:cubicBezTo>
                  <a:cubicBezTo>
                    <a:pt x="1208" y="670"/>
                    <a:pt x="1494" y="646"/>
                    <a:pt x="1775" y="642"/>
                  </a:cubicBezTo>
                  <a:cubicBezTo>
                    <a:pt x="1786" y="642"/>
                    <a:pt x="1797" y="642"/>
                    <a:pt x="1808" y="642"/>
                  </a:cubicBezTo>
                  <a:cubicBezTo>
                    <a:pt x="2292" y="642"/>
                    <a:pt x="2777" y="713"/>
                    <a:pt x="3258" y="780"/>
                  </a:cubicBezTo>
                  <a:cubicBezTo>
                    <a:pt x="3262" y="781"/>
                    <a:pt x="3267" y="781"/>
                    <a:pt x="3271" y="781"/>
                  </a:cubicBezTo>
                  <a:cubicBezTo>
                    <a:pt x="3358" y="781"/>
                    <a:pt x="3395" y="646"/>
                    <a:pt x="3299" y="632"/>
                  </a:cubicBezTo>
                  <a:cubicBezTo>
                    <a:pt x="3293" y="632"/>
                    <a:pt x="3285" y="629"/>
                    <a:pt x="3279" y="629"/>
                  </a:cubicBezTo>
                  <a:lnTo>
                    <a:pt x="3282" y="271"/>
                  </a:lnTo>
                  <a:cubicBezTo>
                    <a:pt x="3361" y="261"/>
                    <a:pt x="3393" y="140"/>
                    <a:pt x="3303" y="131"/>
                  </a:cubicBezTo>
                  <a:cubicBezTo>
                    <a:pt x="2858" y="66"/>
                    <a:pt x="2407" y="0"/>
                    <a:pt x="1958" y="0"/>
                  </a:cubicBezTo>
                  <a:close/>
                </a:path>
              </a:pathLst>
            </a:custGeom>
            <a:solidFill>
              <a:srgbClr val="7F4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756992" y="2647987"/>
              <a:ext cx="214289" cy="111630"/>
            </a:xfrm>
            <a:custGeom>
              <a:rect b="b" l="l" r="r" t="t"/>
              <a:pathLst>
                <a:path extrusionOk="0" h="2078" w="3989">
                  <a:moveTo>
                    <a:pt x="3916" y="0"/>
                  </a:moveTo>
                  <a:lnTo>
                    <a:pt x="2461" y="235"/>
                  </a:lnTo>
                  <a:lnTo>
                    <a:pt x="2279" y="76"/>
                  </a:lnTo>
                  <a:cubicBezTo>
                    <a:pt x="2237" y="75"/>
                    <a:pt x="2196" y="74"/>
                    <a:pt x="2154" y="74"/>
                  </a:cubicBezTo>
                  <a:cubicBezTo>
                    <a:pt x="1532" y="74"/>
                    <a:pt x="911" y="241"/>
                    <a:pt x="372" y="551"/>
                  </a:cubicBezTo>
                  <a:cubicBezTo>
                    <a:pt x="242" y="627"/>
                    <a:pt x="112" y="719"/>
                    <a:pt x="56" y="857"/>
                  </a:cubicBezTo>
                  <a:cubicBezTo>
                    <a:pt x="1" y="998"/>
                    <a:pt x="63" y="1191"/>
                    <a:pt x="211" y="1218"/>
                  </a:cubicBezTo>
                  <a:cubicBezTo>
                    <a:pt x="225" y="1221"/>
                    <a:pt x="239" y="1222"/>
                    <a:pt x="253" y="1222"/>
                  </a:cubicBezTo>
                  <a:cubicBezTo>
                    <a:pt x="307" y="1222"/>
                    <a:pt x="361" y="1202"/>
                    <a:pt x="410" y="1177"/>
                  </a:cubicBezTo>
                  <a:cubicBezTo>
                    <a:pt x="604" y="1081"/>
                    <a:pt x="761" y="926"/>
                    <a:pt x="958" y="833"/>
                  </a:cubicBezTo>
                  <a:cubicBezTo>
                    <a:pt x="1068" y="778"/>
                    <a:pt x="1191" y="747"/>
                    <a:pt x="1312" y="719"/>
                  </a:cubicBezTo>
                  <a:cubicBezTo>
                    <a:pt x="1583" y="657"/>
                    <a:pt x="1858" y="610"/>
                    <a:pt x="2134" y="578"/>
                  </a:cubicBezTo>
                  <a:lnTo>
                    <a:pt x="2134" y="578"/>
                  </a:lnTo>
                  <a:cubicBezTo>
                    <a:pt x="1828" y="781"/>
                    <a:pt x="1601" y="1105"/>
                    <a:pt x="1528" y="1462"/>
                  </a:cubicBezTo>
                  <a:cubicBezTo>
                    <a:pt x="1504" y="1580"/>
                    <a:pt x="1498" y="1700"/>
                    <a:pt x="1528" y="1813"/>
                  </a:cubicBezTo>
                  <a:cubicBezTo>
                    <a:pt x="1563" y="1924"/>
                    <a:pt x="1642" y="2027"/>
                    <a:pt x="1755" y="2064"/>
                  </a:cubicBezTo>
                  <a:cubicBezTo>
                    <a:pt x="1776" y="2073"/>
                    <a:pt x="1800" y="2077"/>
                    <a:pt x="1823" y="2077"/>
                  </a:cubicBezTo>
                  <a:cubicBezTo>
                    <a:pt x="1838" y="2077"/>
                    <a:pt x="1852" y="2075"/>
                    <a:pt x="1866" y="2072"/>
                  </a:cubicBezTo>
                  <a:cubicBezTo>
                    <a:pt x="1924" y="2051"/>
                    <a:pt x="1958" y="1989"/>
                    <a:pt x="1986" y="1934"/>
                  </a:cubicBezTo>
                  <a:cubicBezTo>
                    <a:pt x="2048" y="1817"/>
                    <a:pt x="2106" y="1700"/>
                    <a:pt x="2168" y="1583"/>
                  </a:cubicBezTo>
                  <a:cubicBezTo>
                    <a:pt x="2241" y="1442"/>
                    <a:pt x="2317" y="1301"/>
                    <a:pt x="2426" y="1187"/>
                  </a:cubicBezTo>
                  <a:cubicBezTo>
                    <a:pt x="2454" y="1218"/>
                    <a:pt x="2482" y="1249"/>
                    <a:pt x="2519" y="1267"/>
                  </a:cubicBezTo>
                  <a:cubicBezTo>
                    <a:pt x="2549" y="1280"/>
                    <a:pt x="2581" y="1285"/>
                    <a:pt x="2613" y="1285"/>
                  </a:cubicBezTo>
                  <a:cubicBezTo>
                    <a:pt x="2656" y="1285"/>
                    <a:pt x="2699" y="1277"/>
                    <a:pt x="2739" y="1267"/>
                  </a:cubicBezTo>
                  <a:cubicBezTo>
                    <a:pt x="2911" y="1229"/>
                    <a:pt x="3080" y="1177"/>
                    <a:pt x="3241" y="1112"/>
                  </a:cubicBezTo>
                  <a:cubicBezTo>
                    <a:pt x="3355" y="1064"/>
                    <a:pt x="3465" y="1012"/>
                    <a:pt x="3561" y="937"/>
                  </a:cubicBezTo>
                  <a:cubicBezTo>
                    <a:pt x="3844" y="727"/>
                    <a:pt x="3988" y="345"/>
                    <a:pt x="3916" y="0"/>
                  </a:cubicBezTo>
                  <a:close/>
                </a:path>
              </a:pathLst>
            </a:custGeom>
            <a:solidFill>
              <a:srgbClr val="7F41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6731154" y="2569882"/>
              <a:ext cx="177276" cy="61724"/>
            </a:xfrm>
            <a:custGeom>
              <a:rect b="b" l="l" r="r" t="t"/>
              <a:pathLst>
                <a:path extrusionOk="0" h="1149" w="3300">
                  <a:moveTo>
                    <a:pt x="1186" y="1"/>
                  </a:moveTo>
                  <a:cubicBezTo>
                    <a:pt x="867" y="1"/>
                    <a:pt x="550" y="52"/>
                    <a:pt x="255" y="172"/>
                  </a:cubicBezTo>
                  <a:cubicBezTo>
                    <a:pt x="186" y="200"/>
                    <a:pt x="110" y="237"/>
                    <a:pt x="63" y="295"/>
                  </a:cubicBezTo>
                  <a:cubicBezTo>
                    <a:pt x="18" y="357"/>
                    <a:pt x="1" y="451"/>
                    <a:pt x="49" y="512"/>
                  </a:cubicBezTo>
                  <a:cubicBezTo>
                    <a:pt x="94" y="564"/>
                    <a:pt x="166" y="578"/>
                    <a:pt x="231" y="584"/>
                  </a:cubicBezTo>
                  <a:cubicBezTo>
                    <a:pt x="332" y="593"/>
                    <a:pt x="433" y="596"/>
                    <a:pt x="535" y="596"/>
                  </a:cubicBezTo>
                  <a:cubicBezTo>
                    <a:pt x="673" y="596"/>
                    <a:pt x="811" y="591"/>
                    <a:pt x="949" y="591"/>
                  </a:cubicBezTo>
                  <a:cubicBezTo>
                    <a:pt x="975" y="591"/>
                    <a:pt x="1000" y="591"/>
                    <a:pt x="1026" y="592"/>
                  </a:cubicBezTo>
                  <a:cubicBezTo>
                    <a:pt x="1741" y="605"/>
                    <a:pt x="2453" y="798"/>
                    <a:pt x="3076" y="1149"/>
                  </a:cubicBezTo>
                  <a:lnTo>
                    <a:pt x="3299" y="629"/>
                  </a:lnTo>
                  <a:cubicBezTo>
                    <a:pt x="2828" y="381"/>
                    <a:pt x="2339" y="168"/>
                    <a:pt x="1820" y="65"/>
                  </a:cubicBezTo>
                  <a:cubicBezTo>
                    <a:pt x="1612" y="24"/>
                    <a:pt x="1399" y="1"/>
                    <a:pt x="1186" y="1"/>
                  </a:cubicBezTo>
                  <a:close/>
                </a:path>
              </a:pathLst>
            </a:custGeom>
            <a:solidFill>
              <a:srgbClr val="924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6799160" y="2379774"/>
              <a:ext cx="68976" cy="447702"/>
            </a:xfrm>
            <a:custGeom>
              <a:rect b="b" l="l" r="r" t="t"/>
              <a:pathLst>
                <a:path extrusionOk="0" h="8334" w="1284">
                  <a:moveTo>
                    <a:pt x="682" y="0"/>
                  </a:moveTo>
                  <a:cubicBezTo>
                    <a:pt x="441" y="0"/>
                    <a:pt x="219" y="297"/>
                    <a:pt x="117" y="656"/>
                  </a:cubicBezTo>
                  <a:cubicBezTo>
                    <a:pt x="0" y="1056"/>
                    <a:pt x="4" y="1513"/>
                    <a:pt x="4" y="1953"/>
                  </a:cubicBezTo>
                  <a:cubicBezTo>
                    <a:pt x="18" y="3907"/>
                    <a:pt x="32" y="5860"/>
                    <a:pt x="46" y="7814"/>
                  </a:cubicBezTo>
                  <a:lnTo>
                    <a:pt x="1129" y="8333"/>
                  </a:lnTo>
                  <a:cubicBezTo>
                    <a:pt x="1194" y="6139"/>
                    <a:pt x="1243" y="3945"/>
                    <a:pt x="1273" y="1747"/>
                  </a:cubicBezTo>
                  <a:cubicBezTo>
                    <a:pt x="1280" y="1396"/>
                    <a:pt x="1284" y="1042"/>
                    <a:pt x="1211" y="711"/>
                  </a:cubicBezTo>
                  <a:cubicBezTo>
                    <a:pt x="1143" y="381"/>
                    <a:pt x="981" y="78"/>
                    <a:pt x="768" y="13"/>
                  </a:cubicBezTo>
                  <a:cubicBezTo>
                    <a:pt x="739" y="4"/>
                    <a:pt x="710" y="0"/>
                    <a:pt x="682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6802276" y="2597922"/>
              <a:ext cx="463657" cy="346548"/>
            </a:xfrm>
            <a:custGeom>
              <a:rect b="b" l="l" r="r" t="t"/>
              <a:pathLst>
                <a:path extrusionOk="0" h="6451" w="8631">
                  <a:moveTo>
                    <a:pt x="1755" y="0"/>
                  </a:moveTo>
                  <a:cubicBezTo>
                    <a:pt x="1618" y="4"/>
                    <a:pt x="1511" y="127"/>
                    <a:pt x="1412" y="235"/>
                  </a:cubicBezTo>
                  <a:cubicBezTo>
                    <a:pt x="1308" y="926"/>
                    <a:pt x="383" y="540"/>
                    <a:pt x="190" y="829"/>
                  </a:cubicBezTo>
                  <a:cubicBezTo>
                    <a:pt x="1" y="1115"/>
                    <a:pt x="988" y="1280"/>
                    <a:pt x="1442" y="1294"/>
                  </a:cubicBezTo>
                  <a:cubicBezTo>
                    <a:pt x="1545" y="1297"/>
                    <a:pt x="1648" y="1300"/>
                    <a:pt x="1751" y="1300"/>
                  </a:cubicBezTo>
                  <a:cubicBezTo>
                    <a:pt x="2077" y="1300"/>
                    <a:pt x="2402" y="1271"/>
                    <a:pt x="2698" y="1132"/>
                  </a:cubicBezTo>
                  <a:lnTo>
                    <a:pt x="2698" y="1132"/>
                  </a:lnTo>
                  <a:lnTo>
                    <a:pt x="2619" y="1810"/>
                  </a:lnTo>
                  <a:cubicBezTo>
                    <a:pt x="2777" y="1972"/>
                    <a:pt x="2939" y="2126"/>
                    <a:pt x="3107" y="2278"/>
                  </a:cubicBezTo>
                  <a:cubicBezTo>
                    <a:pt x="3589" y="2711"/>
                    <a:pt x="4118" y="3096"/>
                    <a:pt x="4558" y="3574"/>
                  </a:cubicBezTo>
                  <a:lnTo>
                    <a:pt x="7530" y="6450"/>
                  </a:lnTo>
                  <a:lnTo>
                    <a:pt x="8631" y="4623"/>
                  </a:lnTo>
                  <a:lnTo>
                    <a:pt x="5192" y="2157"/>
                  </a:lnTo>
                  <a:cubicBezTo>
                    <a:pt x="4445" y="1518"/>
                    <a:pt x="3633" y="950"/>
                    <a:pt x="2777" y="465"/>
                  </a:cubicBezTo>
                  <a:cubicBezTo>
                    <a:pt x="2398" y="279"/>
                    <a:pt x="2326" y="248"/>
                    <a:pt x="1952" y="62"/>
                  </a:cubicBezTo>
                  <a:cubicBezTo>
                    <a:pt x="1890" y="32"/>
                    <a:pt x="1824" y="0"/>
                    <a:pt x="1755" y="0"/>
                  </a:cubicBezTo>
                  <a:close/>
                </a:path>
              </a:pathLst>
            </a:custGeom>
            <a:solidFill>
              <a:srgbClr val="924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6474866" y="1915814"/>
              <a:ext cx="344882" cy="170883"/>
            </a:xfrm>
            <a:custGeom>
              <a:rect b="b" l="l" r="r" t="t"/>
              <a:pathLst>
                <a:path extrusionOk="0" h="3181" w="6420">
                  <a:moveTo>
                    <a:pt x="2393" y="0"/>
                  </a:moveTo>
                  <a:cubicBezTo>
                    <a:pt x="1720" y="0"/>
                    <a:pt x="1065" y="410"/>
                    <a:pt x="671" y="966"/>
                  </a:cubicBezTo>
                  <a:cubicBezTo>
                    <a:pt x="217" y="1603"/>
                    <a:pt x="52" y="2400"/>
                    <a:pt x="1" y="3181"/>
                  </a:cubicBezTo>
                  <a:cubicBezTo>
                    <a:pt x="723" y="2411"/>
                    <a:pt x="1806" y="2101"/>
                    <a:pt x="2842" y="1898"/>
                  </a:cubicBezTo>
                  <a:cubicBezTo>
                    <a:pt x="3252" y="1821"/>
                    <a:pt x="3665" y="1751"/>
                    <a:pt x="4080" y="1751"/>
                  </a:cubicBezTo>
                  <a:cubicBezTo>
                    <a:pt x="4125" y="1751"/>
                    <a:pt x="4170" y="1752"/>
                    <a:pt x="4214" y="1754"/>
                  </a:cubicBezTo>
                  <a:cubicBezTo>
                    <a:pt x="5016" y="1778"/>
                    <a:pt x="5804" y="2081"/>
                    <a:pt x="6419" y="2596"/>
                  </a:cubicBezTo>
                  <a:lnTo>
                    <a:pt x="4886" y="842"/>
                  </a:lnTo>
                  <a:lnTo>
                    <a:pt x="2684" y="27"/>
                  </a:lnTo>
                  <a:cubicBezTo>
                    <a:pt x="2587" y="9"/>
                    <a:pt x="2490" y="0"/>
                    <a:pt x="2393" y="0"/>
                  </a:cubicBezTo>
                  <a:close/>
                </a:path>
              </a:pathLst>
            </a:custGeom>
            <a:solidFill>
              <a:srgbClr val="3D3F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6560439" y="1895294"/>
              <a:ext cx="452054" cy="545097"/>
            </a:xfrm>
            <a:custGeom>
              <a:rect b="b" l="l" r="r" t="t"/>
              <a:pathLst>
                <a:path extrusionOk="0" h="10147" w="8415">
                  <a:moveTo>
                    <a:pt x="1807" y="1"/>
                  </a:moveTo>
                  <a:cubicBezTo>
                    <a:pt x="1679" y="1"/>
                    <a:pt x="1552" y="11"/>
                    <a:pt x="1428" y="31"/>
                  </a:cubicBezTo>
                  <a:cubicBezTo>
                    <a:pt x="923" y="113"/>
                    <a:pt x="451" y="333"/>
                    <a:pt x="0" y="574"/>
                  </a:cubicBezTo>
                  <a:cubicBezTo>
                    <a:pt x="195" y="499"/>
                    <a:pt x="395" y="464"/>
                    <a:pt x="596" y="464"/>
                  </a:cubicBezTo>
                  <a:cubicBezTo>
                    <a:pt x="1398" y="464"/>
                    <a:pt x="2206" y="1015"/>
                    <a:pt x="2632" y="1733"/>
                  </a:cubicBezTo>
                  <a:cubicBezTo>
                    <a:pt x="3165" y="2628"/>
                    <a:pt x="3247" y="3711"/>
                    <a:pt x="3320" y="4753"/>
                  </a:cubicBezTo>
                  <a:cubicBezTo>
                    <a:pt x="3358" y="5320"/>
                    <a:pt x="3396" y="5892"/>
                    <a:pt x="3437" y="6459"/>
                  </a:cubicBezTo>
                  <a:cubicBezTo>
                    <a:pt x="3526" y="7780"/>
                    <a:pt x="3671" y="9224"/>
                    <a:pt x="4623" y="10146"/>
                  </a:cubicBezTo>
                  <a:lnTo>
                    <a:pt x="6481" y="10002"/>
                  </a:lnTo>
                  <a:cubicBezTo>
                    <a:pt x="7984" y="8626"/>
                    <a:pt x="8414" y="6387"/>
                    <a:pt x="8159" y="4365"/>
                  </a:cubicBezTo>
                  <a:cubicBezTo>
                    <a:pt x="8005" y="3136"/>
                    <a:pt x="7602" y="1888"/>
                    <a:pt x="6725" y="1015"/>
                  </a:cubicBezTo>
                  <a:cubicBezTo>
                    <a:pt x="6136" y="427"/>
                    <a:pt x="5295" y="58"/>
                    <a:pt x="4477" y="58"/>
                  </a:cubicBezTo>
                  <a:cubicBezTo>
                    <a:pt x="4078" y="58"/>
                    <a:pt x="3683" y="146"/>
                    <a:pt x="3326" y="340"/>
                  </a:cubicBezTo>
                  <a:cubicBezTo>
                    <a:pt x="3256" y="377"/>
                    <a:pt x="3180" y="421"/>
                    <a:pt x="3104" y="421"/>
                  </a:cubicBezTo>
                  <a:cubicBezTo>
                    <a:pt x="3094" y="421"/>
                    <a:pt x="3085" y="421"/>
                    <a:pt x="3075" y="419"/>
                  </a:cubicBezTo>
                  <a:cubicBezTo>
                    <a:pt x="3007" y="405"/>
                    <a:pt x="2952" y="364"/>
                    <a:pt x="2900" y="323"/>
                  </a:cubicBezTo>
                  <a:cubicBezTo>
                    <a:pt x="2586" y="97"/>
                    <a:pt x="2196" y="1"/>
                    <a:pt x="1807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6345353" y="2113227"/>
              <a:ext cx="493418" cy="415309"/>
            </a:xfrm>
            <a:custGeom>
              <a:rect b="b" l="l" r="r" t="t"/>
              <a:pathLst>
                <a:path extrusionOk="0" h="7731" w="9185">
                  <a:moveTo>
                    <a:pt x="4168" y="0"/>
                  </a:moveTo>
                  <a:cubicBezTo>
                    <a:pt x="3537" y="0"/>
                    <a:pt x="2907" y="125"/>
                    <a:pt x="2329" y="379"/>
                  </a:cubicBezTo>
                  <a:cubicBezTo>
                    <a:pt x="1501" y="744"/>
                    <a:pt x="799" y="1349"/>
                    <a:pt x="1" y="1770"/>
                  </a:cubicBezTo>
                  <a:cubicBezTo>
                    <a:pt x="1246" y="2843"/>
                    <a:pt x="2752" y="3606"/>
                    <a:pt x="4355" y="3974"/>
                  </a:cubicBezTo>
                  <a:cubicBezTo>
                    <a:pt x="4892" y="4098"/>
                    <a:pt x="5439" y="4177"/>
                    <a:pt x="5958" y="4356"/>
                  </a:cubicBezTo>
                  <a:cubicBezTo>
                    <a:pt x="7152" y="4762"/>
                    <a:pt x="8146" y="5708"/>
                    <a:pt x="8621" y="6874"/>
                  </a:cubicBezTo>
                  <a:cubicBezTo>
                    <a:pt x="8734" y="7145"/>
                    <a:pt x="8813" y="7466"/>
                    <a:pt x="8686" y="7731"/>
                  </a:cubicBezTo>
                  <a:lnTo>
                    <a:pt x="9185" y="7369"/>
                  </a:lnTo>
                  <a:cubicBezTo>
                    <a:pt x="9147" y="6788"/>
                    <a:pt x="9109" y="6203"/>
                    <a:pt x="9067" y="5621"/>
                  </a:cubicBezTo>
                  <a:cubicBezTo>
                    <a:pt x="9023" y="4924"/>
                    <a:pt x="8975" y="4218"/>
                    <a:pt x="8786" y="3544"/>
                  </a:cubicBezTo>
                  <a:cubicBezTo>
                    <a:pt x="8418" y="2237"/>
                    <a:pt x="7489" y="1095"/>
                    <a:pt x="6271" y="490"/>
                  </a:cubicBezTo>
                  <a:cubicBezTo>
                    <a:pt x="5622" y="166"/>
                    <a:pt x="4894" y="0"/>
                    <a:pt x="4168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787343" y="2117471"/>
              <a:ext cx="539779" cy="365296"/>
            </a:xfrm>
            <a:custGeom>
              <a:rect b="b" l="l" r="r" t="t"/>
              <a:pathLst>
                <a:path extrusionOk="0" h="6800" w="10048">
                  <a:moveTo>
                    <a:pt x="6901" y="0"/>
                  </a:moveTo>
                  <a:cubicBezTo>
                    <a:pt x="6632" y="0"/>
                    <a:pt x="6363" y="20"/>
                    <a:pt x="6095" y="53"/>
                  </a:cubicBezTo>
                  <a:cubicBezTo>
                    <a:pt x="4637" y="229"/>
                    <a:pt x="3209" y="796"/>
                    <a:pt x="2092" y="1752"/>
                  </a:cubicBezTo>
                  <a:cubicBezTo>
                    <a:pt x="974" y="2708"/>
                    <a:pt x="183" y="4064"/>
                    <a:pt x="1" y="5522"/>
                  </a:cubicBezTo>
                  <a:lnTo>
                    <a:pt x="166" y="6107"/>
                  </a:lnTo>
                  <a:cubicBezTo>
                    <a:pt x="207" y="6423"/>
                    <a:pt x="488" y="6668"/>
                    <a:pt x="795" y="6753"/>
                  </a:cubicBezTo>
                  <a:cubicBezTo>
                    <a:pt x="912" y="6786"/>
                    <a:pt x="1031" y="6799"/>
                    <a:pt x="1152" y="6799"/>
                  </a:cubicBezTo>
                  <a:cubicBezTo>
                    <a:pt x="1350" y="6799"/>
                    <a:pt x="1551" y="6763"/>
                    <a:pt x="1744" y="6715"/>
                  </a:cubicBezTo>
                  <a:cubicBezTo>
                    <a:pt x="2168" y="6609"/>
                    <a:pt x="2584" y="6447"/>
                    <a:pt x="2928" y="6179"/>
                  </a:cubicBezTo>
                  <a:cubicBezTo>
                    <a:pt x="3557" y="5684"/>
                    <a:pt x="3867" y="4903"/>
                    <a:pt x="4286" y="4222"/>
                  </a:cubicBezTo>
                  <a:cubicBezTo>
                    <a:pt x="5198" y="2750"/>
                    <a:pt x="6749" y="1687"/>
                    <a:pt x="8448" y="1367"/>
                  </a:cubicBezTo>
                  <a:cubicBezTo>
                    <a:pt x="8709" y="1318"/>
                    <a:pt x="8977" y="1286"/>
                    <a:pt x="9243" y="1286"/>
                  </a:cubicBezTo>
                  <a:cubicBezTo>
                    <a:pt x="9517" y="1286"/>
                    <a:pt x="9788" y="1320"/>
                    <a:pt x="10048" y="1402"/>
                  </a:cubicBezTo>
                  <a:cubicBezTo>
                    <a:pt x="9449" y="703"/>
                    <a:pt x="8599" y="222"/>
                    <a:pt x="7691" y="63"/>
                  </a:cubicBezTo>
                  <a:cubicBezTo>
                    <a:pt x="7430" y="19"/>
                    <a:pt x="7166" y="0"/>
                    <a:pt x="6901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366464" y="2184349"/>
              <a:ext cx="491592" cy="284394"/>
            </a:xfrm>
            <a:custGeom>
              <a:rect b="b" l="l" r="r" t="t"/>
              <a:pathLst>
                <a:path extrusionOk="0" h="5294" w="9151">
                  <a:moveTo>
                    <a:pt x="3504" y="0"/>
                  </a:moveTo>
                  <a:cubicBezTo>
                    <a:pt x="2520" y="0"/>
                    <a:pt x="1566" y="308"/>
                    <a:pt x="589" y="308"/>
                  </a:cubicBezTo>
                  <a:cubicBezTo>
                    <a:pt x="459" y="308"/>
                    <a:pt x="330" y="302"/>
                    <a:pt x="200" y="290"/>
                  </a:cubicBezTo>
                  <a:cubicBezTo>
                    <a:pt x="194" y="290"/>
                    <a:pt x="189" y="290"/>
                    <a:pt x="184" y="290"/>
                  </a:cubicBezTo>
                  <a:cubicBezTo>
                    <a:pt x="0" y="290"/>
                    <a:pt x="8" y="583"/>
                    <a:pt x="200" y="600"/>
                  </a:cubicBezTo>
                  <a:cubicBezTo>
                    <a:pt x="323" y="611"/>
                    <a:pt x="445" y="616"/>
                    <a:pt x="566" y="616"/>
                  </a:cubicBezTo>
                  <a:cubicBezTo>
                    <a:pt x="1369" y="616"/>
                    <a:pt x="2135" y="397"/>
                    <a:pt x="2944" y="328"/>
                  </a:cubicBezTo>
                  <a:cubicBezTo>
                    <a:pt x="3097" y="316"/>
                    <a:pt x="3251" y="309"/>
                    <a:pt x="3404" y="309"/>
                  </a:cubicBezTo>
                  <a:cubicBezTo>
                    <a:pt x="4165" y="309"/>
                    <a:pt x="4922" y="466"/>
                    <a:pt x="5620" y="772"/>
                  </a:cubicBezTo>
                  <a:cubicBezTo>
                    <a:pt x="7406" y="1553"/>
                    <a:pt x="8588" y="3228"/>
                    <a:pt x="8830" y="5148"/>
                  </a:cubicBezTo>
                  <a:cubicBezTo>
                    <a:pt x="8842" y="5244"/>
                    <a:pt x="8926" y="5293"/>
                    <a:pt x="9003" y="5293"/>
                  </a:cubicBezTo>
                  <a:cubicBezTo>
                    <a:pt x="9080" y="5293"/>
                    <a:pt x="9151" y="5245"/>
                    <a:pt x="9139" y="5148"/>
                  </a:cubicBezTo>
                  <a:cubicBezTo>
                    <a:pt x="8909" y="3338"/>
                    <a:pt x="7921" y="1704"/>
                    <a:pt x="6329" y="782"/>
                  </a:cubicBezTo>
                  <a:cubicBezTo>
                    <a:pt x="5534" y="322"/>
                    <a:pt x="4626" y="50"/>
                    <a:pt x="3708" y="5"/>
                  </a:cubicBezTo>
                  <a:cubicBezTo>
                    <a:pt x="3640" y="2"/>
                    <a:pt x="3572" y="0"/>
                    <a:pt x="3504" y="0"/>
                  </a:cubicBezTo>
                  <a:close/>
                </a:path>
              </a:pathLst>
            </a:custGeom>
            <a:solidFill>
              <a:srgbClr val="3D3F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739534" y="1924355"/>
              <a:ext cx="164115" cy="396454"/>
            </a:xfrm>
            <a:custGeom>
              <a:rect b="b" l="l" r="r" t="t"/>
              <a:pathLst>
                <a:path extrusionOk="0" h="7380" w="3055">
                  <a:moveTo>
                    <a:pt x="224" y="1"/>
                  </a:moveTo>
                  <a:cubicBezTo>
                    <a:pt x="107" y="1"/>
                    <a:pt x="1" y="155"/>
                    <a:pt x="110" y="263"/>
                  </a:cubicBezTo>
                  <a:cubicBezTo>
                    <a:pt x="1912" y="2083"/>
                    <a:pt x="2737" y="4659"/>
                    <a:pt x="2311" y="7188"/>
                  </a:cubicBezTo>
                  <a:cubicBezTo>
                    <a:pt x="2292" y="7303"/>
                    <a:pt x="2392" y="7379"/>
                    <a:pt x="2482" y="7379"/>
                  </a:cubicBezTo>
                  <a:cubicBezTo>
                    <a:pt x="2541" y="7379"/>
                    <a:pt x="2596" y="7346"/>
                    <a:pt x="2610" y="7270"/>
                  </a:cubicBezTo>
                  <a:cubicBezTo>
                    <a:pt x="3054" y="4632"/>
                    <a:pt x="2211" y="1949"/>
                    <a:pt x="326" y="47"/>
                  </a:cubicBezTo>
                  <a:cubicBezTo>
                    <a:pt x="295" y="14"/>
                    <a:pt x="259" y="1"/>
                    <a:pt x="224" y="1"/>
                  </a:cubicBezTo>
                  <a:close/>
                </a:path>
              </a:pathLst>
            </a:custGeom>
            <a:solidFill>
              <a:srgbClr val="3D3F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6839986" y="2125098"/>
              <a:ext cx="307708" cy="348213"/>
            </a:xfrm>
            <a:custGeom>
              <a:rect b="b" l="l" r="r" t="t"/>
              <a:pathLst>
                <a:path extrusionOk="0" h="6482" w="5728">
                  <a:moveTo>
                    <a:pt x="5541" y="0"/>
                  </a:moveTo>
                  <a:cubicBezTo>
                    <a:pt x="5537" y="0"/>
                    <a:pt x="5533" y="0"/>
                    <a:pt x="5528" y="1"/>
                  </a:cubicBezTo>
                  <a:cubicBezTo>
                    <a:pt x="3980" y="101"/>
                    <a:pt x="2732" y="1015"/>
                    <a:pt x="1638" y="2047"/>
                  </a:cubicBezTo>
                  <a:cubicBezTo>
                    <a:pt x="1126" y="2528"/>
                    <a:pt x="616" y="3055"/>
                    <a:pt x="345" y="3719"/>
                  </a:cubicBezTo>
                  <a:cubicBezTo>
                    <a:pt x="0" y="4544"/>
                    <a:pt x="66" y="5459"/>
                    <a:pt x="132" y="6333"/>
                  </a:cubicBezTo>
                  <a:cubicBezTo>
                    <a:pt x="140" y="6431"/>
                    <a:pt x="221" y="6481"/>
                    <a:pt x="299" y="6481"/>
                  </a:cubicBezTo>
                  <a:cubicBezTo>
                    <a:pt x="375" y="6481"/>
                    <a:pt x="448" y="6432"/>
                    <a:pt x="441" y="6333"/>
                  </a:cubicBezTo>
                  <a:cubicBezTo>
                    <a:pt x="383" y="5576"/>
                    <a:pt x="307" y="4778"/>
                    <a:pt x="551" y="4042"/>
                  </a:cubicBezTo>
                  <a:cubicBezTo>
                    <a:pt x="788" y="3323"/>
                    <a:pt x="1318" y="2773"/>
                    <a:pt x="1855" y="2263"/>
                  </a:cubicBezTo>
                  <a:cubicBezTo>
                    <a:pt x="2883" y="1293"/>
                    <a:pt x="4066" y="403"/>
                    <a:pt x="5528" y="310"/>
                  </a:cubicBezTo>
                  <a:cubicBezTo>
                    <a:pt x="5720" y="297"/>
                    <a:pt x="5728" y="0"/>
                    <a:pt x="5541" y="0"/>
                  </a:cubicBezTo>
                  <a:close/>
                </a:path>
              </a:pathLst>
            </a:custGeom>
            <a:solidFill>
              <a:srgbClr val="3D3F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6792177" y="2509825"/>
              <a:ext cx="81010" cy="22509"/>
            </a:xfrm>
            <a:custGeom>
              <a:rect b="b" l="l" r="r" t="t"/>
              <a:pathLst>
                <a:path extrusionOk="0" h="419" w="1508">
                  <a:moveTo>
                    <a:pt x="198" y="1"/>
                  </a:moveTo>
                  <a:cubicBezTo>
                    <a:pt x="49" y="1"/>
                    <a:pt x="1" y="247"/>
                    <a:pt x="168" y="310"/>
                  </a:cubicBezTo>
                  <a:cubicBezTo>
                    <a:pt x="373" y="382"/>
                    <a:pt x="584" y="418"/>
                    <a:pt x="796" y="418"/>
                  </a:cubicBezTo>
                  <a:cubicBezTo>
                    <a:pt x="975" y="418"/>
                    <a:pt x="1155" y="392"/>
                    <a:pt x="1331" y="340"/>
                  </a:cubicBezTo>
                  <a:cubicBezTo>
                    <a:pt x="1507" y="290"/>
                    <a:pt x="1453" y="38"/>
                    <a:pt x="1298" y="38"/>
                  </a:cubicBezTo>
                  <a:cubicBezTo>
                    <a:pt x="1283" y="38"/>
                    <a:pt x="1268" y="40"/>
                    <a:pt x="1252" y="45"/>
                  </a:cubicBezTo>
                  <a:cubicBezTo>
                    <a:pt x="1100" y="89"/>
                    <a:pt x="951" y="111"/>
                    <a:pt x="802" y="111"/>
                  </a:cubicBezTo>
                  <a:cubicBezTo>
                    <a:pt x="617" y="111"/>
                    <a:pt x="434" y="77"/>
                    <a:pt x="251" y="10"/>
                  </a:cubicBezTo>
                  <a:cubicBezTo>
                    <a:pt x="232" y="4"/>
                    <a:pt x="215" y="1"/>
                    <a:pt x="198" y="1"/>
                  </a:cubicBezTo>
                  <a:close/>
                </a:path>
              </a:pathLst>
            </a:custGeom>
            <a:solidFill>
              <a:srgbClr val="3D3F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6794917" y="2576865"/>
              <a:ext cx="72629" cy="19930"/>
            </a:xfrm>
            <a:custGeom>
              <a:rect b="b" l="l" r="r" t="t"/>
              <a:pathLst>
                <a:path extrusionOk="0" h="371" w="1352">
                  <a:moveTo>
                    <a:pt x="1120" y="0"/>
                  </a:moveTo>
                  <a:cubicBezTo>
                    <a:pt x="1109" y="0"/>
                    <a:pt x="1098" y="1"/>
                    <a:pt x="1087" y="4"/>
                  </a:cubicBezTo>
                  <a:cubicBezTo>
                    <a:pt x="857" y="44"/>
                    <a:pt x="629" y="64"/>
                    <a:pt x="398" y="64"/>
                  </a:cubicBezTo>
                  <a:cubicBezTo>
                    <a:pt x="332" y="64"/>
                    <a:pt x="266" y="62"/>
                    <a:pt x="200" y="59"/>
                  </a:cubicBezTo>
                  <a:cubicBezTo>
                    <a:pt x="197" y="59"/>
                    <a:pt x="193" y="59"/>
                    <a:pt x="190" y="59"/>
                  </a:cubicBezTo>
                  <a:cubicBezTo>
                    <a:pt x="1" y="59"/>
                    <a:pt x="4" y="355"/>
                    <a:pt x="200" y="365"/>
                  </a:cubicBezTo>
                  <a:cubicBezTo>
                    <a:pt x="270" y="369"/>
                    <a:pt x="339" y="371"/>
                    <a:pt x="408" y="371"/>
                  </a:cubicBezTo>
                  <a:cubicBezTo>
                    <a:pt x="663" y="371"/>
                    <a:pt x="915" y="346"/>
                    <a:pt x="1166" y="300"/>
                  </a:cubicBezTo>
                  <a:cubicBezTo>
                    <a:pt x="1351" y="267"/>
                    <a:pt x="1289" y="0"/>
                    <a:pt x="1120" y="0"/>
                  </a:cubicBezTo>
                  <a:close/>
                </a:path>
              </a:pathLst>
            </a:custGeom>
            <a:solidFill>
              <a:srgbClr val="3D3F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6798946" y="2688652"/>
              <a:ext cx="64733" cy="24228"/>
            </a:xfrm>
            <a:custGeom>
              <a:rect b="b" l="l" r="r" t="t"/>
              <a:pathLst>
                <a:path extrusionOk="0" h="451" w="1205">
                  <a:moveTo>
                    <a:pt x="240" y="1"/>
                  </a:moveTo>
                  <a:cubicBezTo>
                    <a:pt x="96" y="1"/>
                    <a:pt x="1" y="209"/>
                    <a:pt x="153" y="286"/>
                  </a:cubicBezTo>
                  <a:cubicBezTo>
                    <a:pt x="364" y="391"/>
                    <a:pt x="590" y="450"/>
                    <a:pt x="821" y="450"/>
                  </a:cubicBezTo>
                  <a:cubicBezTo>
                    <a:pt x="884" y="450"/>
                    <a:pt x="946" y="446"/>
                    <a:pt x="1009" y="437"/>
                  </a:cubicBezTo>
                  <a:cubicBezTo>
                    <a:pt x="1193" y="414"/>
                    <a:pt x="1205" y="129"/>
                    <a:pt x="1033" y="129"/>
                  </a:cubicBezTo>
                  <a:cubicBezTo>
                    <a:pt x="1025" y="129"/>
                    <a:pt x="1017" y="130"/>
                    <a:pt x="1009" y="131"/>
                  </a:cubicBezTo>
                  <a:cubicBezTo>
                    <a:pt x="950" y="138"/>
                    <a:pt x="892" y="142"/>
                    <a:pt x="834" y="142"/>
                  </a:cubicBezTo>
                  <a:cubicBezTo>
                    <a:pt x="653" y="142"/>
                    <a:pt x="478" y="104"/>
                    <a:pt x="310" y="18"/>
                  </a:cubicBezTo>
                  <a:cubicBezTo>
                    <a:pt x="286" y="6"/>
                    <a:pt x="262" y="1"/>
                    <a:pt x="240" y="1"/>
                  </a:cubicBezTo>
                  <a:close/>
                </a:path>
              </a:pathLst>
            </a:custGeom>
            <a:solidFill>
              <a:srgbClr val="3D3F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6799214" y="2717068"/>
              <a:ext cx="67902" cy="22885"/>
            </a:xfrm>
            <a:custGeom>
              <a:rect b="b" l="l" r="r" t="t"/>
              <a:pathLst>
                <a:path extrusionOk="0" h="426" w="1264">
                  <a:moveTo>
                    <a:pt x="237" y="0"/>
                  </a:moveTo>
                  <a:cubicBezTo>
                    <a:pt x="96" y="0"/>
                    <a:pt x="0" y="209"/>
                    <a:pt x="154" y="283"/>
                  </a:cubicBezTo>
                  <a:cubicBezTo>
                    <a:pt x="343" y="378"/>
                    <a:pt x="542" y="426"/>
                    <a:pt x="743" y="426"/>
                  </a:cubicBezTo>
                  <a:cubicBezTo>
                    <a:pt x="857" y="426"/>
                    <a:pt x="972" y="410"/>
                    <a:pt x="1086" y="379"/>
                  </a:cubicBezTo>
                  <a:cubicBezTo>
                    <a:pt x="1263" y="329"/>
                    <a:pt x="1208" y="74"/>
                    <a:pt x="1048" y="74"/>
                  </a:cubicBezTo>
                  <a:cubicBezTo>
                    <a:pt x="1034" y="74"/>
                    <a:pt x="1019" y="76"/>
                    <a:pt x="1004" y="81"/>
                  </a:cubicBezTo>
                  <a:cubicBezTo>
                    <a:pt x="914" y="106"/>
                    <a:pt x="822" y="119"/>
                    <a:pt x="732" y="119"/>
                  </a:cubicBezTo>
                  <a:cubicBezTo>
                    <a:pt x="587" y="119"/>
                    <a:pt x="444" y="86"/>
                    <a:pt x="309" y="19"/>
                  </a:cubicBezTo>
                  <a:cubicBezTo>
                    <a:pt x="284" y="6"/>
                    <a:pt x="260" y="0"/>
                    <a:pt x="237" y="0"/>
                  </a:cubicBezTo>
                  <a:close/>
                </a:path>
              </a:pathLst>
            </a:custGeom>
            <a:solidFill>
              <a:srgbClr val="3D3F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6548406" y="2772398"/>
              <a:ext cx="524468" cy="541122"/>
            </a:xfrm>
            <a:custGeom>
              <a:rect b="b" l="l" r="r" t="t"/>
              <a:pathLst>
                <a:path extrusionOk="0" h="10073" w="9763">
                  <a:moveTo>
                    <a:pt x="1215" y="9816"/>
                  </a:moveTo>
                  <a:cubicBezTo>
                    <a:pt x="1220" y="9826"/>
                    <a:pt x="1226" y="9835"/>
                    <a:pt x="1232" y="9844"/>
                  </a:cubicBezTo>
                  <a:lnTo>
                    <a:pt x="1232" y="9844"/>
                  </a:lnTo>
                  <a:lnTo>
                    <a:pt x="1215" y="9816"/>
                  </a:lnTo>
                  <a:close/>
                  <a:moveTo>
                    <a:pt x="526" y="1"/>
                  </a:moveTo>
                  <a:cubicBezTo>
                    <a:pt x="351" y="1"/>
                    <a:pt x="176" y="7"/>
                    <a:pt x="1" y="21"/>
                  </a:cubicBezTo>
                  <a:cubicBezTo>
                    <a:pt x="503" y="3301"/>
                    <a:pt x="922" y="6591"/>
                    <a:pt x="1266" y="9888"/>
                  </a:cubicBezTo>
                  <a:lnTo>
                    <a:pt x="1266" y="9888"/>
                  </a:lnTo>
                  <a:cubicBezTo>
                    <a:pt x="1254" y="9874"/>
                    <a:pt x="1242" y="9860"/>
                    <a:pt x="1232" y="9844"/>
                  </a:cubicBezTo>
                  <a:lnTo>
                    <a:pt x="1232" y="9844"/>
                  </a:lnTo>
                  <a:lnTo>
                    <a:pt x="1267" y="9902"/>
                  </a:lnTo>
                  <a:cubicBezTo>
                    <a:pt x="1267" y="9897"/>
                    <a:pt x="1266" y="9893"/>
                    <a:pt x="1266" y="9888"/>
                  </a:cubicBezTo>
                  <a:lnTo>
                    <a:pt x="1266" y="9888"/>
                  </a:lnTo>
                  <a:cubicBezTo>
                    <a:pt x="1397" y="10037"/>
                    <a:pt x="1624" y="10072"/>
                    <a:pt x="1842" y="10072"/>
                  </a:cubicBezTo>
                  <a:cubicBezTo>
                    <a:pt x="1895" y="10072"/>
                    <a:pt x="1948" y="10070"/>
                    <a:pt x="1999" y="10067"/>
                  </a:cubicBezTo>
                  <a:cubicBezTo>
                    <a:pt x="3427" y="9978"/>
                    <a:pt x="4858" y="9886"/>
                    <a:pt x="6285" y="9796"/>
                  </a:cubicBezTo>
                  <a:cubicBezTo>
                    <a:pt x="6935" y="9754"/>
                    <a:pt x="7603" y="9710"/>
                    <a:pt x="8201" y="9445"/>
                  </a:cubicBezTo>
                  <a:cubicBezTo>
                    <a:pt x="8243" y="6352"/>
                    <a:pt x="8772" y="3271"/>
                    <a:pt x="9762" y="340"/>
                  </a:cubicBezTo>
                  <a:lnTo>
                    <a:pt x="9762" y="340"/>
                  </a:lnTo>
                  <a:cubicBezTo>
                    <a:pt x="8553" y="479"/>
                    <a:pt x="7334" y="616"/>
                    <a:pt x="6117" y="616"/>
                  </a:cubicBezTo>
                  <a:cubicBezTo>
                    <a:pt x="5646" y="616"/>
                    <a:pt x="5176" y="596"/>
                    <a:pt x="4706" y="546"/>
                  </a:cubicBezTo>
                  <a:cubicBezTo>
                    <a:pt x="3309" y="400"/>
                    <a:pt x="1923" y="1"/>
                    <a:pt x="526" y="1"/>
                  </a:cubicBezTo>
                  <a:close/>
                </a:path>
              </a:pathLst>
            </a:custGeom>
            <a:solidFill>
              <a:srgbClr val="843B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7353689" y="2406687"/>
              <a:ext cx="134569" cy="105560"/>
            </a:xfrm>
            <a:custGeom>
              <a:rect b="b" l="l" r="r" t="t"/>
              <a:pathLst>
                <a:path extrusionOk="0" h="1965" w="2505">
                  <a:moveTo>
                    <a:pt x="2233" y="1"/>
                  </a:moveTo>
                  <a:lnTo>
                    <a:pt x="0" y="1001"/>
                  </a:lnTo>
                  <a:lnTo>
                    <a:pt x="37" y="1965"/>
                  </a:lnTo>
                  <a:lnTo>
                    <a:pt x="2504" y="1889"/>
                  </a:lnTo>
                  <a:lnTo>
                    <a:pt x="2233" y="1"/>
                  </a:lnTo>
                  <a:close/>
                </a:path>
              </a:pathLst>
            </a:custGeom>
            <a:solidFill>
              <a:srgbClr val="924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7415357" y="2432525"/>
              <a:ext cx="272629" cy="186516"/>
            </a:xfrm>
            <a:custGeom>
              <a:rect b="b" l="l" r="r" t="t"/>
              <a:pathLst>
                <a:path extrusionOk="0" h="3472" w="5075">
                  <a:moveTo>
                    <a:pt x="3980" y="1"/>
                  </a:moveTo>
                  <a:lnTo>
                    <a:pt x="599" y="156"/>
                  </a:lnTo>
                  <a:cubicBezTo>
                    <a:pt x="661" y="734"/>
                    <a:pt x="723" y="1319"/>
                    <a:pt x="658" y="1893"/>
                  </a:cubicBezTo>
                  <a:cubicBezTo>
                    <a:pt x="596" y="2471"/>
                    <a:pt x="396" y="3049"/>
                    <a:pt x="1" y="3471"/>
                  </a:cubicBezTo>
                  <a:lnTo>
                    <a:pt x="5074" y="2990"/>
                  </a:lnTo>
                  <a:cubicBezTo>
                    <a:pt x="4476" y="2099"/>
                    <a:pt x="4098" y="1068"/>
                    <a:pt x="3980" y="1"/>
                  </a:cubicBezTo>
                  <a:close/>
                </a:path>
              </a:pathLst>
            </a:custGeom>
            <a:solidFill>
              <a:srgbClr val="A66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6650577" y="2991673"/>
              <a:ext cx="102444" cy="83749"/>
            </a:xfrm>
            <a:custGeom>
              <a:rect b="b" l="l" r="r" t="t"/>
              <a:pathLst>
                <a:path extrusionOk="0" h="1559" w="1907">
                  <a:moveTo>
                    <a:pt x="39" y="0"/>
                  </a:moveTo>
                  <a:lnTo>
                    <a:pt x="39" y="0"/>
                  </a:lnTo>
                  <a:cubicBezTo>
                    <a:pt x="1" y="244"/>
                    <a:pt x="242" y="430"/>
                    <a:pt x="424" y="599"/>
                  </a:cubicBezTo>
                  <a:cubicBezTo>
                    <a:pt x="699" y="854"/>
                    <a:pt x="896" y="1191"/>
                    <a:pt x="978" y="1559"/>
                  </a:cubicBezTo>
                  <a:lnTo>
                    <a:pt x="1907" y="1280"/>
                  </a:lnTo>
                  <a:cubicBezTo>
                    <a:pt x="1893" y="881"/>
                    <a:pt x="1521" y="585"/>
                    <a:pt x="1153" y="438"/>
                  </a:cubicBezTo>
                  <a:cubicBezTo>
                    <a:pt x="782" y="289"/>
                    <a:pt x="369" y="224"/>
                    <a:pt x="39" y="0"/>
                  </a:cubicBezTo>
                  <a:close/>
                </a:path>
              </a:pathLst>
            </a:custGeom>
            <a:solidFill>
              <a:srgbClr val="A66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6554691" y="2969542"/>
              <a:ext cx="253988" cy="172871"/>
            </a:xfrm>
            <a:custGeom>
              <a:rect b="b" l="l" r="r" t="t"/>
              <a:pathLst>
                <a:path extrusionOk="0" h="3218" w="4728">
                  <a:moveTo>
                    <a:pt x="714" y="1"/>
                  </a:moveTo>
                  <a:cubicBezTo>
                    <a:pt x="666" y="1"/>
                    <a:pt x="622" y="35"/>
                    <a:pt x="613" y="82"/>
                  </a:cubicBezTo>
                  <a:cubicBezTo>
                    <a:pt x="582" y="237"/>
                    <a:pt x="634" y="409"/>
                    <a:pt x="730" y="540"/>
                  </a:cubicBezTo>
                  <a:cubicBezTo>
                    <a:pt x="840" y="698"/>
                    <a:pt x="1001" y="812"/>
                    <a:pt x="1160" y="921"/>
                  </a:cubicBezTo>
                  <a:cubicBezTo>
                    <a:pt x="1418" y="1101"/>
                    <a:pt x="1679" y="1283"/>
                    <a:pt x="1938" y="1461"/>
                  </a:cubicBezTo>
                  <a:cubicBezTo>
                    <a:pt x="1295" y="1369"/>
                    <a:pt x="820" y="839"/>
                    <a:pt x="269" y="495"/>
                  </a:cubicBezTo>
                  <a:cubicBezTo>
                    <a:pt x="234" y="474"/>
                    <a:pt x="194" y="451"/>
                    <a:pt x="152" y="451"/>
                  </a:cubicBezTo>
                  <a:cubicBezTo>
                    <a:pt x="145" y="451"/>
                    <a:pt x="138" y="452"/>
                    <a:pt x="131" y="453"/>
                  </a:cubicBezTo>
                  <a:cubicBezTo>
                    <a:pt x="1" y="478"/>
                    <a:pt x="36" y="674"/>
                    <a:pt x="107" y="780"/>
                  </a:cubicBezTo>
                  <a:cubicBezTo>
                    <a:pt x="428" y="1252"/>
                    <a:pt x="916" y="1606"/>
                    <a:pt x="1463" y="1764"/>
                  </a:cubicBezTo>
                  <a:cubicBezTo>
                    <a:pt x="1421" y="1775"/>
                    <a:pt x="1380" y="1780"/>
                    <a:pt x="1340" y="1780"/>
                  </a:cubicBezTo>
                  <a:cubicBezTo>
                    <a:pt x="998" y="1780"/>
                    <a:pt x="679" y="1433"/>
                    <a:pt x="334" y="1393"/>
                  </a:cubicBezTo>
                  <a:cubicBezTo>
                    <a:pt x="331" y="1393"/>
                    <a:pt x="328" y="1392"/>
                    <a:pt x="325" y="1392"/>
                  </a:cubicBezTo>
                  <a:cubicBezTo>
                    <a:pt x="254" y="1392"/>
                    <a:pt x="205" y="1464"/>
                    <a:pt x="238" y="1531"/>
                  </a:cubicBezTo>
                  <a:cubicBezTo>
                    <a:pt x="345" y="1744"/>
                    <a:pt x="531" y="1912"/>
                    <a:pt x="741" y="2033"/>
                  </a:cubicBezTo>
                  <a:cubicBezTo>
                    <a:pt x="988" y="2177"/>
                    <a:pt x="1270" y="2256"/>
                    <a:pt x="1545" y="2336"/>
                  </a:cubicBezTo>
                  <a:cubicBezTo>
                    <a:pt x="1454" y="2341"/>
                    <a:pt x="1363" y="2344"/>
                    <a:pt x="1271" y="2344"/>
                  </a:cubicBezTo>
                  <a:cubicBezTo>
                    <a:pt x="1140" y="2344"/>
                    <a:pt x="1009" y="2338"/>
                    <a:pt x="878" y="2328"/>
                  </a:cubicBezTo>
                  <a:cubicBezTo>
                    <a:pt x="876" y="2328"/>
                    <a:pt x="875" y="2328"/>
                    <a:pt x="874" y="2328"/>
                  </a:cubicBezTo>
                  <a:cubicBezTo>
                    <a:pt x="846" y="2328"/>
                    <a:pt x="834" y="2364"/>
                    <a:pt x="857" y="2380"/>
                  </a:cubicBezTo>
                  <a:cubicBezTo>
                    <a:pt x="1470" y="2799"/>
                    <a:pt x="2212" y="3026"/>
                    <a:pt x="2953" y="3026"/>
                  </a:cubicBezTo>
                  <a:cubicBezTo>
                    <a:pt x="3069" y="3026"/>
                    <a:pt x="3185" y="3020"/>
                    <a:pt x="3300" y="3009"/>
                  </a:cubicBezTo>
                  <a:lnTo>
                    <a:pt x="3306" y="3009"/>
                  </a:lnTo>
                  <a:cubicBezTo>
                    <a:pt x="3668" y="3116"/>
                    <a:pt x="4043" y="3188"/>
                    <a:pt x="4421" y="3216"/>
                  </a:cubicBezTo>
                  <a:cubicBezTo>
                    <a:pt x="4439" y="3217"/>
                    <a:pt x="4457" y="3217"/>
                    <a:pt x="4475" y="3217"/>
                  </a:cubicBezTo>
                  <a:cubicBezTo>
                    <a:pt x="4524" y="3217"/>
                    <a:pt x="4573" y="3211"/>
                    <a:pt x="4613" y="3178"/>
                  </a:cubicBezTo>
                  <a:cubicBezTo>
                    <a:pt x="4672" y="3133"/>
                    <a:pt x="4679" y="3047"/>
                    <a:pt x="4686" y="2971"/>
                  </a:cubicBezTo>
                  <a:cubicBezTo>
                    <a:pt x="4700" y="2738"/>
                    <a:pt x="4713" y="2504"/>
                    <a:pt x="4727" y="2270"/>
                  </a:cubicBezTo>
                  <a:cubicBezTo>
                    <a:pt x="4521" y="2142"/>
                    <a:pt x="4273" y="2101"/>
                    <a:pt x="4049" y="2012"/>
                  </a:cubicBezTo>
                  <a:cubicBezTo>
                    <a:pt x="3678" y="1864"/>
                    <a:pt x="3671" y="1626"/>
                    <a:pt x="3619" y="1396"/>
                  </a:cubicBezTo>
                  <a:cubicBezTo>
                    <a:pt x="3457" y="1310"/>
                    <a:pt x="3303" y="1269"/>
                    <a:pt x="3079" y="1269"/>
                  </a:cubicBezTo>
                  <a:cubicBezTo>
                    <a:pt x="3022" y="1269"/>
                    <a:pt x="2964" y="1270"/>
                    <a:pt x="2906" y="1270"/>
                  </a:cubicBezTo>
                  <a:cubicBezTo>
                    <a:pt x="2748" y="1270"/>
                    <a:pt x="2590" y="1264"/>
                    <a:pt x="2436" y="1224"/>
                  </a:cubicBezTo>
                  <a:lnTo>
                    <a:pt x="2436" y="1224"/>
                  </a:lnTo>
                  <a:cubicBezTo>
                    <a:pt x="2440" y="1228"/>
                    <a:pt x="2446" y="1234"/>
                    <a:pt x="2454" y="1238"/>
                  </a:cubicBezTo>
                  <a:cubicBezTo>
                    <a:pt x="1917" y="1128"/>
                    <a:pt x="1428" y="808"/>
                    <a:pt x="1112" y="361"/>
                  </a:cubicBezTo>
                  <a:cubicBezTo>
                    <a:pt x="1012" y="216"/>
                    <a:pt x="895" y="45"/>
                    <a:pt x="737" y="4"/>
                  </a:cubicBezTo>
                  <a:cubicBezTo>
                    <a:pt x="729" y="2"/>
                    <a:pt x="722" y="1"/>
                    <a:pt x="714" y="1"/>
                  </a:cubicBezTo>
                  <a:close/>
                </a:path>
              </a:pathLst>
            </a:custGeom>
            <a:solidFill>
              <a:srgbClr val="A66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7590531" y="3333318"/>
              <a:ext cx="495245" cy="455384"/>
            </a:xfrm>
            <a:custGeom>
              <a:rect b="b" l="l" r="r" t="t"/>
              <a:pathLst>
                <a:path extrusionOk="0" h="8477" w="9219">
                  <a:moveTo>
                    <a:pt x="2918" y="1"/>
                  </a:moveTo>
                  <a:lnTo>
                    <a:pt x="0" y="3763"/>
                  </a:lnTo>
                  <a:lnTo>
                    <a:pt x="548" y="8407"/>
                  </a:lnTo>
                  <a:cubicBezTo>
                    <a:pt x="2656" y="8431"/>
                    <a:pt x="4764" y="8452"/>
                    <a:pt x="6873" y="8476"/>
                  </a:cubicBezTo>
                  <a:cubicBezTo>
                    <a:pt x="6909" y="8476"/>
                    <a:pt x="6946" y="8476"/>
                    <a:pt x="6982" y="8476"/>
                  </a:cubicBezTo>
                  <a:cubicBezTo>
                    <a:pt x="7215" y="8476"/>
                    <a:pt x="7448" y="8461"/>
                    <a:pt x="7671" y="8345"/>
                  </a:cubicBezTo>
                  <a:cubicBezTo>
                    <a:pt x="8297" y="8015"/>
                    <a:pt x="8734" y="6910"/>
                    <a:pt x="8913" y="5734"/>
                  </a:cubicBezTo>
                  <a:cubicBezTo>
                    <a:pt x="9219" y="3688"/>
                    <a:pt x="8800" y="1322"/>
                    <a:pt x="7898" y="25"/>
                  </a:cubicBezTo>
                  <a:lnTo>
                    <a:pt x="2918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6754790" y="3785246"/>
              <a:ext cx="613375" cy="774642"/>
            </a:xfrm>
            <a:custGeom>
              <a:rect b="b" l="l" r="r" t="t"/>
              <a:pathLst>
                <a:path extrusionOk="0" h="14420" w="11418">
                  <a:moveTo>
                    <a:pt x="2154" y="1"/>
                  </a:moveTo>
                  <a:lnTo>
                    <a:pt x="1" y="1624"/>
                  </a:lnTo>
                  <a:lnTo>
                    <a:pt x="3472" y="5628"/>
                  </a:lnTo>
                  <a:cubicBezTo>
                    <a:pt x="5687" y="8518"/>
                    <a:pt x="7902" y="11407"/>
                    <a:pt x="10117" y="14299"/>
                  </a:cubicBezTo>
                  <a:cubicBezTo>
                    <a:pt x="10145" y="14334"/>
                    <a:pt x="10175" y="14375"/>
                    <a:pt x="10196" y="14420"/>
                  </a:cubicBezTo>
                  <a:cubicBezTo>
                    <a:pt x="10237" y="14409"/>
                    <a:pt x="10283" y="14396"/>
                    <a:pt x="10324" y="14385"/>
                  </a:cubicBezTo>
                  <a:cubicBezTo>
                    <a:pt x="10675" y="14303"/>
                    <a:pt x="11042" y="14255"/>
                    <a:pt x="11418" y="14228"/>
                  </a:cubicBezTo>
                  <a:cubicBezTo>
                    <a:pt x="10712" y="12095"/>
                    <a:pt x="10316" y="9859"/>
                    <a:pt x="10251" y="7613"/>
                  </a:cubicBezTo>
                  <a:cubicBezTo>
                    <a:pt x="10227" y="6701"/>
                    <a:pt x="10251" y="5776"/>
                    <a:pt x="10003" y="4899"/>
                  </a:cubicBezTo>
                  <a:cubicBezTo>
                    <a:pt x="9605" y="3485"/>
                    <a:pt x="8466" y="2302"/>
                    <a:pt x="7070" y="1851"/>
                  </a:cubicBezTo>
                  <a:lnTo>
                    <a:pt x="2154" y="1"/>
                  </a:lnTo>
                  <a:close/>
                </a:path>
              </a:pathLst>
            </a:custGeom>
            <a:solidFill>
              <a:srgbClr val="3F41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7128612" y="4331985"/>
              <a:ext cx="239537" cy="227880"/>
            </a:xfrm>
            <a:custGeom>
              <a:rect b="b" l="l" r="r" t="t"/>
              <a:pathLst>
                <a:path extrusionOk="0" h="4242" w="4459">
                  <a:moveTo>
                    <a:pt x="1" y="0"/>
                  </a:moveTo>
                  <a:lnTo>
                    <a:pt x="1" y="0"/>
                  </a:lnTo>
                  <a:cubicBezTo>
                    <a:pt x="1053" y="1373"/>
                    <a:pt x="2106" y="2745"/>
                    <a:pt x="3158" y="4121"/>
                  </a:cubicBezTo>
                  <a:cubicBezTo>
                    <a:pt x="3186" y="4156"/>
                    <a:pt x="3216" y="4197"/>
                    <a:pt x="3237" y="4242"/>
                  </a:cubicBezTo>
                  <a:cubicBezTo>
                    <a:pt x="3278" y="4231"/>
                    <a:pt x="3324" y="4218"/>
                    <a:pt x="3365" y="4207"/>
                  </a:cubicBezTo>
                  <a:cubicBezTo>
                    <a:pt x="3716" y="4125"/>
                    <a:pt x="4083" y="4077"/>
                    <a:pt x="4459" y="4050"/>
                  </a:cubicBezTo>
                  <a:cubicBezTo>
                    <a:pt x="4025" y="2745"/>
                    <a:pt x="3712" y="1401"/>
                    <a:pt x="3519" y="38"/>
                  </a:cubicBezTo>
                  <a:cubicBezTo>
                    <a:pt x="3444" y="39"/>
                    <a:pt x="3369" y="39"/>
                    <a:pt x="3293" y="39"/>
                  </a:cubicBezTo>
                  <a:cubicBezTo>
                    <a:pt x="2831" y="39"/>
                    <a:pt x="2376" y="31"/>
                    <a:pt x="1944" y="29"/>
                  </a:cubicBezTo>
                  <a:cubicBezTo>
                    <a:pt x="1297" y="25"/>
                    <a:pt x="647" y="15"/>
                    <a:pt x="1" y="0"/>
                  </a:cubicBezTo>
                  <a:close/>
                </a:path>
              </a:pathLst>
            </a:custGeom>
            <a:solidFill>
              <a:srgbClr val="924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7165569" y="4528431"/>
              <a:ext cx="254687" cy="157507"/>
            </a:xfrm>
            <a:custGeom>
              <a:rect b="b" l="l" r="r" t="t"/>
              <a:pathLst>
                <a:path extrusionOk="0" h="2932" w="4741">
                  <a:moveTo>
                    <a:pt x="3970" y="1"/>
                  </a:moveTo>
                  <a:cubicBezTo>
                    <a:pt x="3970" y="1"/>
                    <a:pt x="2063" y="111"/>
                    <a:pt x="1508" y="111"/>
                  </a:cubicBezTo>
                  <a:cubicBezTo>
                    <a:pt x="1429" y="111"/>
                    <a:pt x="1377" y="109"/>
                    <a:pt x="1363" y="104"/>
                  </a:cubicBezTo>
                  <a:lnTo>
                    <a:pt x="1363" y="104"/>
                  </a:lnTo>
                  <a:lnTo>
                    <a:pt x="1985" y="1490"/>
                  </a:lnTo>
                  <a:lnTo>
                    <a:pt x="0" y="2900"/>
                  </a:lnTo>
                  <a:lnTo>
                    <a:pt x="4741" y="2931"/>
                  </a:lnTo>
                  <a:cubicBezTo>
                    <a:pt x="4741" y="2931"/>
                    <a:pt x="4589" y="1903"/>
                    <a:pt x="4393" y="1466"/>
                  </a:cubicBezTo>
                  <a:cubicBezTo>
                    <a:pt x="4200" y="1028"/>
                    <a:pt x="3970" y="1"/>
                    <a:pt x="3970" y="1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7788964" y="3598630"/>
              <a:ext cx="166962" cy="177545"/>
            </a:xfrm>
            <a:custGeom>
              <a:rect b="b" l="l" r="r" t="t"/>
              <a:pathLst>
                <a:path extrusionOk="0" h="3305" w="3108">
                  <a:moveTo>
                    <a:pt x="1813" y="1"/>
                  </a:moveTo>
                  <a:cubicBezTo>
                    <a:pt x="1621" y="1009"/>
                    <a:pt x="837" y="1796"/>
                    <a:pt x="1" y="2392"/>
                  </a:cubicBezTo>
                  <a:lnTo>
                    <a:pt x="599" y="3021"/>
                  </a:lnTo>
                  <a:cubicBezTo>
                    <a:pt x="667" y="3013"/>
                    <a:pt x="735" y="3010"/>
                    <a:pt x="803" y="3010"/>
                  </a:cubicBezTo>
                  <a:cubicBezTo>
                    <a:pt x="1442" y="3010"/>
                    <a:pt x="2072" y="3305"/>
                    <a:pt x="2706" y="3305"/>
                  </a:cubicBezTo>
                  <a:cubicBezTo>
                    <a:pt x="2788" y="3305"/>
                    <a:pt x="2870" y="3300"/>
                    <a:pt x="2952" y="3289"/>
                  </a:cubicBezTo>
                  <a:cubicBezTo>
                    <a:pt x="2996" y="3282"/>
                    <a:pt x="3048" y="3272"/>
                    <a:pt x="3076" y="3234"/>
                  </a:cubicBezTo>
                  <a:cubicBezTo>
                    <a:pt x="3093" y="3206"/>
                    <a:pt x="3093" y="3173"/>
                    <a:pt x="3096" y="3138"/>
                  </a:cubicBezTo>
                  <a:cubicBezTo>
                    <a:pt x="3107" y="1985"/>
                    <a:pt x="2512" y="916"/>
                    <a:pt x="1813" y="1"/>
                  </a:cubicBezTo>
                  <a:close/>
                </a:path>
              </a:pathLst>
            </a:custGeom>
            <a:solidFill>
              <a:srgbClr val="3F41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7589618" y="3793035"/>
              <a:ext cx="135106" cy="892343"/>
            </a:xfrm>
            <a:custGeom>
              <a:rect b="b" l="l" r="r" t="t"/>
              <a:pathLst>
                <a:path extrusionOk="0" h="16611" w="2515">
                  <a:moveTo>
                    <a:pt x="2515" y="0"/>
                  </a:moveTo>
                  <a:lnTo>
                    <a:pt x="0" y="362"/>
                  </a:lnTo>
                  <a:lnTo>
                    <a:pt x="1029" y="16610"/>
                  </a:lnTo>
                  <a:lnTo>
                    <a:pt x="1593" y="16610"/>
                  </a:lnTo>
                  <a:lnTo>
                    <a:pt x="2515" y="0"/>
                  </a:lnTo>
                  <a:close/>
                </a:path>
              </a:pathLst>
            </a:custGeom>
            <a:solidFill>
              <a:srgbClr val="896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7236316" y="3781378"/>
              <a:ext cx="322857" cy="905289"/>
            </a:xfrm>
            <a:custGeom>
              <a:rect b="b" l="l" r="r" t="t"/>
              <a:pathLst>
                <a:path extrusionOk="0" h="16852" w="6010">
                  <a:moveTo>
                    <a:pt x="3802" y="1"/>
                  </a:moveTo>
                  <a:cubicBezTo>
                    <a:pt x="3802" y="176"/>
                    <a:pt x="1" y="16851"/>
                    <a:pt x="1" y="16851"/>
                  </a:cubicBezTo>
                  <a:lnTo>
                    <a:pt x="823" y="16848"/>
                  </a:lnTo>
                  <a:cubicBezTo>
                    <a:pt x="823" y="16848"/>
                    <a:pt x="6010" y="228"/>
                    <a:pt x="5855" y="228"/>
                  </a:cubicBezTo>
                  <a:cubicBezTo>
                    <a:pt x="5704" y="228"/>
                    <a:pt x="3802" y="1"/>
                    <a:pt x="3802" y="1"/>
                  </a:cubicBezTo>
                  <a:close/>
                </a:path>
              </a:pathLst>
            </a:custGeom>
            <a:solidFill>
              <a:srgbClr val="B39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7755337" y="3779874"/>
              <a:ext cx="328605" cy="904215"/>
            </a:xfrm>
            <a:custGeom>
              <a:rect b="b" l="l" r="r" t="t"/>
              <a:pathLst>
                <a:path extrusionOk="0" h="16832" w="6117">
                  <a:moveTo>
                    <a:pt x="2209" y="1"/>
                  </a:moveTo>
                  <a:cubicBezTo>
                    <a:pt x="2209" y="1"/>
                    <a:pt x="307" y="242"/>
                    <a:pt x="155" y="242"/>
                  </a:cubicBezTo>
                  <a:cubicBezTo>
                    <a:pt x="1" y="245"/>
                    <a:pt x="5294" y="16831"/>
                    <a:pt x="5294" y="16831"/>
                  </a:cubicBezTo>
                  <a:lnTo>
                    <a:pt x="6116" y="16828"/>
                  </a:lnTo>
                  <a:cubicBezTo>
                    <a:pt x="6116" y="16828"/>
                    <a:pt x="2209" y="177"/>
                    <a:pt x="2209" y="1"/>
                  </a:cubicBezTo>
                  <a:close/>
                </a:path>
              </a:pathLst>
            </a:custGeom>
            <a:solidFill>
              <a:srgbClr val="B39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7343859" y="3708215"/>
              <a:ext cx="654363" cy="108138"/>
            </a:xfrm>
            <a:custGeom>
              <a:rect b="b" l="l" r="r" t="t"/>
              <a:pathLst>
                <a:path extrusionOk="0" h="2013" w="12181">
                  <a:moveTo>
                    <a:pt x="5302" y="1"/>
                  </a:moveTo>
                  <a:cubicBezTo>
                    <a:pt x="5280" y="1"/>
                    <a:pt x="5258" y="1"/>
                    <a:pt x="5235" y="1"/>
                  </a:cubicBezTo>
                  <a:cubicBezTo>
                    <a:pt x="97" y="18"/>
                    <a:pt x="1" y="2013"/>
                    <a:pt x="1" y="2013"/>
                  </a:cubicBezTo>
                  <a:lnTo>
                    <a:pt x="12181" y="1975"/>
                  </a:lnTo>
                  <a:cubicBezTo>
                    <a:pt x="12181" y="1975"/>
                    <a:pt x="10390" y="1"/>
                    <a:pt x="5302" y="1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4"/>
            <p:cNvSpPr/>
            <p:nvPr/>
          </p:nvSpPr>
          <p:spPr>
            <a:xfrm>
              <a:off x="7314851" y="4223905"/>
              <a:ext cx="682083" cy="37013"/>
            </a:xfrm>
            <a:custGeom>
              <a:rect b="b" l="l" r="r" t="t"/>
              <a:pathLst>
                <a:path extrusionOk="0" h="689" w="12697">
                  <a:moveTo>
                    <a:pt x="12693" y="1"/>
                  </a:moveTo>
                  <a:lnTo>
                    <a:pt x="1" y="42"/>
                  </a:lnTo>
                  <a:lnTo>
                    <a:pt x="4" y="688"/>
                  </a:lnTo>
                  <a:lnTo>
                    <a:pt x="12697" y="647"/>
                  </a:lnTo>
                  <a:lnTo>
                    <a:pt x="12693" y="1"/>
                  </a:lnTo>
                  <a:close/>
                </a:path>
              </a:pathLst>
            </a:custGeom>
            <a:solidFill>
              <a:srgbClr val="B39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4"/>
            <p:cNvSpPr/>
            <p:nvPr/>
          </p:nvSpPr>
          <p:spPr>
            <a:xfrm>
              <a:off x="7249047" y="3329827"/>
              <a:ext cx="658285" cy="461240"/>
            </a:xfrm>
            <a:custGeom>
              <a:rect b="b" l="l" r="r" t="t"/>
              <a:pathLst>
                <a:path extrusionOk="0" h="8586" w="12254">
                  <a:moveTo>
                    <a:pt x="10940" y="1"/>
                  </a:moveTo>
                  <a:cubicBezTo>
                    <a:pt x="10828" y="1"/>
                    <a:pt x="10712" y="18"/>
                    <a:pt x="10602" y="38"/>
                  </a:cubicBezTo>
                  <a:cubicBezTo>
                    <a:pt x="8672" y="365"/>
                    <a:pt x="6740" y="692"/>
                    <a:pt x="4810" y="1018"/>
                  </a:cubicBezTo>
                  <a:cubicBezTo>
                    <a:pt x="4053" y="1146"/>
                    <a:pt x="3276" y="1283"/>
                    <a:pt x="2639" y="1685"/>
                  </a:cubicBezTo>
                  <a:cubicBezTo>
                    <a:pt x="2192" y="1968"/>
                    <a:pt x="1845" y="2363"/>
                    <a:pt x="1518" y="2765"/>
                  </a:cubicBezTo>
                  <a:cubicBezTo>
                    <a:pt x="964" y="3454"/>
                    <a:pt x="455" y="4176"/>
                    <a:pt x="1" y="4926"/>
                  </a:cubicBezTo>
                  <a:lnTo>
                    <a:pt x="7706" y="8585"/>
                  </a:lnTo>
                  <a:cubicBezTo>
                    <a:pt x="9980" y="7897"/>
                    <a:pt x="11974" y="6057"/>
                    <a:pt x="12160" y="3828"/>
                  </a:cubicBezTo>
                  <a:cubicBezTo>
                    <a:pt x="12253" y="2721"/>
                    <a:pt x="11912" y="1630"/>
                    <a:pt x="11576" y="568"/>
                  </a:cubicBezTo>
                  <a:cubicBezTo>
                    <a:pt x="11520" y="389"/>
                    <a:pt x="11455" y="200"/>
                    <a:pt x="11293" y="93"/>
                  </a:cubicBezTo>
                  <a:cubicBezTo>
                    <a:pt x="11191" y="24"/>
                    <a:pt x="11068" y="1"/>
                    <a:pt x="10940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4"/>
            <p:cNvSpPr/>
            <p:nvPr/>
          </p:nvSpPr>
          <p:spPr>
            <a:xfrm>
              <a:off x="7230407" y="3309307"/>
              <a:ext cx="405801" cy="339833"/>
            </a:xfrm>
            <a:custGeom>
              <a:rect b="b" l="l" r="r" t="t"/>
              <a:pathLst>
                <a:path extrusionOk="0" h="6326" w="7554">
                  <a:moveTo>
                    <a:pt x="4689" y="0"/>
                  </a:moveTo>
                  <a:cubicBezTo>
                    <a:pt x="4689" y="0"/>
                    <a:pt x="3378" y="234"/>
                    <a:pt x="3148" y="237"/>
                  </a:cubicBezTo>
                  <a:cubicBezTo>
                    <a:pt x="2918" y="237"/>
                    <a:pt x="919" y="2171"/>
                    <a:pt x="919" y="2171"/>
                  </a:cubicBezTo>
                  <a:lnTo>
                    <a:pt x="0" y="4561"/>
                  </a:lnTo>
                  <a:lnTo>
                    <a:pt x="3014" y="6325"/>
                  </a:lnTo>
                  <a:lnTo>
                    <a:pt x="7554" y="3766"/>
                  </a:lnTo>
                  <a:lnTo>
                    <a:pt x="4689" y="0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4"/>
            <p:cNvSpPr/>
            <p:nvPr/>
          </p:nvSpPr>
          <p:spPr>
            <a:xfrm>
              <a:off x="6537179" y="3413143"/>
              <a:ext cx="1199621" cy="1183022"/>
            </a:xfrm>
            <a:custGeom>
              <a:rect b="b" l="l" r="r" t="t"/>
              <a:pathLst>
                <a:path extrusionOk="0" h="22022" w="22331">
                  <a:moveTo>
                    <a:pt x="14034" y="1"/>
                  </a:moveTo>
                  <a:cubicBezTo>
                    <a:pt x="13108" y="214"/>
                    <a:pt x="12183" y="441"/>
                    <a:pt x="11262" y="688"/>
                  </a:cubicBezTo>
                  <a:cubicBezTo>
                    <a:pt x="10970" y="768"/>
                    <a:pt x="10673" y="847"/>
                    <a:pt x="10381" y="929"/>
                  </a:cubicBezTo>
                  <a:cubicBezTo>
                    <a:pt x="10305" y="950"/>
                    <a:pt x="10230" y="971"/>
                    <a:pt x="10154" y="995"/>
                  </a:cubicBezTo>
                  <a:cubicBezTo>
                    <a:pt x="8836" y="1363"/>
                    <a:pt x="7523" y="1768"/>
                    <a:pt x="6223" y="2209"/>
                  </a:cubicBezTo>
                  <a:cubicBezTo>
                    <a:pt x="4086" y="2931"/>
                    <a:pt x="1789" y="3905"/>
                    <a:pt x="774" y="5920"/>
                  </a:cubicBezTo>
                  <a:cubicBezTo>
                    <a:pt x="0" y="7447"/>
                    <a:pt x="135" y="9270"/>
                    <a:pt x="447" y="10959"/>
                  </a:cubicBezTo>
                  <a:cubicBezTo>
                    <a:pt x="1162" y="14856"/>
                    <a:pt x="5269" y="21856"/>
                    <a:pt x="5269" y="21856"/>
                  </a:cubicBezTo>
                  <a:cubicBezTo>
                    <a:pt x="5269" y="21856"/>
                    <a:pt x="5363" y="21780"/>
                    <a:pt x="5569" y="21753"/>
                  </a:cubicBezTo>
                  <a:cubicBezTo>
                    <a:pt x="5579" y="21751"/>
                    <a:pt x="5589" y="21750"/>
                    <a:pt x="5599" y="21750"/>
                  </a:cubicBezTo>
                  <a:cubicBezTo>
                    <a:pt x="5624" y="21750"/>
                    <a:pt x="5646" y="21757"/>
                    <a:pt x="5669" y="21766"/>
                  </a:cubicBezTo>
                  <a:cubicBezTo>
                    <a:pt x="5793" y="21749"/>
                    <a:pt x="5916" y="21737"/>
                    <a:pt x="6036" y="21737"/>
                  </a:cubicBezTo>
                  <a:cubicBezTo>
                    <a:pt x="6218" y="21737"/>
                    <a:pt x="6394" y="21764"/>
                    <a:pt x="6556" y="21839"/>
                  </a:cubicBezTo>
                  <a:cubicBezTo>
                    <a:pt x="6622" y="21873"/>
                    <a:pt x="6649" y="21949"/>
                    <a:pt x="6639" y="22021"/>
                  </a:cubicBezTo>
                  <a:cubicBezTo>
                    <a:pt x="6866" y="22011"/>
                    <a:pt x="7096" y="22001"/>
                    <a:pt x="7323" y="21990"/>
                  </a:cubicBezTo>
                  <a:cubicBezTo>
                    <a:pt x="6652" y="20559"/>
                    <a:pt x="6360" y="18953"/>
                    <a:pt x="6508" y="17378"/>
                  </a:cubicBezTo>
                  <a:cubicBezTo>
                    <a:pt x="6622" y="16167"/>
                    <a:pt x="6982" y="14987"/>
                    <a:pt x="7065" y="13773"/>
                  </a:cubicBezTo>
                  <a:cubicBezTo>
                    <a:pt x="7147" y="12559"/>
                    <a:pt x="6890" y="11231"/>
                    <a:pt x="5988" y="10415"/>
                  </a:cubicBezTo>
                  <a:cubicBezTo>
                    <a:pt x="5923" y="10357"/>
                    <a:pt x="5855" y="10299"/>
                    <a:pt x="5799" y="10233"/>
                  </a:cubicBezTo>
                  <a:cubicBezTo>
                    <a:pt x="5755" y="10185"/>
                    <a:pt x="5723" y="10134"/>
                    <a:pt x="5703" y="10075"/>
                  </a:cubicBezTo>
                  <a:cubicBezTo>
                    <a:pt x="5566" y="9663"/>
                    <a:pt x="6133" y="9394"/>
                    <a:pt x="6563" y="9336"/>
                  </a:cubicBezTo>
                  <a:cubicBezTo>
                    <a:pt x="9101" y="8985"/>
                    <a:pt x="11681" y="8793"/>
                    <a:pt x="14226" y="8462"/>
                  </a:cubicBezTo>
                  <a:cubicBezTo>
                    <a:pt x="14626" y="8414"/>
                    <a:pt x="15024" y="8359"/>
                    <a:pt x="15423" y="8300"/>
                  </a:cubicBezTo>
                  <a:cubicBezTo>
                    <a:pt x="17790" y="7950"/>
                    <a:pt x="20115" y="7444"/>
                    <a:pt x="22330" y="6539"/>
                  </a:cubicBezTo>
                  <a:lnTo>
                    <a:pt x="14034" y="1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4"/>
            <p:cNvSpPr/>
            <p:nvPr/>
          </p:nvSpPr>
          <p:spPr>
            <a:xfrm>
              <a:off x="6648751" y="4254041"/>
              <a:ext cx="281869" cy="342089"/>
            </a:xfrm>
            <a:custGeom>
              <a:rect b="b" l="l" r="r" t="t"/>
              <a:pathLst>
                <a:path extrusionOk="0" h="6368" w="5247">
                  <a:moveTo>
                    <a:pt x="1" y="0"/>
                  </a:moveTo>
                  <a:cubicBezTo>
                    <a:pt x="1422" y="3178"/>
                    <a:pt x="3192" y="6202"/>
                    <a:pt x="3192" y="6202"/>
                  </a:cubicBezTo>
                  <a:cubicBezTo>
                    <a:pt x="3192" y="6202"/>
                    <a:pt x="3286" y="6126"/>
                    <a:pt x="3492" y="6099"/>
                  </a:cubicBezTo>
                  <a:cubicBezTo>
                    <a:pt x="3502" y="6097"/>
                    <a:pt x="3512" y="6096"/>
                    <a:pt x="3522" y="6096"/>
                  </a:cubicBezTo>
                  <a:cubicBezTo>
                    <a:pt x="3547" y="6096"/>
                    <a:pt x="3569" y="6103"/>
                    <a:pt x="3592" y="6112"/>
                  </a:cubicBezTo>
                  <a:cubicBezTo>
                    <a:pt x="3716" y="6095"/>
                    <a:pt x="3839" y="6083"/>
                    <a:pt x="3959" y="6083"/>
                  </a:cubicBezTo>
                  <a:cubicBezTo>
                    <a:pt x="4141" y="6083"/>
                    <a:pt x="4317" y="6110"/>
                    <a:pt x="4479" y="6185"/>
                  </a:cubicBezTo>
                  <a:cubicBezTo>
                    <a:pt x="4545" y="6219"/>
                    <a:pt x="4572" y="6295"/>
                    <a:pt x="4562" y="6367"/>
                  </a:cubicBezTo>
                  <a:cubicBezTo>
                    <a:pt x="4789" y="6357"/>
                    <a:pt x="5019" y="6347"/>
                    <a:pt x="5246" y="6336"/>
                  </a:cubicBezTo>
                  <a:cubicBezTo>
                    <a:pt x="4575" y="4905"/>
                    <a:pt x="4283" y="3299"/>
                    <a:pt x="4431" y="1724"/>
                  </a:cubicBezTo>
                  <a:cubicBezTo>
                    <a:pt x="4465" y="1338"/>
                    <a:pt x="4527" y="956"/>
                    <a:pt x="4600" y="575"/>
                  </a:cubicBezTo>
                  <a:cubicBezTo>
                    <a:pt x="3485" y="424"/>
                    <a:pt x="2374" y="176"/>
                    <a:pt x="1252" y="79"/>
                  </a:cubicBezTo>
                  <a:cubicBezTo>
                    <a:pt x="836" y="42"/>
                    <a:pt x="417" y="18"/>
                    <a:pt x="1" y="0"/>
                  </a:cubicBezTo>
                  <a:close/>
                </a:path>
              </a:pathLst>
            </a:custGeom>
            <a:solidFill>
              <a:srgbClr val="A66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4"/>
            <p:cNvSpPr/>
            <p:nvPr/>
          </p:nvSpPr>
          <p:spPr>
            <a:xfrm>
              <a:off x="7470955" y="3089977"/>
              <a:ext cx="571420" cy="363846"/>
            </a:xfrm>
            <a:custGeom>
              <a:rect b="b" l="l" r="r" t="t"/>
              <a:pathLst>
                <a:path extrusionOk="0" h="6773" w="10637">
                  <a:moveTo>
                    <a:pt x="8329" y="0"/>
                  </a:moveTo>
                  <a:lnTo>
                    <a:pt x="1" y="3189"/>
                  </a:lnTo>
                  <a:cubicBezTo>
                    <a:pt x="215" y="4159"/>
                    <a:pt x="769" y="5026"/>
                    <a:pt x="1450" y="5748"/>
                  </a:cubicBezTo>
                  <a:cubicBezTo>
                    <a:pt x="1842" y="6161"/>
                    <a:pt x="2299" y="6549"/>
                    <a:pt x="2849" y="6698"/>
                  </a:cubicBezTo>
                  <a:cubicBezTo>
                    <a:pt x="3070" y="6755"/>
                    <a:pt x="3297" y="6773"/>
                    <a:pt x="3526" y="6773"/>
                  </a:cubicBezTo>
                  <a:cubicBezTo>
                    <a:pt x="3711" y="6773"/>
                    <a:pt x="3896" y="6761"/>
                    <a:pt x="4081" y="6749"/>
                  </a:cubicBezTo>
                  <a:cubicBezTo>
                    <a:pt x="6158" y="6615"/>
                    <a:pt x="8232" y="6477"/>
                    <a:pt x="10310" y="6343"/>
                  </a:cubicBezTo>
                  <a:cubicBezTo>
                    <a:pt x="10420" y="6336"/>
                    <a:pt x="10551" y="6316"/>
                    <a:pt x="10602" y="6216"/>
                  </a:cubicBezTo>
                  <a:cubicBezTo>
                    <a:pt x="10637" y="6147"/>
                    <a:pt x="10619" y="6065"/>
                    <a:pt x="10599" y="5992"/>
                  </a:cubicBezTo>
                  <a:cubicBezTo>
                    <a:pt x="10080" y="3915"/>
                    <a:pt x="9316" y="1899"/>
                    <a:pt x="8329" y="0"/>
                  </a:cubicBezTo>
                  <a:close/>
                </a:path>
              </a:pathLst>
            </a:custGeom>
            <a:solidFill>
              <a:srgbClr val="A66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4"/>
            <p:cNvSpPr/>
            <p:nvPr/>
          </p:nvSpPr>
          <p:spPr>
            <a:xfrm>
              <a:off x="7323929" y="2567733"/>
              <a:ext cx="773514" cy="747299"/>
            </a:xfrm>
            <a:custGeom>
              <a:rect b="b" l="l" r="r" t="t"/>
              <a:pathLst>
                <a:path extrusionOk="0" h="13911" w="14399">
                  <a:moveTo>
                    <a:pt x="5630" y="1"/>
                  </a:moveTo>
                  <a:cubicBezTo>
                    <a:pt x="5304" y="1"/>
                    <a:pt x="4950" y="15"/>
                    <a:pt x="4599" y="46"/>
                  </a:cubicBezTo>
                  <a:cubicBezTo>
                    <a:pt x="4007" y="102"/>
                    <a:pt x="3430" y="205"/>
                    <a:pt x="3010" y="380"/>
                  </a:cubicBezTo>
                  <a:cubicBezTo>
                    <a:pt x="2828" y="456"/>
                    <a:pt x="2673" y="545"/>
                    <a:pt x="2566" y="652"/>
                  </a:cubicBezTo>
                  <a:lnTo>
                    <a:pt x="2201" y="965"/>
                  </a:lnTo>
                  <a:lnTo>
                    <a:pt x="1613" y="2843"/>
                  </a:lnTo>
                  <a:cubicBezTo>
                    <a:pt x="1428" y="4105"/>
                    <a:pt x="1280" y="5371"/>
                    <a:pt x="1094" y="6633"/>
                  </a:cubicBezTo>
                  <a:cubicBezTo>
                    <a:pt x="1029" y="7077"/>
                    <a:pt x="956" y="7521"/>
                    <a:pt x="880" y="7961"/>
                  </a:cubicBezTo>
                  <a:cubicBezTo>
                    <a:pt x="802" y="8401"/>
                    <a:pt x="715" y="8846"/>
                    <a:pt x="616" y="9286"/>
                  </a:cubicBezTo>
                  <a:cubicBezTo>
                    <a:pt x="558" y="9557"/>
                    <a:pt x="496" y="9832"/>
                    <a:pt x="423" y="10105"/>
                  </a:cubicBezTo>
                  <a:cubicBezTo>
                    <a:pt x="382" y="10262"/>
                    <a:pt x="341" y="10431"/>
                    <a:pt x="289" y="10610"/>
                  </a:cubicBezTo>
                  <a:cubicBezTo>
                    <a:pt x="0" y="11694"/>
                    <a:pt x="1218" y="13829"/>
                    <a:pt x="1066" y="13874"/>
                  </a:cubicBezTo>
                  <a:cubicBezTo>
                    <a:pt x="1014" y="13889"/>
                    <a:pt x="1378" y="13911"/>
                    <a:pt x="1992" y="13911"/>
                  </a:cubicBezTo>
                  <a:cubicBezTo>
                    <a:pt x="3163" y="13911"/>
                    <a:pt x="5243" y="13833"/>
                    <a:pt x="7086" y="13485"/>
                  </a:cubicBezTo>
                  <a:cubicBezTo>
                    <a:pt x="7097" y="13482"/>
                    <a:pt x="7103" y="13482"/>
                    <a:pt x="7113" y="13478"/>
                  </a:cubicBezTo>
                  <a:cubicBezTo>
                    <a:pt x="7946" y="13324"/>
                    <a:pt x="8768" y="13204"/>
                    <a:pt x="9594" y="13128"/>
                  </a:cubicBezTo>
                  <a:cubicBezTo>
                    <a:pt x="10314" y="13061"/>
                    <a:pt x="11039" y="13027"/>
                    <a:pt x="11777" y="13027"/>
                  </a:cubicBezTo>
                  <a:cubicBezTo>
                    <a:pt x="11987" y="13027"/>
                    <a:pt x="12198" y="13030"/>
                    <a:pt x="12410" y="13035"/>
                  </a:cubicBezTo>
                  <a:cubicBezTo>
                    <a:pt x="13082" y="13048"/>
                    <a:pt x="13742" y="13062"/>
                    <a:pt x="14398" y="13069"/>
                  </a:cubicBezTo>
                  <a:cubicBezTo>
                    <a:pt x="13858" y="11686"/>
                    <a:pt x="13109" y="10176"/>
                    <a:pt x="12277" y="8663"/>
                  </a:cubicBezTo>
                  <a:cubicBezTo>
                    <a:pt x="12036" y="8226"/>
                    <a:pt x="11791" y="7789"/>
                    <a:pt x="11540" y="7356"/>
                  </a:cubicBezTo>
                  <a:cubicBezTo>
                    <a:pt x="11369" y="7057"/>
                    <a:pt x="11196" y="6757"/>
                    <a:pt x="11021" y="6465"/>
                  </a:cubicBezTo>
                  <a:cubicBezTo>
                    <a:pt x="10756" y="6025"/>
                    <a:pt x="10494" y="5591"/>
                    <a:pt x="10237" y="5168"/>
                  </a:cubicBezTo>
                  <a:cubicBezTo>
                    <a:pt x="9212" y="3496"/>
                    <a:pt x="8221" y="1966"/>
                    <a:pt x="7464" y="789"/>
                  </a:cubicBezTo>
                  <a:cubicBezTo>
                    <a:pt x="7333" y="583"/>
                    <a:pt x="7186" y="370"/>
                    <a:pt x="7024" y="167"/>
                  </a:cubicBezTo>
                  <a:cubicBezTo>
                    <a:pt x="6952" y="71"/>
                    <a:pt x="6364" y="1"/>
                    <a:pt x="5630" y="1"/>
                  </a:cubicBezTo>
                  <a:close/>
                </a:path>
              </a:pathLst>
            </a:custGeom>
            <a:solidFill>
              <a:srgbClr val="E79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4"/>
            <p:cNvSpPr/>
            <p:nvPr/>
          </p:nvSpPr>
          <p:spPr>
            <a:xfrm>
              <a:off x="7607935" y="2884883"/>
              <a:ext cx="307869" cy="126994"/>
            </a:xfrm>
            <a:custGeom>
              <a:rect b="b" l="l" r="r" t="t"/>
              <a:pathLst>
                <a:path extrusionOk="0" h="2364" w="5731">
                  <a:moveTo>
                    <a:pt x="4950" y="0"/>
                  </a:moveTo>
                  <a:cubicBezTo>
                    <a:pt x="3594" y="89"/>
                    <a:pt x="2253" y="255"/>
                    <a:pt x="915" y="561"/>
                  </a:cubicBezTo>
                  <a:cubicBezTo>
                    <a:pt x="640" y="623"/>
                    <a:pt x="365" y="688"/>
                    <a:pt x="86" y="757"/>
                  </a:cubicBezTo>
                  <a:cubicBezTo>
                    <a:pt x="86" y="1187"/>
                    <a:pt x="65" y="1745"/>
                    <a:pt x="0" y="2364"/>
                  </a:cubicBezTo>
                  <a:cubicBezTo>
                    <a:pt x="1032" y="2109"/>
                    <a:pt x="2067" y="1854"/>
                    <a:pt x="3123" y="1696"/>
                  </a:cubicBezTo>
                  <a:cubicBezTo>
                    <a:pt x="3986" y="1565"/>
                    <a:pt x="4860" y="1513"/>
                    <a:pt x="5731" y="1483"/>
                  </a:cubicBezTo>
                  <a:cubicBezTo>
                    <a:pt x="5469" y="981"/>
                    <a:pt x="5207" y="482"/>
                    <a:pt x="4950" y="0"/>
                  </a:cubicBezTo>
                  <a:close/>
                </a:path>
              </a:pathLst>
            </a:custGeom>
            <a:solidFill>
              <a:srgbClr val="E79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4"/>
            <p:cNvSpPr/>
            <p:nvPr/>
          </p:nvSpPr>
          <p:spPr>
            <a:xfrm>
              <a:off x="7372544" y="2949344"/>
              <a:ext cx="141015" cy="97287"/>
            </a:xfrm>
            <a:custGeom>
              <a:rect b="b" l="l" r="r" t="t"/>
              <a:pathLst>
                <a:path extrusionOk="0" h="1811" w="2625">
                  <a:moveTo>
                    <a:pt x="2624" y="1"/>
                  </a:moveTo>
                  <a:lnTo>
                    <a:pt x="2624" y="1"/>
                  </a:lnTo>
                  <a:cubicBezTo>
                    <a:pt x="2511" y="25"/>
                    <a:pt x="2397" y="53"/>
                    <a:pt x="2284" y="80"/>
                  </a:cubicBezTo>
                  <a:cubicBezTo>
                    <a:pt x="1823" y="176"/>
                    <a:pt x="1369" y="269"/>
                    <a:pt x="904" y="342"/>
                  </a:cubicBezTo>
                  <a:cubicBezTo>
                    <a:pt x="777" y="359"/>
                    <a:pt x="491" y="424"/>
                    <a:pt x="189" y="475"/>
                  </a:cubicBezTo>
                  <a:cubicBezTo>
                    <a:pt x="131" y="923"/>
                    <a:pt x="65" y="1366"/>
                    <a:pt x="0" y="1810"/>
                  </a:cubicBezTo>
                  <a:lnTo>
                    <a:pt x="2624" y="1"/>
                  </a:lnTo>
                  <a:close/>
                </a:path>
              </a:pathLst>
            </a:custGeom>
            <a:solidFill>
              <a:srgbClr val="E38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4"/>
            <p:cNvSpPr/>
            <p:nvPr/>
          </p:nvSpPr>
          <p:spPr>
            <a:xfrm>
              <a:off x="7565767" y="3019177"/>
              <a:ext cx="417673" cy="171367"/>
            </a:xfrm>
            <a:custGeom>
              <a:rect b="b" l="l" r="r" t="t"/>
              <a:pathLst>
                <a:path extrusionOk="0" h="3190" w="7775">
                  <a:moveTo>
                    <a:pt x="7038" y="1"/>
                  </a:moveTo>
                  <a:cubicBezTo>
                    <a:pt x="5373" y="149"/>
                    <a:pt x="3730" y="510"/>
                    <a:pt x="2120" y="971"/>
                  </a:cubicBezTo>
                  <a:cubicBezTo>
                    <a:pt x="1587" y="1123"/>
                    <a:pt x="1060" y="1288"/>
                    <a:pt x="541" y="1442"/>
                  </a:cubicBezTo>
                  <a:cubicBezTo>
                    <a:pt x="414" y="2027"/>
                    <a:pt x="238" y="2625"/>
                    <a:pt x="1" y="3190"/>
                  </a:cubicBezTo>
                  <a:cubicBezTo>
                    <a:pt x="561" y="3042"/>
                    <a:pt x="1122" y="2877"/>
                    <a:pt x="1700" y="2704"/>
                  </a:cubicBezTo>
                  <a:cubicBezTo>
                    <a:pt x="3688" y="2099"/>
                    <a:pt x="5707" y="1604"/>
                    <a:pt x="7775" y="1494"/>
                  </a:cubicBezTo>
                  <a:cubicBezTo>
                    <a:pt x="7534" y="995"/>
                    <a:pt x="7289" y="496"/>
                    <a:pt x="7038" y="1"/>
                  </a:cubicBezTo>
                  <a:close/>
                </a:path>
              </a:pathLst>
            </a:custGeom>
            <a:solidFill>
              <a:srgbClr val="E79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4"/>
            <p:cNvSpPr/>
            <p:nvPr/>
          </p:nvSpPr>
          <p:spPr>
            <a:xfrm>
              <a:off x="7339454" y="3213367"/>
              <a:ext cx="1343" cy="5426"/>
            </a:xfrm>
            <a:custGeom>
              <a:rect b="b" l="l" r="r" t="t"/>
              <a:pathLst>
                <a:path extrusionOk="0" h="101" w="25">
                  <a:moveTo>
                    <a:pt x="0" y="101"/>
                  </a:moveTo>
                  <a:lnTo>
                    <a:pt x="0" y="101"/>
                  </a:lnTo>
                  <a:cubicBezTo>
                    <a:pt x="10" y="67"/>
                    <a:pt x="18" y="35"/>
                    <a:pt x="24" y="1"/>
                  </a:cubicBezTo>
                  <a:cubicBezTo>
                    <a:pt x="18" y="35"/>
                    <a:pt x="10" y="67"/>
                    <a:pt x="0" y="101"/>
                  </a:cubicBezTo>
                  <a:close/>
                </a:path>
              </a:pathLst>
            </a:custGeom>
            <a:solidFill>
              <a:srgbClr val="E38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4"/>
            <p:cNvSpPr/>
            <p:nvPr/>
          </p:nvSpPr>
          <p:spPr>
            <a:xfrm>
              <a:off x="7242816" y="3190483"/>
              <a:ext cx="323018" cy="234004"/>
            </a:xfrm>
            <a:custGeom>
              <a:rect b="b" l="l" r="r" t="t"/>
              <a:pathLst>
                <a:path extrusionOk="0" h="4356" w="6013">
                  <a:moveTo>
                    <a:pt x="6013" y="1"/>
                  </a:moveTo>
                  <a:lnTo>
                    <a:pt x="6013" y="1"/>
                  </a:lnTo>
                  <a:cubicBezTo>
                    <a:pt x="4809" y="319"/>
                    <a:pt x="3624" y="544"/>
                    <a:pt x="2387" y="544"/>
                  </a:cubicBezTo>
                  <a:cubicBezTo>
                    <a:pt x="2193" y="544"/>
                    <a:pt x="1997" y="538"/>
                    <a:pt x="1799" y="527"/>
                  </a:cubicBezTo>
                  <a:cubicBezTo>
                    <a:pt x="1496" y="1814"/>
                    <a:pt x="1018" y="3457"/>
                    <a:pt x="1" y="4355"/>
                  </a:cubicBezTo>
                  <a:cubicBezTo>
                    <a:pt x="1342" y="4032"/>
                    <a:pt x="3492" y="3313"/>
                    <a:pt x="4884" y="1817"/>
                  </a:cubicBezTo>
                  <a:cubicBezTo>
                    <a:pt x="5366" y="1301"/>
                    <a:pt x="5734" y="671"/>
                    <a:pt x="6013" y="1"/>
                  </a:cubicBezTo>
                  <a:close/>
                </a:path>
              </a:pathLst>
            </a:custGeom>
            <a:solidFill>
              <a:srgbClr val="D28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4"/>
            <p:cNvSpPr/>
            <p:nvPr/>
          </p:nvSpPr>
          <p:spPr>
            <a:xfrm>
              <a:off x="7513499" y="2881874"/>
              <a:ext cx="99275" cy="67526"/>
            </a:xfrm>
            <a:custGeom>
              <a:rect b="b" l="l" r="r" t="t"/>
              <a:pathLst>
                <a:path extrusionOk="0" h="1257" w="1848">
                  <a:moveTo>
                    <a:pt x="1823" y="1"/>
                  </a:moveTo>
                  <a:lnTo>
                    <a:pt x="0" y="1257"/>
                  </a:lnTo>
                  <a:cubicBezTo>
                    <a:pt x="616" y="1115"/>
                    <a:pt x="1231" y="961"/>
                    <a:pt x="1844" y="813"/>
                  </a:cubicBezTo>
                  <a:cubicBezTo>
                    <a:pt x="1847" y="431"/>
                    <a:pt x="1834" y="145"/>
                    <a:pt x="1823" y="1"/>
                  </a:cubicBezTo>
                  <a:close/>
                </a:path>
              </a:pathLst>
            </a:custGeom>
            <a:solidFill>
              <a:srgbClr val="6E6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4"/>
            <p:cNvSpPr/>
            <p:nvPr/>
          </p:nvSpPr>
          <p:spPr>
            <a:xfrm>
              <a:off x="7340743" y="3011818"/>
              <a:ext cx="267257" cy="201611"/>
            </a:xfrm>
            <a:custGeom>
              <a:rect b="b" l="l" r="r" t="t"/>
              <a:pathLst>
                <a:path extrusionOk="0" h="3753" w="4975">
                  <a:moveTo>
                    <a:pt x="4974" y="1"/>
                  </a:moveTo>
                  <a:lnTo>
                    <a:pt x="4974" y="1"/>
                  </a:lnTo>
                  <a:cubicBezTo>
                    <a:pt x="4823" y="38"/>
                    <a:pt x="4671" y="76"/>
                    <a:pt x="4520" y="114"/>
                  </a:cubicBezTo>
                  <a:cubicBezTo>
                    <a:pt x="3312" y="406"/>
                    <a:pt x="2105" y="674"/>
                    <a:pt x="870" y="798"/>
                  </a:cubicBezTo>
                  <a:cubicBezTo>
                    <a:pt x="778" y="809"/>
                    <a:pt x="675" y="819"/>
                    <a:pt x="567" y="826"/>
                  </a:cubicBezTo>
                  <a:cubicBezTo>
                    <a:pt x="575" y="768"/>
                    <a:pt x="581" y="706"/>
                    <a:pt x="592" y="647"/>
                  </a:cubicBezTo>
                  <a:lnTo>
                    <a:pt x="588" y="647"/>
                  </a:lnTo>
                  <a:cubicBezTo>
                    <a:pt x="458" y="1528"/>
                    <a:pt x="303" y="2405"/>
                    <a:pt x="110" y="3278"/>
                  </a:cubicBezTo>
                  <a:cubicBezTo>
                    <a:pt x="179" y="2965"/>
                    <a:pt x="245" y="2652"/>
                    <a:pt x="303" y="2339"/>
                  </a:cubicBezTo>
                  <a:cubicBezTo>
                    <a:pt x="403" y="2343"/>
                    <a:pt x="503" y="2345"/>
                    <a:pt x="602" y="2345"/>
                  </a:cubicBezTo>
                  <a:cubicBezTo>
                    <a:pt x="2015" y="2345"/>
                    <a:pt x="3364" y="1987"/>
                    <a:pt x="4730" y="1579"/>
                  </a:cubicBezTo>
                  <a:cubicBezTo>
                    <a:pt x="4847" y="1036"/>
                    <a:pt x="4926" y="499"/>
                    <a:pt x="4974" y="1"/>
                  </a:cubicBezTo>
                  <a:close/>
                  <a:moveTo>
                    <a:pt x="110" y="3279"/>
                  </a:moveTo>
                  <a:cubicBezTo>
                    <a:pt x="76" y="3427"/>
                    <a:pt x="38" y="3588"/>
                    <a:pt x="0" y="3753"/>
                  </a:cubicBezTo>
                  <a:cubicBezTo>
                    <a:pt x="41" y="3588"/>
                    <a:pt x="76" y="3427"/>
                    <a:pt x="110" y="3279"/>
                  </a:cubicBezTo>
                  <a:close/>
                </a:path>
              </a:pathLst>
            </a:custGeom>
            <a:solidFill>
              <a:srgbClr val="D28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>
              <a:off x="7371201" y="2925547"/>
              <a:ext cx="241364" cy="130701"/>
            </a:xfrm>
            <a:custGeom>
              <a:rect b="b" l="l" r="r" t="t"/>
              <a:pathLst>
                <a:path extrusionOk="0" h="2433" w="4493">
                  <a:moveTo>
                    <a:pt x="4493" y="0"/>
                  </a:moveTo>
                  <a:cubicBezTo>
                    <a:pt x="3880" y="148"/>
                    <a:pt x="3265" y="302"/>
                    <a:pt x="2649" y="444"/>
                  </a:cubicBezTo>
                  <a:lnTo>
                    <a:pt x="25" y="2253"/>
                  </a:lnTo>
                  <a:cubicBezTo>
                    <a:pt x="14" y="2312"/>
                    <a:pt x="8" y="2374"/>
                    <a:pt x="0" y="2432"/>
                  </a:cubicBezTo>
                  <a:cubicBezTo>
                    <a:pt x="108" y="2425"/>
                    <a:pt x="211" y="2415"/>
                    <a:pt x="303" y="2404"/>
                  </a:cubicBezTo>
                  <a:cubicBezTo>
                    <a:pt x="1538" y="2280"/>
                    <a:pt x="2745" y="2012"/>
                    <a:pt x="3953" y="1720"/>
                  </a:cubicBezTo>
                  <a:cubicBezTo>
                    <a:pt x="4104" y="1682"/>
                    <a:pt x="4256" y="1644"/>
                    <a:pt x="4407" y="1607"/>
                  </a:cubicBezTo>
                  <a:cubicBezTo>
                    <a:pt x="4472" y="988"/>
                    <a:pt x="4493" y="430"/>
                    <a:pt x="4493" y="0"/>
                  </a:cubicBezTo>
                  <a:close/>
                </a:path>
              </a:pathLst>
            </a:custGeom>
            <a:solidFill>
              <a:srgbClr val="D28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>
              <a:off x="7339454" y="3096638"/>
              <a:ext cx="255385" cy="123073"/>
            </a:xfrm>
            <a:custGeom>
              <a:rect b="b" l="l" r="r" t="t"/>
              <a:pathLst>
                <a:path extrusionOk="0" h="2291" w="4754">
                  <a:moveTo>
                    <a:pt x="4754" y="0"/>
                  </a:moveTo>
                  <a:cubicBezTo>
                    <a:pt x="3388" y="408"/>
                    <a:pt x="2039" y="766"/>
                    <a:pt x="626" y="766"/>
                  </a:cubicBezTo>
                  <a:cubicBezTo>
                    <a:pt x="527" y="766"/>
                    <a:pt x="427" y="764"/>
                    <a:pt x="327" y="760"/>
                  </a:cubicBezTo>
                  <a:cubicBezTo>
                    <a:pt x="269" y="1073"/>
                    <a:pt x="203" y="1386"/>
                    <a:pt x="134" y="1699"/>
                  </a:cubicBezTo>
                  <a:cubicBezTo>
                    <a:pt x="100" y="1848"/>
                    <a:pt x="66" y="2009"/>
                    <a:pt x="24" y="2174"/>
                  </a:cubicBezTo>
                  <a:cubicBezTo>
                    <a:pt x="18" y="2208"/>
                    <a:pt x="10" y="2240"/>
                    <a:pt x="0" y="2274"/>
                  </a:cubicBezTo>
                  <a:cubicBezTo>
                    <a:pt x="198" y="2285"/>
                    <a:pt x="394" y="2291"/>
                    <a:pt x="588" y="2291"/>
                  </a:cubicBezTo>
                  <a:cubicBezTo>
                    <a:pt x="1825" y="2291"/>
                    <a:pt x="3010" y="2066"/>
                    <a:pt x="4214" y="1748"/>
                  </a:cubicBezTo>
                  <a:cubicBezTo>
                    <a:pt x="4451" y="1183"/>
                    <a:pt x="4627" y="585"/>
                    <a:pt x="4754" y="0"/>
                  </a:cubicBezTo>
                  <a:close/>
                </a:path>
              </a:pathLst>
            </a:custGeom>
            <a:solidFill>
              <a:srgbClr val="D28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>
              <a:off x="6692208" y="3045069"/>
              <a:ext cx="630512" cy="196078"/>
            </a:xfrm>
            <a:custGeom>
              <a:rect b="b" l="l" r="r" t="t"/>
              <a:pathLst>
                <a:path extrusionOk="0" h="3650" w="11737">
                  <a:moveTo>
                    <a:pt x="481" y="1"/>
                  </a:moveTo>
                  <a:lnTo>
                    <a:pt x="0" y="1167"/>
                  </a:lnTo>
                  <a:cubicBezTo>
                    <a:pt x="1991" y="2384"/>
                    <a:pt x="4172" y="3186"/>
                    <a:pt x="6412" y="3519"/>
                  </a:cubicBezTo>
                  <a:cubicBezTo>
                    <a:pt x="6958" y="3600"/>
                    <a:pt x="7516" y="3650"/>
                    <a:pt x="8073" y="3650"/>
                  </a:cubicBezTo>
                  <a:cubicBezTo>
                    <a:pt x="9368" y="3650"/>
                    <a:pt x="10651" y="3380"/>
                    <a:pt x="11736" y="2597"/>
                  </a:cubicBezTo>
                  <a:cubicBezTo>
                    <a:pt x="11410" y="1827"/>
                    <a:pt x="11107" y="1043"/>
                    <a:pt x="10824" y="244"/>
                  </a:cubicBezTo>
                  <a:cubicBezTo>
                    <a:pt x="9270" y="993"/>
                    <a:pt x="7585" y="1365"/>
                    <a:pt x="5900" y="1365"/>
                  </a:cubicBezTo>
                  <a:cubicBezTo>
                    <a:pt x="4035" y="1365"/>
                    <a:pt x="2171" y="909"/>
                    <a:pt x="481" y="1"/>
                  </a:cubicBezTo>
                  <a:close/>
                </a:path>
              </a:pathLst>
            </a:custGeom>
            <a:solidFill>
              <a:srgbClr val="A66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>
              <a:off x="7074679" y="3023098"/>
              <a:ext cx="635669" cy="464033"/>
            </a:xfrm>
            <a:custGeom>
              <a:rect b="b" l="l" r="r" t="t"/>
              <a:pathLst>
                <a:path extrusionOk="0" h="8638" w="11833">
                  <a:moveTo>
                    <a:pt x="6687" y="0"/>
                  </a:moveTo>
                  <a:cubicBezTo>
                    <a:pt x="6374" y="52"/>
                    <a:pt x="6061" y="104"/>
                    <a:pt x="5747" y="155"/>
                  </a:cubicBezTo>
                  <a:cubicBezTo>
                    <a:pt x="5483" y="1978"/>
                    <a:pt x="5208" y="3846"/>
                    <a:pt x="4337" y="5479"/>
                  </a:cubicBezTo>
                  <a:cubicBezTo>
                    <a:pt x="3471" y="7113"/>
                    <a:pt x="1878" y="8503"/>
                    <a:pt x="0" y="8637"/>
                  </a:cubicBezTo>
                  <a:lnTo>
                    <a:pt x="11832" y="8510"/>
                  </a:lnTo>
                  <a:cubicBezTo>
                    <a:pt x="9710" y="8029"/>
                    <a:pt x="7911" y="6370"/>
                    <a:pt x="7295" y="4324"/>
                  </a:cubicBezTo>
                  <a:cubicBezTo>
                    <a:pt x="7086" y="3625"/>
                    <a:pt x="7006" y="2900"/>
                    <a:pt x="6928" y="2181"/>
                  </a:cubicBezTo>
                  <a:cubicBezTo>
                    <a:pt x="6845" y="1452"/>
                    <a:pt x="6766" y="726"/>
                    <a:pt x="6687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>
              <a:off x="7120661" y="2586803"/>
              <a:ext cx="527745" cy="693418"/>
            </a:xfrm>
            <a:custGeom>
              <a:rect b="b" l="l" r="r" t="t"/>
              <a:pathLst>
                <a:path extrusionOk="0" h="12908" w="9824">
                  <a:moveTo>
                    <a:pt x="7042" y="1"/>
                  </a:moveTo>
                  <a:cubicBezTo>
                    <a:pt x="6196" y="91"/>
                    <a:pt x="5401" y="359"/>
                    <a:pt x="4761" y="961"/>
                  </a:cubicBezTo>
                  <a:cubicBezTo>
                    <a:pt x="4132" y="1556"/>
                    <a:pt x="3764" y="2392"/>
                    <a:pt x="3375" y="3187"/>
                  </a:cubicBezTo>
                  <a:cubicBezTo>
                    <a:pt x="2491" y="5009"/>
                    <a:pt x="1428" y="6736"/>
                    <a:pt x="207" y="8332"/>
                  </a:cubicBezTo>
                  <a:cubicBezTo>
                    <a:pt x="141" y="8418"/>
                    <a:pt x="73" y="8501"/>
                    <a:pt x="0" y="8583"/>
                  </a:cubicBezTo>
                  <a:cubicBezTo>
                    <a:pt x="603" y="9863"/>
                    <a:pt x="1270" y="11136"/>
                    <a:pt x="2216" y="12191"/>
                  </a:cubicBezTo>
                  <a:cubicBezTo>
                    <a:pt x="2456" y="12460"/>
                    <a:pt x="2721" y="12690"/>
                    <a:pt x="3000" y="12907"/>
                  </a:cubicBezTo>
                  <a:cubicBezTo>
                    <a:pt x="3113" y="12907"/>
                    <a:pt x="3220" y="12903"/>
                    <a:pt x="3316" y="12893"/>
                  </a:cubicBezTo>
                  <a:cubicBezTo>
                    <a:pt x="5704" y="12673"/>
                    <a:pt x="6911" y="11823"/>
                    <a:pt x="7547" y="11039"/>
                  </a:cubicBezTo>
                  <a:cubicBezTo>
                    <a:pt x="8242" y="10199"/>
                    <a:pt x="9824" y="5157"/>
                    <a:pt x="9487" y="2863"/>
                  </a:cubicBezTo>
                  <a:cubicBezTo>
                    <a:pt x="9343" y="1886"/>
                    <a:pt x="9201" y="576"/>
                    <a:pt x="8084" y="273"/>
                  </a:cubicBezTo>
                  <a:cubicBezTo>
                    <a:pt x="7702" y="169"/>
                    <a:pt x="7358" y="139"/>
                    <a:pt x="7042" y="1"/>
                  </a:cubicBezTo>
                  <a:close/>
                </a:path>
              </a:pathLst>
            </a:custGeom>
            <a:solidFill>
              <a:srgbClr val="E79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>
              <a:off x="6700320" y="4534877"/>
              <a:ext cx="254687" cy="157883"/>
            </a:xfrm>
            <a:custGeom>
              <a:rect b="b" l="l" r="r" t="t"/>
              <a:pathLst>
                <a:path extrusionOk="0" h="2939" w="4741">
                  <a:moveTo>
                    <a:pt x="3942" y="0"/>
                  </a:moveTo>
                  <a:cubicBezTo>
                    <a:pt x="3942" y="0"/>
                    <a:pt x="1967" y="135"/>
                    <a:pt x="1452" y="135"/>
                  </a:cubicBezTo>
                  <a:cubicBezTo>
                    <a:pt x="1389" y="135"/>
                    <a:pt x="1348" y="133"/>
                    <a:pt x="1335" y="128"/>
                  </a:cubicBezTo>
                  <a:lnTo>
                    <a:pt x="1335" y="128"/>
                  </a:lnTo>
                  <a:lnTo>
                    <a:pt x="1971" y="1511"/>
                  </a:lnTo>
                  <a:lnTo>
                    <a:pt x="0" y="2938"/>
                  </a:lnTo>
                  <a:lnTo>
                    <a:pt x="4740" y="2924"/>
                  </a:lnTo>
                  <a:cubicBezTo>
                    <a:pt x="4740" y="2924"/>
                    <a:pt x="4578" y="1896"/>
                    <a:pt x="4383" y="1462"/>
                  </a:cubicBezTo>
                  <a:cubicBezTo>
                    <a:pt x="4183" y="1029"/>
                    <a:pt x="3942" y="0"/>
                    <a:pt x="3942" y="0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>
              <a:off x="7261832" y="2002515"/>
              <a:ext cx="495621" cy="509964"/>
            </a:xfrm>
            <a:custGeom>
              <a:rect b="b" l="l" r="r" t="t"/>
              <a:pathLst>
                <a:path extrusionOk="0" h="9493" w="9226">
                  <a:moveTo>
                    <a:pt x="4687" y="1"/>
                  </a:moveTo>
                  <a:cubicBezTo>
                    <a:pt x="4165" y="1"/>
                    <a:pt x="3640" y="73"/>
                    <a:pt x="3134" y="198"/>
                  </a:cubicBezTo>
                  <a:cubicBezTo>
                    <a:pt x="2274" y="411"/>
                    <a:pt x="1421" y="789"/>
                    <a:pt x="853" y="1474"/>
                  </a:cubicBezTo>
                  <a:cubicBezTo>
                    <a:pt x="152" y="2321"/>
                    <a:pt x="1" y="3500"/>
                    <a:pt x="45" y="4604"/>
                  </a:cubicBezTo>
                  <a:cubicBezTo>
                    <a:pt x="114" y="6193"/>
                    <a:pt x="537" y="7769"/>
                    <a:pt x="1277" y="9179"/>
                  </a:cubicBezTo>
                  <a:cubicBezTo>
                    <a:pt x="1335" y="9296"/>
                    <a:pt x="1407" y="9416"/>
                    <a:pt x="1528" y="9468"/>
                  </a:cubicBezTo>
                  <a:cubicBezTo>
                    <a:pt x="1570" y="9486"/>
                    <a:pt x="1614" y="9493"/>
                    <a:pt x="1659" y="9493"/>
                  </a:cubicBezTo>
                  <a:cubicBezTo>
                    <a:pt x="1744" y="9493"/>
                    <a:pt x="1833" y="9468"/>
                    <a:pt x="1917" y="9441"/>
                  </a:cubicBezTo>
                  <a:cubicBezTo>
                    <a:pt x="2728" y="9182"/>
                    <a:pt x="3509" y="8835"/>
                    <a:pt x="4238" y="8401"/>
                  </a:cubicBezTo>
                  <a:lnTo>
                    <a:pt x="6529" y="8171"/>
                  </a:lnTo>
                  <a:cubicBezTo>
                    <a:pt x="7526" y="8065"/>
                    <a:pt x="8300" y="7212"/>
                    <a:pt x="8696" y="6290"/>
                  </a:cubicBezTo>
                  <a:cubicBezTo>
                    <a:pt x="9157" y="5220"/>
                    <a:pt x="9226" y="3975"/>
                    <a:pt x="8840" y="2874"/>
                  </a:cubicBezTo>
                  <a:cubicBezTo>
                    <a:pt x="8459" y="1773"/>
                    <a:pt x="7619" y="831"/>
                    <a:pt x="6550" y="367"/>
                  </a:cubicBezTo>
                  <a:cubicBezTo>
                    <a:pt x="5964" y="110"/>
                    <a:pt x="5328" y="1"/>
                    <a:pt x="4687" y="1"/>
                  </a:cubicBezTo>
                  <a:close/>
                </a:path>
              </a:pathLst>
            </a:custGeom>
            <a:solidFill>
              <a:srgbClr val="A66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>
              <a:off x="7502810" y="2584224"/>
              <a:ext cx="119258" cy="128713"/>
            </a:xfrm>
            <a:custGeom>
              <a:rect b="b" l="l" r="r" t="t"/>
              <a:pathLst>
                <a:path extrusionOk="0" h="2396" w="2220">
                  <a:moveTo>
                    <a:pt x="390" y="0"/>
                  </a:moveTo>
                  <a:cubicBezTo>
                    <a:pt x="328" y="0"/>
                    <a:pt x="265" y="4"/>
                    <a:pt x="199" y="11"/>
                  </a:cubicBezTo>
                  <a:cubicBezTo>
                    <a:pt x="9" y="35"/>
                    <a:pt x="0" y="322"/>
                    <a:pt x="181" y="322"/>
                  </a:cubicBezTo>
                  <a:cubicBezTo>
                    <a:pt x="187" y="322"/>
                    <a:pt x="193" y="321"/>
                    <a:pt x="199" y="321"/>
                  </a:cubicBezTo>
                  <a:cubicBezTo>
                    <a:pt x="257" y="314"/>
                    <a:pt x="312" y="311"/>
                    <a:pt x="366" y="311"/>
                  </a:cubicBezTo>
                  <a:cubicBezTo>
                    <a:pt x="1364" y="311"/>
                    <a:pt x="1817" y="1366"/>
                    <a:pt x="1902" y="2247"/>
                  </a:cubicBezTo>
                  <a:cubicBezTo>
                    <a:pt x="1912" y="2346"/>
                    <a:pt x="1994" y="2395"/>
                    <a:pt x="2072" y="2395"/>
                  </a:cubicBezTo>
                  <a:cubicBezTo>
                    <a:pt x="2148" y="2395"/>
                    <a:pt x="2220" y="2346"/>
                    <a:pt x="2211" y="2247"/>
                  </a:cubicBezTo>
                  <a:cubicBezTo>
                    <a:pt x="2113" y="1218"/>
                    <a:pt x="1553" y="0"/>
                    <a:pt x="390" y="0"/>
                  </a:cubicBezTo>
                  <a:close/>
                </a:path>
              </a:pathLst>
            </a:custGeom>
            <a:solidFill>
              <a:srgbClr val="D28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>
              <a:off x="7531656" y="2032758"/>
              <a:ext cx="109374" cy="344399"/>
            </a:xfrm>
            <a:custGeom>
              <a:rect b="b" l="l" r="r" t="t"/>
              <a:pathLst>
                <a:path extrusionOk="0" h="6411" w="2036">
                  <a:moveTo>
                    <a:pt x="231" y="0"/>
                  </a:moveTo>
                  <a:cubicBezTo>
                    <a:pt x="108" y="0"/>
                    <a:pt x="0" y="156"/>
                    <a:pt x="113" y="261"/>
                  </a:cubicBezTo>
                  <a:cubicBezTo>
                    <a:pt x="907" y="980"/>
                    <a:pt x="1337" y="1888"/>
                    <a:pt x="1517" y="2941"/>
                  </a:cubicBezTo>
                  <a:cubicBezTo>
                    <a:pt x="1719" y="4144"/>
                    <a:pt x="1739" y="5163"/>
                    <a:pt x="1014" y="6187"/>
                  </a:cubicBezTo>
                  <a:cubicBezTo>
                    <a:pt x="935" y="6301"/>
                    <a:pt x="1041" y="6411"/>
                    <a:pt x="1151" y="6411"/>
                  </a:cubicBezTo>
                  <a:cubicBezTo>
                    <a:pt x="1198" y="6411"/>
                    <a:pt x="1245" y="6391"/>
                    <a:pt x="1279" y="6343"/>
                  </a:cubicBezTo>
                  <a:cubicBezTo>
                    <a:pt x="2019" y="5297"/>
                    <a:pt x="2036" y="4368"/>
                    <a:pt x="1853" y="3123"/>
                  </a:cubicBezTo>
                  <a:cubicBezTo>
                    <a:pt x="1682" y="1923"/>
                    <a:pt x="1238" y="866"/>
                    <a:pt x="333" y="41"/>
                  </a:cubicBezTo>
                  <a:cubicBezTo>
                    <a:pt x="301" y="12"/>
                    <a:pt x="266" y="0"/>
                    <a:pt x="231" y="0"/>
                  </a:cubicBezTo>
                  <a:close/>
                </a:path>
              </a:pathLst>
            </a:custGeom>
            <a:solidFill>
              <a:srgbClr val="5F33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>
              <a:off x="6856101" y="3349058"/>
              <a:ext cx="328014" cy="1341496"/>
            </a:xfrm>
            <a:custGeom>
              <a:rect b="b" l="l" r="r" t="t"/>
              <a:pathLst>
                <a:path extrusionOk="0" h="24972" w="6106">
                  <a:moveTo>
                    <a:pt x="2226" y="0"/>
                  </a:moveTo>
                  <a:cubicBezTo>
                    <a:pt x="2226" y="0"/>
                    <a:pt x="310" y="348"/>
                    <a:pt x="155" y="348"/>
                  </a:cubicBezTo>
                  <a:cubicBezTo>
                    <a:pt x="0" y="348"/>
                    <a:pt x="5276" y="24972"/>
                    <a:pt x="5276" y="24972"/>
                  </a:cubicBezTo>
                  <a:lnTo>
                    <a:pt x="6106" y="24972"/>
                  </a:lnTo>
                  <a:cubicBezTo>
                    <a:pt x="6106" y="24972"/>
                    <a:pt x="2226" y="261"/>
                    <a:pt x="2226" y="0"/>
                  </a:cubicBezTo>
                  <a:close/>
                </a:path>
              </a:pathLst>
            </a:custGeom>
            <a:solidFill>
              <a:srgbClr val="896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>
              <a:off x="7297823" y="2041567"/>
              <a:ext cx="521138" cy="400751"/>
            </a:xfrm>
            <a:custGeom>
              <a:rect b="b" l="l" r="r" t="t"/>
              <a:pathLst>
                <a:path extrusionOk="0" h="7460" w="9701">
                  <a:moveTo>
                    <a:pt x="7059" y="0"/>
                  </a:moveTo>
                  <a:cubicBezTo>
                    <a:pt x="7050" y="0"/>
                    <a:pt x="7041" y="0"/>
                    <a:pt x="7032" y="0"/>
                  </a:cubicBezTo>
                  <a:cubicBezTo>
                    <a:pt x="6103" y="0"/>
                    <a:pt x="5178" y="83"/>
                    <a:pt x="4263" y="217"/>
                  </a:cubicBezTo>
                  <a:cubicBezTo>
                    <a:pt x="2795" y="434"/>
                    <a:pt x="1387" y="826"/>
                    <a:pt x="1" y="1315"/>
                  </a:cubicBezTo>
                  <a:cubicBezTo>
                    <a:pt x="163" y="1294"/>
                    <a:pt x="325" y="1253"/>
                    <a:pt x="476" y="1187"/>
                  </a:cubicBezTo>
                  <a:lnTo>
                    <a:pt x="1453" y="4569"/>
                  </a:lnTo>
                  <a:cubicBezTo>
                    <a:pt x="1649" y="5573"/>
                    <a:pt x="2127" y="6598"/>
                    <a:pt x="3022" y="7097"/>
                  </a:cubicBezTo>
                  <a:cubicBezTo>
                    <a:pt x="3540" y="7382"/>
                    <a:pt x="4130" y="7460"/>
                    <a:pt x="4729" y="7460"/>
                  </a:cubicBezTo>
                  <a:cubicBezTo>
                    <a:pt x="5063" y="7460"/>
                    <a:pt x="5400" y="7435"/>
                    <a:pt x="5728" y="7409"/>
                  </a:cubicBezTo>
                  <a:cubicBezTo>
                    <a:pt x="6017" y="7385"/>
                    <a:pt x="6313" y="7362"/>
                    <a:pt x="6581" y="7248"/>
                  </a:cubicBezTo>
                  <a:cubicBezTo>
                    <a:pt x="6805" y="7152"/>
                    <a:pt x="7001" y="6997"/>
                    <a:pt x="7183" y="6836"/>
                  </a:cubicBezTo>
                  <a:cubicBezTo>
                    <a:pt x="8091" y="6031"/>
                    <a:pt x="8796" y="5006"/>
                    <a:pt x="9223" y="3870"/>
                  </a:cubicBezTo>
                  <a:cubicBezTo>
                    <a:pt x="9539" y="3021"/>
                    <a:pt x="9701" y="2078"/>
                    <a:pt x="9456" y="1208"/>
                  </a:cubicBezTo>
                  <a:cubicBezTo>
                    <a:pt x="9347" y="823"/>
                    <a:pt x="9144" y="459"/>
                    <a:pt x="8875" y="159"/>
                  </a:cubicBezTo>
                  <a:cubicBezTo>
                    <a:pt x="8273" y="108"/>
                    <a:pt x="7666" y="0"/>
                    <a:pt x="7059" y="0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>
              <a:off x="7357718" y="2263690"/>
              <a:ext cx="52538" cy="122159"/>
            </a:xfrm>
            <a:custGeom>
              <a:rect b="b" l="l" r="r" t="t"/>
              <a:pathLst>
                <a:path extrusionOk="0" h="2274" w="978">
                  <a:moveTo>
                    <a:pt x="283" y="0"/>
                  </a:moveTo>
                  <a:cubicBezTo>
                    <a:pt x="0" y="0"/>
                    <a:pt x="104" y="516"/>
                    <a:pt x="156" y="901"/>
                  </a:cubicBezTo>
                  <a:cubicBezTo>
                    <a:pt x="204" y="1266"/>
                    <a:pt x="253" y="2273"/>
                    <a:pt x="561" y="2273"/>
                  </a:cubicBezTo>
                  <a:cubicBezTo>
                    <a:pt x="578" y="2273"/>
                    <a:pt x="597" y="2270"/>
                    <a:pt x="616" y="2263"/>
                  </a:cubicBezTo>
                  <a:cubicBezTo>
                    <a:pt x="978" y="2133"/>
                    <a:pt x="668" y="0"/>
                    <a:pt x="283" y="0"/>
                  </a:cubicBezTo>
                  <a:close/>
                </a:path>
              </a:pathLst>
            </a:custGeom>
            <a:solidFill>
              <a:srgbClr val="924A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>
              <a:off x="7328871" y="2201431"/>
              <a:ext cx="34435" cy="150147"/>
            </a:xfrm>
            <a:custGeom>
              <a:rect b="b" l="l" r="r" t="t"/>
              <a:pathLst>
                <a:path extrusionOk="0" h="2795" w="641">
                  <a:moveTo>
                    <a:pt x="537" y="0"/>
                  </a:moveTo>
                  <a:lnTo>
                    <a:pt x="94" y="674"/>
                  </a:lnTo>
                  <a:cubicBezTo>
                    <a:pt x="1" y="1342"/>
                    <a:pt x="97" y="2036"/>
                    <a:pt x="372" y="2652"/>
                  </a:cubicBezTo>
                  <a:cubicBezTo>
                    <a:pt x="401" y="2719"/>
                    <a:pt x="450" y="2795"/>
                    <a:pt x="517" y="2795"/>
                  </a:cubicBezTo>
                  <a:cubicBezTo>
                    <a:pt x="523" y="2795"/>
                    <a:pt x="528" y="2794"/>
                    <a:pt x="534" y="2793"/>
                  </a:cubicBezTo>
                  <a:cubicBezTo>
                    <a:pt x="620" y="2779"/>
                    <a:pt x="641" y="2669"/>
                    <a:pt x="641" y="2583"/>
                  </a:cubicBezTo>
                  <a:cubicBezTo>
                    <a:pt x="641" y="1823"/>
                    <a:pt x="631" y="58"/>
                    <a:pt x="537" y="0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>
              <a:off x="7283426" y="2110702"/>
              <a:ext cx="60704" cy="134891"/>
            </a:xfrm>
            <a:custGeom>
              <a:rect b="b" l="l" r="r" t="t"/>
              <a:pathLst>
                <a:path extrusionOk="0" h="2511" w="1130">
                  <a:moveTo>
                    <a:pt x="162" y="0"/>
                  </a:moveTo>
                  <a:lnTo>
                    <a:pt x="162" y="0"/>
                  </a:lnTo>
                  <a:cubicBezTo>
                    <a:pt x="1" y="929"/>
                    <a:pt x="390" y="1930"/>
                    <a:pt x="1129" y="2511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>
              <a:off x="7288637" y="2074657"/>
              <a:ext cx="117593" cy="233628"/>
            </a:xfrm>
            <a:custGeom>
              <a:rect b="b" l="l" r="r" t="t"/>
              <a:pathLst>
                <a:path extrusionOk="0" h="4349" w="2189">
                  <a:moveTo>
                    <a:pt x="1442" y="0"/>
                  </a:moveTo>
                  <a:lnTo>
                    <a:pt x="354" y="131"/>
                  </a:lnTo>
                  <a:cubicBezTo>
                    <a:pt x="354" y="131"/>
                    <a:pt x="0" y="465"/>
                    <a:pt x="155" y="1184"/>
                  </a:cubicBezTo>
                  <a:cubicBezTo>
                    <a:pt x="310" y="1902"/>
                    <a:pt x="1170" y="3694"/>
                    <a:pt x="1170" y="3694"/>
                  </a:cubicBezTo>
                  <a:lnTo>
                    <a:pt x="1307" y="4348"/>
                  </a:lnTo>
                  <a:cubicBezTo>
                    <a:pt x="1307" y="4348"/>
                    <a:pt x="1233" y="3461"/>
                    <a:pt x="1668" y="3461"/>
                  </a:cubicBezTo>
                  <a:cubicBezTo>
                    <a:pt x="1681" y="3461"/>
                    <a:pt x="1695" y="3462"/>
                    <a:pt x="1710" y="3464"/>
                  </a:cubicBezTo>
                  <a:cubicBezTo>
                    <a:pt x="1720" y="3465"/>
                    <a:pt x="1729" y="3466"/>
                    <a:pt x="1739" y="3466"/>
                  </a:cubicBezTo>
                  <a:cubicBezTo>
                    <a:pt x="2189" y="3466"/>
                    <a:pt x="2133" y="2191"/>
                    <a:pt x="2133" y="2191"/>
                  </a:cubicBezTo>
                  <a:lnTo>
                    <a:pt x="1923" y="881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>
              <a:off x="7244642" y="2255525"/>
              <a:ext cx="71555" cy="159334"/>
            </a:xfrm>
            <a:custGeom>
              <a:rect b="b" l="l" r="r" t="t"/>
              <a:pathLst>
                <a:path extrusionOk="0" h="2966" w="1332">
                  <a:moveTo>
                    <a:pt x="640" y="1"/>
                  </a:moveTo>
                  <a:lnTo>
                    <a:pt x="744" y="443"/>
                  </a:lnTo>
                  <a:lnTo>
                    <a:pt x="744" y="443"/>
                  </a:lnTo>
                  <a:cubicBezTo>
                    <a:pt x="779" y="280"/>
                    <a:pt x="780" y="89"/>
                    <a:pt x="640" y="1"/>
                  </a:cubicBezTo>
                  <a:close/>
                  <a:moveTo>
                    <a:pt x="744" y="443"/>
                  </a:moveTo>
                  <a:cubicBezTo>
                    <a:pt x="740" y="458"/>
                    <a:pt x="737" y="472"/>
                    <a:pt x="733" y="486"/>
                  </a:cubicBezTo>
                  <a:cubicBezTo>
                    <a:pt x="619" y="916"/>
                    <a:pt x="434" y="1329"/>
                    <a:pt x="179" y="1693"/>
                  </a:cubicBezTo>
                  <a:cubicBezTo>
                    <a:pt x="97" y="1817"/>
                    <a:pt x="0" y="1948"/>
                    <a:pt x="18" y="2092"/>
                  </a:cubicBezTo>
                  <a:cubicBezTo>
                    <a:pt x="32" y="2234"/>
                    <a:pt x="145" y="2337"/>
                    <a:pt x="248" y="2429"/>
                  </a:cubicBezTo>
                  <a:cubicBezTo>
                    <a:pt x="539" y="2692"/>
                    <a:pt x="876" y="2966"/>
                    <a:pt x="1259" y="2966"/>
                  </a:cubicBezTo>
                  <a:cubicBezTo>
                    <a:pt x="1283" y="2966"/>
                    <a:pt x="1307" y="2965"/>
                    <a:pt x="1332" y="2962"/>
                  </a:cubicBezTo>
                  <a:lnTo>
                    <a:pt x="744" y="443"/>
                  </a:lnTo>
                  <a:close/>
                </a:path>
              </a:pathLst>
            </a:custGeom>
            <a:solidFill>
              <a:srgbClr val="A66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>
              <a:off x="7211552" y="1940417"/>
              <a:ext cx="613160" cy="389900"/>
            </a:xfrm>
            <a:custGeom>
              <a:rect b="b" l="l" r="r" t="t"/>
              <a:pathLst>
                <a:path extrusionOk="0" h="7258" w="11414">
                  <a:moveTo>
                    <a:pt x="1744" y="1"/>
                  </a:moveTo>
                  <a:cubicBezTo>
                    <a:pt x="1077" y="1"/>
                    <a:pt x="367" y="322"/>
                    <a:pt x="166" y="979"/>
                  </a:cubicBezTo>
                  <a:cubicBezTo>
                    <a:pt x="1" y="1512"/>
                    <a:pt x="235" y="2110"/>
                    <a:pt x="616" y="2499"/>
                  </a:cubicBezTo>
                  <a:cubicBezTo>
                    <a:pt x="1002" y="2885"/>
                    <a:pt x="1511" y="3101"/>
                    <a:pt x="2016" y="3277"/>
                  </a:cubicBezTo>
                  <a:lnTo>
                    <a:pt x="9189" y="7074"/>
                  </a:lnTo>
                  <a:cubicBezTo>
                    <a:pt x="9194" y="7186"/>
                    <a:pt x="9306" y="7258"/>
                    <a:pt x="9415" y="7258"/>
                  </a:cubicBezTo>
                  <a:cubicBezTo>
                    <a:pt x="9430" y="7258"/>
                    <a:pt x="9445" y="7256"/>
                    <a:pt x="9460" y="7253"/>
                  </a:cubicBezTo>
                  <a:cubicBezTo>
                    <a:pt x="9577" y="7225"/>
                    <a:pt x="9670" y="7133"/>
                    <a:pt x="9752" y="7040"/>
                  </a:cubicBezTo>
                  <a:cubicBezTo>
                    <a:pt x="10719" y="5960"/>
                    <a:pt x="11307" y="4518"/>
                    <a:pt x="11393" y="3039"/>
                  </a:cubicBezTo>
                  <a:cubicBezTo>
                    <a:pt x="11413" y="2658"/>
                    <a:pt x="11400" y="2259"/>
                    <a:pt x="11256" y="1908"/>
                  </a:cubicBezTo>
                  <a:cubicBezTo>
                    <a:pt x="11001" y="1289"/>
                    <a:pt x="10381" y="913"/>
                    <a:pt x="9762" y="735"/>
                  </a:cubicBezTo>
                  <a:cubicBezTo>
                    <a:pt x="9268" y="591"/>
                    <a:pt x="8763" y="544"/>
                    <a:pt x="8252" y="544"/>
                  </a:cubicBezTo>
                  <a:cubicBezTo>
                    <a:pt x="7284" y="544"/>
                    <a:pt x="6294" y="714"/>
                    <a:pt x="5322" y="714"/>
                  </a:cubicBezTo>
                  <a:cubicBezTo>
                    <a:pt x="4879" y="714"/>
                    <a:pt x="4440" y="679"/>
                    <a:pt x="4008" y="577"/>
                  </a:cubicBezTo>
                  <a:cubicBezTo>
                    <a:pt x="3307" y="411"/>
                    <a:pt x="2642" y="75"/>
                    <a:pt x="1931" y="9"/>
                  </a:cubicBezTo>
                  <a:cubicBezTo>
                    <a:pt x="1869" y="4"/>
                    <a:pt x="1807" y="1"/>
                    <a:pt x="1744" y="1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4"/>
            <p:cNvSpPr/>
            <p:nvPr/>
          </p:nvSpPr>
          <p:spPr>
            <a:xfrm>
              <a:off x="6507419" y="3925718"/>
              <a:ext cx="430781" cy="480901"/>
            </a:xfrm>
            <a:custGeom>
              <a:rect b="b" l="l" r="r" t="t"/>
              <a:pathLst>
                <a:path extrusionOk="0" h="8952" w="8019">
                  <a:moveTo>
                    <a:pt x="774" y="0"/>
                  </a:moveTo>
                  <a:cubicBezTo>
                    <a:pt x="695" y="2232"/>
                    <a:pt x="0" y="8860"/>
                    <a:pt x="310" y="8940"/>
                  </a:cubicBezTo>
                  <a:cubicBezTo>
                    <a:pt x="344" y="8948"/>
                    <a:pt x="464" y="8952"/>
                    <a:pt x="651" y="8952"/>
                  </a:cubicBezTo>
                  <a:cubicBezTo>
                    <a:pt x="2162" y="8952"/>
                    <a:pt x="8018" y="8709"/>
                    <a:pt x="8018" y="8709"/>
                  </a:cubicBezTo>
                  <a:cubicBezTo>
                    <a:pt x="8018" y="8709"/>
                    <a:pt x="7863" y="3928"/>
                    <a:pt x="7554" y="2927"/>
                  </a:cubicBezTo>
                  <a:cubicBezTo>
                    <a:pt x="7247" y="1926"/>
                    <a:pt x="5707" y="770"/>
                    <a:pt x="5707" y="770"/>
                  </a:cubicBezTo>
                  <a:lnTo>
                    <a:pt x="774" y="0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4"/>
            <p:cNvSpPr/>
            <p:nvPr/>
          </p:nvSpPr>
          <p:spPr>
            <a:xfrm>
              <a:off x="7484492" y="2570204"/>
              <a:ext cx="356647" cy="902174"/>
            </a:xfrm>
            <a:custGeom>
              <a:rect b="b" l="l" r="r" t="t"/>
              <a:pathLst>
                <a:path extrusionOk="0" h="16794" w="6639">
                  <a:moveTo>
                    <a:pt x="1610" y="0"/>
                  </a:moveTo>
                  <a:cubicBezTo>
                    <a:pt x="1018" y="62"/>
                    <a:pt x="420" y="142"/>
                    <a:pt x="1" y="345"/>
                  </a:cubicBezTo>
                  <a:cubicBezTo>
                    <a:pt x="739" y="486"/>
                    <a:pt x="1449" y="905"/>
                    <a:pt x="1941" y="1476"/>
                  </a:cubicBezTo>
                  <a:cubicBezTo>
                    <a:pt x="2779" y="2443"/>
                    <a:pt x="2989" y="3791"/>
                    <a:pt x="3165" y="5057"/>
                  </a:cubicBezTo>
                  <a:cubicBezTo>
                    <a:pt x="3636" y="8473"/>
                    <a:pt x="4111" y="11905"/>
                    <a:pt x="4124" y="15352"/>
                  </a:cubicBezTo>
                  <a:cubicBezTo>
                    <a:pt x="4131" y="15833"/>
                    <a:pt x="4124" y="16315"/>
                    <a:pt x="4108" y="16793"/>
                  </a:cubicBezTo>
                  <a:cubicBezTo>
                    <a:pt x="4737" y="16720"/>
                    <a:pt x="5370" y="16649"/>
                    <a:pt x="6002" y="16576"/>
                  </a:cubicBezTo>
                  <a:cubicBezTo>
                    <a:pt x="6161" y="16560"/>
                    <a:pt x="6326" y="16535"/>
                    <a:pt x="6446" y="16436"/>
                  </a:cubicBezTo>
                  <a:cubicBezTo>
                    <a:pt x="6625" y="16287"/>
                    <a:pt x="6639" y="16015"/>
                    <a:pt x="6635" y="15782"/>
                  </a:cubicBezTo>
                  <a:cubicBezTo>
                    <a:pt x="6629" y="15503"/>
                    <a:pt x="6618" y="15228"/>
                    <a:pt x="6605" y="14950"/>
                  </a:cubicBezTo>
                  <a:cubicBezTo>
                    <a:pt x="6419" y="11124"/>
                    <a:pt x="5414" y="7368"/>
                    <a:pt x="4117" y="3760"/>
                  </a:cubicBezTo>
                  <a:cubicBezTo>
                    <a:pt x="3681" y="2539"/>
                    <a:pt x="3179" y="1283"/>
                    <a:pt x="2205" y="427"/>
                  </a:cubicBezTo>
                  <a:cubicBezTo>
                    <a:pt x="2026" y="265"/>
                    <a:pt x="1823" y="118"/>
                    <a:pt x="1610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7253881" y="2247575"/>
              <a:ext cx="50873" cy="24013"/>
            </a:xfrm>
            <a:custGeom>
              <a:rect b="b" l="l" r="r" t="t"/>
              <a:pathLst>
                <a:path extrusionOk="0" h="447" w="947">
                  <a:moveTo>
                    <a:pt x="451" y="0"/>
                  </a:moveTo>
                  <a:cubicBezTo>
                    <a:pt x="326" y="0"/>
                    <a:pt x="200" y="48"/>
                    <a:pt x="104" y="149"/>
                  </a:cubicBezTo>
                  <a:cubicBezTo>
                    <a:pt x="1" y="259"/>
                    <a:pt x="105" y="413"/>
                    <a:pt x="221" y="413"/>
                  </a:cubicBezTo>
                  <a:cubicBezTo>
                    <a:pt x="256" y="413"/>
                    <a:pt x="292" y="399"/>
                    <a:pt x="324" y="366"/>
                  </a:cubicBezTo>
                  <a:cubicBezTo>
                    <a:pt x="360" y="328"/>
                    <a:pt x="412" y="307"/>
                    <a:pt x="464" y="307"/>
                  </a:cubicBezTo>
                  <a:cubicBezTo>
                    <a:pt x="517" y="307"/>
                    <a:pt x="570" y="329"/>
                    <a:pt x="603" y="376"/>
                  </a:cubicBezTo>
                  <a:cubicBezTo>
                    <a:pt x="637" y="426"/>
                    <a:pt x="685" y="446"/>
                    <a:pt x="732" y="446"/>
                  </a:cubicBezTo>
                  <a:cubicBezTo>
                    <a:pt x="842" y="446"/>
                    <a:pt x="947" y="336"/>
                    <a:pt x="868" y="221"/>
                  </a:cubicBezTo>
                  <a:cubicBezTo>
                    <a:pt x="771" y="78"/>
                    <a:pt x="611" y="0"/>
                    <a:pt x="451" y="0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7694206" y="1857638"/>
              <a:ext cx="421702" cy="364007"/>
            </a:xfrm>
            <a:custGeom>
              <a:rect b="b" l="l" r="r" t="t"/>
              <a:pathLst>
                <a:path extrusionOk="0" h="6776" w="7850">
                  <a:moveTo>
                    <a:pt x="3565" y="1"/>
                  </a:moveTo>
                  <a:cubicBezTo>
                    <a:pt x="3292" y="1"/>
                    <a:pt x="3018" y="53"/>
                    <a:pt x="2752" y="126"/>
                  </a:cubicBezTo>
                  <a:cubicBezTo>
                    <a:pt x="1868" y="367"/>
                    <a:pt x="960" y="976"/>
                    <a:pt x="857" y="1884"/>
                  </a:cubicBezTo>
                  <a:cubicBezTo>
                    <a:pt x="809" y="2327"/>
                    <a:pt x="926" y="2871"/>
                    <a:pt x="575" y="3146"/>
                  </a:cubicBezTo>
                  <a:lnTo>
                    <a:pt x="0" y="3972"/>
                  </a:lnTo>
                  <a:cubicBezTo>
                    <a:pt x="243" y="3869"/>
                    <a:pt x="505" y="3820"/>
                    <a:pt x="767" y="3820"/>
                  </a:cubicBezTo>
                  <a:cubicBezTo>
                    <a:pt x="1331" y="3820"/>
                    <a:pt x="1898" y="4048"/>
                    <a:pt x="2281" y="4464"/>
                  </a:cubicBezTo>
                  <a:cubicBezTo>
                    <a:pt x="2841" y="5072"/>
                    <a:pt x="2965" y="6042"/>
                    <a:pt x="2580" y="6775"/>
                  </a:cubicBezTo>
                  <a:cubicBezTo>
                    <a:pt x="3213" y="6637"/>
                    <a:pt x="3770" y="6194"/>
                    <a:pt x="4042" y="5605"/>
                  </a:cubicBezTo>
                  <a:cubicBezTo>
                    <a:pt x="4197" y="5767"/>
                    <a:pt x="4282" y="5988"/>
                    <a:pt x="4286" y="6207"/>
                  </a:cubicBezTo>
                  <a:cubicBezTo>
                    <a:pt x="5095" y="6101"/>
                    <a:pt x="5806" y="5475"/>
                    <a:pt x="6023" y="4691"/>
                  </a:cubicBezTo>
                  <a:lnTo>
                    <a:pt x="6023" y="4691"/>
                  </a:lnTo>
                  <a:cubicBezTo>
                    <a:pt x="5965" y="4959"/>
                    <a:pt x="5910" y="5237"/>
                    <a:pt x="5968" y="5502"/>
                  </a:cubicBezTo>
                  <a:cubicBezTo>
                    <a:pt x="6030" y="5771"/>
                    <a:pt x="6240" y="6025"/>
                    <a:pt x="6511" y="6042"/>
                  </a:cubicBezTo>
                  <a:cubicBezTo>
                    <a:pt x="6521" y="6043"/>
                    <a:pt x="6530" y="6043"/>
                    <a:pt x="6540" y="6043"/>
                  </a:cubicBezTo>
                  <a:cubicBezTo>
                    <a:pt x="6772" y="6043"/>
                    <a:pt x="6975" y="5881"/>
                    <a:pt x="7127" y="5705"/>
                  </a:cubicBezTo>
                  <a:cubicBezTo>
                    <a:pt x="7850" y="4869"/>
                    <a:pt x="7846" y="3573"/>
                    <a:pt x="7337" y="2592"/>
                  </a:cubicBezTo>
                  <a:cubicBezTo>
                    <a:pt x="6832" y="1616"/>
                    <a:pt x="5906" y="911"/>
                    <a:pt x="4926" y="405"/>
                  </a:cubicBezTo>
                  <a:cubicBezTo>
                    <a:pt x="4568" y="219"/>
                    <a:pt x="4187" y="54"/>
                    <a:pt x="3784" y="13"/>
                  </a:cubicBezTo>
                  <a:cubicBezTo>
                    <a:pt x="3711" y="4"/>
                    <a:pt x="3638" y="1"/>
                    <a:pt x="3565" y="1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7634848" y="1933057"/>
              <a:ext cx="176202" cy="209239"/>
            </a:xfrm>
            <a:custGeom>
              <a:rect b="b" l="l" r="r" t="t"/>
              <a:pathLst>
                <a:path extrusionOk="0" h="3895" w="3280">
                  <a:moveTo>
                    <a:pt x="1204" y="1"/>
                  </a:moveTo>
                  <a:cubicBezTo>
                    <a:pt x="1081" y="1"/>
                    <a:pt x="959" y="21"/>
                    <a:pt x="844" y="60"/>
                  </a:cubicBezTo>
                  <a:cubicBezTo>
                    <a:pt x="528" y="163"/>
                    <a:pt x="266" y="411"/>
                    <a:pt x="132" y="717"/>
                  </a:cubicBezTo>
                  <a:cubicBezTo>
                    <a:pt x="25" y="961"/>
                    <a:pt x="1" y="1253"/>
                    <a:pt x="121" y="1495"/>
                  </a:cubicBezTo>
                  <a:cubicBezTo>
                    <a:pt x="222" y="1702"/>
                    <a:pt x="446" y="1851"/>
                    <a:pt x="673" y="1851"/>
                  </a:cubicBezTo>
                  <a:cubicBezTo>
                    <a:pt x="709" y="1851"/>
                    <a:pt x="746" y="1847"/>
                    <a:pt x="782" y="1839"/>
                  </a:cubicBezTo>
                  <a:lnTo>
                    <a:pt x="782" y="1839"/>
                  </a:lnTo>
                  <a:cubicBezTo>
                    <a:pt x="613" y="2048"/>
                    <a:pt x="610" y="2379"/>
                    <a:pt x="775" y="2592"/>
                  </a:cubicBezTo>
                  <a:cubicBezTo>
                    <a:pt x="891" y="2741"/>
                    <a:pt x="1082" y="2826"/>
                    <a:pt x="1271" y="2826"/>
                  </a:cubicBezTo>
                  <a:cubicBezTo>
                    <a:pt x="1353" y="2826"/>
                    <a:pt x="1433" y="2810"/>
                    <a:pt x="1508" y="2777"/>
                  </a:cubicBezTo>
                  <a:lnTo>
                    <a:pt x="1508" y="2777"/>
                  </a:lnTo>
                  <a:cubicBezTo>
                    <a:pt x="1412" y="2966"/>
                    <a:pt x="1453" y="3204"/>
                    <a:pt x="1569" y="3379"/>
                  </a:cubicBezTo>
                  <a:cubicBezTo>
                    <a:pt x="1690" y="3555"/>
                    <a:pt x="1872" y="3676"/>
                    <a:pt x="2065" y="3765"/>
                  </a:cubicBezTo>
                  <a:cubicBezTo>
                    <a:pt x="2218" y="3837"/>
                    <a:pt x="2387" y="3895"/>
                    <a:pt x="2554" y="3895"/>
                  </a:cubicBezTo>
                  <a:cubicBezTo>
                    <a:pt x="2624" y="3895"/>
                    <a:pt x="2693" y="3884"/>
                    <a:pt x="2760" y="3861"/>
                  </a:cubicBezTo>
                  <a:cubicBezTo>
                    <a:pt x="2914" y="3809"/>
                    <a:pt x="3042" y="3692"/>
                    <a:pt x="3145" y="3565"/>
                  </a:cubicBezTo>
                  <a:cubicBezTo>
                    <a:pt x="3197" y="3506"/>
                    <a:pt x="3234" y="3438"/>
                    <a:pt x="3276" y="3373"/>
                  </a:cubicBezTo>
                  <a:cubicBezTo>
                    <a:pt x="3279" y="3190"/>
                    <a:pt x="3231" y="3011"/>
                    <a:pt x="3176" y="2829"/>
                  </a:cubicBezTo>
                  <a:cubicBezTo>
                    <a:pt x="3059" y="2767"/>
                    <a:pt x="2946" y="2688"/>
                    <a:pt x="2852" y="2588"/>
                  </a:cubicBezTo>
                  <a:cubicBezTo>
                    <a:pt x="2213" y="2128"/>
                    <a:pt x="1848" y="1305"/>
                    <a:pt x="1955" y="525"/>
                  </a:cubicBezTo>
                  <a:cubicBezTo>
                    <a:pt x="1962" y="473"/>
                    <a:pt x="1972" y="418"/>
                    <a:pt x="1962" y="366"/>
                  </a:cubicBezTo>
                  <a:cubicBezTo>
                    <a:pt x="1941" y="283"/>
                    <a:pt x="1872" y="222"/>
                    <a:pt x="1800" y="174"/>
                  </a:cubicBezTo>
                  <a:cubicBezTo>
                    <a:pt x="1624" y="58"/>
                    <a:pt x="1414" y="1"/>
                    <a:pt x="1204" y="1"/>
                  </a:cubicBezTo>
                  <a:close/>
                </a:path>
              </a:pathLst>
            </a:custGeom>
            <a:solidFill>
              <a:srgbClr val="843B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7458439" y="3354752"/>
              <a:ext cx="624226" cy="312973"/>
            </a:xfrm>
            <a:custGeom>
              <a:rect b="b" l="l" r="r" t="t"/>
              <a:pathLst>
                <a:path extrusionOk="0" h="5826" w="11620">
                  <a:moveTo>
                    <a:pt x="11079" y="1"/>
                  </a:moveTo>
                  <a:cubicBezTo>
                    <a:pt x="8833" y="35"/>
                    <a:pt x="6584" y="193"/>
                    <a:pt x="4355" y="482"/>
                  </a:cubicBezTo>
                  <a:cubicBezTo>
                    <a:pt x="3652" y="572"/>
                    <a:pt x="2924" y="669"/>
                    <a:pt x="2212" y="669"/>
                  </a:cubicBezTo>
                  <a:cubicBezTo>
                    <a:pt x="1451" y="669"/>
                    <a:pt x="709" y="557"/>
                    <a:pt x="38" y="204"/>
                  </a:cubicBezTo>
                  <a:lnTo>
                    <a:pt x="0" y="3753"/>
                  </a:lnTo>
                  <a:cubicBezTo>
                    <a:pt x="1105" y="4557"/>
                    <a:pt x="2334" y="5401"/>
                    <a:pt x="3682" y="5401"/>
                  </a:cubicBezTo>
                  <a:cubicBezTo>
                    <a:pt x="3769" y="5401"/>
                    <a:pt x="3857" y="5398"/>
                    <a:pt x="3945" y="5390"/>
                  </a:cubicBezTo>
                  <a:cubicBezTo>
                    <a:pt x="4716" y="5325"/>
                    <a:pt x="5431" y="4974"/>
                    <a:pt x="6136" y="4647"/>
                  </a:cubicBezTo>
                  <a:cubicBezTo>
                    <a:pt x="6812" y="4334"/>
                    <a:pt x="7522" y="4037"/>
                    <a:pt x="8260" y="4037"/>
                  </a:cubicBezTo>
                  <a:cubicBezTo>
                    <a:pt x="8293" y="4037"/>
                    <a:pt x="8326" y="4038"/>
                    <a:pt x="8359" y="4039"/>
                  </a:cubicBezTo>
                  <a:cubicBezTo>
                    <a:pt x="9136" y="4066"/>
                    <a:pt x="9948" y="4530"/>
                    <a:pt x="10137" y="5281"/>
                  </a:cubicBezTo>
                  <a:cubicBezTo>
                    <a:pt x="10189" y="5487"/>
                    <a:pt x="10223" y="5741"/>
                    <a:pt x="10422" y="5810"/>
                  </a:cubicBezTo>
                  <a:cubicBezTo>
                    <a:pt x="10453" y="5821"/>
                    <a:pt x="10483" y="5826"/>
                    <a:pt x="10513" y="5826"/>
                  </a:cubicBezTo>
                  <a:cubicBezTo>
                    <a:pt x="10682" y="5826"/>
                    <a:pt x="10838" y="5666"/>
                    <a:pt x="10935" y="5511"/>
                  </a:cubicBezTo>
                  <a:cubicBezTo>
                    <a:pt x="11451" y="4720"/>
                    <a:pt x="11619" y="3739"/>
                    <a:pt x="11581" y="2793"/>
                  </a:cubicBezTo>
                  <a:cubicBezTo>
                    <a:pt x="11543" y="1847"/>
                    <a:pt x="11310" y="918"/>
                    <a:pt x="11079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7968543" y="3369685"/>
              <a:ext cx="128337" cy="415094"/>
            </a:xfrm>
            <a:custGeom>
              <a:rect b="b" l="l" r="r" t="t"/>
              <a:pathLst>
                <a:path extrusionOk="0" h="7727" w="2389">
                  <a:moveTo>
                    <a:pt x="1538" y="1"/>
                  </a:moveTo>
                  <a:cubicBezTo>
                    <a:pt x="1442" y="1"/>
                    <a:pt x="1349" y="74"/>
                    <a:pt x="1391" y="186"/>
                  </a:cubicBezTo>
                  <a:cubicBezTo>
                    <a:pt x="1814" y="1346"/>
                    <a:pt x="2014" y="2564"/>
                    <a:pt x="1931" y="3798"/>
                  </a:cubicBezTo>
                  <a:cubicBezTo>
                    <a:pt x="1858" y="4817"/>
                    <a:pt x="1612" y="6939"/>
                    <a:pt x="480" y="7377"/>
                  </a:cubicBezTo>
                  <a:lnTo>
                    <a:pt x="480" y="7377"/>
                  </a:lnTo>
                  <a:cubicBezTo>
                    <a:pt x="293" y="6516"/>
                    <a:pt x="366" y="5589"/>
                    <a:pt x="363" y="4714"/>
                  </a:cubicBezTo>
                  <a:cubicBezTo>
                    <a:pt x="359" y="3853"/>
                    <a:pt x="352" y="2990"/>
                    <a:pt x="349" y="2131"/>
                  </a:cubicBezTo>
                  <a:cubicBezTo>
                    <a:pt x="349" y="2031"/>
                    <a:pt x="271" y="1981"/>
                    <a:pt x="194" y="1981"/>
                  </a:cubicBezTo>
                  <a:cubicBezTo>
                    <a:pt x="116" y="1981"/>
                    <a:pt x="39" y="2031"/>
                    <a:pt x="39" y="2131"/>
                  </a:cubicBezTo>
                  <a:cubicBezTo>
                    <a:pt x="46" y="3086"/>
                    <a:pt x="50" y="4042"/>
                    <a:pt x="56" y="5003"/>
                  </a:cubicBezTo>
                  <a:cubicBezTo>
                    <a:pt x="60" y="5873"/>
                    <a:pt x="1" y="6763"/>
                    <a:pt x="221" y="7613"/>
                  </a:cubicBezTo>
                  <a:cubicBezTo>
                    <a:pt x="239" y="7684"/>
                    <a:pt x="305" y="7727"/>
                    <a:pt x="376" y="7727"/>
                  </a:cubicBezTo>
                  <a:cubicBezTo>
                    <a:pt x="387" y="7727"/>
                    <a:pt x="399" y="7726"/>
                    <a:pt x="410" y="7723"/>
                  </a:cubicBezTo>
                  <a:cubicBezTo>
                    <a:pt x="1645" y="7427"/>
                    <a:pt x="1976" y="5690"/>
                    <a:pt x="2144" y="4631"/>
                  </a:cubicBezTo>
                  <a:cubicBezTo>
                    <a:pt x="2388" y="3104"/>
                    <a:pt x="2217" y="1556"/>
                    <a:pt x="1690" y="104"/>
                  </a:cubicBezTo>
                  <a:cubicBezTo>
                    <a:pt x="1663" y="32"/>
                    <a:pt x="1600" y="1"/>
                    <a:pt x="1538" y="1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7352239" y="2110326"/>
              <a:ext cx="284770" cy="121515"/>
            </a:xfrm>
            <a:custGeom>
              <a:rect b="b" l="l" r="r" t="t"/>
              <a:pathLst>
                <a:path extrusionOk="0" h="2262" w="5301">
                  <a:moveTo>
                    <a:pt x="5195" y="1"/>
                  </a:moveTo>
                  <a:cubicBezTo>
                    <a:pt x="5182" y="1"/>
                    <a:pt x="5169" y="5"/>
                    <a:pt x="5155" y="14"/>
                  </a:cubicBezTo>
                  <a:cubicBezTo>
                    <a:pt x="4478" y="492"/>
                    <a:pt x="3769" y="922"/>
                    <a:pt x="3020" y="1284"/>
                  </a:cubicBezTo>
                  <a:cubicBezTo>
                    <a:pt x="2334" y="1616"/>
                    <a:pt x="1414" y="2107"/>
                    <a:pt x="587" y="2107"/>
                  </a:cubicBezTo>
                  <a:cubicBezTo>
                    <a:pt x="431" y="2107"/>
                    <a:pt x="278" y="2090"/>
                    <a:pt x="131" y="2051"/>
                  </a:cubicBezTo>
                  <a:cubicBezTo>
                    <a:pt x="122" y="2048"/>
                    <a:pt x="114" y="2047"/>
                    <a:pt x="107" y="2047"/>
                  </a:cubicBezTo>
                  <a:cubicBezTo>
                    <a:pt x="28" y="2047"/>
                    <a:pt x="1" y="2173"/>
                    <a:pt x="89" y="2198"/>
                  </a:cubicBezTo>
                  <a:cubicBezTo>
                    <a:pt x="254" y="2242"/>
                    <a:pt x="419" y="2261"/>
                    <a:pt x="583" y="2261"/>
                  </a:cubicBezTo>
                  <a:cubicBezTo>
                    <a:pt x="1243" y="2261"/>
                    <a:pt x="1896" y="1952"/>
                    <a:pt x="2493" y="1696"/>
                  </a:cubicBezTo>
                  <a:cubicBezTo>
                    <a:pt x="3463" y="1276"/>
                    <a:pt x="4371" y="754"/>
                    <a:pt x="5235" y="149"/>
                  </a:cubicBezTo>
                  <a:cubicBezTo>
                    <a:pt x="5301" y="102"/>
                    <a:pt x="5259" y="1"/>
                    <a:pt x="5195" y="1"/>
                  </a:cubicBezTo>
                  <a:close/>
                </a:path>
              </a:pathLst>
            </a:custGeom>
            <a:solidFill>
              <a:srgbClr val="44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7354602" y="2123648"/>
              <a:ext cx="164598" cy="35885"/>
            </a:xfrm>
            <a:custGeom>
              <a:rect b="b" l="l" r="r" t="t"/>
              <a:pathLst>
                <a:path extrusionOk="0" h="668" w="3064">
                  <a:moveTo>
                    <a:pt x="2958" y="0"/>
                  </a:moveTo>
                  <a:cubicBezTo>
                    <a:pt x="2951" y="0"/>
                    <a:pt x="2943" y="1"/>
                    <a:pt x="2935" y="4"/>
                  </a:cubicBezTo>
                  <a:cubicBezTo>
                    <a:pt x="2092" y="270"/>
                    <a:pt x="1250" y="513"/>
                    <a:pt x="364" y="513"/>
                  </a:cubicBezTo>
                  <a:cubicBezTo>
                    <a:pt x="276" y="513"/>
                    <a:pt x="188" y="511"/>
                    <a:pt x="100" y="506"/>
                  </a:cubicBezTo>
                  <a:cubicBezTo>
                    <a:pt x="98" y="505"/>
                    <a:pt x="96" y="505"/>
                    <a:pt x="94" y="505"/>
                  </a:cubicBezTo>
                  <a:cubicBezTo>
                    <a:pt x="0" y="505"/>
                    <a:pt x="6" y="654"/>
                    <a:pt x="100" y="660"/>
                  </a:cubicBezTo>
                  <a:cubicBezTo>
                    <a:pt x="189" y="665"/>
                    <a:pt x="277" y="667"/>
                    <a:pt x="365" y="667"/>
                  </a:cubicBezTo>
                  <a:cubicBezTo>
                    <a:pt x="1264" y="667"/>
                    <a:pt x="2117" y="421"/>
                    <a:pt x="2976" y="151"/>
                  </a:cubicBezTo>
                  <a:cubicBezTo>
                    <a:pt x="3063" y="126"/>
                    <a:pt x="3036" y="0"/>
                    <a:pt x="2958" y="0"/>
                  </a:cubicBezTo>
                  <a:close/>
                </a:path>
              </a:pathLst>
            </a:custGeom>
            <a:solidFill>
              <a:srgbClr val="44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7470149" y="2077128"/>
              <a:ext cx="44910" cy="18157"/>
            </a:xfrm>
            <a:custGeom>
              <a:rect b="b" l="l" r="r" t="t"/>
              <a:pathLst>
                <a:path extrusionOk="0" h="338" w="836">
                  <a:moveTo>
                    <a:pt x="743" y="0"/>
                  </a:moveTo>
                  <a:cubicBezTo>
                    <a:pt x="734" y="0"/>
                    <a:pt x="724" y="2"/>
                    <a:pt x="714" y="6"/>
                  </a:cubicBezTo>
                  <a:cubicBezTo>
                    <a:pt x="515" y="92"/>
                    <a:pt x="309" y="151"/>
                    <a:pt x="95" y="189"/>
                  </a:cubicBezTo>
                  <a:cubicBezTo>
                    <a:pt x="1" y="201"/>
                    <a:pt x="32" y="338"/>
                    <a:pt x="118" y="338"/>
                  </a:cubicBezTo>
                  <a:cubicBezTo>
                    <a:pt x="123" y="338"/>
                    <a:pt x="128" y="337"/>
                    <a:pt x="133" y="336"/>
                  </a:cubicBezTo>
                  <a:cubicBezTo>
                    <a:pt x="350" y="298"/>
                    <a:pt x="557" y="240"/>
                    <a:pt x="755" y="157"/>
                  </a:cubicBezTo>
                  <a:cubicBezTo>
                    <a:pt x="836" y="124"/>
                    <a:pt x="814" y="0"/>
                    <a:pt x="743" y="0"/>
                  </a:cubicBezTo>
                  <a:close/>
                </a:path>
              </a:pathLst>
            </a:custGeom>
            <a:solidFill>
              <a:srgbClr val="44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7545408" y="2087657"/>
              <a:ext cx="44319" cy="20736"/>
            </a:xfrm>
            <a:custGeom>
              <a:rect b="b" l="l" r="r" t="t"/>
              <a:pathLst>
                <a:path extrusionOk="0" h="386" w="825">
                  <a:moveTo>
                    <a:pt x="726" y="1"/>
                  </a:moveTo>
                  <a:cubicBezTo>
                    <a:pt x="718" y="1"/>
                    <a:pt x="709" y="3"/>
                    <a:pt x="699" y="6"/>
                  </a:cubicBezTo>
                  <a:cubicBezTo>
                    <a:pt x="493" y="82"/>
                    <a:pt x="286" y="158"/>
                    <a:pt x="80" y="233"/>
                  </a:cubicBezTo>
                  <a:cubicBezTo>
                    <a:pt x="0" y="261"/>
                    <a:pt x="23" y="386"/>
                    <a:pt x="95" y="386"/>
                  </a:cubicBezTo>
                  <a:cubicBezTo>
                    <a:pt x="103" y="386"/>
                    <a:pt x="112" y="384"/>
                    <a:pt x="121" y="381"/>
                  </a:cubicBezTo>
                  <a:cubicBezTo>
                    <a:pt x="328" y="306"/>
                    <a:pt x="534" y="230"/>
                    <a:pt x="741" y="158"/>
                  </a:cubicBezTo>
                  <a:cubicBezTo>
                    <a:pt x="825" y="127"/>
                    <a:pt x="802" y="1"/>
                    <a:pt x="726" y="1"/>
                  </a:cubicBezTo>
                  <a:close/>
                </a:path>
              </a:pathLst>
            </a:custGeom>
            <a:solidFill>
              <a:srgbClr val="44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7321727" y="2003320"/>
              <a:ext cx="263228" cy="29009"/>
            </a:xfrm>
            <a:custGeom>
              <a:rect b="b" l="l" r="r" t="t"/>
              <a:pathLst>
                <a:path extrusionOk="0" h="540" w="4900">
                  <a:moveTo>
                    <a:pt x="303" y="1"/>
                  </a:moveTo>
                  <a:cubicBezTo>
                    <a:pt x="236" y="1"/>
                    <a:pt x="168" y="4"/>
                    <a:pt x="100" y="11"/>
                  </a:cubicBezTo>
                  <a:cubicBezTo>
                    <a:pt x="6" y="21"/>
                    <a:pt x="0" y="166"/>
                    <a:pt x="91" y="166"/>
                  </a:cubicBezTo>
                  <a:cubicBezTo>
                    <a:pt x="94" y="166"/>
                    <a:pt x="97" y="166"/>
                    <a:pt x="100" y="166"/>
                  </a:cubicBezTo>
                  <a:cubicBezTo>
                    <a:pt x="172" y="158"/>
                    <a:pt x="243" y="155"/>
                    <a:pt x="315" y="155"/>
                  </a:cubicBezTo>
                  <a:cubicBezTo>
                    <a:pt x="1043" y="155"/>
                    <a:pt x="1779" y="503"/>
                    <a:pt x="2518" y="534"/>
                  </a:cubicBezTo>
                  <a:cubicBezTo>
                    <a:pt x="2596" y="537"/>
                    <a:pt x="2673" y="539"/>
                    <a:pt x="2751" y="539"/>
                  </a:cubicBezTo>
                  <a:cubicBezTo>
                    <a:pt x="3460" y="539"/>
                    <a:pt x="4149" y="401"/>
                    <a:pt x="4819" y="159"/>
                  </a:cubicBezTo>
                  <a:cubicBezTo>
                    <a:pt x="4900" y="128"/>
                    <a:pt x="4877" y="6"/>
                    <a:pt x="4804" y="6"/>
                  </a:cubicBezTo>
                  <a:cubicBezTo>
                    <a:pt x="4796" y="6"/>
                    <a:pt x="4787" y="7"/>
                    <a:pt x="4777" y="11"/>
                  </a:cubicBezTo>
                  <a:cubicBezTo>
                    <a:pt x="4108" y="249"/>
                    <a:pt x="3416" y="384"/>
                    <a:pt x="2711" y="384"/>
                  </a:cubicBezTo>
                  <a:cubicBezTo>
                    <a:pt x="2561" y="384"/>
                    <a:pt x="2411" y="378"/>
                    <a:pt x="2260" y="366"/>
                  </a:cubicBezTo>
                  <a:cubicBezTo>
                    <a:pt x="1601" y="306"/>
                    <a:pt x="963" y="1"/>
                    <a:pt x="303" y="1"/>
                  </a:cubicBezTo>
                  <a:close/>
                </a:path>
              </a:pathLst>
            </a:custGeom>
            <a:solidFill>
              <a:srgbClr val="44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7494967" y="2192998"/>
              <a:ext cx="194466" cy="210529"/>
            </a:xfrm>
            <a:custGeom>
              <a:rect b="b" l="l" r="r" t="t"/>
              <a:pathLst>
                <a:path extrusionOk="0" h="3919" w="3620">
                  <a:moveTo>
                    <a:pt x="3515" y="1"/>
                  </a:moveTo>
                  <a:cubicBezTo>
                    <a:pt x="3491" y="1"/>
                    <a:pt x="3469" y="12"/>
                    <a:pt x="3454" y="40"/>
                  </a:cubicBezTo>
                  <a:cubicBezTo>
                    <a:pt x="2670" y="1561"/>
                    <a:pt x="1793" y="3160"/>
                    <a:pt x="84" y="3765"/>
                  </a:cubicBezTo>
                  <a:cubicBezTo>
                    <a:pt x="1" y="3793"/>
                    <a:pt x="26" y="3918"/>
                    <a:pt x="99" y="3918"/>
                  </a:cubicBezTo>
                  <a:cubicBezTo>
                    <a:pt x="107" y="3918"/>
                    <a:pt x="116" y="3917"/>
                    <a:pt x="125" y="3913"/>
                  </a:cubicBezTo>
                  <a:cubicBezTo>
                    <a:pt x="1879" y="3290"/>
                    <a:pt x="2781" y="1685"/>
                    <a:pt x="3589" y="116"/>
                  </a:cubicBezTo>
                  <a:cubicBezTo>
                    <a:pt x="3620" y="57"/>
                    <a:pt x="3566" y="1"/>
                    <a:pt x="3515" y="1"/>
                  </a:cubicBezTo>
                  <a:close/>
                </a:path>
              </a:pathLst>
            </a:custGeom>
            <a:solidFill>
              <a:srgbClr val="44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7699578" y="2194932"/>
              <a:ext cx="19339" cy="37389"/>
            </a:xfrm>
            <a:custGeom>
              <a:rect b="b" l="l" r="r" t="t"/>
              <a:pathLst>
                <a:path extrusionOk="0" h="696" w="360">
                  <a:moveTo>
                    <a:pt x="266" y="1"/>
                  </a:moveTo>
                  <a:cubicBezTo>
                    <a:pt x="236" y="1"/>
                    <a:pt x="205" y="17"/>
                    <a:pt x="193" y="55"/>
                  </a:cubicBezTo>
                  <a:cubicBezTo>
                    <a:pt x="134" y="238"/>
                    <a:pt x="75" y="420"/>
                    <a:pt x="17" y="599"/>
                  </a:cubicBezTo>
                  <a:cubicBezTo>
                    <a:pt x="0" y="657"/>
                    <a:pt x="48" y="695"/>
                    <a:pt x="95" y="695"/>
                  </a:cubicBezTo>
                  <a:cubicBezTo>
                    <a:pt x="126" y="695"/>
                    <a:pt x="156" y="679"/>
                    <a:pt x="169" y="641"/>
                  </a:cubicBezTo>
                  <a:cubicBezTo>
                    <a:pt x="223" y="461"/>
                    <a:pt x="282" y="279"/>
                    <a:pt x="340" y="97"/>
                  </a:cubicBezTo>
                  <a:cubicBezTo>
                    <a:pt x="359" y="39"/>
                    <a:pt x="313" y="1"/>
                    <a:pt x="266" y="1"/>
                  </a:cubicBezTo>
                  <a:close/>
                </a:path>
              </a:pathLst>
            </a:custGeom>
            <a:solidFill>
              <a:srgbClr val="44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7610245" y="2300111"/>
              <a:ext cx="72683" cy="84502"/>
            </a:xfrm>
            <a:custGeom>
              <a:rect b="b" l="l" r="r" t="t"/>
              <a:pathLst>
                <a:path extrusionOk="0" h="1573" w="1353">
                  <a:moveTo>
                    <a:pt x="1260" y="0"/>
                  </a:moveTo>
                  <a:cubicBezTo>
                    <a:pt x="1229" y="0"/>
                    <a:pt x="1200" y="17"/>
                    <a:pt x="1189" y="55"/>
                  </a:cubicBezTo>
                  <a:cubicBezTo>
                    <a:pt x="1024" y="664"/>
                    <a:pt x="532" y="1069"/>
                    <a:pt x="60" y="1445"/>
                  </a:cubicBezTo>
                  <a:cubicBezTo>
                    <a:pt x="0" y="1494"/>
                    <a:pt x="57" y="1573"/>
                    <a:pt x="121" y="1573"/>
                  </a:cubicBezTo>
                  <a:cubicBezTo>
                    <a:pt x="137" y="1573"/>
                    <a:pt x="154" y="1567"/>
                    <a:pt x="170" y="1555"/>
                  </a:cubicBezTo>
                  <a:cubicBezTo>
                    <a:pt x="665" y="1159"/>
                    <a:pt x="1164" y="732"/>
                    <a:pt x="1336" y="96"/>
                  </a:cubicBezTo>
                  <a:cubicBezTo>
                    <a:pt x="1353" y="38"/>
                    <a:pt x="1306" y="0"/>
                    <a:pt x="1260" y="0"/>
                  </a:cubicBezTo>
                  <a:close/>
                </a:path>
              </a:pathLst>
            </a:custGeom>
            <a:solidFill>
              <a:srgbClr val="44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7729552" y="2164151"/>
              <a:ext cx="48939" cy="157024"/>
            </a:xfrm>
            <a:custGeom>
              <a:rect b="b" l="l" r="r" t="t"/>
              <a:pathLst>
                <a:path extrusionOk="0" h="2923" w="911">
                  <a:moveTo>
                    <a:pt x="833" y="0"/>
                  </a:moveTo>
                  <a:cubicBezTo>
                    <a:pt x="795" y="0"/>
                    <a:pt x="756" y="25"/>
                    <a:pt x="756" y="75"/>
                  </a:cubicBezTo>
                  <a:cubicBezTo>
                    <a:pt x="735" y="1045"/>
                    <a:pt x="495" y="1953"/>
                    <a:pt x="33" y="2806"/>
                  </a:cubicBezTo>
                  <a:cubicBezTo>
                    <a:pt x="0" y="2868"/>
                    <a:pt x="54" y="2923"/>
                    <a:pt x="105" y="2923"/>
                  </a:cubicBezTo>
                  <a:cubicBezTo>
                    <a:pt x="128" y="2923"/>
                    <a:pt x="151" y="2912"/>
                    <a:pt x="165" y="2885"/>
                  </a:cubicBezTo>
                  <a:cubicBezTo>
                    <a:pt x="639" y="2011"/>
                    <a:pt x="887" y="1069"/>
                    <a:pt x="911" y="75"/>
                  </a:cubicBezTo>
                  <a:cubicBezTo>
                    <a:pt x="911" y="25"/>
                    <a:pt x="872" y="0"/>
                    <a:pt x="833" y="0"/>
                  </a:cubicBezTo>
                  <a:close/>
                </a:path>
              </a:pathLst>
            </a:custGeom>
            <a:solidFill>
              <a:srgbClr val="44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7457633" y="2227485"/>
              <a:ext cx="136126" cy="92130"/>
            </a:xfrm>
            <a:custGeom>
              <a:rect b="b" l="l" r="r" t="t"/>
              <a:pathLst>
                <a:path extrusionOk="0" h="1715" w="2534">
                  <a:moveTo>
                    <a:pt x="2416" y="1"/>
                  </a:moveTo>
                  <a:cubicBezTo>
                    <a:pt x="2399" y="1"/>
                    <a:pt x="2381" y="7"/>
                    <a:pt x="2365" y="21"/>
                  </a:cubicBezTo>
                  <a:cubicBezTo>
                    <a:pt x="1670" y="636"/>
                    <a:pt x="965" y="1238"/>
                    <a:pt x="80" y="1562"/>
                  </a:cubicBezTo>
                  <a:cubicBezTo>
                    <a:pt x="0" y="1589"/>
                    <a:pt x="23" y="1715"/>
                    <a:pt x="95" y="1715"/>
                  </a:cubicBezTo>
                  <a:cubicBezTo>
                    <a:pt x="103" y="1715"/>
                    <a:pt x="112" y="1713"/>
                    <a:pt x="122" y="1710"/>
                  </a:cubicBezTo>
                  <a:cubicBezTo>
                    <a:pt x="1033" y="1379"/>
                    <a:pt x="1760" y="760"/>
                    <a:pt x="2474" y="130"/>
                  </a:cubicBezTo>
                  <a:cubicBezTo>
                    <a:pt x="2534" y="79"/>
                    <a:pt x="2479" y="1"/>
                    <a:pt x="2416" y="1"/>
                  </a:cubicBezTo>
                  <a:close/>
                </a:path>
              </a:pathLst>
            </a:custGeom>
            <a:solidFill>
              <a:srgbClr val="44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7801427" y="1902116"/>
              <a:ext cx="186946" cy="47274"/>
            </a:xfrm>
            <a:custGeom>
              <a:rect b="b" l="l" r="r" t="t"/>
              <a:pathLst>
                <a:path extrusionOk="0" h="880" w="3480">
                  <a:moveTo>
                    <a:pt x="1783" y="1"/>
                  </a:moveTo>
                  <a:cubicBezTo>
                    <a:pt x="1218" y="1"/>
                    <a:pt x="624" y="153"/>
                    <a:pt x="89" y="316"/>
                  </a:cubicBezTo>
                  <a:cubicBezTo>
                    <a:pt x="1" y="344"/>
                    <a:pt x="28" y="471"/>
                    <a:pt x="104" y="471"/>
                  </a:cubicBezTo>
                  <a:cubicBezTo>
                    <a:pt x="111" y="471"/>
                    <a:pt x="119" y="470"/>
                    <a:pt x="127" y="467"/>
                  </a:cubicBezTo>
                  <a:cubicBezTo>
                    <a:pt x="645" y="308"/>
                    <a:pt x="1234" y="146"/>
                    <a:pt x="1792" y="146"/>
                  </a:cubicBezTo>
                  <a:cubicBezTo>
                    <a:pt x="2367" y="146"/>
                    <a:pt x="2909" y="319"/>
                    <a:pt x="3305" y="846"/>
                  </a:cubicBezTo>
                  <a:cubicBezTo>
                    <a:pt x="3322" y="870"/>
                    <a:pt x="3346" y="879"/>
                    <a:pt x="3370" y="879"/>
                  </a:cubicBezTo>
                  <a:cubicBezTo>
                    <a:pt x="3426" y="879"/>
                    <a:pt x="3479" y="825"/>
                    <a:pt x="3436" y="767"/>
                  </a:cubicBezTo>
                  <a:cubicBezTo>
                    <a:pt x="3004" y="190"/>
                    <a:pt x="2412" y="1"/>
                    <a:pt x="1783" y="1"/>
                  </a:cubicBezTo>
                  <a:close/>
                </a:path>
              </a:pathLst>
            </a:custGeom>
            <a:solidFill>
              <a:srgbClr val="44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7805563" y="1959111"/>
              <a:ext cx="30406" cy="16761"/>
            </a:xfrm>
            <a:custGeom>
              <a:rect b="b" l="l" r="r" t="t"/>
              <a:pathLst>
                <a:path extrusionOk="0" h="312" w="566">
                  <a:moveTo>
                    <a:pt x="120" y="0"/>
                  </a:moveTo>
                  <a:cubicBezTo>
                    <a:pt x="35" y="0"/>
                    <a:pt x="0" y="133"/>
                    <a:pt x="94" y="149"/>
                  </a:cubicBezTo>
                  <a:cubicBezTo>
                    <a:pt x="218" y="173"/>
                    <a:pt x="321" y="219"/>
                    <a:pt x="421" y="297"/>
                  </a:cubicBezTo>
                  <a:cubicBezTo>
                    <a:pt x="435" y="307"/>
                    <a:pt x="449" y="312"/>
                    <a:pt x="461" y="312"/>
                  </a:cubicBezTo>
                  <a:cubicBezTo>
                    <a:pt x="522" y="312"/>
                    <a:pt x="565" y="212"/>
                    <a:pt x="500" y="163"/>
                  </a:cubicBezTo>
                  <a:cubicBezTo>
                    <a:pt x="390" y="81"/>
                    <a:pt x="269" y="26"/>
                    <a:pt x="136" y="2"/>
                  </a:cubicBezTo>
                  <a:cubicBezTo>
                    <a:pt x="130" y="1"/>
                    <a:pt x="125" y="0"/>
                    <a:pt x="120" y="0"/>
                  </a:cubicBezTo>
                  <a:close/>
                </a:path>
              </a:pathLst>
            </a:custGeom>
            <a:solidFill>
              <a:srgbClr val="44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7872495" y="1958681"/>
              <a:ext cx="46145" cy="42009"/>
            </a:xfrm>
            <a:custGeom>
              <a:rect b="b" l="l" r="r" t="t"/>
              <a:pathLst>
                <a:path extrusionOk="0" h="782" w="859">
                  <a:moveTo>
                    <a:pt x="100" y="0"/>
                  </a:moveTo>
                  <a:cubicBezTo>
                    <a:pt x="40" y="0"/>
                    <a:pt x="1" y="99"/>
                    <a:pt x="63" y="147"/>
                  </a:cubicBezTo>
                  <a:cubicBezTo>
                    <a:pt x="296" y="330"/>
                    <a:pt x="509" y="532"/>
                    <a:pt x="703" y="756"/>
                  </a:cubicBezTo>
                  <a:cubicBezTo>
                    <a:pt x="717" y="774"/>
                    <a:pt x="735" y="781"/>
                    <a:pt x="752" y="781"/>
                  </a:cubicBezTo>
                  <a:cubicBezTo>
                    <a:pt x="807" y="781"/>
                    <a:pt x="859" y="704"/>
                    <a:pt x="809" y="646"/>
                  </a:cubicBezTo>
                  <a:cubicBezTo>
                    <a:pt x="609" y="412"/>
                    <a:pt x="386" y="202"/>
                    <a:pt x="141" y="16"/>
                  </a:cubicBezTo>
                  <a:cubicBezTo>
                    <a:pt x="127" y="5"/>
                    <a:pt x="113" y="0"/>
                    <a:pt x="100" y="0"/>
                  </a:cubicBezTo>
                  <a:close/>
                </a:path>
              </a:pathLst>
            </a:custGeom>
            <a:solidFill>
              <a:srgbClr val="44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4"/>
            <p:cNvSpPr/>
            <p:nvPr/>
          </p:nvSpPr>
          <p:spPr>
            <a:xfrm>
              <a:off x="7839137" y="2010626"/>
              <a:ext cx="60596" cy="120494"/>
            </a:xfrm>
            <a:custGeom>
              <a:rect b="b" l="l" r="r" t="t"/>
              <a:pathLst>
                <a:path extrusionOk="0" h="2243" w="1128">
                  <a:moveTo>
                    <a:pt x="106" y="1"/>
                  </a:moveTo>
                  <a:cubicBezTo>
                    <a:pt x="51" y="1"/>
                    <a:pt x="1" y="78"/>
                    <a:pt x="51" y="133"/>
                  </a:cubicBezTo>
                  <a:cubicBezTo>
                    <a:pt x="546" y="697"/>
                    <a:pt x="962" y="1371"/>
                    <a:pt x="735" y="2149"/>
                  </a:cubicBezTo>
                  <a:cubicBezTo>
                    <a:pt x="718" y="2205"/>
                    <a:pt x="766" y="2242"/>
                    <a:pt x="813" y="2242"/>
                  </a:cubicBezTo>
                  <a:cubicBezTo>
                    <a:pt x="843" y="2242"/>
                    <a:pt x="872" y="2227"/>
                    <a:pt x="883" y="2190"/>
                  </a:cubicBezTo>
                  <a:cubicBezTo>
                    <a:pt x="1127" y="1357"/>
                    <a:pt x="694" y="632"/>
                    <a:pt x="157" y="27"/>
                  </a:cubicBezTo>
                  <a:cubicBezTo>
                    <a:pt x="142" y="8"/>
                    <a:pt x="124" y="1"/>
                    <a:pt x="106" y="1"/>
                  </a:cubicBezTo>
                  <a:close/>
                </a:path>
              </a:pathLst>
            </a:custGeom>
            <a:solidFill>
              <a:srgbClr val="44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4"/>
            <p:cNvSpPr/>
            <p:nvPr/>
          </p:nvSpPr>
          <p:spPr>
            <a:xfrm>
              <a:off x="7967039" y="1981941"/>
              <a:ext cx="59038" cy="119903"/>
            </a:xfrm>
            <a:custGeom>
              <a:rect b="b" l="l" r="r" t="t"/>
              <a:pathLst>
                <a:path extrusionOk="0" h="2232" w="1099">
                  <a:moveTo>
                    <a:pt x="117" y="0"/>
                  </a:moveTo>
                  <a:cubicBezTo>
                    <a:pt x="55" y="0"/>
                    <a:pt x="0" y="79"/>
                    <a:pt x="57" y="130"/>
                  </a:cubicBezTo>
                  <a:cubicBezTo>
                    <a:pt x="642" y="660"/>
                    <a:pt x="944" y="1369"/>
                    <a:pt x="924" y="2156"/>
                  </a:cubicBezTo>
                  <a:cubicBezTo>
                    <a:pt x="922" y="2206"/>
                    <a:pt x="960" y="2231"/>
                    <a:pt x="998" y="2231"/>
                  </a:cubicBezTo>
                  <a:cubicBezTo>
                    <a:pt x="1037" y="2231"/>
                    <a:pt x="1077" y="2206"/>
                    <a:pt x="1078" y="2156"/>
                  </a:cubicBezTo>
                  <a:cubicBezTo>
                    <a:pt x="1099" y="1334"/>
                    <a:pt x="775" y="574"/>
                    <a:pt x="167" y="21"/>
                  </a:cubicBezTo>
                  <a:cubicBezTo>
                    <a:pt x="151" y="6"/>
                    <a:pt x="134" y="0"/>
                    <a:pt x="117" y="0"/>
                  </a:cubicBezTo>
                  <a:close/>
                </a:path>
              </a:pathLst>
            </a:custGeom>
            <a:solidFill>
              <a:srgbClr val="44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4"/>
            <p:cNvSpPr/>
            <p:nvPr/>
          </p:nvSpPr>
          <p:spPr>
            <a:xfrm>
              <a:off x="7934915" y="2023035"/>
              <a:ext cx="33897" cy="101531"/>
            </a:xfrm>
            <a:custGeom>
              <a:rect b="b" l="l" r="r" t="t"/>
              <a:pathLst>
                <a:path extrusionOk="0" h="1890" w="631">
                  <a:moveTo>
                    <a:pt x="104" y="0"/>
                  </a:moveTo>
                  <a:cubicBezTo>
                    <a:pt x="53" y="0"/>
                    <a:pt x="0" y="56"/>
                    <a:pt x="36" y="115"/>
                  </a:cubicBezTo>
                  <a:cubicBezTo>
                    <a:pt x="335" y="642"/>
                    <a:pt x="479" y="1209"/>
                    <a:pt x="469" y="1815"/>
                  </a:cubicBezTo>
                  <a:cubicBezTo>
                    <a:pt x="467" y="1864"/>
                    <a:pt x="505" y="1889"/>
                    <a:pt x="543" y="1889"/>
                  </a:cubicBezTo>
                  <a:cubicBezTo>
                    <a:pt x="582" y="1889"/>
                    <a:pt x="620" y="1864"/>
                    <a:pt x="620" y="1815"/>
                  </a:cubicBezTo>
                  <a:cubicBezTo>
                    <a:pt x="630" y="1185"/>
                    <a:pt x="479" y="586"/>
                    <a:pt x="166" y="40"/>
                  </a:cubicBezTo>
                  <a:cubicBezTo>
                    <a:pt x="151" y="12"/>
                    <a:pt x="128" y="0"/>
                    <a:pt x="104" y="0"/>
                  </a:cubicBezTo>
                  <a:close/>
                </a:path>
              </a:pathLst>
            </a:custGeom>
            <a:solidFill>
              <a:srgbClr val="44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4"/>
            <p:cNvSpPr/>
            <p:nvPr/>
          </p:nvSpPr>
          <p:spPr>
            <a:xfrm>
              <a:off x="8039826" y="1981726"/>
              <a:ext cx="60542" cy="117808"/>
            </a:xfrm>
            <a:custGeom>
              <a:rect b="b" l="l" r="r" t="t"/>
              <a:pathLst>
                <a:path extrusionOk="0" h="2193" w="1127">
                  <a:moveTo>
                    <a:pt x="104" y="1"/>
                  </a:moveTo>
                  <a:cubicBezTo>
                    <a:pt x="51" y="1"/>
                    <a:pt x="0" y="78"/>
                    <a:pt x="47" y="138"/>
                  </a:cubicBezTo>
                  <a:cubicBezTo>
                    <a:pt x="473" y="685"/>
                    <a:pt x="958" y="1362"/>
                    <a:pt x="607" y="2074"/>
                  </a:cubicBezTo>
                  <a:cubicBezTo>
                    <a:pt x="577" y="2136"/>
                    <a:pt x="629" y="2193"/>
                    <a:pt x="679" y="2193"/>
                  </a:cubicBezTo>
                  <a:cubicBezTo>
                    <a:pt x="702" y="2193"/>
                    <a:pt x="724" y="2181"/>
                    <a:pt x="738" y="2154"/>
                  </a:cubicBezTo>
                  <a:cubicBezTo>
                    <a:pt x="1127" y="1369"/>
                    <a:pt x="635" y="640"/>
                    <a:pt x="153" y="28"/>
                  </a:cubicBezTo>
                  <a:cubicBezTo>
                    <a:pt x="139" y="9"/>
                    <a:pt x="122" y="1"/>
                    <a:pt x="104" y="1"/>
                  </a:cubicBezTo>
                  <a:close/>
                </a:path>
              </a:pathLst>
            </a:custGeom>
            <a:solidFill>
              <a:srgbClr val="44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4"/>
            <p:cNvSpPr/>
            <p:nvPr/>
          </p:nvSpPr>
          <p:spPr>
            <a:xfrm>
              <a:off x="6221533" y="2945315"/>
              <a:ext cx="278753" cy="145796"/>
            </a:xfrm>
            <a:custGeom>
              <a:rect b="b" l="l" r="r" t="t"/>
              <a:pathLst>
                <a:path extrusionOk="0" h="2714" w="5189">
                  <a:moveTo>
                    <a:pt x="3173" y="1"/>
                  </a:moveTo>
                  <a:cubicBezTo>
                    <a:pt x="2910" y="1"/>
                    <a:pt x="2650" y="67"/>
                    <a:pt x="2429" y="210"/>
                  </a:cubicBezTo>
                  <a:cubicBezTo>
                    <a:pt x="1979" y="502"/>
                    <a:pt x="1752" y="1101"/>
                    <a:pt x="1896" y="1620"/>
                  </a:cubicBezTo>
                  <a:cubicBezTo>
                    <a:pt x="1740" y="1459"/>
                    <a:pt x="1538" y="1285"/>
                    <a:pt x="1330" y="1285"/>
                  </a:cubicBezTo>
                  <a:cubicBezTo>
                    <a:pt x="1286" y="1285"/>
                    <a:pt x="1242" y="1293"/>
                    <a:pt x="1198" y="1311"/>
                  </a:cubicBezTo>
                  <a:cubicBezTo>
                    <a:pt x="926" y="1417"/>
                    <a:pt x="909" y="1789"/>
                    <a:pt x="940" y="2081"/>
                  </a:cubicBezTo>
                  <a:cubicBezTo>
                    <a:pt x="789" y="2049"/>
                    <a:pt x="638" y="2032"/>
                    <a:pt x="485" y="2032"/>
                  </a:cubicBezTo>
                  <a:cubicBezTo>
                    <a:pt x="460" y="2032"/>
                    <a:pt x="435" y="2032"/>
                    <a:pt x="410" y="2033"/>
                  </a:cubicBezTo>
                  <a:cubicBezTo>
                    <a:pt x="310" y="2036"/>
                    <a:pt x="201" y="2054"/>
                    <a:pt x="135" y="2129"/>
                  </a:cubicBezTo>
                  <a:cubicBezTo>
                    <a:pt x="1" y="2287"/>
                    <a:pt x="177" y="2522"/>
                    <a:pt x="338" y="2652"/>
                  </a:cubicBezTo>
                  <a:lnTo>
                    <a:pt x="5027" y="2714"/>
                  </a:lnTo>
                  <a:cubicBezTo>
                    <a:pt x="5188" y="2274"/>
                    <a:pt x="5112" y="1782"/>
                    <a:pt x="4933" y="1349"/>
                  </a:cubicBezTo>
                  <a:cubicBezTo>
                    <a:pt x="4734" y="867"/>
                    <a:pt x="4393" y="426"/>
                    <a:pt x="3929" y="186"/>
                  </a:cubicBezTo>
                  <a:cubicBezTo>
                    <a:pt x="3698" y="66"/>
                    <a:pt x="3434" y="1"/>
                    <a:pt x="3173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4"/>
            <p:cNvSpPr/>
            <p:nvPr/>
          </p:nvSpPr>
          <p:spPr>
            <a:xfrm>
              <a:off x="6029600" y="2989740"/>
              <a:ext cx="540692" cy="328498"/>
            </a:xfrm>
            <a:custGeom>
              <a:rect b="b" l="l" r="r" t="t"/>
              <a:pathLst>
                <a:path extrusionOk="0" h="6115" w="10065">
                  <a:moveTo>
                    <a:pt x="8953" y="1"/>
                  </a:moveTo>
                  <a:cubicBezTo>
                    <a:pt x="8428" y="1"/>
                    <a:pt x="7927" y="269"/>
                    <a:pt x="7492" y="569"/>
                  </a:cubicBezTo>
                  <a:cubicBezTo>
                    <a:pt x="7020" y="896"/>
                    <a:pt x="6577" y="1282"/>
                    <a:pt x="6040" y="1471"/>
                  </a:cubicBezTo>
                  <a:cubicBezTo>
                    <a:pt x="5655" y="1608"/>
                    <a:pt x="5250" y="1639"/>
                    <a:pt x="4838" y="1639"/>
                  </a:cubicBezTo>
                  <a:cubicBezTo>
                    <a:pt x="4507" y="1639"/>
                    <a:pt x="4171" y="1619"/>
                    <a:pt x="3839" y="1619"/>
                  </a:cubicBezTo>
                  <a:cubicBezTo>
                    <a:pt x="3467" y="1619"/>
                    <a:pt x="3099" y="1644"/>
                    <a:pt x="2745" y="1749"/>
                  </a:cubicBezTo>
                  <a:cubicBezTo>
                    <a:pt x="2983" y="1770"/>
                    <a:pt x="3216" y="1863"/>
                    <a:pt x="3405" y="2011"/>
                  </a:cubicBezTo>
                  <a:cubicBezTo>
                    <a:pt x="3485" y="2076"/>
                    <a:pt x="3564" y="2166"/>
                    <a:pt x="3561" y="2262"/>
                  </a:cubicBezTo>
                  <a:cubicBezTo>
                    <a:pt x="3561" y="2272"/>
                    <a:pt x="3557" y="2282"/>
                    <a:pt x="3553" y="2293"/>
                  </a:cubicBezTo>
                  <a:cubicBezTo>
                    <a:pt x="3533" y="2376"/>
                    <a:pt x="3454" y="2427"/>
                    <a:pt x="3381" y="2468"/>
                  </a:cubicBezTo>
                  <a:cubicBezTo>
                    <a:pt x="2921" y="2723"/>
                    <a:pt x="2408" y="2854"/>
                    <a:pt x="1910" y="3019"/>
                  </a:cubicBezTo>
                  <a:cubicBezTo>
                    <a:pt x="1844" y="3043"/>
                    <a:pt x="1775" y="3067"/>
                    <a:pt x="1710" y="3091"/>
                  </a:cubicBezTo>
                  <a:cubicBezTo>
                    <a:pt x="1149" y="3294"/>
                    <a:pt x="589" y="3600"/>
                    <a:pt x="296" y="4119"/>
                  </a:cubicBezTo>
                  <a:cubicBezTo>
                    <a:pt x="0" y="4638"/>
                    <a:pt x="83" y="5402"/>
                    <a:pt x="599" y="5702"/>
                  </a:cubicBezTo>
                  <a:cubicBezTo>
                    <a:pt x="838" y="5839"/>
                    <a:pt x="1117" y="5858"/>
                    <a:pt x="1397" y="5858"/>
                  </a:cubicBezTo>
                  <a:cubicBezTo>
                    <a:pt x="1467" y="5858"/>
                    <a:pt x="1537" y="5857"/>
                    <a:pt x="1607" y="5856"/>
                  </a:cubicBezTo>
                  <a:cubicBezTo>
                    <a:pt x="1653" y="5856"/>
                    <a:pt x="1700" y="5855"/>
                    <a:pt x="1747" y="5855"/>
                  </a:cubicBezTo>
                  <a:cubicBezTo>
                    <a:pt x="2605" y="5855"/>
                    <a:pt x="3465" y="5941"/>
                    <a:pt x="4307" y="6111"/>
                  </a:cubicBezTo>
                  <a:lnTo>
                    <a:pt x="3856" y="5949"/>
                  </a:lnTo>
                  <a:lnTo>
                    <a:pt x="3856" y="5949"/>
                  </a:lnTo>
                  <a:cubicBezTo>
                    <a:pt x="4551" y="6071"/>
                    <a:pt x="5253" y="6115"/>
                    <a:pt x="5959" y="6115"/>
                  </a:cubicBezTo>
                  <a:cubicBezTo>
                    <a:pt x="6847" y="6115"/>
                    <a:pt x="7739" y="6046"/>
                    <a:pt x="8627" y="5977"/>
                  </a:cubicBezTo>
                  <a:cubicBezTo>
                    <a:pt x="9060" y="5943"/>
                    <a:pt x="9542" y="5884"/>
                    <a:pt x="9817" y="5551"/>
                  </a:cubicBezTo>
                  <a:cubicBezTo>
                    <a:pt x="10030" y="5292"/>
                    <a:pt x="10065" y="4927"/>
                    <a:pt x="10058" y="4591"/>
                  </a:cubicBezTo>
                  <a:cubicBezTo>
                    <a:pt x="10051" y="3834"/>
                    <a:pt x="9900" y="3074"/>
                    <a:pt x="9617" y="2368"/>
                  </a:cubicBezTo>
                  <a:cubicBezTo>
                    <a:pt x="9311" y="1601"/>
                    <a:pt x="8844" y="800"/>
                    <a:pt x="9071" y="6"/>
                  </a:cubicBezTo>
                  <a:cubicBezTo>
                    <a:pt x="9031" y="2"/>
                    <a:pt x="8992" y="1"/>
                    <a:pt x="8953" y="1"/>
                  </a:cubicBezTo>
                  <a:close/>
                </a:path>
              </a:pathLst>
            </a:custGeom>
            <a:solidFill>
              <a:srgbClr val="B39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4"/>
            <p:cNvSpPr/>
            <p:nvPr/>
          </p:nvSpPr>
          <p:spPr>
            <a:xfrm>
              <a:off x="6109800" y="3098035"/>
              <a:ext cx="358527" cy="120655"/>
            </a:xfrm>
            <a:custGeom>
              <a:rect b="b" l="l" r="r" t="t"/>
              <a:pathLst>
                <a:path extrusionOk="0" h="2246" w="6674">
                  <a:moveTo>
                    <a:pt x="6332" y="0"/>
                  </a:moveTo>
                  <a:cubicBezTo>
                    <a:pt x="5587" y="0"/>
                    <a:pt x="4841" y="133"/>
                    <a:pt x="4145" y="394"/>
                  </a:cubicBezTo>
                  <a:cubicBezTo>
                    <a:pt x="3963" y="463"/>
                    <a:pt x="3781" y="542"/>
                    <a:pt x="3587" y="573"/>
                  </a:cubicBezTo>
                  <a:cubicBezTo>
                    <a:pt x="3525" y="582"/>
                    <a:pt x="3463" y="586"/>
                    <a:pt x="3401" y="586"/>
                  </a:cubicBezTo>
                  <a:cubicBezTo>
                    <a:pt x="2985" y="586"/>
                    <a:pt x="2582" y="390"/>
                    <a:pt x="2205" y="198"/>
                  </a:cubicBezTo>
                  <a:lnTo>
                    <a:pt x="2068" y="246"/>
                  </a:lnTo>
                  <a:cubicBezTo>
                    <a:pt x="2068" y="256"/>
                    <a:pt x="2064" y="266"/>
                    <a:pt x="2060" y="277"/>
                  </a:cubicBezTo>
                  <a:cubicBezTo>
                    <a:pt x="2040" y="360"/>
                    <a:pt x="1961" y="411"/>
                    <a:pt x="1888" y="452"/>
                  </a:cubicBezTo>
                  <a:cubicBezTo>
                    <a:pt x="1428" y="707"/>
                    <a:pt x="915" y="838"/>
                    <a:pt x="417" y="1003"/>
                  </a:cubicBezTo>
                  <a:cubicBezTo>
                    <a:pt x="275" y="1116"/>
                    <a:pt x="138" y="1230"/>
                    <a:pt x="0" y="1343"/>
                  </a:cubicBezTo>
                  <a:cubicBezTo>
                    <a:pt x="26" y="1343"/>
                    <a:pt x="51" y="1342"/>
                    <a:pt x="76" y="1342"/>
                  </a:cubicBezTo>
                  <a:cubicBezTo>
                    <a:pt x="821" y="1342"/>
                    <a:pt x="1568" y="1483"/>
                    <a:pt x="2260" y="1760"/>
                  </a:cubicBezTo>
                  <a:cubicBezTo>
                    <a:pt x="2563" y="1876"/>
                    <a:pt x="2855" y="2021"/>
                    <a:pt x="3168" y="2117"/>
                  </a:cubicBezTo>
                  <a:cubicBezTo>
                    <a:pt x="3453" y="2203"/>
                    <a:pt x="3751" y="2246"/>
                    <a:pt x="4049" y="2246"/>
                  </a:cubicBezTo>
                  <a:cubicBezTo>
                    <a:pt x="4360" y="2246"/>
                    <a:pt x="4671" y="2199"/>
                    <a:pt x="4967" y="2106"/>
                  </a:cubicBezTo>
                  <a:cubicBezTo>
                    <a:pt x="4678" y="1525"/>
                    <a:pt x="3725" y="1673"/>
                    <a:pt x="3312" y="1174"/>
                  </a:cubicBezTo>
                  <a:cubicBezTo>
                    <a:pt x="4344" y="690"/>
                    <a:pt x="5627" y="820"/>
                    <a:pt x="6559" y="166"/>
                  </a:cubicBezTo>
                  <a:cubicBezTo>
                    <a:pt x="6615" y="129"/>
                    <a:pt x="6673" y="74"/>
                    <a:pt x="6659" y="9"/>
                  </a:cubicBezTo>
                  <a:cubicBezTo>
                    <a:pt x="6550" y="3"/>
                    <a:pt x="6441" y="0"/>
                    <a:pt x="6332" y="0"/>
                  </a:cubicBezTo>
                  <a:close/>
                </a:path>
              </a:pathLst>
            </a:custGeom>
            <a:solidFill>
              <a:srgbClr val="896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4"/>
            <p:cNvSpPr/>
            <p:nvPr/>
          </p:nvSpPr>
          <p:spPr>
            <a:xfrm>
              <a:off x="5572139" y="3254192"/>
              <a:ext cx="1912110" cy="144399"/>
            </a:xfrm>
            <a:custGeom>
              <a:rect b="b" l="l" r="r" t="t"/>
              <a:pathLst>
                <a:path extrusionOk="0" h="2688" w="35594">
                  <a:moveTo>
                    <a:pt x="34211" y="0"/>
                  </a:moveTo>
                  <a:cubicBezTo>
                    <a:pt x="34081" y="0"/>
                    <a:pt x="33950" y="12"/>
                    <a:pt x="33822" y="25"/>
                  </a:cubicBezTo>
                  <a:cubicBezTo>
                    <a:pt x="27618" y="646"/>
                    <a:pt x="21405" y="957"/>
                    <a:pt x="15192" y="957"/>
                  </a:cubicBezTo>
                  <a:cubicBezTo>
                    <a:pt x="10465" y="957"/>
                    <a:pt x="5738" y="777"/>
                    <a:pt x="1015" y="417"/>
                  </a:cubicBezTo>
                  <a:lnTo>
                    <a:pt x="897" y="387"/>
                  </a:lnTo>
                  <a:lnTo>
                    <a:pt x="897" y="387"/>
                  </a:lnTo>
                  <a:cubicBezTo>
                    <a:pt x="364" y="950"/>
                    <a:pt x="0" y="1598"/>
                    <a:pt x="997" y="2464"/>
                  </a:cubicBezTo>
                  <a:cubicBezTo>
                    <a:pt x="3614" y="2562"/>
                    <a:pt x="10150" y="2687"/>
                    <a:pt x="16888" y="2687"/>
                  </a:cubicBezTo>
                  <a:cubicBezTo>
                    <a:pt x="24887" y="2687"/>
                    <a:pt x="33172" y="2510"/>
                    <a:pt x="35528" y="1900"/>
                  </a:cubicBezTo>
                  <a:cubicBezTo>
                    <a:pt x="35593" y="1191"/>
                    <a:pt x="35301" y="507"/>
                    <a:pt x="34950" y="228"/>
                  </a:cubicBezTo>
                  <a:cubicBezTo>
                    <a:pt x="34716" y="47"/>
                    <a:pt x="34465" y="0"/>
                    <a:pt x="34211" y="0"/>
                  </a:cubicBezTo>
                  <a:close/>
                </a:path>
              </a:pathLst>
            </a:custGeom>
            <a:solidFill>
              <a:srgbClr val="896C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0" name="Google Shape;220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E2A47"/>
        </a:solidFill>
      </p:bgPr>
    </p:bg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35"/>
          <p:cNvSpPr txBox="1"/>
          <p:nvPr>
            <p:ph idx="4294967295"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Fonts &amp; colors used</a:t>
            </a:r>
            <a:endParaRPr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06" name="Google Shape;2206;p35"/>
          <p:cNvSpPr txBox="1"/>
          <p:nvPr>
            <p:ph idx="4294967295" type="body"/>
          </p:nvPr>
        </p:nvSpPr>
        <p:spPr>
          <a:xfrm>
            <a:off x="1068100" y="14578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presentation has been made using the following fonts: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5D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7" name="Google Shape;2207;p35"/>
          <p:cNvSpPr txBox="1"/>
          <p:nvPr>
            <p:ph idx="4294967295" type="body"/>
          </p:nvPr>
        </p:nvSpPr>
        <p:spPr>
          <a:xfrm>
            <a:off x="1068100" y="1919049"/>
            <a:ext cx="7047300" cy="1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FEFEF"/>
                </a:solidFill>
              </a:rPr>
              <a:t>Neucha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(</a:t>
            </a:r>
            <a:r>
              <a:rPr lang="es">
                <a:solidFill>
                  <a:srgbClr val="FFFFFF"/>
                </a:solidFill>
                <a:uFill>
                  <a:noFill/>
                </a:uFill>
                <a:hlinkClick r:id="rId3"/>
              </a:rPr>
              <a:t>https://fonts.google.com/specimen/Neucha</a:t>
            </a:r>
            <a:r>
              <a:rPr lang="es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Josefin Slab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(</a:t>
            </a:r>
            <a:r>
              <a:rPr lang="es">
                <a:solidFill>
                  <a:srgbClr val="FFFFFF"/>
                </a:solidFill>
                <a:uFill>
                  <a:noFill/>
                </a:uFill>
                <a:hlinkClick r:id="rId4"/>
              </a:rPr>
              <a:t>https://fonts.google.com/specimen/Josefin+Slab</a:t>
            </a:r>
            <a:r>
              <a:rPr lang="es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2208" name="Google Shape;2208;p35"/>
          <p:cNvGrpSpPr/>
          <p:nvPr/>
        </p:nvGrpSpPr>
        <p:grpSpPr>
          <a:xfrm>
            <a:off x="1640351" y="3550879"/>
            <a:ext cx="4842768" cy="724862"/>
            <a:chOff x="2170376" y="3550879"/>
            <a:chExt cx="4842768" cy="724862"/>
          </a:xfrm>
        </p:grpSpPr>
        <p:grpSp>
          <p:nvGrpSpPr>
            <p:cNvPr id="2209" name="Google Shape;2209;p35"/>
            <p:cNvGrpSpPr/>
            <p:nvPr/>
          </p:nvGrpSpPr>
          <p:grpSpPr>
            <a:xfrm>
              <a:off x="2170376" y="3550879"/>
              <a:ext cx="760615" cy="724862"/>
              <a:chOff x="2072503" y="3521476"/>
              <a:chExt cx="791400" cy="754200"/>
            </a:xfrm>
          </p:grpSpPr>
          <p:sp>
            <p:nvSpPr>
              <p:cNvPr id="2210" name="Google Shape;2210;p35"/>
              <p:cNvSpPr/>
              <p:nvPr/>
            </p:nvSpPr>
            <p:spPr>
              <a:xfrm>
                <a:off x="2072503" y="3521476"/>
                <a:ext cx="791400" cy="754200"/>
              </a:xfrm>
              <a:prstGeom prst="roundRect">
                <a:avLst>
                  <a:gd fmla="val 16667" name="adj"/>
                </a:avLst>
              </a:prstGeom>
              <a:solidFill>
                <a:srgbClr val="4C4D44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2211" name="Google Shape;2211;p35"/>
              <p:cNvSpPr txBox="1"/>
              <p:nvPr/>
            </p:nvSpPr>
            <p:spPr>
              <a:xfrm>
                <a:off x="2072503" y="3678514"/>
                <a:ext cx="791400" cy="44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000">
                    <a:solidFill>
                      <a:schemeClr val="lt1"/>
                    </a:solidFill>
                    <a:latin typeface="Proxima Nova Semibold"/>
                    <a:ea typeface="Proxima Nova Semibold"/>
                    <a:cs typeface="Proxima Nova Semibold"/>
                    <a:sym typeface="Proxima Nova Semibold"/>
                  </a:rPr>
                  <a:t>#4c4d44</a:t>
                </a:r>
                <a:endParaRPr sz="1000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endParaRPr>
              </a:p>
            </p:txBody>
          </p:sp>
        </p:grpSp>
        <p:grpSp>
          <p:nvGrpSpPr>
            <p:cNvPr id="2212" name="Google Shape;2212;p35"/>
            <p:cNvGrpSpPr/>
            <p:nvPr/>
          </p:nvGrpSpPr>
          <p:grpSpPr>
            <a:xfrm>
              <a:off x="3190910" y="3550879"/>
              <a:ext cx="760615" cy="724862"/>
              <a:chOff x="3134343" y="3521476"/>
              <a:chExt cx="791400" cy="754200"/>
            </a:xfrm>
          </p:grpSpPr>
          <p:sp>
            <p:nvSpPr>
              <p:cNvPr id="2213" name="Google Shape;2213;p35"/>
              <p:cNvSpPr/>
              <p:nvPr/>
            </p:nvSpPr>
            <p:spPr>
              <a:xfrm>
                <a:off x="3134343" y="3521476"/>
                <a:ext cx="791400" cy="754200"/>
              </a:xfrm>
              <a:prstGeom prst="roundRect">
                <a:avLst>
                  <a:gd fmla="val 16667" name="adj"/>
                </a:avLst>
              </a:prstGeom>
              <a:solidFill>
                <a:srgbClr val="494D36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35"/>
              <p:cNvSpPr txBox="1"/>
              <p:nvPr/>
            </p:nvSpPr>
            <p:spPr>
              <a:xfrm>
                <a:off x="3134343" y="3678514"/>
                <a:ext cx="791400" cy="44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000">
                    <a:solidFill>
                      <a:srgbClr val="FFFFFF"/>
                    </a:solidFill>
                    <a:latin typeface="Proxima Nova Semibold"/>
                    <a:ea typeface="Proxima Nova Semibold"/>
                    <a:cs typeface="Proxima Nova Semibold"/>
                    <a:sym typeface="Proxima Nova Semibold"/>
                  </a:rPr>
                  <a:t>#494d36</a:t>
                </a:r>
                <a:endParaRPr sz="1000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endParaRPr>
              </a:p>
            </p:txBody>
          </p:sp>
        </p:grpSp>
        <p:grpSp>
          <p:nvGrpSpPr>
            <p:cNvPr id="2215" name="Google Shape;2215;p35"/>
            <p:cNvGrpSpPr/>
            <p:nvPr/>
          </p:nvGrpSpPr>
          <p:grpSpPr>
            <a:xfrm>
              <a:off x="4211439" y="3550879"/>
              <a:ext cx="760620" cy="724862"/>
              <a:chOff x="4196177" y="3521476"/>
              <a:chExt cx="791405" cy="754200"/>
            </a:xfrm>
          </p:grpSpPr>
          <p:sp>
            <p:nvSpPr>
              <p:cNvPr id="2216" name="Google Shape;2216;p35"/>
              <p:cNvSpPr/>
              <p:nvPr/>
            </p:nvSpPr>
            <p:spPr>
              <a:xfrm>
                <a:off x="4196177" y="3521476"/>
                <a:ext cx="791400" cy="754200"/>
              </a:xfrm>
              <a:prstGeom prst="roundRect">
                <a:avLst>
                  <a:gd fmla="val 16667" name="adj"/>
                </a:avLst>
              </a:prstGeom>
              <a:solidFill>
                <a:srgbClr val="7C7754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2217" name="Google Shape;2217;p35"/>
              <p:cNvSpPr txBox="1"/>
              <p:nvPr/>
            </p:nvSpPr>
            <p:spPr>
              <a:xfrm>
                <a:off x="4196183" y="3678514"/>
                <a:ext cx="791400" cy="44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000">
                    <a:solidFill>
                      <a:srgbClr val="FFFFFF"/>
                    </a:solidFill>
                    <a:latin typeface="Proxima Nova Semibold"/>
                    <a:ea typeface="Proxima Nova Semibold"/>
                    <a:cs typeface="Proxima Nova Semibold"/>
                    <a:sym typeface="Proxima Nova Semibold"/>
                  </a:rPr>
                  <a:t>#7c7754</a:t>
                </a:r>
                <a:endParaRPr sz="1000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endParaRPr>
              </a:p>
            </p:txBody>
          </p:sp>
        </p:grpSp>
        <p:grpSp>
          <p:nvGrpSpPr>
            <p:cNvPr id="2218" name="Google Shape;2218;p35"/>
            <p:cNvGrpSpPr/>
            <p:nvPr/>
          </p:nvGrpSpPr>
          <p:grpSpPr>
            <a:xfrm>
              <a:off x="6252519" y="3550879"/>
              <a:ext cx="760625" cy="724862"/>
              <a:chOff x="5258012" y="3521476"/>
              <a:chExt cx="791411" cy="754200"/>
            </a:xfrm>
          </p:grpSpPr>
          <p:sp>
            <p:nvSpPr>
              <p:cNvPr id="2219" name="Google Shape;2219;p35"/>
              <p:cNvSpPr/>
              <p:nvPr/>
            </p:nvSpPr>
            <p:spPr>
              <a:xfrm>
                <a:off x="5258012" y="3521476"/>
                <a:ext cx="791400" cy="754200"/>
              </a:xfrm>
              <a:prstGeom prst="roundRect">
                <a:avLst>
                  <a:gd fmla="val 16667" name="adj"/>
                </a:avLst>
              </a:prstGeom>
              <a:solidFill>
                <a:srgbClr val="DD5533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2220" name="Google Shape;2220;p35"/>
              <p:cNvSpPr txBox="1"/>
              <p:nvPr/>
            </p:nvSpPr>
            <p:spPr>
              <a:xfrm>
                <a:off x="5258023" y="3678514"/>
                <a:ext cx="791400" cy="44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000">
                    <a:solidFill>
                      <a:srgbClr val="FFFFFF"/>
                    </a:solidFill>
                    <a:latin typeface="Proxima Nova Semibold"/>
                    <a:ea typeface="Proxima Nova Semibold"/>
                    <a:cs typeface="Proxima Nova Semibold"/>
                    <a:sym typeface="Proxima Nova Semibold"/>
                  </a:rPr>
                  <a:t>#dd5533</a:t>
                </a:r>
                <a:endParaRPr sz="1000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endParaRPr>
              </a:p>
            </p:txBody>
          </p:sp>
        </p:grpSp>
        <p:grpSp>
          <p:nvGrpSpPr>
            <p:cNvPr id="2221" name="Google Shape;2221;p35"/>
            <p:cNvGrpSpPr/>
            <p:nvPr/>
          </p:nvGrpSpPr>
          <p:grpSpPr>
            <a:xfrm>
              <a:off x="5231985" y="3550879"/>
              <a:ext cx="760615" cy="724862"/>
              <a:chOff x="3134343" y="3521476"/>
              <a:chExt cx="791400" cy="754200"/>
            </a:xfrm>
          </p:grpSpPr>
          <p:sp>
            <p:nvSpPr>
              <p:cNvPr id="2222" name="Google Shape;2222;p35"/>
              <p:cNvSpPr/>
              <p:nvPr/>
            </p:nvSpPr>
            <p:spPr>
              <a:xfrm>
                <a:off x="3134343" y="3521476"/>
                <a:ext cx="791400" cy="754200"/>
              </a:xfrm>
              <a:prstGeom prst="roundRect">
                <a:avLst>
                  <a:gd fmla="val 16667" name="adj"/>
                </a:avLst>
              </a:prstGeom>
              <a:solidFill>
                <a:srgbClr val="A19A6D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35"/>
              <p:cNvSpPr txBox="1"/>
              <p:nvPr/>
            </p:nvSpPr>
            <p:spPr>
              <a:xfrm>
                <a:off x="3134343" y="3678514"/>
                <a:ext cx="791400" cy="44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000">
                    <a:solidFill>
                      <a:srgbClr val="FFFFFF"/>
                    </a:solidFill>
                    <a:latin typeface="Proxima Nova Semibold"/>
                    <a:ea typeface="Proxima Nova Semibold"/>
                    <a:cs typeface="Proxima Nova Semibold"/>
                    <a:sym typeface="Proxima Nova Semibold"/>
                  </a:rPr>
                  <a:t>#a19a6d</a:t>
                </a:r>
                <a:endParaRPr sz="1000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endParaRPr>
              </a:p>
            </p:txBody>
          </p:sp>
        </p:grpSp>
      </p:grpSp>
      <p:grpSp>
        <p:nvGrpSpPr>
          <p:cNvPr id="2224" name="Google Shape;2224;p35"/>
          <p:cNvGrpSpPr/>
          <p:nvPr/>
        </p:nvGrpSpPr>
        <p:grpSpPr>
          <a:xfrm>
            <a:off x="6743019" y="3550879"/>
            <a:ext cx="760625" cy="724862"/>
            <a:chOff x="5258012" y="3521476"/>
            <a:chExt cx="791411" cy="754200"/>
          </a:xfrm>
        </p:grpSpPr>
        <p:sp>
          <p:nvSpPr>
            <p:cNvPr id="2225" name="Google Shape;2225;p35"/>
            <p:cNvSpPr/>
            <p:nvPr/>
          </p:nvSpPr>
          <p:spPr>
            <a:xfrm>
              <a:off x="5258012" y="3521476"/>
              <a:ext cx="791400" cy="754200"/>
            </a:xfrm>
            <a:prstGeom prst="roundRect">
              <a:avLst>
                <a:gd fmla="val 16667" name="adj"/>
              </a:avLst>
            </a:prstGeom>
            <a:solidFill>
              <a:srgbClr val="E2806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226" name="Google Shape;2226;p35"/>
            <p:cNvSpPr txBox="1"/>
            <p:nvPr/>
          </p:nvSpPr>
          <p:spPr>
            <a:xfrm>
              <a:off x="5258023" y="367851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#e28061</a:t>
              </a:r>
              <a:endParaRPr sz="1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2227" name="Google Shape;2227;p35"/>
          <p:cNvGrpSpPr/>
          <p:nvPr/>
        </p:nvGrpSpPr>
        <p:grpSpPr>
          <a:xfrm>
            <a:off x="7763544" y="3550879"/>
            <a:ext cx="760625" cy="724862"/>
            <a:chOff x="5258012" y="3521476"/>
            <a:chExt cx="791411" cy="754200"/>
          </a:xfrm>
        </p:grpSpPr>
        <p:sp>
          <p:nvSpPr>
            <p:cNvPr id="2228" name="Google Shape;2228;p35"/>
            <p:cNvSpPr/>
            <p:nvPr/>
          </p:nvSpPr>
          <p:spPr>
            <a:xfrm>
              <a:off x="5258012" y="3521476"/>
              <a:ext cx="791400" cy="754200"/>
            </a:xfrm>
            <a:prstGeom prst="roundRect">
              <a:avLst>
                <a:gd fmla="val 16667" name="adj"/>
              </a:avLst>
            </a:prstGeom>
            <a:solidFill>
              <a:srgbClr val="FDFAEA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229" name="Google Shape;2229;p35"/>
            <p:cNvSpPr txBox="1"/>
            <p:nvPr/>
          </p:nvSpPr>
          <p:spPr>
            <a:xfrm>
              <a:off x="5258023" y="367851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rgbClr val="7C7754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#fdfaea</a:t>
              </a:r>
              <a:endParaRPr sz="1000">
                <a:solidFill>
                  <a:srgbClr val="7C775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2230" name="Google Shape;2230;p35"/>
          <p:cNvGrpSpPr/>
          <p:nvPr/>
        </p:nvGrpSpPr>
        <p:grpSpPr>
          <a:xfrm>
            <a:off x="619826" y="3550879"/>
            <a:ext cx="760615" cy="724862"/>
            <a:chOff x="2072503" y="3521476"/>
            <a:chExt cx="791400" cy="754200"/>
          </a:xfrm>
        </p:grpSpPr>
        <p:sp>
          <p:nvSpPr>
            <p:cNvPr id="2231" name="Google Shape;2231;p35"/>
            <p:cNvSpPr/>
            <p:nvPr/>
          </p:nvSpPr>
          <p:spPr>
            <a:xfrm>
              <a:off x="2072503" y="3521476"/>
              <a:ext cx="791400" cy="754200"/>
            </a:xfrm>
            <a:prstGeom prst="roundRect">
              <a:avLst>
                <a:gd fmla="val 16667" name="adj"/>
              </a:avLst>
            </a:prstGeom>
            <a:solidFill>
              <a:srgbClr val="48454D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2232" name="Google Shape;2232;p35"/>
            <p:cNvSpPr txBox="1"/>
            <p:nvPr/>
          </p:nvSpPr>
          <p:spPr>
            <a:xfrm>
              <a:off x="2072503" y="3678514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>
                  <a:solidFill>
                    <a:schemeClr val="lt1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#48454d</a:t>
              </a:r>
              <a:endParaRPr sz="10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sp>
        <p:nvSpPr>
          <p:cNvPr id="2233" name="Google Shape;223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A4F36"/>
        </a:solidFill>
      </p:bgPr>
    </p:bg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8"/>
          <p:cNvSpPr txBox="1"/>
          <p:nvPr>
            <p:ph type="ctrTitle"/>
          </p:nvPr>
        </p:nvSpPr>
        <p:spPr>
          <a:xfrm>
            <a:off x="868750" y="0"/>
            <a:ext cx="37656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empresa</a:t>
            </a:r>
            <a:endParaRPr sz="2800"/>
          </a:p>
        </p:txBody>
      </p:sp>
      <p:grpSp>
        <p:nvGrpSpPr>
          <p:cNvPr id="1498" name="Google Shape;1498;p18"/>
          <p:cNvGrpSpPr/>
          <p:nvPr/>
        </p:nvGrpSpPr>
        <p:grpSpPr>
          <a:xfrm>
            <a:off x="3823762" y="2209800"/>
            <a:ext cx="3174552" cy="2689320"/>
            <a:chOff x="3823762" y="2209800"/>
            <a:chExt cx="3174552" cy="2689320"/>
          </a:xfrm>
        </p:grpSpPr>
        <p:sp>
          <p:nvSpPr>
            <p:cNvPr id="1499" name="Google Shape;1499;p18"/>
            <p:cNvSpPr/>
            <p:nvPr/>
          </p:nvSpPr>
          <p:spPr>
            <a:xfrm flipH="1">
              <a:off x="3823762" y="4426620"/>
              <a:ext cx="3130500" cy="472500"/>
            </a:xfrm>
            <a:prstGeom prst="ellipse">
              <a:avLst/>
            </a:prstGeom>
            <a:solidFill>
              <a:srgbClr val="4C4D44">
                <a:alpha val="569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8"/>
            <p:cNvSpPr/>
            <p:nvPr/>
          </p:nvSpPr>
          <p:spPr>
            <a:xfrm flipH="1">
              <a:off x="6193223" y="3842574"/>
              <a:ext cx="269265" cy="765011"/>
            </a:xfrm>
            <a:custGeom>
              <a:rect b="b" l="l" r="r" t="t"/>
              <a:pathLst>
                <a:path extrusionOk="0" h="11211" w="3946">
                  <a:moveTo>
                    <a:pt x="3939" y="1"/>
                  </a:moveTo>
                  <a:cubicBezTo>
                    <a:pt x="2105" y="806"/>
                    <a:pt x="878" y="2639"/>
                    <a:pt x="375" y="4576"/>
                  </a:cubicBezTo>
                  <a:cubicBezTo>
                    <a:pt x="17" y="5972"/>
                    <a:pt x="0" y="7503"/>
                    <a:pt x="602" y="8816"/>
                  </a:cubicBezTo>
                  <a:cubicBezTo>
                    <a:pt x="1204" y="10127"/>
                    <a:pt x="2501" y="11166"/>
                    <a:pt x="3945" y="11210"/>
                  </a:cubicBezTo>
                  <a:lnTo>
                    <a:pt x="3939" y="1"/>
                  </a:ln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 flipH="1">
              <a:off x="6030556" y="2365026"/>
              <a:ext cx="284550" cy="472681"/>
            </a:xfrm>
            <a:custGeom>
              <a:rect b="b" l="l" r="r" t="t"/>
              <a:pathLst>
                <a:path extrusionOk="0" h="6927" w="4170">
                  <a:moveTo>
                    <a:pt x="1560" y="1"/>
                  </a:moveTo>
                  <a:cubicBezTo>
                    <a:pt x="1032" y="1"/>
                    <a:pt x="513" y="203"/>
                    <a:pt x="355" y="929"/>
                  </a:cubicBezTo>
                  <a:cubicBezTo>
                    <a:pt x="0" y="2562"/>
                    <a:pt x="1215" y="5404"/>
                    <a:pt x="2498" y="5868"/>
                  </a:cubicBezTo>
                  <a:cubicBezTo>
                    <a:pt x="3784" y="6328"/>
                    <a:pt x="4169" y="6927"/>
                    <a:pt x="4169" y="6927"/>
                  </a:cubicBezTo>
                  <a:lnTo>
                    <a:pt x="4121" y="4458"/>
                  </a:lnTo>
                  <a:lnTo>
                    <a:pt x="2904" y="319"/>
                  </a:lnTo>
                  <a:cubicBezTo>
                    <a:pt x="2904" y="319"/>
                    <a:pt x="2224" y="1"/>
                    <a:pt x="1560" y="1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 flipH="1">
              <a:off x="5420584" y="3350490"/>
              <a:ext cx="864296" cy="760985"/>
            </a:xfrm>
            <a:custGeom>
              <a:rect b="b" l="l" r="r" t="t"/>
              <a:pathLst>
                <a:path extrusionOk="0" h="11152" w="12666">
                  <a:moveTo>
                    <a:pt x="2034" y="0"/>
                  </a:moveTo>
                  <a:lnTo>
                    <a:pt x="1" y="165"/>
                  </a:lnTo>
                  <a:lnTo>
                    <a:pt x="1714" y="11151"/>
                  </a:lnTo>
                  <a:lnTo>
                    <a:pt x="12666" y="8348"/>
                  </a:lnTo>
                  <a:cubicBezTo>
                    <a:pt x="12284" y="6514"/>
                    <a:pt x="11338" y="4815"/>
                    <a:pt x="10018" y="3533"/>
                  </a:cubicBezTo>
                  <a:cubicBezTo>
                    <a:pt x="9739" y="3257"/>
                    <a:pt x="9440" y="3006"/>
                    <a:pt x="9123" y="2776"/>
                  </a:cubicBezTo>
                  <a:cubicBezTo>
                    <a:pt x="8941" y="2634"/>
                    <a:pt x="8755" y="2507"/>
                    <a:pt x="8562" y="2387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rgbClr val="CF8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 flipH="1">
              <a:off x="5601288" y="3476650"/>
              <a:ext cx="545081" cy="331293"/>
            </a:xfrm>
            <a:custGeom>
              <a:rect b="b" l="l" r="r" t="t"/>
              <a:pathLst>
                <a:path extrusionOk="0" h="4855" w="7988">
                  <a:moveTo>
                    <a:pt x="4941" y="0"/>
                  </a:moveTo>
                  <a:cubicBezTo>
                    <a:pt x="4938" y="0"/>
                    <a:pt x="4935" y="1"/>
                    <a:pt x="4933" y="1"/>
                  </a:cubicBezTo>
                  <a:cubicBezTo>
                    <a:pt x="4778" y="39"/>
                    <a:pt x="231" y="1198"/>
                    <a:pt x="231" y="1198"/>
                  </a:cubicBezTo>
                  <a:lnTo>
                    <a:pt x="1" y="2584"/>
                  </a:lnTo>
                  <a:lnTo>
                    <a:pt x="2044" y="4854"/>
                  </a:lnTo>
                  <a:lnTo>
                    <a:pt x="6938" y="4586"/>
                  </a:lnTo>
                  <a:lnTo>
                    <a:pt x="4355" y="3084"/>
                  </a:lnTo>
                  <a:lnTo>
                    <a:pt x="4355" y="3084"/>
                  </a:lnTo>
                  <a:cubicBezTo>
                    <a:pt x="4355" y="3084"/>
                    <a:pt x="4366" y="3084"/>
                    <a:pt x="4386" y="3084"/>
                  </a:cubicBezTo>
                  <a:cubicBezTo>
                    <a:pt x="4546" y="3084"/>
                    <a:pt x="5313" y="3055"/>
                    <a:pt x="6474" y="2543"/>
                  </a:cubicBezTo>
                  <a:cubicBezTo>
                    <a:pt x="7299" y="2179"/>
                    <a:pt x="7743" y="1879"/>
                    <a:pt x="7988" y="1684"/>
                  </a:cubicBezTo>
                  <a:cubicBezTo>
                    <a:pt x="7709" y="1408"/>
                    <a:pt x="7410" y="1157"/>
                    <a:pt x="7093" y="927"/>
                  </a:cubicBezTo>
                  <a:cubicBezTo>
                    <a:pt x="6195" y="506"/>
                    <a:pt x="5077" y="0"/>
                    <a:pt x="4941" y="0"/>
                  </a:cubicBezTo>
                  <a:close/>
                </a:path>
              </a:pathLst>
            </a:custGeom>
            <a:solidFill>
              <a:srgbClr val="BE7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 flipH="1">
              <a:off x="4585951" y="3513495"/>
              <a:ext cx="1097123" cy="1018103"/>
            </a:xfrm>
            <a:custGeom>
              <a:rect b="b" l="l" r="r" t="t"/>
              <a:pathLst>
                <a:path extrusionOk="0" h="14920" w="16078">
                  <a:moveTo>
                    <a:pt x="10036" y="1"/>
                  </a:moveTo>
                  <a:cubicBezTo>
                    <a:pt x="8965" y="1"/>
                    <a:pt x="7889" y="188"/>
                    <a:pt x="6845" y="442"/>
                  </a:cubicBezTo>
                  <a:cubicBezTo>
                    <a:pt x="4448" y="1023"/>
                    <a:pt x="2133" y="1955"/>
                    <a:pt x="1" y="3193"/>
                  </a:cubicBezTo>
                  <a:cubicBezTo>
                    <a:pt x="1" y="3193"/>
                    <a:pt x="744" y="10045"/>
                    <a:pt x="3715" y="10286"/>
                  </a:cubicBezTo>
                  <a:cubicBezTo>
                    <a:pt x="3769" y="10291"/>
                    <a:pt x="3824" y="10294"/>
                    <a:pt x="3879" y="10294"/>
                  </a:cubicBezTo>
                  <a:cubicBezTo>
                    <a:pt x="4018" y="10294"/>
                    <a:pt x="4160" y="10279"/>
                    <a:pt x="4311" y="10252"/>
                  </a:cubicBezTo>
                  <a:cubicBezTo>
                    <a:pt x="7510" y="9610"/>
                    <a:pt x="8231" y="7821"/>
                    <a:pt x="8324" y="7821"/>
                  </a:cubicBezTo>
                  <a:cubicBezTo>
                    <a:pt x="8332" y="7821"/>
                    <a:pt x="8335" y="7834"/>
                    <a:pt x="8335" y="7861"/>
                  </a:cubicBezTo>
                  <a:cubicBezTo>
                    <a:pt x="8335" y="8208"/>
                    <a:pt x="8472" y="9288"/>
                    <a:pt x="8586" y="9788"/>
                  </a:cubicBezTo>
                  <a:cubicBezTo>
                    <a:pt x="8692" y="10255"/>
                    <a:pt x="8132" y="13574"/>
                    <a:pt x="8056" y="14035"/>
                  </a:cubicBezTo>
                  <a:cubicBezTo>
                    <a:pt x="8049" y="14066"/>
                    <a:pt x="8046" y="14087"/>
                    <a:pt x="8046" y="14087"/>
                  </a:cubicBezTo>
                  <a:lnTo>
                    <a:pt x="11014" y="14919"/>
                  </a:lnTo>
                  <a:cubicBezTo>
                    <a:pt x="11637" y="14022"/>
                    <a:pt x="12260" y="13124"/>
                    <a:pt x="12882" y="12226"/>
                  </a:cubicBezTo>
                  <a:cubicBezTo>
                    <a:pt x="13941" y="10702"/>
                    <a:pt x="15011" y="9144"/>
                    <a:pt x="15548" y="7369"/>
                  </a:cubicBezTo>
                  <a:cubicBezTo>
                    <a:pt x="16078" y="5591"/>
                    <a:pt x="15984" y="3520"/>
                    <a:pt x="14849" y="2055"/>
                  </a:cubicBezTo>
                  <a:cubicBezTo>
                    <a:pt x="13969" y="913"/>
                    <a:pt x="12555" y="266"/>
                    <a:pt x="11128" y="70"/>
                  </a:cubicBezTo>
                  <a:cubicBezTo>
                    <a:pt x="10765" y="22"/>
                    <a:pt x="10401" y="1"/>
                    <a:pt x="10036" y="1"/>
                  </a:cubicBezTo>
                  <a:close/>
                </a:path>
              </a:pathLst>
            </a:custGeom>
            <a:solidFill>
              <a:srgbClr val="C377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 flipH="1">
              <a:off x="5000509" y="3893747"/>
              <a:ext cx="488444" cy="580974"/>
            </a:xfrm>
            <a:custGeom>
              <a:rect b="b" l="l" r="r" t="t"/>
              <a:pathLst>
                <a:path extrusionOk="0" h="8514" w="7158">
                  <a:moveTo>
                    <a:pt x="7158" y="0"/>
                  </a:moveTo>
                  <a:lnTo>
                    <a:pt x="0" y="2058"/>
                  </a:lnTo>
                  <a:lnTo>
                    <a:pt x="870" y="4713"/>
                  </a:lnTo>
                  <a:cubicBezTo>
                    <a:pt x="924" y="4718"/>
                    <a:pt x="979" y="4721"/>
                    <a:pt x="1034" y="4721"/>
                  </a:cubicBezTo>
                  <a:cubicBezTo>
                    <a:pt x="1173" y="4721"/>
                    <a:pt x="1315" y="4706"/>
                    <a:pt x="1466" y="4679"/>
                  </a:cubicBezTo>
                  <a:cubicBezTo>
                    <a:pt x="4665" y="4037"/>
                    <a:pt x="5386" y="2248"/>
                    <a:pt x="5479" y="2248"/>
                  </a:cubicBezTo>
                  <a:cubicBezTo>
                    <a:pt x="5487" y="2248"/>
                    <a:pt x="5490" y="2261"/>
                    <a:pt x="5490" y="2288"/>
                  </a:cubicBezTo>
                  <a:cubicBezTo>
                    <a:pt x="5490" y="2635"/>
                    <a:pt x="5627" y="3715"/>
                    <a:pt x="5741" y="4215"/>
                  </a:cubicBezTo>
                  <a:cubicBezTo>
                    <a:pt x="5847" y="4682"/>
                    <a:pt x="5287" y="8001"/>
                    <a:pt x="5211" y="8462"/>
                  </a:cubicBezTo>
                  <a:lnTo>
                    <a:pt x="5352" y="8514"/>
                  </a:lnTo>
                  <a:cubicBezTo>
                    <a:pt x="5641" y="6860"/>
                    <a:pt x="5933" y="5174"/>
                    <a:pt x="5682" y="3513"/>
                  </a:cubicBezTo>
                  <a:cubicBezTo>
                    <a:pt x="5568" y="2762"/>
                    <a:pt x="5349" y="1965"/>
                    <a:pt x="5665" y="1277"/>
                  </a:cubicBezTo>
                  <a:cubicBezTo>
                    <a:pt x="5947" y="675"/>
                    <a:pt x="6573" y="317"/>
                    <a:pt x="7158" y="0"/>
                  </a:cubicBezTo>
                  <a:close/>
                </a:path>
              </a:pathLst>
            </a:custGeom>
            <a:solidFill>
              <a:srgbClr val="A663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 flipH="1">
              <a:off x="5331129" y="3606016"/>
              <a:ext cx="893843" cy="646004"/>
            </a:xfrm>
            <a:custGeom>
              <a:rect b="b" l="l" r="r" t="t"/>
              <a:pathLst>
                <a:path extrusionOk="0" h="9467" w="13099">
                  <a:moveTo>
                    <a:pt x="11330" y="1"/>
                  </a:moveTo>
                  <a:lnTo>
                    <a:pt x="9253" y="1002"/>
                  </a:lnTo>
                  <a:cubicBezTo>
                    <a:pt x="8001" y="2059"/>
                    <a:pt x="5916" y="2730"/>
                    <a:pt x="4476" y="2730"/>
                  </a:cubicBezTo>
                  <a:cubicBezTo>
                    <a:pt x="4104" y="2730"/>
                    <a:pt x="3775" y="2686"/>
                    <a:pt x="3515" y="2591"/>
                  </a:cubicBezTo>
                  <a:cubicBezTo>
                    <a:pt x="3288" y="2674"/>
                    <a:pt x="0" y="4183"/>
                    <a:pt x="0" y="4183"/>
                  </a:cubicBezTo>
                  <a:lnTo>
                    <a:pt x="5545" y="5831"/>
                  </a:lnTo>
                  <a:lnTo>
                    <a:pt x="8895" y="8300"/>
                  </a:lnTo>
                  <a:lnTo>
                    <a:pt x="13099" y="9467"/>
                  </a:lnTo>
                  <a:cubicBezTo>
                    <a:pt x="13099" y="9467"/>
                    <a:pt x="12854" y="5212"/>
                    <a:pt x="12490" y="3771"/>
                  </a:cubicBezTo>
                  <a:cubicBezTo>
                    <a:pt x="12125" y="2333"/>
                    <a:pt x="11330" y="1"/>
                    <a:pt x="11330" y="1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 flipH="1">
              <a:off x="5285537" y="3599398"/>
              <a:ext cx="206964" cy="733007"/>
            </a:xfrm>
            <a:custGeom>
              <a:rect b="b" l="l" r="r" t="t"/>
              <a:pathLst>
                <a:path extrusionOk="0" h="10742" w="3033">
                  <a:moveTo>
                    <a:pt x="1029" y="1"/>
                  </a:moveTo>
                  <a:cubicBezTo>
                    <a:pt x="1029" y="1"/>
                    <a:pt x="386" y="77"/>
                    <a:pt x="0" y="566"/>
                  </a:cubicBezTo>
                  <a:cubicBezTo>
                    <a:pt x="1593" y="3520"/>
                    <a:pt x="1720" y="7940"/>
                    <a:pt x="1720" y="7940"/>
                  </a:cubicBezTo>
                  <a:cubicBezTo>
                    <a:pt x="1720" y="7940"/>
                    <a:pt x="2319" y="10741"/>
                    <a:pt x="2700" y="10741"/>
                  </a:cubicBezTo>
                  <a:cubicBezTo>
                    <a:pt x="2894" y="10741"/>
                    <a:pt x="3032" y="10018"/>
                    <a:pt x="3007" y="7837"/>
                  </a:cubicBezTo>
                  <a:cubicBezTo>
                    <a:pt x="2928" y="1360"/>
                    <a:pt x="1029" y="1"/>
                    <a:pt x="1029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 flipH="1">
              <a:off x="5539785" y="2818832"/>
              <a:ext cx="865661" cy="464083"/>
            </a:xfrm>
            <a:custGeom>
              <a:rect b="b" l="l" r="r" t="t"/>
              <a:pathLst>
                <a:path extrusionOk="0" h="6801" w="12686">
                  <a:moveTo>
                    <a:pt x="6457" y="1"/>
                  </a:moveTo>
                  <a:cubicBezTo>
                    <a:pt x="5755" y="1404"/>
                    <a:pt x="4455" y="2704"/>
                    <a:pt x="2896" y="2825"/>
                  </a:cubicBezTo>
                  <a:cubicBezTo>
                    <a:pt x="1982" y="2904"/>
                    <a:pt x="537" y="3544"/>
                    <a:pt x="0" y="3987"/>
                  </a:cubicBezTo>
                  <a:lnTo>
                    <a:pt x="100" y="4101"/>
                  </a:lnTo>
                  <a:lnTo>
                    <a:pt x="1215" y="5408"/>
                  </a:lnTo>
                  <a:cubicBezTo>
                    <a:pt x="1215" y="5408"/>
                    <a:pt x="4120" y="6578"/>
                    <a:pt x="7970" y="6788"/>
                  </a:cubicBezTo>
                  <a:cubicBezTo>
                    <a:pt x="8124" y="6796"/>
                    <a:pt x="8274" y="6800"/>
                    <a:pt x="8418" y="6800"/>
                  </a:cubicBezTo>
                  <a:cubicBezTo>
                    <a:pt x="11115" y="6800"/>
                    <a:pt x="12164" y="5362"/>
                    <a:pt x="12510" y="4387"/>
                  </a:cubicBezTo>
                  <a:cubicBezTo>
                    <a:pt x="12610" y="4111"/>
                    <a:pt x="12651" y="3871"/>
                    <a:pt x="12658" y="3712"/>
                  </a:cubicBezTo>
                  <a:cubicBezTo>
                    <a:pt x="12685" y="3007"/>
                    <a:pt x="11691" y="2725"/>
                    <a:pt x="11554" y="2687"/>
                  </a:cubicBezTo>
                  <a:lnTo>
                    <a:pt x="11550" y="2687"/>
                  </a:lnTo>
                  <a:cubicBezTo>
                    <a:pt x="11544" y="2684"/>
                    <a:pt x="11540" y="2684"/>
                    <a:pt x="11540" y="2684"/>
                  </a:cubicBezTo>
                  <a:cubicBezTo>
                    <a:pt x="11196" y="2674"/>
                    <a:pt x="10845" y="2646"/>
                    <a:pt x="10512" y="2571"/>
                  </a:cubicBezTo>
                  <a:cubicBezTo>
                    <a:pt x="10250" y="2505"/>
                    <a:pt x="9999" y="2409"/>
                    <a:pt x="9772" y="2257"/>
                  </a:cubicBezTo>
                  <a:cubicBezTo>
                    <a:pt x="9607" y="2147"/>
                    <a:pt x="9462" y="1999"/>
                    <a:pt x="9349" y="1831"/>
                  </a:cubicBezTo>
                  <a:cubicBezTo>
                    <a:pt x="9246" y="1669"/>
                    <a:pt x="9173" y="1493"/>
                    <a:pt x="9143" y="1318"/>
                  </a:cubicBezTo>
                  <a:lnTo>
                    <a:pt x="9143" y="1315"/>
                  </a:lnTo>
                  <a:cubicBezTo>
                    <a:pt x="9098" y="1098"/>
                    <a:pt x="9119" y="868"/>
                    <a:pt x="9222" y="668"/>
                  </a:cubicBezTo>
                  <a:lnTo>
                    <a:pt x="7595" y="276"/>
                  </a:lnTo>
                  <a:lnTo>
                    <a:pt x="7262" y="197"/>
                  </a:lnTo>
                  <a:lnTo>
                    <a:pt x="6457" y="1"/>
                  </a:lnTo>
                  <a:close/>
                </a:path>
              </a:pathLst>
            </a:custGeom>
            <a:solidFill>
              <a:srgbClr val="CF8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 flipH="1">
              <a:off x="6023517" y="2536832"/>
              <a:ext cx="427030" cy="357223"/>
            </a:xfrm>
            <a:custGeom>
              <a:rect b="b" l="l" r="r" t="t"/>
              <a:pathLst>
                <a:path extrusionOk="0" h="5235" w="6258">
                  <a:moveTo>
                    <a:pt x="3439" y="0"/>
                  </a:moveTo>
                  <a:cubicBezTo>
                    <a:pt x="3111" y="0"/>
                    <a:pt x="2887" y="92"/>
                    <a:pt x="2887" y="92"/>
                  </a:cubicBezTo>
                  <a:lnTo>
                    <a:pt x="2598" y="271"/>
                  </a:lnTo>
                  <a:cubicBezTo>
                    <a:pt x="2374" y="131"/>
                    <a:pt x="2118" y="67"/>
                    <a:pt x="1858" y="67"/>
                  </a:cubicBezTo>
                  <a:cubicBezTo>
                    <a:pt x="1365" y="67"/>
                    <a:pt x="860" y="300"/>
                    <a:pt x="544" y="691"/>
                  </a:cubicBezTo>
                  <a:cubicBezTo>
                    <a:pt x="66" y="1283"/>
                    <a:pt x="1" y="2146"/>
                    <a:pt x="269" y="2861"/>
                  </a:cubicBezTo>
                  <a:cubicBezTo>
                    <a:pt x="534" y="3577"/>
                    <a:pt x="1087" y="4155"/>
                    <a:pt x="1720" y="4581"/>
                  </a:cubicBezTo>
                  <a:cubicBezTo>
                    <a:pt x="2274" y="4957"/>
                    <a:pt x="2922" y="5234"/>
                    <a:pt x="3590" y="5234"/>
                  </a:cubicBezTo>
                  <a:cubicBezTo>
                    <a:pt x="3595" y="5234"/>
                    <a:pt x="3600" y="5234"/>
                    <a:pt x="3605" y="5234"/>
                  </a:cubicBezTo>
                  <a:cubicBezTo>
                    <a:pt x="4280" y="5228"/>
                    <a:pt x="4978" y="4898"/>
                    <a:pt x="5297" y="4302"/>
                  </a:cubicBezTo>
                  <a:lnTo>
                    <a:pt x="5349" y="4220"/>
                  </a:lnTo>
                  <a:cubicBezTo>
                    <a:pt x="5349" y="4220"/>
                    <a:pt x="6257" y="3645"/>
                    <a:pt x="5356" y="1551"/>
                  </a:cubicBezTo>
                  <a:cubicBezTo>
                    <a:pt x="4794" y="247"/>
                    <a:pt x="3977" y="0"/>
                    <a:pt x="3439" y="0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 flipH="1">
              <a:off x="5562397" y="2339849"/>
              <a:ext cx="521335" cy="635905"/>
            </a:xfrm>
            <a:custGeom>
              <a:rect b="b" l="l" r="r" t="t"/>
              <a:pathLst>
                <a:path extrusionOk="0" h="9319" w="7640">
                  <a:moveTo>
                    <a:pt x="6292" y="1"/>
                  </a:moveTo>
                  <a:cubicBezTo>
                    <a:pt x="6292" y="1"/>
                    <a:pt x="5570" y="2281"/>
                    <a:pt x="3571" y="3014"/>
                  </a:cubicBezTo>
                  <a:cubicBezTo>
                    <a:pt x="1580" y="3750"/>
                    <a:pt x="589" y="3771"/>
                    <a:pt x="589" y="3771"/>
                  </a:cubicBezTo>
                  <a:lnTo>
                    <a:pt x="589" y="3798"/>
                  </a:lnTo>
                  <a:lnTo>
                    <a:pt x="531" y="5735"/>
                  </a:lnTo>
                  <a:cubicBezTo>
                    <a:pt x="527" y="5738"/>
                    <a:pt x="527" y="5745"/>
                    <a:pt x="531" y="5748"/>
                  </a:cubicBezTo>
                  <a:cubicBezTo>
                    <a:pt x="534" y="5910"/>
                    <a:pt x="541" y="6068"/>
                    <a:pt x="555" y="6219"/>
                  </a:cubicBezTo>
                  <a:cubicBezTo>
                    <a:pt x="689" y="6484"/>
                    <a:pt x="751" y="6787"/>
                    <a:pt x="754" y="7086"/>
                  </a:cubicBezTo>
                  <a:lnTo>
                    <a:pt x="754" y="7107"/>
                  </a:lnTo>
                  <a:cubicBezTo>
                    <a:pt x="758" y="7289"/>
                    <a:pt x="737" y="7465"/>
                    <a:pt x="702" y="7640"/>
                  </a:cubicBezTo>
                  <a:cubicBezTo>
                    <a:pt x="582" y="8239"/>
                    <a:pt x="290" y="8782"/>
                    <a:pt x="1" y="9318"/>
                  </a:cubicBezTo>
                  <a:lnTo>
                    <a:pt x="2756" y="7424"/>
                  </a:lnTo>
                  <a:cubicBezTo>
                    <a:pt x="3331" y="7715"/>
                    <a:pt x="3954" y="8011"/>
                    <a:pt x="4579" y="8011"/>
                  </a:cubicBezTo>
                  <a:cubicBezTo>
                    <a:pt x="4728" y="8011"/>
                    <a:pt x="4878" y="7994"/>
                    <a:pt x="5026" y="7956"/>
                  </a:cubicBezTo>
                  <a:cubicBezTo>
                    <a:pt x="5962" y="7723"/>
                    <a:pt x="6492" y="6759"/>
                    <a:pt x="6908" y="5897"/>
                  </a:cubicBezTo>
                  <a:cubicBezTo>
                    <a:pt x="6914" y="5889"/>
                    <a:pt x="6914" y="5883"/>
                    <a:pt x="6918" y="5876"/>
                  </a:cubicBezTo>
                  <a:cubicBezTo>
                    <a:pt x="7128" y="5446"/>
                    <a:pt x="7338" y="5002"/>
                    <a:pt x="7472" y="4544"/>
                  </a:cubicBezTo>
                  <a:cubicBezTo>
                    <a:pt x="7578" y="4197"/>
                    <a:pt x="7640" y="3846"/>
                    <a:pt x="7630" y="3482"/>
                  </a:cubicBezTo>
                  <a:cubicBezTo>
                    <a:pt x="7609" y="1769"/>
                    <a:pt x="7454" y="369"/>
                    <a:pt x="6292" y="1"/>
                  </a:cubicBezTo>
                  <a:close/>
                </a:path>
              </a:pathLst>
            </a:custGeom>
            <a:solidFill>
              <a:srgbClr val="CF8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 flipH="1">
              <a:off x="6045862" y="2731974"/>
              <a:ext cx="10850" cy="32276"/>
            </a:xfrm>
            <a:custGeom>
              <a:rect b="b" l="l" r="r" t="t"/>
              <a:pathLst>
                <a:path extrusionOk="0" h="473" w="159">
                  <a:moveTo>
                    <a:pt x="135" y="1"/>
                  </a:moveTo>
                  <a:lnTo>
                    <a:pt x="128" y="235"/>
                  </a:lnTo>
                  <a:lnTo>
                    <a:pt x="0" y="211"/>
                  </a:lnTo>
                  <a:lnTo>
                    <a:pt x="0" y="211"/>
                  </a:lnTo>
                  <a:cubicBezTo>
                    <a:pt x="62" y="294"/>
                    <a:pt x="117" y="380"/>
                    <a:pt x="159" y="472"/>
                  </a:cubicBezTo>
                  <a:cubicBezTo>
                    <a:pt x="145" y="321"/>
                    <a:pt x="138" y="163"/>
                    <a:pt x="135" y="1"/>
                  </a:cubicBezTo>
                  <a:close/>
                </a:path>
              </a:pathLst>
            </a:custGeom>
            <a:solidFill>
              <a:srgbClr val="CF8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 flipH="1">
              <a:off x="5654376" y="2264453"/>
              <a:ext cx="501819" cy="483667"/>
            </a:xfrm>
            <a:custGeom>
              <a:rect b="b" l="l" r="r" t="t"/>
              <a:pathLst>
                <a:path extrusionOk="0" h="7088" w="7354">
                  <a:moveTo>
                    <a:pt x="4752" y="1"/>
                  </a:moveTo>
                  <a:cubicBezTo>
                    <a:pt x="4240" y="1"/>
                    <a:pt x="3727" y="105"/>
                    <a:pt x="3264" y="318"/>
                  </a:cubicBezTo>
                  <a:cubicBezTo>
                    <a:pt x="1891" y="947"/>
                    <a:pt x="884" y="2303"/>
                    <a:pt x="413" y="3548"/>
                  </a:cubicBezTo>
                  <a:cubicBezTo>
                    <a:pt x="72" y="4438"/>
                    <a:pt x="0" y="5543"/>
                    <a:pt x="623" y="6262"/>
                  </a:cubicBezTo>
                  <a:cubicBezTo>
                    <a:pt x="864" y="6537"/>
                    <a:pt x="1190" y="6729"/>
                    <a:pt x="1424" y="7015"/>
                  </a:cubicBezTo>
                  <a:cubicBezTo>
                    <a:pt x="1437" y="7032"/>
                    <a:pt x="1451" y="7046"/>
                    <a:pt x="1458" y="7063"/>
                  </a:cubicBezTo>
                  <a:lnTo>
                    <a:pt x="1586" y="7087"/>
                  </a:lnTo>
                  <a:lnTo>
                    <a:pt x="1651" y="4876"/>
                  </a:lnTo>
                  <a:cubicBezTo>
                    <a:pt x="1651" y="4876"/>
                    <a:pt x="2642" y="4855"/>
                    <a:pt x="4633" y="4119"/>
                  </a:cubicBezTo>
                  <a:cubicBezTo>
                    <a:pt x="6632" y="3386"/>
                    <a:pt x="7354" y="1106"/>
                    <a:pt x="7354" y="1106"/>
                  </a:cubicBezTo>
                  <a:cubicBezTo>
                    <a:pt x="6709" y="379"/>
                    <a:pt x="5729" y="1"/>
                    <a:pt x="4752" y="1"/>
                  </a:cubicBezTo>
                  <a:close/>
                </a:path>
              </a:pathLst>
            </a:custGeom>
            <a:solidFill>
              <a:srgbClr val="CF8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 flipH="1">
              <a:off x="4768185" y="4309412"/>
              <a:ext cx="404921" cy="371076"/>
            </a:xfrm>
            <a:custGeom>
              <a:rect b="b" l="l" r="r" t="t"/>
              <a:pathLst>
                <a:path extrusionOk="0" h="5438" w="5934">
                  <a:moveTo>
                    <a:pt x="774" y="1"/>
                  </a:moveTo>
                  <a:lnTo>
                    <a:pt x="225" y="3832"/>
                  </a:lnTo>
                  <a:lnTo>
                    <a:pt x="1" y="5318"/>
                  </a:lnTo>
                  <a:cubicBezTo>
                    <a:pt x="557" y="5398"/>
                    <a:pt x="1119" y="5437"/>
                    <a:pt x="1681" y="5437"/>
                  </a:cubicBezTo>
                  <a:cubicBezTo>
                    <a:pt x="2819" y="5437"/>
                    <a:pt x="3958" y="5274"/>
                    <a:pt x="5054" y="4950"/>
                  </a:cubicBezTo>
                  <a:lnTo>
                    <a:pt x="5054" y="4950"/>
                  </a:lnTo>
                  <a:cubicBezTo>
                    <a:pt x="5003" y="4952"/>
                    <a:pt x="4953" y="4953"/>
                    <a:pt x="4902" y="4953"/>
                  </a:cubicBezTo>
                  <a:cubicBezTo>
                    <a:pt x="4372" y="4953"/>
                    <a:pt x="3843" y="4819"/>
                    <a:pt x="3375" y="4568"/>
                  </a:cubicBezTo>
                  <a:lnTo>
                    <a:pt x="5934" y="427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DD5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 flipH="1">
              <a:off x="5083012" y="3988794"/>
              <a:ext cx="1215173" cy="763851"/>
            </a:xfrm>
            <a:custGeom>
              <a:rect b="b" l="l" r="r" t="t"/>
              <a:pathLst>
                <a:path extrusionOk="0" h="11194" w="17808">
                  <a:moveTo>
                    <a:pt x="6866" y="1"/>
                  </a:moveTo>
                  <a:cubicBezTo>
                    <a:pt x="6914" y="107"/>
                    <a:pt x="6890" y="242"/>
                    <a:pt x="6752" y="269"/>
                  </a:cubicBezTo>
                  <a:cubicBezTo>
                    <a:pt x="6693" y="279"/>
                    <a:pt x="6635" y="290"/>
                    <a:pt x="6577" y="300"/>
                  </a:cubicBezTo>
                  <a:cubicBezTo>
                    <a:pt x="6284" y="496"/>
                    <a:pt x="5830" y="544"/>
                    <a:pt x="5538" y="596"/>
                  </a:cubicBezTo>
                  <a:cubicBezTo>
                    <a:pt x="4843" y="717"/>
                    <a:pt x="4138" y="754"/>
                    <a:pt x="3440" y="850"/>
                  </a:cubicBezTo>
                  <a:cubicBezTo>
                    <a:pt x="3430" y="852"/>
                    <a:pt x="3419" y="853"/>
                    <a:pt x="3409" y="853"/>
                  </a:cubicBezTo>
                  <a:cubicBezTo>
                    <a:pt x="3314" y="853"/>
                    <a:pt x="3230" y="783"/>
                    <a:pt x="3196" y="702"/>
                  </a:cubicBezTo>
                  <a:cubicBezTo>
                    <a:pt x="3137" y="712"/>
                    <a:pt x="3078" y="726"/>
                    <a:pt x="3020" y="740"/>
                  </a:cubicBezTo>
                  <a:lnTo>
                    <a:pt x="392" y="3571"/>
                  </a:lnTo>
                  <a:cubicBezTo>
                    <a:pt x="395" y="4170"/>
                    <a:pt x="406" y="4765"/>
                    <a:pt x="475" y="5356"/>
                  </a:cubicBezTo>
                  <a:cubicBezTo>
                    <a:pt x="489" y="5480"/>
                    <a:pt x="427" y="5552"/>
                    <a:pt x="340" y="5580"/>
                  </a:cubicBezTo>
                  <a:cubicBezTo>
                    <a:pt x="334" y="5738"/>
                    <a:pt x="324" y="5897"/>
                    <a:pt x="310" y="6051"/>
                  </a:cubicBezTo>
                  <a:cubicBezTo>
                    <a:pt x="297" y="6195"/>
                    <a:pt x="160" y="6284"/>
                    <a:pt x="37" y="6284"/>
                  </a:cubicBezTo>
                  <a:cubicBezTo>
                    <a:pt x="25" y="6284"/>
                    <a:pt x="12" y="6283"/>
                    <a:pt x="0" y="6281"/>
                  </a:cubicBezTo>
                  <a:lnTo>
                    <a:pt x="0" y="6281"/>
                  </a:lnTo>
                  <a:cubicBezTo>
                    <a:pt x="330" y="6560"/>
                    <a:pt x="688" y="6821"/>
                    <a:pt x="1067" y="7059"/>
                  </a:cubicBezTo>
                  <a:cubicBezTo>
                    <a:pt x="1067" y="7060"/>
                    <a:pt x="1067" y="7060"/>
                    <a:pt x="1067" y="7060"/>
                  </a:cubicBezTo>
                  <a:cubicBezTo>
                    <a:pt x="1068" y="7060"/>
                    <a:pt x="1070" y="7059"/>
                    <a:pt x="1070" y="7059"/>
                  </a:cubicBezTo>
                  <a:cubicBezTo>
                    <a:pt x="1596" y="7389"/>
                    <a:pt x="2160" y="7681"/>
                    <a:pt x="2742" y="7946"/>
                  </a:cubicBezTo>
                  <a:cubicBezTo>
                    <a:pt x="3391" y="8249"/>
                    <a:pt x="4062" y="8518"/>
                    <a:pt x="4726" y="8772"/>
                  </a:cubicBezTo>
                  <a:cubicBezTo>
                    <a:pt x="7247" y="9739"/>
                    <a:pt x="9824" y="10664"/>
                    <a:pt x="12496" y="11080"/>
                  </a:cubicBezTo>
                  <a:cubicBezTo>
                    <a:pt x="12908" y="11143"/>
                    <a:pt x="13331" y="11194"/>
                    <a:pt x="13743" y="11194"/>
                  </a:cubicBezTo>
                  <a:cubicBezTo>
                    <a:pt x="14118" y="11194"/>
                    <a:pt x="14484" y="11152"/>
                    <a:pt x="14825" y="11039"/>
                  </a:cubicBezTo>
                  <a:cubicBezTo>
                    <a:pt x="15654" y="10771"/>
                    <a:pt x="16211" y="10141"/>
                    <a:pt x="16699" y="9518"/>
                  </a:cubicBezTo>
                  <a:cubicBezTo>
                    <a:pt x="17088" y="9026"/>
                    <a:pt x="17463" y="8510"/>
                    <a:pt x="17584" y="7908"/>
                  </a:cubicBezTo>
                  <a:cubicBezTo>
                    <a:pt x="17807" y="6808"/>
                    <a:pt x="17112" y="5638"/>
                    <a:pt x="16201" y="4751"/>
                  </a:cubicBezTo>
                  <a:cubicBezTo>
                    <a:pt x="15162" y="3740"/>
                    <a:pt x="13851" y="2987"/>
                    <a:pt x="12486" y="2333"/>
                  </a:cubicBezTo>
                  <a:cubicBezTo>
                    <a:pt x="12129" y="2161"/>
                    <a:pt x="11767" y="1996"/>
                    <a:pt x="11406" y="1834"/>
                  </a:cubicBezTo>
                  <a:cubicBezTo>
                    <a:pt x="10632" y="1490"/>
                    <a:pt x="9851" y="1163"/>
                    <a:pt x="9063" y="844"/>
                  </a:cubicBezTo>
                  <a:cubicBezTo>
                    <a:pt x="8338" y="551"/>
                    <a:pt x="7605" y="272"/>
                    <a:pt x="6866" y="1"/>
                  </a:cubicBezTo>
                  <a:close/>
                </a:path>
              </a:pathLst>
            </a:custGeom>
            <a:solidFill>
              <a:srgbClr val="CF8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 flipH="1">
              <a:off x="5535840" y="3996913"/>
              <a:ext cx="714515" cy="524064"/>
            </a:xfrm>
            <a:custGeom>
              <a:rect b="b" l="l" r="r" t="t"/>
              <a:pathLst>
                <a:path extrusionOk="0" h="7680" w="10471">
                  <a:moveTo>
                    <a:pt x="5489" y="1"/>
                  </a:moveTo>
                  <a:cubicBezTo>
                    <a:pt x="1970" y="1"/>
                    <a:pt x="45" y="6549"/>
                    <a:pt x="7" y="6696"/>
                  </a:cubicBezTo>
                  <a:cubicBezTo>
                    <a:pt x="1" y="6720"/>
                    <a:pt x="31" y="6772"/>
                    <a:pt x="87" y="6833"/>
                  </a:cubicBezTo>
                  <a:cubicBezTo>
                    <a:pt x="87" y="6835"/>
                    <a:pt x="87" y="6835"/>
                    <a:pt x="87" y="6835"/>
                  </a:cubicBezTo>
                  <a:cubicBezTo>
                    <a:pt x="88" y="6835"/>
                    <a:pt x="90" y="6833"/>
                    <a:pt x="90" y="6833"/>
                  </a:cubicBezTo>
                  <a:cubicBezTo>
                    <a:pt x="547" y="7153"/>
                    <a:pt x="1043" y="7432"/>
                    <a:pt x="1552" y="7680"/>
                  </a:cubicBezTo>
                  <a:cubicBezTo>
                    <a:pt x="1834" y="7016"/>
                    <a:pt x="2660" y="5371"/>
                    <a:pt x="4658" y="3001"/>
                  </a:cubicBezTo>
                  <a:cubicBezTo>
                    <a:pt x="5907" y="1520"/>
                    <a:pt x="7234" y="1128"/>
                    <a:pt x="8305" y="1128"/>
                  </a:cubicBezTo>
                  <a:cubicBezTo>
                    <a:pt x="9421" y="1128"/>
                    <a:pt x="10259" y="1554"/>
                    <a:pt x="10440" y="1612"/>
                  </a:cubicBezTo>
                  <a:cubicBezTo>
                    <a:pt x="10453" y="1615"/>
                    <a:pt x="10464" y="1615"/>
                    <a:pt x="10471" y="1615"/>
                  </a:cubicBezTo>
                  <a:cubicBezTo>
                    <a:pt x="10471" y="1615"/>
                    <a:pt x="9621" y="649"/>
                    <a:pt x="7440" y="209"/>
                  </a:cubicBezTo>
                  <a:cubicBezTo>
                    <a:pt x="6904" y="98"/>
                    <a:pt x="6285" y="23"/>
                    <a:pt x="5580" y="2"/>
                  </a:cubicBezTo>
                  <a:cubicBezTo>
                    <a:pt x="5549" y="1"/>
                    <a:pt x="5519" y="1"/>
                    <a:pt x="5489" y="1"/>
                  </a:cubicBezTo>
                  <a:close/>
                </a:path>
              </a:pathLst>
            </a:custGeom>
            <a:solidFill>
              <a:srgbClr val="BE7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 flipH="1">
              <a:off x="5499394" y="3812075"/>
              <a:ext cx="836592" cy="705917"/>
            </a:xfrm>
            <a:custGeom>
              <a:rect b="b" l="l" r="r" t="t"/>
              <a:pathLst>
                <a:path extrusionOk="0" h="10345" w="12260">
                  <a:moveTo>
                    <a:pt x="1892" y="0"/>
                  </a:moveTo>
                  <a:cubicBezTo>
                    <a:pt x="1235" y="1300"/>
                    <a:pt x="743" y="2687"/>
                    <a:pt x="430" y="4111"/>
                  </a:cubicBezTo>
                  <a:cubicBezTo>
                    <a:pt x="93" y="5645"/>
                    <a:pt x="0" y="7376"/>
                    <a:pt x="908" y="8658"/>
                  </a:cubicBezTo>
                  <a:cubicBezTo>
                    <a:pt x="908" y="8658"/>
                    <a:pt x="1366" y="9573"/>
                    <a:pt x="2033" y="9779"/>
                  </a:cubicBezTo>
                  <a:cubicBezTo>
                    <a:pt x="2700" y="9986"/>
                    <a:pt x="3010" y="10344"/>
                    <a:pt x="3010" y="10344"/>
                  </a:cubicBezTo>
                  <a:cubicBezTo>
                    <a:pt x="3010" y="10344"/>
                    <a:pt x="2291" y="3048"/>
                    <a:pt x="7275" y="1968"/>
                  </a:cubicBezTo>
                  <a:cubicBezTo>
                    <a:pt x="12259" y="892"/>
                    <a:pt x="1892" y="0"/>
                    <a:pt x="1892" y="0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 flipH="1">
              <a:off x="5796367" y="3970030"/>
              <a:ext cx="495268" cy="552383"/>
            </a:xfrm>
            <a:custGeom>
              <a:rect b="b" l="l" r="r" t="t"/>
              <a:pathLst>
                <a:path extrusionOk="0" h="8095" w="7258">
                  <a:moveTo>
                    <a:pt x="5745" y="0"/>
                  </a:moveTo>
                  <a:cubicBezTo>
                    <a:pt x="5319" y="0"/>
                    <a:pt x="4170" y="143"/>
                    <a:pt x="2769" y="1476"/>
                  </a:cubicBezTo>
                  <a:cubicBezTo>
                    <a:pt x="987" y="3172"/>
                    <a:pt x="1" y="7213"/>
                    <a:pt x="1" y="7213"/>
                  </a:cubicBezTo>
                  <a:lnTo>
                    <a:pt x="1194" y="8094"/>
                  </a:lnTo>
                  <a:cubicBezTo>
                    <a:pt x="1668" y="6137"/>
                    <a:pt x="2797" y="4389"/>
                    <a:pt x="4132" y="2876"/>
                  </a:cubicBezTo>
                  <a:cubicBezTo>
                    <a:pt x="4970" y="1927"/>
                    <a:pt x="5999" y="1008"/>
                    <a:pt x="7258" y="884"/>
                  </a:cubicBezTo>
                  <a:lnTo>
                    <a:pt x="5924" y="11"/>
                  </a:lnTo>
                  <a:cubicBezTo>
                    <a:pt x="5924" y="11"/>
                    <a:pt x="5861" y="0"/>
                    <a:pt x="5745" y="0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 flipH="1">
              <a:off x="5638782" y="2763497"/>
              <a:ext cx="101537" cy="42921"/>
            </a:xfrm>
            <a:custGeom>
              <a:rect b="b" l="l" r="r" t="t"/>
              <a:pathLst>
                <a:path extrusionOk="0" h="629" w="1488">
                  <a:moveTo>
                    <a:pt x="0" y="0"/>
                  </a:moveTo>
                  <a:cubicBezTo>
                    <a:pt x="0" y="0"/>
                    <a:pt x="196" y="550"/>
                    <a:pt x="846" y="623"/>
                  </a:cubicBezTo>
                  <a:cubicBezTo>
                    <a:pt x="885" y="627"/>
                    <a:pt x="922" y="629"/>
                    <a:pt x="956" y="629"/>
                  </a:cubicBezTo>
                  <a:cubicBezTo>
                    <a:pt x="1487" y="629"/>
                    <a:pt x="1417" y="155"/>
                    <a:pt x="1417" y="15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8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 flipH="1">
              <a:off x="5632640" y="2750737"/>
              <a:ext cx="114298" cy="24224"/>
            </a:xfrm>
            <a:custGeom>
              <a:rect b="b" l="l" r="r" t="t"/>
              <a:pathLst>
                <a:path extrusionOk="0" h="355" w="1675">
                  <a:moveTo>
                    <a:pt x="896" y="1"/>
                  </a:moveTo>
                  <a:cubicBezTo>
                    <a:pt x="891" y="1"/>
                    <a:pt x="886" y="1"/>
                    <a:pt x="881" y="2"/>
                  </a:cubicBezTo>
                  <a:cubicBezTo>
                    <a:pt x="723" y="19"/>
                    <a:pt x="0" y="173"/>
                    <a:pt x="0" y="173"/>
                  </a:cubicBezTo>
                  <a:cubicBezTo>
                    <a:pt x="0" y="173"/>
                    <a:pt x="699" y="335"/>
                    <a:pt x="1164" y="353"/>
                  </a:cubicBezTo>
                  <a:cubicBezTo>
                    <a:pt x="1198" y="354"/>
                    <a:pt x="1231" y="355"/>
                    <a:pt x="1261" y="355"/>
                  </a:cubicBezTo>
                  <a:cubicBezTo>
                    <a:pt x="1634" y="355"/>
                    <a:pt x="1675" y="242"/>
                    <a:pt x="1659" y="149"/>
                  </a:cubicBezTo>
                  <a:cubicBezTo>
                    <a:pt x="1659" y="149"/>
                    <a:pt x="1561" y="84"/>
                    <a:pt x="1459" y="84"/>
                  </a:cubicBezTo>
                  <a:cubicBezTo>
                    <a:pt x="1437" y="84"/>
                    <a:pt x="1415" y="87"/>
                    <a:pt x="1394" y="94"/>
                  </a:cubicBezTo>
                  <a:cubicBezTo>
                    <a:pt x="1270" y="135"/>
                    <a:pt x="1197" y="242"/>
                    <a:pt x="1197" y="242"/>
                  </a:cubicBezTo>
                  <a:cubicBezTo>
                    <a:pt x="1197" y="242"/>
                    <a:pt x="1047" y="1"/>
                    <a:pt x="896" y="1"/>
                  </a:cubicBezTo>
                  <a:close/>
                </a:path>
              </a:pathLst>
            </a:custGeom>
            <a:solidFill>
              <a:srgbClr val="A7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 flipH="1">
              <a:off x="5678965" y="2482179"/>
              <a:ext cx="174688" cy="45514"/>
            </a:xfrm>
            <a:custGeom>
              <a:rect b="b" l="l" r="r" t="t"/>
              <a:pathLst>
                <a:path extrusionOk="0" h="667" w="2560">
                  <a:moveTo>
                    <a:pt x="1028" y="1"/>
                  </a:moveTo>
                  <a:cubicBezTo>
                    <a:pt x="657" y="1"/>
                    <a:pt x="286" y="112"/>
                    <a:pt x="0" y="347"/>
                  </a:cubicBezTo>
                  <a:cubicBezTo>
                    <a:pt x="109" y="333"/>
                    <a:pt x="219" y="327"/>
                    <a:pt x="328" y="327"/>
                  </a:cubicBezTo>
                  <a:cubicBezTo>
                    <a:pt x="702" y="327"/>
                    <a:pt x="1078" y="398"/>
                    <a:pt x="1448" y="467"/>
                  </a:cubicBezTo>
                  <a:cubicBezTo>
                    <a:pt x="1802" y="532"/>
                    <a:pt x="2153" y="601"/>
                    <a:pt x="2507" y="666"/>
                  </a:cubicBezTo>
                  <a:lnTo>
                    <a:pt x="2559" y="632"/>
                  </a:lnTo>
                  <a:cubicBezTo>
                    <a:pt x="2204" y="329"/>
                    <a:pt x="1778" y="96"/>
                    <a:pt x="1317" y="23"/>
                  </a:cubicBezTo>
                  <a:cubicBezTo>
                    <a:pt x="1221" y="8"/>
                    <a:pt x="1125" y="1"/>
                    <a:pt x="1028" y="1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 flipH="1">
              <a:off x="5551584" y="2513634"/>
              <a:ext cx="78200" cy="25521"/>
            </a:xfrm>
            <a:custGeom>
              <a:rect b="b" l="l" r="r" t="t"/>
              <a:pathLst>
                <a:path extrusionOk="0" h="374" w="1146">
                  <a:moveTo>
                    <a:pt x="937" y="1"/>
                  </a:moveTo>
                  <a:cubicBezTo>
                    <a:pt x="610" y="1"/>
                    <a:pt x="281" y="112"/>
                    <a:pt x="0" y="319"/>
                  </a:cubicBezTo>
                  <a:lnTo>
                    <a:pt x="45" y="374"/>
                  </a:lnTo>
                  <a:cubicBezTo>
                    <a:pt x="275" y="305"/>
                    <a:pt x="513" y="271"/>
                    <a:pt x="751" y="271"/>
                  </a:cubicBezTo>
                  <a:cubicBezTo>
                    <a:pt x="846" y="271"/>
                    <a:pt x="941" y="277"/>
                    <a:pt x="1036" y="288"/>
                  </a:cubicBezTo>
                  <a:cubicBezTo>
                    <a:pt x="1042" y="289"/>
                    <a:pt x="1049" y="289"/>
                    <a:pt x="1055" y="289"/>
                  </a:cubicBezTo>
                  <a:cubicBezTo>
                    <a:pt x="1071" y="289"/>
                    <a:pt x="1086" y="286"/>
                    <a:pt x="1098" y="274"/>
                  </a:cubicBezTo>
                  <a:cubicBezTo>
                    <a:pt x="1104" y="264"/>
                    <a:pt x="1108" y="250"/>
                    <a:pt x="1108" y="237"/>
                  </a:cubicBezTo>
                  <a:cubicBezTo>
                    <a:pt x="1122" y="164"/>
                    <a:pt x="1131" y="89"/>
                    <a:pt x="1145" y="16"/>
                  </a:cubicBezTo>
                  <a:cubicBezTo>
                    <a:pt x="1077" y="6"/>
                    <a:pt x="1007" y="1"/>
                    <a:pt x="937" y="1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 flipH="1">
              <a:off x="5694457" y="2561055"/>
              <a:ext cx="132722" cy="52748"/>
            </a:xfrm>
            <a:custGeom>
              <a:rect b="b" l="l" r="r" t="t"/>
              <a:pathLst>
                <a:path extrusionOk="0" h="773" w="1945">
                  <a:moveTo>
                    <a:pt x="904" y="1"/>
                  </a:moveTo>
                  <a:cubicBezTo>
                    <a:pt x="385" y="1"/>
                    <a:pt x="0" y="212"/>
                    <a:pt x="0" y="212"/>
                  </a:cubicBezTo>
                  <a:cubicBezTo>
                    <a:pt x="0" y="212"/>
                    <a:pt x="355" y="611"/>
                    <a:pt x="1129" y="759"/>
                  </a:cubicBezTo>
                  <a:cubicBezTo>
                    <a:pt x="1197" y="769"/>
                    <a:pt x="1261" y="773"/>
                    <a:pt x="1319" y="773"/>
                  </a:cubicBezTo>
                  <a:cubicBezTo>
                    <a:pt x="1789" y="773"/>
                    <a:pt x="1944" y="501"/>
                    <a:pt x="1944" y="501"/>
                  </a:cubicBezTo>
                  <a:cubicBezTo>
                    <a:pt x="1944" y="501"/>
                    <a:pt x="1937" y="350"/>
                    <a:pt x="1720" y="205"/>
                  </a:cubicBezTo>
                  <a:cubicBezTo>
                    <a:pt x="1621" y="143"/>
                    <a:pt x="1469" y="78"/>
                    <a:pt x="1249" y="37"/>
                  </a:cubicBezTo>
                  <a:cubicBezTo>
                    <a:pt x="1156" y="16"/>
                    <a:pt x="1063" y="5"/>
                    <a:pt x="974" y="2"/>
                  </a:cubicBezTo>
                  <a:cubicBezTo>
                    <a:pt x="950" y="1"/>
                    <a:pt x="927" y="1"/>
                    <a:pt x="904" y="1"/>
                  </a:cubicBezTo>
                  <a:close/>
                </a:path>
              </a:pathLst>
            </a:custGeom>
            <a:solidFill>
              <a:srgbClr val="F5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 flipH="1">
              <a:off x="5566323" y="2580978"/>
              <a:ext cx="64211" cy="41830"/>
            </a:xfrm>
            <a:custGeom>
              <a:rect b="b" l="l" r="r" t="t"/>
              <a:pathLst>
                <a:path extrusionOk="0" h="613" w="941">
                  <a:moveTo>
                    <a:pt x="468" y="0"/>
                  </a:moveTo>
                  <a:cubicBezTo>
                    <a:pt x="430" y="0"/>
                    <a:pt x="393" y="4"/>
                    <a:pt x="358" y="13"/>
                  </a:cubicBezTo>
                  <a:cubicBezTo>
                    <a:pt x="163" y="40"/>
                    <a:pt x="21" y="147"/>
                    <a:pt x="21" y="147"/>
                  </a:cubicBezTo>
                  <a:cubicBezTo>
                    <a:pt x="21" y="147"/>
                    <a:pt x="1" y="591"/>
                    <a:pt x="424" y="612"/>
                  </a:cubicBezTo>
                  <a:cubicBezTo>
                    <a:pt x="436" y="612"/>
                    <a:pt x="447" y="612"/>
                    <a:pt x="457" y="612"/>
                  </a:cubicBezTo>
                  <a:cubicBezTo>
                    <a:pt x="855" y="612"/>
                    <a:pt x="940" y="253"/>
                    <a:pt x="940" y="253"/>
                  </a:cubicBezTo>
                  <a:cubicBezTo>
                    <a:pt x="940" y="253"/>
                    <a:pt x="920" y="178"/>
                    <a:pt x="816" y="106"/>
                  </a:cubicBezTo>
                  <a:cubicBezTo>
                    <a:pt x="761" y="68"/>
                    <a:pt x="688" y="34"/>
                    <a:pt x="585" y="13"/>
                  </a:cubicBezTo>
                  <a:cubicBezTo>
                    <a:pt x="546" y="4"/>
                    <a:pt x="507" y="0"/>
                    <a:pt x="468" y="0"/>
                  </a:cubicBezTo>
                  <a:close/>
                </a:path>
              </a:pathLst>
            </a:custGeom>
            <a:solidFill>
              <a:srgbClr val="F5F2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 flipH="1">
              <a:off x="5708860" y="2561191"/>
              <a:ext cx="62710" cy="51519"/>
            </a:xfrm>
            <a:custGeom>
              <a:rect b="b" l="l" r="r" t="t"/>
              <a:pathLst>
                <a:path extrusionOk="0" h="755" w="919">
                  <a:moveTo>
                    <a:pt x="159" y="0"/>
                  </a:moveTo>
                  <a:cubicBezTo>
                    <a:pt x="93" y="65"/>
                    <a:pt x="45" y="155"/>
                    <a:pt x="31" y="251"/>
                  </a:cubicBezTo>
                  <a:cubicBezTo>
                    <a:pt x="1" y="492"/>
                    <a:pt x="169" y="716"/>
                    <a:pt x="413" y="750"/>
                  </a:cubicBezTo>
                  <a:cubicBezTo>
                    <a:pt x="435" y="753"/>
                    <a:pt x="456" y="754"/>
                    <a:pt x="477" y="754"/>
                  </a:cubicBezTo>
                  <a:cubicBezTo>
                    <a:pt x="695" y="754"/>
                    <a:pt x="880" y="595"/>
                    <a:pt x="912" y="372"/>
                  </a:cubicBezTo>
                  <a:cubicBezTo>
                    <a:pt x="919" y="316"/>
                    <a:pt x="915" y="254"/>
                    <a:pt x="905" y="203"/>
                  </a:cubicBezTo>
                  <a:cubicBezTo>
                    <a:pt x="806" y="141"/>
                    <a:pt x="654" y="76"/>
                    <a:pt x="434" y="35"/>
                  </a:cubicBezTo>
                  <a:cubicBezTo>
                    <a:pt x="341" y="14"/>
                    <a:pt x="248" y="3"/>
                    <a:pt x="159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 flipH="1">
              <a:off x="5573694" y="2580978"/>
              <a:ext cx="38759" cy="38895"/>
            </a:xfrm>
            <a:custGeom>
              <a:rect b="b" l="l" r="r" t="t"/>
              <a:pathLst>
                <a:path extrusionOk="0" h="570" w="568">
                  <a:moveTo>
                    <a:pt x="203" y="0"/>
                  </a:moveTo>
                  <a:cubicBezTo>
                    <a:pt x="165" y="0"/>
                    <a:pt x="128" y="4"/>
                    <a:pt x="93" y="13"/>
                  </a:cubicBezTo>
                  <a:cubicBezTo>
                    <a:pt x="59" y="61"/>
                    <a:pt x="35" y="120"/>
                    <a:pt x="25" y="188"/>
                  </a:cubicBezTo>
                  <a:cubicBezTo>
                    <a:pt x="1" y="377"/>
                    <a:pt x="97" y="546"/>
                    <a:pt x="245" y="567"/>
                  </a:cubicBezTo>
                  <a:cubicBezTo>
                    <a:pt x="255" y="568"/>
                    <a:pt x="265" y="569"/>
                    <a:pt x="275" y="569"/>
                  </a:cubicBezTo>
                  <a:cubicBezTo>
                    <a:pt x="411" y="569"/>
                    <a:pt x="536" y="437"/>
                    <a:pt x="561" y="261"/>
                  </a:cubicBezTo>
                  <a:cubicBezTo>
                    <a:pt x="568" y="205"/>
                    <a:pt x="565" y="154"/>
                    <a:pt x="551" y="106"/>
                  </a:cubicBezTo>
                  <a:cubicBezTo>
                    <a:pt x="496" y="68"/>
                    <a:pt x="423" y="34"/>
                    <a:pt x="320" y="13"/>
                  </a:cubicBezTo>
                  <a:cubicBezTo>
                    <a:pt x="281" y="4"/>
                    <a:pt x="242" y="0"/>
                    <a:pt x="203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 flipH="1">
              <a:off x="5691932" y="2558462"/>
              <a:ext cx="137840" cy="57934"/>
            </a:xfrm>
            <a:custGeom>
              <a:rect b="b" l="l" r="r" t="t"/>
              <a:pathLst>
                <a:path extrusionOk="0" h="849" w="2020">
                  <a:moveTo>
                    <a:pt x="948" y="77"/>
                  </a:moveTo>
                  <a:cubicBezTo>
                    <a:pt x="968" y="77"/>
                    <a:pt x="988" y="77"/>
                    <a:pt x="1008" y="78"/>
                  </a:cubicBezTo>
                  <a:cubicBezTo>
                    <a:pt x="1105" y="81"/>
                    <a:pt x="1190" y="92"/>
                    <a:pt x="1280" y="113"/>
                  </a:cubicBezTo>
                  <a:cubicBezTo>
                    <a:pt x="1466" y="147"/>
                    <a:pt x="1621" y="202"/>
                    <a:pt x="1738" y="278"/>
                  </a:cubicBezTo>
                  <a:cubicBezTo>
                    <a:pt x="1903" y="384"/>
                    <a:pt x="1933" y="497"/>
                    <a:pt x="1941" y="532"/>
                  </a:cubicBezTo>
                  <a:cubicBezTo>
                    <a:pt x="1908" y="580"/>
                    <a:pt x="1754" y="772"/>
                    <a:pt x="1360" y="772"/>
                  </a:cubicBezTo>
                  <a:cubicBezTo>
                    <a:pt x="1303" y="772"/>
                    <a:pt x="1241" y="768"/>
                    <a:pt x="1173" y="759"/>
                  </a:cubicBezTo>
                  <a:cubicBezTo>
                    <a:pt x="558" y="642"/>
                    <a:pt x="214" y="360"/>
                    <a:pt x="104" y="261"/>
                  </a:cubicBezTo>
                  <a:cubicBezTo>
                    <a:pt x="222" y="208"/>
                    <a:pt x="546" y="77"/>
                    <a:pt x="948" y="77"/>
                  </a:cubicBezTo>
                  <a:close/>
                  <a:moveTo>
                    <a:pt x="940" y="1"/>
                  </a:moveTo>
                  <a:cubicBezTo>
                    <a:pt x="425" y="1"/>
                    <a:pt x="37" y="206"/>
                    <a:pt x="22" y="216"/>
                  </a:cubicBezTo>
                  <a:cubicBezTo>
                    <a:pt x="11" y="223"/>
                    <a:pt x="4" y="229"/>
                    <a:pt x="1" y="243"/>
                  </a:cubicBezTo>
                  <a:cubicBezTo>
                    <a:pt x="1" y="253"/>
                    <a:pt x="1" y="267"/>
                    <a:pt x="11" y="274"/>
                  </a:cubicBezTo>
                  <a:cubicBezTo>
                    <a:pt x="25" y="291"/>
                    <a:pt x="379" y="687"/>
                    <a:pt x="1163" y="835"/>
                  </a:cubicBezTo>
                  <a:cubicBezTo>
                    <a:pt x="1232" y="845"/>
                    <a:pt x="1301" y="848"/>
                    <a:pt x="1359" y="848"/>
                  </a:cubicBezTo>
                  <a:cubicBezTo>
                    <a:pt x="1844" y="848"/>
                    <a:pt x="2006" y="573"/>
                    <a:pt x="2016" y="559"/>
                  </a:cubicBezTo>
                  <a:cubicBezTo>
                    <a:pt x="2019" y="553"/>
                    <a:pt x="2019" y="546"/>
                    <a:pt x="2019" y="539"/>
                  </a:cubicBezTo>
                  <a:cubicBezTo>
                    <a:pt x="2019" y="532"/>
                    <a:pt x="2009" y="364"/>
                    <a:pt x="1779" y="212"/>
                  </a:cubicBezTo>
                  <a:cubicBezTo>
                    <a:pt x="1655" y="133"/>
                    <a:pt x="1490" y="75"/>
                    <a:pt x="1294" y="37"/>
                  </a:cubicBezTo>
                  <a:cubicBezTo>
                    <a:pt x="1205" y="16"/>
                    <a:pt x="1111" y="5"/>
                    <a:pt x="1012" y="2"/>
                  </a:cubicBezTo>
                  <a:cubicBezTo>
                    <a:pt x="988" y="1"/>
                    <a:pt x="964" y="1"/>
                    <a:pt x="940" y="1"/>
                  </a:cubicBezTo>
                  <a:close/>
                </a:path>
              </a:pathLst>
            </a:custGeom>
            <a:solidFill>
              <a:srgbClr val="BE7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 flipH="1">
              <a:off x="5563525" y="2578385"/>
              <a:ext cx="69329" cy="47152"/>
            </a:xfrm>
            <a:custGeom>
              <a:rect b="b" l="l" r="r" t="t"/>
              <a:pathLst>
                <a:path extrusionOk="0" h="691" w="1016">
                  <a:moveTo>
                    <a:pt x="500" y="77"/>
                  </a:moveTo>
                  <a:cubicBezTo>
                    <a:pt x="538" y="77"/>
                    <a:pt x="577" y="82"/>
                    <a:pt x="613" y="89"/>
                  </a:cubicBezTo>
                  <a:cubicBezTo>
                    <a:pt x="698" y="106"/>
                    <a:pt x="771" y="134"/>
                    <a:pt x="826" y="175"/>
                  </a:cubicBezTo>
                  <a:cubicBezTo>
                    <a:pt x="895" y="223"/>
                    <a:pt x="926" y="275"/>
                    <a:pt x="936" y="295"/>
                  </a:cubicBezTo>
                  <a:cubicBezTo>
                    <a:pt x="916" y="355"/>
                    <a:pt x="825" y="612"/>
                    <a:pt x="494" y="612"/>
                  </a:cubicBezTo>
                  <a:cubicBezTo>
                    <a:pt x="483" y="612"/>
                    <a:pt x="473" y="612"/>
                    <a:pt x="462" y="612"/>
                  </a:cubicBezTo>
                  <a:cubicBezTo>
                    <a:pt x="124" y="594"/>
                    <a:pt x="97" y="285"/>
                    <a:pt x="93" y="205"/>
                  </a:cubicBezTo>
                  <a:cubicBezTo>
                    <a:pt x="135" y="178"/>
                    <a:pt x="252" y="110"/>
                    <a:pt x="400" y="89"/>
                  </a:cubicBezTo>
                  <a:cubicBezTo>
                    <a:pt x="432" y="81"/>
                    <a:pt x="466" y="77"/>
                    <a:pt x="500" y="77"/>
                  </a:cubicBezTo>
                  <a:close/>
                  <a:moveTo>
                    <a:pt x="506" y="0"/>
                  </a:moveTo>
                  <a:cubicBezTo>
                    <a:pt x="466" y="0"/>
                    <a:pt x="425" y="4"/>
                    <a:pt x="386" y="13"/>
                  </a:cubicBezTo>
                  <a:cubicBezTo>
                    <a:pt x="183" y="40"/>
                    <a:pt x="38" y="151"/>
                    <a:pt x="35" y="154"/>
                  </a:cubicBezTo>
                  <a:cubicBezTo>
                    <a:pt x="25" y="161"/>
                    <a:pt x="17" y="172"/>
                    <a:pt x="17" y="182"/>
                  </a:cubicBezTo>
                  <a:cubicBezTo>
                    <a:pt x="17" y="188"/>
                    <a:pt x="0" y="667"/>
                    <a:pt x="458" y="691"/>
                  </a:cubicBezTo>
                  <a:lnTo>
                    <a:pt x="489" y="691"/>
                  </a:lnTo>
                  <a:cubicBezTo>
                    <a:pt x="916" y="691"/>
                    <a:pt x="1011" y="305"/>
                    <a:pt x="1011" y="302"/>
                  </a:cubicBezTo>
                  <a:cubicBezTo>
                    <a:pt x="1015" y="295"/>
                    <a:pt x="1015" y="288"/>
                    <a:pt x="1011" y="281"/>
                  </a:cubicBezTo>
                  <a:cubicBezTo>
                    <a:pt x="1011" y="278"/>
                    <a:pt x="984" y="188"/>
                    <a:pt x="871" y="113"/>
                  </a:cubicBezTo>
                  <a:cubicBezTo>
                    <a:pt x="805" y="64"/>
                    <a:pt x="722" y="34"/>
                    <a:pt x="627" y="13"/>
                  </a:cubicBezTo>
                  <a:cubicBezTo>
                    <a:pt x="587" y="4"/>
                    <a:pt x="547" y="0"/>
                    <a:pt x="506" y="0"/>
                  </a:cubicBezTo>
                  <a:close/>
                </a:path>
              </a:pathLst>
            </a:custGeom>
            <a:solidFill>
              <a:srgbClr val="BE7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 flipH="1">
              <a:off x="5686064" y="2537992"/>
              <a:ext cx="144391" cy="49540"/>
            </a:xfrm>
            <a:custGeom>
              <a:rect b="b" l="l" r="r" t="t"/>
              <a:pathLst>
                <a:path extrusionOk="0" h="726" w="2116">
                  <a:moveTo>
                    <a:pt x="1143" y="0"/>
                  </a:moveTo>
                  <a:cubicBezTo>
                    <a:pt x="571" y="0"/>
                    <a:pt x="45" y="384"/>
                    <a:pt x="21" y="402"/>
                  </a:cubicBezTo>
                  <a:cubicBezTo>
                    <a:pt x="3" y="416"/>
                    <a:pt x="0" y="440"/>
                    <a:pt x="14" y="457"/>
                  </a:cubicBezTo>
                  <a:cubicBezTo>
                    <a:pt x="20" y="467"/>
                    <a:pt x="30" y="473"/>
                    <a:pt x="41" y="473"/>
                  </a:cubicBezTo>
                  <a:cubicBezTo>
                    <a:pt x="50" y="473"/>
                    <a:pt x="58" y="470"/>
                    <a:pt x="65" y="464"/>
                  </a:cubicBezTo>
                  <a:cubicBezTo>
                    <a:pt x="72" y="461"/>
                    <a:pt x="593" y="77"/>
                    <a:pt x="1142" y="77"/>
                  </a:cubicBezTo>
                  <a:cubicBezTo>
                    <a:pt x="1221" y="77"/>
                    <a:pt x="1301" y="85"/>
                    <a:pt x="1380" y="103"/>
                  </a:cubicBezTo>
                  <a:cubicBezTo>
                    <a:pt x="1916" y="223"/>
                    <a:pt x="1995" y="550"/>
                    <a:pt x="2023" y="656"/>
                  </a:cubicBezTo>
                  <a:cubicBezTo>
                    <a:pt x="2029" y="684"/>
                    <a:pt x="2033" y="698"/>
                    <a:pt x="2040" y="708"/>
                  </a:cubicBezTo>
                  <a:cubicBezTo>
                    <a:pt x="2047" y="718"/>
                    <a:pt x="2061" y="726"/>
                    <a:pt x="2075" y="726"/>
                  </a:cubicBezTo>
                  <a:cubicBezTo>
                    <a:pt x="2081" y="726"/>
                    <a:pt x="2088" y="722"/>
                    <a:pt x="2095" y="718"/>
                  </a:cubicBezTo>
                  <a:cubicBezTo>
                    <a:pt x="2112" y="705"/>
                    <a:pt x="2116" y="681"/>
                    <a:pt x="2105" y="667"/>
                  </a:cubicBezTo>
                  <a:cubicBezTo>
                    <a:pt x="2102" y="660"/>
                    <a:pt x="2099" y="650"/>
                    <a:pt x="2099" y="640"/>
                  </a:cubicBezTo>
                  <a:cubicBezTo>
                    <a:pt x="2067" y="519"/>
                    <a:pt x="1978" y="161"/>
                    <a:pt x="1397" y="27"/>
                  </a:cubicBezTo>
                  <a:cubicBezTo>
                    <a:pt x="1312" y="8"/>
                    <a:pt x="1227" y="0"/>
                    <a:pt x="1143" y="0"/>
                  </a:cubicBezTo>
                  <a:close/>
                </a:path>
              </a:pathLst>
            </a:custGeom>
            <a:solidFill>
              <a:srgbClr val="BE7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 flipH="1">
              <a:off x="5560454" y="2556961"/>
              <a:ext cx="72878" cy="29206"/>
            </a:xfrm>
            <a:custGeom>
              <a:rect b="b" l="l" r="r" t="t"/>
              <a:pathLst>
                <a:path extrusionOk="0" h="428" w="1068">
                  <a:moveTo>
                    <a:pt x="564" y="1"/>
                  </a:moveTo>
                  <a:cubicBezTo>
                    <a:pt x="205" y="1"/>
                    <a:pt x="14" y="337"/>
                    <a:pt x="11" y="341"/>
                  </a:cubicBezTo>
                  <a:cubicBezTo>
                    <a:pt x="0" y="362"/>
                    <a:pt x="7" y="382"/>
                    <a:pt x="24" y="392"/>
                  </a:cubicBezTo>
                  <a:cubicBezTo>
                    <a:pt x="32" y="397"/>
                    <a:pt x="39" y="400"/>
                    <a:pt x="46" y="400"/>
                  </a:cubicBezTo>
                  <a:cubicBezTo>
                    <a:pt x="58" y="400"/>
                    <a:pt x="69" y="392"/>
                    <a:pt x="76" y="378"/>
                  </a:cubicBezTo>
                  <a:cubicBezTo>
                    <a:pt x="80" y="375"/>
                    <a:pt x="249" y="78"/>
                    <a:pt x="564" y="78"/>
                  </a:cubicBezTo>
                  <a:cubicBezTo>
                    <a:pt x="588" y="78"/>
                    <a:pt x="612" y="79"/>
                    <a:pt x="637" y="83"/>
                  </a:cubicBezTo>
                  <a:cubicBezTo>
                    <a:pt x="778" y="103"/>
                    <a:pt x="878" y="151"/>
                    <a:pt x="936" y="227"/>
                  </a:cubicBezTo>
                  <a:cubicBezTo>
                    <a:pt x="994" y="303"/>
                    <a:pt x="985" y="382"/>
                    <a:pt x="985" y="382"/>
                  </a:cubicBezTo>
                  <a:cubicBezTo>
                    <a:pt x="981" y="406"/>
                    <a:pt x="994" y="424"/>
                    <a:pt x="1018" y="427"/>
                  </a:cubicBezTo>
                  <a:lnTo>
                    <a:pt x="1022" y="427"/>
                  </a:lnTo>
                  <a:cubicBezTo>
                    <a:pt x="1043" y="427"/>
                    <a:pt x="1056" y="413"/>
                    <a:pt x="1060" y="396"/>
                  </a:cubicBezTo>
                  <a:cubicBezTo>
                    <a:pt x="1067" y="354"/>
                    <a:pt x="1060" y="262"/>
                    <a:pt x="998" y="179"/>
                  </a:cubicBezTo>
                  <a:cubicBezTo>
                    <a:pt x="926" y="86"/>
                    <a:pt x="809" y="27"/>
                    <a:pt x="647" y="7"/>
                  </a:cubicBezTo>
                  <a:cubicBezTo>
                    <a:pt x="618" y="3"/>
                    <a:pt x="591" y="1"/>
                    <a:pt x="564" y="1"/>
                  </a:cubicBezTo>
                  <a:close/>
                </a:path>
              </a:pathLst>
            </a:custGeom>
            <a:solidFill>
              <a:srgbClr val="BE7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 flipH="1">
              <a:off x="5640761" y="2759812"/>
              <a:ext cx="108975" cy="18492"/>
            </a:xfrm>
            <a:custGeom>
              <a:rect b="b" l="l" r="r" t="t"/>
              <a:pathLst>
                <a:path extrusionOk="0" h="271" w="1597">
                  <a:moveTo>
                    <a:pt x="40" y="1"/>
                  </a:moveTo>
                  <a:cubicBezTo>
                    <a:pt x="24" y="1"/>
                    <a:pt x="7" y="13"/>
                    <a:pt x="4" y="30"/>
                  </a:cubicBezTo>
                  <a:cubicBezTo>
                    <a:pt x="0" y="51"/>
                    <a:pt x="11" y="72"/>
                    <a:pt x="32" y="78"/>
                  </a:cubicBezTo>
                  <a:cubicBezTo>
                    <a:pt x="644" y="226"/>
                    <a:pt x="1081" y="271"/>
                    <a:pt x="1332" y="271"/>
                  </a:cubicBezTo>
                  <a:cubicBezTo>
                    <a:pt x="1483" y="271"/>
                    <a:pt x="1565" y="253"/>
                    <a:pt x="1583" y="237"/>
                  </a:cubicBezTo>
                  <a:cubicBezTo>
                    <a:pt x="1597" y="220"/>
                    <a:pt x="1597" y="196"/>
                    <a:pt x="1579" y="182"/>
                  </a:cubicBezTo>
                  <a:cubicBezTo>
                    <a:pt x="1572" y="174"/>
                    <a:pt x="1563" y="171"/>
                    <a:pt x="1553" y="171"/>
                  </a:cubicBezTo>
                  <a:cubicBezTo>
                    <a:pt x="1545" y="171"/>
                    <a:pt x="1538" y="173"/>
                    <a:pt x="1531" y="178"/>
                  </a:cubicBezTo>
                  <a:cubicBezTo>
                    <a:pt x="1514" y="185"/>
                    <a:pt x="1450" y="195"/>
                    <a:pt x="1335" y="195"/>
                  </a:cubicBezTo>
                  <a:cubicBezTo>
                    <a:pt x="1112" y="195"/>
                    <a:pt x="695" y="159"/>
                    <a:pt x="49" y="2"/>
                  </a:cubicBezTo>
                  <a:cubicBezTo>
                    <a:pt x="46" y="1"/>
                    <a:pt x="43" y="1"/>
                    <a:pt x="40" y="1"/>
                  </a:cubicBezTo>
                  <a:close/>
                </a:path>
              </a:pathLst>
            </a:custGeom>
            <a:solidFill>
              <a:srgbClr val="924B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 flipH="1">
              <a:off x="5958790" y="2521958"/>
              <a:ext cx="107542" cy="152852"/>
            </a:xfrm>
            <a:custGeom>
              <a:rect b="b" l="l" r="r" t="t"/>
              <a:pathLst>
                <a:path extrusionOk="0" h="2240" w="1576">
                  <a:moveTo>
                    <a:pt x="780" y="1"/>
                  </a:moveTo>
                  <a:cubicBezTo>
                    <a:pt x="717" y="1"/>
                    <a:pt x="655" y="11"/>
                    <a:pt x="595" y="32"/>
                  </a:cubicBezTo>
                  <a:cubicBezTo>
                    <a:pt x="300" y="135"/>
                    <a:pt x="155" y="465"/>
                    <a:pt x="83" y="768"/>
                  </a:cubicBezTo>
                  <a:cubicBezTo>
                    <a:pt x="31" y="988"/>
                    <a:pt x="1" y="1222"/>
                    <a:pt x="45" y="1445"/>
                  </a:cubicBezTo>
                  <a:cubicBezTo>
                    <a:pt x="120" y="1810"/>
                    <a:pt x="417" y="2123"/>
                    <a:pt x="778" y="2216"/>
                  </a:cubicBezTo>
                  <a:cubicBezTo>
                    <a:pt x="832" y="2231"/>
                    <a:pt x="890" y="2240"/>
                    <a:pt x="947" y="2240"/>
                  </a:cubicBezTo>
                  <a:cubicBezTo>
                    <a:pt x="1036" y="2240"/>
                    <a:pt x="1123" y="2218"/>
                    <a:pt x="1190" y="2161"/>
                  </a:cubicBezTo>
                  <a:cubicBezTo>
                    <a:pt x="1270" y="2092"/>
                    <a:pt x="1304" y="1985"/>
                    <a:pt x="1335" y="1882"/>
                  </a:cubicBezTo>
                  <a:cubicBezTo>
                    <a:pt x="1449" y="1501"/>
                    <a:pt x="1528" y="1108"/>
                    <a:pt x="1576" y="710"/>
                  </a:cubicBezTo>
                  <a:lnTo>
                    <a:pt x="1576" y="710"/>
                  </a:lnTo>
                  <a:lnTo>
                    <a:pt x="1520" y="782"/>
                  </a:lnTo>
                  <a:cubicBezTo>
                    <a:pt x="1490" y="558"/>
                    <a:pt x="1397" y="334"/>
                    <a:pt x="1228" y="180"/>
                  </a:cubicBezTo>
                  <a:cubicBezTo>
                    <a:pt x="1107" y="68"/>
                    <a:pt x="942" y="1"/>
                    <a:pt x="780" y="1"/>
                  </a:cubicBezTo>
                  <a:close/>
                </a:path>
              </a:pathLst>
            </a:custGeom>
            <a:solidFill>
              <a:srgbClr val="BE7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 flipH="1">
              <a:off x="5463026" y="2209800"/>
              <a:ext cx="840618" cy="615775"/>
            </a:xfrm>
            <a:custGeom>
              <a:rect b="b" l="l" r="r" t="t"/>
              <a:pathLst>
                <a:path extrusionOk="0" h="9024" w="12319">
                  <a:moveTo>
                    <a:pt x="4137" y="1"/>
                  </a:moveTo>
                  <a:cubicBezTo>
                    <a:pt x="3843" y="1"/>
                    <a:pt x="3551" y="18"/>
                    <a:pt x="3262" y="67"/>
                  </a:cubicBezTo>
                  <a:cubicBezTo>
                    <a:pt x="1525" y="352"/>
                    <a:pt x="1" y="1999"/>
                    <a:pt x="197" y="3747"/>
                  </a:cubicBezTo>
                  <a:cubicBezTo>
                    <a:pt x="372" y="5295"/>
                    <a:pt x="3031" y="7754"/>
                    <a:pt x="3031" y="7754"/>
                  </a:cubicBezTo>
                  <a:cubicBezTo>
                    <a:pt x="3031" y="7754"/>
                    <a:pt x="3868" y="9023"/>
                    <a:pt x="3968" y="9023"/>
                  </a:cubicBezTo>
                  <a:cubicBezTo>
                    <a:pt x="3973" y="9023"/>
                    <a:pt x="3976" y="9020"/>
                    <a:pt x="3977" y="9013"/>
                  </a:cubicBezTo>
                  <a:lnTo>
                    <a:pt x="3977" y="8992"/>
                  </a:lnTo>
                  <a:cubicBezTo>
                    <a:pt x="3970" y="8962"/>
                    <a:pt x="3957" y="8917"/>
                    <a:pt x="3925" y="8848"/>
                  </a:cubicBezTo>
                  <a:cubicBezTo>
                    <a:pt x="3850" y="8679"/>
                    <a:pt x="3805" y="8422"/>
                    <a:pt x="3778" y="8125"/>
                  </a:cubicBezTo>
                  <a:cubicBezTo>
                    <a:pt x="3764" y="7974"/>
                    <a:pt x="3757" y="7816"/>
                    <a:pt x="3754" y="7654"/>
                  </a:cubicBezTo>
                  <a:cubicBezTo>
                    <a:pt x="3750" y="7651"/>
                    <a:pt x="3750" y="7644"/>
                    <a:pt x="3754" y="7641"/>
                  </a:cubicBezTo>
                  <a:cubicBezTo>
                    <a:pt x="3730" y="6801"/>
                    <a:pt x="3881" y="5900"/>
                    <a:pt x="3898" y="5731"/>
                  </a:cubicBezTo>
                  <a:cubicBezTo>
                    <a:pt x="3895" y="5714"/>
                    <a:pt x="3812" y="5677"/>
                    <a:pt x="3812" y="5677"/>
                  </a:cubicBezTo>
                  <a:lnTo>
                    <a:pt x="3812" y="5677"/>
                  </a:lnTo>
                  <a:cubicBezTo>
                    <a:pt x="3812" y="5677"/>
                    <a:pt x="4086" y="5722"/>
                    <a:pt x="4523" y="5722"/>
                  </a:cubicBezTo>
                  <a:cubicBezTo>
                    <a:pt x="5220" y="5722"/>
                    <a:pt x="6333" y="5606"/>
                    <a:pt x="7407" y="5006"/>
                  </a:cubicBezTo>
                  <a:cubicBezTo>
                    <a:pt x="9150" y="4026"/>
                    <a:pt x="9515" y="1907"/>
                    <a:pt x="9515" y="1907"/>
                  </a:cubicBezTo>
                  <a:cubicBezTo>
                    <a:pt x="10677" y="2275"/>
                    <a:pt x="10832" y="3675"/>
                    <a:pt x="10853" y="5388"/>
                  </a:cubicBezTo>
                  <a:cubicBezTo>
                    <a:pt x="10853" y="5388"/>
                    <a:pt x="10925" y="5257"/>
                    <a:pt x="11080" y="5243"/>
                  </a:cubicBezTo>
                  <a:cubicBezTo>
                    <a:pt x="11837" y="5167"/>
                    <a:pt x="12318" y="4283"/>
                    <a:pt x="12280" y="3526"/>
                  </a:cubicBezTo>
                  <a:cubicBezTo>
                    <a:pt x="12242" y="2763"/>
                    <a:pt x="11764" y="2078"/>
                    <a:pt x="11149" y="1628"/>
                  </a:cubicBezTo>
                  <a:cubicBezTo>
                    <a:pt x="10540" y="1181"/>
                    <a:pt x="9801" y="937"/>
                    <a:pt x="9072" y="734"/>
                  </a:cubicBezTo>
                  <a:cubicBezTo>
                    <a:pt x="7702" y="362"/>
                    <a:pt x="6295" y="125"/>
                    <a:pt x="4878" y="29"/>
                  </a:cubicBezTo>
                  <a:cubicBezTo>
                    <a:pt x="4631" y="13"/>
                    <a:pt x="4384" y="1"/>
                    <a:pt x="4137" y="1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 flipH="1">
              <a:off x="5787387" y="2815694"/>
              <a:ext cx="159744" cy="98330"/>
            </a:xfrm>
            <a:custGeom>
              <a:rect b="b" l="l" r="r" t="t"/>
              <a:pathLst>
                <a:path extrusionOk="0" h="1441" w="2341">
                  <a:moveTo>
                    <a:pt x="84" y="0"/>
                  </a:moveTo>
                  <a:cubicBezTo>
                    <a:pt x="24" y="0"/>
                    <a:pt x="0" y="62"/>
                    <a:pt x="18" y="161"/>
                  </a:cubicBezTo>
                  <a:cubicBezTo>
                    <a:pt x="80" y="532"/>
                    <a:pt x="743" y="1423"/>
                    <a:pt x="2340" y="1440"/>
                  </a:cubicBezTo>
                  <a:cubicBezTo>
                    <a:pt x="2212" y="1299"/>
                    <a:pt x="2109" y="1137"/>
                    <a:pt x="2054" y="969"/>
                  </a:cubicBezTo>
                  <a:lnTo>
                    <a:pt x="2051" y="966"/>
                  </a:lnTo>
                  <a:cubicBezTo>
                    <a:pt x="2037" y="955"/>
                    <a:pt x="2026" y="945"/>
                    <a:pt x="2016" y="934"/>
                  </a:cubicBezTo>
                  <a:cubicBezTo>
                    <a:pt x="2016" y="934"/>
                    <a:pt x="978" y="701"/>
                    <a:pt x="359" y="188"/>
                  </a:cubicBezTo>
                  <a:cubicBezTo>
                    <a:pt x="324" y="161"/>
                    <a:pt x="293" y="133"/>
                    <a:pt x="266" y="106"/>
                  </a:cubicBezTo>
                  <a:cubicBezTo>
                    <a:pt x="188" y="32"/>
                    <a:pt x="127" y="0"/>
                    <a:pt x="84" y="0"/>
                  </a:cubicBezTo>
                  <a:close/>
                </a:path>
              </a:pathLst>
            </a:custGeom>
            <a:solidFill>
              <a:srgbClr val="BE7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 flipH="1">
              <a:off x="5573897" y="2648459"/>
              <a:ext cx="64826" cy="93758"/>
            </a:xfrm>
            <a:custGeom>
              <a:rect b="b" l="l" r="r" t="t"/>
              <a:pathLst>
                <a:path extrusionOk="0" h="1374" w="950">
                  <a:moveTo>
                    <a:pt x="723" y="1"/>
                  </a:moveTo>
                  <a:cubicBezTo>
                    <a:pt x="283" y="1"/>
                    <a:pt x="0" y="428"/>
                    <a:pt x="56" y="847"/>
                  </a:cubicBezTo>
                  <a:cubicBezTo>
                    <a:pt x="83" y="1064"/>
                    <a:pt x="210" y="1250"/>
                    <a:pt x="386" y="1374"/>
                  </a:cubicBezTo>
                  <a:cubicBezTo>
                    <a:pt x="392" y="1366"/>
                    <a:pt x="392" y="1360"/>
                    <a:pt x="396" y="1353"/>
                  </a:cubicBezTo>
                  <a:cubicBezTo>
                    <a:pt x="606" y="923"/>
                    <a:pt x="816" y="479"/>
                    <a:pt x="950" y="21"/>
                  </a:cubicBezTo>
                  <a:cubicBezTo>
                    <a:pt x="878" y="11"/>
                    <a:pt x="802" y="4"/>
                    <a:pt x="726" y="1"/>
                  </a:cubicBezTo>
                  <a:close/>
                </a:path>
              </a:pathLst>
            </a:custGeom>
            <a:solidFill>
              <a:srgbClr val="C57B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 flipH="1">
              <a:off x="5603442" y="2545225"/>
              <a:ext cx="48790" cy="180352"/>
            </a:xfrm>
            <a:custGeom>
              <a:rect b="b" l="l" r="r" t="t"/>
              <a:pathLst>
                <a:path extrusionOk="0" h="2643" w="715">
                  <a:moveTo>
                    <a:pt x="219" y="1"/>
                  </a:moveTo>
                  <a:lnTo>
                    <a:pt x="219" y="1"/>
                  </a:lnTo>
                  <a:cubicBezTo>
                    <a:pt x="219" y="1"/>
                    <a:pt x="1" y="1027"/>
                    <a:pt x="143" y="1719"/>
                  </a:cubicBezTo>
                  <a:lnTo>
                    <a:pt x="143" y="1719"/>
                  </a:lnTo>
                  <a:lnTo>
                    <a:pt x="219" y="1"/>
                  </a:lnTo>
                  <a:close/>
                  <a:moveTo>
                    <a:pt x="143" y="1719"/>
                  </a:moveTo>
                  <a:lnTo>
                    <a:pt x="102" y="2628"/>
                  </a:lnTo>
                  <a:cubicBezTo>
                    <a:pt x="158" y="2597"/>
                    <a:pt x="216" y="2586"/>
                    <a:pt x="269" y="2586"/>
                  </a:cubicBezTo>
                  <a:cubicBezTo>
                    <a:pt x="391" y="2586"/>
                    <a:pt x="490" y="2642"/>
                    <a:pt x="490" y="2642"/>
                  </a:cubicBezTo>
                  <a:cubicBezTo>
                    <a:pt x="490" y="2642"/>
                    <a:pt x="714" y="2371"/>
                    <a:pt x="573" y="2319"/>
                  </a:cubicBezTo>
                  <a:cubicBezTo>
                    <a:pt x="332" y="2253"/>
                    <a:pt x="204" y="2017"/>
                    <a:pt x="143" y="1719"/>
                  </a:cubicBezTo>
                  <a:close/>
                </a:path>
              </a:pathLst>
            </a:custGeom>
            <a:solidFill>
              <a:srgbClr val="CF8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 flipH="1">
              <a:off x="5602758" y="2539903"/>
              <a:ext cx="70421" cy="191065"/>
            </a:xfrm>
            <a:custGeom>
              <a:rect b="b" l="l" r="r" t="t"/>
              <a:pathLst>
                <a:path extrusionOk="0" h="2800" w="1032">
                  <a:moveTo>
                    <a:pt x="525" y="1"/>
                  </a:moveTo>
                  <a:cubicBezTo>
                    <a:pt x="489" y="1"/>
                    <a:pt x="459" y="26"/>
                    <a:pt x="451" y="61"/>
                  </a:cubicBezTo>
                  <a:cubicBezTo>
                    <a:pt x="433" y="150"/>
                    <a:pt x="0" y="2238"/>
                    <a:pt x="849" y="2462"/>
                  </a:cubicBezTo>
                  <a:cubicBezTo>
                    <a:pt x="856" y="2486"/>
                    <a:pt x="822" y="2558"/>
                    <a:pt x="774" y="2627"/>
                  </a:cubicBezTo>
                  <a:cubicBezTo>
                    <a:pt x="726" y="2608"/>
                    <a:pt x="656" y="2587"/>
                    <a:pt x="576" y="2587"/>
                  </a:cubicBezTo>
                  <a:cubicBezTo>
                    <a:pt x="511" y="2587"/>
                    <a:pt x="441" y="2601"/>
                    <a:pt x="372" y="2641"/>
                  </a:cubicBezTo>
                  <a:cubicBezTo>
                    <a:pt x="334" y="2662"/>
                    <a:pt x="323" y="2709"/>
                    <a:pt x="343" y="2744"/>
                  </a:cubicBezTo>
                  <a:cubicBezTo>
                    <a:pt x="358" y="2770"/>
                    <a:pt x="383" y="2784"/>
                    <a:pt x="410" y="2784"/>
                  </a:cubicBezTo>
                  <a:cubicBezTo>
                    <a:pt x="422" y="2784"/>
                    <a:pt x="435" y="2781"/>
                    <a:pt x="447" y="2775"/>
                  </a:cubicBezTo>
                  <a:cubicBezTo>
                    <a:pt x="489" y="2750"/>
                    <a:pt x="534" y="2741"/>
                    <a:pt x="575" y="2741"/>
                  </a:cubicBezTo>
                  <a:cubicBezTo>
                    <a:pt x="674" y="2741"/>
                    <a:pt x="756" y="2789"/>
                    <a:pt x="756" y="2789"/>
                  </a:cubicBezTo>
                  <a:cubicBezTo>
                    <a:pt x="770" y="2795"/>
                    <a:pt x="784" y="2799"/>
                    <a:pt x="797" y="2799"/>
                  </a:cubicBezTo>
                  <a:cubicBezTo>
                    <a:pt x="818" y="2799"/>
                    <a:pt x="843" y="2789"/>
                    <a:pt x="856" y="2771"/>
                  </a:cubicBezTo>
                  <a:cubicBezTo>
                    <a:pt x="897" y="2720"/>
                    <a:pt x="1032" y="2544"/>
                    <a:pt x="1001" y="2421"/>
                  </a:cubicBezTo>
                  <a:cubicBezTo>
                    <a:pt x="987" y="2376"/>
                    <a:pt x="953" y="2341"/>
                    <a:pt x="901" y="2321"/>
                  </a:cubicBezTo>
                  <a:cubicBezTo>
                    <a:pt x="302" y="2163"/>
                    <a:pt x="481" y="660"/>
                    <a:pt x="602" y="92"/>
                  </a:cubicBezTo>
                  <a:cubicBezTo>
                    <a:pt x="612" y="50"/>
                    <a:pt x="584" y="13"/>
                    <a:pt x="543" y="3"/>
                  </a:cubicBezTo>
                  <a:cubicBezTo>
                    <a:pt x="537" y="1"/>
                    <a:pt x="531" y="1"/>
                    <a:pt x="525" y="1"/>
                  </a:cubicBezTo>
                  <a:close/>
                </a:path>
              </a:pathLst>
            </a:custGeom>
            <a:solidFill>
              <a:srgbClr val="BE7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 flipH="1">
              <a:off x="5665398" y="2689670"/>
              <a:ext cx="32959" cy="40328"/>
            </a:xfrm>
            <a:custGeom>
              <a:rect b="b" l="l" r="r" t="t"/>
              <a:pathLst>
                <a:path extrusionOk="0" h="591" w="483">
                  <a:moveTo>
                    <a:pt x="332" y="0"/>
                  </a:moveTo>
                  <a:cubicBezTo>
                    <a:pt x="280" y="0"/>
                    <a:pt x="212" y="11"/>
                    <a:pt x="152" y="54"/>
                  </a:cubicBezTo>
                  <a:cubicBezTo>
                    <a:pt x="77" y="102"/>
                    <a:pt x="31" y="184"/>
                    <a:pt x="18" y="291"/>
                  </a:cubicBezTo>
                  <a:cubicBezTo>
                    <a:pt x="1" y="422"/>
                    <a:pt x="21" y="508"/>
                    <a:pt x="87" y="556"/>
                  </a:cubicBezTo>
                  <a:cubicBezTo>
                    <a:pt x="118" y="580"/>
                    <a:pt x="152" y="590"/>
                    <a:pt x="183" y="590"/>
                  </a:cubicBezTo>
                  <a:cubicBezTo>
                    <a:pt x="228" y="590"/>
                    <a:pt x="258" y="573"/>
                    <a:pt x="266" y="573"/>
                  </a:cubicBezTo>
                  <a:cubicBezTo>
                    <a:pt x="307" y="556"/>
                    <a:pt x="324" y="508"/>
                    <a:pt x="307" y="470"/>
                  </a:cubicBezTo>
                  <a:cubicBezTo>
                    <a:pt x="294" y="442"/>
                    <a:pt x="265" y="425"/>
                    <a:pt x="235" y="425"/>
                  </a:cubicBezTo>
                  <a:cubicBezTo>
                    <a:pt x="225" y="425"/>
                    <a:pt x="214" y="427"/>
                    <a:pt x="204" y="432"/>
                  </a:cubicBezTo>
                  <a:cubicBezTo>
                    <a:pt x="201" y="432"/>
                    <a:pt x="183" y="435"/>
                    <a:pt x="180" y="435"/>
                  </a:cubicBezTo>
                  <a:cubicBezTo>
                    <a:pt x="180" y="435"/>
                    <a:pt x="155" y="411"/>
                    <a:pt x="169" y="311"/>
                  </a:cubicBezTo>
                  <a:cubicBezTo>
                    <a:pt x="180" y="249"/>
                    <a:pt x="201" y="205"/>
                    <a:pt x="238" y="181"/>
                  </a:cubicBezTo>
                  <a:cubicBezTo>
                    <a:pt x="270" y="159"/>
                    <a:pt x="309" y="153"/>
                    <a:pt x="337" y="153"/>
                  </a:cubicBezTo>
                  <a:cubicBezTo>
                    <a:pt x="362" y="153"/>
                    <a:pt x="379" y="157"/>
                    <a:pt x="379" y="157"/>
                  </a:cubicBezTo>
                  <a:cubicBezTo>
                    <a:pt x="385" y="159"/>
                    <a:pt x="391" y="159"/>
                    <a:pt x="398" y="159"/>
                  </a:cubicBezTo>
                  <a:cubicBezTo>
                    <a:pt x="432" y="159"/>
                    <a:pt x="463" y="137"/>
                    <a:pt x="472" y="102"/>
                  </a:cubicBezTo>
                  <a:cubicBezTo>
                    <a:pt x="482" y="60"/>
                    <a:pt x="455" y="19"/>
                    <a:pt x="414" y="9"/>
                  </a:cubicBezTo>
                  <a:cubicBezTo>
                    <a:pt x="407" y="8"/>
                    <a:pt x="375" y="0"/>
                    <a:pt x="332" y="0"/>
                  </a:cubicBezTo>
                  <a:close/>
                </a:path>
              </a:pathLst>
            </a:custGeom>
            <a:solidFill>
              <a:srgbClr val="BE7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 flipH="1">
              <a:off x="5739285" y="2622872"/>
              <a:ext cx="143094" cy="123783"/>
            </a:xfrm>
            <a:custGeom>
              <a:rect b="b" l="l" r="r" t="t"/>
              <a:pathLst>
                <a:path extrusionOk="0" h="1814" w="2097">
                  <a:moveTo>
                    <a:pt x="847" y="1"/>
                  </a:moveTo>
                  <a:cubicBezTo>
                    <a:pt x="331" y="4"/>
                    <a:pt x="1" y="506"/>
                    <a:pt x="63" y="998"/>
                  </a:cubicBezTo>
                  <a:cubicBezTo>
                    <a:pt x="125" y="1470"/>
                    <a:pt x="582" y="1806"/>
                    <a:pt x="1043" y="1806"/>
                  </a:cubicBezTo>
                  <a:cubicBezTo>
                    <a:pt x="1074" y="1806"/>
                    <a:pt x="1102" y="1806"/>
                    <a:pt x="1129" y="1803"/>
                  </a:cubicBezTo>
                  <a:cubicBezTo>
                    <a:pt x="1133" y="1803"/>
                    <a:pt x="1136" y="1806"/>
                    <a:pt x="1143" y="1806"/>
                  </a:cubicBezTo>
                  <a:cubicBezTo>
                    <a:pt x="1171" y="1810"/>
                    <a:pt x="1201" y="1814"/>
                    <a:pt x="1229" y="1814"/>
                  </a:cubicBezTo>
                  <a:cubicBezTo>
                    <a:pt x="1728" y="1814"/>
                    <a:pt x="2096" y="1377"/>
                    <a:pt x="2047" y="868"/>
                  </a:cubicBezTo>
                  <a:cubicBezTo>
                    <a:pt x="1990" y="249"/>
                    <a:pt x="1422" y="8"/>
                    <a:pt x="854" y="4"/>
                  </a:cubicBezTo>
                  <a:cubicBezTo>
                    <a:pt x="854" y="1"/>
                    <a:pt x="850" y="1"/>
                    <a:pt x="847" y="1"/>
                  </a:cubicBezTo>
                  <a:close/>
                </a:path>
              </a:pathLst>
            </a:custGeom>
            <a:solidFill>
              <a:srgbClr val="C57B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 flipH="1">
              <a:off x="5684192" y="2327567"/>
              <a:ext cx="510621" cy="233304"/>
            </a:xfrm>
            <a:custGeom>
              <a:rect b="b" l="l" r="r" t="t"/>
              <a:pathLst>
                <a:path extrusionOk="0" h="3419" w="7483">
                  <a:moveTo>
                    <a:pt x="7388" y="1"/>
                  </a:moveTo>
                  <a:cubicBezTo>
                    <a:pt x="7358" y="1"/>
                    <a:pt x="7329" y="17"/>
                    <a:pt x="7318" y="54"/>
                  </a:cubicBezTo>
                  <a:cubicBezTo>
                    <a:pt x="6857" y="1581"/>
                    <a:pt x="5650" y="2162"/>
                    <a:pt x="4250" y="2647"/>
                  </a:cubicBezTo>
                  <a:cubicBezTo>
                    <a:pt x="3250" y="2992"/>
                    <a:pt x="2231" y="3266"/>
                    <a:pt x="1188" y="3266"/>
                  </a:cubicBezTo>
                  <a:cubicBezTo>
                    <a:pt x="839" y="3266"/>
                    <a:pt x="487" y="3236"/>
                    <a:pt x="133" y="3167"/>
                  </a:cubicBezTo>
                  <a:cubicBezTo>
                    <a:pt x="127" y="3166"/>
                    <a:pt x="122" y="3165"/>
                    <a:pt x="117" y="3165"/>
                  </a:cubicBezTo>
                  <a:cubicBezTo>
                    <a:pt x="32" y="3165"/>
                    <a:pt x="0" y="3298"/>
                    <a:pt x="95" y="3314"/>
                  </a:cubicBezTo>
                  <a:cubicBezTo>
                    <a:pt x="463" y="3386"/>
                    <a:pt x="828" y="3418"/>
                    <a:pt x="1191" y="3418"/>
                  </a:cubicBezTo>
                  <a:cubicBezTo>
                    <a:pt x="2422" y="3418"/>
                    <a:pt x="3624" y="3049"/>
                    <a:pt x="4794" y="2616"/>
                  </a:cubicBezTo>
                  <a:cubicBezTo>
                    <a:pt x="6066" y="2145"/>
                    <a:pt x="7060" y="1446"/>
                    <a:pt x="7466" y="95"/>
                  </a:cubicBezTo>
                  <a:cubicBezTo>
                    <a:pt x="7482" y="38"/>
                    <a:pt x="7435" y="1"/>
                    <a:pt x="7388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 flipH="1">
              <a:off x="5721683" y="2290176"/>
              <a:ext cx="119825" cy="127058"/>
            </a:xfrm>
            <a:custGeom>
              <a:rect b="b" l="l" r="r" t="t"/>
              <a:pathLst>
                <a:path extrusionOk="0" h="1862" w="1756">
                  <a:moveTo>
                    <a:pt x="1661" y="1"/>
                  </a:moveTo>
                  <a:cubicBezTo>
                    <a:pt x="1630" y="1"/>
                    <a:pt x="1601" y="18"/>
                    <a:pt x="1593" y="58"/>
                  </a:cubicBezTo>
                  <a:cubicBezTo>
                    <a:pt x="1428" y="867"/>
                    <a:pt x="743" y="1327"/>
                    <a:pt x="73" y="1719"/>
                  </a:cubicBezTo>
                  <a:cubicBezTo>
                    <a:pt x="1" y="1760"/>
                    <a:pt x="45" y="1861"/>
                    <a:pt x="113" y="1861"/>
                  </a:cubicBezTo>
                  <a:cubicBezTo>
                    <a:pt x="125" y="1861"/>
                    <a:pt x="139" y="1858"/>
                    <a:pt x="152" y="1850"/>
                  </a:cubicBezTo>
                  <a:cubicBezTo>
                    <a:pt x="854" y="1440"/>
                    <a:pt x="1569" y="949"/>
                    <a:pt x="1745" y="96"/>
                  </a:cubicBezTo>
                  <a:cubicBezTo>
                    <a:pt x="1755" y="38"/>
                    <a:pt x="1706" y="1"/>
                    <a:pt x="1661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8"/>
            <p:cNvSpPr/>
            <p:nvPr/>
          </p:nvSpPr>
          <p:spPr>
            <a:xfrm flipH="1">
              <a:off x="5890749" y="2427935"/>
              <a:ext cx="276498" cy="87071"/>
            </a:xfrm>
            <a:custGeom>
              <a:rect b="b" l="l" r="r" t="t"/>
              <a:pathLst>
                <a:path extrusionOk="0" h="1276" w="4052">
                  <a:moveTo>
                    <a:pt x="3944" y="0"/>
                  </a:moveTo>
                  <a:cubicBezTo>
                    <a:pt x="3931" y="0"/>
                    <a:pt x="3918" y="4"/>
                    <a:pt x="3904" y="13"/>
                  </a:cubicBezTo>
                  <a:cubicBezTo>
                    <a:pt x="2752" y="753"/>
                    <a:pt x="1431" y="953"/>
                    <a:pt x="100" y="1121"/>
                  </a:cubicBezTo>
                  <a:cubicBezTo>
                    <a:pt x="4" y="1134"/>
                    <a:pt x="1" y="1276"/>
                    <a:pt x="90" y="1276"/>
                  </a:cubicBezTo>
                  <a:cubicBezTo>
                    <a:pt x="94" y="1276"/>
                    <a:pt x="97" y="1276"/>
                    <a:pt x="100" y="1275"/>
                  </a:cubicBezTo>
                  <a:cubicBezTo>
                    <a:pt x="1455" y="1104"/>
                    <a:pt x="2810" y="897"/>
                    <a:pt x="3980" y="144"/>
                  </a:cubicBezTo>
                  <a:cubicBezTo>
                    <a:pt x="4052" y="101"/>
                    <a:pt x="4009" y="0"/>
                    <a:pt x="3944" y="0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8"/>
            <p:cNvSpPr/>
            <p:nvPr/>
          </p:nvSpPr>
          <p:spPr>
            <a:xfrm flipH="1">
              <a:off x="5816708" y="2269093"/>
              <a:ext cx="400691" cy="251046"/>
            </a:xfrm>
            <a:custGeom>
              <a:rect b="b" l="l" r="r" t="t"/>
              <a:pathLst>
                <a:path extrusionOk="0" h="3679" w="5872">
                  <a:moveTo>
                    <a:pt x="5752" y="0"/>
                  </a:moveTo>
                  <a:cubicBezTo>
                    <a:pt x="5741" y="0"/>
                    <a:pt x="5728" y="3"/>
                    <a:pt x="5716" y="9"/>
                  </a:cubicBezTo>
                  <a:cubicBezTo>
                    <a:pt x="4457" y="608"/>
                    <a:pt x="3188" y="1189"/>
                    <a:pt x="1939" y="1811"/>
                  </a:cubicBezTo>
                  <a:cubicBezTo>
                    <a:pt x="1113" y="2221"/>
                    <a:pt x="385" y="2709"/>
                    <a:pt x="23" y="3586"/>
                  </a:cubicBezTo>
                  <a:cubicBezTo>
                    <a:pt x="1" y="3642"/>
                    <a:pt x="46" y="3679"/>
                    <a:pt x="93" y="3679"/>
                  </a:cubicBezTo>
                  <a:cubicBezTo>
                    <a:pt x="124" y="3679"/>
                    <a:pt x="157" y="3663"/>
                    <a:pt x="172" y="3627"/>
                  </a:cubicBezTo>
                  <a:cubicBezTo>
                    <a:pt x="626" y="2527"/>
                    <a:pt x="1747" y="2070"/>
                    <a:pt x="2751" y="1592"/>
                  </a:cubicBezTo>
                  <a:cubicBezTo>
                    <a:pt x="3766" y="1106"/>
                    <a:pt x="4780" y="625"/>
                    <a:pt x="5795" y="140"/>
                  </a:cubicBezTo>
                  <a:cubicBezTo>
                    <a:pt x="5872" y="104"/>
                    <a:pt x="5824" y="0"/>
                    <a:pt x="5752" y="0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8"/>
            <p:cNvSpPr/>
            <p:nvPr/>
          </p:nvSpPr>
          <p:spPr>
            <a:xfrm flipH="1">
              <a:off x="6138102" y="2296727"/>
              <a:ext cx="133336" cy="193658"/>
            </a:xfrm>
            <a:custGeom>
              <a:rect b="b" l="l" r="r" t="t"/>
              <a:pathLst>
                <a:path extrusionOk="0" h="2838" w="1954">
                  <a:moveTo>
                    <a:pt x="1846" y="0"/>
                  </a:moveTo>
                  <a:cubicBezTo>
                    <a:pt x="1833" y="0"/>
                    <a:pt x="1819" y="4"/>
                    <a:pt x="1806" y="14"/>
                  </a:cubicBezTo>
                  <a:cubicBezTo>
                    <a:pt x="805" y="660"/>
                    <a:pt x="330" y="1620"/>
                    <a:pt x="18" y="2744"/>
                  </a:cubicBezTo>
                  <a:cubicBezTo>
                    <a:pt x="1" y="2800"/>
                    <a:pt x="49" y="2838"/>
                    <a:pt x="95" y="2838"/>
                  </a:cubicBezTo>
                  <a:cubicBezTo>
                    <a:pt x="126" y="2838"/>
                    <a:pt x="156" y="2821"/>
                    <a:pt x="165" y="2782"/>
                  </a:cubicBezTo>
                  <a:cubicBezTo>
                    <a:pt x="464" y="1706"/>
                    <a:pt x="918" y="771"/>
                    <a:pt x="1885" y="144"/>
                  </a:cubicBezTo>
                  <a:cubicBezTo>
                    <a:pt x="1954" y="101"/>
                    <a:pt x="1910" y="0"/>
                    <a:pt x="1846" y="0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8"/>
            <p:cNvSpPr/>
            <p:nvPr/>
          </p:nvSpPr>
          <p:spPr>
            <a:xfrm flipH="1">
              <a:off x="5480755" y="2317605"/>
              <a:ext cx="126785" cy="141047"/>
            </a:xfrm>
            <a:custGeom>
              <a:rect b="b" l="l" r="r" t="t"/>
              <a:pathLst>
                <a:path extrusionOk="0" h="2067" w="1858">
                  <a:moveTo>
                    <a:pt x="114" y="0"/>
                  </a:moveTo>
                  <a:cubicBezTo>
                    <a:pt x="44" y="0"/>
                    <a:pt x="0" y="104"/>
                    <a:pt x="73" y="144"/>
                  </a:cubicBezTo>
                  <a:cubicBezTo>
                    <a:pt x="723" y="519"/>
                    <a:pt x="1686" y="1087"/>
                    <a:pt x="1418" y="1971"/>
                  </a:cubicBezTo>
                  <a:cubicBezTo>
                    <a:pt x="1400" y="2029"/>
                    <a:pt x="1447" y="2067"/>
                    <a:pt x="1494" y="2067"/>
                  </a:cubicBezTo>
                  <a:cubicBezTo>
                    <a:pt x="1525" y="2067"/>
                    <a:pt x="1555" y="2050"/>
                    <a:pt x="1566" y="2012"/>
                  </a:cubicBezTo>
                  <a:cubicBezTo>
                    <a:pt x="1858" y="1046"/>
                    <a:pt x="871" y="427"/>
                    <a:pt x="152" y="11"/>
                  </a:cubicBezTo>
                  <a:cubicBezTo>
                    <a:pt x="139" y="3"/>
                    <a:pt x="126" y="0"/>
                    <a:pt x="114" y="0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8"/>
            <p:cNvSpPr/>
            <p:nvPr/>
          </p:nvSpPr>
          <p:spPr>
            <a:xfrm flipH="1">
              <a:off x="5527229" y="2403167"/>
              <a:ext cx="31730" cy="83182"/>
            </a:xfrm>
            <a:custGeom>
              <a:rect b="b" l="l" r="r" t="t"/>
              <a:pathLst>
                <a:path extrusionOk="0" h="1219" w="465">
                  <a:moveTo>
                    <a:pt x="108" y="0"/>
                  </a:moveTo>
                  <a:cubicBezTo>
                    <a:pt x="54" y="0"/>
                    <a:pt x="1" y="55"/>
                    <a:pt x="39" y="114"/>
                  </a:cubicBezTo>
                  <a:cubicBezTo>
                    <a:pt x="238" y="417"/>
                    <a:pt x="311" y="765"/>
                    <a:pt x="242" y="1122"/>
                  </a:cubicBezTo>
                  <a:cubicBezTo>
                    <a:pt x="230" y="1181"/>
                    <a:pt x="278" y="1219"/>
                    <a:pt x="323" y="1219"/>
                  </a:cubicBezTo>
                  <a:cubicBezTo>
                    <a:pt x="353" y="1219"/>
                    <a:pt x="382" y="1202"/>
                    <a:pt x="390" y="1164"/>
                  </a:cubicBezTo>
                  <a:cubicBezTo>
                    <a:pt x="465" y="765"/>
                    <a:pt x="393" y="373"/>
                    <a:pt x="173" y="36"/>
                  </a:cubicBezTo>
                  <a:cubicBezTo>
                    <a:pt x="156" y="11"/>
                    <a:pt x="132" y="0"/>
                    <a:pt x="108" y="0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8"/>
            <p:cNvSpPr/>
            <p:nvPr/>
          </p:nvSpPr>
          <p:spPr>
            <a:xfrm flipH="1">
              <a:off x="6072801" y="2602744"/>
              <a:ext cx="172846" cy="179533"/>
            </a:xfrm>
            <a:custGeom>
              <a:rect b="b" l="l" r="r" t="t"/>
              <a:pathLst>
                <a:path extrusionOk="0" h="2631" w="2533">
                  <a:moveTo>
                    <a:pt x="105" y="1"/>
                  </a:moveTo>
                  <a:cubicBezTo>
                    <a:pt x="42" y="1"/>
                    <a:pt x="1" y="102"/>
                    <a:pt x="70" y="148"/>
                  </a:cubicBezTo>
                  <a:cubicBezTo>
                    <a:pt x="609" y="502"/>
                    <a:pt x="747" y="1190"/>
                    <a:pt x="1129" y="1682"/>
                  </a:cubicBezTo>
                  <a:cubicBezTo>
                    <a:pt x="1466" y="2112"/>
                    <a:pt x="1906" y="2418"/>
                    <a:pt x="2412" y="2625"/>
                  </a:cubicBezTo>
                  <a:cubicBezTo>
                    <a:pt x="2422" y="2629"/>
                    <a:pt x="2432" y="2631"/>
                    <a:pt x="2441" y="2631"/>
                  </a:cubicBezTo>
                  <a:cubicBezTo>
                    <a:pt x="2512" y="2631"/>
                    <a:pt x="2532" y="2510"/>
                    <a:pt x="2453" y="2477"/>
                  </a:cubicBezTo>
                  <a:cubicBezTo>
                    <a:pt x="1783" y="2205"/>
                    <a:pt x="1273" y="1730"/>
                    <a:pt x="940" y="1090"/>
                  </a:cubicBezTo>
                  <a:cubicBezTo>
                    <a:pt x="723" y="681"/>
                    <a:pt x="544" y="279"/>
                    <a:pt x="145" y="14"/>
                  </a:cubicBezTo>
                  <a:cubicBezTo>
                    <a:pt x="131" y="5"/>
                    <a:pt x="118" y="1"/>
                    <a:pt x="105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flipH="1">
              <a:off x="6067758" y="2668041"/>
              <a:ext cx="92121" cy="61209"/>
            </a:xfrm>
            <a:custGeom>
              <a:rect b="b" l="l" r="r" t="t"/>
              <a:pathLst>
                <a:path extrusionOk="0" h="897" w="1350">
                  <a:moveTo>
                    <a:pt x="109" y="1"/>
                  </a:moveTo>
                  <a:cubicBezTo>
                    <a:pt x="52" y="1"/>
                    <a:pt x="1" y="76"/>
                    <a:pt x="51" y="133"/>
                  </a:cubicBezTo>
                  <a:cubicBezTo>
                    <a:pt x="360" y="498"/>
                    <a:pt x="762" y="756"/>
                    <a:pt x="1220" y="893"/>
                  </a:cubicBezTo>
                  <a:cubicBezTo>
                    <a:pt x="1228" y="896"/>
                    <a:pt x="1236" y="897"/>
                    <a:pt x="1243" y="897"/>
                  </a:cubicBezTo>
                  <a:cubicBezTo>
                    <a:pt x="1322" y="897"/>
                    <a:pt x="1349" y="771"/>
                    <a:pt x="1261" y="746"/>
                  </a:cubicBezTo>
                  <a:cubicBezTo>
                    <a:pt x="828" y="615"/>
                    <a:pt x="453" y="371"/>
                    <a:pt x="161" y="27"/>
                  </a:cubicBezTo>
                  <a:cubicBezTo>
                    <a:pt x="145" y="8"/>
                    <a:pt x="127" y="1"/>
                    <a:pt x="109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flipH="1">
              <a:off x="6087958" y="2635358"/>
              <a:ext cx="57524" cy="39100"/>
            </a:xfrm>
            <a:custGeom>
              <a:rect b="b" l="l" r="r" t="t"/>
              <a:pathLst>
                <a:path extrusionOk="0" h="573" w="843">
                  <a:moveTo>
                    <a:pt x="113" y="1"/>
                  </a:moveTo>
                  <a:cubicBezTo>
                    <a:pt x="53" y="1"/>
                    <a:pt x="0" y="77"/>
                    <a:pt x="56" y="131"/>
                  </a:cubicBezTo>
                  <a:cubicBezTo>
                    <a:pt x="245" y="307"/>
                    <a:pt x="455" y="451"/>
                    <a:pt x="689" y="564"/>
                  </a:cubicBezTo>
                  <a:cubicBezTo>
                    <a:pt x="701" y="570"/>
                    <a:pt x="712" y="572"/>
                    <a:pt x="723" y="572"/>
                  </a:cubicBezTo>
                  <a:cubicBezTo>
                    <a:pt x="793" y="572"/>
                    <a:pt x="842" y="469"/>
                    <a:pt x="764" y="430"/>
                  </a:cubicBezTo>
                  <a:cubicBezTo>
                    <a:pt x="545" y="323"/>
                    <a:pt x="345" y="189"/>
                    <a:pt x="163" y="21"/>
                  </a:cubicBezTo>
                  <a:cubicBezTo>
                    <a:pt x="147" y="7"/>
                    <a:pt x="130" y="1"/>
                    <a:pt x="113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flipH="1">
              <a:off x="6291420" y="2571699"/>
              <a:ext cx="127672" cy="204235"/>
            </a:xfrm>
            <a:custGeom>
              <a:rect b="b" l="l" r="r" t="t"/>
              <a:pathLst>
                <a:path extrusionOk="0" h="2993" w="1871">
                  <a:moveTo>
                    <a:pt x="1624" y="1"/>
                  </a:moveTo>
                  <a:cubicBezTo>
                    <a:pt x="1012" y="1"/>
                    <a:pt x="420" y="490"/>
                    <a:pt x="218" y="1064"/>
                  </a:cubicBezTo>
                  <a:cubicBezTo>
                    <a:pt x="0" y="1673"/>
                    <a:pt x="313" y="2591"/>
                    <a:pt x="812" y="2977"/>
                  </a:cubicBezTo>
                  <a:cubicBezTo>
                    <a:pt x="826" y="2988"/>
                    <a:pt x="840" y="2992"/>
                    <a:pt x="854" y="2992"/>
                  </a:cubicBezTo>
                  <a:cubicBezTo>
                    <a:pt x="914" y="2992"/>
                    <a:pt x="953" y="2893"/>
                    <a:pt x="891" y="2845"/>
                  </a:cubicBezTo>
                  <a:cubicBezTo>
                    <a:pt x="540" y="2574"/>
                    <a:pt x="272" y="1893"/>
                    <a:pt x="310" y="1435"/>
                  </a:cubicBezTo>
                  <a:cubicBezTo>
                    <a:pt x="365" y="821"/>
                    <a:pt x="954" y="150"/>
                    <a:pt x="1609" y="150"/>
                  </a:cubicBezTo>
                  <a:cubicBezTo>
                    <a:pt x="1652" y="150"/>
                    <a:pt x="1695" y="153"/>
                    <a:pt x="1737" y="159"/>
                  </a:cubicBezTo>
                  <a:cubicBezTo>
                    <a:pt x="1742" y="160"/>
                    <a:pt x="1746" y="160"/>
                    <a:pt x="1750" y="160"/>
                  </a:cubicBezTo>
                  <a:cubicBezTo>
                    <a:pt x="1837" y="160"/>
                    <a:pt x="1871" y="25"/>
                    <a:pt x="1779" y="11"/>
                  </a:cubicBezTo>
                  <a:cubicBezTo>
                    <a:pt x="1727" y="4"/>
                    <a:pt x="1675" y="1"/>
                    <a:pt x="1624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flipH="1">
              <a:off x="6274640" y="2621166"/>
              <a:ext cx="59230" cy="117505"/>
            </a:xfrm>
            <a:custGeom>
              <a:rect b="b" l="l" r="r" t="t"/>
              <a:pathLst>
                <a:path extrusionOk="0" h="1722" w="868">
                  <a:moveTo>
                    <a:pt x="749" y="1"/>
                  </a:moveTo>
                  <a:cubicBezTo>
                    <a:pt x="732" y="1"/>
                    <a:pt x="714" y="6"/>
                    <a:pt x="698" y="19"/>
                  </a:cubicBezTo>
                  <a:cubicBezTo>
                    <a:pt x="213" y="428"/>
                    <a:pt x="0" y="1044"/>
                    <a:pt x="107" y="1666"/>
                  </a:cubicBezTo>
                  <a:cubicBezTo>
                    <a:pt x="114" y="1705"/>
                    <a:pt x="141" y="1721"/>
                    <a:pt x="171" y="1721"/>
                  </a:cubicBezTo>
                  <a:cubicBezTo>
                    <a:pt x="216" y="1721"/>
                    <a:pt x="265" y="1683"/>
                    <a:pt x="255" y="1625"/>
                  </a:cubicBezTo>
                  <a:cubicBezTo>
                    <a:pt x="158" y="1055"/>
                    <a:pt x="368" y="501"/>
                    <a:pt x="809" y="129"/>
                  </a:cubicBezTo>
                  <a:cubicBezTo>
                    <a:pt x="868" y="78"/>
                    <a:pt x="812" y="1"/>
                    <a:pt x="749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flipH="1">
              <a:off x="6190842" y="2713210"/>
              <a:ext cx="176121" cy="89459"/>
            </a:xfrm>
            <a:custGeom>
              <a:rect b="b" l="l" r="r" t="t"/>
              <a:pathLst>
                <a:path extrusionOk="0" h="1311" w="2581">
                  <a:moveTo>
                    <a:pt x="2471" y="1"/>
                  </a:moveTo>
                  <a:cubicBezTo>
                    <a:pt x="2448" y="1"/>
                    <a:pt x="2424" y="11"/>
                    <a:pt x="2408" y="36"/>
                  </a:cubicBezTo>
                  <a:cubicBezTo>
                    <a:pt x="1986" y="667"/>
                    <a:pt x="1454" y="1154"/>
                    <a:pt x="764" y="1154"/>
                  </a:cubicBezTo>
                  <a:cubicBezTo>
                    <a:pt x="565" y="1154"/>
                    <a:pt x="351" y="1113"/>
                    <a:pt x="124" y="1023"/>
                  </a:cubicBezTo>
                  <a:cubicBezTo>
                    <a:pt x="114" y="1019"/>
                    <a:pt x="104" y="1017"/>
                    <a:pt x="95" y="1017"/>
                  </a:cubicBezTo>
                  <a:cubicBezTo>
                    <a:pt x="24" y="1017"/>
                    <a:pt x="0" y="1140"/>
                    <a:pt x="83" y="1171"/>
                  </a:cubicBezTo>
                  <a:cubicBezTo>
                    <a:pt x="322" y="1267"/>
                    <a:pt x="549" y="1310"/>
                    <a:pt x="763" y="1310"/>
                  </a:cubicBezTo>
                  <a:cubicBezTo>
                    <a:pt x="1505" y="1310"/>
                    <a:pt x="2093" y="785"/>
                    <a:pt x="2542" y="115"/>
                  </a:cubicBezTo>
                  <a:cubicBezTo>
                    <a:pt x="2581" y="57"/>
                    <a:pt x="2526" y="1"/>
                    <a:pt x="2471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flipH="1">
              <a:off x="6164234" y="2756537"/>
              <a:ext cx="143367" cy="83659"/>
            </a:xfrm>
            <a:custGeom>
              <a:rect b="b" l="l" r="r" t="t"/>
              <a:pathLst>
                <a:path extrusionOk="0" h="1226" w="2101">
                  <a:moveTo>
                    <a:pt x="2024" y="0"/>
                  </a:moveTo>
                  <a:cubicBezTo>
                    <a:pt x="1985" y="0"/>
                    <a:pt x="1946" y="25"/>
                    <a:pt x="1943" y="74"/>
                  </a:cubicBezTo>
                  <a:cubicBezTo>
                    <a:pt x="1934" y="425"/>
                    <a:pt x="1579" y="955"/>
                    <a:pt x="1205" y="1052"/>
                  </a:cubicBezTo>
                  <a:cubicBezTo>
                    <a:pt x="1142" y="1068"/>
                    <a:pt x="1075" y="1075"/>
                    <a:pt x="1007" y="1075"/>
                  </a:cubicBezTo>
                  <a:cubicBezTo>
                    <a:pt x="708" y="1075"/>
                    <a:pt x="373" y="936"/>
                    <a:pt x="121" y="835"/>
                  </a:cubicBezTo>
                  <a:cubicBezTo>
                    <a:pt x="110" y="830"/>
                    <a:pt x="101" y="829"/>
                    <a:pt x="92" y="829"/>
                  </a:cubicBezTo>
                  <a:cubicBezTo>
                    <a:pt x="21" y="829"/>
                    <a:pt x="0" y="949"/>
                    <a:pt x="79" y="982"/>
                  </a:cubicBezTo>
                  <a:cubicBezTo>
                    <a:pt x="347" y="1090"/>
                    <a:pt x="693" y="1226"/>
                    <a:pt x="1014" y="1226"/>
                  </a:cubicBezTo>
                  <a:cubicBezTo>
                    <a:pt x="1176" y="1226"/>
                    <a:pt x="1332" y="1191"/>
                    <a:pt x="1469" y="1100"/>
                  </a:cubicBezTo>
                  <a:cubicBezTo>
                    <a:pt x="1796" y="883"/>
                    <a:pt x="2085" y="471"/>
                    <a:pt x="2099" y="74"/>
                  </a:cubicBezTo>
                  <a:cubicBezTo>
                    <a:pt x="2100" y="25"/>
                    <a:pt x="2063" y="0"/>
                    <a:pt x="2024" y="0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flipH="1">
              <a:off x="6112382" y="2800819"/>
              <a:ext cx="85160" cy="53293"/>
            </a:xfrm>
            <a:custGeom>
              <a:rect b="b" l="l" r="r" t="t"/>
              <a:pathLst>
                <a:path extrusionOk="0" h="781" w="1248">
                  <a:moveTo>
                    <a:pt x="1138" y="0"/>
                  </a:moveTo>
                  <a:cubicBezTo>
                    <a:pt x="1120" y="0"/>
                    <a:pt x="1103" y="7"/>
                    <a:pt x="1087" y="24"/>
                  </a:cubicBezTo>
                  <a:cubicBezTo>
                    <a:pt x="816" y="320"/>
                    <a:pt x="479" y="527"/>
                    <a:pt x="90" y="626"/>
                  </a:cubicBezTo>
                  <a:cubicBezTo>
                    <a:pt x="1" y="652"/>
                    <a:pt x="30" y="780"/>
                    <a:pt x="111" y="780"/>
                  </a:cubicBezTo>
                  <a:cubicBezTo>
                    <a:pt x="117" y="780"/>
                    <a:pt x="124" y="779"/>
                    <a:pt x="132" y="778"/>
                  </a:cubicBezTo>
                  <a:cubicBezTo>
                    <a:pt x="544" y="668"/>
                    <a:pt x="908" y="447"/>
                    <a:pt x="1194" y="134"/>
                  </a:cubicBezTo>
                  <a:cubicBezTo>
                    <a:pt x="1247" y="76"/>
                    <a:pt x="1194" y="0"/>
                    <a:pt x="1138" y="0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flipH="1">
              <a:off x="6256153" y="2685235"/>
              <a:ext cx="13238" cy="31799"/>
            </a:xfrm>
            <a:custGeom>
              <a:rect b="b" l="l" r="r" t="t"/>
              <a:pathLst>
                <a:path extrusionOk="0" h="466" w="194">
                  <a:moveTo>
                    <a:pt x="93" y="1"/>
                  </a:moveTo>
                  <a:cubicBezTo>
                    <a:pt x="47" y="1"/>
                    <a:pt x="0" y="39"/>
                    <a:pt x="15" y="98"/>
                  </a:cubicBezTo>
                  <a:cubicBezTo>
                    <a:pt x="35" y="191"/>
                    <a:pt x="39" y="273"/>
                    <a:pt x="21" y="370"/>
                  </a:cubicBezTo>
                  <a:cubicBezTo>
                    <a:pt x="12" y="427"/>
                    <a:pt x="60" y="465"/>
                    <a:pt x="105" y="465"/>
                  </a:cubicBezTo>
                  <a:cubicBezTo>
                    <a:pt x="135" y="465"/>
                    <a:pt x="163" y="448"/>
                    <a:pt x="170" y="408"/>
                  </a:cubicBezTo>
                  <a:cubicBezTo>
                    <a:pt x="194" y="287"/>
                    <a:pt x="191" y="177"/>
                    <a:pt x="163" y="57"/>
                  </a:cubicBezTo>
                  <a:cubicBezTo>
                    <a:pt x="153" y="18"/>
                    <a:pt x="123" y="1"/>
                    <a:pt x="93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flipH="1">
              <a:off x="4367443" y="3004285"/>
              <a:ext cx="1455779" cy="632493"/>
            </a:xfrm>
            <a:custGeom>
              <a:rect b="b" l="l" r="r" t="t"/>
              <a:pathLst>
                <a:path extrusionOk="0" h="9269" w="21334">
                  <a:moveTo>
                    <a:pt x="3045" y="1"/>
                  </a:moveTo>
                  <a:lnTo>
                    <a:pt x="111" y="5281"/>
                  </a:lnTo>
                  <a:cubicBezTo>
                    <a:pt x="1" y="5411"/>
                    <a:pt x="166" y="5590"/>
                    <a:pt x="314" y="5679"/>
                  </a:cubicBezTo>
                  <a:cubicBezTo>
                    <a:pt x="4316" y="8047"/>
                    <a:pt x="8971" y="9268"/>
                    <a:pt x="13621" y="9268"/>
                  </a:cubicBezTo>
                  <a:cubicBezTo>
                    <a:pt x="16232" y="9268"/>
                    <a:pt x="18842" y="8884"/>
                    <a:pt x="21334" y="8101"/>
                  </a:cubicBezTo>
                  <a:cubicBezTo>
                    <a:pt x="21251" y="7513"/>
                    <a:pt x="21172" y="6924"/>
                    <a:pt x="21093" y="6336"/>
                  </a:cubicBezTo>
                  <a:cubicBezTo>
                    <a:pt x="19933" y="6539"/>
                    <a:pt x="18748" y="6697"/>
                    <a:pt x="17574" y="6697"/>
                  </a:cubicBezTo>
                  <a:cubicBezTo>
                    <a:pt x="16693" y="6697"/>
                    <a:pt x="15819" y="6608"/>
                    <a:pt x="14967" y="6381"/>
                  </a:cubicBezTo>
                  <a:cubicBezTo>
                    <a:pt x="10571" y="5211"/>
                    <a:pt x="7551" y="620"/>
                    <a:pt x="3045" y="1"/>
                  </a:cubicBezTo>
                  <a:close/>
                </a:path>
              </a:pathLst>
            </a:custGeom>
            <a:solidFill>
              <a:srgbClr val="CF8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flipH="1">
              <a:off x="4109820" y="3369117"/>
              <a:ext cx="332180" cy="127126"/>
            </a:xfrm>
            <a:custGeom>
              <a:rect b="b" l="l" r="r" t="t"/>
              <a:pathLst>
                <a:path extrusionOk="0" h="1863" w="4868">
                  <a:moveTo>
                    <a:pt x="2594" y="1"/>
                  </a:moveTo>
                  <a:cubicBezTo>
                    <a:pt x="2571" y="1"/>
                    <a:pt x="2548" y="2"/>
                    <a:pt x="2525" y="5"/>
                  </a:cubicBezTo>
                  <a:cubicBezTo>
                    <a:pt x="2394" y="19"/>
                    <a:pt x="2277" y="88"/>
                    <a:pt x="2164" y="153"/>
                  </a:cubicBezTo>
                  <a:cubicBezTo>
                    <a:pt x="1521" y="521"/>
                    <a:pt x="860" y="904"/>
                    <a:pt x="410" y="1491"/>
                  </a:cubicBezTo>
                  <a:lnTo>
                    <a:pt x="0" y="1863"/>
                  </a:lnTo>
                  <a:cubicBezTo>
                    <a:pt x="506" y="1853"/>
                    <a:pt x="1018" y="1836"/>
                    <a:pt x="1493" y="1660"/>
                  </a:cubicBezTo>
                  <a:cubicBezTo>
                    <a:pt x="1947" y="1491"/>
                    <a:pt x="2350" y="1178"/>
                    <a:pt x="2828" y="1093"/>
                  </a:cubicBezTo>
                  <a:cubicBezTo>
                    <a:pt x="2946" y="1071"/>
                    <a:pt x="3066" y="1064"/>
                    <a:pt x="3188" y="1064"/>
                  </a:cubicBezTo>
                  <a:cubicBezTo>
                    <a:pt x="3371" y="1064"/>
                    <a:pt x="3556" y="1079"/>
                    <a:pt x="3740" y="1079"/>
                  </a:cubicBezTo>
                  <a:cubicBezTo>
                    <a:pt x="3840" y="1079"/>
                    <a:pt x="3940" y="1075"/>
                    <a:pt x="4039" y="1061"/>
                  </a:cubicBezTo>
                  <a:cubicBezTo>
                    <a:pt x="4437" y="1010"/>
                    <a:pt x="4867" y="707"/>
                    <a:pt x="4833" y="305"/>
                  </a:cubicBezTo>
                  <a:lnTo>
                    <a:pt x="4833" y="305"/>
                  </a:lnTo>
                  <a:cubicBezTo>
                    <a:pt x="4716" y="313"/>
                    <a:pt x="4600" y="317"/>
                    <a:pt x="4483" y="317"/>
                  </a:cubicBezTo>
                  <a:cubicBezTo>
                    <a:pt x="3973" y="317"/>
                    <a:pt x="3463" y="238"/>
                    <a:pt x="2979" y="85"/>
                  </a:cubicBezTo>
                  <a:cubicBezTo>
                    <a:pt x="2853" y="47"/>
                    <a:pt x="2725" y="1"/>
                    <a:pt x="2594" y="1"/>
                  </a:cubicBezTo>
                  <a:close/>
                </a:path>
              </a:pathLst>
            </a:custGeom>
            <a:solidFill>
              <a:srgbClr val="CF8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flipH="1">
              <a:off x="4044381" y="3519431"/>
              <a:ext cx="393867" cy="56091"/>
            </a:xfrm>
            <a:custGeom>
              <a:rect b="b" l="l" r="r" t="t"/>
              <a:pathLst>
                <a:path extrusionOk="0" h="822" w="5772">
                  <a:moveTo>
                    <a:pt x="1" y="1"/>
                  </a:moveTo>
                  <a:lnTo>
                    <a:pt x="623" y="355"/>
                  </a:lnTo>
                  <a:cubicBezTo>
                    <a:pt x="1392" y="716"/>
                    <a:pt x="2257" y="821"/>
                    <a:pt x="3132" y="821"/>
                  </a:cubicBezTo>
                  <a:cubicBezTo>
                    <a:pt x="3556" y="821"/>
                    <a:pt x="3982" y="797"/>
                    <a:pt x="4400" y="764"/>
                  </a:cubicBezTo>
                  <a:cubicBezTo>
                    <a:pt x="4847" y="730"/>
                    <a:pt x="5314" y="682"/>
                    <a:pt x="5683" y="455"/>
                  </a:cubicBezTo>
                  <a:cubicBezTo>
                    <a:pt x="5703" y="444"/>
                    <a:pt x="5727" y="427"/>
                    <a:pt x="5738" y="406"/>
                  </a:cubicBezTo>
                  <a:cubicBezTo>
                    <a:pt x="5772" y="331"/>
                    <a:pt x="5638" y="282"/>
                    <a:pt x="5545" y="282"/>
                  </a:cubicBezTo>
                  <a:cubicBezTo>
                    <a:pt x="5356" y="283"/>
                    <a:pt x="5167" y="283"/>
                    <a:pt x="4978" y="283"/>
                  </a:cubicBezTo>
                  <a:cubicBezTo>
                    <a:pt x="3312" y="283"/>
                    <a:pt x="1643" y="245"/>
                    <a:pt x="1" y="1"/>
                  </a:cubicBezTo>
                  <a:close/>
                </a:path>
              </a:pathLst>
            </a:custGeom>
            <a:solidFill>
              <a:srgbClr val="CF8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flipH="1">
              <a:off x="4168781" y="3414628"/>
              <a:ext cx="226003" cy="137840"/>
            </a:xfrm>
            <a:custGeom>
              <a:rect b="b" l="l" r="r" t="t"/>
              <a:pathLst>
                <a:path extrusionOk="0" h="2020" w="3312">
                  <a:moveTo>
                    <a:pt x="2206" y="0"/>
                  </a:moveTo>
                  <a:cubicBezTo>
                    <a:pt x="2007" y="0"/>
                    <a:pt x="1804" y="46"/>
                    <a:pt x="1610" y="95"/>
                  </a:cubicBezTo>
                  <a:cubicBezTo>
                    <a:pt x="1228" y="195"/>
                    <a:pt x="839" y="308"/>
                    <a:pt x="529" y="553"/>
                  </a:cubicBezTo>
                  <a:cubicBezTo>
                    <a:pt x="216" y="797"/>
                    <a:pt x="0" y="1196"/>
                    <a:pt x="75" y="1585"/>
                  </a:cubicBezTo>
                  <a:cubicBezTo>
                    <a:pt x="83" y="1615"/>
                    <a:pt x="92" y="1650"/>
                    <a:pt x="113" y="1677"/>
                  </a:cubicBezTo>
                  <a:cubicBezTo>
                    <a:pt x="140" y="1715"/>
                    <a:pt x="189" y="1736"/>
                    <a:pt x="237" y="1756"/>
                  </a:cubicBezTo>
                  <a:cubicBezTo>
                    <a:pt x="578" y="1888"/>
                    <a:pt x="939" y="1963"/>
                    <a:pt x="1304" y="1980"/>
                  </a:cubicBezTo>
                  <a:lnTo>
                    <a:pt x="1427" y="1929"/>
                  </a:lnTo>
                  <a:cubicBezTo>
                    <a:pt x="1910" y="1989"/>
                    <a:pt x="2401" y="2020"/>
                    <a:pt x="2890" y="2020"/>
                  </a:cubicBezTo>
                  <a:cubicBezTo>
                    <a:pt x="2959" y="2020"/>
                    <a:pt x="3027" y="2019"/>
                    <a:pt x="3096" y="2018"/>
                  </a:cubicBezTo>
                  <a:cubicBezTo>
                    <a:pt x="3147" y="2018"/>
                    <a:pt x="3209" y="2015"/>
                    <a:pt x="3250" y="1980"/>
                  </a:cubicBezTo>
                  <a:cubicBezTo>
                    <a:pt x="3309" y="1932"/>
                    <a:pt x="3312" y="1846"/>
                    <a:pt x="3309" y="1770"/>
                  </a:cubicBezTo>
                  <a:cubicBezTo>
                    <a:pt x="3302" y="1437"/>
                    <a:pt x="3295" y="1099"/>
                    <a:pt x="3188" y="783"/>
                  </a:cubicBezTo>
                  <a:cubicBezTo>
                    <a:pt x="3082" y="467"/>
                    <a:pt x="2865" y="170"/>
                    <a:pt x="2552" y="57"/>
                  </a:cubicBezTo>
                  <a:cubicBezTo>
                    <a:pt x="2440" y="16"/>
                    <a:pt x="2324" y="0"/>
                    <a:pt x="2206" y="0"/>
                  </a:cubicBezTo>
                  <a:close/>
                </a:path>
              </a:pathLst>
            </a:custGeom>
            <a:solidFill>
              <a:srgbClr val="CF8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flipH="1">
              <a:off x="3995737" y="3393476"/>
              <a:ext cx="320239" cy="71376"/>
            </a:xfrm>
            <a:custGeom>
              <a:rect b="b" l="l" r="r" t="t"/>
              <a:pathLst>
                <a:path extrusionOk="0" h="1046" w="4693">
                  <a:moveTo>
                    <a:pt x="4266" y="0"/>
                  </a:moveTo>
                  <a:cubicBezTo>
                    <a:pt x="4197" y="0"/>
                    <a:pt x="4128" y="8"/>
                    <a:pt x="4059" y="17"/>
                  </a:cubicBezTo>
                  <a:cubicBezTo>
                    <a:pt x="2697" y="164"/>
                    <a:pt x="1338" y="391"/>
                    <a:pt x="1" y="694"/>
                  </a:cubicBezTo>
                  <a:lnTo>
                    <a:pt x="252" y="1045"/>
                  </a:lnTo>
                  <a:cubicBezTo>
                    <a:pt x="1696" y="945"/>
                    <a:pt x="3127" y="708"/>
                    <a:pt x="4524" y="333"/>
                  </a:cubicBezTo>
                  <a:cubicBezTo>
                    <a:pt x="4548" y="326"/>
                    <a:pt x="4575" y="320"/>
                    <a:pt x="4599" y="302"/>
                  </a:cubicBezTo>
                  <a:cubicBezTo>
                    <a:pt x="4692" y="226"/>
                    <a:pt x="4592" y="72"/>
                    <a:pt x="4479" y="34"/>
                  </a:cubicBezTo>
                  <a:cubicBezTo>
                    <a:pt x="4410" y="9"/>
                    <a:pt x="4339" y="0"/>
                    <a:pt x="4266" y="0"/>
                  </a:cubicBezTo>
                  <a:close/>
                </a:path>
              </a:pathLst>
            </a:custGeom>
            <a:solidFill>
              <a:srgbClr val="CF8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flipH="1">
              <a:off x="3971789" y="3445468"/>
              <a:ext cx="301951" cy="43672"/>
            </a:xfrm>
            <a:custGeom>
              <a:rect b="b" l="l" r="r" t="t"/>
              <a:pathLst>
                <a:path extrusionOk="0" h="640" w="4425">
                  <a:moveTo>
                    <a:pt x="747" y="1"/>
                  </a:moveTo>
                  <a:lnTo>
                    <a:pt x="1" y="445"/>
                  </a:lnTo>
                  <a:cubicBezTo>
                    <a:pt x="881" y="573"/>
                    <a:pt x="1770" y="639"/>
                    <a:pt x="2659" y="639"/>
                  </a:cubicBezTo>
                  <a:cubicBezTo>
                    <a:pt x="2913" y="639"/>
                    <a:pt x="3166" y="634"/>
                    <a:pt x="3419" y="623"/>
                  </a:cubicBezTo>
                  <a:cubicBezTo>
                    <a:pt x="3716" y="610"/>
                    <a:pt x="4015" y="589"/>
                    <a:pt x="4303" y="523"/>
                  </a:cubicBezTo>
                  <a:cubicBezTo>
                    <a:pt x="4359" y="510"/>
                    <a:pt x="4424" y="482"/>
                    <a:pt x="4424" y="428"/>
                  </a:cubicBezTo>
                  <a:cubicBezTo>
                    <a:pt x="4424" y="400"/>
                    <a:pt x="4410" y="379"/>
                    <a:pt x="4393" y="358"/>
                  </a:cubicBezTo>
                  <a:cubicBezTo>
                    <a:pt x="4259" y="201"/>
                    <a:pt x="4032" y="169"/>
                    <a:pt x="3826" y="149"/>
                  </a:cubicBezTo>
                  <a:cubicBezTo>
                    <a:pt x="2804" y="56"/>
                    <a:pt x="1776" y="4"/>
                    <a:pt x="747" y="1"/>
                  </a:cubicBezTo>
                  <a:close/>
                </a:path>
              </a:pathLst>
            </a:custGeom>
            <a:solidFill>
              <a:srgbClr val="CF8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flipH="1">
              <a:off x="3994783" y="3487294"/>
              <a:ext cx="301473" cy="45378"/>
            </a:xfrm>
            <a:custGeom>
              <a:rect b="b" l="l" r="r" t="t"/>
              <a:pathLst>
                <a:path extrusionOk="0" h="665" w="4418">
                  <a:moveTo>
                    <a:pt x="1273" y="0"/>
                  </a:moveTo>
                  <a:lnTo>
                    <a:pt x="1" y="468"/>
                  </a:lnTo>
                  <a:cubicBezTo>
                    <a:pt x="684" y="599"/>
                    <a:pt x="1379" y="665"/>
                    <a:pt x="2073" y="665"/>
                  </a:cubicBezTo>
                  <a:cubicBezTo>
                    <a:pt x="2669" y="665"/>
                    <a:pt x="3265" y="616"/>
                    <a:pt x="3853" y="520"/>
                  </a:cubicBezTo>
                  <a:cubicBezTo>
                    <a:pt x="4059" y="485"/>
                    <a:pt x="4283" y="434"/>
                    <a:pt x="4417" y="272"/>
                  </a:cubicBezTo>
                  <a:cubicBezTo>
                    <a:pt x="3368" y="169"/>
                    <a:pt x="2322" y="80"/>
                    <a:pt x="1273" y="0"/>
                  </a:cubicBezTo>
                  <a:close/>
                </a:path>
              </a:pathLst>
            </a:custGeom>
            <a:solidFill>
              <a:srgbClr val="CF8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flipH="1">
              <a:off x="4218127" y="3458091"/>
              <a:ext cx="49199" cy="35142"/>
            </a:xfrm>
            <a:custGeom>
              <a:rect b="b" l="l" r="r" t="t"/>
              <a:pathLst>
                <a:path extrusionOk="0" h="515" w="721">
                  <a:moveTo>
                    <a:pt x="486" y="1"/>
                  </a:moveTo>
                  <a:cubicBezTo>
                    <a:pt x="462" y="1"/>
                    <a:pt x="437" y="6"/>
                    <a:pt x="412" y="19"/>
                  </a:cubicBezTo>
                  <a:cubicBezTo>
                    <a:pt x="278" y="84"/>
                    <a:pt x="178" y="177"/>
                    <a:pt x="85" y="294"/>
                  </a:cubicBezTo>
                  <a:cubicBezTo>
                    <a:pt x="0" y="405"/>
                    <a:pt x="108" y="515"/>
                    <a:pt x="222" y="515"/>
                  </a:cubicBezTo>
                  <a:cubicBezTo>
                    <a:pt x="269" y="515"/>
                    <a:pt x="318" y="496"/>
                    <a:pt x="353" y="449"/>
                  </a:cubicBezTo>
                  <a:cubicBezTo>
                    <a:pt x="409" y="376"/>
                    <a:pt x="485" y="325"/>
                    <a:pt x="567" y="284"/>
                  </a:cubicBezTo>
                  <a:cubicBezTo>
                    <a:pt x="720" y="207"/>
                    <a:pt x="628" y="1"/>
                    <a:pt x="486" y="1"/>
                  </a:cubicBezTo>
                  <a:close/>
                </a:path>
              </a:pathLst>
            </a:custGeom>
            <a:solidFill>
              <a:srgbClr val="B39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flipH="1">
              <a:off x="4188242" y="3481221"/>
              <a:ext cx="34869" cy="33095"/>
            </a:xfrm>
            <a:custGeom>
              <a:rect b="b" l="l" r="r" t="t"/>
              <a:pathLst>
                <a:path extrusionOk="0" h="485" w="511">
                  <a:moveTo>
                    <a:pt x="242" y="1"/>
                  </a:moveTo>
                  <a:cubicBezTo>
                    <a:pt x="97" y="1"/>
                    <a:pt x="1" y="210"/>
                    <a:pt x="156" y="282"/>
                  </a:cubicBezTo>
                  <a:cubicBezTo>
                    <a:pt x="188" y="288"/>
                    <a:pt x="204" y="306"/>
                    <a:pt x="201" y="337"/>
                  </a:cubicBezTo>
                  <a:cubicBezTo>
                    <a:pt x="202" y="435"/>
                    <a:pt x="280" y="485"/>
                    <a:pt x="358" y="485"/>
                  </a:cubicBezTo>
                  <a:cubicBezTo>
                    <a:pt x="434" y="485"/>
                    <a:pt x="510" y="436"/>
                    <a:pt x="510" y="337"/>
                  </a:cubicBezTo>
                  <a:cubicBezTo>
                    <a:pt x="507" y="196"/>
                    <a:pt x="442" y="75"/>
                    <a:pt x="311" y="17"/>
                  </a:cubicBezTo>
                  <a:cubicBezTo>
                    <a:pt x="288" y="6"/>
                    <a:pt x="265" y="1"/>
                    <a:pt x="242" y="1"/>
                  </a:cubicBezTo>
                  <a:close/>
                </a:path>
              </a:pathLst>
            </a:custGeom>
            <a:solidFill>
              <a:srgbClr val="B39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flipH="1">
              <a:off x="4160198" y="3449971"/>
              <a:ext cx="43263" cy="30980"/>
            </a:xfrm>
            <a:custGeom>
              <a:rect b="b" l="l" r="r" t="t"/>
              <a:pathLst>
                <a:path extrusionOk="0" h="454" w="634">
                  <a:moveTo>
                    <a:pt x="234" y="1"/>
                  </a:moveTo>
                  <a:cubicBezTo>
                    <a:pt x="110" y="1"/>
                    <a:pt x="1" y="156"/>
                    <a:pt x="119" y="258"/>
                  </a:cubicBezTo>
                  <a:cubicBezTo>
                    <a:pt x="178" y="310"/>
                    <a:pt x="240" y="362"/>
                    <a:pt x="298" y="413"/>
                  </a:cubicBezTo>
                  <a:cubicBezTo>
                    <a:pt x="331" y="441"/>
                    <a:pt x="366" y="453"/>
                    <a:pt x="401" y="453"/>
                  </a:cubicBezTo>
                  <a:cubicBezTo>
                    <a:pt x="525" y="453"/>
                    <a:pt x="633" y="298"/>
                    <a:pt x="515" y="197"/>
                  </a:cubicBezTo>
                  <a:cubicBezTo>
                    <a:pt x="457" y="145"/>
                    <a:pt x="398" y="93"/>
                    <a:pt x="336" y="41"/>
                  </a:cubicBezTo>
                  <a:cubicBezTo>
                    <a:pt x="304" y="13"/>
                    <a:pt x="269" y="1"/>
                    <a:pt x="234" y="1"/>
                  </a:cubicBezTo>
                  <a:close/>
                </a:path>
              </a:pathLst>
            </a:custGeom>
            <a:solidFill>
              <a:srgbClr val="B39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flipH="1">
              <a:off x="4135567" y="3488863"/>
              <a:ext cx="37804" cy="32959"/>
            </a:xfrm>
            <a:custGeom>
              <a:rect b="b" l="l" r="r" t="t"/>
              <a:pathLst>
                <a:path extrusionOk="0" h="483" w="554">
                  <a:moveTo>
                    <a:pt x="319" y="1"/>
                  </a:moveTo>
                  <a:cubicBezTo>
                    <a:pt x="285" y="1"/>
                    <a:pt x="250" y="12"/>
                    <a:pt x="218" y="39"/>
                  </a:cubicBezTo>
                  <a:cubicBezTo>
                    <a:pt x="150" y="98"/>
                    <a:pt x="94" y="166"/>
                    <a:pt x="57" y="249"/>
                  </a:cubicBezTo>
                  <a:cubicBezTo>
                    <a:pt x="0" y="372"/>
                    <a:pt x="109" y="483"/>
                    <a:pt x="209" y="483"/>
                  </a:cubicBezTo>
                  <a:cubicBezTo>
                    <a:pt x="255" y="483"/>
                    <a:pt x="299" y="460"/>
                    <a:pt x="325" y="403"/>
                  </a:cubicBezTo>
                  <a:cubicBezTo>
                    <a:pt x="353" y="341"/>
                    <a:pt x="383" y="300"/>
                    <a:pt x="435" y="256"/>
                  </a:cubicBezTo>
                  <a:cubicBezTo>
                    <a:pt x="554" y="156"/>
                    <a:pt x="444" y="1"/>
                    <a:pt x="319" y="1"/>
                  </a:cubicBezTo>
                  <a:close/>
                </a:path>
              </a:pathLst>
            </a:custGeom>
            <a:solidFill>
              <a:srgbClr val="B39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flipH="1">
              <a:off x="4214374" y="3518475"/>
              <a:ext cx="43536" cy="30639"/>
            </a:xfrm>
            <a:custGeom>
              <a:rect b="b" l="l" r="r" t="t"/>
              <a:pathLst>
                <a:path extrusionOk="0" h="449" w="638">
                  <a:moveTo>
                    <a:pt x="237" y="0"/>
                  </a:moveTo>
                  <a:cubicBezTo>
                    <a:pt x="111" y="0"/>
                    <a:pt x="0" y="156"/>
                    <a:pt x="120" y="258"/>
                  </a:cubicBezTo>
                  <a:cubicBezTo>
                    <a:pt x="182" y="310"/>
                    <a:pt x="239" y="358"/>
                    <a:pt x="301" y="410"/>
                  </a:cubicBezTo>
                  <a:cubicBezTo>
                    <a:pt x="334" y="437"/>
                    <a:pt x="369" y="449"/>
                    <a:pt x="403" y="449"/>
                  </a:cubicBezTo>
                  <a:cubicBezTo>
                    <a:pt x="529" y="449"/>
                    <a:pt x="637" y="293"/>
                    <a:pt x="518" y="193"/>
                  </a:cubicBezTo>
                  <a:cubicBezTo>
                    <a:pt x="460" y="142"/>
                    <a:pt x="398" y="90"/>
                    <a:pt x="339" y="39"/>
                  </a:cubicBezTo>
                  <a:cubicBezTo>
                    <a:pt x="307" y="12"/>
                    <a:pt x="272" y="0"/>
                    <a:pt x="237" y="0"/>
                  </a:cubicBezTo>
                  <a:close/>
                </a:path>
              </a:pathLst>
            </a:custGeom>
            <a:solidFill>
              <a:srgbClr val="B39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flipH="1">
              <a:off x="4141299" y="3428615"/>
              <a:ext cx="28455" cy="24907"/>
            </a:xfrm>
            <a:custGeom>
              <a:rect b="b" l="l" r="r" t="t"/>
              <a:pathLst>
                <a:path extrusionOk="0" h="365" w="417">
                  <a:moveTo>
                    <a:pt x="210" y="1"/>
                  </a:moveTo>
                  <a:cubicBezTo>
                    <a:pt x="109" y="1"/>
                    <a:pt x="0" y="113"/>
                    <a:pt x="62" y="234"/>
                  </a:cubicBezTo>
                  <a:cubicBezTo>
                    <a:pt x="69" y="251"/>
                    <a:pt x="79" y="268"/>
                    <a:pt x="87" y="286"/>
                  </a:cubicBezTo>
                  <a:cubicBezTo>
                    <a:pt x="114" y="342"/>
                    <a:pt x="159" y="365"/>
                    <a:pt x="206" y="365"/>
                  </a:cubicBezTo>
                  <a:cubicBezTo>
                    <a:pt x="308" y="365"/>
                    <a:pt x="416" y="252"/>
                    <a:pt x="355" y="131"/>
                  </a:cubicBezTo>
                  <a:cubicBezTo>
                    <a:pt x="344" y="114"/>
                    <a:pt x="338" y="97"/>
                    <a:pt x="327" y="79"/>
                  </a:cubicBezTo>
                  <a:cubicBezTo>
                    <a:pt x="300" y="24"/>
                    <a:pt x="256" y="1"/>
                    <a:pt x="210" y="1"/>
                  </a:cubicBezTo>
                  <a:close/>
                </a:path>
              </a:pathLst>
            </a:custGeom>
            <a:solidFill>
              <a:srgbClr val="B39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flipH="1">
              <a:off x="4189402" y="3801772"/>
              <a:ext cx="43263" cy="37189"/>
            </a:xfrm>
            <a:custGeom>
              <a:rect b="b" l="l" r="r" t="t"/>
              <a:pathLst>
                <a:path extrusionOk="0" h="545" w="634">
                  <a:moveTo>
                    <a:pt x="415" y="1"/>
                  </a:moveTo>
                  <a:cubicBezTo>
                    <a:pt x="380" y="1"/>
                    <a:pt x="345" y="15"/>
                    <a:pt x="314" y="48"/>
                  </a:cubicBezTo>
                  <a:cubicBezTo>
                    <a:pt x="241" y="124"/>
                    <a:pt x="172" y="200"/>
                    <a:pt x="104" y="279"/>
                  </a:cubicBezTo>
                  <a:cubicBezTo>
                    <a:pt x="1" y="390"/>
                    <a:pt x="104" y="545"/>
                    <a:pt x="218" y="545"/>
                  </a:cubicBezTo>
                  <a:cubicBezTo>
                    <a:pt x="253" y="545"/>
                    <a:pt x="289" y="530"/>
                    <a:pt x="320" y="496"/>
                  </a:cubicBezTo>
                  <a:cubicBezTo>
                    <a:pt x="393" y="420"/>
                    <a:pt x="461" y="344"/>
                    <a:pt x="530" y="269"/>
                  </a:cubicBezTo>
                  <a:cubicBezTo>
                    <a:pt x="633" y="155"/>
                    <a:pt x="529" y="1"/>
                    <a:pt x="415" y="1"/>
                  </a:cubicBezTo>
                  <a:close/>
                </a:path>
              </a:pathLst>
            </a:custGeom>
            <a:solidFill>
              <a:srgbClr val="B39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flipH="1">
              <a:off x="4181624" y="3726854"/>
              <a:ext cx="32208" cy="33436"/>
            </a:xfrm>
            <a:custGeom>
              <a:rect b="b" l="l" r="r" t="t"/>
              <a:pathLst>
                <a:path extrusionOk="0" h="490" w="472">
                  <a:moveTo>
                    <a:pt x="208" y="1"/>
                  </a:moveTo>
                  <a:cubicBezTo>
                    <a:pt x="107" y="1"/>
                    <a:pt x="0" y="112"/>
                    <a:pt x="62" y="235"/>
                  </a:cubicBezTo>
                  <a:cubicBezTo>
                    <a:pt x="89" y="293"/>
                    <a:pt x="117" y="352"/>
                    <a:pt x="144" y="411"/>
                  </a:cubicBezTo>
                  <a:cubicBezTo>
                    <a:pt x="172" y="466"/>
                    <a:pt x="217" y="489"/>
                    <a:pt x="262" y="489"/>
                  </a:cubicBezTo>
                  <a:cubicBezTo>
                    <a:pt x="364" y="489"/>
                    <a:pt x="471" y="377"/>
                    <a:pt x="412" y="255"/>
                  </a:cubicBezTo>
                  <a:cubicBezTo>
                    <a:pt x="385" y="197"/>
                    <a:pt x="354" y="139"/>
                    <a:pt x="326" y="80"/>
                  </a:cubicBezTo>
                  <a:cubicBezTo>
                    <a:pt x="300" y="24"/>
                    <a:pt x="255" y="1"/>
                    <a:pt x="208" y="1"/>
                  </a:cubicBezTo>
                  <a:close/>
                </a:path>
              </a:pathLst>
            </a:custGeom>
            <a:solidFill>
              <a:srgbClr val="B39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flipH="1">
              <a:off x="4159175" y="3891496"/>
              <a:ext cx="43740" cy="40601"/>
            </a:xfrm>
            <a:custGeom>
              <a:rect b="b" l="l" r="r" t="t"/>
              <a:pathLst>
                <a:path extrusionOk="0" h="595" w="641">
                  <a:moveTo>
                    <a:pt x="429" y="1"/>
                  </a:moveTo>
                  <a:cubicBezTo>
                    <a:pt x="403" y="1"/>
                    <a:pt x="376" y="8"/>
                    <a:pt x="349" y="27"/>
                  </a:cubicBezTo>
                  <a:cubicBezTo>
                    <a:pt x="222" y="113"/>
                    <a:pt x="122" y="219"/>
                    <a:pt x="57" y="360"/>
                  </a:cubicBezTo>
                  <a:cubicBezTo>
                    <a:pt x="0" y="483"/>
                    <a:pt x="109" y="595"/>
                    <a:pt x="209" y="595"/>
                  </a:cubicBezTo>
                  <a:cubicBezTo>
                    <a:pt x="255" y="595"/>
                    <a:pt x="299" y="571"/>
                    <a:pt x="325" y="515"/>
                  </a:cubicBezTo>
                  <a:cubicBezTo>
                    <a:pt x="366" y="422"/>
                    <a:pt x="421" y="350"/>
                    <a:pt x="503" y="292"/>
                  </a:cubicBezTo>
                  <a:cubicBezTo>
                    <a:pt x="641" y="200"/>
                    <a:pt x="556" y="1"/>
                    <a:pt x="429" y="1"/>
                  </a:cubicBezTo>
                  <a:close/>
                </a:path>
              </a:pathLst>
            </a:custGeom>
            <a:solidFill>
              <a:srgbClr val="B39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flipH="1">
              <a:off x="4091557" y="3814531"/>
              <a:ext cx="43536" cy="32208"/>
            </a:xfrm>
            <a:custGeom>
              <a:rect b="b" l="l" r="r" t="t"/>
              <a:pathLst>
                <a:path extrusionOk="0" h="472" w="638">
                  <a:moveTo>
                    <a:pt x="226" y="1"/>
                  </a:moveTo>
                  <a:cubicBezTo>
                    <a:pt x="89" y="1"/>
                    <a:pt x="1" y="206"/>
                    <a:pt x="149" y="288"/>
                  </a:cubicBezTo>
                  <a:cubicBezTo>
                    <a:pt x="214" y="326"/>
                    <a:pt x="266" y="367"/>
                    <a:pt x="317" y="422"/>
                  </a:cubicBezTo>
                  <a:cubicBezTo>
                    <a:pt x="349" y="457"/>
                    <a:pt x="385" y="471"/>
                    <a:pt x="420" y="471"/>
                  </a:cubicBezTo>
                  <a:cubicBezTo>
                    <a:pt x="534" y="471"/>
                    <a:pt x="637" y="315"/>
                    <a:pt x="535" y="202"/>
                  </a:cubicBezTo>
                  <a:cubicBezTo>
                    <a:pt x="466" y="129"/>
                    <a:pt x="390" y="72"/>
                    <a:pt x="304" y="23"/>
                  </a:cubicBezTo>
                  <a:cubicBezTo>
                    <a:pt x="277" y="8"/>
                    <a:pt x="251" y="1"/>
                    <a:pt x="226" y="1"/>
                  </a:cubicBezTo>
                  <a:close/>
                </a:path>
              </a:pathLst>
            </a:custGeom>
            <a:solidFill>
              <a:srgbClr val="B39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flipH="1">
              <a:off x="4173027" y="3970439"/>
              <a:ext cx="30297" cy="28250"/>
            </a:xfrm>
            <a:custGeom>
              <a:rect b="b" l="l" r="r" t="t"/>
              <a:pathLst>
                <a:path extrusionOk="0" h="414" w="444">
                  <a:moveTo>
                    <a:pt x="210" y="0"/>
                  </a:moveTo>
                  <a:cubicBezTo>
                    <a:pt x="107" y="0"/>
                    <a:pt x="1" y="112"/>
                    <a:pt x="63" y="235"/>
                  </a:cubicBezTo>
                  <a:cubicBezTo>
                    <a:pt x="79" y="266"/>
                    <a:pt x="97" y="300"/>
                    <a:pt x="114" y="335"/>
                  </a:cubicBezTo>
                  <a:cubicBezTo>
                    <a:pt x="143" y="391"/>
                    <a:pt x="189" y="414"/>
                    <a:pt x="235" y="414"/>
                  </a:cubicBezTo>
                  <a:cubicBezTo>
                    <a:pt x="337" y="414"/>
                    <a:pt x="444" y="301"/>
                    <a:pt x="382" y="181"/>
                  </a:cubicBezTo>
                  <a:cubicBezTo>
                    <a:pt x="365" y="146"/>
                    <a:pt x="348" y="111"/>
                    <a:pt x="331" y="77"/>
                  </a:cubicBezTo>
                  <a:cubicBezTo>
                    <a:pt x="302" y="23"/>
                    <a:pt x="257" y="0"/>
                    <a:pt x="210" y="0"/>
                  </a:cubicBezTo>
                  <a:close/>
                </a:path>
              </a:pathLst>
            </a:custGeom>
            <a:solidFill>
              <a:srgbClr val="B39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flipH="1">
              <a:off x="4179225" y="3420222"/>
              <a:ext cx="170116" cy="94441"/>
            </a:xfrm>
            <a:custGeom>
              <a:rect b="b" l="l" r="r" t="t"/>
              <a:pathLst>
                <a:path extrusionOk="0" h="1384" w="2493">
                  <a:moveTo>
                    <a:pt x="1374" y="1"/>
                  </a:moveTo>
                  <a:cubicBezTo>
                    <a:pt x="1268" y="1"/>
                    <a:pt x="1163" y="29"/>
                    <a:pt x="1060" y="113"/>
                  </a:cubicBezTo>
                  <a:cubicBezTo>
                    <a:pt x="936" y="216"/>
                    <a:pt x="874" y="364"/>
                    <a:pt x="795" y="498"/>
                  </a:cubicBezTo>
                  <a:cubicBezTo>
                    <a:pt x="638" y="777"/>
                    <a:pt x="455" y="966"/>
                    <a:pt x="160" y="1100"/>
                  </a:cubicBezTo>
                  <a:cubicBezTo>
                    <a:pt x="1" y="1172"/>
                    <a:pt x="99" y="1384"/>
                    <a:pt x="245" y="1384"/>
                  </a:cubicBezTo>
                  <a:cubicBezTo>
                    <a:pt x="267" y="1384"/>
                    <a:pt x="290" y="1379"/>
                    <a:pt x="314" y="1368"/>
                  </a:cubicBezTo>
                  <a:cubicBezTo>
                    <a:pt x="675" y="1203"/>
                    <a:pt x="903" y="949"/>
                    <a:pt x="1088" y="604"/>
                  </a:cubicBezTo>
                  <a:cubicBezTo>
                    <a:pt x="1198" y="399"/>
                    <a:pt x="1367" y="353"/>
                    <a:pt x="1558" y="353"/>
                  </a:cubicBezTo>
                  <a:cubicBezTo>
                    <a:pt x="1712" y="353"/>
                    <a:pt x="1878" y="383"/>
                    <a:pt x="2038" y="383"/>
                  </a:cubicBezTo>
                  <a:cubicBezTo>
                    <a:pt x="2141" y="383"/>
                    <a:pt x="2242" y="370"/>
                    <a:pt x="2333" y="330"/>
                  </a:cubicBezTo>
                  <a:cubicBezTo>
                    <a:pt x="2492" y="258"/>
                    <a:pt x="2394" y="47"/>
                    <a:pt x="2246" y="47"/>
                  </a:cubicBezTo>
                  <a:cubicBezTo>
                    <a:pt x="2224" y="47"/>
                    <a:pt x="2201" y="51"/>
                    <a:pt x="2178" y="61"/>
                  </a:cubicBezTo>
                  <a:cubicBezTo>
                    <a:pt x="2112" y="91"/>
                    <a:pt x="2046" y="102"/>
                    <a:pt x="1980" y="102"/>
                  </a:cubicBezTo>
                  <a:cubicBezTo>
                    <a:pt x="1779" y="102"/>
                    <a:pt x="1575" y="1"/>
                    <a:pt x="1374" y="1"/>
                  </a:cubicBezTo>
                  <a:close/>
                </a:path>
              </a:pathLst>
            </a:custGeom>
            <a:solidFill>
              <a:srgbClr val="C377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flipH="1">
              <a:off x="5376694" y="2994187"/>
              <a:ext cx="1069828" cy="951163"/>
            </a:xfrm>
            <a:custGeom>
              <a:rect b="b" l="l" r="r" t="t"/>
              <a:pathLst>
                <a:path extrusionOk="0" h="13939" w="15678">
                  <a:moveTo>
                    <a:pt x="11114" y="1"/>
                  </a:moveTo>
                  <a:cubicBezTo>
                    <a:pt x="11682" y="1070"/>
                    <a:pt x="12528" y="3162"/>
                    <a:pt x="10636" y="3392"/>
                  </a:cubicBezTo>
                  <a:cubicBezTo>
                    <a:pt x="10487" y="3410"/>
                    <a:pt x="10341" y="3419"/>
                    <a:pt x="10197" y="3419"/>
                  </a:cubicBezTo>
                  <a:cubicBezTo>
                    <a:pt x="7857" y="3419"/>
                    <a:pt x="6040" y="1160"/>
                    <a:pt x="4706" y="59"/>
                  </a:cubicBezTo>
                  <a:lnTo>
                    <a:pt x="4661" y="49"/>
                  </a:lnTo>
                  <a:cubicBezTo>
                    <a:pt x="3663" y="282"/>
                    <a:pt x="2663" y="513"/>
                    <a:pt x="1717" y="909"/>
                  </a:cubicBezTo>
                  <a:cubicBezTo>
                    <a:pt x="1352" y="1060"/>
                    <a:pt x="977" y="1256"/>
                    <a:pt x="702" y="1531"/>
                  </a:cubicBezTo>
                  <a:cubicBezTo>
                    <a:pt x="588" y="1638"/>
                    <a:pt x="496" y="1758"/>
                    <a:pt x="420" y="1892"/>
                  </a:cubicBezTo>
                  <a:cubicBezTo>
                    <a:pt x="279" y="2154"/>
                    <a:pt x="217" y="2446"/>
                    <a:pt x="179" y="2735"/>
                  </a:cubicBezTo>
                  <a:cubicBezTo>
                    <a:pt x="0" y="4118"/>
                    <a:pt x="310" y="5524"/>
                    <a:pt x="795" y="6835"/>
                  </a:cubicBezTo>
                  <a:cubicBezTo>
                    <a:pt x="1280" y="8145"/>
                    <a:pt x="1940" y="9380"/>
                    <a:pt x="2490" y="10663"/>
                  </a:cubicBezTo>
                  <a:cubicBezTo>
                    <a:pt x="2762" y="11290"/>
                    <a:pt x="3009" y="11953"/>
                    <a:pt x="3017" y="12624"/>
                  </a:cubicBezTo>
                  <a:cubicBezTo>
                    <a:pt x="4448" y="13322"/>
                    <a:pt x="6040" y="13700"/>
                    <a:pt x="7612" y="13865"/>
                  </a:cubicBezTo>
                  <a:cubicBezTo>
                    <a:pt x="7991" y="13907"/>
                    <a:pt x="8372" y="13931"/>
                    <a:pt x="8754" y="13938"/>
                  </a:cubicBezTo>
                  <a:cubicBezTo>
                    <a:pt x="9515" y="13869"/>
                    <a:pt x="10267" y="13762"/>
                    <a:pt x="11014" y="13601"/>
                  </a:cubicBezTo>
                  <a:cubicBezTo>
                    <a:pt x="11795" y="13432"/>
                    <a:pt x="12579" y="13202"/>
                    <a:pt x="13205" y="12710"/>
                  </a:cubicBezTo>
                  <a:cubicBezTo>
                    <a:pt x="14312" y="11843"/>
                    <a:pt x="14681" y="10354"/>
                    <a:pt x="14984" y="8978"/>
                  </a:cubicBezTo>
                  <a:cubicBezTo>
                    <a:pt x="15107" y="8424"/>
                    <a:pt x="15227" y="7870"/>
                    <a:pt x="15351" y="7317"/>
                  </a:cubicBezTo>
                  <a:cubicBezTo>
                    <a:pt x="15513" y="6574"/>
                    <a:pt x="15678" y="5800"/>
                    <a:pt x="15495" y="5060"/>
                  </a:cubicBezTo>
                  <a:cubicBezTo>
                    <a:pt x="15173" y="3743"/>
                    <a:pt x="13882" y="2931"/>
                    <a:pt x="13112" y="1817"/>
                  </a:cubicBezTo>
                  <a:cubicBezTo>
                    <a:pt x="13002" y="1655"/>
                    <a:pt x="12899" y="1487"/>
                    <a:pt x="12813" y="1311"/>
                  </a:cubicBezTo>
                  <a:cubicBezTo>
                    <a:pt x="12658" y="991"/>
                    <a:pt x="12555" y="644"/>
                    <a:pt x="12349" y="355"/>
                  </a:cubicBezTo>
                  <a:cubicBezTo>
                    <a:pt x="12301" y="293"/>
                    <a:pt x="12239" y="210"/>
                    <a:pt x="12156" y="117"/>
                  </a:cubicBezTo>
                  <a:lnTo>
                    <a:pt x="12152" y="117"/>
                  </a:lnTo>
                  <a:cubicBezTo>
                    <a:pt x="12146" y="114"/>
                    <a:pt x="12142" y="114"/>
                    <a:pt x="12142" y="114"/>
                  </a:cubicBezTo>
                  <a:cubicBezTo>
                    <a:pt x="11798" y="104"/>
                    <a:pt x="11447" y="76"/>
                    <a:pt x="11114" y="1"/>
                  </a:cubicBezTo>
                  <a:close/>
                </a:path>
              </a:pathLst>
            </a:custGeom>
            <a:solidFill>
              <a:srgbClr val="484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8"/>
            <p:cNvSpPr/>
            <p:nvPr/>
          </p:nvSpPr>
          <p:spPr>
            <a:xfrm flipH="1">
              <a:off x="6257255" y="3096329"/>
              <a:ext cx="741059" cy="1330154"/>
            </a:xfrm>
            <a:custGeom>
              <a:rect b="b" l="l" r="r" t="t"/>
              <a:pathLst>
                <a:path extrusionOk="0" h="19493" w="10860">
                  <a:moveTo>
                    <a:pt x="9143" y="0"/>
                  </a:moveTo>
                  <a:cubicBezTo>
                    <a:pt x="9094" y="0"/>
                    <a:pt x="9043" y="2"/>
                    <a:pt x="8991" y="6"/>
                  </a:cubicBezTo>
                  <a:cubicBezTo>
                    <a:pt x="8906" y="14"/>
                    <a:pt x="8820" y="31"/>
                    <a:pt x="8734" y="47"/>
                  </a:cubicBezTo>
                  <a:cubicBezTo>
                    <a:pt x="7526" y="729"/>
                    <a:pt x="6464" y="1736"/>
                    <a:pt x="5452" y="2762"/>
                  </a:cubicBezTo>
                  <a:cubicBezTo>
                    <a:pt x="5438" y="2779"/>
                    <a:pt x="5425" y="2792"/>
                    <a:pt x="5411" y="2810"/>
                  </a:cubicBezTo>
                  <a:cubicBezTo>
                    <a:pt x="5194" y="3027"/>
                    <a:pt x="4981" y="3246"/>
                    <a:pt x="4771" y="3470"/>
                  </a:cubicBezTo>
                  <a:cubicBezTo>
                    <a:pt x="3581" y="4712"/>
                    <a:pt x="2429" y="5999"/>
                    <a:pt x="1314" y="7326"/>
                  </a:cubicBezTo>
                  <a:cubicBezTo>
                    <a:pt x="977" y="7729"/>
                    <a:pt x="630" y="8193"/>
                    <a:pt x="410" y="8685"/>
                  </a:cubicBezTo>
                  <a:cubicBezTo>
                    <a:pt x="238" y="9042"/>
                    <a:pt x="117" y="9428"/>
                    <a:pt x="76" y="9844"/>
                  </a:cubicBezTo>
                  <a:cubicBezTo>
                    <a:pt x="1" y="10611"/>
                    <a:pt x="220" y="11357"/>
                    <a:pt x="472" y="12055"/>
                  </a:cubicBezTo>
                  <a:cubicBezTo>
                    <a:pt x="1511" y="14956"/>
                    <a:pt x="3144" y="17528"/>
                    <a:pt x="5198" y="19493"/>
                  </a:cubicBezTo>
                  <a:lnTo>
                    <a:pt x="5731" y="18206"/>
                  </a:lnTo>
                  <a:cubicBezTo>
                    <a:pt x="5731" y="18206"/>
                    <a:pt x="4224" y="13614"/>
                    <a:pt x="3984" y="11385"/>
                  </a:cubicBezTo>
                  <a:cubicBezTo>
                    <a:pt x="5776" y="10539"/>
                    <a:pt x="7482" y="9414"/>
                    <a:pt x="9057" y="8066"/>
                  </a:cubicBezTo>
                  <a:cubicBezTo>
                    <a:pt x="9061" y="8055"/>
                    <a:pt x="9064" y="8042"/>
                    <a:pt x="9071" y="8031"/>
                  </a:cubicBezTo>
                  <a:cubicBezTo>
                    <a:pt x="9318" y="7663"/>
                    <a:pt x="9666" y="7388"/>
                    <a:pt x="9920" y="7027"/>
                  </a:cubicBezTo>
                  <a:cubicBezTo>
                    <a:pt x="10309" y="6473"/>
                    <a:pt x="10471" y="5802"/>
                    <a:pt x="10588" y="5145"/>
                  </a:cubicBezTo>
                  <a:cubicBezTo>
                    <a:pt x="10585" y="5115"/>
                    <a:pt x="10585" y="5083"/>
                    <a:pt x="10581" y="5053"/>
                  </a:cubicBezTo>
                  <a:lnTo>
                    <a:pt x="10605" y="5039"/>
                  </a:lnTo>
                  <a:cubicBezTo>
                    <a:pt x="10609" y="5011"/>
                    <a:pt x="10615" y="4984"/>
                    <a:pt x="10619" y="4956"/>
                  </a:cubicBezTo>
                  <a:cubicBezTo>
                    <a:pt x="10756" y="4141"/>
                    <a:pt x="10860" y="3298"/>
                    <a:pt x="10822" y="2473"/>
                  </a:cubicBezTo>
                  <a:cubicBezTo>
                    <a:pt x="10772" y="1402"/>
                    <a:pt x="10441" y="0"/>
                    <a:pt x="9143" y="0"/>
                  </a:cubicBezTo>
                  <a:close/>
                </a:path>
              </a:pathLst>
            </a:custGeom>
            <a:solidFill>
              <a:srgbClr val="CF8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8"/>
            <p:cNvSpPr/>
            <p:nvPr/>
          </p:nvSpPr>
          <p:spPr>
            <a:xfrm flipH="1">
              <a:off x="5522205" y="3966755"/>
              <a:ext cx="560980" cy="176803"/>
            </a:xfrm>
            <a:custGeom>
              <a:rect b="b" l="l" r="r" t="t"/>
              <a:pathLst>
                <a:path extrusionOk="0" h="2591" w="8221">
                  <a:moveTo>
                    <a:pt x="3079" y="1"/>
                  </a:moveTo>
                  <a:cubicBezTo>
                    <a:pt x="2643" y="1"/>
                    <a:pt x="2083" y="89"/>
                    <a:pt x="1269" y="392"/>
                  </a:cubicBezTo>
                  <a:cubicBezTo>
                    <a:pt x="1086" y="462"/>
                    <a:pt x="189" y="1101"/>
                    <a:pt x="0" y="1576"/>
                  </a:cubicBezTo>
                  <a:lnTo>
                    <a:pt x="1441" y="2591"/>
                  </a:lnTo>
                  <a:cubicBezTo>
                    <a:pt x="2353" y="1762"/>
                    <a:pt x="3285" y="1187"/>
                    <a:pt x="4516" y="1081"/>
                  </a:cubicBezTo>
                  <a:cubicBezTo>
                    <a:pt x="4622" y="1072"/>
                    <a:pt x="4723" y="1067"/>
                    <a:pt x="4823" y="1067"/>
                  </a:cubicBezTo>
                  <a:cubicBezTo>
                    <a:pt x="5185" y="1067"/>
                    <a:pt x="5528" y="1128"/>
                    <a:pt x="6030" y="1262"/>
                  </a:cubicBezTo>
                  <a:cubicBezTo>
                    <a:pt x="6749" y="1456"/>
                    <a:pt x="7347" y="1624"/>
                    <a:pt x="8221" y="2216"/>
                  </a:cubicBezTo>
                  <a:cubicBezTo>
                    <a:pt x="7546" y="1617"/>
                    <a:pt x="7227" y="1373"/>
                    <a:pt x="6779" y="1091"/>
                  </a:cubicBezTo>
                  <a:cubicBezTo>
                    <a:pt x="5909" y="544"/>
                    <a:pt x="5311" y="183"/>
                    <a:pt x="4506" y="173"/>
                  </a:cubicBezTo>
                  <a:cubicBezTo>
                    <a:pt x="4040" y="167"/>
                    <a:pt x="3676" y="1"/>
                    <a:pt x="3079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 flipH="1">
              <a:off x="5282119" y="4367068"/>
              <a:ext cx="1136018" cy="418228"/>
            </a:xfrm>
            <a:custGeom>
              <a:rect b="b" l="l" r="r" t="t"/>
              <a:pathLst>
                <a:path extrusionOk="0" h="6129" w="16648">
                  <a:moveTo>
                    <a:pt x="9303" y="0"/>
                  </a:moveTo>
                  <a:cubicBezTo>
                    <a:pt x="6515" y="0"/>
                    <a:pt x="3790" y="831"/>
                    <a:pt x="1118" y="1656"/>
                  </a:cubicBezTo>
                  <a:cubicBezTo>
                    <a:pt x="740" y="1773"/>
                    <a:pt x="307" y="1942"/>
                    <a:pt x="186" y="2320"/>
                  </a:cubicBezTo>
                  <a:cubicBezTo>
                    <a:pt x="1" y="2894"/>
                    <a:pt x="661" y="3362"/>
                    <a:pt x="1218" y="3599"/>
                  </a:cubicBezTo>
                  <a:cubicBezTo>
                    <a:pt x="4698" y="5073"/>
                    <a:pt x="8444" y="6128"/>
                    <a:pt x="12202" y="6128"/>
                  </a:cubicBezTo>
                  <a:cubicBezTo>
                    <a:pt x="12934" y="6128"/>
                    <a:pt x="13667" y="6088"/>
                    <a:pt x="14398" y="6003"/>
                  </a:cubicBezTo>
                  <a:cubicBezTo>
                    <a:pt x="15331" y="5894"/>
                    <a:pt x="16446" y="5546"/>
                    <a:pt x="16648" y="4625"/>
                  </a:cubicBezTo>
                  <a:lnTo>
                    <a:pt x="9662" y="5"/>
                  </a:lnTo>
                  <a:cubicBezTo>
                    <a:pt x="9543" y="2"/>
                    <a:pt x="9423" y="0"/>
                    <a:pt x="9303" y="0"/>
                  </a:cubicBezTo>
                  <a:close/>
                </a:path>
              </a:pathLst>
            </a:custGeom>
            <a:solidFill>
              <a:srgbClr val="CF8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 flipH="1">
              <a:off x="6189649" y="4357720"/>
              <a:ext cx="589504" cy="363433"/>
            </a:xfrm>
            <a:custGeom>
              <a:rect b="b" l="l" r="r" t="t"/>
              <a:pathLst>
                <a:path extrusionOk="0" h="5326" w="8639">
                  <a:moveTo>
                    <a:pt x="103" y="4381"/>
                  </a:moveTo>
                  <a:lnTo>
                    <a:pt x="103" y="4381"/>
                  </a:lnTo>
                  <a:cubicBezTo>
                    <a:pt x="69" y="4387"/>
                    <a:pt x="35" y="4392"/>
                    <a:pt x="1" y="4397"/>
                  </a:cubicBezTo>
                  <a:lnTo>
                    <a:pt x="77" y="4424"/>
                  </a:lnTo>
                  <a:cubicBezTo>
                    <a:pt x="85" y="4410"/>
                    <a:pt x="94" y="4395"/>
                    <a:pt x="103" y="4381"/>
                  </a:cubicBezTo>
                  <a:close/>
                  <a:moveTo>
                    <a:pt x="8456" y="1"/>
                  </a:moveTo>
                  <a:cubicBezTo>
                    <a:pt x="6756" y="660"/>
                    <a:pt x="4933" y="998"/>
                    <a:pt x="3112" y="998"/>
                  </a:cubicBezTo>
                  <a:cubicBezTo>
                    <a:pt x="2936" y="998"/>
                    <a:pt x="2760" y="995"/>
                    <a:pt x="2585" y="988"/>
                  </a:cubicBezTo>
                  <a:cubicBezTo>
                    <a:pt x="2546" y="986"/>
                    <a:pt x="2506" y="985"/>
                    <a:pt x="2466" y="985"/>
                  </a:cubicBezTo>
                  <a:cubicBezTo>
                    <a:pt x="2347" y="985"/>
                    <a:pt x="2228" y="999"/>
                    <a:pt x="2131" y="1063"/>
                  </a:cubicBezTo>
                  <a:cubicBezTo>
                    <a:pt x="2048" y="1122"/>
                    <a:pt x="1993" y="1215"/>
                    <a:pt x="1937" y="1301"/>
                  </a:cubicBezTo>
                  <a:cubicBezTo>
                    <a:pt x="1327" y="2328"/>
                    <a:pt x="713" y="3353"/>
                    <a:pt x="103" y="4381"/>
                  </a:cubicBezTo>
                  <a:lnTo>
                    <a:pt x="103" y="4381"/>
                  </a:lnTo>
                  <a:cubicBezTo>
                    <a:pt x="589" y="4296"/>
                    <a:pt x="1055" y="4117"/>
                    <a:pt x="1473" y="3857"/>
                  </a:cubicBezTo>
                  <a:cubicBezTo>
                    <a:pt x="1569" y="3795"/>
                    <a:pt x="1666" y="3730"/>
                    <a:pt x="1780" y="3709"/>
                  </a:cubicBezTo>
                  <a:cubicBezTo>
                    <a:pt x="1800" y="3706"/>
                    <a:pt x="1820" y="3705"/>
                    <a:pt x="1839" y="3705"/>
                  </a:cubicBezTo>
                  <a:cubicBezTo>
                    <a:pt x="1943" y="3705"/>
                    <a:pt x="2047" y="3740"/>
                    <a:pt x="2147" y="3774"/>
                  </a:cubicBezTo>
                  <a:cubicBezTo>
                    <a:pt x="4252" y="4503"/>
                    <a:pt x="6430" y="5023"/>
                    <a:pt x="8638" y="5326"/>
                  </a:cubicBezTo>
                  <a:cubicBezTo>
                    <a:pt x="8576" y="3551"/>
                    <a:pt x="8518" y="1776"/>
                    <a:pt x="8456" y="1"/>
                  </a:cubicBezTo>
                  <a:close/>
                </a:path>
              </a:pathLst>
            </a:custGeom>
            <a:solidFill>
              <a:srgbClr val="DD5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 flipH="1">
              <a:off x="5527800" y="4203313"/>
              <a:ext cx="565075" cy="232417"/>
            </a:xfrm>
            <a:custGeom>
              <a:rect b="b" l="l" r="r" t="t"/>
              <a:pathLst>
                <a:path extrusionOk="0" h="3406" w="8281">
                  <a:moveTo>
                    <a:pt x="1328" y="0"/>
                  </a:moveTo>
                  <a:lnTo>
                    <a:pt x="1" y="3017"/>
                  </a:lnTo>
                  <a:cubicBezTo>
                    <a:pt x="1533" y="2668"/>
                    <a:pt x="3008" y="1889"/>
                    <a:pt x="4565" y="1889"/>
                  </a:cubicBezTo>
                  <a:cubicBezTo>
                    <a:pt x="4786" y="1889"/>
                    <a:pt x="5010" y="1905"/>
                    <a:pt x="5236" y="1940"/>
                  </a:cubicBezTo>
                  <a:cubicBezTo>
                    <a:pt x="6364" y="2116"/>
                    <a:pt x="7355" y="2756"/>
                    <a:pt x="8280" y="3406"/>
                  </a:cubicBezTo>
                  <a:cubicBezTo>
                    <a:pt x="7558" y="2364"/>
                    <a:pt x="6295" y="1748"/>
                    <a:pt x="5046" y="1329"/>
                  </a:cubicBezTo>
                  <a:cubicBezTo>
                    <a:pt x="3798" y="905"/>
                    <a:pt x="2484" y="620"/>
                    <a:pt x="1328" y="0"/>
                  </a:cubicBezTo>
                  <a:close/>
                </a:path>
              </a:pathLst>
            </a:custGeom>
            <a:solidFill>
              <a:srgbClr val="BE73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 flipH="1">
              <a:off x="6586104" y="4386855"/>
              <a:ext cx="250978" cy="237194"/>
            </a:xfrm>
            <a:custGeom>
              <a:rect b="b" l="l" r="r" t="t"/>
              <a:pathLst>
                <a:path extrusionOk="0" h="3476" w="3678">
                  <a:moveTo>
                    <a:pt x="3616" y="1094"/>
                  </a:moveTo>
                  <a:lnTo>
                    <a:pt x="3677" y="1132"/>
                  </a:lnTo>
                  <a:cubicBezTo>
                    <a:pt x="3664" y="1112"/>
                    <a:pt x="3642" y="1100"/>
                    <a:pt x="3616" y="1094"/>
                  </a:cubicBezTo>
                  <a:close/>
                  <a:moveTo>
                    <a:pt x="1816" y="1"/>
                  </a:moveTo>
                  <a:cubicBezTo>
                    <a:pt x="1097" y="496"/>
                    <a:pt x="478" y="1095"/>
                    <a:pt x="0" y="1762"/>
                  </a:cubicBezTo>
                  <a:cubicBezTo>
                    <a:pt x="489" y="1511"/>
                    <a:pt x="950" y="1222"/>
                    <a:pt x="1380" y="898"/>
                  </a:cubicBezTo>
                  <a:lnTo>
                    <a:pt x="1380" y="898"/>
                  </a:lnTo>
                  <a:cubicBezTo>
                    <a:pt x="1046" y="1469"/>
                    <a:pt x="709" y="2036"/>
                    <a:pt x="375" y="2608"/>
                  </a:cubicBezTo>
                  <a:cubicBezTo>
                    <a:pt x="338" y="2670"/>
                    <a:pt x="303" y="2759"/>
                    <a:pt x="365" y="2800"/>
                  </a:cubicBezTo>
                  <a:cubicBezTo>
                    <a:pt x="384" y="2812"/>
                    <a:pt x="403" y="2818"/>
                    <a:pt x="424" y="2818"/>
                  </a:cubicBezTo>
                  <a:cubicBezTo>
                    <a:pt x="495" y="2818"/>
                    <a:pt x="574" y="2753"/>
                    <a:pt x="619" y="2694"/>
                  </a:cubicBezTo>
                  <a:cubicBezTo>
                    <a:pt x="1046" y="2140"/>
                    <a:pt x="1476" y="1586"/>
                    <a:pt x="1906" y="1036"/>
                  </a:cubicBezTo>
                  <a:lnTo>
                    <a:pt x="1906" y="1036"/>
                  </a:lnTo>
                  <a:cubicBezTo>
                    <a:pt x="1607" y="1627"/>
                    <a:pt x="1308" y="2219"/>
                    <a:pt x="1008" y="2811"/>
                  </a:cubicBezTo>
                  <a:cubicBezTo>
                    <a:pt x="905" y="3017"/>
                    <a:pt x="799" y="3237"/>
                    <a:pt x="857" y="3447"/>
                  </a:cubicBezTo>
                  <a:cubicBezTo>
                    <a:pt x="886" y="3467"/>
                    <a:pt x="917" y="3475"/>
                    <a:pt x="949" y="3475"/>
                  </a:cubicBezTo>
                  <a:cubicBezTo>
                    <a:pt x="1074" y="3475"/>
                    <a:pt x="1212" y="3345"/>
                    <a:pt x="1283" y="3230"/>
                  </a:cubicBezTo>
                  <a:cubicBezTo>
                    <a:pt x="1724" y="2522"/>
                    <a:pt x="2161" y="1813"/>
                    <a:pt x="2597" y="1104"/>
                  </a:cubicBezTo>
                  <a:lnTo>
                    <a:pt x="2597" y="1104"/>
                  </a:lnTo>
                  <a:cubicBezTo>
                    <a:pt x="2539" y="1844"/>
                    <a:pt x="2199" y="2556"/>
                    <a:pt x="1865" y="3254"/>
                  </a:cubicBezTo>
                  <a:cubicBezTo>
                    <a:pt x="1889" y="3258"/>
                    <a:pt x="1912" y="3261"/>
                    <a:pt x="1934" y="3261"/>
                  </a:cubicBezTo>
                  <a:cubicBezTo>
                    <a:pt x="2184" y="3261"/>
                    <a:pt x="2384" y="3011"/>
                    <a:pt x="2501" y="2800"/>
                  </a:cubicBezTo>
                  <a:cubicBezTo>
                    <a:pt x="2790" y="2287"/>
                    <a:pt x="3075" y="1776"/>
                    <a:pt x="3361" y="1266"/>
                  </a:cubicBezTo>
                  <a:cubicBezTo>
                    <a:pt x="3392" y="1211"/>
                    <a:pt x="3426" y="1149"/>
                    <a:pt x="3488" y="1115"/>
                  </a:cubicBezTo>
                  <a:cubicBezTo>
                    <a:pt x="3515" y="1100"/>
                    <a:pt x="3549" y="1091"/>
                    <a:pt x="3581" y="1091"/>
                  </a:cubicBezTo>
                  <a:cubicBezTo>
                    <a:pt x="3593" y="1091"/>
                    <a:pt x="3605" y="1092"/>
                    <a:pt x="3616" y="1094"/>
                  </a:cubicBezTo>
                  <a:lnTo>
                    <a:pt x="3616" y="1094"/>
                  </a:lnTo>
                  <a:lnTo>
                    <a:pt x="1816" y="1"/>
                  </a:lnTo>
                  <a:close/>
                </a:path>
              </a:pathLst>
            </a:custGeom>
            <a:solidFill>
              <a:srgbClr val="CF8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 flipH="1">
              <a:off x="6462194" y="4261036"/>
              <a:ext cx="269060" cy="238217"/>
            </a:xfrm>
            <a:custGeom>
              <a:rect b="b" l="l" r="r" t="t"/>
              <a:pathLst>
                <a:path extrusionOk="0" h="3491" w="3943">
                  <a:moveTo>
                    <a:pt x="799" y="1"/>
                  </a:moveTo>
                  <a:lnTo>
                    <a:pt x="135" y="351"/>
                  </a:lnTo>
                  <a:cubicBezTo>
                    <a:pt x="0" y="455"/>
                    <a:pt x="94" y="689"/>
                    <a:pt x="170" y="861"/>
                  </a:cubicBezTo>
                  <a:cubicBezTo>
                    <a:pt x="338" y="1250"/>
                    <a:pt x="345" y="1707"/>
                    <a:pt x="190" y="2075"/>
                  </a:cubicBezTo>
                  <a:cubicBezTo>
                    <a:pt x="166" y="2126"/>
                    <a:pt x="138" y="2185"/>
                    <a:pt x="159" y="2243"/>
                  </a:cubicBezTo>
                  <a:cubicBezTo>
                    <a:pt x="176" y="2291"/>
                    <a:pt x="221" y="2323"/>
                    <a:pt x="259" y="2350"/>
                  </a:cubicBezTo>
                  <a:cubicBezTo>
                    <a:pt x="554" y="2542"/>
                    <a:pt x="851" y="2739"/>
                    <a:pt x="1146" y="2931"/>
                  </a:cubicBezTo>
                  <a:cubicBezTo>
                    <a:pt x="1284" y="3024"/>
                    <a:pt x="1429" y="3117"/>
                    <a:pt x="1586" y="3120"/>
                  </a:cubicBezTo>
                  <a:cubicBezTo>
                    <a:pt x="1591" y="3120"/>
                    <a:pt x="1596" y="3120"/>
                    <a:pt x="1600" y="3120"/>
                  </a:cubicBezTo>
                  <a:cubicBezTo>
                    <a:pt x="1808" y="3120"/>
                    <a:pt x="1980" y="2962"/>
                    <a:pt x="2185" y="2925"/>
                  </a:cubicBezTo>
                  <a:cubicBezTo>
                    <a:pt x="2218" y="2918"/>
                    <a:pt x="2252" y="2915"/>
                    <a:pt x="2286" y="2915"/>
                  </a:cubicBezTo>
                  <a:cubicBezTo>
                    <a:pt x="2554" y="2915"/>
                    <a:pt x="2817" y="3099"/>
                    <a:pt x="3062" y="3258"/>
                  </a:cubicBezTo>
                  <a:cubicBezTo>
                    <a:pt x="3254" y="3380"/>
                    <a:pt x="3479" y="3491"/>
                    <a:pt x="3686" y="3491"/>
                  </a:cubicBezTo>
                  <a:cubicBezTo>
                    <a:pt x="3776" y="3491"/>
                    <a:pt x="3863" y="3470"/>
                    <a:pt x="3942" y="3420"/>
                  </a:cubicBezTo>
                  <a:cubicBezTo>
                    <a:pt x="2952" y="2220"/>
                    <a:pt x="1903" y="1077"/>
                    <a:pt x="799" y="1"/>
                  </a:cubicBezTo>
                  <a:close/>
                </a:path>
              </a:pathLst>
            </a:custGeom>
            <a:solidFill>
              <a:srgbClr val="CF8C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 flipH="1">
              <a:off x="3950210" y="4551497"/>
              <a:ext cx="517854" cy="113070"/>
            </a:xfrm>
            <a:custGeom>
              <a:rect b="b" l="l" r="r" t="t"/>
              <a:pathLst>
                <a:path extrusionOk="0" h="1657" w="7589">
                  <a:moveTo>
                    <a:pt x="3925" y="1"/>
                  </a:moveTo>
                  <a:cubicBezTo>
                    <a:pt x="2545" y="1"/>
                    <a:pt x="1186" y="715"/>
                    <a:pt x="1" y="1657"/>
                  </a:cubicBezTo>
                  <a:lnTo>
                    <a:pt x="7588" y="1505"/>
                  </a:lnTo>
                  <a:cubicBezTo>
                    <a:pt x="6626" y="876"/>
                    <a:pt x="5638" y="236"/>
                    <a:pt x="4565" y="54"/>
                  </a:cubicBezTo>
                  <a:cubicBezTo>
                    <a:pt x="4351" y="18"/>
                    <a:pt x="4138" y="1"/>
                    <a:pt x="3925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 flipH="1">
              <a:off x="5621483" y="2210414"/>
              <a:ext cx="562413" cy="629218"/>
            </a:xfrm>
            <a:custGeom>
              <a:rect b="b" l="l" r="r" t="t"/>
              <a:pathLst>
                <a:path extrusionOk="0" h="9221" w="8242">
                  <a:moveTo>
                    <a:pt x="3164" y="0"/>
                  </a:moveTo>
                  <a:cubicBezTo>
                    <a:pt x="2786" y="0"/>
                    <a:pt x="2412" y="45"/>
                    <a:pt x="2054" y="174"/>
                  </a:cubicBezTo>
                  <a:cubicBezTo>
                    <a:pt x="1810" y="264"/>
                    <a:pt x="1579" y="394"/>
                    <a:pt x="1376" y="553"/>
                  </a:cubicBezTo>
                  <a:cubicBezTo>
                    <a:pt x="1159" y="715"/>
                    <a:pt x="973" y="910"/>
                    <a:pt x="808" y="1123"/>
                  </a:cubicBezTo>
                  <a:cubicBezTo>
                    <a:pt x="502" y="1523"/>
                    <a:pt x="282" y="2004"/>
                    <a:pt x="159" y="2493"/>
                  </a:cubicBezTo>
                  <a:cubicBezTo>
                    <a:pt x="89" y="2758"/>
                    <a:pt x="48" y="3029"/>
                    <a:pt x="27" y="3301"/>
                  </a:cubicBezTo>
                  <a:cubicBezTo>
                    <a:pt x="0" y="3600"/>
                    <a:pt x="3" y="3903"/>
                    <a:pt x="21" y="4206"/>
                  </a:cubicBezTo>
                  <a:cubicBezTo>
                    <a:pt x="45" y="4673"/>
                    <a:pt x="117" y="5141"/>
                    <a:pt x="200" y="5602"/>
                  </a:cubicBezTo>
                  <a:cubicBezTo>
                    <a:pt x="457" y="6981"/>
                    <a:pt x="949" y="8447"/>
                    <a:pt x="2126" y="9186"/>
                  </a:cubicBezTo>
                  <a:lnTo>
                    <a:pt x="2318" y="9221"/>
                  </a:lnTo>
                  <a:cubicBezTo>
                    <a:pt x="2174" y="8254"/>
                    <a:pt x="2232" y="7260"/>
                    <a:pt x="2477" y="6318"/>
                  </a:cubicBezTo>
                  <a:cubicBezTo>
                    <a:pt x="2542" y="6056"/>
                    <a:pt x="2624" y="5798"/>
                    <a:pt x="2721" y="5547"/>
                  </a:cubicBezTo>
                  <a:cubicBezTo>
                    <a:pt x="2945" y="4952"/>
                    <a:pt x="3243" y="4388"/>
                    <a:pt x="3615" y="3872"/>
                  </a:cubicBezTo>
                  <a:cubicBezTo>
                    <a:pt x="4709" y="2352"/>
                    <a:pt x="6412" y="1293"/>
                    <a:pt x="8241" y="986"/>
                  </a:cubicBezTo>
                  <a:cubicBezTo>
                    <a:pt x="8014" y="910"/>
                    <a:pt x="7787" y="842"/>
                    <a:pt x="7560" y="777"/>
                  </a:cubicBezTo>
                  <a:cubicBezTo>
                    <a:pt x="7268" y="694"/>
                    <a:pt x="6972" y="612"/>
                    <a:pt x="6677" y="539"/>
                  </a:cubicBezTo>
                  <a:cubicBezTo>
                    <a:pt x="6074" y="391"/>
                    <a:pt x="5469" y="271"/>
                    <a:pt x="4857" y="174"/>
                  </a:cubicBezTo>
                  <a:lnTo>
                    <a:pt x="4853" y="174"/>
                  </a:lnTo>
                  <a:cubicBezTo>
                    <a:pt x="4596" y="129"/>
                    <a:pt x="4345" y="99"/>
                    <a:pt x="4086" y="68"/>
                  </a:cubicBezTo>
                  <a:cubicBezTo>
                    <a:pt x="4038" y="61"/>
                    <a:pt x="3986" y="54"/>
                    <a:pt x="3939" y="50"/>
                  </a:cubicBezTo>
                  <a:lnTo>
                    <a:pt x="3935" y="50"/>
                  </a:lnTo>
                  <a:cubicBezTo>
                    <a:pt x="3679" y="21"/>
                    <a:pt x="3421" y="0"/>
                    <a:pt x="3164" y="0"/>
                  </a:cubicBezTo>
                  <a:close/>
                </a:path>
              </a:pathLst>
            </a:custGeom>
            <a:solidFill>
              <a:srgbClr val="DDC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 flipH="1">
              <a:off x="5927543" y="2353222"/>
              <a:ext cx="72332" cy="64894"/>
            </a:xfrm>
            <a:custGeom>
              <a:rect b="b" l="l" r="r" t="t"/>
              <a:pathLst>
                <a:path extrusionOk="0" h="951" w="1060">
                  <a:moveTo>
                    <a:pt x="540" y="0"/>
                  </a:moveTo>
                  <a:cubicBezTo>
                    <a:pt x="439" y="0"/>
                    <a:pt x="338" y="32"/>
                    <a:pt x="254" y="97"/>
                  </a:cubicBezTo>
                  <a:cubicBezTo>
                    <a:pt x="248" y="104"/>
                    <a:pt x="240" y="111"/>
                    <a:pt x="234" y="114"/>
                  </a:cubicBezTo>
                  <a:cubicBezTo>
                    <a:pt x="38" y="273"/>
                    <a:pt x="0" y="575"/>
                    <a:pt x="154" y="775"/>
                  </a:cubicBezTo>
                  <a:cubicBezTo>
                    <a:pt x="244" y="890"/>
                    <a:pt x="381" y="950"/>
                    <a:pt x="520" y="950"/>
                  </a:cubicBezTo>
                  <a:cubicBezTo>
                    <a:pt x="620" y="950"/>
                    <a:pt x="721" y="919"/>
                    <a:pt x="805" y="854"/>
                  </a:cubicBezTo>
                  <a:cubicBezTo>
                    <a:pt x="811" y="846"/>
                    <a:pt x="818" y="840"/>
                    <a:pt x="826" y="837"/>
                  </a:cubicBezTo>
                  <a:cubicBezTo>
                    <a:pt x="1021" y="678"/>
                    <a:pt x="1059" y="376"/>
                    <a:pt x="905" y="176"/>
                  </a:cubicBezTo>
                  <a:cubicBezTo>
                    <a:pt x="815" y="60"/>
                    <a:pt x="678" y="0"/>
                    <a:pt x="540" y="0"/>
                  </a:cubicBezTo>
                  <a:close/>
                </a:path>
              </a:pathLst>
            </a:custGeom>
            <a:solidFill>
              <a:srgbClr val="DD5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 flipH="1">
              <a:off x="6017813" y="2448678"/>
              <a:ext cx="85570" cy="64007"/>
            </a:xfrm>
            <a:custGeom>
              <a:rect b="b" l="l" r="r" t="t"/>
              <a:pathLst>
                <a:path extrusionOk="0" h="938" w="1254">
                  <a:moveTo>
                    <a:pt x="620" y="1"/>
                  </a:moveTo>
                  <a:cubicBezTo>
                    <a:pt x="86" y="1"/>
                    <a:pt x="1" y="867"/>
                    <a:pt x="571" y="933"/>
                  </a:cubicBezTo>
                  <a:cubicBezTo>
                    <a:pt x="593" y="936"/>
                    <a:pt x="615" y="937"/>
                    <a:pt x="635" y="937"/>
                  </a:cubicBezTo>
                  <a:cubicBezTo>
                    <a:pt x="1170" y="937"/>
                    <a:pt x="1254" y="71"/>
                    <a:pt x="684" y="5"/>
                  </a:cubicBezTo>
                  <a:cubicBezTo>
                    <a:pt x="662" y="2"/>
                    <a:pt x="641" y="1"/>
                    <a:pt x="620" y="1"/>
                  </a:cubicBezTo>
                  <a:close/>
                </a:path>
              </a:pathLst>
            </a:custGeom>
            <a:solidFill>
              <a:srgbClr val="DD5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 flipH="1">
              <a:off x="6150255" y="2435645"/>
              <a:ext cx="33641" cy="61755"/>
            </a:xfrm>
            <a:custGeom>
              <a:rect b="b" l="l" r="r" t="t"/>
              <a:pathLst>
                <a:path extrusionOk="0" h="905" w="493">
                  <a:moveTo>
                    <a:pt x="27" y="0"/>
                  </a:moveTo>
                  <a:lnTo>
                    <a:pt x="27" y="0"/>
                  </a:lnTo>
                  <a:cubicBezTo>
                    <a:pt x="0" y="299"/>
                    <a:pt x="3" y="602"/>
                    <a:pt x="21" y="905"/>
                  </a:cubicBezTo>
                  <a:cubicBezTo>
                    <a:pt x="444" y="812"/>
                    <a:pt x="492" y="110"/>
                    <a:pt x="27" y="0"/>
                  </a:cubicBezTo>
                  <a:close/>
                </a:path>
              </a:pathLst>
            </a:custGeom>
            <a:solidFill>
              <a:srgbClr val="DD5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 flipH="1">
              <a:off x="6090890" y="2552389"/>
              <a:ext cx="71718" cy="65508"/>
            </a:xfrm>
            <a:custGeom>
              <a:rect b="b" l="l" r="r" t="t"/>
              <a:pathLst>
                <a:path extrusionOk="0" h="960" w="1051">
                  <a:moveTo>
                    <a:pt x="566" y="1"/>
                  </a:moveTo>
                  <a:cubicBezTo>
                    <a:pt x="540" y="1"/>
                    <a:pt x="515" y="3"/>
                    <a:pt x="490" y="9"/>
                  </a:cubicBezTo>
                  <a:cubicBezTo>
                    <a:pt x="469" y="16"/>
                    <a:pt x="448" y="19"/>
                    <a:pt x="428" y="23"/>
                  </a:cubicBezTo>
                  <a:cubicBezTo>
                    <a:pt x="183" y="74"/>
                    <a:pt x="1" y="298"/>
                    <a:pt x="39" y="556"/>
                  </a:cubicBezTo>
                  <a:cubicBezTo>
                    <a:pt x="70" y="771"/>
                    <a:pt x="269" y="959"/>
                    <a:pt x="489" y="959"/>
                  </a:cubicBezTo>
                  <a:cubicBezTo>
                    <a:pt x="514" y="959"/>
                    <a:pt x="540" y="957"/>
                    <a:pt x="566" y="951"/>
                  </a:cubicBezTo>
                  <a:cubicBezTo>
                    <a:pt x="582" y="945"/>
                    <a:pt x="603" y="941"/>
                    <a:pt x="623" y="937"/>
                  </a:cubicBezTo>
                  <a:cubicBezTo>
                    <a:pt x="868" y="886"/>
                    <a:pt x="1050" y="662"/>
                    <a:pt x="1012" y="404"/>
                  </a:cubicBezTo>
                  <a:cubicBezTo>
                    <a:pt x="982" y="189"/>
                    <a:pt x="783" y="1"/>
                    <a:pt x="566" y="1"/>
                  </a:cubicBezTo>
                  <a:close/>
                </a:path>
              </a:pathLst>
            </a:custGeom>
            <a:solidFill>
              <a:srgbClr val="DD5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 flipH="1">
              <a:off x="5998232" y="2578249"/>
              <a:ext cx="66600" cy="64211"/>
            </a:xfrm>
            <a:custGeom>
              <a:rect b="b" l="l" r="r" t="t"/>
              <a:pathLst>
                <a:path extrusionOk="0" h="941" w="976">
                  <a:moveTo>
                    <a:pt x="623" y="0"/>
                  </a:moveTo>
                  <a:cubicBezTo>
                    <a:pt x="87" y="0"/>
                    <a:pt x="1" y="867"/>
                    <a:pt x="573" y="937"/>
                  </a:cubicBezTo>
                  <a:cubicBezTo>
                    <a:pt x="592" y="939"/>
                    <a:pt x="611" y="941"/>
                    <a:pt x="629" y="941"/>
                  </a:cubicBezTo>
                  <a:cubicBezTo>
                    <a:pt x="665" y="941"/>
                    <a:pt x="699" y="936"/>
                    <a:pt x="732" y="927"/>
                  </a:cubicBezTo>
                  <a:cubicBezTo>
                    <a:pt x="797" y="665"/>
                    <a:pt x="879" y="407"/>
                    <a:pt x="976" y="156"/>
                  </a:cubicBezTo>
                  <a:cubicBezTo>
                    <a:pt x="911" y="77"/>
                    <a:pt x="814" y="18"/>
                    <a:pt x="687" y="4"/>
                  </a:cubicBezTo>
                  <a:cubicBezTo>
                    <a:pt x="665" y="2"/>
                    <a:pt x="644" y="0"/>
                    <a:pt x="623" y="0"/>
                  </a:cubicBezTo>
                  <a:close/>
                </a:path>
              </a:pathLst>
            </a:custGeom>
            <a:solidFill>
              <a:srgbClr val="DD5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 flipH="1">
              <a:off x="6048995" y="2673090"/>
              <a:ext cx="85365" cy="64211"/>
            </a:xfrm>
            <a:custGeom>
              <a:rect b="b" l="l" r="r" t="t"/>
              <a:pathLst>
                <a:path extrusionOk="0" h="941" w="1251">
                  <a:moveTo>
                    <a:pt x="619" y="1"/>
                  </a:moveTo>
                  <a:cubicBezTo>
                    <a:pt x="86" y="1"/>
                    <a:pt x="0" y="867"/>
                    <a:pt x="571" y="937"/>
                  </a:cubicBezTo>
                  <a:cubicBezTo>
                    <a:pt x="593" y="939"/>
                    <a:pt x="614" y="941"/>
                    <a:pt x="634" y="941"/>
                  </a:cubicBezTo>
                  <a:cubicBezTo>
                    <a:pt x="1166" y="941"/>
                    <a:pt x="1251" y="74"/>
                    <a:pt x="681" y="5"/>
                  </a:cubicBezTo>
                  <a:cubicBezTo>
                    <a:pt x="660" y="2"/>
                    <a:pt x="639" y="1"/>
                    <a:pt x="619" y="1"/>
                  </a:cubicBezTo>
                  <a:close/>
                </a:path>
              </a:pathLst>
            </a:custGeom>
            <a:solidFill>
              <a:srgbClr val="DD5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0" name="Google Shape;1590;p18"/>
          <p:cNvSpPr txBox="1"/>
          <p:nvPr/>
        </p:nvSpPr>
        <p:spPr>
          <a:xfrm>
            <a:off x="928875" y="597300"/>
            <a:ext cx="4297800" cy="28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Somos um </a:t>
            </a:r>
            <a:r>
              <a:rPr lang="es" sz="15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grupo de amigos que desenvolveram uma solução tecnológica que visa disseminar informações sobre cultivo adequado de flores e hortaliças, principalmente para clientes que gostam de jardinagem ou que querem cultivar seu próprio alimento, porém nunca plantaram antes ou que não têm conhecimento. </a:t>
            </a:r>
            <a:endParaRPr sz="1500">
              <a:solidFill>
                <a:schemeClr val="dk1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A </a:t>
            </a:r>
            <a:r>
              <a:rPr b="1" lang="es" sz="15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Planta.ai</a:t>
            </a:r>
            <a:r>
              <a:rPr lang="es" sz="1500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rPr>
              <a:t> se propõe a ser porta de entrada desse universo.</a:t>
            </a:r>
            <a:endParaRPr sz="1500">
              <a:solidFill>
                <a:schemeClr val="dk1"/>
              </a:solidFill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1591" name="Google Shape;1591;p18"/>
          <p:cNvSpPr txBox="1"/>
          <p:nvPr/>
        </p:nvSpPr>
        <p:spPr>
          <a:xfrm>
            <a:off x="6517400" y="1537450"/>
            <a:ext cx="23922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Josefin Slab"/>
                <a:ea typeface="Josefin Slab"/>
                <a:cs typeface="Josefin Slab"/>
                <a:sym typeface="Josefin Slab"/>
              </a:rPr>
              <a:t>Caio Cézar</a:t>
            </a:r>
            <a:endParaRPr sz="1700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Josefin Slab"/>
                <a:ea typeface="Josefin Slab"/>
                <a:cs typeface="Josefin Slab"/>
                <a:sym typeface="Josefin Slab"/>
              </a:rPr>
              <a:t>Carina Di Domenico</a:t>
            </a:r>
            <a:endParaRPr sz="1700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Josefin Slab"/>
                <a:ea typeface="Josefin Slab"/>
                <a:cs typeface="Josefin Slab"/>
                <a:sym typeface="Josefin Slab"/>
              </a:rPr>
              <a:t>Diogo Ivan</a:t>
            </a:r>
            <a:endParaRPr sz="1700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Josefin Slab"/>
                <a:ea typeface="Josefin Slab"/>
                <a:cs typeface="Josefin Slab"/>
                <a:sym typeface="Josefin Slab"/>
              </a:rPr>
              <a:t>Eduarda Alves</a:t>
            </a:r>
            <a:endParaRPr sz="1700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Josefin Slab"/>
                <a:ea typeface="Josefin Slab"/>
                <a:cs typeface="Josefin Slab"/>
                <a:sym typeface="Josefin Slab"/>
              </a:rPr>
              <a:t>Raphael Bachega</a:t>
            </a:r>
            <a:endParaRPr sz="1700">
              <a:latin typeface="Josefin Slab"/>
              <a:ea typeface="Josefin Slab"/>
              <a:cs typeface="Josefin Slab"/>
              <a:sym typeface="Josefin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Josefin Slab"/>
                <a:ea typeface="Josefin Slab"/>
                <a:cs typeface="Josefin Slab"/>
                <a:sym typeface="Josefin Slab"/>
              </a:rPr>
              <a:t>Welington Macena</a:t>
            </a:r>
            <a:endParaRPr sz="1700">
              <a:latin typeface="Josefin Slab"/>
              <a:ea typeface="Josefin Slab"/>
              <a:cs typeface="Josefin Slab"/>
              <a:sym typeface="Josefin Slab"/>
            </a:endParaRPr>
          </a:p>
        </p:txBody>
      </p:sp>
      <p:sp>
        <p:nvSpPr>
          <p:cNvPr id="1592" name="Google Shape;159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p36"/>
          <p:cNvSpPr txBox="1"/>
          <p:nvPr>
            <p:ph idx="1" type="subTitle"/>
          </p:nvPr>
        </p:nvSpPr>
        <p:spPr>
          <a:xfrm flipH="1">
            <a:off x="1300528" y="2057525"/>
            <a:ext cx="4104300" cy="17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6E6A4B"/>
                </a:solidFill>
              </a:rPr>
              <a:t>Did you like the resources on this template? Get them for free at our other websites.</a:t>
            </a:r>
            <a:endParaRPr sz="1100">
              <a:solidFill>
                <a:srgbClr val="6E6A4B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6E6A4B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6E6A4B"/>
                </a:solidFill>
                <a:latin typeface="Neucha"/>
                <a:ea typeface="Neucha"/>
                <a:cs typeface="Neucha"/>
                <a:sym typeface="Neucha"/>
              </a:rPr>
              <a:t>VECTORS</a:t>
            </a:r>
            <a:endParaRPr sz="1100">
              <a:solidFill>
                <a:srgbClr val="6E6A4B"/>
              </a:solidFill>
              <a:latin typeface="Neucha"/>
              <a:ea typeface="Neucha"/>
              <a:cs typeface="Neucha"/>
              <a:sym typeface="Neucha"/>
            </a:endParaRPr>
          </a:p>
          <a:p>
            <a:pPr indent="-196850" lvl="0" marL="241300" rtl="0" algn="l">
              <a:spcBef>
                <a:spcPts val="300"/>
              </a:spcBef>
              <a:spcAft>
                <a:spcPts val="0"/>
              </a:spcAft>
              <a:buClr>
                <a:srgbClr val="6E6A4B"/>
              </a:buClr>
              <a:buSzPts val="1100"/>
              <a:buFont typeface="Josefin Slab"/>
              <a:buChar char="◂"/>
            </a:pPr>
            <a:r>
              <a:rPr lang="es" sz="1100">
                <a:solidFill>
                  <a:srgbClr val="6E6A4B"/>
                </a:solidFill>
                <a:uFill>
                  <a:noFill/>
                </a:uFill>
                <a:hlinkClick r:id="rId3"/>
              </a:rPr>
              <a:t>Gardening</a:t>
            </a:r>
            <a:endParaRPr sz="1100">
              <a:solidFill>
                <a:srgbClr val="6E6A4B"/>
              </a:solidFill>
            </a:endParaRPr>
          </a:p>
          <a:p>
            <a:pPr indent="-196850" lvl="0" marL="241300" rtl="0" algn="l">
              <a:spcBef>
                <a:spcPts val="0"/>
              </a:spcBef>
              <a:spcAft>
                <a:spcPts val="0"/>
              </a:spcAft>
              <a:buClr>
                <a:srgbClr val="6E6A4B"/>
              </a:buClr>
              <a:buSzPts val="1100"/>
              <a:buFont typeface="Josefin Slab"/>
              <a:buChar char="◂"/>
            </a:pPr>
            <a:r>
              <a:rPr lang="es" sz="1100">
                <a:solidFill>
                  <a:srgbClr val="6E6A4B"/>
                </a:solidFill>
                <a:uFill>
                  <a:noFill/>
                </a:uFill>
                <a:hlinkClick r:id="rId4"/>
              </a:rPr>
              <a:t>Flat organic infograph</a:t>
            </a:r>
            <a:r>
              <a:rPr lang="es" sz="1100">
                <a:solidFill>
                  <a:srgbClr val="6E6A4B"/>
                </a:solidFill>
              </a:rPr>
              <a:t>ic</a:t>
            </a:r>
            <a:endParaRPr sz="1100">
              <a:solidFill>
                <a:srgbClr val="6E6A4B"/>
              </a:solidFill>
            </a:endParaRPr>
          </a:p>
          <a:p>
            <a:pPr indent="-196850" lvl="0" marL="241300" rtl="0" algn="l">
              <a:spcBef>
                <a:spcPts val="0"/>
              </a:spcBef>
              <a:spcAft>
                <a:spcPts val="0"/>
              </a:spcAft>
              <a:buClr>
                <a:srgbClr val="6E6A4B"/>
              </a:buClr>
              <a:buSzPts val="1100"/>
              <a:buFont typeface="Nunito Light"/>
              <a:buChar char="◂"/>
            </a:pPr>
            <a:r>
              <a:rPr lang="es" sz="1100">
                <a:solidFill>
                  <a:srgbClr val="6E6A4B"/>
                </a:solidFill>
                <a:uFill>
                  <a:noFill/>
                </a:uFill>
                <a:hlinkClick r:id="rId5"/>
              </a:rPr>
              <a:t>Flat tropical flowers leaves</a:t>
            </a:r>
            <a:endParaRPr sz="1100">
              <a:solidFill>
                <a:srgbClr val="6E6A4B"/>
              </a:solidFill>
            </a:endParaRPr>
          </a:p>
          <a:p>
            <a:pPr indent="-196850" lvl="0" marL="241300" rtl="0" algn="l">
              <a:spcBef>
                <a:spcPts val="0"/>
              </a:spcBef>
              <a:spcAft>
                <a:spcPts val="0"/>
              </a:spcAft>
              <a:buClr>
                <a:srgbClr val="6E6A4B"/>
              </a:buClr>
              <a:buSzPts val="1100"/>
              <a:buFont typeface="Nunito Light"/>
              <a:buChar char="◂"/>
            </a:pPr>
            <a:r>
              <a:rPr lang="es" sz="1100">
                <a:solidFill>
                  <a:srgbClr val="6E6A4B"/>
                </a:solidFill>
                <a:uFill>
                  <a:noFill/>
                </a:uFill>
                <a:hlinkClick r:id="rId6"/>
              </a:rPr>
              <a:t>People character collection</a:t>
            </a:r>
            <a:endParaRPr>
              <a:solidFill>
                <a:srgbClr val="6E6A4B"/>
              </a:solidFill>
            </a:endParaRPr>
          </a:p>
        </p:txBody>
      </p:sp>
      <p:sp>
        <p:nvSpPr>
          <p:cNvPr id="2239" name="Google Shape;2239;p36"/>
          <p:cNvSpPr txBox="1"/>
          <p:nvPr>
            <p:ph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RESOURCES</a:t>
            </a:r>
            <a:endParaRPr/>
          </a:p>
        </p:txBody>
      </p:sp>
      <p:grpSp>
        <p:nvGrpSpPr>
          <p:cNvPr id="2240" name="Google Shape;2240;p36"/>
          <p:cNvGrpSpPr/>
          <p:nvPr/>
        </p:nvGrpSpPr>
        <p:grpSpPr>
          <a:xfrm>
            <a:off x="5686277" y="1023176"/>
            <a:ext cx="2832276" cy="3853099"/>
            <a:chOff x="5472602" y="1023176"/>
            <a:chExt cx="2832276" cy="3853099"/>
          </a:xfrm>
        </p:grpSpPr>
        <p:sp>
          <p:nvSpPr>
            <p:cNvPr id="2241" name="Google Shape;2241;p36"/>
            <p:cNvSpPr/>
            <p:nvPr/>
          </p:nvSpPr>
          <p:spPr>
            <a:xfrm flipH="1">
              <a:off x="7324252" y="3571297"/>
              <a:ext cx="609458" cy="784057"/>
            </a:xfrm>
            <a:custGeom>
              <a:rect b="b" l="l" r="r" t="t"/>
              <a:pathLst>
                <a:path extrusionOk="0" h="14581" w="11334">
                  <a:moveTo>
                    <a:pt x="10842" y="0"/>
                  </a:moveTo>
                  <a:lnTo>
                    <a:pt x="1469" y="124"/>
                  </a:lnTo>
                  <a:cubicBezTo>
                    <a:pt x="0" y="4877"/>
                    <a:pt x="1761" y="9902"/>
                    <a:pt x="3502" y="14581"/>
                  </a:cubicBezTo>
                  <a:cubicBezTo>
                    <a:pt x="4100" y="14533"/>
                    <a:pt x="4699" y="14488"/>
                    <a:pt x="5294" y="14439"/>
                  </a:cubicBezTo>
                  <a:cubicBezTo>
                    <a:pt x="5500" y="14422"/>
                    <a:pt x="5710" y="14406"/>
                    <a:pt x="5896" y="14323"/>
                  </a:cubicBezTo>
                  <a:cubicBezTo>
                    <a:pt x="6120" y="14226"/>
                    <a:pt x="6277" y="14044"/>
                    <a:pt x="6429" y="13865"/>
                  </a:cubicBezTo>
                  <a:cubicBezTo>
                    <a:pt x="9727" y="9951"/>
                    <a:pt x="11334" y="4901"/>
                    <a:pt x="10842" y="0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6"/>
            <p:cNvSpPr/>
            <p:nvPr/>
          </p:nvSpPr>
          <p:spPr>
            <a:xfrm flipH="1">
              <a:off x="6766454" y="3437896"/>
              <a:ext cx="559019" cy="898055"/>
            </a:xfrm>
            <a:custGeom>
              <a:rect b="b" l="l" r="r" t="t"/>
              <a:pathLst>
                <a:path extrusionOk="0" h="16701" w="10396">
                  <a:moveTo>
                    <a:pt x="9261" y="1"/>
                  </a:moveTo>
                  <a:lnTo>
                    <a:pt x="1016" y="2309"/>
                  </a:lnTo>
                  <a:cubicBezTo>
                    <a:pt x="1" y="7217"/>
                    <a:pt x="2279" y="12132"/>
                    <a:pt x="4507" y="16701"/>
                  </a:cubicBezTo>
                  <a:cubicBezTo>
                    <a:pt x="5302" y="16697"/>
                    <a:pt x="6100" y="16693"/>
                    <a:pt x="6897" y="16687"/>
                  </a:cubicBezTo>
                  <a:cubicBezTo>
                    <a:pt x="7121" y="16687"/>
                    <a:pt x="7359" y="16684"/>
                    <a:pt x="7554" y="16584"/>
                  </a:cubicBezTo>
                  <a:cubicBezTo>
                    <a:pt x="7744" y="16487"/>
                    <a:pt x="7867" y="16315"/>
                    <a:pt x="7978" y="16147"/>
                  </a:cubicBezTo>
                  <a:cubicBezTo>
                    <a:pt x="8800" y="14888"/>
                    <a:pt x="9240" y="13453"/>
                    <a:pt x="9546" y="12016"/>
                  </a:cubicBezTo>
                  <a:cubicBezTo>
                    <a:pt x="10396" y="8054"/>
                    <a:pt x="10296" y="3929"/>
                    <a:pt x="9261" y="1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6"/>
            <p:cNvSpPr/>
            <p:nvPr/>
          </p:nvSpPr>
          <p:spPr>
            <a:xfrm flipH="1">
              <a:off x="7504232" y="4287234"/>
              <a:ext cx="363287" cy="287790"/>
            </a:xfrm>
            <a:custGeom>
              <a:rect b="b" l="l" r="r" t="t"/>
              <a:pathLst>
                <a:path extrusionOk="0" h="5352" w="6756">
                  <a:moveTo>
                    <a:pt x="806" y="0"/>
                  </a:moveTo>
                  <a:lnTo>
                    <a:pt x="1785" y="4351"/>
                  </a:lnTo>
                  <a:lnTo>
                    <a:pt x="1954" y="4372"/>
                  </a:lnTo>
                  <a:cubicBezTo>
                    <a:pt x="1194" y="4777"/>
                    <a:pt x="1" y="5352"/>
                    <a:pt x="1" y="5352"/>
                  </a:cubicBezTo>
                  <a:cubicBezTo>
                    <a:pt x="1" y="5352"/>
                    <a:pt x="3574" y="5248"/>
                    <a:pt x="5620" y="5248"/>
                  </a:cubicBezTo>
                  <a:cubicBezTo>
                    <a:pt x="5709" y="5248"/>
                    <a:pt x="5796" y="5248"/>
                    <a:pt x="5879" y="5249"/>
                  </a:cubicBezTo>
                  <a:cubicBezTo>
                    <a:pt x="5975" y="3488"/>
                    <a:pt x="6267" y="1737"/>
                    <a:pt x="6756" y="31"/>
                  </a:cubicBezTo>
                  <a:lnTo>
                    <a:pt x="6756" y="31"/>
                  </a:lnTo>
                  <a:cubicBezTo>
                    <a:pt x="6524" y="31"/>
                    <a:pt x="6287" y="32"/>
                    <a:pt x="6046" y="32"/>
                  </a:cubicBezTo>
                  <a:cubicBezTo>
                    <a:pt x="3585" y="32"/>
                    <a:pt x="806" y="0"/>
                    <a:pt x="806" y="0"/>
                  </a:cubicBez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6"/>
            <p:cNvSpPr/>
            <p:nvPr/>
          </p:nvSpPr>
          <p:spPr>
            <a:xfrm flipH="1">
              <a:off x="6788619" y="4287234"/>
              <a:ext cx="363341" cy="287790"/>
            </a:xfrm>
            <a:custGeom>
              <a:rect b="b" l="l" r="r" t="t"/>
              <a:pathLst>
                <a:path extrusionOk="0" h="5352" w="6757">
                  <a:moveTo>
                    <a:pt x="5951" y="0"/>
                  </a:moveTo>
                  <a:cubicBezTo>
                    <a:pt x="5951" y="0"/>
                    <a:pt x="3172" y="32"/>
                    <a:pt x="711" y="32"/>
                  </a:cubicBezTo>
                  <a:cubicBezTo>
                    <a:pt x="470" y="32"/>
                    <a:pt x="233" y="31"/>
                    <a:pt x="1" y="31"/>
                  </a:cubicBezTo>
                  <a:lnTo>
                    <a:pt x="1" y="31"/>
                  </a:lnTo>
                  <a:cubicBezTo>
                    <a:pt x="489" y="1737"/>
                    <a:pt x="785" y="3488"/>
                    <a:pt x="881" y="5249"/>
                  </a:cubicBezTo>
                  <a:cubicBezTo>
                    <a:pt x="964" y="5248"/>
                    <a:pt x="1051" y="5248"/>
                    <a:pt x="1140" y="5248"/>
                  </a:cubicBezTo>
                  <a:cubicBezTo>
                    <a:pt x="3182" y="5248"/>
                    <a:pt x="6756" y="5352"/>
                    <a:pt x="6756" y="5352"/>
                  </a:cubicBezTo>
                  <a:cubicBezTo>
                    <a:pt x="6756" y="5352"/>
                    <a:pt x="5566" y="4777"/>
                    <a:pt x="4802" y="4372"/>
                  </a:cubicBezTo>
                  <a:lnTo>
                    <a:pt x="4971" y="4351"/>
                  </a:lnTo>
                  <a:lnTo>
                    <a:pt x="5951" y="0"/>
                  </a:lnTo>
                  <a:close/>
                </a:path>
              </a:pathLst>
            </a:custGeom>
            <a:solidFill>
              <a:srgbClr val="494D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6"/>
            <p:cNvSpPr/>
            <p:nvPr/>
          </p:nvSpPr>
          <p:spPr>
            <a:xfrm flipH="1">
              <a:off x="7174225" y="2820733"/>
              <a:ext cx="775776" cy="1088194"/>
            </a:xfrm>
            <a:custGeom>
              <a:rect b="b" l="l" r="r" t="t"/>
              <a:pathLst>
                <a:path extrusionOk="0" h="20237" w="14427">
                  <a:moveTo>
                    <a:pt x="1703" y="1"/>
                  </a:moveTo>
                  <a:cubicBezTo>
                    <a:pt x="1600" y="926"/>
                    <a:pt x="1500" y="1851"/>
                    <a:pt x="1397" y="2777"/>
                  </a:cubicBezTo>
                  <a:cubicBezTo>
                    <a:pt x="970" y="6674"/>
                    <a:pt x="541" y="10567"/>
                    <a:pt x="111" y="14461"/>
                  </a:cubicBezTo>
                  <a:cubicBezTo>
                    <a:pt x="55" y="14966"/>
                    <a:pt x="0" y="15482"/>
                    <a:pt x="149" y="15968"/>
                  </a:cubicBezTo>
                  <a:cubicBezTo>
                    <a:pt x="334" y="16566"/>
                    <a:pt x="802" y="17030"/>
                    <a:pt x="1294" y="17422"/>
                  </a:cubicBezTo>
                  <a:cubicBezTo>
                    <a:pt x="4121" y="19665"/>
                    <a:pt x="7942" y="20095"/>
                    <a:pt x="11547" y="20233"/>
                  </a:cubicBezTo>
                  <a:cubicBezTo>
                    <a:pt x="11594" y="20235"/>
                    <a:pt x="11642" y="20237"/>
                    <a:pt x="11690" y="20237"/>
                  </a:cubicBezTo>
                  <a:cubicBezTo>
                    <a:pt x="11876" y="20237"/>
                    <a:pt x="12064" y="20213"/>
                    <a:pt x="12201" y="20095"/>
                  </a:cubicBezTo>
                  <a:cubicBezTo>
                    <a:pt x="12290" y="20019"/>
                    <a:pt x="12346" y="19920"/>
                    <a:pt x="12380" y="19806"/>
                  </a:cubicBezTo>
                  <a:cubicBezTo>
                    <a:pt x="12414" y="19692"/>
                    <a:pt x="12432" y="19576"/>
                    <a:pt x="12445" y="19456"/>
                  </a:cubicBezTo>
                  <a:cubicBezTo>
                    <a:pt x="12948" y="14974"/>
                    <a:pt x="13449" y="10485"/>
                    <a:pt x="13955" y="6000"/>
                  </a:cubicBezTo>
                  <a:cubicBezTo>
                    <a:pt x="14110" y="4600"/>
                    <a:pt x="14268" y="3203"/>
                    <a:pt x="14426" y="1803"/>
                  </a:cubicBezTo>
                  <a:lnTo>
                    <a:pt x="10092" y="1191"/>
                  </a:lnTo>
                  <a:lnTo>
                    <a:pt x="1703" y="1"/>
                  </a:ln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6"/>
            <p:cNvSpPr/>
            <p:nvPr/>
          </p:nvSpPr>
          <p:spPr>
            <a:xfrm flipH="1">
              <a:off x="6721495" y="2789493"/>
              <a:ext cx="686083" cy="1096744"/>
            </a:xfrm>
            <a:custGeom>
              <a:rect b="b" l="l" r="r" t="t"/>
              <a:pathLst>
                <a:path extrusionOk="0" h="20396" w="12759">
                  <a:moveTo>
                    <a:pt x="12418" y="0"/>
                  </a:moveTo>
                  <a:lnTo>
                    <a:pt x="5935" y="675"/>
                  </a:lnTo>
                  <a:lnTo>
                    <a:pt x="1" y="1287"/>
                  </a:lnTo>
                  <a:cubicBezTo>
                    <a:pt x="1" y="1448"/>
                    <a:pt x="1" y="1610"/>
                    <a:pt x="4" y="1772"/>
                  </a:cubicBezTo>
                  <a:cubicBezTo>
                    <a:pt x="8" y="3275"/>
                    <a:pt x="21" y="4782"/>
                    <a:pt x="53" y="6285"/>
                  </a:cubicBezTo>
                  <a:cubicBezTo>
                    <a:pt x="132" y="10670"/>
                    <a:pt x="318" y="15049"/>
                    <a:pt x="603" y="19427"/>
                  </a:cubicBezTo>
                  <a:cubicBezTo>
                    <a:pt x="620" y="19700"/>
                    <a:pt x="651" y="19995"/>
                    <a:pt x="854" y="20178"/>
                  </a:cubicBezTo>
                  <a:cubicBezTo>
                    <a:pt x="1026" y="20332"/>
                    <a:pt x="1280" y="20353"/>
                    <a:pt x="1515" y="20363"/>
                  </a:cubicBezTo>
                  <a:cubicBezTo>
                    <a:pt x="1772" y="20373"/>
                    <a:pt x="2031" y="20381"/>
                    <a:pt x="2292" y="20387"/>
                  </a:cubicBezTo>
                  <a:cubicBezTo>
                    <a:pt x="2333" y="20387"/>
                    <a:pt x="2374" y="20391"/>
                    <a:pt x="2419" y="20391"/>
                  </a:cubicBezTo>
                  <a:cubicBezTo>
                    <a:pt x="2615" y="20394"/>
                    <a:pt x="2811" y="20395"/>
                    <a:pt x="3007" y="20395"/>
                  </a:cubicBezTo>
                  <a:cubicBezTo>
                    <a:pt x="3516" y="20395"/>
                    <a:pt x="4025" y="20385"/>
                    <a:pt x="4534" y="20360"/>
                  </a:cubicBezTo>
                  <a:cubicBezTo>
                    <a:pt x="7303" y="20236"/>
                    <a:pt x="10059" y="19768"/>
                    <a:pt x="12707" y="18967"/>
                  </a:cubicBezTo>
                  <a:cubicBezTo>
                    <a:pt x="12758" y="14285"/>
                    <a:pt x="12721" y="9600"/>
                    <a:pt x="12587" y="4919"/>
                  </a:cubicBezTo>
                  <a:cubicBezTo>
                    <a:pt x="12563" y="3984"/>
                    <a:pt x="12531" y="3048"/>
                    <a:pt x="12497" y="2109"/>
                  </a:cubicBezTo>
                  <a:cubicBezTo>
                    <a:pt x="12474" y="1407"/>
                    <a:pt x="12445" y="705"/>
                    <a:pt x="12418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6"/>
            <p:cNvSpPr/>
            <p:nvPr/>
          </p:nvSpPr>
          <p:spPr>
            <a:xfrm flipH="1">
              <a:off x="7158349" y="3096354"/>
              <a:ext cx="153628" cy="789810"/>
            </a:xfrm>
            <a:custGeom>
              <a:rect b="b" l="l" r="r" t="t"/>
              <a:pathLst>
                <a:path extrusionOk="0" h="14688" w="2857">
                  <a:moveTo>
                    <a:pt x="2856" y="0"/>
                  </a:moveTo>
                  <a:lnTo>
                    <a:pt x="2856" y="0"/>
                  </a:lnTo>
                  <a:cubicBezTo>
                    <a:pt x="2784" y="24"/>
                    <a:pt x="2509" y="784"/>
                    <a:pt x="2509" y="784"/>
                  </a:cubicBezTo>
                  <a:lnTo>
                    <a:pt x="1642" y="4190"/>
                  </a:lnTo>
                  <a:cubicBezTo>
                    <a:pt x="823" y="7402"/>
                    <a:pt x="1" y="10745"/>
                    <a:pt x="669" y="13993"/>
                  </a:cubicBezTo>
                  <a:cubicBezTo>
                    <a:pt x="669" y="13993"/>
                    <a:pt x="682" y="14336"/>
                    <a:pt x="641" y="14684"/>
                  </a:cubicBezTo>
                  <a:cubicBezTo>
                    <a:pt x="799" y="14687"/>
                    <a:pt x="958" y="14688"/>
                    <a:pt x="1117" y="14688"/>
                  </a:cubicBezTo>
                  <a:cubicBezTo>
                    <a:pt x="1560" y="14688"/>
                    <a:pt x="2004" y="14677"/>
                    <a:pt x="2447" y="14660"/>
                  </a:cubicBezTo>
                  <a:cubicBezTo>
                    <a:pt x="2488" y="14309"/>
                    <a:pt x="2506" y="13958"/>
                    <a:pt x="2474" y="13583"/>
                  </a:cubicBezTo>
                  <a:cubicBezTo>
                    <a:pt x="2412" y="12861"/>
                    <a:pt x="2250" y="12149"/>
                    <a:pt x="2134" y="11434"/>
                  </a:cubicBezTo>
                  <a:cubicBezTo>
                    <a:pt x="1945" y="10257"/>
                    <a:pt x="1952" y="9232"/>
                    <a:pt x="2306" y="8086"/>
                  </a:cubicBezTo>
                  <a:cubicBezTo>
                    <a:pt x="2550" y="7306"/>
                    <a:pt x="2275" y="6635"/>
                    <a:pt x="2134" y="5868"/>
                  </a:cubicBezTo>
                  <a:cubicBezTo>
                    <a:pt x="2017" y="5228"/>
                    <a:pt x="2037" y="4582"/>
                    <a:pt x="2117" y="3935"/>
                  </a:cubicBezTo>
                  <a:cubicBezTo>
                    <a:pt x="2279" y="2607"/>
                    <a:pt x="2667" y="1324"/>
                    <a:pt x="2856" y="0"/>
                  </a:cubicBezTo>
                  <a:close/>
                </a:path>
              </a:pathLst>
            </a:custGeom>
            <a:solidFill>
              <a:srgbClr val="6B6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6"/>
            <p:cNvSpPr/>
            <p:nvPr/>
          </p:nvSpPr>
          <p:spPr>
            <a:xfrm flipH="1">
              <a:off x="7077157" y="3055113"/>
              <a:ext cx="155940" cy="427868"/>
            </a:xfrm>
            <a:custGeom>
              <a:rect b="b" l="l" r="r" t="t"/>
              <a:pathLst>
                <a:path extrusionOk="0" h="7957" w="2900">
                  <a:moveTo>
                    <a:pt x="2644" y="1"/>
                  </a:moveTo>
                  <a:cubicBezTo>
                    <a:pt x="2567" y="1"/>
                    <a:pt x="2494" y="50"/>
                    <a:pt x="2501" y="148"/>
                  </a:cubicBezTo>
                  <a:cubicBezTo>
                    <a:pt x="2590" y="1761"/>
                    <a:pt x="2366" y="3377"/>
                    <a:pt x="2067" y="4957"/>
                  </a:cubicBezTo>
                  <a:cubicBezTo>
                    <a:pt x="1919" y="5741"/>
                    <a:pt x="1650" y="6360"/>
                    <a:pt x="997" y="6848"/>
                  </a:cubicBezTo>
                  <a:cubicBezTo>
                    <a:pt x="639" y="7113"/>
                    <a:pt x="309" y="7343"/>
                    <a:pt x="72" y="7729"/>
                  </a:cubicBezTo>
                  <a:cubicBezTo>
                    <a:pt x="0" y="7846"/>
                    <a:pt x="106" y="7956"/>
                    <a:pt x="212" y="7956"/>
                  </a:cubicBezTo>
                  <a:cubicBezTo>
                    <a:pt x="259" y="7956"/>
                    <a:pt x="305" y="7935"/>
                    <a:pt x="337" y="7883"/>
                  </a:cubicBezTo>
                  <a:cubicBezTo>
                    <a:pt x="680" y="7326"/>
                    <a:pt x="1317" y="7096"/>
                    <a:pt x="1729" y="6608"/>
                  </a:cubicBezTo>
                  <a:cubicBezTo>
                    <a:pt x="2104" y="6164"/>
                    <a:pt x="2256" y="5600"/>
                    <a:pt x="2363" y="5039"/>
                  </a:cubicBezTo>
                  <a:cubicBezTo>
                    <a:pt x="2666" y="3436"/>
                    <a:pt x="2899" y="1785"/>
                    <a:pt x="2806" y="148"/>
                  </a:cubicBezTo>
                  <a:cubicBezTo>
                    <a:pt x="2801" y="50"/>
                    <a:pt x="2721" y="1"/>
                    <a:pt x="2644" y="1"/>
                  </a:cubicBezTo>
                  <a:close/>
                </a:path>
              </a:pathLst>
            </a:custGeom>
            <a:solidFill>
              <a:srgbClr val="6B6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6"/>
            <p:cNvSpPr/>
            <p:nvPr/>
          </p:nvSpPr>
          <p:spPr>
            <a:xfrm flipH="1">
              <a:off x="6729860" y="2990966"/>
              <a:ext cx="188150" cy="483469"/>
            </a:xfrm>
            <a:custGeom>
              <a:rect b="b" l="l" r="r" t="t"/>
              <a:pathLst>
                <a:path extrusionOk="0" h="8991" w="3499">
                  <a:moveTo>
                    <a:pt x="232" y="1"/>
                  </a:moveTo>
                  <a:cubicBezTo>
                    <a:pt x="155" y="1"/>
                    <a:pt x="76" y="51"/>
                    <a:pt x="73" y="151"/>
                  </a:cubicBezTo>
                  <a:cubicBezTo>
                    <a:pt x="5" y="2431"/>
                    <a:pt x="0" y="4739"/>
                    <a:pt x="194" y="7017"/>
                  </a:cubicBezTo>
                  <a:cubicBezTo>
                    <a:pt x="238" y="7525"/>
                    <a:pt x="297" y="8103"/>
                    <a:pt x="706" y="8461"/>
                  </a:cubicBezTo>
                  <a:cubicBezTo>
                    <a:pt x="1305" y="8990"/>
                    <a:pt x="2564" y="8839"/>
                    <a:pt x="3299" y="8895"/>
                  </a:cubicBezTo>
                  <a:cubicBezTo>
                    <a:pt x="3303" y="8895"/>
                    <a:pt x="3307" y="8895"/>
                    <a:pt x="3311" y="8895"/>
                  </a:cubicBezTo>
                  <a:cubicBezTo>
                    <a:pt x="3499" y="8895"/>
                    <a:pt x="3492" y="8598"/>
                    <a:pt x="3299" y="8585"/>
                  </a:cubicBezTo>
                  <a:cubicBezTo>
                    <a:pt x="2370" y="8516"/>
                    <a:pt x="1043" y="8688"/>
                    <a:pt x="606" y="7690"/>
                  </a:cubicBezTo>
                  <a:cubicBezTo>
                    <a:pt x="310" y="7020"/>
                    <a:pt x="434" y="5947"/>
                    <a:pt x="403" y="5228"/>
                  </a:cubicBezTo>
                  <a:cubicBezTo>
                    <a:pt x="335" y="3535"/>
                    <a:pt x="331" y="1843"/>
                    <a:pt x="383" y="151"/>
                  </a:cubicBezTo>
                  <a:cubicBezTo>
                    <a:pt x="384" y="51"/>
                    <a:pt x="309" y="1"/>
                    <a:pt x="232" y="1"/>
                  </a:cubicBezTo>
                  <a:close/>
                </a:path>
              </a:pathLst>
            </a:custGeom>
            <a:solidFill>
              <a:srgbClr val="6B6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6"/>
            <p:cNvSpPr/>
            <p:nvPr/>
          </p:nvSpPr>
          <p:spPr>
            <a:xfrm flipH="1">
              <a:off x="7602851" y="2968921"/>
              <a:ext cx="271067" cy="472123"/>
            </a:xfrm>
            <a:custGeom>
              <a:rect b="b" l="l" r="r" t="t"/>
              <a:pathLst>
                <a:path extrusionOk="0" h="8780" w="5041">
                  <a:moveTo>
                    <a:pt x="4893" y="1"/>
                  </a:moveTo>
                  <a:cubicBezTo>
                    <a:pt x="4816" y="1"/>
                    <a:pt x="4734" y="50"/>
                    <a:pt x="4722" y="148"/>
                  </a:cubicBezTo>
                  <a:cubicBezTo>
                    <a:pt x="4505" y="1978"/>
                    <a:pt x="4333" y="3821"/>
                    <a:pt x="4058" y="5644"/>
                  </a:cubicBezTo>
                  <a:cubicBezTo>
                    <a:pt x="3934" y="6449"/>
                    <a:pt x="3858" y="7460"/>
                    <a:pt x="3315" y="8087"/>
                  </a:cubicBezTo>
                  <a:cubicBezTo>
                    <a:pt x="3058" y="8378"/>
                    <a:pt x="2937" y="8400"/>
                    <a:pt x="2652" y="8400"/>
                  </a:cubicBezTo>
                  <a:cubicBezTo>
                    <a:pt x="2601" y="8400"/>
                    <a:pt x="2545" y="8400"/>
                    <a:pt x="2482" y="8400"/>
                  </a:cubicBezTo>
                  <a:cubicBezTo>
                    <a:pt x="2293" y="8400"/>
                    <a:pt x="2104" y="8396"/>
                    <a:pt x="1915" y="8386"/>
                  </a:cubicBezTo>
                  <a:cubicBezTo>
                    <a:pt x="1358" y="8355"/>
                    <a:pt x="807" y="8269"/>
                    <a:pt x="264" y="8152"/>
                  </a:cubicBezTo>
                  <a:cubicBezTo>
                    <a:pt x="252" y="8149"/>
                    <a:pt x="240" y="8148"/>
                    <a:pt x="228" y="8148"/>
                  </a:cubicBezTo>
                  <a:cubicBezTo>
                    <a:pt x="62" y="8148"/>
                    <a:pt x="1" y="8412"/>
                    <a:pt x="182" y="8451"/>
                  </a:cubicBezTo>
                  <a:cubicBezTo>
                    <a:pt x="811" y="8586"/>
                    <a:pt x="1648" y="8780"/>
                    <a:pt x="2396" y="8780"/>
                  </a:cubicBezTo>
                  <a:cubicBezTo>
                    <a:pt x="2694" y="8780"/>
                    <a:pt x="2978" y="8749"/>
                    <a:pt x="3229" y="8671"/>
                  </a:cubicBezTo>
                  <a:cubicBezTo>
                    <a:pt x="3893" y="8468"/>
                    <a:pt x="3992" y="7530"/>
                    <a:pt x="4127" y="6944"/>
                  </a:cubicBezTo>
                  <a:cubicBezTo>
                    <a:pt x="4639" y="4730"/>
                    <a:pt x="4763" y="2401"/>
                    <a:pt x="5028" y="148"/>
                  </a:cubicBezTo>
                  <a:cubicBezTo>
                    <a:pt x="5040" y="50"/>
                    <a:pt x="4970" y="1"/>
                    <a:pt x="4893" y="1"/>
                  </a:cubicBezTo>
                  <a:close/>
                </a:path>
              </a:pathLst>
            </a:custGeom>
            <a:solidFill>
              <a:srgbClr val="6B6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6"/>
            <p:cNvSpPr/>
            <p:nvPr/>
          </p:nvSpPr>
          <p:spPr>
            <a:xfrm flipH="1">
              <a:off x="7774599" y="2868480"/>
              <a:ext cx="120289" cy="884773"/>
            </a:xfrm>
            <a:custGeom>
              <a:rect b="b" l="l" r="r" t="t"/>
              <a:pathLst>
                <a:path extrusionOk="0" h="16454" w="2237">
                  <a:moveTo>
                    <a:pt x="2045" y="1"/>
                  </a:moveTo>
                  <a:cubicBezTo>
                    <a:pt x="1986" y="1"/>
                    <a:pt x="1930" y="34"/>
                    <a:pt x="1916" y="111"/>
                  </a:cubicBezTo>
                  <a:cubicBezTo>
                    <a:pt x="988" y="5472"/>
                    <a:pt x="348" y="10876"/>
                    <a:pt x="7" y="16304"/>
                  </a:cubicBezTo>
                  <a:cubicBezTo>
                    <a:pt x="0" y="16404"/>
                    <a:pt x="74" y="16454"/>
                    <a:pt x="152" y="16454"/>
                  </a:cubicBezTo>
                  <a:cubicBezTo>
                    <a:pt x="229" y="16454"/>
                    <a:pt x="310" y="16404"/>
                    <a:pt x="317" y="16304"/>
                  </a:cubicBezTo>
                  <a:cubicBezTo>
                    <a:pt x="654" y="10904"/>
                    <a:pt x="1291" y="5528"/>
                    <a:pt x="2215" y="193"/>
                  </a:cubicBezTo>
                  <a:cubicBezTo>
                    <a:pt x="2236" y="77"/>
                    <a:pt x="2136" y="1"/>
                    <a:pt x="2045" y="1"/>
                  </a:cubicBezTo>
                  <a:close/>
                </a:path>
              </a:pathLst>
            </a:custGeom>
            <a:solidFill>
              <a:srgbClr val="6B6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6"/>
            <p:cNvSpPr/>
            <p:nvPr/>
          </p:nvSpPr>
          <p:spPr>
            <a:xfrm flipH="1">
              <a:off x="6494718" y="1554308"/>
              <a:ext cx="1202461" cy="665650"/>
            </a:xfrm>
            <a:custGeom>
              <a:rect b="b" l="l" r="r" t="t"/>
              <a:pathLst>
                <a:path extrusionOk="0" h="12379" w="22362">
                  <a:moveTo>
                    <a:pt x="4319" y="1"/>
                  </a:moveTo>
                  <a:cubicBezTo>
                    <a:pt x="2863" y="1"/>
                    <a:pt x="1415" y="144"/>
                    <a:pt x="0" y="491"/>
                  </a:cubicBezTo>
                  <a:lnTo>
                    <a:pt x="6274" y="12378"/>
                  </a:lnTo>
                  <a:lnTo>
                    <a:pt x="22362" y="9024"/>
                  </a:lnTo>
                  <a:cubicBezTo>
                    <a:pt x="21416" y="6473"/>
                    <a:pt x="19393" y="4416"/>
                    <a:pt x="17041" y="3047"/>
                  </a:cubicBezTo>
                  <a:cubicBezTo>
                    <a:pt x="14688" y="1677"/>
                    <a:pt x="12015" y="945"/>
                    <a:pt x="9336" y="480"/>
                  </a:cubicBezTo>
                  <a:cubicBezTo>
                    <a:pt x="7682" y="191"/>
                    <a:pt x="5996" y="1"/>
                    <a:pt x="4319" y="1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6"/>
            <p:cNvSpPr/>
            <p:nvPr/>
          </p:nvSpPr>
          <p:spPr>
            <a:xfrm flipH="1">
              <a:off x="6281129" y="1729595"/>
              <a:ext cx="634838" cy="973981"/>
            </a:xfrm>
            <a:custGeom>
              <a:rect b="b" l="l" r="r" t="t"/>
              <a:pathLst>
                <a:path extrusionOk="0" h="18113" w="11806">
                  <a:moveTo>
                    <a:pt x="2620" y="1"/>
                  </a:moveTo>
                  <a:cubicBezTo>
                    <a:pt x="1855" y="1"/>
                    <a:pt x="1141" y="516"/>
                    <a:pt x="754" y="1162"/>
                  </a:cubicBezTo>
                  <a:cubicBezTo>
                    <a:pt x="338" y="1857"/>
                    <a:pt x="227" y="2679"/>
                    <a:pt x="152" y="3477"/>
                  </a:cubicBezTo>
                  <a:cubicBezTo>
                    <a:pt x="49" y="4564"/>
                    <a:pt x="0" y="5661"/>
                    <a:pt x="4" y="6755"/>
                  </a:cubicBezTo>
                  <a:cubicBezTo>
                    <a:pt x="14" y="8774"/>
                    <a:pt x="210" y="10817"/>
                    <a:pt x="940" y="12713"/>
                  </a:cubicBezTo>
                  <a:cubicBezTo>
                    <a:pt x="1672" y="14605"/>
                    <a:pt x="2983" y="16345"/>
                    <a:pt x="4823" y="17329"/>
                  </a:cubicBezTo>
                  <a:cubicBezTo>
                    <a:pt x="5774" y="17836"/>
                    <a:pt x="6874" y="18112"/>
                    <a:pt x="7961" y="18112"/>
                  </a:cubicBezTo>
                  <a:cubicBezTo>
                    <a:pt x="8975" y="18112"/>
                    <a:pt x="9978" y="17872"/>
                    <a:pt x="10839" y="17356"/>
                  </a:cubicBezTo>
                  <a:cubicBezTo>
                    <a:pt x="11162" y="17160"/>
                    <a:pt x="11475" y="16920"/>
                    <a:pt x="11637" y="16589"/>
                  </a:cubicBezTo>
                  <a:cubicBezTo>
                    <a:pt x="11805" y="16245"/>
                    <a:pt x="11795" y="15850"/>
                    <a:pt x="11771" y="15472"/>
                  </a:cubicBezTo>
                  <a:cubicBezTo>
                    <a:pt x="11437" y="10243"/>
                    <a:pt x="9078" y="5156"/>
                    <a:pt x="5256" y="1417"/>
                  </a:cubicBezTo>
                  <a:lnTo>
                    <a:pt x="2794" y="10"/>
                  </a:lnTo>
                  <a:cubicBezTo>
                    <a:pt x="2736" y="4"/>
                    <a:pt x="2678" y="1"/>
                    <a:pt x="2620" y="1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6"/>
            <p:cNvSpPr/>
            <p:nvPr/>
          </p:nvSpPr>
          <p:spPr>
            <a:xfrm flipH="1">
              <a:off x="7204372" y="1547533"/>
              <a:ext cx="1064319" cy="578431"/>
            </a:xfrm>
            <a:custGeom>
              <a:rect b="b" l="l" r="r" t="t"/>
              <a:pathLst>
                <a:path extrusionOk="0" h="10757" w="19793">
                  <a:moveTo>
                    <a:pt x="15966" y="0"/>
                  </a:moveTo>
                  <a:cubicBezTo>
                    <a:pt x="15686" y="0"/>
                    <a:pt x="15407" y="13"/>
                    <a:pt x="15136" y="32"/>
                  </a:cubicBezTo>
                  <a:cubicBezTo>
                    <a:pt x="10410" y="376"/>
                    <a:pt x="5755" y="1697"/>
                    <a:pt x="1539" y="3895"/>
                  </a:cubicBezTo>
                  <a:cubicBezTo>
                    <a:pt x="953" y="4197"/>
                    <a:pt x="328" y="4586"/>
                    <a:pt x="148" y="5226"/>
                  </a:cubicBezTo>
                  <a:cubicBezTo>
                    <a:pt x="1" y="5766"/>
                    <a:pt x="221" y="6340"/>
                    <a:pt x="527" y="6805"/>
                  </a:cubicBezTo>
                  <a:cubicBezTo>
                    <a:pt x="1236" y="7874"/>
                    <a:pt x="2405" y="8559"/>
                    <a:pt x="3623" y="8920"/>
                  </a:cubicBezTo>
                  <a:cubicBezTo>
                    <a:pt x="4841" y="9282"/>
                    <a:pt x="6120" y="9350"/>
                    <a:pt x="7386" y="9419"/>
                  </a:cubicBezTo>
                  <a:cubicBezTo>
                    <a:pt x="10354" y="9577"/>
                    <a:pt x="13320" y="9736"/>
                    <a:pt x="16284" y="9890"/>
                  </a:cubicBezTo>
                  <a:lnTo>
                    <a:pt x="16253" y="10757"/>
                  </a:lnTo>
                  <a:cubicBezTo>
                    <a:pt x="17605" y="10516"/>
                    <a:pt x="18678" y="9381"/>
                    <a:pt x="19205" y="8088"/>
                  </a:cubicBezTo>
                  <a:cubicBezTo>
                    <a:pt x="19731" y="6798"/>
                    <a:pt x="19792" y="5364"/>
                    <a:pt x="19772" y="3967"/>
                  </a:cubicBezTo>
                  <a:cubicBezTo>
                    <a:pt x="19755" y="2970"/>
                    <a:pt x="19676" y="1900"/>
                    <a:pt x="19060" y="1126"/>
                  </a:cubicBezTo>
                  <a:cubicBezTo>
                    <a:pt x="18343" y="223"/>
                    <a:pt x="17144" y="0"/>
                    <a:pt x="15966" y="0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6"/>
            <p:cNvSpPr/>
            <p:nvPr/>
          </p:nvSpPr>
          <p:spPr>
            <a:xfrm flipH="1">
              <a:off x="6802331" y="1639854"/>
              <a:ext cx="351134" cy="301449"/>
            </a:xfrm>
            <a:custGeom>
              <a:rect b="b" l="l" r="r" t="t"/>
              <a:pathLst>
                <a:path extrusionOk="0" h="5606" w="6530">
                  <a:moveTo>
                    <a:pt x="286" y="0"/>
                  </a:moveTo>
                  <a:cubicBezTo>
                    <a:pt x="1" y="847"/>
                    <a:pt x="201" y="1782"/>
                    <a:pt x="520" y="2615"/>
                  </a:cubicBezTo>
                  <a:cubicBezTo>
                    <a:pt x="731" y="3172"/>
                    <a:pt x="999" y="3719"/>
                    <a:pt x="1418" y="4139"/>
                  </a:cubicBezTo>
                  <a:cubicBezTo>
                    <a:pt x="1858" y="4579"/>
                    <a:pt x="2436" y="4854"/>
                    <a:pt x="3001" y="5119"/>
                  </a:cubicBezTo>
                  <a:cubicBezTo>
                    <a:pt x="3255" y="5239"/>
                    <a:pt x="3509" y="5356"/>
                    <a:pt x="3774" y="5446"/>
                  </a:cubicBezTo>
                  <a:cubicBezTo>
                    <a:pt x="4112" y="5554"/>
                    <a:pt x="4465" y="5605"/>
                    <a:pt x="4818" y="5605"/>
                  </a:cubicBezTo>
                  <a:cubicBezTo>
                    <a:pt x="5409" y="5605"/>
                    <a:pt x="6003" y="5461"/>
                    <a:pt x="6530" y="5195"/>
                  </a:cubicBezTo>
                  <a:cubicBezTo>
                    <a:pt x="6433" y="4572"/>
                    <a:pt x="6340" y="3946"/>
                    <a:pt x="6299" y="3313"/>
                  </a:cubicBezTo>
                  <a:cubicBezTo>
                    <a:pt x="6241" y="2484"/>
                    <a:pt x="6165" y="1669"/>
                    <a:pt x="6065" y="853"/>
                  </a:cubicBezTo>
                  <a:cubicBezTo>
                    <a:pt x="6044" y="737"/>
                    <a:pt x="6017" y="620"/>
                    <a:pt x="5989" y="506"/>
                  </a:cubicBezTo>
                  <a:lnTo>
                    <a:pt x="4218" y="3612"/>
                  </a:lnTo>
                  <a:cubicBezTo>
                    <a:pt x="3630" y="3512"/>
                    <a:pt x="3035" y="3412"/>
                    <a:pt x="2474" y="3203"/>
                  </a:cubicBezTo>
                  <a:cubicBezTo>
                    <a:pt x="1914" y="2996"/>
                    <a:pt x="1384" y="2669"/>
                    <a:pt x="1023" y="2195"/>
                  </a:cubicBezTo>
                  <a:cubicBezTo>
                    <a:pt x="551" y="1572"/>
                    <a:pt x="410" y="767"/>
                    <a:pt x="286" y="0"/>
                  </a:cubicBezTo>
                  <a:close/>
                </a:path>
              </a:pathLst>
            </a:custGeom>
            <a:solidFill>
              <a:srgbClr val="2E1C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6"/>
            <p:cNvSpPr/>
            <p:nvPr/>
          </p:nvSpPr>
          <p:spPr>
            <a:xfrm flipH="1">
              <a:off x="6730715" y="2820733"/>
              <a:ext cx="1144225" cy="323119"/>
            </a:xfrm>
            <a:custGeom>
              <a:rect b="b" l="l" r="r" t="t"/>
              <a:pathLst>
                <a:path extrusionOk="0" h="6009" w="21279">
                  <a:moveTo>
                    <a:pt x="307" y="1"/>
                  </a:moveTo>
                  <a:cubicBezTo>
                    <a:pt x="204" y="926"/>
                    <a:pt x="104" y="1851"/>
                    <a:pt x="1" y="2777"/>
                  </a:cubicBezTo>
                  <a:cubicBezTo>
                    <a:pt x="1852" y="4049"/>
                    <a:pt x="4125" y="4679"/>
                    <a:pt x="6333" y="5195"/>
                  </a:cubicBezTo>
                  <a:cubicBezTo>
                    <a:pt x="7132" y="5384"/>
                    <a:pt x="7937" y="5563"/>
                    <a:pt x="8745" y="5704"/>
                  </a:cubicBezTo>
                  <a:cubicBezTo>
                    <a:pt x="9446" y="5828"/>
                    <a:pt x="10151" y="5924"/>
                    <a:pt x="10860" y="5968"/>
                  </a:cubicBezTo>
                  <a:cubicBezTo>
                    <a:pt x="11240" y="5996"/>
                    <a:pt x="11620" y="6008"/>
                    <a:pt x="12000" y="6008"/>
                  </a:cubicBezTo>
                  <a:cubicBezTo>
                    <a:pt x="12186" y="6008"/>
                    <a:pt x="12373" y="6005"/>
                    <a:pt x="12559" y="6000"/>
                  </a:cubicBezTo>
                  <a:cubicBezTo>
                    <a:pt x="15503" y="5914"/>
                    <a:pt x="18421" y="5136"/>
                    <a:pt x="21279" y="4338"/>
                  </a:cubicBezTo>
                  <a:cubicBezTo>
                    <a:pt x="21255" y="3403"/>
                    <a:pt x="21223" y="2467"/>
                    <a:pt x="21189" y="1528"/>
                  </a:cubicBezTo>
                  <a:lnTo>
                    <a:pt x="14627" y="94"/>
                  </a:lnTo>
                  <a:lnTo>
                    <a:pt x="8693" y="706"/>
                  </a:lnTo>
                  <a:cubicBezTo>
                    <a:pt x="8693" y="867"/>
                    <a:pt x="8693" y="1029"/>
                    <a:pt x="8696" y="1191"/>
                  </a:cubicBezTo>
                  <a:lnTo>
                    <a:pt x="307" y="1"/>
                  </a:lnTo>
                  <a:close/>
                </a:path>
              </a:pathLst>
            </a:custGeom>
            <a:solidFill>
              <a:srgbClr val="6B66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6"/>
            <p:cNvSpPr/>
            <p:nvPr/>
          </p:nvSpPr>
          <p:spPr>
            <a:xfrm flipH="1">
              <a:off x="6641018" y="1807775"/>
              <a:ext cx="1304144" cy="1222249"/>
            </a:xfrm>
            <a:custGeom>
              <a:rect b="b" l="l" r="r" t="t"/>
              <a:pathLst>
                <a:path extrusionOk="0" h="22730" w="24253">
                  <a:moveTo>
                    <a:pt x="20751" y="0"/>
                  </a:moveTo>
                  <a:lnTo>
                    <a:pt x="19571" y="4118"/>
                  </a:lnTo>
                  <a:lnTo>
                    <a:pt x="13353" y="6533"/>
                  </a:lnTo>
                  <a:lnTo>
                    <a:pt x="8317" y="2267"/>
                  </a:lnTo>
                  <a:lnTo>
                    <a:pt x="2676" y="4197"/>
                  </a:lnTo>
                  <a:cubicBezTo>
                    <a:pt x="2002" y="8841"/>
                    <a:pt x="1107" y="13453"/>
                    <a:pt x="0" y="18014"/>
                  </a:cubicBezTo>
                  <a:cubicBezTo>
                    <a:pt x="2920" y="20511"/>
                    <a:pt x="6631" y="22021"/>
                    <a:pt x="10443" y="22527"/>
                  </a:cubicBezTo>
                  <a:cubicBezTo>
                    <a:pt x="11475" y="22664"/>
                    <a:pt x="12515" y="22730"/>
                    <a:pt x="13555" y="22730"/>
                  </a:cubicBezTo>
                  <a:cubicBezTo>
                    <a:pt x="16354" y="22730"/>
                    <a:pt x="19156" y="22256"/>
                    <a:pt x="21832" y="21423"/>
                  </a:cubicBezTo>
                  <a:cubicBezTo>
                    <a:pt x="22086" y="21344"/>
                    <a:pt x="22351" y="21254"/>
                    <a:pt x="22533" y="21062"/>
                  </a:cubicBezTo>
                  <a:cubicBezTo>
                    <a:pt x="22726" y="20852"/>
                    <a:pt x="22794" y="20563"/>
                    <a:pt x="22853" y="20284"/>
                  </a:cubicBezTo>
                  <a:cubicBezTo>
                    <a:pt x="24253" y="13522"/>
                    <a:pt x="23507" y="6333"/>
                    <a:pt x="20751" y="0"/>
                  </a:cubicBezTo>
                  <a:close/>
                </a:path>
              </a:pathLst>
            </a:custGeom>
            <a:solidFill>
              <a:srgbClr val="E38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6"/>
            <p:cNvSpPr/>
            <p:nvPr/>
          </p:nvSpPr>
          <p:spPr>
            <a:xfrm flipH="1">
              <a:off x="6743703" y="1589903"/>
              <a:ext cx="657046" cy="633440"/>
            </a:xfrm>
            <a:custGeom>
              <a:rect b="b" l="l" r="r" t="t"/>
              <a:pathLst>
                <a:path extrusionOk="0" h="11780" w="12219">
                  <a:moveTo>
                    <a:pt x="3393" y="1"/>
                  </a:moveTo>
                  <a:cubicBezTo>
                    <a:pt x="2677" y="599"/>
                    <a:pt x="2096" y="1342"/>
                    <a:pt x="1590" y="2126"/>
                  </a:cubicBezTo>
                  <a:cubicBezTo>
                    <a:pt x="1308" y="2571"/>
                    <a:pt x="1044" y="3025"/>
                    <a:pt x="847" y="3506"/>
                  </a:cubicBezTo>
                  <a:cubicBezTo>
                    <a:pt x="1" y="5542"/>
                    <a:pt x="376" y="8032"/>
                    <a:pt x="1780" y="9735"/>
                  </a:cubicBezTo>
                  <a:cubicBezTo>
                    <a:pt x="2330" y="10406"/>
                    <a:pt x="3035" y="10956"/>
                    <a:pt x="3830" y="11310"/>
                  </a:cubicBezTo>
                  <a:cubicBezTo>
                    <a:pt x="4582" y="11639"/>
                    <a:pt x="5405" y="11780"/>
                    <a:pt x="6230" y="11780"/>
                  </a:cubicBezTo>
                  <a:cubicBezTo>
                    <a:pt x="6529" y="11780"/>
                    <a:pt x="6829" y="11761"/>
                    <a:pt x="7125" y="11726"/>
                  </a:cubicBezTo>
                  <a:cubicBezTo>
                    <a:pt x="7809" y="11647"/>
                    <a:pt x="8491" y="11482"/>
                    <a:pt x="9116" y="11190"/>
                  </a:cubicBezTo>
                  <a:cubicBezTo>
                    <a:pt x="9512" y="11004"/>
                    <a:pt x="9877" y="10764"/>
                    <a:pt x="10210" y="10481"/>
                  </a:cubicBezTo>
                  <a:cubicBezTo>
                    <a:pt x="11225" y="9635"/>
                    <a:pt x="11923" y="8407"/>
                    <a:pt x="12129" y="7097"/>
                  </a:cubicBezTo>
                  <a:cubicBezTo>
                    <a:pt x="12219" y="6536"/>
                    <a:pt x="12219" y="5962"/>
                    <a:pt x="12136" y="5401"/>
                  </a:cubicBezTo>
                  <a:lnTo>
                    <a:pt x="12136" y="5398"/>
                  </a:lnTo>
                  <a:cubicBezTo>
                    <a:pt x="11975" y="4235"/>
                    <a:pt x="11469" y="3117"/>
                    <a:pt x="10705" y="2220"/>
                  </a:cubicBezTo>
                  <a:cubicBezTo>
                    <a:pt x="10699" y="2212"/>
                    <a:pt x="10688" y="2199"/>
                    <a:pt x="10678" y="2188"/>
                  </a:cubicBezTo>
                  <a:cubicBezTo>
                    <a:pt x="10107" y="2901"/>
                    <a:pt x="9529" y="3609"/>
                    <a:pt x="8948" y="4314"/>
                  </a:cubicBezTo>
                  <a:cubicBezTo>
                    <a:pt x="8889" y="4387"/>
                    <a:pt x="8831" y="4462"/>
                    <a:pt x="8769" y="4531"/>
                  </a:cubicBezTo>
                  <a:cubicBezTo>
                    <a:pt x="8359" y="5030"/>
                    <a:pt x="7946" y="5522"/>
                    <a:pt x="7534" y="6017"/>
                  </a:cubicBezTo>
                  <a:cubicBezTo>
                    <a:pt x="7156" y="6471"/>
                    <a:pt x="6774" y="6925"/>
                    <a:pt x="6389" y="7379"/>
                  </a:cubicBezTo>
                  <a:cubicBezTo>
                    <a:pt x="5498" y="5511"/>
                    <a:pt x="4603" y="3630"/>
                    <a:pt x="4015" y="1645"/>
                  </a:cubicBezTo>
                  <a:cubicBezTo>
                    <a:pt x="3864" y="1122"/>
                    <a:pt x="3730" y="593"/>
                    <a:pt x="3585" y="69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rgbClr val="E38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6"/>
            <p:cNvSpPr/>
            <p:nvPr/>
          </p:nvSpPr>
          <p:spPr>
            <a:xfrm flipH="1">
              <a:off x="6268559" y="2415152"/>
              <a:ext cx="440988" cy="422329"/>
            </a:xfrm>
            <a:custGeom>
              <a:rect b="b" l="l" r="r" t="t"/>
              <a:pathLst>
                <a:path extrusionOk="0" h="7854" w="8201">
                  <a:moveTo>
                    <a:pt x="4596" y="1"/>
                  </a:moveTo>
                  <a:cubicBezTo>
                    <a:pt x="3915" y="1"/>
                    <a:pt x="3234" y="193"/>
                    <a:pt x="2670" y="575"/>
                  </a:cubicBezTo>
                  <a:cubicBezTo>
                    <a:pt x="1335" y="1483"/>
                    <a:pt x="816" y="3172"/>
                    <a:pt x="389" y="4730"/>
                  </a:cubicBezTo>
                  <a:cubicBezTo>
                    <a:pt x="258" y="5202"/>
                    <a:pt x="131" y="5673"/>
                    <a:pt x="0" y="6143"/>
                  </a:cubicBezTo>
                  <a:lnTo>
                    <a:pt x="1132" y="7799"/>
                  </a:lnTo>
                  <a:cubicBezTo>
                    <a:pt x="1439" y="7836"/>
                    <a:pt x="1749" y="7854"/>
                    <a:pt x="2059" y="7854"/>
                  </a:cubicBezTo>
                  <a:cubicBezTo>
                    <a:pt x="2871" y="7854"/>
                    <a:pt x="3683" y="7728"/>
                    <a:pt x="4458" y="7478"/>
                  </a:cubicBezTo>
                  <a:cubicBezTo>
                    <a:pt x="6109" y="6952"/>
                    <a:pt x="7674" y="5707"/>
                    <a:pt x="7970" y="4001"/>
                  </a:cubicBezTo>
                  <a:cubicBezTo>
                    <a:pt x="8201" y="2684"/>
                    <a:pt x="7577" y="1260"/>
                    <a:pt x="6453" y="534"/>
                  </a:cubicBezTo>
                  <a:cubicBezTo>
                    <a:pt x="5904" y="178"/>
                    <a:pt x="5250" y="1"/>
                    <a:pt x="4596" y="1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6"/>
            <p:cNvSpPr/>
            <p:nvPr/>
          </p:nvSpPr>
          <p:spPr>
            <a:xfrm flipH="1">
              <a:off x="5698924" y="3827615"/>
              <a:ext cx="511645" cy="594885"/>
            </a:xfrm>
            <a:custGeom>
              <a:rect b="b" l="l" r="r" t="t"/>
              <a:pathLst>
                <a:path extrusionOk="0" h="11063" w="9515">
                  <a:moveTo>
                    <a:pt x="1304" y="1"/>
                  </a:moveTo>
                  <a:cubicBezTo>
                    <a:pt x="1383" y="50"/>
                    <a:pt x="1462" y="98"/>
                    <a:pt x="1540" y="147"/>
                  </a:cubicBezTo>
                  <a:lnTo>
                    <a:pt x="1540" y="147"/>
                  </a:lnTo>
                  <a:lnTo>
                    <a:pt x="1661" y="4"/>
                  </a:lnTo>
                  <a:cubicBezTo>
                    <a:pt x="1542" y="1"/>
                    <a:pt x="1421" y="1"/>
                    <a:pt x="1304" y="1"/>
                  </a:cubicBezTo>
                  <a:close/>
                  <a:moveTo>
                    <a:pt x="1540" y="147"/>
                  </a:moveTo>
                  <a:lnTo>
                    <a:pt x="1129" y="630"/>
                  </a:lnTo>
                  <a:cubicBezTo>
                    <a:pt x="977" y="2931"/>
                    <a:pt x="1" y="7571"/>
                    <a:pt x="279" y="11063"/>
                  </a:cubicBezTo>
                  <a:cubicBezTo>
                    <a:pt x="3592" y="9738"/>
                    <a:pt x="6567" y="7712"/>
                    <a:pt x="9515" y="5700"/>
                  </a:cubicBezTo>
                  <a:cubicBezTo>
                    <a:pt x="7619" y="4525"/>
                    <a:pt x="5785" y="2789"/>
                    <a:pt x="1540" y="147"/>
                  </a:cubicBezTo>
                  <a:close/>
                </a:path>
              </a:pathLst>
            </a:custGeom>
            <a:solidFill>
              <a:srgbClr val="484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6"/>
            <p:cNvSpPr/>
            <p:nvPr/>
          </p:nvSpPr>
          <p:spPr>
            <a:xfrm flipH="1">
              <a:off x="6275218" y="1693462"/>
              <a:ext cx="582302" cy="810889"/>
            </a:xfrm>
            <a:custGeom>
              <a:rect b="b" l="l" r="r" t="t"/>
              <a:pathLst>
                <a:path extrusionOk="0" h="15080" w="10829">
                  <a:moveTo>
                    <a:pt x="815" y="1"/>
                  </a:moveTo>
                  <a:lnTo>
                    <a:pt x="640" y="83"/>
                  </a:lnTo>
                  <a:cubicBezTo>
                    <a:pt x="626" y="156"/>
                    <a:pt x="613" y="224"/>
                    <a:pt x="602" y="294"/>
                  </a:cubicBezTo>
                  <a:cubicBezTo>
                    <a:pt x="331" y="1690"/>
                    <a:pt x="155" y="3110"/>
                    <a:pt x="77" y="4531"/>
                  </a:cubicBezTo>
                  <a:cubicBezTo>
                    <a:pt x="1" y="5873"/>
                    <a:pt x="10" y="7214"/>
                    <a:pt x="107" y="8555"/>
                  </a:cubicBezTo>
                  <a:cubicBezTo>
                    <a:pt x="224" y="10196"/>
                    <a:pt x="472" y="11826"/>
                    <a:pt x="843" y="13426"/>
                  </a:cubicBezTo>
                  <a:cubicBezTo>
                    <a:pt x="936" y="13818"/>
                    <a:pt x="1036" y="14210"/>
                    <a:pt x="1136" y="14599"/>
                  </a:cubicBezTo>
                  <a:cubicBezTo>
                    <a:pt x="1166" y="14736"/>
                    <a:pt x="1207" y="14885"/>
                    <a:pt x="1315" y="14974"/>
                  </a:cubicBezTo>
                  <a:cubicBezTo>
                    <a:pt x="1405" y="15057"/>
                    <a:pt x="1528" y="15079"/>
                    <a:pt x="1651" y="15079"/>
                  </a:cubicBezTo>
                  <a:cubicBezTo>
                    <a:pt x="1702" y="15079"/>
                    <a:pt x="1754" y="15075"/>
                    <a:pt x="1803" y="15071"/>
                  </a:cubicBezTo>
                  <a:cubicBezTo>
                    <a:pt x="2422" y="15012"/>
                    <a:pt x="3010" y="14829"/>
                    <a:pt x="3592" y="14602"/>
                  </a:cubicBezTo>
                  <a:cubicBezTo>
                    <a:pt x="3980" y="14447"/>
                    <a:pt x="4365" y="14272"/>
                    <a:pt x="4754" y="14093"/>
                  </a:cubicBezTo>
                  <a:cubicBezTo>
                    <a:pt x="5153" y="13907"/>
                    <a:pt x="5559" y="13725"/>
                    <a:pt x="5965" y="13567"/>
                  </a:cubicBezTo>
                  <a:cubicBezTo>
                    <a:pt x="7277" y="13050"/>
                    <a:pt x="8689" y="12787"/>
                    <a:pt x="10101" y="12787"/>
                  </a:cubicBezTo>
                  <a:cubicBezTo>
                    <a:pt x="10344" y="12787"/>
                    <a:pt x="10587" y="12795"/>
                    <a:pt x="10829" y="12810"/>
                  </a:cubicBezTo>
                  <a:cubicBezTo>
                    <a:pt x="10144" y="10495"/>
                    <a:pt x="8910" y="8390"/>
                    <a:pt x="7685" y="6316"/>
                  </a:cubicBezTo>
                  <a:cubicBezTo>
                    <a:pt x="6866" y="4923"/>
                    <a:pt x="6033" y="3517"/>
                    <a:pt x="4930" y="2340"/>
                  </a:cubicBezTo>
                  <a:cubicBezTo>
                    <a:pt x="4438" y="1817"/>
                    <a:pt x="3877" y="1339"/>
                    <a:pt x="3271" y="950"/>
                  </a:cubicBezTo>
                  <a:cubicBezTo>
                    <a:pt x="2522" y="469"/>
                    <a:pt x="1693" y="124"/>
                    <a:pt x="815" y="1"/>
                  </a:cubicBezTo>
                  <a:close/>
                </a:path>
              </a:pathLst>
            </a:custGeom>
            <a:solidFill>
              <a:srgbClr val="E38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6"/>
            <p:cNvSpPr/>
            <p:nvPr/>
          </p:nvSpPr>
          <p:spPr>
            <a:xfrm flipH="1">
              <a:off x="7161101" y="1531832"/>
              <a:ext cx="854768" cy="571763"/>
            </a:xfrm>
            <a:custGeom>
              <a:rect b="b" l="l" r="r" t="t"/>
              <a:pathLst>
                <a:path extrusionOk="0" h="10633" w="15896">
                  <a:moveTo>
                    <a:pt x="1" y="9518"/>
                  </a:moveTo>
                  <a:lnTo>
                    <a:pt x="115" y="9556"/>
                  </a:lnTo>
                  <a:cubicBezTo>
                    <a:pt x="122" y="9551"/>
                    <a:pt x="129" y="9546"/>
                    <a:pt x="136" y="9541"/>
                  </a:cubicBezTo>
                  <a:lnTo>
                    <a:pt x="136" y="9541"/>
                  </a:lnTo>
                  <a:cubicBezTo>
                    <a:pt x="91" y="9533"/>
                    <a:pt x="46" y="9526"/>
                    <a:pt x="1" y="9518"/>
                  </a:cubicBezTo>
                  <a:close/>
                  <a:moveTo>
                    <a:pt x="9174" y="1"/>
                  </a:moveTo>
                  <a:cubicBezTo>
                    <a:pt x="7134" y="1"/>
                    <a:pt x="5095" y="304"/>
                    <a:pt x="3141" y="909"/>
                  </a:cubicBezTo>
                  <a:cubicBezTo>
                    <a:pt x="3470" y="4092"/>
                    <a:pt x="2654" y="7655"/>
                    <a:pt x="136" y="9541"/>
                  </a:cubicBezTo>
                  <a:lnTo>
                    <a:pt x="136" y="9541"/>
                  </a:lnTo>
                  <a:cubicBezTo>
                    <a:pt x="3434" y="10090"/>
                    <a:pt x="6787" y="10633"/>
                    <a:pt x="10112" y="10633"/>
                  </a:cubicBezTo>
                  <a:cubicBezTo>
                    <a:pt x="11775" y="10633"/>
                    <a:pt x="13432" y="10497"/>
                    <a:pt x="15070" y="10158"/>
                  </a:cubicBezTo>
                  <a:cubicBezTo>
                    <a:pt x="15256" y="10117"/>
                    <a:pt x="15455" y="10069"/>
                    <a:pt x="15573" y="9917"/>
                  </a:cubicBezTo>
                  <a:cubicBezTo>
                    <a:pt x="15679" y="9783"/>
                    <a:pt x="15692" y="9601"/>
                    <a:pt x="15706" y="9432"/>
                  </a:cubicBezTo>
                  <a:cubicBezTo>
                    <a:pt x="15895" y="6556"/>
                    <a:pt x="15662" y="3654"/>
                    <a:pt x="15011" y="850"/>
                  </a:cubicBezTo>
                  <a:cubicBezTo>
                    <a:pt x="13118" y="284"/>
                    <a:pt x="11146" y="1"/>
                    <a:pt x="9174" y="1"/>
                  </a:cubicBezTo>
                  <a:close/>
                </a:path>
              </a:pathLst>
            </a:custGeom>
            <a:solidFill>
              <a:srgbClr val="E38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6"/>
            <p:cNvSpPr/>
            <p:nvPr/>
          </p:nvSpPr>
          <p:spPr>
            <a:xfrm flipH="1">
              <a:off x="7544481" y="1397086"/>
              <a:ext cx="760397" cy="643549"/>
            </a:xfrm>
            <a:custGeom>
              <a:rect b="b" l="l" r="r" t="t"/>
              <a:pathLst>
                <a:path extrusionOk="0" h="11968" w="14141">
                  <a:moveTo>
                    <a:pt x="12607" y="1"/>
                  </a:moveTo>
                  <a:cubicBezTo>
                    <a:pt x="12379" y="1"/>
                    <a:pt x="12149" y="129"/>
                    <a:pt x="11942" y="247"/>
                  </a:cubicBezTo>
                  <a:cubicBezTo>
                    <a:pt x="8760" y="2032"/>
                    <a:pt x="4530" y="1616"/>
                    <a:pt x="1747" y="3972"/>
                  </a:cubicBezTo>
                  <a:cubicBezTo>
                    <a:pt x="1145" y="4485"/>
                    <a:pt x="629" y="5125"/>
                    <a:pt x="405" y="5881"/>
                  </a:cubicBezTo>
                  <a:cubicBezTo>
                    <a:pt x="0" y="7243"/>
                    <a:pt x="619" y="8746"/>
                    <a:pt x="1620" y="9751"/>
                  </a:cubicBezTo>
                  <a:cubicBezTo>
                    <a:pt x="2621" y="10755"/>
                    <a:pt x="3952" y="11357"/>
                    <a:pt x="5263" y="11901"/>
                  </a:cubicBezTo>
                  <a:lnTo>
                    <a:pt x="4895" y="11890"/>
                  </a:lnTo>
                  <a:lnTo>
                    <a:pt x="4895" y="11890"/>
                  </a:lnTo>
                  <a:cubicBezTo>
                    <a:pt x="5155" y="11943"/>
                    <a:pt x="5418" y="11968"/>
                    <a:pt x="5680" y="11968"/>
                  </a:cubicBezTo>
                  <a:cubicBezTo>
                    <a:pt x="7074" y="11968"/>
                    <a:pt x="8452" y="11258"/>
                    <a:pt x="9448" y="10256"/>
                  </a:cubicBezTo>
                  <a:cubicBezTo>
                    <a:pt x="10635" y="9062"/>
                    <a:pt x="11372" y="7505"/>
                    <a:pt x="12007" y="5950"/>
                  </a:cubicBezTo>
                  <a:cubicBezTo>
                    <a:pt x="12644" y="4392"/>
                    <a:pt x="13208" y="2788"/>
                    <a:pt x="14140" y="1389"/>
                  </a:cubicBezTo>
                  <a:cubicBezTo>
                    <a:pt x="13827" y="1045"/>
                    <a:pt x="13514" y="701"/>
                    <a:pt x="13201" y="357"/>
                  </a:cubicBezTo>
                  <a:cubicBezTo>
                    <a:pt x="13074" y="219"/>
                    <a:pt x="12943" y="78"/>
                    <a:pt x="12764" y="23"/>
                  </a:cubicBezTo>
                  <a:cubicBezTo>
                    <a:pt x="12712" y="7"/>
                    <a:pt x="12659" y="1"/>
                    <a:pt x="12607" y="1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6"/>
            <p:cNvSpPr/>
            <p:nvPr/>
          </p:nvSpPr>
          <p:spPr>
            <a:xfrm flipH="1">
              <a:off x="6103689" y="1182816"/>
              <a:ext cx="1517137" cy="2701799"/>
            </a:xfrm>
            <a:custGeom>
              <a:rect b="b" l="l" r="r" t="t"/>
              <a:pathLst>
                <a:path extrusionOk="0" h="50245" w="28214">
                  <a:moveTo>
                    <a:pt x="809" y="1"/>
                  </a:moveTo>
                  <a:lnTo>
                    <a:pt x="1" y="448"/>
                  </a:lnTo>
                  <a:lnTo>
                    <a:pt x="27402" y="50244"/>
                  </a:lnTo>
                  <a:lnTo>
                    <a:pt x="28213" y="49797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484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6"/>
            <p:cNvSpPr/>
            <p:nvPr/>
          </p:nvSpPr>
          <p:spPr>
            <a:xfrm flipH="1">
              <a:off x="7379925" y="1345199"/>
              <a:ext cx="247192" cy="150455"/>
            </a:xfrm>
            <a:custGeom>
              <a:rect b="b" l="l" r="r" t="t"/>
              <a:pathLst>
                <a:path extrusionOk="0" h="2798" w="4597">
                  <a:moveTo>
                    <a:pt x="1906" y="0"/>
                  </a:moveTo>
                  <a:cubicBezTo>
                    <a:pt x="1188" y="0"/>
                    <a:pt x="558" y="494"/>
                    <a:pt x="1" y="961"/>
                  </a:cubicBezTo>
                  <a:lnTo>
                    <a:pt x="1545" y="2540"/>
                  </a:lnTo>
                  <a:cubicBezTo>
                    <a:pt x="2044" y="2711"/>
                    <a:pt x="2571" y="2798"/>
                    <a:pt x="3098" y="2798"/>
                  </a:cubicBezTo>
                  <a:cubicBezTo>
                    <a:pt x="3461" y="2798"/>
                    <a:pt x="3823" y="2756"/>
                    <a:pt x="4177" y="2674"/>
                  </a:cubicBezTo>
                  <a:cubicBezTo>
                    <a:pt x="4307" y="2643"/>
                    <a:pt x="4445" y="2598"/>
                    <a:pt x="4520" y="2488"/>
                  </a:cubicBezTo>
                  <a:cubicBezTo>
                    <a:pt x="4579" y="2399"/>
                    <a:pt x="4582" y="2285"/>
                    <a:pt x="4582" y="2178"/>
                  </a:cubicBezTo>
                  <a:cubicBezTo>
                    <a:pt x="4590" y="1951"/>
                    <a:pt x="4593" y="1721"/>
                    <a:pt x="4596" y="1494"/>
                  </a:cubicBezTo>
                  <a:cubicBezTo>
                    <a:pt x="4596" y="1411"/>
                    <a:pt x="4596" y="1329"/>
                    <a:pt x="4558" y="1256"/>
                  </a:cubicBezTo>
                  <a:cubicBezTo>
                    <a:pt x="4517" y="1181"/>
                    <a:pt x="4438" y="1132"/>
                    <a:pt x="4363" y="1091"/>
                  </a:cubicBezTo>
                  <a:cubicBezTo>
                    <a:pt x="4019" y="895"/>
                    <a:pt x="3671" y="699"/>
                    <a:pt x="3328" y="503"/>
                  </a:cubicBezTo>
                  <a:cubicBezTo>
                    <a:pt x="2904" y="266"/>
                    <a:pt x="2461" y="18"/>
                    <a:pt x="1972" y="1"/>
                  </a:cubicBezTo>
                  <a:cubicBezTo>
                    <a:pt x="1950" y="1"/>
                    <a:pt x="1928" y="0"/>
                    <a:pt x="1906" y="0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6"/>
            <p:cNvSpPr/>
            <p:nvPr/>
          </p:nvSpPr>
          <p:spPr>
            <a:xfrm flipH="1">
              <a:off x="6592961" y="2692171"/>
              <a:ext cx="244772" cy="225361"/>
            </a:xfrm>
            <a:custGeom>
              <a:rect b="b" l="l" r="r" t="t"/>
              <a:pathLst>
                <a:path extrusionOk="0" h="4191" w="4552">
                  <a:moveTo>
                    <a:pt x="2019" y="0"/>
                  </a:moveTo>
                  <a:cubicBezTo>
                    <a:pt x="2015" y="0"/>
                    <a:pt x="2010" y="1"/>
                    <a:pt x="2006" y="1"/>
                  </a:cubicBezTo>
                  <a:cubicBezTo>
                    <a:pt x="1903" y="5"/>
                    <a:pt x="1817" y="80"/>
                    <a:pt x="1741" y="149"/>
                  </a:cubicBezTo>
                  <a:cubicBezTo>
                    <a:pt x="1249" y="613"/>
                    <a:pt x="812" y="1136"/>
                    <a:pt x="444" y="1701"/>
                  </a:cubicBezTo>
                  <a:lnTo>
                    <a:pt x="272" y="1436"/>
                  </a:lnTo>
                  <a:lnTo>
                    <a:pt x="272" y="1436"/>
                  </a:lnTo>
                  <a:cubicBezTo>
                    <a:pt x="1" y="1896"/>
                    <a:pt x="163" y="2512"/>
                    <a:pt x="513" y="2918"/>
                  </a:cubicBezTo>
                  <a:cubicBezTo>
                    <a:pt x="860" y="3324"/>
                    <a:pt x="1355" y="3565"/>
                    <a:pt x="1838" y="3795"/>
                  </a:cubicBezTo>
                  <a:cubicBezTo>
                    <a:pt x="2252" y="3993"/>
                    <a:pt x="2721" y="4191"/>
                    <a:pt x="3164" y="4191"/>
                  </a:cubicBezTo>
                  <a:cubicBezTo>
                    <a:pt x="3368" y="4191"/>
                    <a:pt x="3565" y="4149"/>
                    <a:pt x="3749" y="4046"/>
                  </a:cubicBezTo>
                  <a:cubicBezTo>
                    <a:pt x="4049" y="3881"/>
                    <a:pt x="4249" y="3585"/>
                    <a:pt x="4435" y="3296"/>
                  </a:cubicBezTo>
                  <a:cubicBezTo>
                    <a:pt x="4492" y="3210"/>
                    <a:pt x="4551" y="3117"/>
                    <a:pt x="4541" y="3014"/>
                  </a:cubicBezTo>
                  <a:cubicBezTo>
                    <a:pt x="4538" y="2945"/>
                    <a:pt x="4503" y="2880"/>
                    <a:pt x="4468" y="2822"/>
                  </a:cubicBezTo>
                  <a:cubicBezTo>
                    <a:pt x="3891" y="1828"/>
                    <a:pt x="3158" y="923"/>
                    <a:pt x="2305" y="153"/>
                  </a:cubicBezTo>
                  <a:cubicBezTo>
                    <a:pt x="2222" y="77"/>
                    <a:pt x="2127" y="0"/>
                    <a:pt x="2019" y="0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6"/>
            <p:cNvSpPr/>
            <p:nvPr/>
          </p:nvSpPr>
          <p:spPr>
            <a:xfrm flipH="1">
              <a:off x="6976856" y="2194591"/>
              <a:ext cx="501429" cy="656401"/>
            </a:xfrm>
            <a:custGeom>
              <a:rect b="b" l="l" r="r" t="t"/>
              <a:pathLst>
                <a:path extrusionOk="0" h="12207" w="9325">
                  <a:moveTo>
                    <a:pt x="190" y="0"/>
                  </a:moveTo>
                  <a:cubicBezTo>
                    <a:pt x="101" y="0"/>
                    <a:pt x="0" y="77"/>
                    <a:pt x="19" y="195"/>
                  </a:cubicBezTo>
                  <a:cubicBezTo>
                    <a:pt x="380" y="2682"/>
                    <a:pt x="1660" y="4870"/>
                    <a:pt x="3266" y="6765"/>
                  </a:cubicBezTo>
                  <a:cubicBezTo>
                    <a:pt x="4133" y="7790"/>
                    <a:pt x="5092" y="8732"/>
                    <a:pt x="6059" y="9661"/>
                  </a:cubicBezTo>
                  <a:cubicBezTo>
                    <a:pt x="7002" y="10559"/>
                    <a:pt x="7927" y="11480"/>
                    <a:pt x="9028" y="12182"/>
                  </a:cubicBezTo>
                  <a:cubicBezTo>
                    <a:pt x="9055" y="12199"/>
                    <a:pt x="9082" y="12207"/>
                    <a:pt x="9107" y="12207"/>
                  </a:cubicBezTo>
                  <a:cubicBezTo>
                    <a:pt x="9238" y="12207"/>
                    <a:pt x="9325" y="12007"/>
                    <a:pt x="9186" y="11917"/>
                  </a:cubicBezTo>
                  <a:cubicBezTo>
                    <a:pt x="8106" y="11229"/>
                    <a:pt x="7201" y="10321"/>
                    <a:pt x="6280" y="9441"/>
                  </a:cubicBezTo>
                  <a:cubicBezTo>
                    <a:pt x="5375" y="8578"/>
                    <a:pt x="4484" y="7700"/>
                    <a:pt x="3665" y="6758"/>
                  </a:cubicBezTo>
                  <a:cubicBezTo>
                    <a:pt x="2008" y="4852"/>
                    <a:pt x="687" y="2644"/>
                    <a:pt x="315" y="112"/>
                  </a:cubicBezTo>
                  <a:cubicBezTo>
                    <a:pt x="304" y="34"/>
                    <a:pt x="250" y="0"/>
                    <a:pt x="190" y="0"/>
                  </a:cubicBezTo>
                  <a:close/>
                </a:path>
              </a:pathLst>
            </a:custGeom>
            <a:solidFill>
              <a:srgbClr val="D17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6"/>
            <p:cNvSpPr/>
            <p:nvPr/>
          </p:nvSpPr>
          <p:spPr>
            <a:xfrm flipH="1">
              <a:off x="6934553" y="2226852"/>
              <a:ext cx="292092" cy="588648"/>
            </a:xfrm>
            <a:custGeom>
              <a:rect b="b" l="l" r="r" t="t"/>
              <a:pathLst>
                <a:path extrusionOk="0" h="10947" w="5432">
                  <a:moveTo>
                    <a:pt x="188" y="0"/>
                  </a:moveTo>
                  <a:cubicBezTo>
                    <a:pt x="93" y="0"/>
                    <a:pt x="0" y="76"/>
                    <a:pt x="38" y="190"/>
                  </a:cubicBezTo>
                  <a:cubicBezTo>
                    <a:pt x="709" y="2206"/>
                    <a:pt x="1472" y="4187"/>
                    <a:pt x="2335" y="6127"/>
                  </a:cubicBezTo>
                  <a:cubicBezTo>
                    <a:pt x="2765" y="7090"/>
                    <a:pt x="3219" y="8043"/>
                    <a:pt x="3697" y="8982"/>
                  </a:cubicBezTo>
                  <a:cubicBezTo>
                    <a:pt x="4076" y="9725"/>
                    <a:pt x="4448" y="10426"/>
                    <a:pt x="5142" y="10918"/>
                  </a:cubicBezTo>
                  <a:cubicBezTo>
                    <a:pt x="5169" y="10938"/>
                    <a:pt x="5196" y="10946"/>
                    <a:pt x="5222" y="10946"/>
                  </a:cubicBezTo>
                  <a:cubicBezTo>
                    <a:pt x="5347" y="10946"/>
                    <a:pt x="5432" y="10745"/>
                    <a:pt x="5297" y="10650"/>
                  </a:cubicBezTo>
                  <a:cubicBezTo>
                    <a:pt x="4510" y="10093"/>
                    <a:pt x="4124" y="9150"/>
                    <a:pt x="3708" y="8315"/>
                  </a:cubicBezTo>
                  <a:cubicBezTo>
                    <a:pt x="3281" y="7455"/>
                    <a:pt x="2872" y="6584"/>
                    <a:pt x="2487" y="5708"/>
                  </a:cubicBezTo>
                  <a:cubicBezTo>
                    <a:pt x="1679" y="3878"/>
                    <a:pt x="966" y="2006"/>
                    <a:pt x="337" y="107"/>
                  </a:cubicBezTo>
                  <a:cubicBezTo>
                    <a:pt x="311" y="33"/>
                    <a:pt x="249" y="0"/>
                    <a:pt x="188" y="0"/>
                  </a:cubicBezTo>
                  <a:close/>
                </a:path>
              </a:pathLst>
            </a:custGeom>
            <a:solidFill>
              <a:srgbClr val="D17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6"/>
            <p:cNvSpPr/>
            <p:nvPr/>
          </p:nvSpPr>
          <p:spPr>
            <a:xfrm flipH="1">
              <a:off x="6558932" y="1910259"/>
              <a:ext cx="125666" cy="568806"/>
            </a:xfrm>
            <a:custGeom>
              <a:rect b="b" l="l" r="r" t="t"/>
              <a:pathLst>
                <a:path extrusionOk="0" h="10578" w="2337">
                  <a:moveTo>
                    <a:pt x="695" y="0"/>
                  </a:moveTo>
                  <a:cubicBezTo>
                    <a:pt x="699" y="1689"/>
                    <a:pt x="702" y="3374"/>
                    <a:pt x="702" y="5060"/>
                  </a:cubicBezTo>
                  <a:cubicBezTo>
                    <a:pt x="702" y="5576"/>
                    <a:pt x="702" y="6095"/>
                    <a:pt x="596" y="6601"/>
                  </a:cubicBezTo>
                  <a:cubicBezTo>
                    <a:pt x="489" y="7121"/>
                    <a:pt x="269" y="7613"/>
                    <a:pt x="166" y="8129"/>
                  </a:cubicBezTo>
                  <a:cubicBezTo>
                    <a:pt x="1" y="8933"/>
                    <a:pt x="121" y="9766"/>
                    <a:pt x="238" y="10577"/>
                  </a:cubicBezTo>
                  <a:lnTo>
                    <a:pt x="376" y="10570"/>
                  </a:lnTo>
                  <a:cubicBezTo>
                    <a:pt x="764" y="10415"/>
                    <a:pt x="1149" y="10240"/>
                    <a:pt x="1538" y="10061"/>
                  </a:cubicBezTo>
                  <a:cubicBezTo>
                    <a:pt x="1473" y="9875"/>
                    <a:pt x="1401" y="9656"/>
                    <a:pt x="1352" y="9456"/>
                  </a:cubicBezTo>
                  <a:cubicBezTo>
                    <a:pt x="1239" y="8995"/>
                    <a:pt x="1968" y="8764"/>
                    <a:pt x="1968" y="8764"/>
                  </a:cubicBezTo>
                  <a:cubicBezTo>
                    <a:pt x="1968" y="8764"/>
                    <a:pt x="1700" y="8413"/>
                    <a:pt x="1700" y="7994"/>
                  </a:cubicBezTo>
                  <a:cubicBezTo>
                    <a:pt x="1700" y="7646"/>
                    <a:pt x="2171" y="7272"/>
                    <a:pt x="2336" y="7148"/>
                  </a:cubicBezTo>
                  <a:lnTo>
                    <a:pt x="2336" y="7148"/>
                  </a:lnTo>
                  <a:cubicBezTo>
                    <a:pt x="2330" y="7149"/>
                    <a:pt x="2323" y="7150"/>
                    <a:pt x="2315" y="7150"/>
                  </a:cubicBezTo>
                  <a:cubicBezTo>
                    <a:pt x="2251" y="7150"/>
                    <a:pt x="2136" y="7093"/>
                    <a:pt x="1933" y="6890"/>
                  </a:cubicBezTo>
                  <a:cubicBezTo>
                    <a:pt x="1521" y="6478"/>
                    <a:pt x="1624" y="5143"/>
                    <a:pt x="1624" y="5143"/>
                  </a:cubicBezTo>
                  <a:lnTo>
                    <a:pt x="695" y="0"/>
                  </a:lnTo>
                  <a:close/>
                </a:path>
              </a:pathLst>
            </a:custGeom>
            <a:solidFill>
              <a:srgbClr val="D17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6"/>
            <p:cNvSpPr/>
            <p:nvPr/>
          </p:nvSpPr>
          <p:spPr>
            <a:xfrm flipH="1">
              <a:off x="6555821" y="2292343"/>
              <a:ext cx="3173" cy="2258"/>
            </a:xfrm>
            <a:custGeom>
              <a:rect b="b" l="l" r="r" t="t"/>
              <a:pathLst>
                <a:path extrusionOk="0" h="42" w="59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38" y="18"/>
                    <a:pt x="0" y="42"/>
                  </a:cubicBezTo>
                  <a:cubicBezTo>
                    <a:pt x="48" y="39"/>
                    <a:pt x="59" y="1"/>
                    <a:pt x="59" y="1"/>
                  </a:cubicBezTo>
                  <a:close/>
                </a:path>
              </a:pathLst>
            </a:custGeom>
            <a:solidFill>
              <a:srgbClr val="D17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6"/>
            <p:cNvSpPr/>
            <p:nvPr/>
          </p:nvSpPr>
          <p:spPr>
            <a:xfrm flipH="1">
              <a:off x="6487792" y="2256963"/>
              <a:ext cx="185408" cy="147982"/>
            </a:xfrm>
            <a:custGeom>
              <a:rect b="b" l="l" r="r" t="t"/>
              <a:pathLst>
                <a:path extrusionOk="0" h="2752" w="3448">
                  <a:moveTo>
                    <a:pt x="3213" y="1"/>
                  </a:moveTo>
                  <a:cubicBezTo>
                    <a:pt x="3191" y="1"/>
                    <a:pt x="3167" y="6"/>
                    <a:pt x="3142" y="19"/>
                  </a:cubicBezTo>
                  <a:cubicBezTo>
                    <a:pt x="2337" y="422"/>
                    <a:pt x="1529" y="858"/>
                    <a:pt x="800" y="1392"/>
                  </a:cubicBezTo>
                  <a:cubicBezTo>
                    <a:pt x="373" y="1701"/>
                    <a:pt x="40" y="2059"/>
                    <a:pt x="5" y="2602"/>
                  </a:cubicBezTo>
                  <a:cubicBezTo>
                    <a:pt x="0" y="2702"/>
                    <a:pt x="74" y="2752"/>
                    <a:pt x="151" y="2752"/>
                  </a:cubicBezTo>
                  <a:cubicBezTo>
                    <a:pt x="228" y="2752"/>
                    <a:pt x="308" y="2702"/>
                    <a:pt x="315" y="2602"/>
                  </a:cubicBezTo>
                  <a:cubicBezTo>
                    <a:pt x="356" y="1894"/>
                    <a:pt x="1151" y="1511"/>
                    <a:pt x="1680" y="1181"/>
                  </a:cubicBezTo>
                  <a:cubicBezTo>
                    <a:pt x="2203" y="858"/>
                    <a:pt x="2747" y="562"/>
                    <a:pt x="3297" y="287"/>
                  </a:cubicBezTo>
                  <a:cubicBezTo>
                    <a:pt x="3448" y="210"/>
                    <a:pt x="3355" y="1"/>
                    <a:pt x="3213" y="1"/>
                  </a:cubicBezTo>
                  <a:close/>
                </a:path>
              </a:pathLst>
            </a:custGeom>
            <a:solidFill>
              <a:srgbClr val="D17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6"/>
            <p:cNvSpPr/>
            <p:nvPr/>
          </p:nvSpPr>
          <p:spPr>
            <a:xfrm flipH="1">
              <a:off x="6436116" y="2326110"/>
              <a:ext cx="252139" cy="87434"/>
            </a:xfrm>
            <a:custGeom>
              <a:rect b="b" l="l" r="r" t="t"/>
              <a:pathLst>
                <a:path extrusionOk="0" h="1626" w="4689">
                  <a:moveTo>
                    <a:pt x="4449" y="0"/>
                  </a:moveTo>
                  <a:cubicBezTo>
                    <a:pt x="4439" y="0"/>
                    <a:pt x="4430" y="1"/>
                    <a:pt x="4420" y="2"/>
                  </a:cubicBezTo>
                  <a:cubicBezTo>
                    <a:pt x="2934" y="246"/>
                    <a:pt x="1513" y="693"/>
                    <a:pt x="155" y="1344"/>
                  </a:cubicBezTo>
                  <a:cubicBezTo>
                    <a:pt x="0" y="1418"/>
                    <a:pt x="94" y="1625"/>
                    <a:pt x="238" y="1625"/>
                  </a:cubicBezTo>
                  <a:cubicBezTo>
                    <a:pt x="260" y="1625"/>
                    <a:pt x="285" y="1620"/>
                    <a:pt x="309" y="1608"/>
                  </a:cubicBezTo>
                  <a:cubicBezTo>
                    <a:pt x="1647" y="968"/>
                    <a:pt x="3041" y="539"/>
                    <a:pt x="4503" y="301"/>
                  </a:cubicBezTo>
                  <a:cubicBezTo>
                    <a:pt x="4688" y="268"/>
                    <a:pt x="4623" y="0"/>
                    <a:pt x="4449" y="0"/>
                  </a:cubicBezTo>
                  <a:close/>
                </a:path>
              </a:pathLst>
            </a:custGeom>
            <a:solidFill>
              <a:srgbClr val="D17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6"/>
            <p:cNvSpPr/>
            <p:nvPr/>
          </p:nvSpPr>
          <p:spPr>
            <a:xfrm flipH="1">
              <a:off x="6680062" y="1693462"/>
              <a:ext cx="315645" cy="247891"/>
            </a:xfrm>
            <a:custGeom>
              <a:rect b="b" l="l" r="r" t="t"/>
              <a:pathLst>
                <a:path extrusionOk="0" h="4610" w="5870">
                  <a:moveTo>
                    <a:pt x="3385" y="1"/>
                  </a:moveTo>
                  <a:lnTo>
                    <a:pt x="3210" y="83"/>
                  </a:lnTo>
                  <a:cubicBezTo>
                    <a:pt x="3196" y="156"/>
                    <a:pt x="3183" y="224"/>
                    <a:pt x="3172" y="294"/>
                  </a:cubicBezTo>
                  <a:cubicBezTo>
                    <a:pt x="3166" y="286"/>
                    <a:pt x="3155" y="273"/>
                    <a:pt x="3145" y="262"/>
                  </a:cubicBezTo>
                  <a:cubicBezTo>
                    <a:pt x="2574" y="975"/>
                    <a:pt x="1996" y="1683"/>
                    <a:pt x="1415" y="2388"/>
                  </a:cubicBezTo>
                  <a:lnTo>
                    <a:pt x="1284" y="2615"/>
                  </a:lnTo>
                  <a:cubicBezTo>
                    <a:pt x="1267" y="2612"/>
                    <a:pt x="1250" y="2608"/>
                    <a:pt x="1236" y="2605"/>
                  </a:cubicBezTo>
                  <a:cubicBezTo>
                    <a:pt x="826" y="3104"/>
                    <a:pt x="413" y="3596"/>
                    <a:pt x="1" y="4091"/>
                  </a:cubicBezTo>
                  <a:cubicBezTo>
                    <a:pt x="21" y="4098"/>
                    <a:pt x="46" y="4112"/>
                    <a:pt x="67" y="4122"/>
                  </a:cubicBezTo>
                  <a:cubicBezTo>
                    <a:pt x="318" y="4239"/>
                    <a:pt x="575" y="4359"/>
                    <a:pt x="840" y="4449"/>
                  </a:cubicBezTo>
                  <a:cubicBezTo>
                    <a:pt x="1178" y="4557"/>
                    <a:pt x="1533" y="4609"/>
                    <a:pt x="1889" y="4609"/>
                  </a:cubicBezTo>
                  <a:cubicBezTo>
                    <a:pt x="2143" y="4609"/>
                    <a:pt x="2397" y="4583"/>
                    <a:pt x="2647" y="4531"/>
                  </a:cubicBezTo>
                  <a:cubicBezTo>
                    <a:pt x="2993" y="4458"/>
                    <a:pt x="3334" y="4339"/>
                    <a:pt x="3647" y="4174"/>
                  </a:cubicBezTo>
                  <a:cubicBezTo>
                    <a:pt x="4001" y="3991"/>
                    <a:pt x="4322" y="3753"/>
                    <a:pt x="4603" y="3475"/>
                  </a:cubicBezTo>
                  <a:lnTo>
                    <a:pt x="4603" y="3472"/>
                  </a:lnTo>
                  <a:cubicBezTo>
                    <a:pt x="5012" y="3080"/>
                    <a:pt x="5343" y="2605"/>
                    <a:pt x="5580" y="2089"/>
                  </a:cubicBezTo>
                  <a:cubicBezTo>
                    <a:pt x="5749" y="1731"/>
                    <a:pt x="5869" y="1339"/>
                    <a:pt x="5841" y="950"/>
                  </a:cubicBezTo>
                  <a:cubicBezTo>
                    <a:pt x="5092" y="469"/>
                    <a:pt x="4263" y="124"/>
                    <a:pt x="3385" y="1"/>
                  </a:cubicBezTo>
                  <a:close/>
                </a:path>
              </a:pathLst>
            </a:custGeom>
            <a:solidFill>
              <a:srgbClr val="D17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6"/>
            <p:cNvSpPr/>
            <p:nvPr/>
          </p:nvSpPr>
          <p:spPr>
            <a:xfrm flipH="1">
              <a:off x="6707098" y="1251157"/>
              <a:ext cx="474435" cy="580797"/>
            </a:xfrm>
            <a:custGeom>
              <a:rect b="b" l="l" r="r" t="t"/>
              <a:pathLst>
                <a:path extrusionOk="0" h="10801" w="8823">
                  <a:moveTo>
                    <a:pt x="4357" y="1"/>
                  </a:moveTo>
                  <a:cubicBezTo>
                    <a:pt x="3660" y="1"/>
                    <a:pt x="2980" y="171"/>
                    <a:pt x="2439" y="598"/>
                  </a:cubicBezTo>
                  <a:lnTo>
                    <a:pt x="200" y="5778"/>
                  </a:lnTo>
                  <a:cubicBezTo>
                    <a:pt x="0" y="6683"/>
                    <a:pt x="458" y="7587"/>
                    <a:pt x="898" y="8402"/>
                  </a:cubicBezTo>
                  <a:cubicBezTo>
                    <a:pt x="1026" y="8636"/>
                    <a:pt x="1153" y="8871"/>
                    <a:pt x="1318" y="9080"/>
                  </a:cubicBezTo>
                  <a:cubicBezTo>
                    <a:pt x="1504" y="9317"/>
                    <a:pt x="1731" y="9514"/>
                    <a:pt x="1971" y="9692"/>
                  </a:cubicBezTo>
                  <a:cubicBezTo>
                    <a:pt x="2940" y="10407"/>
                    <a:pt x="4149" y="10801"/>
                    <a:pt x="5356" y="10801"/>
                  </a:cubicBezTo>
                  <a:cubicBezTo>
                    <a:pt x="5392" y="10801"/>
                    <a:pt x="5427" y="10800"/>
                    <a:pt x="5463" y="10800"/>
                  </a:cubicBezTo>
                  <a:cubicBezTo>
                    <a:pt x="5607" y="10796"/>
                    <a:pt x="5758" y="10786"/>
                    <a:pt x="5889" y="10731"/>
                  </a:cubicBezTo>
                  <a:cubicBezTo>
                    <a:pt x="6003" y="10683"/>
                    <a:pt x="6095" y="10604"/>
                    <a:pt x="6185" y="10522"/>
                  </a:cubicBezTo>
                  <a:cubicBezTo>
                    <a:pt x="7341" y="9496"/>
                    <a:pt x="8159" y="8107"/>
                    <a:pt x="8492" y="6604"/>
                  </a:cubicBezTo>
                  <a:cubicBezTo>
                    <a:pt x="8823" y="5104"/>
                    <a:pt x="8668" y="3497"/>
                    <a:pt x="8056" y="2087"/>
                  </a:cubicBezTo>
                  <a:cubicBezTo>
                    <a:pt x="7919" y="1774"/>
                    <a:pt x="7757" y="1465"/>
                    <a:pt x="7533" y="1203"/>
                  </a:cubicBezTo>
                  <a:cubicBezTo>
                    <a:pt x="7103" y="704"/>
                    <a:pt x="6474" y="416"/>
                    <a:pt x="5838" y="230"/>
                  </a:cubicBezTo>
                  <a:cubicBezTo>
                    <a:pt x="5364" y="88"/>
                    <a:pt x="4856" y="1"/>
                    <a:pt x="4357" y="1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6"/>
            <p:cNvSpPr/>
            <p:nvPr/>
          </p:nvSpPr>
          <p:spPr>
            <a:xfrm flipH="1">
              <a:off x="6669561" y="1226692"/>
              <a:ext cx="567623" cy="358501"/>
            </a:xfrm>
            <a:custGeom>
              <a:rect b="b" l="l" r="r" t="t"/>
              <a:pathLst>
                <a:path extrusionOk="0" h="6667" w="10556">
                  <a:moveTo>
                    <a:pt x="4797" y="0"/>
                  </a:moveTo>
                  <a:cubicBezTo>
                    <a:pt x="4104" y="0"/>
                    <a:pt x="3411" y="111"/>
                    <a:pt x="2755" y="334"/>
                  </a:cubicBezTo>
                  <a:cubicBezTo>
                    <a:pt x="2401" y="454"/>
                    <a:pt x="2050" y="609"/>
                    <a:pt x="1758" y="847"/>
                  </a:cubicBezTo>
                  <a:cubicBezTo>
                    <a:pt x="1458" y="1087"/>
                    <a:pt x="1231" y="1401"/>
                    <a:pt x="1008" y="1713"/>
                  </a:cubicBezTo>
                  <a:cubicBezTo>
                    <a:pt x="856" y="1926"/>
                    <a:pt x="702" y="2139"/>
                    <a:pt x="547" y="2350"/>
                  </a:cubicBezTo>
                  <a:cubicBezTo>
                    <a:pt x="351" y="2628"/>
                    <a:pt x="148" y="2910"/>
                    <a:pt x="62" y="3241"/>
                  </a:cubicBezTo>
                  <a:cubicBezTo>
                    <a:pt x="0" y="3488"/>
                    <a:pt x="3" y="3746"/>
                    <a:pt x="27" y="4001"/>
                  </a:cubicBezTo>
                  <a:cubicBezTo>
                    <a:pt x="116" y="4967"/>
                    <a:pt x="464" y="5927"/>
                    <a:pt x="1097" y="6667"/>
                  </a:cubicBezTo>
                  <a:lnTo>
                    <a:pt x="1200" y="6597"/>
                  </a:lnTo>
                  <a:cubicBezTo>
                    <a:pt x="1214" y="6535"/>
                    <a:pt x="1256" y="6481"/>
                    <a:pt x="1297" y="6429"/>
                  </a:cubicBezTo>
                  <a:cubicBezTo>
                    <a:pt x="1437" y="6250"/>
                    <a:pt x="1576" y="6072"/>
                    <a:pt x="1715" y="5894"/>
                  </a:cubicBezTo>
                  <a:lnTo>
                    <a:pt x="1715" y="5894"/>
                  </a:lnTo>
                  <a:cubicBezTo>
                    <a:pt x="1692" y="5937"/>
                    <a:pt x="1677" y="5982"/>
                    <a:pt x="1675" y="6030"/>
                  </a:cubicBezTo>
                  <a:cubicBezTo>
                    <a:pt x="1669" y="6201"/>
                    <a:pt x="1847" y="6323"/>
                    <a:pt x="2018" y="6323"/>
                  </a:cubicBezTo>
                  <a:cubicBezTo>
                    <a:pt x="2037" y="6323"/>
                    <a:pt x="2056" y="6322"/>
                    <a:pt x="2074" y="6319"/>
                  </a:cubicBezTo>
                  <a:cubicBezTo>
                    <a:pt x="2260" y="6292"/>
                    <a:pt x="2411" y="6160"/>
                    <a:pt x="2548" y="6033"/>
                  </a:cubicBezTo>
                  <a:cubicBezTo>
                    <a:pt x="2762" y="5841"/>
                    <a:pt x="2972" y="5652"/>
                    <a:pt x="3185" y="5459"/>
                  </a:cubicBezTo>
                  <a:cubicBezTo>
                    <a:pt x="3410" y="5681"/>
                    <a:pt x="3699" y="5917"/>
                    <a:pt x="3993" y="5917"/>
                  </a:cubicBezTo>
                  <a:cubicBezTo>
                    <a:pt x="4058" y="5917"/>
                    <a:pt x="4124" y="5905"/>
                    <a:pt x="4190" y="5879"/>
                  </a:cubicBezTo>
                  <a:cubicBezTo>
                    <a:pt x="4365" y="5806"/>
                    <a:pt x="4485" y="5645"/>
                    <a:pt x="4582" y="5479"/>
                  </a:cubicBezTo>
                  <a:cubicBezTo>
                    <a:pt x="4781" y="5132"/>
                    <a:pt x="4915" y="4751"/>
                    <a:pt x="4971" y="4355"/>
                  </a:cubicBezTo>
                  <a:cubicBezTo>
                    <a:pt x="5198" y="4489"/>
                    <a:pt x="5331" y="4733"/>
                    <a:pt x="5500" y="4940"/>
                  </a:cubicBezTo>
                  <a:cubicBezTo>
                    <a:pt x="6002" y="5555"/>
                    <a:pt x="6817" y="5810"/>
                    <a:pt x="7592" y="5989"/>
                  </a:cubicBezTo>
                  <a:cubicBezTo>
                    <a:pt x="8033" y="6093"/>
                    <a:pt x="8498" y="6178"/>
                    <a:pt x="8951" y="6178"/>
                  </a:cubicBezTo>
                  <a:cubicBezTo>
                    <a:pt x="9352" y="6178"/>
                    <a:pt x="9743" y="6111"/>
                    <a:pt x="10102" y="5930"/>
                  </a:cubicBezTo>
                  <a:cubicBezTo>
                    <a:pt x="10267" y="5848"/>
                    <a:pt x="10435" y="5727"/>
                    <a:pt x="10494" y="5549"/>
                  </a:cubicBezTo>
                  <a:cubicBezTo>
                    <a:pt x="10556" y="5366"/>
                    <a:pt x="10494" y="5170"/>
                    <a:pt x="10473" y="4978"/>
                  </a:cubicBezTo>
                  <a:cubicBezTo>
                    <a:pt x="10443" y="4716"/>
                    <a:pt x="10487" y="4451"/>
                    <a:pt x="10460" y="4190"/>
                  </a:cubicBezTo>
                  <a:cubicBezTo>
                    <a:pt x="10412" y="3784"/>
                    <a:pt x="10188" y="3423"/>
                    <a:pt x="9972" y="3076"/>
                  </a:cubicBezTo>
                  <a:cubicBezTo>
                    <a:pt x="9559" y="2418"/>
                    <a:pt x="9139" y="1751"/>
                    <a:pt x="8551" y="1249"/>
                  </a:cubicBezTo>
                  <a:cubicBezTo>
                    <a:pt x="8211" y="960"/>
                    <a:pt x="7819" y="733"/>
                    <a:pt x="7409" y="550"/>
                  </a:cubicBezTo>
                  <a:cubicBezTo>
                    <a:pt x="6592" y="185"/>
                    <a:pt x="5695" y="0"/>
                    <a:pt x="4797" y="0"/>
                  </a:cubicBezTo>
                  <a:close/>
                </a:path>
              </a:pathLst>
            </a:custGeom>
            <a:solidFill>
              <a:srgbClr val="2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6"/>
            <p:cNvSpPr/>
            <p:nvPr/>
          </p:nvSpPr>
          <p:spPr>
            <a:xfrm flipH="1">
              <a:off x="7075545" y="1424885"/>
              <a:ext cx="139271" cy="143465"/>
            </a:xfrm>
            <a:custGeom>
              <a:rect b="b" l="l" r="r" t="t"/>
              <a:pathLst>
                <a:path extrusionOk="0" h="2668" w="2590">
                  <a:moveTo>
                    <a:pt x="1643" y="0"/>
                  </a:moveTo>
                  <a:cubicBezTo>
                    <a:pt x="1167" y="0"/>
                    <a:pt x="685" y="219"/>
                    <a:pt x="434" y="628"/>
                  </a:cubicBezTo>
                  <a:cubicBezTo>
                    <a:pt x="0" y="1333"/>
                    <a:pt x="386" y="2403"/>
                    <a:pt x="1173" y="2668"/>
                  </a:cubicBezTo>
                  <a:lnTo>
                    <a:pt x="2590" y="366"/>
                  </a:lnTo>
                  <a:cubicBezTo>
                    <a:pt x="2339" y="119"/>
                    <a:pt x="1993" y="0"/>
                    <a:pt x="1643" y="0"/>
                  </a:cubicBezTo>
                  <a:close/>
                </a:path>
              </a:pathLst>
            </a:custGeom>
            <a:solidFill>
              <a:srgbClr val="2E1C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6"/>
            <p:cNvSpPr/>
            <p:nvPr/>
          </p:nvSpPr>
          <p:spPr>
            <a:xfrm flipH="1">
              <a:off x="6786593" y="1694376"/>
              <a:ext cx="88671" cy="88133"/>
            </a:xfrm>
            <a:custGeom>
              <a:rect b="b" l="l" r="r" t="t"/>
              <a:pathLst>
                <a:path extrusionOk="0" h="1639" w="1649">
                  <a:moveTo>
                    <a:pt x="1369" y="1"/>
                  </a:moveTo>
                  <a:lnTo>
                    <a:pt x="0" y="1408"/>
                  </a:lnTo>
                  <a:cubicBezTo>
                    <a:pt x="537" y="1546"/>
                    <a:pt x="1094" y="1625"/>
                    <a:pt x="1648" y="1639"/>
                  </a:cubicBezTo>
                  <a:cubicBezTo>
                    <a:pt x="1617" y="1085"/>
                    <a:pt x="1524" y="534"/>
                    <a:pt x="1369" y="1"/>
                  </a:cubicBezTo>
                  <a:close/>
                </a:path>
              </a:pathLst>
            </a:custGeom>
            <a:solidFill>
              <a:srgbClr val="3220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6"/>
            <p:cNvSpPr/>
            <p:nvPr/>
          </p:nvSpPr>
          <p:spPr>
            <a:xfrm flipH="1">
              <a:off x="6775999" y="1646683"/>
              <a:ext cx="108728" cy="140830"/>
            </a:xfrm>
            <a:custGeom>
              <a:rect b="b" l="l" r="r" t="t"/>
              <a:pathLst>
                <a:path extrusionOk="0" h="2619" w="2022">
                  <a:moveTo>
                    <a:pt x="1849" y="0"/>
                  </a:moveTo>
                  <a:cubicBezTo>
                    <a:pt x="1831" y="0"/>
                    <a:pt x="1812" y="5"/>
                    <a:pt x="1793" y="15"/>
                  </a:cubicBezTo>
                  <a:cubicBezTo>
                    <a:pt x="1497" y="180"/>
                    <a:pt x="1342" y="410"/>
                    <a:pt x="1387" y="754"/>
                  </a:cubicBezTo>
                  <a:cubicBezTo>
                    <a:pt x="1461" y="1306"/>
                    <a:pt x="1634" y="1823"/>
                    <a:pt x="1690" y="2381"/>
                  </a:cubicBezTo>
                  <a:lnTo>
                    <a:pt x="1690" y="2381"/>
                  </a:lnTo>
                  <a:cubicBezTo>
                    <a:pt x="1184" y="2352"/>
                    <a:pt x="689" y="2278"/>
                    <a:pt x="197" y="2158"/>
                  </a:cubicBezTo>
                  <a:cubicBezTo>
                    <a:pt x="187" y="2155"/>
                    <a:pt x="177" y="2154"/>
                    <a:pt x="167" y="2154"/>
                  </a:cubicBezTo>
                  <a:cubicBezTo>
                    <a:pt x="45" y="2154"/>
                    <a:pt x="1" y="2349"/>
                    <a:pt x="135" y="2381"/>
                  </a:cubicBezTo>
                  <a:cubicBezTo>
                    <a:pt x="689" y="2518"/>
                    <a:pt x="1246" y="2594"/>
                    <a:pt x="1817" y="2618"/>
                  </a:cubicBezTo>
                  <a:cubicBezTo>
                    <a:pt x="1818" y="2618"/>
                    <a:pt x="1820" y="2618"/>
                    <a:pt x="1821" y="2618"/>
                  </a:cubicBezTo>
                  <a:cubicBezTo>
                    <a:pt x="1878" y="2618"/>
                    <a:pt x="1934" y="2561"/>
                    <a:pt x="1931" y="2501"/>
                  </a:cubicBezTo>
                  <a:cubicBezTo>
                    <a:pt x="1899" y="2047"/>
                    <a:pt x="1837" y="1600"/>
                    <a:pt x="1734" y="1156"/>
                  </a:cubicBezTo>
                  <a:cubicBezTo>
                    <a:pt x="1642" y="781"/>
                    <a:pt x="1473" y="455"/>
                    <a:pt x="1910" y="214"/>
                  </a:cubicBezTo>
                  <a:cubicBezTo>
                    <a:pt x="2022" y="155"/>
                    <a:pt x="1955" y="0"/>
                    <a:pt x="1849" y="0"/>
                  </a:cubicBezTo>
                  <a:close/>
                </a:path>
              </a:pathLst>
            </a:custGeom>
            <a:solidFill>
              <a:srgbClr val="2E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6"/>
            <p:cNvSpPr/>
            <p:nvPr/>
          </p:nvSpPr>
          <p:spPr>
            <a:xfrm flipH="1">
              <a:off x="6835902" y="1729649"/>
              <a:ext cx="50761" cy="27048"/>
            </a:xfrm>
            <a:custGeom>
              <a:rect b="b" l="l" r="r" t="t"/>
              <a:pathLst>
                <a:path extrusionOk="0" h="503" w="944">
                  <a:moveTo>
                    <a:pt x="446" y="1"/>
                  </a:moveTo>
                  <a:cubicBezTo>
                    <a:pt x="422" y="1"/>
                    <a:pt x="398" y="5"/>
                    <a:pt x="374" y="16"/>
                  </a:cubicBezTo>
                  <a:cubicBezTo>
                    <a:pt x="243" y="67"/>
                    <a:pt x="136" y="222"/>
                    <a:pt x="61" y="336"/>
                  </a:cubicBezTo>
                  <a:cubicBezTo>
                    <a:pt x="1" y="420"/>
                    <a:pt x="80" y="502"/>
                    <a:pt x="162" y="502"/>
                  </a:cubicBezTo>
                  <a:cubicBezTo>
                    <a:pt x="198" y="502"/>
                    <a:pt x="234" y="487"/>
                    <a:pt x="260" y="450"/>
                  </a:cubicBezTo>
                  <a:cubicBezTo>
                    <a:pt x="298" y="391"/>
                    <a:pt x="354" y="302"/>
                    <a:pt x="419" y="267"/>
                  </a:cubicBezTo>
                  <a:cubicBezTo>
                    <a:pt x="434" y="258"/>
                    <a:pt x="449" y="254"/>
                    <a:pt x="464" y="254"/>
                  </a:cubicBezTo>
                  <a:cubicBezTo>
                    <a:pt x="516" y="254"/>
                    <a:pt x="564" y="304"/>
                    <a:pt x="619" y="339"/>
                  </a:cubicBezTo>
                  <a:cubicBezTo>
                    <a:pt x="668" y="366"/>
                    <a:pt x="725" y="395"/>
                    <a:pt x="778" y="395"/>
                  </a:cubicBezTo>
                  <a:cubicBezTo>
                    <a:pt x="813" y="395"/>
                    <a:pt x="847" y="382"/>
                    <a:pt x="876" y="346"/>
                  </a:cubicBezTo>
                  <a:cubicBezTo>
                    <a:pt x="944" y="257"/>
                    <a:pt x="867" y="141"/>
                    <a:pt x="786" y="141"/>
                  </a:cubicBezTo>
                  <a:cubicBezTo>
                    <a:pt x="771" y="141"/>
                    <a:pt x="755" y="145"/>
                    <a:pt x="741" y="154"/>
                  </a:cubicBezTo>
                  <a:lnTo>
                    <a:pt x="741" y="154"/>
                  </a:lnTo>
                  <a:cubicBezTo>
                    <a:pt x="672" y="125"/>
                    <a:pt x="589" y="39"/>
                    <a:pt x="536" y="19"/>
                  </a:cubicBezTo>
                  <a:cubicBezTo>
                    <a:pt x="505" y="8"/>
                    <a:pt x="476" y="1"/>
                    <a:pt x="446" y="1"/>
                  </a:cubicBezTo>
                  <a:close/>
                </a:path>
              </a:pathLst>
            </a:custGeom>
            <a:solidFill>
              <a:srgbClr val="2E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6"/>
            <p:cNvSpPr/>
            <p:nvPr/>
          </p:nvSpPr>
          <p:spPr>
            <a:xfrm flipH="1">
              <a:off x="6854985" y="1638026"/>
              <a:ext cx="124645" cy="51191"/>
            </a:xfrm>
            <a:custGeom>
              <a:rect b="b" l="l" r="r" t="t"/>
              <a:pathLst>
                <a:path extrusionOk="0" h="952" w="2318">
                  <a:moveTo>
                    <a:pt x="142" y="0"/>
                  </a:moveTo>
                  <a:cubicBezTo>
                    <a:pt x="72" y="0"/>
                    <a:pt x="0" y="57"/>
                    <a:pt x="25" y="144"/>
                  </a:cubicBezTo>
                  <a:cubicBezTo>
                    <a:pt x="193" y="733"/>
                    <a:pt x="891" y="952"/>
                    <a:pt x="1519" y="952"/>
                  </a:cubicBezTo>
                  <a:cubicBezTo>
                    <a:pt x="1765" y="952"/>
                    <a:pt x="2000" y="918"/>
                    <a:pt x="2189" y="860"/>
                  </a:cubicBezTo>
                  <a:cubicBezTo>
                    <a:pt x="2318" y="819"/>
                    <a:pt x="2280" y="630"/>
                    <a:pt x="2164" y="630"/>
                  </a:cubicBezTo>
                  <a:cubicBezTo>
                    <a:pt x="2152" y="630"/>
                    <a:pt x="2140" y="632"/>
                    <a:pt x="2127" y="636"/>
                  </a:cubicBezTo>
                  <a:cubicBezTo>
                    <a:pt x="1961" y="688"/>
                    <a:pt x="1736" y="720"/>
                    <a:pt x="1499" y="720"/>
                  </a:cubicBezTo>
                  <a:cubicBezTo>
                    <a:pt x="972" y="720"/>
                    <a:pt x="384" y="559"/>
                    <a:pt x="249" y="82"/>
                  </a:cubicBezTo>
                  <a:cubicBezTo>
                    <a:pt x="233" y="25"/>
                    <a:pt x="187" y="0"/>
                    <a:pt x="142" y="0"/>
                  </a:cubicBezTo>
                  <a:close/>
                </a:path>
              </a:pathLst>
            </a:custGeom>
            <a:solidFill>
              <a:srgbClr val="2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6"/>
            <p:cNvSpPr/>
            <p:nvPr/>
          </p:nvSpPr>
          <p:spPr>
            <a:xfrm flipH="1">
              <a:off x="6748903" y="1670987"/>
              <a:ext cx="46675" cy="22961"/>
            </a:xfrm>
            <a:custGeom>
              <a:rect b="b" l="l" r="r" t="t"/>
              <a:pathLst>
                <a:path extrusionOk="0" h="427" w="868">
                  <a:moveTo>
                    <a:pt x="161" y="0"/>
                  </a:moveTo>
                  <a:cubicBezTo>
                    <a:pt x="65" y="0"/>
                    <a:pt x="1" y="151"/>
                    <a:pt x="104" y="220"/>
                  </a:cubicBezTo>
                  <a:cubicBezTo>
                    <a:pt x="290" y="347"/>
                    <a:pt x="496" y="412"/>
                    <a:pt x="716" y="426"/>
                  </a:cubicBezTo>
                  <a:cubicBezTo>
                    <a:pt x="719" y="426"/>
                    <a:pt x="722" y="426"/>
                    <a:pt x="725" y="426"/>
                  </a:cubicBezTo>
                  <a:cubicBezTo>
                    <a:pt x="868" y="426"/>
                    <a:pt x="861" y="205"/>
                    <a:pt x="716" y="196"/>
                  </a:cubicBezTo>
                  <a:cubicBezTo>
                    <a:pt x="534" y="185"/>
                    <a:pt x="372" y="123"/>
                    <a:pt x="221" y="20"/>
                  </a:cubicBezTo>
                  <a:cubicBezTo>
                    <a:pt x="200" y="6"/>
                    <a:pt x="180" y="0"/>
                    <a:pt x="161" y="0"/>
                  </a:cubicBezTo>
                  <a:close/>
                </a:path>
              </a:pathLst>
            </a:custGeom>
            <a:solidFill>
              <a:srgbClr val="2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6"/>
            <p:cNvSpPr/>
            <p:nvPr/>
          </p:nvSpPr>
          <p:spPr>
            <a:xfrm flipH="1">
              <a:off x="6825249" y="1578611"/>
              <a:ext cx="155080" cy="60171"/>
            </a:xfrm>
            <a:custGeom>
              <a:rect b="b" l="l" r="r" t="t"/>
              <a:pathLst>
                <a:path extrusionOk="0" h="1119" w="2884">
                  <a:moveTo>
                    <a:pt x="999" y="0"/>
                  </a:moveTo>
                  <a:cubicBezTo>
                    <a:pt x="652" y="0"/>
                    <a:pt x="304" y="86"/>
                    <a:pt x="0" y="252"/>
                  </a:cubicBezTo>
                  <a:cubicBezTo>
                    <a:pt x="327" y="317"/>
                    <a:pt x="657" y="382"/>
                    <a:pt x="970" y="500"/>
                  </a:cubicBezTo>
                  <a:cubicBezTo>
                    <a:pt x="1287" y="620"/>
                    <a:pt x="1583" y="789"/>
                    <a:pt x="1896" y="919"/>
                  </a:cubicBezTo>
                  <a:cubicBezTo>
                    <a:pt x="2156" y="1032"/>
                    <a:pt x="2439" y="1118"/>
                    <a:pt x="2722" y="1118"/>
                  </a:cubicBezTo>
                  <a:cubicBezTo>
                    <a:pt x="2776" y="1118"/>
                    <a:pt x="2830" y="1115"/>
                    <a:pt x="2883" y="1109"/>
                  </a:cubicBezTo>
                  <a:lnTo>
                    <a:pt x="2773" y="1022"/>
                  </a:lnTo>
                  <a:cubicBezTo>
                    <a:pt x="2505" y="562"/>
                    <a:pt x="2054" y="214"/>
                    <a:pt x="1542" y="73"/>
                  </a:cubicBezTo>
                  <a:cubicBezTo>
                    <a:pt x="1365" y="24"/>
                    <a:pt x="1182" y="0"/>
                    <a:pt x="999" y="0"/>
                  </a:cubicBezTo>
                  <a:close/>
                </a:path>
              </a:pathLst>
            </a:custGeom>
            <a:solidFill>
              <a:srgbClr val="2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6"/>
            <p:cNvSpPr/>
            <p:nvPr/>
          </p:nvSpPr>
          <p:spPr>
            <a:xfrm flipH="1">
              <a:off x="6723524" y="1611733"/>
              <a:ext cx="59795" cy="35490"/>
            </a:xfrm>
            <a:custGeom>
              <a:rect b="b" l="l" r="r" t="t"/>
              <a:pathLst>
                <a:path extrusionOk="0" h="660" w="1112">
                  <a:moveTo>
                    <a:pt x="1100" y="1"/>
                  </a:moveTo>
                  <a:lnTo>
                    <a:pt x="1100" y="1"/>
                  </a:lnTo>
                  <a:cubicBezTo>
                    <a:pt x="897" y="28"/>
                    <a:pt x="694" y="73"/>
                    <a:pt x="509" y="155"/>
                  </a:cubicBezTo>
                  <a:cubicBezTo>
                    <a:pt x="323" y="234"/>
                    <a:pt x="154" y="355"/>
                    <a:pt x="38" y="509"/>
                  </a:cubicBezTo>
                  <a:lnTo>
                    <a:pt x="21" y="565"/>
                  </a:lnTo>
                  <a:cubicBezTo>
                    <a:pt x="0" y="582"/>
                    <a:pt x="10" y="617"/>
                    <a:pt x="31" y="630"/>
                  </a:cubicBezTo>
                  <a:cubicBezTo>
                    <a:pt x="51" y="647"/>
                    <a:pt x="79" y="651"/>
                    <a:pt x="107" y="651"/>
                  </a:cubicBezTo>
                  <a:cubicBezTo>
                    <a:pt x="195" y="657"/>
                    <a:pt x="282" y="660"/>
                    <a:pt x="369" y="660"/>
                  </a:cubicBezTo>
                  <a:cubicBezTo>
                    <a:pt x="417" y="660"/>
                    <a:pt x="465" y="659"/>
                    <a:pt x="513" y="658"/>
                  </a:cubicBezTo>
                  <a:cubicBezTo>
                    <a:pt x="670" y="651"/>
                    <a:pt x="839" y="630"/>
                    <a:pt x="953" y="530"/>
                  </a:cubicBezTo>
                  <a:cubicBezTo>
                    <a:pt x="1104" y="403"/>
                    <a:pt x="1111" y="190"/>
                    <a:pt x="1100" y="1"/>
                  </a:cubicBezTo>
                  <a:close/>
                </a:path>
              </a:pathLst>
            </a:custGeom>
            <a:solidFill>
              <a:srgbClr val="2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6"/>
            <p:cNvSpPr/>
            <p:nvPr/>
          </p:nvSpPr>
          <p:spPr>
            <a:xfrm flipH="1">
              <a:off x="6825844" y="1789279"/>
              <a:ext cx="94371" cy="32963"/>
            </a:xfrm>
            <a:custGeom>
              <a:rect b="b" l="l" r="r" t="t"/>
              <a:pathLst>
                <a:path extrusionOk="0" h="613" w="1755">
                  <a:moveTo>
                    <a:pt x="214" y="1"/>
                  </a:moveTo>
                  <a:cubicBezTo>
                    <a:pt x="1" y="1"/>
                    <a:pt x="100" y="187"/>
                    <a:pt x="100" y="187"/>
                  </a:cubicBezTo>
                  <a:cubicBezTo>
                    <a:pt x="159" y="255"/>
                    <a:pt x="221" y="314"/>
                    <a:pt x="289" y="369"/>
                  </a:cubicBezTo>
                  <a:cubicBezTo>
                    <a:pt x="396" y="452"/>
                    <a:pt x="513" y="514"/>
                    <a:pt x="640" y="555"/>
                  </a:cubicBezTo>
                  <a:cubicBezTo>
                    <a:pt x="753" y="593"/>
                    <a:pt x="873" y="612"/>
                    <a:pt x="992" y="612"/>
                  </a:cubicBezTo>
                  <a:cubicBezTo>
                    <a:pt x="1130" y="612"/>
                    <a:pt x="1268" y="587"/>
                    <a:pt x="1397" y="538"/>
                  </a:cubicBezTo>
                  <a:cubicBezTo>
                    <a:pt x="1545" y="482"/>
                    <a:pt x="1692" y="379"/>
                    <a:pt x="1748" y="231"/>
                  </a:cubicBezTo>
                  <a:cubicBezTo>
                    <a:pt x="1748" y="221"/>
                    <a:pt x="1751" y="214"/>
                    <a:pt x="1754" y="204"/>
                  </a:cubicBezTo>
                  <a:lnTo>
                    <a:pt x="1724" y="121"/>
                  </a:lnTo>
                  <a:cubicBezTo>
                    <a:pt x="1724" y="121"/>
                    <a:pt x="462" y="8"/>
                    <a:pt x="227" y="1"/>
                  </a:cubicBezTo>
                  <a:cubicBezTo>
                    <a:pt x="223" y="1"/>
                    <a:pt x="219" y="1"/>
                    <a:pt x="214" y="1"/>
                  </a:cubicBezTo>
                  <a:close/>
                </a:path>
              </a:pathLst>
            </a:custGeom>
            <a:solidFill>
              <a:srgbClr val="2E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6"/>
            <p:cNvSpPr/>
            <p:nvPr/>
          </p:nvSpPr>
          <p:spPr>
            <a:xfrm flipH="1">
              <a:off x="6825468" y="1784009"/>
              <a:ext cx="85337" cy="12798"/>
            </a:xfrm>
            <a:custGeom>
              <a:rect b="b" l="l" r="r" t="t"/>
              <a:pathLst>
                <a:path extrusionOk="0" h="238" w="1587">
                  <a:moveTo>
                    <a:pt x="991" y="0"/>
                  </a:moveTo>
                  <a:cubicBezTo>
                    <a:pt x="870" y="0"/>
                    <a:pt x="749" y="15"/>
                    <a:pt x="627" y="30"/>
                  </a:cubicBezTo>
                  <a:cubicBezTo>
                    <a:pt x="420" y="58"/>
                    <a:pt x="214" y="82"/>
                    <a:pt x="4" y="109"/>
                  </a:cubicBezTo>
                  <a:lnTo>
                    <a:pt x="1" y="116"/>
                  </a:lnTo>
                  <a:cubicBezTo>
                    <a:pt x="436" y="196"/>
                    <a:pt x="878" y="238"/>
                    <a:pt x="1319" y="238"/>
                  </a:cubicBezTo>
                  <a:cubicBezTo>
                    <a:pt x="1408" y="238"/>
                    <a:pt x="1498" y="236"/>
                    <a:pt x="1587" y="233"/>
                  </a:cubicBezTo>
                  <a:cubicBezTo>
                    <a:pt x="1480" y="102"/>
                    <a:pt x="1308" y="34"/>
                    <a:pt x="1139" y="9"/>
                  </a:cubicBezTo>
                  <a:cubicBezTo>
                    <a:pt x="1090" y="3"/>
                    <a:pt x="1040" y="0"/>
                    <a:pt x="991" y="0"/>
                  </a:cubicBezTo>
                  <a:close/>
                </a:path>
              </a:pathLst>
            </a:custGeom>
            <a:solidFill>
              <a:srgbClr val="2618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6"/>
            <p:cNvSpPr/>
            <p:nvPr/>
          </p:nvSpPr>
          <p:spPr>
            <a:xfrm flipH="1">
              <a:off x="6824339" y="1789655"/>
              <a:ext cx="94747" cy="9303"/>
            </a:xfrm>
            <a:custGeom>
              <a:rect b="b" l="l" r="r" t="t"/>
              <a:pathLst>
                <a:path extrusionOk="0" h="173" w="1762">
                  <a:moveTo>
                    <a:pt x="46" y="0"/>
                  </a:moveTo>
                  <a:cubicBezTo>
                    <a:pt x="0" y="0"/>
                    <a:pt x="6" y="69"/>
                    <a:pt x="52" y="76"/>
                  </a:cubicBezTo>
                  <a:cubicBezTo>
                    <a:pt x="602" y="138"/>
                    <a:pt x="1155" y="169"/>
                    <a:pt x="1713" y="172"/>
                  </a:cubicBezTo>
                  <a:cubicBezTo>
                    <a:pt x="1761" y="172"/>
                    <a:pt x="1761" y="97"/>
                    <a:pt x="1713" y="97"/>
                  </a:cubicBezTo>
                  <a:cubicBezTo>
                    <a:pt x="1155" y="94"/>
                    <a:pt x="602" y="59"/>
                    <a:pt x="52" y="1"/>
                  </a:cubicBezTo>
                  <a:cubicBezTo>
                    <a:pt x="50" y="0"/>
                    <a:pt x="47" y="0"/>
                    <a:pt x="46" y="0"/>
                  </a:cubicBezTo>
                  <a:close/>
                </a:path>
              </a:pathLst>
            </a:custGeom>
            <a:solidFill>
              <a:srgbClr val="21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6"/>
            <p:cNvSpPr/>
            <p:nvPr/>
          </p:nvSpPr>
          <p:spPr>
            <a:xfrm flipH="1">
              <a:off x="6540993" y="1142866"/>
              <a:ext cx="675114" cy="468197"/>
            </a:xfrm>
            <a:custGeom>
              <a:rect b="b" l="l" r="r" t="t"/>
              <a:pathLst>
                <a:path extrusionOk="0" h="8707" w="12555">
                  <a:moveTo>
                    <a:pt x="2101" y="1"/>
                  </a:moveTo>
                  <a:cubicBezTo>
                    <a:pt x="1663" y="1"/>
                    <a:pt x="1246" y="97"/>
                    <a:pt x="888" y="359"/>
                  </a:cubicBezTo>
                  <a:cubicBezTo>
                    <a:pt x="196" y="861"/>
                    <a:pt x="0" y="1855"/>
                    <a:pt x="234" y="2681"/>
                  </a:cubicBezTo>
                  <a:cubicBezTo>
                    <a:pt x="467" y="3506"/>
                    <a:pt x="1045" y="4187"/>
                    <a:pt x="1661" y="4782"/>
                  </a:cubicBezTo>
                  <a:cubicBezTo>
                    <a:pt x="4128" y="7166"/>
                    <a:pt x="7498" y="8594"/>
                    <a:pt x="10928" y="8704"/>
                  </a:cubicBezTo>
                  <a:cubicBezTo>
                    <a:pt x="10972" y="8705"/>
                    <a:pt x="11016" y="8706"/>
                    <a:pt x="11061" y="8706"/>
                  </a:cubicBezTo>
                  <a:cubicBezTo>
                    <a:pt x="11219" y="8706"/>
                    <a:pt x="11378" y="8692"/>
                    <a:pt x="11523" y="8628"/>
                  </a:cubicBezTo>
                  <a:cubicBezTo>
                    <a:pt x="11829" y="8494"/>
                    <a:pt x="11997" y="8164"/>
                    <a:pt x="12091" y="7843"/>
                  </a:cubicBezTo>
                  <a:cubicBezTo>
                    <a:pt x="12555" y="6230"/>
                    <a:pt x="11413" y="4342"/>
                    <a:pt x="9769" y="4005"/>
                  </a:cubicBezTo>
                  <a:lnTo>
                    <a:pt x="3856" y="348"/>
                  </a:lnTo>
                  <a:cubicBezTo>
                    <a:pt x="3297" y="170"/>
                    <a:pt x="2681" y="1"/>
                    <a:pt x="2101" y="1"/>
                  </a:cubicBezTo>
                  <a:close/>
                </a:path>
              </a:pathLst>
            </a:custGeom>
            <a:solidFill>
              <a:srgbClr val="D44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6"/>
            <p:cNvSpPr/>
            <p:nvPr/>
          </p:nvSpPr>
          <p:spPr>
            <a:xfrm flipH="1">
              <a:off x="6561486" y="1023176"/>
              <a:ext cx="558320" cy="461744"/>
            </a:xfrm>
            <a:custGeom>
              <a:rect b="b" l="l" r="r" t="t"/>
              <a:pathLst>
                <a:path extrusionOk="0" h="8587" w="10383">
                  <a:moveTo>
                    <a:pt x="3438" y="1"/>
                  </a:moveTo>
                  <a:cubicBezTo>
                    <a:pt x="3218" y="1"/>
                    <a:pt x="2964" y="22"/>
                    <a:pt x="2835" y="194"/>
                  </a:cubicBezTo>
                  <a:cubicBezTo>
                    <a:pt x="1623" y="1809"/>
                    <a:pt x="0" y="2929"/>
                    <a:pt x="994" y="4700"/>
                  </a:cubicBezTo>
                  <a:lnTo>
                    <a:pt x="994" y="4700"/>
                  </a:lnTo>
                  <a:cubicBezTo>
                    <a:pt x="1406" y="5840"/>
                    <a:pt x="2370" y="6747"/>
                    <a:pt x="3455" y="7318"/>
                  </a:cubicBezTo>
                  <a:cubicBezTo>
                    <a:pt x="4652" y="7947"/>
                    <a:pt x="6000" y="8226"/>
                    <a:pt x="7324" y="8501"/>
                  </a:cubicBezTo>
                  <a:cubicBezTo>
                    <a:pt x="7536" y="8543"/>
                    <a:pt x="7757" y="8586"/>
                    <a:pt x="7972" y="8586"/>
                  </a:cubicBezTo>
                  <a:cubicBezTo>
                    <a:pt x="8141" y="8586"/>
                    <a:pt x="8305" y="8560"/>
                    <a:pt x="8459" y="8488"/>
                  </a:cubicBezTo>
                  <a:cubicBezTo>
                    <a:pt x="8762" y="8343"/>
                    <a:pt x="8962" y="8043"/>
                    <a:pt x="9140" y="7761"/>
                  </a:cubicBezTo>
                  <a:cubicBezTo>
                    <a:pt x="9749" y="6809"/>
                    <a:pt x="10382" y="5660"/>
                    <a:pt x="9970" y="4608"/>
                  </a:cubicBezTo>
                  <a:cubicBezTo>
                    <a:pt x="9705" y="3922"/>
                    <a:pt x="9061" y="3476"/>
                    <a:pt x="8449" y="3066"/>
                  </a:cubicBezTo>
                  <a:cubicBezTo>
                    <a:pt x="7117" y="2179"/>
                    <a:pt x="5790" y="1288"/>
                    <a:pt x="4459" y="401"/>
                  </a:cubicBezTo>
                  <a:cubicBezTo>
                    <a:pt x="4166" y="204"/>
                    <a:pt x="3853" y="1"/>
                    <a:pt x="3502" y="1"/>
                  </a:cubicBezTo>
                  <a:cubicBezTo>
                    <a:pt x="3481" y="1"/>
                    <a:pt x="3460" y="1"/>
                    <a:pt x="3438" y="1"/>
                  </a:cubicBezTo>
                  <a:close/>
                </a:path>
              </a:pathLst>
            </a:custGeom>
            <a:solidFill>
              <a:srgbClr val="DD5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6"/>
            <p:cNvSpPr/>
            <p:nvPr/>
          </p:nvSpPr>
          <p:spPr>
            <a:xfrm flipH="1">
              <a:off x="6677483" y="1132381"/>
              <a:ext cx="282467" cy="148950"/>
            </a:xfrm>
            <a:custGeom>
              <a:rect b="b" l="l" r="r" t="t"/>
              <a:pathLst>
                <a:path extrusionOk="0" h="2770" w="5253">
                  <a:moveTo>
                    <a:pt x="0" y="0"/>
                  </a:moveTo>
                  <a:lnTo>
                    <a:pt x="0" y="0"/>
                  </a:lnTo>
                  <a:cubicBezTo>
                    <a:pt x="482" y="905"/>
                    <a:pt x="1352" y="1558"/>
                    <a:pt x="2291" y="1967"/>
                  </a:cubicBezTo>
                  <a:cubicBezTo>
                    <a:pt x="3230" y="2380"/>
                    <a:pt x="4244" y="2577"/>
                    <a:pt x="5252" y="27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44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6"/>
            <p:cNvSpPr/>
            <p:nvPr/>
          </p:nvSpPr>
          <p:spPr>
            <a:xfrm flipH="1">
              <a:off x="6736637" y="1108507"/>
              <a:ext cx="160296" cy="150187"/>
            </a:xfrm>
            <a:custGeom>
              <a:rect b="b" l="l" r="r" t="t"/>
              <a:pathLst>
                <a:path extrusionOk="0" h="2793" w="2981">
                  <a:moveTo>
                    <a:pt x="215" y="1"/>
                  </a:moveTo>
                  <a:cubicBezTo>
                    <a:pt x="103" y="1"/>
                    <a:pt x="0" y="156"/>
                    <a:pt x="97" y="268"/>
                  </a:cubicBezTo>
                  <a:cubicBezTo>
                    <a:pt x="902" y="1200"/>
                    <a:pt x="1621" y="2123"/>
                    <a:pt x="2683" y="2769"/>
                  </a:cubicBezTo>
                  <a:cubicBezTo>
                    <a:pt x="2710" y="2785"/>
                    <a:pt x="2737" y="2792"/>
                    <a:pt x="2762" y="2792"/>
                  </a:cubicBezTo>
                  <a:cubicBezTo>
                    <a:pt x="2894" y="2792"/>
                    <a:pt x="2980" y="2592"/>
                    <a:pt x="2839" y="2505"/>
                  </a:cubicBezTo>
                  <a:cubicBezTo>
                    <a:pt x="1803" y="1872"/>
                    <a:pt x="1102" y="960"/>
                    <a:pt x="318" y="52"/>
                  </a:cubicBezTo>
                  <a:cubicBezTo>
                    <a:pt x="286" y="16"/>
                    <a:pt x="250" y="1"/>
                    <a:pt x="215" y="1"/>
                  </a:cubicBezTo>
                  <a:close/>
                </a:path>
              </a:pathLst>
            </a:custGeom>
            <a:solidFill>
              <a:srgbClr val="D44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6"/>
            <p:cNvSpPr/>
            <p:nvPr/>
          </p:nvSpPr>
          <p:spPr>
            <a:xfrm flipH="1">
              <a:off x="6186258" y="4459671"/>
              <a:ext cx="135829" cy="120827"/>
            </a:xfrm>
            <a:custGeom>
              <a:rect b="b" l="l" r="r" t="t"/>
              <a:pathLst>
                <a:path extrusionOk="0" h="2247" w="2526">
                  <a:moveTo>
                    <a:pt x="356" y="0"/>
                  </a:moveTo>
                  <a:cubicBezTo>
                    <a:pt x="333" y="0"/>
                    <a:pt x="309" y="1"/>
                    <a:pt x="286" y="2"/>
                  </a:cubicBezTo>
                  <a:cubicBezTo>
                    <a:pt x="196" y="425"/>
                    <a:pt x="382" y="889"/>
                    <a:pt x="733" y="1140"/>
                  </a:cubicBezTo>
                  <a:cubicBezTo>
                    <a:pt x="633" y="1124"/>
                    <a:pt x="531" y="1115"/>
                    <a:pt x="429" y="1115"/>
                  </a:cubicBezTo>
                  <a:cubicBezTo>
                    <a:pt x="321" y="1115"/>
                    <a:pt x="213" y="1125"/>
                    <a:pt x="107" y="1144"/>
                  </a:cubicBezTo>
                  <a:cubicBezTo>
                    <a:pt x="66" y="1151"/>
                    <a:pt x="21" y="1165"/>
                    <a:pt x="7" y="1202"/>
                  </a:cubicBezTo>
                  <a:cubicBezTo>
                    <a:pt x="0" y="1230"/>
                    <a:pt x="14" y="1261"/>
                    <a:pt x="28" y="1289"/>
                  </a:cubicBezTo>
                  <a:cubicBezTo>
                    <a:pt x="369" y="1883"/>
                    <a:pt x="1054" y="2246"/>
                    <a:pt x="1734" y="2246"/>
                  </a:cubicBezTo>
                  <a:cubicBezTo>
                    <a:pt x="1931" y="2246"/>
                    <a:pt x="2128" y="2216"/>
                    <a:pt x="2316" y="2152"/>
                  </a:cubicBezTo>
                  <a:lnTo>
                    <a:pt x="2316" y="2152"/>
                  </a:lnTo>
                  <a:lnTo>
                    <a:pt x="2205" y="2200"/>
                  </a:lnTo>
                  <a:cubicBezTo>
                    <a:pt x="2243" y="2200"/>
                    <a:pt x="2281" y="2197"/>
                    <a:pt x="2319" y="2197"/>
                  </a:cubicBezTo>
                  <a:cubicBezTo>
                    <a:pt x="2449" y="1821"/>
                    <a:pt x="2525" y="1419"/>
                    <a:pt x="2467" y="1030"/>
                  </a:cubicBezTo>
                  <a:cubicBezTo>
                    <a:pt x="2408" y="638"/>
                    <a:pt x="2205" y="257"/>
                    <a:pt x="1871" y="43"/>
                  </a:cubicBezTo>
                  <a:cubicBezTo>
                    <a:pt x="1844" y="25"/>
                    <a:pt x="1810" y="8"/>
                    <a:pt x="1780" y="8"/>
                  </a:cubicBezTo>
                  <a:cubicBezTo>
                    <a:pt x="1764" y="8"/>
                    <a:pt x="1750" y="12"/>
                    <a:pt x="1738" y="23"/>
                  </a:cubicBezTo>
                  <a:cubicBezTo>
                    <a:pt x="1717" y="40"/>
                    <a:pt x="1710" y="67"/>
                    <a:pt x="1703" y="92"/>
                  </a:cubicBezTo>
                  <a:cubicBezTo>
                    <a:pt x="1668" y="246"/>
                    <a:pt x="1655" y="405"/>
                    <a:pt x="1668" y="559"/>
                  </a:cubicBezTo>
                  <a:cubicBezTo>
                    <a:pt x="1330" y="205"/>
                    <a:pt x="845" y="0"/>
                    <a:pt x="356" y="0"/>
                  </a:cubicBezTo>
                  <a:close/>
                </a:path>
              </a:pathLst>
            </a:custGeom>
            <a:solidFill>
              <a:srgbClr val="B458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6"/>
            <p:cNvSpPr/>
            <p:nvPr/>
          </p:nvSpPr>
          <p:spPr>
            <a:xfrm flipH="1">
              <a:off x="5975588" y="4454187"/>
              <a:ext cx="174223" cy="148842"/>
            </a:xfrm>
            <a:custGeom>
              <a:rect b="b" l="l" r="r" t="t"/>
              <a:pathLst>
                <a:path extrusionOk="0" h="2768" w="3240">
                  <a:moveTo>
                    <a:pt x="292" y="2655"/>
                  </a:moveTo>
                  <a:lnTo>
                    <a:pt x="292" y="2655"/>
                  </a:lnTo>
                  <a:cubicBezTo>
                    <a:pt x="285" y="2656"/>
                    <a:pt x="278" y="2656"/>
                    <a:pt x="271" y="2656"/>
                  </a:cubicBezTo>
                  <a:lnTo>
                    <a:pt x="336" y="2732"/>
                  </a:lnTo>
                  <a:cubicBezTo>
                    <a:pt x="321" y="2707"/>
                    <a:pt x="306" y="2681"/>
                    <a:pt x="292" y="2655"/>
                  </a:cubicBezTo>
                  <a:close/>
                  <a:moveTo>
                    <a:pt x="1199" y="1"/>
                  </a:moveTo>
                  <a:lnTo>
                    <a:pt x="1199" y="1"/>
                  </a:lnTo>
                  <a:cubicBezTo>
                    <a:pt x="707" y="221"/>
                    <a:pt x="318" y="658"/>
                    <a:pt x="153" y="1174"/>
                  </a:cubicBezTo>
                  <a:cubicBezTo>
                    <a:pt x="0" y="1658"/>
                    <a:pt x="50" y="2207"/>
                    <a:pt x="292" y="2655"/>
                  </a:cubicBezTo>
                  <a:lnTo>
                    <a:pt x="292" y="2655"/>
                  </a:lnTo>
                  <a:cubicBezTo>
                    <a:pt x="330" y="2654"/>
                    <a:pt x="368" y="2653"/>
                    <a:pt x="407" y="2653"/>
                  </a:cubicBezTo>
                  <a:cubicBezTo>
                    <a:pt x="883" y="2653"/>
                    <a:pt x="1355" y="2767"/>
                    <a:pt x="1834" y="2767"/>
                  </a:cubicBezTo>
                  <a:cubicBezTo>
                    <a:pt x="1859" y="2767"/>
                    <a:pt x="1883" y="2767"/>
                    <a:pt x="1908" y="2766"/>
                  </a:cubicBezTo>
                  <a:cubicBezTo>
                    <a:pt x="2455" y="2756"/>
                    <a:pt x="3063" y="2512"/>
                    <a:pt x="3239" y="1993"/>
                  </a:cubicBezTo>
                  <a:cubicBezTo>
                    <a:pt x="2881" y="1880"/>
                    <a:pt x="2503" y="1824"/>
                    <a:pt x="2127" y="1824"/>
                  </a:cubicBezTo>
                  <a:cubicBezTo>
                    <a:pt x="2114" y="1824"/>
                    <a:pt x="2100" y="1824"/>
                    <a:pt x="2087" y="1824"/>
                  </a:cubicBezTo>
                  <a:cubicBezTo>
                    <a:pt x="2571" y="1601"/>
                    <a:pt x="2936" y="1129"/>
                    <a:pt x="3029" y="602"/>
                  </a:cubicBezTo>
                  <a:cubicBezTo>
                    <a:pt x="3039" y="551"/>
                    <a:pt x="3043" y="493"/>
                    <a:pt x="3012" y="451"/>
                  </a:cubicBezTo>
                  <a:cubicBezTo>
                    <a:pt x="2981" y="413"/>
                    <a:pt x="2925" y="407"/>
                    <a:pt x="2878" y="404"/>
                  </a:cubicBezTo>
                  <a:cubicBezTo>
                    <a:pt x="2831" y="400"/>
                    <a:pt x="2785" y="398"/>
                    <a:pt x="2738" y="398"/>
                  </a:cubicBezTo>
                  <a:cubicBezTo>
                    <a:pt x="2124" y="398"/>
                    <a:pt x="1515" y="694"/>
                    <a:pt x="1141" y="1180"/>
                  </a:cubicBezTo>
                  <a:cubicBezTo>
                    <a:pt x="1220" y="792"/>
                    <a:pt x="1292" y="386"/>
                    <a:pt x="1199" y="1"/>
                  </a:cubicBezTo>
                  <a:close/>
                </a:path>
              </a:pathLst>
            </a:custGeom>
            <a:solidFill>
              <a:srgbClr val="E79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6"/>
            <p:cNvSpPr/>
            <p:nvPr/>
          </p:nvSpPr>
          <p:spPr>
            <a:xfrm flipH="1">
              <a:off x="5779762" y="4422893"/>
              <a:ext cx="146207" cy="152499"/>
            </a:xfrm>
            <a:custGeom>
              <a:rect b="b" l="l" r="r" t="t"/>
              <a:pathLst>
                <a:path extrusionOk="0" h="2836" w="2719">
                  <a:moveTo>
                    <a:pt x="2054" y="1"/>
                  </a:moveTo>
                  <a:cubicBezTo>
                    <a:pt x="1465" y="1"/>
                    <a:pt x="876" y="203"/>
                    <a:pt x="410" y="569"/>
                  </a:cubicBezTo>
                  <a:cubicBezTo>
                    <a:pt x="201" y="735"/>
                    <a:pt x="1" y="968"/>
                    <a:pt x="18" y="1236"/>
                  </a:cubicBezTo>
                  <a:cubicBezTo>
                    <a:pt x="207" y="1189"/>
                    <a:pt x="403" y="1165"/>
                    <a:pt x="599" y="1165"/>
                  </a:cubicBezTo>
                  <a:cubicBezTo>
                    <a:pt x="670" y="1165"/>
                    <a:pt x="742" y="1168"/>
                    <a:pt x="813" y="1175"/>
                  </a:cubicBezTo>
                  <a:cubicBezTo>
                    <a:pt x="486" y="1601"/>
                    <a:pt x="521" y="2192"/>
                    <a:pt x="569" y="2726"/>
                  </a:cubicBezTo>
                  <a:cubicBezTo>
                    <a:pt x="572" y="2770"/>
                    <a:pt x="586" y="2829"/>
                    <a:pt x="631" y="2836"/>
                  </a:cubicBezTo>
                  <a:cubicBezTo>
                    <a:pt x="651" y="2836"/>
                    <a:pt x="669" y="2829"/>
                    <a:pt x="686" y="2822"/>
                  </a:cubicBezTo>
                  <a:cubicBezTo>
                    <a:pt x="1305" y="2543"/>
                    <a:pt x="1831" y="2062"/>
                    <a:pt x="2158" y="1467"/>
                  </a:cubicBezTo>
                  <a:cubicBezTo>
                    <a:pt x="2188" y="1762"/>
                    <a:pt x="2223" y="2059"/>
                    <a:pt x="2254" y="2358"/>
                  </a:cubicBezTo>
                  <a:cubicBezTo>
                    <a:pt x="2615" y="2169"/>
                    <a:pt x="2701" y="1694"/>
                    <a:pt x="2708" y="1284"/>
                  </a:cubicBezTo>
                  <a:cubicBezTo>
                    <a:pt x="2718" y="848"/>
                    <a:pt x="2667" y="370"/>
                    <a:pt x="2361" y="60"/>
                  </a:cubicBezTo>
                  <a:lnTo>
                    <a:pt x="2429" y="29"/>
                  </a:lnTo>
                  <a:cubicBezTo>
                    <a:pt x="2305" y="10"/>
                    <a:pt x="2180" y="1"/>
                    <a:pt x="2054" y="1"/>
                  </a:cubicBezTo>
                  <a:close/>
                </a:path>
              </a:pathLst>
            </a:custGeom>
            <a:solidFill>
              <a:srgbClr val="E380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6"/>
            <p:cNvSpPr/>
            <p:nvPr/>
          </p:nvSpPr>
          <p:spPr>
            <a:xfrm flipH="1">
              <a:off x="5807343" y="4265941"/>
              <a:ext cx="194441" cy="181482"/>
            </a:xfrm>
            <a:custGeom>
              <a:rect b="b" l="l" r="r" t="t"/>
              <a:pathLst>
                <a:path extrusionOk="0" h="3375" w="3616">
                  <a:moveTo>
                    <a:pt x="1876" y="1"/>
                  </a:moveTo>
                  <a:cubicBezTo>
                    <a:pt x="1222" y="434"/>
                    <a:pt x="864" y="1269"/>
                    <a:pt x="995" y="2044"/>
                  </a:cubicBezTo>
                  <a:cubicBezTo>
                    <a:pt x="840" y="1668"/>
                    <a:pt x="579" y="1342"/>
                    <a:pt x="252" y="1104"/>
                  </a:cubicBezTo>
                  <a:cubicBezTo>
                    <a:pt x="21" y="1479"/>
                    <a:pt x="1" y="1971"/>
                    <a:pt x="193" y="2367"/>
                  </a:cubicBezTo>
                  <a:cubicBezTo>
                    <a:pt x="386" y="2762"/>
                    <a:pt x="788" y="3044"/>
                    <a:pt x="1222" y="3096"/>
                  </a:cubicBezTo>
                  <a:lnTo>
                    <a:pt x="1088" y="3189"/>
                  </a:lnTo>
                  <a:cubicBezTo>
                    <a:pt x="1194" y="3327"/>
                    <a:pt x="1384" y="3365"/>
                    <a:pt x="1559" y="3371"/>
                  </a:cubicBezTo>
                  <a:cubicBezTo>
                    <a:pt x="1597" y="3373"/>
                    <a:pt x="1636" y="3374"/>
                    <a:pt x="1674" y="3374"/>
                  </a:cubicBezTo>
                  <a:cubicBezTo>
                    <a:pt x="2153" y="3374"/>
                    <a:pt x="2633" y="3216"/>
                    <a:pt x="2997" y="2903"/>
                  </a:cubicBezTo>
                  <a:cubicBezTo>
                    <a:pt x="3385" y="2563"/>
                    <a:pt x="3616" y="2033"/>
                    <a:pt x="3554" y="1520"/>
                  </a:cubicBezTo>
                  <a:cubicBezTo>
                    <a:pt x="3544" y="1520"/>
                    <a:pt x="3533" y="1520"/>
                    <a:pt x="3523" y="1520"/>
                  </a:cubicBezTo>
                  <a:cubicBezTo>
                    <a:pt x="3141" y="1520"/>
                    <a:pt x="2758" y="1640"/>
                    <a:pt x="2447" y="1861"/>
                  </a:cubicBezTo>
                  <a:cubicBezTo>
                    <a:pt x="2426" y="1194"/>
                    <a:pt x="2371" y="447"/>
                    <a:pt x="1876" y="1"/>
                  </a:cubicBezTo>
                  <a:close/>
                </a:path>
              </a:pathLst>
            </a:custGeom>
            <a:solidFill>
              <a:srgbClr val="CD7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6"/>
            <p:cNvSpPr/>
            <p:nvPr/>
          </p:nvSpPr>
          <p:spPr>
            <a:xfrm flipH="1">
              <a:off x="5543926" y="4124582"/>
              <a:ext cx="225629" cy="301287"/>
            </a:xfrm>
            <a:custGeom>
              <a:rect b="b" l="l" r="r" t="t"/>
              <a:pathLst>
                <a:path extrusionOk="0" h="5603" w="4196">
                  <a:moveTo>
                    <a:pt x="234" y="0"/>
                  </a:moveTo>
                  <a:cubicBezTo>
                    <a:pt x="108" y="0"/>
                    <a:pt x="0" y="156"/>
                    <a:pt x="119" y="256"/>
                  </a:cubicBezTo>
                  <a:cubicBezTo>
                    <a:pt x="893" y="899"/>
                    <a:pt x="1691" y="1522"/>
                    <a:pt x="2444" y="2192"/>
                  </a:cubicBezTo>
                  <a:cubicBezTo>
                    <a:pt x="2788" y="2498"/>
                    <a:pt x="3132" y="2836"/>
                    <a:pt x="3335" y="3259"/>
                  </a:cubicBezTo>
                  <a:cubicBezTo>
                    <a:pt x="3546" y="3704"/>
                    <a:pt x="3735" y="4683"/>
                    <a:pt x="3526" y="5230"/>
                  </a:cubicBezTo>
                  <a:lnTo>
                    <a:pt x="3526" y="5230"/>
                  </a:lnTo>
                  <a:cubicBezTo>
                    <a:pt x="3489" y="5237"/>
                    <a:pt x="3456" y="5261"/>
                    <a:pt x="3435" y="5308"/>
                  </a:cubicBezTo>
                  <a:cubicBezTo>
                    <a:pt x="3428" y="5319"/>
                    <a:pt x="3424" y="5329"/>
                    <a:pt x="3418" y="5343"/>
                  </a:cubicBezTo>
                  <a:cubicBezTo>
                    <a:pt x="3383" y="5422"/>
                    <a:pt x="3397" y="5502"/>
                    <a:pt x="3473" y="5553"/>
                  </a:cubicBezTo>
                  <a:cubicBezTo>
                    <a:pt x="3486" y="5564"/>
                    <a:pt x="3500" y="5570"/>
                    <a:pt x="3514" y="5581"/>
                  </a:cubicBezTo>
                  <a:cubicBezTo>
                    <a:pt x="3536" y="5596"/>
                    <a:pt x="3560" y="5602"/>
                    <a:pt x="3585" y="5602"/>
                  </a:cubicBezTo>
                  <a:cubicBezTo>
                    <a:pt x="3639" y="5602"/>
                    <a:pt x="3696" y="5570"/>
                    <a:pt x="3724" y="5526"/>
                  </a:cubicBezTo>
                  <a:cubicBezTo>
                    <a:pt x="4195" y="4759"/>
                    <a:pt x="3837" y="3376"/>
                    <a:pt x="3349" y="2698"/>
                  </a:cubicBezTo>
                  <a:cubicBezTo>
                    <a:pt x="2589" y="1649"/>
                    <a:pt x="1327" y="858"/>
                    <a:pt x="336" y="39"/>
                  </a:cubicBezTo>
                  <a:cubicBezTo>
                    <a:pt x="304" y="12"/>
                    <a:pt x="268" y="0"/>
                    <a:pt x="234" y="0"/>
                  </a:cubicBezTo>
                  <a:close/>
                </a:path>
              </a:pathLst>
            </a:custGeom>
            <a:solidFill>
              <a:srgbClr val="484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6"/>
            <p:cNvSpPr/>
            <p:nvPr/>
          </p:nvSpPr>
          <p:spPr>
            <a:xfrm flipH="1">
              <a:off x="5599791" y="4144853"/>
              <a:ext cx="246923" cy="324571"/>
            </a:xfrm>
            <a:custGeom>
              <a:rect b="b" l="l" r="r" t="t"/>
              <a:pathLst>
                <a:path extrusionOk="0" h="6036" w="4592">
                  <a:moveTo>
                    <a:pt x="229" y="0"/>
                  </a:moveTo>
                  <a:cubicBezTo>
                    <a:pt x="108" y="0"/>
                    <a:pt x="1" y="154"/>
                    <a:pt x="113" y="261"/>
                  </a:cubicBezTo>
                  <a:cubicBezTo>
                    <a:pt x="1589" y="1647"/>
                    <a:pt x="4240" y="3494"/>
                    <a:pt x="3381" y="5847"/>
                  </a:cubicBezTo>
                  <a:cubicBezTo>
                    <a:pt x="3339" y="5961"/>
                    <a:pt x="3432" y="6035"/>
                    <a:pt x="3526" y="6035"/>
                  </a:cubicBezTo>
                  <a:cubicBezTo>
                    <a:pt x="3588" y="6035"/>
                    <a:pt x="3651" y="6003"/>
                    <a:pt x="3676" y="5930"/>
                  </a:cubicBezTo>
                  <a:cubicBezTo>
                    <a:pt x="4591" y="3436"/>
                    <a:pt x="1887" y="1502"/>
                    <a:pt x="333" y="44"/>
                  </a:cubicBezTo>
                  <a:cubicBezTo>
                    <a:pt x="300" y="13"/>
                    <a:pt x="264" y="0"/>
                    <a:pt x="229" y="0"/>
                  </a:cubicBezTo>
                  <a:close/>
                </a:path>
              </a:pathLst>
            </a:custGeom>
            <a:solidFill>
              <a:srgbClr val="484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6"/>
            <p:cNvSpPr/>
            <p:nvPr/>
          </p:nvSpPr>
          <p:spPr>
            <a:xfrm flipH="1">
              <a:off x="5711311" y="4191739"/>
              <a:ext cx="192344" cy="310913"/>
            </a:xfrm>
            <a:custGeom>
              <a:rect b="b" l="l" r="r" t="t"/>
              <a:pathLst>
                <a:path extrusionOk="0" h="5782" w="3577">
                  <a:moveTo>
                    <a:pt x="223" y="0"/>
                  </a:moveTo>
                  <a:cubicBezTo>
                    <a:pt x="105" y="0"/>
                    <a:pt x="0" y="156"/>
                    <a:pt x="109" y="262"/>
                  </a:cubicBezTo>
                  <a:cubicBezTo>
                    <a:pt x="1333" y="1456"/>
                    <a:pt x="3232" y="3754"/>
                    <a:pt x="2582" y="5594"/>
                  </a:cubicBezTo>
                  <a:cubicBezTo>
                    <a:pt x="2542" y="5707"/>
                    <a:pt x="2637" y="5781"/>
                    <a:pt x="2732" y="5781"/>
                  </a:cubicBezTo>
                  <a:cubicBezTo>
                    <a:pt x="2793" y="5781"/>
                    <a:pt x="2856" y="5750"/>
                    <a:pt x="2881" y="5677"/>
                  </a:cubicBezTo>
                  <a:cubicBezTo>
                    <a:pt x="3576" y="3705"/>
                    <a:pt x="1640" y="1325"/>
                    <a:pt x="325" y="46"/>
                  </a:cubicBezTo>
                  <a:cubicBezTo>
                    <a:pt x="293" y="14"/>
                    <a:pt x="258" y="0"/>
                    <a:pt x="223" y="0"/>
                  </a:cubicBezTo>
                  <a:close/>
                </a:path>
              </a:pathLst>
            </a:custGeom>
            <a:solidFill>
              <a:srgbClr val="484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6"/>
            <p:cNvSpPr/>
            <p:nvPr/>
          </p:nvSpPr>
          <p:spPr>
            <a:xfrm flipH="1">
              <a:off x="5814335" y="4243519"/>
              <a:ext cx="162232" cy="321882"/>
            </a:xfrm>
            <a:custGeom>
              <a:rect b="b" l="l" r="r" t="t"/>
              <a:pathLst>
                <a:path extrusionOk="0" h="5986" w="3017">
                  <a:moveTo>
                    <a:pt x="235" y="0"/>
                  </a:moveTo>
                  <a:cubicBezTo>
                    <a:pt x="110" y="0"/>
                    <a:pt x="1" y="156"/>
                    <a:pt x="120" y="256"/>
                  </a:cubicBezTo>
                  <a:cubicBezTo>
                    <a:pt x="839" y="864"/>
                    <a:pt x="1341" y="1631"/>
                    <a:pt x="1757" y="2471"/>
                  </a:cubicBezTo>
                  <a:cubicBezTo>
                    <a:pt x="2239" y="3441"/>
                    <a:pt x="2913" y="4747"/>
                    <a:pt x="2067" y="5717"/>
                  </a:cubicBezTo>
                  <a:cubicBezTo>
                    <a:pt x="1970" y="5831"/>
                    <a:pt x="2073" y="5985"/>
                    <a:pt x="2185" y="5985"/>
                  </a:cubicBezTo>
                  <a:cubicBezTo>
                    <a:pt x="2220" y="5985"/>
                    <a:pt x="2256" y="5970"/>
                    <a:pt x="2287" y="5935"/>
                  </a:cubicBezTo>
                  <a:cubicBezTo>
                    <a:pt x="3016" y="5098"/>
                    <a:pt x="2803" y="4066"/>
                    <a:pt x="2400" y="3125"/>
                  </a:cubicBezTo>
                  <a:cubicBezTo>
                    <a:pt x="1905" y="1975"/>
                    <a:pt x="1307" y="854"/>
                    <a:pt x="337" y="39"/>
                  </a:cubicBezTo>
                  <a:cubicBezTo>
                    <a:pt x="304" y="12"/>
                    <a:pt x="269" y="0"/>
                    <a:pt x="235" y="0"/>
                  </a:cubicBezTo>
                  <a:close/>
                </a:path>
              </a:pathLst>
            </a:custGeom>
            <a:solidFill>
              <a:srgbClr val="484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6"/>
            <p:cNvSpPr/>
            <p:nvPr/>
          </p:nvSpPr>
          <p:spPr>
            <a:xfrm flipH="1">
              <a:off x="5926984" y="4294654"/>
              <a:ext cx="120397" cy="313763"/>
            </a:xfrm>
            <a:custGeom>
              <a:rect b="b" l="l" r="r" t="t"/>
              <a:pathLst>
                <a:path extrusionOk="0" h="5835" w="2239">
                  <a:moveTo>
                    <a:pt x="214" y="0"/>
                  </a:moveTo>
                  <a:cubicBezTo>
                    <a:pt x="106" y="0"/>
                    <a:pt x="1" y="109"/>
                    <a:pt x="75" y="226"/>
                  </a:cubicBezTo>
                  <a:cubicBezTo>
                    <a:pt x="553" y="956"/>
                    <a:pt x="1025" y="1709"/>
                    <a:pt x="1396" y="2500"/>
                  </a:cubicBezTo>
                  <a:cubicBezTo>
                    <a:pt x="1898" y="3566"/>
                    <a:pt x="1795" y="4512"/>
                    <a:pt x="1574" y="5641"/>
                  </a:cubicBezTo>
                  <a:cubicBezTo>
                    <a:pt x="1551" y="5757"/>
                    <a:pt x="1650" y="5834"/>
                    <a:pt x="1741" y="5834"/>
                  </a:cubicBezTo>
                  <a:cubicBezTo>
                    <a:pt x="1800" y="5834"/>
                    <a:pt x="1856" y="5801"/>
                    <a:pt x="1871" y="5723"/>
                  </a:cubicBezTo>
                  <a:cubicBezTo>
                    <a:pt x="2060" y="4753"/>
                    <a:pt x="2238" y="3849"/>
                    <a:pt x="1898" y="2893"/>
                  </a:cubicBezTo>
                  <a:cubicBezTo>
                    <a:pt x="1536" y="1891"/>
                    <a:pt x="917" y="956"/>
                    <a:pt x="344" y="72"/>
                  </a:cubicBezTo>
                  <a:cubicBezTo>
                    <a:pt x="310" y="21"/>
                    <a:pt x="262" y="0"/>
                    <a:pt x="214" y="0"/>
                  </a:cubicBezTo>
                  <a:close/>
                </a:path>
              </a:pathLst>
            </a:custGeom>
            <a:solidFill>
              <a:srgbClr val="484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6"/>
            <p:cNvSpPr/>
            <p:nvPr/>
          </p:nvSpPr>
          <p:spPr>
            <a:xfrm flipH="1">
              <a:off x="5968600" y="4332722"/>
              <a:ext cx="146207" cy="298115"/>
            </a:xfrm>
            <a:custGeom>
              <a:rect b="b" l="l" r="r" t="t"/>
              <a:pathLst>
                <a:path extrusionOk="0" h="5544" w="2719">
                  <a:moveTo>
                    <a:pt x="208" y="1"/>
                  </a:moveTo>
                  <a:cubicBezTo>
                    <a:pt x="108" y="1"/>
                    <a:pt x="0" y="113"/>
                    <a:pt x="60" y="234"/>
                  </a:cubicBezTo>
                  <a:cubicBezTo>
                    <a:pt x="723" y="1610"/>
                    <a:pt x="2354" y="3880"/>
                    <a:pt x="1009" y="5280"/>
                  </a:cubicBezTo>
                  <a:cubicBezTo>
                    <a:pt x="903" y="5388"/>
                    <a:pt x="1007" y="5544"/>
                    <a:pt x="1124" y="5544"/>
                  </a:cubicBezTo>
                  <a:cubicBezTo>
                    <a:pt x="1158" y="5544"/>
                    <a:pt x="1194" y="5530"/>
                    <a:pt x="1226" y="5497"/>
                  </a:cubicBezTo>
                  <a:cubicBezTo>
                    <a:pt x="2719" y="3949"/>
                    <a:pt x="1054" y="1589"/>
                    <a:pt x="325" y="79"/>
                  </a:cubicBezTo>
                  <a:cubicBezTo>
                    <a:pt x="298" y="24"/>
                    <a:pt x="254" y="1"/>
                    <a:pt x="208" y="1"/>
                  </a:cubicBezTo>
                  <a:close/>
                </a:path>
              </a:pathLst>
            </a:custGeom>
            <a:solidFill>
              <a:srgbClr val="484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6"/>
            <p:cNvSpPr/>
            <p:nvPr/>
          </p:nvSpPr>
          <p:spPr>
            <a:xfrm flipH="1">
              <a:off x="6088455" y="4368264"/>
              <a:ext cx="86950" cy="280639"/>
            </a:xfrm>
            <a:custGeom>
              <a:rect b="b" l="l" r="r" t="t"/>
              <a:pathLst>
                <a:path extrusionOk="0" h="5219" w="1617">
                  <a:moveTo>
                    <a:pt x="213" y="0"/>
                  </a:moveTo>
                  <a:cubicBezTo>
                    <a:pt x="107" y="0"/>
                    <a:pt x="1" y="111"/>
                    <a:pt x="72" y="230"/>
                  </a:cubicBezTo>
                  <a:cubicBezTo>
                    <a:pt x="496" y="946"/>
                    <a:pt x="856" y="1705"/>
                    <a:pt x="1080" y="2510"/>
                  </a:cubicBezTo>
                  <a:cubicBezTo>
                    <a:pt x="1233" y="3053"/>
                    <a:pt x="1497" y="4419"/>
                    <a:pt x="929" y="4864"/>
                  </a:cubicBezTo>
                  <a:lnTo>
                    <a:pt x="929" y="4864"/>
                  </a:lnTo>
                  <a:cubicBezTo>
                    <a:pt x="928" y="4864"/>
                    <a:pt x="926" y="4864"/>
                    <a:pt x="924" y="4864"/>
                  </a:cubicBezTo>
                  <a:cubicBezTo>
                    <a:pt x="911" y="4864"/>
                    <a:pt x="896" y="4866"/>
                    <a:pt x="880" y="4870"/>
                  </a:cubicBezTo>
                  <a:cubicBezTo>
                    <a:pt x="870" y="4870"/>
                    <a:pt x="860" y="4874"/>
                    <a:pt x="850" y="4877"/>
                  </a:cubicBezTo>
                  <a:cubicBezTo>
                    <a:pt x="764" y="4897"/>
                    <a:pt x="726" y="4983"/>
                    <a:pt x="743" y="5066"/>
                  </a:cubicBezTo>
                  <a:cubicBezTo>
                    <a:pt x="743" y="5080"/>
                    <a:pt x="747" y="5094"/>
                    <a:pt x="750" y="5107"/>
                  </a:cubicBezTo>
                  <a:cubicBezTo>
                    <a:pt x="765" y="5181"/>
                    <a:pt x="832" y="5218"/>
                    <a:pt x="900" y="5218"/>
                  </a:cubicBezTo>
                  <a:cubicBezTo>
                    <a:pt x="927" y="5218"/>
                    <a:pt x="953" y="5212"/>
                    <a:pt x="977" y="5200"/>
                  </a:cubicBezTo>
                  <a:cubicBezTo>
                    <a:pt x="1617" y="4880"/>
                    <a:pt x="1603" y="3691"/>
                    <a:pt x="1523" y="3116"/>
                  </a:cubicBezTo>
                  <a:cubicBezTo>
                    <a:pt x="1379" y="2043"/>
                    <a:pt x="884" y="997"/>
                    <a:pt x="337" y="75"/>
                  </a:cubicBezTo>
                  <a:cubicBezTo>
                    <a:pt x="306" y="22"/>
                    <a:pt x="260" y="0"/>
                    <a:pt x="213" y="0"/>
                  </a:cubicBezTo>
                  <a:close/>
                </a:path>
              </a:pathLst>
            </a:custGeom>
            <a:solidFill>
              <a:srgbClr val="484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6"/>
            <p:cNvSpPr/>
            <p:nvPr/>
          </p:nvSpPr>
          <p:spPr>
            <a:xfrm flipH="1">
              <a:off x="6244772" y="4448475"/>
              <a:ext cx="2060100" cy="427800"/>
            </a:xfrm>
            <a:prstGeom prst="ellipse">
              <a:avLst/>
            </a:prstGeom>
            <a:solidFill>
              <a:srgbClr val="4C4D44">
                <a:alpha val="569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6"/>
            <p:cNvSpPr/>
            <p:nvPr/>
          </p:nvSpPr>
          <p:spPr>
            <a:xfrm flipH="1">
              <a:off x="5472602" y="4605079"/>
              <a:ext cx="760500" cy="114900"/>
            </a:xfrm>
            <a:prstGeom prst="ellipse">
              <a:avLst/>
            </a:prstGeom>
            <a:solidFill>
              <a:srgbClr val="4C4D44">
                <a:alpha val="569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4" name="Google Shape;230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37"/>
          <p:cNvSpPr txBox="1"/>
          <p:nvPr>
            <p:ph idx="1" type="subTitle"/>
          </p:nvPr>
        </p:nvSpPr>
        <p:spPr>
          <a:xfrm>
            <a:off x="1497775" y="2404400"/>
            <a:ext cx="61485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Mercury is the closest planet to the Sun and the smallest one in the Solar System—it’s only a bit larger than our Moon. The planet’s name has nothing to do with the liquid metal since it was named after the Roman messenger god, Mercury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37"/>
          <p:cNvSpPr txBox="1"/>
          <p:nvPr>
            <p:ph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PRACTICAL EXERCISE</a:t>
            </a:r>
            <a:endParaRPr/>
          </a:p>
        </p:txBody>
      </p:sp>
      <p:sp>
        <p:nvSpPr>
          <p:cNvPr id="2311" name="Google Shape;2311;p37"/>
          <p:cNvSpPr txBox="1"/>
          <p:nvPr>
            <p:ph idx="2" type="ctrTitle"/>
          </p:nvPr>
        </p:nvSpPr>
        <p:spPr>
          <a:xfrm>
            <a:off x="2546275" y="474775"/>
            <a:ext cx="40515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Practical Exercise</a:t>
            </a:r>
            <a:endParaRPr/>
          </a:p>
        </p:txBody>
      </p:sp>
      <p:grpSp>
        <p:nvGrpSpPr>
          <p:cNvPr id="2312" name="Google Shape;2312;p37"/>
          <p:cNvGrpSpPr/>
          <p:nvPr/>
        </p:nvGrpSpPr>
        <p:grpSpPr>
          <a:xfrm>
            <a:off x="2679300" y="3221858"/>
            <a:ext cx="3721282" cy="1086540"/>
            <a:chOff x="2679300" y="2981983"/>
            <a:chExt cx="3721282" cy="1086540"/>
          </a:xfrm>
        </p:grpSpPr>
        <p:sp>
          <p:nvSpPr>
            <p:cNvPr id="2313" name="Google Shape;2313;p37"/>
            <p:cNvSpPr/>
            <p:nvPr/>
          </p:nvSpPr>
          <p:spPr>
            <a:xfrm>
              <a:off x="3371591" y="3732875"/>
              <a:ext cx="164400" cy="97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4471399" y="3723271"/>
              <a:ext cx="164400" cy="97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5608017" y="3732875"/>
              <a:ext cx="164400" cy="97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7"/>
            <p:cNvSpPr/>
            <p:nvPr/>
          </p:nvSpPr>
          <p:spPr>
            <a:xfrm>
              <a:off x="2848325" y="3513855"/>
              <a:ext cx="43808" cy="37658"/>
            </a:xfrm>
            <a:custGeom>
              <a:rect b="b" l="l" r="r" t="t"/>
              <a:pathLst>
                <a:path extrusionOk="0" h="545" w="634">
                  <a:moveTo>
                    <a:pt x="415" y="1"/>
                  </a:moveTo>
                  <a:cubicBezTo>
                    <a:pt x="380" y="1"/>
                    <a:pt x="345" y="15"/>
                    <a:pt x="314" y="48"/>
                  </a:cubicBezTo>
                  <a:cubicBezTo>
                    <a:pt x="241" y="124"/>
                    <a:pt x="172" y="200"/>
                    <a:pt x="104" y="279"/>
                  </a:cubicBezTo>
                  <a:cubicBezTo>
                    <a:pt x="1" y="390"/>
                    <a:pt x="104" y="545"/>
                    <a:pt x="218" y="545"/>
                  </a:cubicBezTo>
                  <a:cubicBezTo>
                    <a:pt x="253" y="545"/>
                    <a:pt x="289" y="530"/>
                    <a:pt x="320" y="496"/>
                  </a:cubicBezTo>
                  <a:cubicBezTo>
                    <a:pt x="393" y="420"/>
                    <a:pt x="461" y="344"/>
                    <a:pt x="530" y="269"/>
                  </a:cubicBezTo>
                  <a:cubicBezTo>
                    <a:pt x="633" y="155"/>
                    <a:pt x="529" y="1"/>
                    <a:pt x="415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2878450" y="3604714"/>
              <a:ext cx="44291" cy="41113"/>
            </a:xfrm>
            <a:custGeom>
              <a:rect b="b" l="l" r="r" t="t"/>
              <a:pathLst>
                <a:path extrusionOk="0" h="595" w="641">
                  <a:moveTo>
                    <a:pt x="429" y="1"/>
                  </a:moveTo>
                  <a:cubicBezTo>
                    <a:pt x="403" y="1"/>
                    <a:pt x="376" y="8"/>
                    <a:pt x="349" y="27"/>
                  </a:cubicBezTo>
                  <a:cubicBezTo>
                    <a:pt x="222" y="113"/>
                    <a:pt x="122" y="219"/>
                    <a:pt x="57" y="360"/>
                  </a:cubicBezTo>
                  <a:cubicBezTo>
                    <a:pt x="0" y="483"/>
                    <a:pt x="109" y="595"/>
                    <a:pt x="209" y="595"/>
                  </a:cubicBezTo>
                  <a:cubicBezTo>
                    <a:pt x="255" y="595"/>
                    <a:pt x="299" y="571"/>
                    <a:pt x="325" y="515"/>
                  </a:cubicBezTo>
                  <a:cubicBezTo>
                    <a:pt x="366" y="422"/>
                    <a:pt x="421" y="350"/>
                    <a:pt x="503" y="292"/>
                  </a:cubicBezTo>
                  <a:cubicBezTo>
                    <a:pt x="641" y="200"/>
                    <a:pt x="556" y="1"/>
                    <a:pt x="429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2947128" y="3526776"/>
              <a:ext cx="44084" cy="32614"/>
            </a:xfrm>
            <a:custGeom>
              <a:rect b="b" l="l" r="r" t="t"/>
              <a:pathLst>
                <a:path extrusionOk="0" h="472" w="638">
                  <a:moveTo>
                    <a:pt x="226" y="1"/>
                  </a:moveTo>
                  <a:cubicBezTo>
                    <a:pt x="89" y="1"/>
                    <a:pt x="1" y="206"/>
                    <a:pt x="149" y="288"/>
                  </a:cubicBezTo>
                  <a:cubicBezTo>
                    <a:pt x="214" y="326"/>
                    <a:pt x="266" y="367"/>
                    <a:pt x="317" y="422"/>
                  </a:cubicBezTo>
                  <a:cubicBezTo>
                    <a:pt x="349" y="457"/>
                    <a:pt x="385" y="471"/>
                    <a:pt x="420" y="471"/>
                  </a:cubicBezTo>
                  <a:cubicBezTo>
                    <a:pt x="534" y="471"/>
                    <a:pt x="637" y="315"/>
                    <a:pt x="535" y="202"/>
                  </a:cubicBezTo>
                  <a:cubicBezTo>
                    <a:pt x="466" y="129"/>
                    <a:pt x="390" y="72"/>
                    <a:pt x="304" y="23"/>
                  </a:cubicBezTo>
                  <a:cubicBezTo>
                    <a:pt x="277" y="8"/>
                    <a:pt x="251" y="1"/>
                    <a:pt x="226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7"/>
            <p:cNvSpPr/>
            <p:nvPr/>
          </p:nvSpPr>
          <p:spPr>
            <a:xfrm>
              <a:off x="2878035" y="3684656"/>
              <a:ext cx="30679" cy="28606"/>
            </a:xfrm>
            <a:custGeom>
              <a:rect b="b" l="l" r="r" t="t"/>
              <a:pathLst>
                <a:path extrusionOk="0" h="414" w="444">
                  <a:moveTo>
                    <a:pt x="210" y="0"/>
                  </a:moveTo>
                  <a:cubicBezTo>
                    <a:pt x="107" y="0"/>
                    <a:pt x="1" y="112"/>
                    <a:pt x="63" y="235"/>
                  </a:cubicBezTo>
                  <a:cubicBezTo>
                    <a:pt x="79" y="266"/>
                    <a:pt x="97" y="300"/>
                    <a:pt x="114" y="335"/>
                  </a:cubicBezTo>
                  <a:cubicBezTo>
                    <a:pt x="143" y="391"/>
                    <a:pt x="189" y="414"/>
                    <a:pt x="235" y="414"/>
                  </a:cubicBezTo>
                  <a:cubicBezTo>
                    <a:pt x="337" y="414"/>
                    <a:pt x="444" y="301"/>
                    <a:pt x="382" y="181"/>
                  </a:cubicBezTo>
                  <a:cubicBezTo>
                    <a:pt x="365" y="146"/>
                    <a:pt x="348" y="111"/>
                    <a:pt x="331" y="77"/>
                  </a:cubicBezTo>
                  <a:cubicBezTo>
                    <a:pt x="302" y="23"/>
                    <a:pt x="257" y="0"/>
                    <a:pt x="210" y="0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3848375" y="3914983"/>
              <a:ext cx="274050" cy="126856"/>
            </a:xfrm>
            <a:custGeom>
              <a:rect b="b" l="l" r="r" t="t"/>
              <a:pathLst>
                <a:path extrusionOk="0" h="2757" w="5956">
                  <a:moveTo>
                    <a:pt x="4135" y="1"/>
                  </a:moveTo>
                  <a:cubicBezTo>
                    <a:pt x="3906" y="1"/>
                    <a:pt x="3672" y="52"/>
                    <a:pt x="3455" y="124"/>
                  </a:cubicBezTo>
                  <a:cubicBezTo>
                    <a:pt x="2684" y="386"/>
                    <a:pt x="2006" y="915"/>
                    <a:pt x="1563" y="1596"/>
                  </a:cubicBezTo>
                  <a:cubicBezTo>
                    <a:pt x="1510" y="1679"/>
                    <a:pt x="1453" y="1769"/>
                    <a:pt x="1359" y="1803"/>
                  </a:cubicBezTo>
                  <a:cubicBezTo>
                    <a:pt x="1330" y="1812"/>
                    <a:pt x="1299" y="1815"/>
                    <a:pt x="1268" y="1815"/>
                  </a:cubicBezTo>
                  <a:cubicBezTo>
                    <a:pt x="1230" y="1815"/>
                    <a:pt x="1191" y="1810"/>
                    <a:pt x="1153" y="1807"/>
                  </a:cubicBezTo>
                  <a:cubicBezTo>
                    <a:pt x="1116" y="1803"/>
                    <a:pt x="1078" y="1802"/>
                    <a:pt x="1040" y="1802"/>
                  </a:cubicBezTo>
                  <a:cubicBezTo>
                    <a:pt x="797" y="1802"/>
                    <a:pt x="552" y="1871"/>
                    <a:pt x="362" y="2020"/>
                  </a:cubicBezTo>
                  <a:cubicBezTo>
                    <a:pt x="138" y="2191"/>
                    <a:pt x="1" y="2477"/>
                    <a:pt x="42" y="2756"/>
                  </a:cubicBezTo>
                  <a:lnTo>
                    <a:pt x="5955" y="2504"/>
                  </a:lnTo>
                  <a:cubicBezTo>
                    <a:pt x="5893" y="1807"/>
                    <a:pt x="5625" y="1126"/>
                    <a:pt x="5191" y="578"/>
                  </a:cubicBezTo>
                  <a:cubicBezTo>
                    <a:pt x="5044" y="393"/>
                    <a:pt x="4874" y="218"/>
                    <a:pt x="4662" y="114"/>
                  </a:cubicBezTo>
                  <a:cubicBezTo>
                    <a:pt x="4496" y="33"/>
                    <a:pt x="4317" y="1"/>
                    <a:pt x="4135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3762750" y="3983261"/>
              <a:ext cx="442594" cy="85261"/>
            </a:xfrm>
            <a:custGeom>
              <a:rect b="b" l="l" r="r" t="t"/>
              <a:pathLst>
                <a:path extrusionOk="0" h="1853" w="9619">
                  <a:moveTo>
                    <a:pt x="7558" y="1"/>
                  </a:moveTo>
                  <a:cubicBezTo>
                    <a:pt x="7512" y="1"/>
                    <a:pt x="7466" y="2"/>
                    <a:pt x="7421" y="6"/>
                  </a:cubicBezTo>
                  <a:lnTo>
                    <a:pt x="1625" y="773"/>
                  </a:lnTo>
                  <a:cubicBezTo>
                    <a:pt x="1382" y="711"/>
                    <a:pt x="1132" y="647"/>
                    <a:pt x="883" y="647"/>
                  </a:cubicBezTo>
                  <a:cubicBezTo>
                    <a:pt x="815" y="647"/>
                    <a:pt x="747" y="652"/>
                    <a:pt x="679" y="663"/>
                  </a:cubicBezTo>
                  <a:cubicBezTo>
                    <a:pt x="362" y="715"/>
                    <a:pt x="53" y="938"/>
                    <a:pt x="1" y="1255"/>
                  </a:cubicBezTo>
                  <a:cubicBezTo>
                    <a:pt x="1" y="1255"/>
                    <a:pt x="1332" y="1585"/>
                    <a:pt x="4111" y="1798"/>
                  </a:cubicBezTo>
                  <a:cubicBezTo>
                    <a:pt x="4610" y="1837"/>
                    <a:pt x="5108" y="1853"/>
                    <a:pt x="5588" y="1853"/>
                  </a:cubicBezTo>
                  <a:cubicBezTo>
                    <a:pt x="7781" y="1853"/>
                    <a:pt x="9618" y="1520"/>
                    <a:pt x="9618" y="1520"/>
                  </a:cubicBezTo>
                  <a:cubicBezTo>
                    <a:pt x="9356" y="642"/>
                    <a:pt x="8470" y="1"/>
                    <a:pt x="7558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7"/>
            <p:cNvSpPr/>
            <p:nvPr/>
          </p:nvSpPr>
          <p:spPr>
            <a:xfrm>
              <a:off x="4017041" y="3723443"/>
              <a:ext cx="27729" cy="264086"/>
            </a:xfrm>
            <a:custGeom>
              <a:rect b="b" l="l" r="r" t="t"/>
              <a:pathLst>
                <a:path extrusionOk="0" h="8619" w="905">
                  <a:moveTo>
                    <a:pt x="645" y="0"/>
                  </a:moveTo>
                  <a:cubicBezTo>
                    <a:pt x="567" y="0"/>
                    <a:pt x="485" y="51"/>
                    <a:pt x="481" y="151"/>
                  </a:cubicBezTo>
                  <a:cubicBezTo>
                    <a:pt x="444" y="948"/>
                    <a:pt x="406" y="1747"/>
                    <a:pt x="437" y="2545"/>
                  </a:cubicBezTo>
                  <a:cubicBezTo>
                    <a:pt x="468" y="3250"/>
                    <a:pt x="613" y="3958"/>
                    <a:pt x="540" y="4663"/>
                  </a:cubicBezTo>
                  <a:cubicBezTo>
                    <a:pt x="475" y="5320"/>
                    <a:pt x="193" y="5925"/>
                    <a:pt x="97" y="6579"/>
                  </a:cubicBezTo>
                  <a:cubicBezTo>
                    <a:pt x="0" y="7212"/>
                    <a:pt x="18" y="7845"/>
                    <a:pt x="110" y="8475"/>
                  </a:cubicBezTo>
                  <a:cubicBezTo>
                    <a:pt x="126" y="8570"/>
                    <a:pt x="209" y="8618"/>
                    <a:pt x="286" y="8618"/>
                  </a:cubicBezTo>
                  <a:cubicBezTo>
                    <a:pt x="363" y="8618"/>
                    <a:pt x="434" y="8569"/>
                    <a:pt x="420" y="8471"/>
                  </a:cubicBezTo>
                  <a:cubicBezTo>
                    <a:pt x="303" y="7687"/>
                    <a:pt x="310" y="6909"/>
                    <a:pt x="496" y="6136"/>
                  </a:cubicBezTo>
                  <a:cubicBezTo>
                    <a:pt x="623" y="5603"/>
                    <a:pt x="832" y="5104"/>
                    <a:pt x="864" y="4550"/>
                  </a:cubicBezTo>
                  <a:cubicBezTo>
                    <a:pt x="905" y="3882"/>
                    <a:pt x="775" y="3209"/>
                    <a:pt x="746" y="2541"/>
                  </a:cubicBezTo>
                  <a:cubicBezTo>
                    <a:pt x="716" y="1743"/>
                    <a:pt x="754" y="945"/>
                    <a:pt x="788" y="147"/>
                  </a:cubicBezTo>
                  <a:cubicBezTo>
                    <a:pt x="793" y="49"/>
                    <a:pt x="720" y="0"/>
                    <a:pt x="64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7"/>
            <p:cNvSpPr/>
            <p:nvPr/>
          </p:nvSpPr>
          <p:spPr>
            <a:xfrm>
              <a:off x="3993081" y="3645834"/>
              <a:ext cx="81319" cy="125318"/>
            </a:xfrm>
            <a:custGeom>
              <a:rect b="b" l="l" r="r" t="t"/>
              <a:pathLst>
                <a:path extrusionOk="0" h="4090" w="2654">
                  <a:moveTo>
                    <a:pt x="1305" y="4042"/>
                  </a:moveTo>
                  <a:lnTo>
                    <a:pt x="1363" y="4076"/>
                  </a:lnTo>
                  <a:cubicBezTo>
                    <a:pt x="1348" y="4067"/>
                    <a:pt x="1333" y="4057"/>
                    <a:pt x="1317" y="4046"/>
                  </a:cubicBezTo>
                  <a:lnTo>
                    <a:pt x="1317" y="4046"/>
                  </a:lnTo>
                  <a:cubicBezTo>
                    <a:pt x="1313" y="4045"/>
                    <a:pt x="1309" y="4043"/>
                    <a:pt x="1305" y="4042"/>
                  </a:cubicBezTo>
                  <a:close/>
                  <a:moveTo>
                    <a:pt x="1412" y="1"/>
                  </a:moveTo>
                  <a:cubicBezTo>
                    <a:pt x="1030" y="736"/>
                    <a:pt x="215" y="1260"/>
                    <a:pt x="104" y="2081"/>
                  </a:cubicBezTo>
                  <a:cubicBezTo>
                    <a:pt x="0" y="2889"/>
                    <a:pt x="636" y="3594"/>
                    <a:pt x="1317" y="4046"/>
                  </a:cubicBezTo>
                  <a:lnTo>
                    <a:pt x="1317" y="4046"/>
                  </a:lnTo>
                  <a:cubicBezTo>
                    <a:pt x="1401" y="4076"/>
                    <a:pt x="1487" y="4090"/>
                    <a:pt x="1574" y="4090"/>
                  </a:cubicBezTo>
                  <a:cubicBezTo>
                    <a:pt x="1850" y="4090"/>
                    <a:pt x="2129" y="3951"/>
                    <a:pt x="2313" y="3740"/>
                  </a:cubicBezTo>
                  <a:cubicBezTo>
                    <a:pt x="2560" y="3457"/>
                    <a:pt x="2654" y="3068"/>
                    <a:pt x="2650" y="2694"/>
                  </a:cubicBezTo>
                  <a:cubicBezTo>
                    <a:pt x="2643" y="1686"/>
                    <a:pt x="2014" y="806"/>
                    <a:pt x="1412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4033433" y="3781964"/>
              <a:ext cx="100162" cy="61617"/>
            </a:xfrm>
            <a:custGeom>
              <a:rect b="b" l="l" r="r" t="t"/>
              <a:pathLst>
                <a:path extrusionOk="0" h="2011" w="3269">
                  <a:moveTo>
                    <a:pt x="3092" y="0"/>
                  </a:moveTo>
                  <a:cubicBezTo>
                    <a:pt x="3085" y="0"/>
                    <a:pt x="3078" y="1"/>
                    <a:pt x="3070" y="2"/>
                  </a:cubicBezTo>
                  <a:cubicBezTo>
                    <a:pt x="1832" y="146"/>
                    <a:pt x="476" y="511"/>
                    <a:pt x="40" y="1824"/>
                  </a:cubicBezTo>
                  <a:cubicBezTo>
                    <a:pt x="1" y="1938"/>
                    <a:pt x="92" y="2010"/>
                    <a:pt x="186" y="2010"/>
                  </a:cubicBezTo>
                  <a:cubicBezTo>
                    <a:pt x="249" y="2010"/>
                    <a:pt x="312" y="1978"/>
                    <a:pt x="339" y="1904"/>
                  </a:cubicBezTo>
                  <a:cubicBezTo>
                    <a:pt x="727" y="734"/>
                    <a:pt x="1990" y="438"/>
                    <a:pt x="3077" y="308"/>
                  </a:cubicBezTo>
                  <a:cubicBezTo>
                    <a:pt x="3262" y="285"/>
                    <a:pt x="3269" y="0"/>
                    <a:pt x="3092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4089962" y="3768452"/>
              <a:ext cx="127983" cy="64804"/>
            </a:xfrm>
            <a:custGeom>
              <a:rect b="b" l="l" r="r" t="t"/>
              <a:pathLst>
                <a:path extrusionOk="0" h="2115" w="4177">
                  <a:moveTo>
                    <a:pt x="1183" y="1"/>
                  </a:moveTo>
                  <a:cubicBezTo>
                    <a:pt x="965" y="1"/>
                    <a:pt x="749" y="29"/>
                    <a:pt x="554" y="126"/>
                  </a:cubicBezTo>
                  <a:cubicBezTo>
                    <a:pt x="283" y="263"/>
                    <a:pt x="76" y="587"/>
                    <a:pt x="169" y="879"/>
                  </a:cubicBezTo>
                  <a:lnTo>
                    <a:pt x="73" y="886"/>
                  </a:lnTo>
                  <a:cubicBezTo>
                    <a:pt x="0" y="1392"/>
                    <a:pt x="341" y="1922"/>
                    <a:pt x="826" y="2066"/>
                  </a:cubicBezTo>
                  <a:cubicBezTo>
                    <a:pt x="938" y="2100"/>
                    <a:pt x="1049" y="2115"/>
                    <a:pt x="1159" y="2115"/>
                  </a:cubicBezTo>
                  <a:cubicBezTo>
                    <a:pt x="1775" y="2115"/>
                    <a:pt x="2368" y="1654"/>
                    <a:pt x="2965" y="1392"/>
                  </a:cubicBezTo>
                  <a:cubicBezTo>
                    <a:pt x="3351" y="1224"/>
                    <a:pt x="3764" y="1138"/>
                    <a:pt x="4176" y="1051"/>
                  </a:cubicBezTo>
                  <a:cubicBezTo>
                    <a:pt x="3475" y="346"/>
                    <a:pt x="2446" y="81"/>
                    <a:pt x="1456" y="13"/>
                  </a:cubicBezTo>
                  <a:cubicBezTo>
                    <a:pt x="1365" y="5"/>
                    <a:pt x="1274" y="1"/>
                    <a:pt x="1183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3959441" y="3765449"/>
              <a:ext cx="85271" cy="91614"/>
            </a:xfrm>
            <a:custGeom>
              <a:rect b="b" l="l" r="r" t="t"/>
              <a:pathLst>
                <a:path extrusionOk="0" h="2990" w="2783">
                  <a:moveTo>
                    <a:pt x="213" y="1"/>
                  </a:moveTo>
                  <a:cubicBezTo>
                    <a:pt x="108" y="1"/>
                    <a:pt x="0" y="114"/>
                    <a:pt x="72" y="234"/>
                  </a:cubicBezTo>
                  <a:cubicBezTo>
                    <a:pt x="488" y="919"/>
                    <a:pt x="874" y="1655"/>
                    <a:pt x="1414" y="2254"/>
                  </a:cubicBezTo>
                  <a:cubicBezTo>
                    <a:pt x="1590" y="2449"/>
                    <a:pt x="2088" y="2990"/>
                    <a:pt x="2452" y="2990"/>
                  </a:cubicBezTo>
                  <a:cubicBezTo>
                    <a:pt x="2537" y="2990"/>
                    <a:pt x="2615" y="2960"/>
                    <a:pt x="2679" y="2890"/>
                  </a:cubicBezTo>
                  <a:cubicBezTo>
                    <a:pt x="2782" y="2780"/>
                    <a:pt x="2678" y="2627"/>
                    <a:pt x="2561" y="2627"/>
                  </a:cubicBezTo>
                  <a:cubicBezTo>
                    <a:pt x="2526" y="2627"/>
                    <a:pt x="2489" y="2641"/>
                    <a:pt x="2456" y="2676"/>
                  </a:cubicBezTo>
                  <a:cubicBezTo>
                    <a:pt x="2444" y="2690"/>
                    <a:pt x="2428" y="2696"/>
                    <a:pt x="2408" y="2696"/>
                  </a:cubicBezTo>
                  <a:cubicBezTo>
                    <a:pt x="2145" y="2696"/>
                    <a:pt x="1271" y="1579"/>
                    <a:pt x="1207" y="1479"/>
                  </a:cubicBezTo>
                  <a:cubicBezTo>
                    <a:pt x="894" y="1025"/>
                    <a:pt x="623" y="544"/>
                    <a:pt x="334" y="73"/>
                  </a:cubicBezTo>
                  <a:cubicBezTo>
                    <a:pt x="304" y="22"/>
                    <a:pt x="259" y="1"/>
                    <a:pt x="213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3902298" y="3706224"/>
              <a:ext cx="114471" cy="112633"/>
            </a:xfrm>
            <a:custGeom>
              <a:rect b="b" l="l" r="r" t="t"/>
              <a:pathLst>
                <a:path extrusionOk="0" h="3676" w="3736">
                  <a:moveTo>
                    <a:pt x="268" y="0"/>
                  </a:moveTo>
                  <a:cubicBezTo>
                    <a:pt x="265" y="0"/>
                    <a:pt x="262" y="0"/>
                    <a:pt x="259" y="0"/>
                  </a:cubicBezTo>
                  <a:cubicBezTo>
                    <a:pt x="186" y="0"/>
                    <a:pt x="100" y="7"/>
                    <a:pt x="59" y="66"/>
                  </a:cubicBezTo>
                  <a:cubicBezTo>
                    <a:pt x="1" y="148"/>
                    <a:pt x="56" y="259"/>
                    <a:pt x="100" y="348"/>
                  </a:cubicBezTo>
                  <a:cubicBezTo>
                    <a:pt x="342" y="826"/>
                    <a:pt x="235" y="1404"/>
                    <a:pt x="345" y="1930"/>
                  </a:cubicBezTo>
                  <a:cubicBezTo>
                    <a:pt x="563" y="2971"/>
                    <a:pt x="1657" y="3675"/>
                    <a:pt x="2724" y="3675"/>
                  </a:cubicBezTo>
                  <a:cubicBezTo>
                    <a:pt x="2750" y="3675"/>
                    <a:pt x="2775" y="3675"/>
                    <a:pt x="2801" y="3674"/>
                  </a:cubicBezTo>
                  <a:lnTo>
                    <a:pt x="2815" y="3420"/>
                  </a:lnTo>
                  <a:cubicBezTo>
                    <a:pt x="2845" y="3424"/>
                    <a:pt x="2874" y="3426"/>
                    <a:pt x="2903" y="3426"/>
                  </a:cubicBezTo>
                  <a:cubicBezTo>
                    <a:pt x="3370" y="3426"/>
                    <a:pt x="3736" y="2877"/>
                    <a:pt x="3677" y="2394"/>
                  </a:cubicBezTo>
                  <a:cubicBezTo>
                    <a:pt x="3616" y="1882"/>
                    <a:pt x="3237" y="1469"/>
                    <a:pt x="2845" y="1132"/>
                  </a:cubicBezTo>
                  <a:cubicBezTo>
                    <a:pt x="2119" y="508"/>
                    <a:pt x="1227" y="0"/>
                    <a:pt x="268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2764925" y="3914983"/>
              <a:ext cx="274050" cy="126856"/>
            </a:xfrm>
            <a:custGeom>
              <a:rect b="b" l="l" r="r" t="t"/>
              <a:pathLst>
                <a:path extrusionOk="0" h="2757" w="5956">
                  <a:moveTo>
                    <a:pt x="4135" y="1"/>
                  </a:moveTo>
                  <a:cubicBezTo>
                    <a:pt x="3906" y="1"/>
                    <a:pt x="3672" y="52"/>
                    <a:pt x="3455" y="124"/>
                  </a:cubicBezTo>
                  <a:cubicBezTo>
                    <a:pt x="2684" y="386"/>
                    <a:pt x="2006" y="915"/>
                    <a:pt x="1563" y="1596"/>
                  </a:cubicBezTo>
                  <a:cubicBezTo>
                    <a:pt x="1510" y="1679"/>
                    <a:pt x="1453" y="1769"/>
                    <a:pt x="1359" y="1803"/>
                  </a:cubicBezTo>
                  <a:cubicBezTo>
                    <a:pt x="1330" y="1812"/>
                    <a:pt x="1299" y="1815"/>
                    <a:pt x="1268" y="1815"/>
                  </a:cubicBezTo>
                  <a:cubicBezTo>
                    <a:pt x="1230" y="1815"/>
                    <a:pt x="1191" y="1810"/>
                    <a:pt x="1153" y="1807"/>
                  </a:cubicBezTo>
                  <a:cubicBezTo>
                    <a:pt x="1116" y="1803"/>
                    <a:pt x="1078" y="1802"/>
                    <a:pt x="1040" y="1802"/>
                  </a:cubicBezTo>
                  <a:cubicBezTo>
                    <a:pt x="797" y="1802"/>
                    <a:pt x="552" y="1871"/>
                    <a:pt x="362" y="2020"/>
                  </a:cubicBezTo>
                  <a:cubicBezTo>
                    <a:pt x="138" y="2191"/>
                    <a:pt x="1" y="2477"/>
                    <a:pt x="42" y="2756"/>
                  </a:cubicBezTo>
                  <a:lnTo>
                    <a:pt x="5955" y="2504"/>
                  </a:lnTo>
                  <a:cubicBezTo>
                    <a:pt x="5893" y="1807"/>
                    <a:pt x="5625" y="1126"/>
                    <a:pt x="5191" y="578"/>
                  </a:cubicBezTo>
                  <a:cubicBezTo>
                    <a:pt x="5044" y="393"/>
                    <a:pt x="4874" y="218"/>
                    <a:pt x="4662" y="114"/>
                  </a:cubicBezTo>
                  <a:cubicBezTo>
                    <a:pt x="4496" y="33"/>
                    <a:pt x="4317" y="1"/>
                    <a:pt x="4135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2679300" y="3983261"/>
              <a:ext cx="442594" cy="85261"/>
            </a:xfrm>
            <a:custGeom>
              <a:rect b="b" l="l" r="r" t="t"/>
              <a:pathLst>
                <a:path extrusionOk="0" h="1853" w="9619">
                  <a:moveTo>
                    <a:pt x="7558" y="1"/>
                  </a:moveTo>
                  <a:cubicBezTo>
                    <a:pt x="7512" y="1"/>
                    <a:pt x="7466" y="2"/>
                    <a:pt x="7421" y="6"/>
                  </a:cubicBezTo>
                  <a:lnTo>
                    <a:pt x="1625" y="773"/>
                  </a:lnTo>
                  <a:cubicBezTo>
                    <a:pt x="1382" y="711"/>
                    <a:pt x="1132" y="647"/>
                    <a:pt x="883" y="647"/>
                  </a:cubicBezTo>
                  <a:cubicBezTo>
                    <a:pt x="815" y="647"/>
                    <a:pt x="747" y="652"/>
                    <a:pt x="679" y="663"/>
                  </a:cubicBezTo>
                  <a:cubicBezTo>
                    <a:pt x="362" y="715"/>
                    <a:pt x="53" y="938"/>
                    <a:pt x="1" y="1255"/>
                  </a:cubicBezTo>
                  <a:cubicBezTo>
                    <a:pt x="1" y="1255"/>
                    <a:pt x="1332" y="1585"/>
                    <a:pt x="4111" y="1798"/>
                  </a:cubicBezTo>
                  <a:cubicBezTo>
                    <a:pt x="4610" y="1837"/>
                    <a:pt x="5108" y="1853"/>
                    <a:pt x="5588" y="1853"/>
                  </a:cubicBezTo>
                  <a:cubicBezTo>
                    <a:pt x="7781" y="1853"/>
                    <a:pt x="9618" y="1520"/>
                    <a:pt x="9618" y="1520"/>
                  </a:cubicBezTo>
                  <a:cubicBezTo>
                    <a:pt x="9356" y="642"/>
                    <a:pt x="8470" y="1"/>
                    <a:pt x="7558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5026850" y="3914983"/>
              <a:ext cx="274050" cy="126856"/>
            </a:xfrm>
            <a:custGeom>
              <a:rect b="b" l="l" r="r" t="t"/>
              <a:pathLst>
                <a:path extrusionOk="0" h="2757" w="5956">
                  <a:moveTo>
                    <a:pt x="4135" y="1"/>
                  </a:moveTo>
                  <a:cubicBezTo>
                    <a:pt x="3906" y="1"/>
                    <a:pt x="3672" y="52"/>
                    <a:pt x="3455" y="124"/>
                  </a:cubicBezTo>
                  <a:cubicBezTo>
                    <a:pt x="2684" y="386"/>
                    <a:pt x="2006" y="915"/>
                    <a:pt x="1563" y="1596"/>
                  </a:cubicBezTo>
                  <a:cubicBezTo>
                    <a:pt x="1510" y="1679"/>
                    <a:pt x="1453" y="1769"/>
                    <a:pt x="1359" y="1803"/>
                  </a:cubicBezTo>
                  <a:cubicBezTo>
                    <a:pt x="1330" y="1812"/>
                    <a:pt x="1299" y="1815"/>
                    <a:pt x="1268" y="1815"/>
                  </a:cubicBezTo>
                  <a:cubicBezTo>
                    <a:pt x="1230" y="1815"/>
                    <a:pt x="1191" y="1810"/>
                    <a:pt x="1153" y="1807"/>
                  </a:cubicBezTo>
                  <a:cubicBezTo>
                    <a:pt x="1116" y="1803"/>
                    <a:pt x="1078" y="1802"/>
                    <a:pt x="1040" y="1802"/>
                  </a:cubicBezTo>
                  <a:cubicBezTo>
                    <a:pt x="797" y="1802"/>
                    <a:pt x="552" y="1871"/>
                    <a:pt x="362" y="2020"/>
                  </a:cubicBezTo>
                  <a:cubicBezTo>
                    <a:pt x="138" y="2191"/>
                    <a:pt x="1" y="2477"/>
                    <a:pt x="42" y="2756"/>
                  </a:cubicBezTo>
                  <a:lnTo>
                    <a:pt x="5955" y="2504"/>
                  </a:lnTo>
                  <a:cubicBezTo>
                    <a:pt x="5893" y="1807"/>
                    <a:pt x="5625" y="1126"/>
                    <a:pt x="5191" y="578"/>
                  </a:cubicBezTo>
                  <a:cubicBezTo>
                    <a:pt x="5044" y="393"/>
                    <a:pt x="4874" y="218"/>
                    <a:pt x="4662" y="114"/>
                  </a:cubicBezTo>
                  <a:cubicBezTo>
                    <a:pt x="4496" y="33"/>
                    <a:pt x="4317" y="1"/>
                    <a:pt x="4135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4941225" y="3983261"/>
              <a:ext cx="442594" cy="85261"/>
            </a:xfrm>
            <a:custGeom>
              <a:rect b="b" l="l" r="r" t="t"/>
              <a:pathLst>
                <a:path extrusionOk="0" h="1853" w="9619">
                  <a:moveTo>
                    <a:pt x="7558" y="1"/>
                  </a:moveTo>
                  <a:cubicBezTo>
                    <a:pt x="7512" y="1"/>
                    <a:pt x="7466" y="2"/>
                    <a:pt x="7421" y="6"/>
                  </a:cubicBezTo>
                  <a:lnTo>
                    <a:pt x="1625" y="773"/>
                  </a:lnTo>
                  <a:cubicBezTo>
                    <a:pt x="1382" y="711"/>
                    <a:pt x="1132" y="647"/>
                    <a:pt x="883" y="647"/>
                  </a:cubicBezTo>
                  <a:cubicBezTo>
                    <a:pt x="815" y="647"/>
                    <a:pt x="747" y="652"/>
                    <a:pt x="679" y="663"/>
                  </a:cubicBezTo>
                  <a:cubicBezTo>
                    <a:pt x="362" y="715"/>
                    <a:pt x="53" y="938"/>
                    <a:pt x="1" y="1255"/>
                  </a:cubicBezTo>
                  <a:cubicBezTo>
                    <a:pt x="1" y="1255"/>
                    <a:pt x="1332" y="1585"/>
                    <a:pt x="4111" y="1798"/>
                  </a:cubicBezTo>
                  <a:cubicBezTo>
                    <a:pt x="4610" y="1837"/>
                    <a:pt x="5108" y="1853"/>
                    <a:pt x="5588" y="1853"/>
                  </a:cubicBezTo>
                  <a:cubicBezTo>
                    <a:pt x="7781" y="1853"/>
                    <a:pt x="9618" y="1520"/>
                    <a:pt x="9618" y="1520"/>
                  </a:cubicBezTo>
                  <a:cubicBezTo>
                    <a:pt x="9356" y="642"/>
                    <a:pt x="8470" y="1"/>
                    <a:pt x="7558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6043613" y="3914983"/>
              <a:ext cx="274050" cy="126856"/>
            </a:xfrm>
            <a:custGeom>
              <a:rect b="b" l="l" r="r" t="t"/>
              <a:pathLst>
                <a:path extrusionOk="0" h="2757" w="5956">
                  <a:moveTo>
                    <a:pt x="4135" y="1"/>
                  </a:moveTo>
                  <a:cubicBezTo>
                    <a:pt x="3906" y="1"/>
                    <a:pt x="3672" y="52"/>
                    <a:pt x="3455" y="124"/>
                  </a:cubicBezTo>
                  <a:cubicBezTo>
                    <a:pt x="2684" y="386"/>
                    <a:pt x="2006" y="915"/>
                    <a:pt x="1563" y="1596"/>
                  </a:cubicBezTo>
                  <a:cubicBezTo>
                    <a:pt x="1510" y="1679"/>
                    <a:pt x="1453" y="1769"/>
                    <a:pt x="1359" y="1803"/>
                  </a:cubicBezTo>
                  <a:cubicBezTo>
                    <a:pt x="1330" y="1812"/>
                    <a:pt x="1299" y="1815"/>
                    <a:pt x="1268" y="1815"/>
                  </a:cubicBezTo>
                  <a:cubicBezTo>
                    <a:pt x="1230" y="1815"/>
                    <a:pt x="1191" y="1810"/>
                    <a:pt x="1153" y="1807"/>
                  </a:cubicBezTo>
                  <a:cubicBezTo>
                    <a:pt x="1116" y="1803"/>
                    <a:pt x="1078" y="1802"/>
                    <a:pt x="1040" y="1802"/>
                  </a:cubicBezTo>
                  <a:cubicBezTo>
                    <a:pt x="797" y="1802"/>
                    <a:pt x="552" y="1871"/>
                    <a:pt x="362" y="2020"/>
                  </a:cubicBezTo>
                  <a:cubicBezTo>
                    <a:pt x="138" y="2191"/>
                    <a:pt x="1" y="2477"/>
                    <a:pt x="42" y="2756"/>
                  </a:cubicBezTo>
                  <a:lnTo>
                    <a:pt x="5955" y="2504"/>
                  </a:lnTo>
                  <a:cubicBezTo>
                    <a:pt x="5893" y="1807"/>
                    <a:pt x="5625" y="1126"/>
                    <a:pt x="5191" y="578"/>
                  </a:cubicBezTo>
                  <a:cubicBezTo>
                    <a:pt x="5044" y="393"/>
                    <a:pt x="4874" y="218"/>
                    <a:pt x="4662" y="114"/>
                  </a:cubicBezTo>
                  <a:cubicBezTo>
                    <a:pt x="4496" y="33"/>
                    <a:pt x="4317" y="1"/>
                    <a:pt x="4135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5957988" y="3983261"/>
              <a:ext cx="442594" cy="85261"/>
            </a:xfrm>
            <a:custGeom>
              <a:rect b="b" l="l" r="r" t="t"/>
              <a:pathLst>
                <a:path extrusionOk="0" h="1853" w="9619">
                  <a:moveTo>
                    <a:pt x="7558" y="1"/>
                  </a:moveTo>
                  <a:cubicBezTo>
                    <a:pt x="7512" y="1"/>
                    <a:pt x="7466" y="2"/>
                    <a:pt x="7421" y="6"/>
                  </a:cubicBezTo>
                  <a:lnTo>
                    <a:pt x="1625" y="773"/>
                  </a:lnTo>
                  <a:cubicBezTo>
                    <a:pt x="1382" y="711"/>
                    <a:pt x="1132" y="647"/>
                    <a:pt x="883" y="647"/>
                  </a:cubicBezTo>
                  <a:cubicBezTo>
                    <a:pt x="815" y="647"/>
                    <a:pt x="747" y="652"/>
                    <a:pt x="679" y="663"/>
                  </a:cubicBezTo>
                  <a:cubicBezTo>
                    <a:pt x="362" y="715"/>
                    <a:pt x="53" y="938"/>
                    <a:pt x="1" y="1255"/>
                  </a:cubicBezTo>
                  <a:cubicBezTo>
                    <a:pt x="1" y="1255"/>
                    <a:pt x="1332" y="1585"/>
                    <a:pt x="4111" y="1798"/>
                  </a:cubicBezTo>
                  <a:cubicBezTo>
                    <a:pt x="4610" y="1837"/>
                    <a:pt x="5108" y="1853"/>
                    <a:pt x="5588" y="1853"/>
                  </a:cubicBezTo>
                  <a:cubicBezTo>
                    <a:pt x="7781" y="1853"/>
                    <a:pt x="9618" y="1520"/>
                    <a:pt x="9618" y="1520"/>
                  </a:cubicBezTo>
                  <a:cubicBezTo>
                    <a:pt x="9356" y="642"/>
                    <a:pt x="8470" y="1"/>
                    <a:pt x="7558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6197250" y="3096949"/>
              <a:ext cx="37548" cy="898048"/>
            </a:xfrm>
            <a:custGeom>
              <a:rect b="b" l="l" r="r" t="t"/>
              <a:pathLst>
                <a:path extrusionOk="0" h="46537" w="1755">
                  <a:moveTo>
                    <a:pt x="538" y="0"/>
                  </a:moveTo>
                  <a:cubicBezTo>
                    <a:pt x="461" y="0"/>
                    <a:pt x="385" y="50"/>
                    <a:pt x="386" y="150"/>
                  </a:cubicBezTo>
                  <a:cubicBezTo>
                    <a:pt x="507" y="6331"/>
                    <a:pt x="396" y="12516"/>
                    <a:pt x="424" y="18693"/>
                  </a:cubicBezTo>
                  <a:cubicBezTo>
                    <a:pt x="437" y="21782"/>
                    <a:pt x="829" y="24795"/>
                    <a:pt x="1067" y="27864"/>
                  </a:cubicBezTo>
                  <a:cubicBezTo>
                    <a:pt x="1294" y="30790"/>
                    <a:pt x="1015" y="33700"/>
                    <a:pt x="782" y="36614"/>
                  </a:cubicBezTo>
                  <a:cubicBezTo>
                    <a:pt x="520" y="39896"/>
                    <a:pt x="372" y="43208"/>
                    <a:pt x="1191" y="46427"/>
                  </a:cubicBezTo>
                  <a:cubicBezTo>
                    <a:pt x="1210" y="46504"/>
                    <a:pt x="1268" y="46537"/>
                    <a:pt x="1328" y="46537"/>
                  </a:cubicBezTo>
                  <a:cubicBezTo>
                    <a:pt x="1420" y="46537"/>
                    <a:pt x="1515" y="46461"/>
                    <a:pt x="1487" y="46345"/>
                  </a:cubicBezTo>
                  <a:cubicBezTo>
                    <a:pt x="1" y="40494"/>
                    <a:pt x="1755" y="34513"/>
                    <a:pt x="1425" y="28593"/>
                  </a:cubicBezTo>
                  <a:cubicBezTo>
                    <a:pt x="1260" y="25638"/>
                    <a:pt x="785" y="22721"/>
                    <a:pt x="744" y="19753"/>
                  </a:cubicBezTo>
                  <a:cubicBezTo>
                    <a:pt x="696" y="16671"/>
                    <a:pt x="730" y="13586"/>
                    <a:pt x="726" y="10503"/>
                  </a:cubicBezTo>
                  <a:cubicBezTo>
                    <a:pt x="726" y="7053"/>
                    <a:pt x="761" y="3600"/>
                    <a:pt x="696" y="150"/>
                  </a:cubicBezTo>
                  <a:cubicBezTo>
                    <a:pt x="694" y="50"/>
                    <a:pt x="616" y="0"/>
                    <a:pt x="538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6134956" y="3072268"/>
              <a:ext cx="74943" cy="91506"/>
            </a:xfrm>
            <a:custGeom>
              <a:rect b="b" l="l" r="r" t="t"/>
              <a:pathLst>
                <a:path extrusionOk="0" h="4276" w="3502">
                  <a:moveTo>
                    <a:pt x="223" y="0"/>
                  </a:moveTo>
                  <a:cubicBezTo>
                    <a:pt x="88" y="0"/>
                    <a:pt x="1" y="205"/>
                    <a:pt x="143" y="292"/>
                  </a:cubicBezTo>
                  <a:cubicBezTo>
                    <a:pt x="1584" y="1169"/>
                    <a:pt x="2272" y="2840"/>
                    <a:pt x="3159" y="4202"/>
                  </a:cubicBezTo>
                  <a:cubicBezTo>
                    <a:pt x="3193" y="4254"/>
                    <a:pt x="3241" y="4275"/>
                    <a:pt x="3288" y="4275"/>
                  </a:cubicBezTo>
                  <a:cubicBezTo>
                    <a:pt x="3396" y="4275"/>
                    <a:pt x="3502" y="4165"/>
                    <a:pt x="3428" y="4048"/>
                  </a:cubicBezTo>
                  <a:cubicBezTo>
                    <a:pt x="2506" y="2634"/>
                    <a:pt x="1794" y="935"/>
                    <a:pt x="301" y="24"/>
                  </a:cubicBezTo>
                  <a:cubicBezTo>
                    <a:pt x="274" y="8"/>
                    <a:pt x="248" y="0"/>
                    <a:pt x="223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6203775" y="3046847"/>
              <a:ext cx="57266" cy="118449"/>
            </a:xfrm>
            <a:custGeom>
              <a:rect b="b" l="l" r="r" t="t"/>
              <a:pathLst>
                <a:path extrusionOk="0" h="5535" w="2676">
                  <a:moveTo>
                    <a:pt x="2462" y="0"/>
                  </a:moveTo>
                  <a:cubicBezTo>
                    <a:pt x="2414" y="0"/>
                    <a:pt x="2367" y="22"/>
                    <a:pt x="2334" y="73"/>
                  </a:cubicBezTo>
                  <a:cubicBezTo>
                    <a:pt x="1271" y="1696"/>
                    <a:pt x="501" y="3461"/>
                    <a:pt x="29" y="5343"/>
                  </a:cubicBezTo>
                  <a:cubicBezTo>
                    <a:pt x="0" y="5459"/>
                    <a:pt x="96" y="5535"/>
                    <a:pt x="188" y="5535"/>
                  </a:cubicBezTo>
                  <a:cubicBezTo>
                    <a:pt x="248" y="5535"/>
                    <a:pt x="306" y="5502"/>
                    <a:pt x="326" y="5425"/>
                  </a:cubicBezTo>
                  <a:cubicBezTo>
                    <a:pt x="793" y="3568"/>
                    <a:pt x="1553" y="1831"/>
                    <a:pt x="2599" y="228"/>
                  </a:cubicBezTo>
                  <a:cubicBezTo>
                    <a:pt x="2675" y="111"/>
                    <a:pt x="2569" y="0"/>
                    <a:pt x="2462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6134721" y="3333034"/>
              <a:ext cx="78602" cy="88553"/>
            </a:xfrm>
            <a:custGeom>
              <a:rect b="b" l="l" r="r" t="t"/>
              <a:pathLst>
                <a:path extrusionOk="0" h="4138" w="3673">
                  <a:moveTo>
                    <a:pt x="229" y="0"/>
                  </a:moveTo>
                  <a:cubicBezTo>
                    <a:pt x="91" y="0"/>
                    <a:pt x="1" y="207"/>
                    <a:pt x="151" y="289"/>
                  </a:cubicBezTo>
                  <a:cubicBezTo>
                    <a:pt x="1626" y="1108"/>
                    <a:pt x="2383" y="2745"/>
                    <a:pt x="3326" y="4069"/>
                  </a:cubicBezTo>
                  <a:cubicBezTo>
                    <a:pt x="3359" y="4118"/>
                    <a:pt x="3407" y="4138"/>
                    <a:pt x="3455" y="4138"/>
                  </a:cubicBezTo>
                  <a:cubicBezTo>
                    <a:pt x="3565" y="4138"/>
                    <a:pt x="3673" y="4028"/>
                    <a:pt x="3594" y="3915"/>
                  </a:cubicBezTo>
                  <a:cubicBezTo>
                    <a:pt x="2616" y="2545"/>
                    <a:pt x="1832" y="870"/>
                    <a:pt x="305" y="21"/>
                  </a:cubicBezTo>
                  <a:cubicBezTo>
                    <a:pt x="279" y="6"/>
                    <a:pt x="253" y="0"/>
                    <a:pt x="229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6207242" y="3355460"/>
              <a:ext cx="52387" cy="120461"/>
            </a:xfrm>
            <a:custGeom>
              <a:rect b="b" l="l" r="r" t="t"/>
              <a:pathLst>
                <a:path extrusionOk="0" h="5629" w="2448">
                  <a:moveTo>
                    <a:pt x="2235" y="1"/>
                  </a:moveTo>
                  <a:cubicBezTo>
                    <a:pt x="2188" y="1"/>
                    <a:pt x="2142" y="22"/>
                    <a:pt x="2110" y="73"/>
                  </a:cubicBezTo>
                  <a:cubicBezTo>
                    <a:pt x="1119" y="1742"/>
                    <a:pt x="421" y="3534"/>
                    <a:pt x="26" y="5436"/>
                  </a:cubicBezTo>
                  <a:cubicBezTo>
                    <a:pt x="1" y="5552"/>
                    <a:pt x="99" y="5628"/>
                    <a:pt x="190" y="5628"/>
                  </a:cubicBezTo>
                  <a:cubicBezTo>
                    <a:pt x="250" y="5628"/>
                    <a:pt x="306" y="5595"/>
                    <a:pt x="321" y="5518"/>
                  </a:cubicBezTo>
                  <a:cubicBezTo>
                    <a:pt x="710" y="3644"/>
                    <a:pt x="1398" y="1873"/>
                    <a:pt x="2378" y="228"/>
                  </a:cubicBezTo>
                  <a:cubicBezTo>
                    <a:pt x="2448" y="111"/>
                    <a:pt x="2341" y="1"/>
                    <a:pt x="2235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6099713" y="3286214"/>
              <a:ext cx="76740" cy="79159"/>
            </a:xfrm>
            <a:custGeom>
              <a:rect b="b" l="l" r="r" t="t"/>
              <a:pathLst>
                <a:path extrusionOk="0" h="3699" w="3586">
                  <a:moveTo>
                    <a:pt x="1" y="0"/>
                  </a:moveTo>
                  <a:lnTo>
                    <a:pt x="1" y="0"/>
                  </a:lnTo>
                  <a:cubicBezTo>
                    <a:pt x="125" y="899"/>
                    <a:pt x="263" y="1831"/>
                    <a:pt x="755" y="2594"/>
                  </a:cubicBezTo>
                  <a:cubicBezTo>
                    <a:pt x="1158" y="3221"/>
                    <a:pt x="1874" y="3699"/>
                    <a:pt x="2595" y="3699"/>
                  </a:cubicBezTo>
                  <a:cubicBezTo>
                    <a:pt x="2753" y="3699"/>
                    <a:pt x="2911" y="3676"/>
                    <a:pt x="3066" y="3626"/>
                  </a:cubicBezTo>
                  <a:lnTo>
                    <a:pt x="3031" y="3544"/>
                  </a:lnTo>
                  <a:cubicBezTo>
                    <a:pt x="3492" y="3364"/>
                    <a:pt x="3585" y="2735"/>
                    <a:pt x="3438" y="2267"/>
                  </a:cubicBezTo>
                  <a:cubicBezTo>
                    <a:pt x="3217" y="1583"/>
                    <a:pt x="2663" y="1046"/>
                    <a:pt x="2031" y="699"/>
                  </a:cubicBezTo>
                  <a:cubicBezTo>
                    <a:pt x="1401" y="355"/>
                    <a:pt x="696" y="176"/>
                    <a:pt x="1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6215544" y="3524682"/>
              <a:ext cx="52901" cy="104325"/>
            </a:xfrm>
            <a:custGeom>
              <a:rect b="b" l="l" r="r" t="t"/>
              <a:pathLst>
                <a:path extrusionOk="0" h="4875" w="2472">
                  <a:moveTo>
                    <a:pt x="2247" y="0"/>
                  </a:moveTo>
                  <a:cubicBezTo>
                    <a:pt x="2213" y="0"/>
                    <a:pt x="2177" y="14"/>
                    <a:pt x="2145" y="46"/>
                  </a:cubicBezTo>
                  <a:cubicBezTo>
                    <a:pt x="903" y="1277"/>
                    <a:pt x="604" y="3103"/>
                    <a:pt x="40" y="4689"/>
                  </a:cubicBezTo>
                  <a:cubicBezTo>
                    <a:pt x="0" y="4801"/>
                    <a:pt x="92" y="4874"/>
                    <a:pt x="186" y="4874"/>
                  </a:cubicBezTo>
                  <a:cubicBezTo>
                    <a:pt x="248" y="4874"/>
                    <a:pt x="310" y="4842"/>
                    <a:pt x="336" y="4768"/>
                  </a:cubicBezTo>
                  <a:cubicBezTo>
                    <a:pt x="883" y="3238"/>
                    <a:pt x="1162" y="1452"/>
                    <a:pt x="2362" y="266"/>
                  </a:cubicBezTo>
                  <a:cubicBezTo>
                    <a:pt x="2471" y="157"/>
                    <a:pt x="2366" y="0"/>
                    <a:pt x="2247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6139450" y="3526993"/>
              <a:ext cx="82604" cy="104111"/>
            </a:xfrm>
            <a:custGeom>
              <a:rect b="b" l="l" r="r" t="t"/>
              <a:pathLst>
                <a:path extrusionOk="0" h="4865" w="3860">
                  <a:moveTo>
                    <a:pt x="225" y="0"/>
                  </a:moveTo>
                  <a:cubicBezTo>
                    <a:pt x="105" y="0"/>
                    <a:pt x="0" y="154"/>
                    <a:pt x="112" y="261"/>
                  </a:cubicBezTo>
                  <a:cubicBezTo>
                    <a:pt x="1501" y="1575"/>
                    <a:pt x="2646" y="3092"/>
                    <a:pt x="3527" y="4787"/>
                  </a:cubicBezTo>
                  <a:cubicBezTo>
                    <a:pt x="3556" y="4842"/>
                    <a:pt x="3602" y="4865"/>
                    <a:pt x="3649" y="4865"/>
                  </a:cubicBezTo>
                  <a:cubicBezTo>
                    <a:pt x="3752" y="4865"/>
                    <a:pt x="3860" y="4754"/>
                    <a:pt x="3795" y="4633"/>
                  </a:cubicBezTo>
                  <a:cubicBezTo>
                    <a:pt x="2898" y="2913"/>
                    <a:pt x="1738" y="1376"/>
                    <a:pt x="328" y="44"/>
                  </a:cubicBezTo>
                  <a:cubicBezTo>
                    <a:pt x="296" y="13"/>
                    <a:pt x="260" y="0"/>
                    <a:pt x="22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6230609" y="3468895"/>
              <a:ext cx="63173" cy="92555"/>
            </a:xfrm>
            <a:custGeom>
              <a:rect b="b" l="l" r="r" t="t"/>
              <a:pathLst>
                <a:path extrusionOk="0" h="4325" w="2952">
                  <a:moveTo>
                    <a:pt x="2704" y="1"/>
                  </a:moveTo>
                  <a:cubicBezTo>
                    <a:pt x="2081" y="358"/>
                    <a:pt x="1452" y="723"/>
                    <a:pt x="939" y="1229"/>
                  </a:cubicBezTo>
                  <a:cubicBezTo>
                    <a:pt x="426" y="1731"/>
                    <a:pt x="37" y="2398"/>
                    <a:pt x="13" y="3117"/>
                  </a:cubicBezTo>
                  <a:cubicBezTo>
                    <a:pt x="0" y="3609"/>
                    <a:pt x="261" y="4191"/>
                    <a:pt x="750" y="4235"/>
                  </a:cubicBezTo>
                  <a:lnTo>
                    <a:pt x="739" y="4324"/>
                  </a:lnTo>
                  <a:cubicBezTo>
                    <a:pt x="755" y="4325"/>
                    <a:pt x="771" y="4325"/>
                    <a:pt x="786" y="4325"/>
                  </a:cubicBezTo>
                  <a:cubicBezTo>
                    <a:pt x="1674" y="4325"/>
                    <a:pt x="2423" y="3553"/>
                    <a:pt x="2683" y="2701"/>
                  </a:cubicBezTo>
                  <a:cubicBezTo>
                    <a:pt x="2951" y="1830"/>
                    <a:pt x="2828" y="898"/>
                    <a:pt x="2704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6166003" y="3036281"/>
              <a:ext cx="77972" cy="67648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5177703" y="3648832"/>
              <a:ext cx="45439" cy="304470"/>
            </a:xfrm>
            <a:custGeom>
              <a:rect b="b" l="l" r="r" t="t"/>
              <a:pathLst>
                <a:path extrusionOk="0" h="9570" w="1428">
                  <a:moveTo>
                    <a:pt x="1151" y="0"/>
                  </a:moveTo>
                  <a:cubicBezTo>
                    <a:pt x="1062" y="0"/>
                    <a:pt x="961" y="77"/>
                    <a:pt x="978" y="194"/>
                  </a:cubicBezTo>
                  <a:cubicBezTo>
                    <a:pt x="1115" y="1150"/>
                    <a:pt x="1081" y="2031"/>
                    <a:pt x="809" y="2966"/>
                  </a:cubicBezTo>
                  <a:cubicBezTo>
                    <a:pt x="586" y="3733"/>
                    <a:pt x="345" y="4487"/>
                    <a:pt x="221" y="5281"/>
                  </a:cubicBezTo>
                  <a:cubicBezTo>
                    <a:pt x="0" y="6674"/>
                    <a:pt x="59" y="8081"/>
                    <a:pt x="345" y="9460"/>
                  </a:cubicBezTo>
                  <a:cubicBezTo>
                    <a:pt x="361" y="9537"/>
                    <a:pt x="418" y="9570"/>
                    <a:pt x="477" y="9570"/>
                  </a:cubicBezTo>
                  <a:cubicBezTo>
                    <a:pt x="568" y="9570"/>
                    <a:pt x="666" y="9494"/>
                    <a:pt x="643" y="9378"/>
                  </a:cubicBezTo>
                  <a:cubicBezTo>
                    <a:pt x="293" y="7692"/>
                    <a:pt x="307" y="5955"/>
                    <a:pt x="737" y="4287"/>
                  </a:cubicBezTo>
                  <a:cubicBezTo>
                    <a:pt x="929" y="3541"/>
                    <a:pt x="1225" y="2822"/>
                    <a:pt x="1335" y="2058"/>
                  </a:cubicBezTo>
                  <a:cubicBezTo>
                    <a:pt x="1428" y="1408"/>
                    <a:pt x="1370" y="758"/>
                    <a:pt x="1273" y="111"/>
                  </a:cubicBezTo>
                  <a:cubicBezTo>
                    <a:pt x="1263" y="34"/>
                    <a:pt x="1209" y="0"/>
                    <a:pt x="1151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5126125" y="3678477"/>
              <a:ext cx="65128" cy="167964"/>
            </a:xfrm>
            <a:custGeom>
              <a:rect b="b" l="l" r="r" t="t"/>
              <a:pathLst>
                <a:path extrusionOk="0" h="11063" w="4289">
                  <a:moveTo>
                    <a:pt x="261" y="1"/>
                  </a:moveTo>
                  <a:lnTo>
                    <a:pt x="261" y="1"/>
                  </a:lnTo>
                  <a:cubicBezTo>
                    <a:pt x="0" y="3248"/>
                    <a:pt x="722" y="6570"/>
                    <a:pt x="2315" y="9415"/>
                  </a:cubicBezTo>
                  <a:cubicBezTo>
                    <a:pt x="2648" y="10014"/>
                    <a:pt x="3075" y="10636"/>
                    <a:pt x="3732" y="10836"/>
                  </a:cubicBezTo>
                  <a:lnTo>
                    <a:pt x="4210" y="11063"/>
                  </a:lnTo>
                  <a:cubicBezTo>
                    <a:pt x="4289" y="10165"/>
                    <a:pt x="4025" y="9274"/>
                    <a:pt x="3732" y="8421"/>
                  </a:cubicBezTo>
                  <a:cubicBezTo>
                    <a:pt x="3171" y="6777"/>
                    <a:pt x="2490" y="5167"/>
                    <a:pt x="1702" y="3616"/>
                  </a:cubicBezTo>
                  <a:cubicBezTo>
                    <a:pt x="1115" y="2454"/>
                    <a:pt x="450" y="1290"/>
                    <a:pt x="261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7"/>
            <p:cNvSpPr/>
            <p:nvPr/>
          </p:nvSpPr>
          <p:spPr>
            <a:xfrm rot="552834">
              <a:off x="5194371" y="3720492"/>
              <a:ext cx="85334" cy="132926"/>
            </a:xfrm>
            <a:custGeom>
              <a:rect b="b" l="l" r="r" t="t"/>
              <a:pathLst>
                <a:path extrusionOk="0" h="10018" w="6430">
                  <a:moveTo>
                    <a:pt x="6430" y="0"/>
                  </a:moveTo>
                  <a:lnTo>
                    <a:pt x="6430" y="0"/>
                  </a:lnTo>
                  <a:cubicBezTo>
                    <a:pt x="3947" y="912"/>
                    <a:pt x="1920" y="2983"/>
                    <a:pt x="1057" y="5480"/>
                  </a:cubicBezTo>
                  <a:cubicBezTo>
                    <a:pt x="813" y="6178"/>
                    <a:pt x="661" y="6904"/>
                    <a:pt x="507" y="7630"/>
                  </a:cubicBezTo>
                  <a:cubicBezTo>
                    <a:pt x="338" y="8424"/>
                    <a:pt x="170" y="9222"/>
                    <a:pt x="1" y="10017"/>
                  </a:cubicBezTo>
                  <a:lnTo>
                    <a:pt x="214" y="9831"/>
                  </a:lnTo>
                  <a:cubicBezTo>
                    <a:pt x="3712" y="7825"/>
                    <a:pt x="6117" y="4021"/>
                    <a:pt x="6430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5125395" y="3529788"/>
              <a:ext cx="153722" cy="133368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7"/>
            <p:cNvSpPr/>
            <p:nvPr/>
          </p:nvSpPr>
          <p:spPr>
            <a:xfrm rot="-1763757">
              <a:off x="6086901" y="3021505"/>
              <a:ext cx="77975" cy="67647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7"/>
            <p:cNvSpPr/>
            <p:nvPr/>
          </p:nvSpPr>
          <p:spPr>
            <a:xfrm rot="1203945">
              <a:off x="6229063" y="2993305"/>
              <a:ext cx="77971" cy="67648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7"/>
            <p:cNvSpPr/>
            <p:nvPr/>
          </p:nvSpPr>
          <p:spPr>
            <a:xfrm rot="1203945">
              <a:off x="6223201" y="3297555"/>
              <a:ext cx="77971" cy="67648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7"/>
            <p:cNvSpPr/>
            <p:nvPr/>
          </p:nvSpPr>
          <p:spPr>
            <a:xfrm rot="-1763757">
              <a:off x="6099101" y="3475630"/>
              <a:ext cx="77975" cy="67647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2" name="Google Shape;235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7" name="Google Shape;2357;p38"/>
          <p:cNvGrpSpPr/>
          <p:nvPr/>
        </p:nvGrpSpPr>
        <p:grpSpPr>
          <a:xfrm>
            <a:off x="3568288" y="1613501"/>
            <a:ext cx="2064085" cy="3259473"/>
            <a:chOff x="3568288" y="1613501"/>
            <a:chExt cx="2064085" cy="3259473"/>
          </a:xfrm>
        </p:grpSpPr>
        <p:sp>
          <p:nvSpPr>
            <p:cNvPr id="2358" name="Google Shape;2358;p38"/>
            <p:cNvSpPr/>
            <p:nvPr/>
          </p:nvSpPr>
          <p:spPr>
            <a:xfrm flipH="1" rot="-6676385">
              <a:off x="3570162" y="3064567"/>
              <a:ext cx="1027072" cy="706310"/>
            </a:xfrm>
            <a:custGeom>
              <a:rect b="b" l="l" r="r" t="t"/>
              <a:pathLst>
                <a:path extrusionOk="0" h="12869" w="18716">
                  <a:moveTo>
                    <a:pt x="6041" y="0"/>
                  </a:moveTo>
                  <a:cubicBezTo>
                    <a:pt x="4733" y="0"/>
                    <a:pt x="3391" y="361"/>
                    <a:pt x="2356" y="1057"/>
                  </a:cubicBezTo>
                  <a:cubicBezTo>
                    <a:pt x="1844" y="1401"/>
                    <a:pt x="1349" y="1789"/>
                    <a:pt x="1008" y="2292"/>
                  </a:cubicBezTo>
                  <a:cubicBezTo>
                    <a:pt x="651" y="2818"/>
                    <a:pt x="482" y="3444"/>
                    <a:pt x="403" y="4064"/>
                  </a:cubicBezTo>
                  <a:cubicBezTo>
                    <a:pt x="0" y="7293"/>
                    <a:pt x="2150" y="10482"/>
                    <a:pt x="5132" y="11875"/>
                  </a:cubicBezTo>
                  <a:cubicBezTo>
                    <a:pt x="6533" y="12529"/>
                    <a:pt x="8252" y="12868"/>
                    <a:pt x="9969" y="12868"/>
                  </a:cubicBezTo>
                  <a:cubicBezTo>
                    <a:pt x="11608" y="12868"/>
                    <a:pt x="13245" y="12559"/>
                    <a:pt x="14602" y="11922"/>
                  </a:cubicBezTo>
                  <a:cubicBezTo>
                    <a:pt x="18196" y="10234"/>
                    <a:pt x="18716" y="6581"/>
                    <a:pt x="15623" y="4094"/>
                  </a:cubicBezTo>
                  <a:cubicBezTo>
                    <a:pt x="14485" y="3179"/>
                    <a:pt x="13126" y="2567"/>
                    <a:pt x="11784" y="1962"/>
                  </a:cubicBezTo>
                  <a:cubicBezTo>
                    <a:pt x="10701" y="1473"/>
                    <a:pt x="9621" y="988"/>
                    <a:pt x="8538" y="500"/>
                  </a:cubicBezTo>
                  <a:cubicBezTo>
                    <a:pt x="7791" y="164"/>
                    <a:pt x="6923" y="0"/>
                    <a:pt x="6041" y="0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8"/>
            <p:cNvSpPr/>
            <p:nvPr/>
          </p:nvSpPr>
          <p:spPr>
            <a:xfrm flipH="1">
              <a:off x="4509974" y="1613501"/>
              <a:ext cx="136776" cy="3134267"/>
            </a:xfrm>
            <a:custGeom>
              <a:rect b="b" l="l" r="r" t="t"/>
              <a:pathLst>
                <a:path extrusionOk="0" h="46537" w="1755">
                  <a:moveTo>
                    <a:pt x="538" y="0"/>
                  </a:moveTo>
                  <a:cubicBezTo>
                    <a:pt x="461" y="0"/>
                    <a:pt x="385" y="50"/>
                    <a:pt x="386" y="150"/>
                  </a:cubicBezTo>
                  <a:cubicBezTo>
                    <a:pt x="507" y="6331"/>
                    <a:pt x="396" y="12516"/>
                    <a:pt x="424" y="18693"/>
                  </a:cubicBezTo>
                  <a:cubicBezTo>
                    <a:pt x="437" y="21782"/>
                    <a:pt x="829" y="24795"/>
                    <a:pt x="1067" y="27864"/>
                  </a:cubicBezTo>
                  <a:cubicBezTo>
                    <a:pt x="1294" y="30790"/>
                    <a:pt x="1015" y="33700"/>
                    <a:pt x="782" y="36614"/>
                  </a:cubicBezTo>
                  <a:cubicBezTo>
                    <a:pt x="520" y="39896"/>
                    <a:pt x="372" y="43208"/>
                    <a:pt x="1191" y="46427"/>
                  </a:cubicBezTo>
                  <a:cubicBezTo>
                    <a:pt x="1210" y="46504"/>
                    <a:pt x="1268" y="46537"/>
                    <a:pt x="1328" y="46537"/>
                  </a:cubicBezTo>
                  <a:cubicBezTo>
                    <a:pt x="1420" y="46537"/>
                    <a:pt x="1515" y="46461"/>
                    <a:pt x="1487" y="46345"/>
                  </a:cubicBezTo>
                  <a:cubicBezTo>
                    <a:pt x="1" y="40494"/>
                    <a:pt x="1755" y="34513"/>
                    <a:pt x="1425" y="28593"/>
                  </a:cubicBezTo>
                  <a:cubicBezTo>
                    <a:pt x="1260" y="25638"/>
                    <a:pt x="785" y="22721"/>
                    <a:pt x="744" y="19753"/>
                  </a:cubicBezTo>
                  <a:cubicBezTo>
                    <a:pt x="696" y="16671"/>
                    <a:pt x="730" y="13586"/>
                    <a:pt x="726" y="10503"/>
                  </a:cubicBezTo>
                  <a:cubicBezTo>
                    <a:pt x="726" y="7053"/>
                    <a:pt x="761" y="3600"/>
                    <a:pt x="696" y="150"/>
                  </a:cubicBezTo>
                  <a:cubicBezTo>
                    <a:pt x="694" y="50"/>
                    <a:pt x="616" y="0"/>
                    <a:pt x="538" y="0"/>
                  </a:cubicBezTo>
                  <a:close/>
                </a:path>
              </a:pathLst>
            </a:custGeom>
            <a:solidFill>
              <a:srgbClr val="4C4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8"/>
            <p:cNvSpPr/>
            <p:nvPr/>
          </p:nvSpPr>
          <p:spPr>
            <a:xfrm>
              <a:off x="4333589" y="4687343"/>
              <a:ext cx="331332" cy="153372"/>
            </a:xfrm>
            <a:custGeom>
              <a:rect b="b" l="l" r="r" t="t"/>
              <a:pathLst>
                <a:path extrusionOk="0" h="2757" w="5956">
                  <a:moveTo>
                    <a:pt x="4135" y="1"/>
                  </a:moveTo>
                  <a:cubicBezTo>
                    <a:pt x="3906" y="1"/>
                    <a:pt x="3672" y="52"/>
                    <a:pt x="3455" y="124"/>
                  </a:cubicBezTo>
                  <a:cubicBezTo>
                    <a:pt x="2684" y="386"/>
                    <a:pt x="2006" y="915"/>
                    <a:pt x="1563" y="1596"/>
                  </a:cubicBezTo>
                  <a:cubicBezTo>
                    <a:pt x="1510" y="1679"/>
                    <a:pt x="1453" y="1769"/>
                    <a:pt x="1359" y="1803"/>
                  </a:cubicBezTo>
                  <a:cubicBezTo>
                    <a:pt x="1330" y="1812"/>
                    <a:pt x="1299" y="1815"/>
                    <a:pt x="1268" y="1815"/>
                  </a:cubicBezTo>
                  <a:cubicBezTo>
                    <a:pt x="1230" y="1815"/>
                    <a:pt x="1191" y="1810"/>
                    <a:pt x="1153" y="1807"/>
                  </a:cubicBezTo>
                  <a:cubicBezTo>
                    <a:pt x="1116" y="1803"/>
                    <a:pt x="1078" y="1802"/>
                    <a:pt x="1040" y="1802"/>
                  </a:cubicBezTo>
                  <a:cubicBezTo>
                    <a:pt x="797" y="1802"/>
                    <a:pt x="552" y="1871"/>
                    <a:pt x="362" y="2020"/>
                  </a:cubicBezTo>
                  <a:cubicBezTo>
                    <a:pt x="138" y="2191"/>
                    <a:pt x="1" y="2477"/>
                    <a:pt x="42" y="2756"/>
                  </a:cubicBezTo>
                  <a:lnTo>
                    <a:pt x="5955" y="2504"/>
                  </a:lnTo>
                  <a:cubicBezTo>
                    <a:pt x="5893" y="1807"/>
                    <a:pt x="5625" y="1126"/>
                    <a:pt x="5191" y="578"/>
                  </a:cubicBezTo>
                  <a:cubicBezTo>
                    <a:pt x="5044" y="393"/>
                    <a:pt x="4874" y="218"/>
                    <a:pt x="4662" y="114"/>
                  </a:cubicBezTo>
                  <a:cubicBezTo>
                    <a:pt x="4496" y="33"/>
                    <a:pt x="4317" y="1"/>
                    <a:pt x="4135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8"/>
            <p:cNvSpPr/>
            <p:nvPr/>
          </p:nvSpPr>
          <p:spPr>
            <a:xfrm>
              <a:off x="4230069" y="4769892"/>
              <a:ext cx="535105" cy="103082"/>
            </a:xfrm>
            <a:custGeom>
              <a:rect b="b" l="l" r="r" t="t"/>
              <a:pathLst>
                <a:path extrusionOk="0" h="1853" w="9619">
                  <a:moveTo>
                    <a:pt x="7558" y="1"/>
                  </a:moveTo>
                  <a:cubicBezTo>
                    <a:pt x="7512" y="1"/>
                    <a:pt x="7466" y="2"/>
                    <a:pt x="7421" y="6"/>
                  </a:cubicBezTo>
                  <a:lnTo>
                    <a:pt x="1625" y="773"/>
                  </a:lnTo>
                  <a:cubicBezTo>
                    <a:pt x="1382" y="711"/>
                    <a:pt x="1132" y="647"/>
                    <a:pt x="883" y="647"/>
                  </a:cubicBezTo>
                  <a:cubicBezTo>
                    <a:pt x="815" y="647"/>
                    <a:pt x="747" y="652"/>
                    <a:pt x="679" y="663"/>
                  </a:cubicBezTo>
                  <a:cubicBezTo>
                    <a:pt x="362" y="715"/>
                    <a:pt x="53" y="938"/>
                    <a:pt x="1" y="1255"/>
                  </a:cubicBezTo>
                  <a:cubicBezTo>
                    <a:pt x="1" y="1255"/>
                    <a:pt x="1332" y="1585"/>
                    <a:pt x="4111" y="1798"/>
                  </a:cubicBezTo>
                  <a:cubicBezTo>
                    <a:pt x="4610" y="1837"/>
                    <a:pt x="5108" y="1853"/>
                    <a:pt x="5588" y="1853"/>
                  </a:cubicBezTo>
                  <a:cubicBezTo>
                    <a:pt x="7781" y="1853"/>
                    <a:pt x="9618" y="1520"/>
                    <a:pt x="9618" y="1520"/>
                  </a:cubicBezTo>
                  <a:cubicBezTo>
                    <a:pt x="9356" y="642"/>
                    <a:pt x="8470" y="1"/>
                    <a:pt x="7558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8"/>
            <p:cNvSpPr/>
            <p:nvPr/>
          </p:nvSpPr>
          <p:spPr>
            <a:xfrm rot="392481">
              <a:off x="4303420" y="3629365"/>
              <a:ext cx="300799" cy="379141"/>
            </a:xfrm>
            <a:custGeom>
              <a:rect b="b" l="l" r="r" t="t"/>
              <a:pathLst>
                <a:path extrusionOk="0" h="4865" w="3860">
                  <a:moveTo>
                    <a:pt x="225" y="0"/>
                  </a:moveTo>
                  <a:cubicBezTo>
                    <a:pt x="105" y="0"/>
                    <a:pt x="0" y="154"/>
                    <a:pt x="112" y="261"/>
                  </a:cubicBezTo>
                  <a:cubicBezTo>
                    <a:pt x="1501" y="1575"/>
                    <a:pt x="2646" y="3092"/>
                    <a:pt x="3527" y="4787"/>
                  </a:cubicBezTo>
                  <a:cubicBezTo>
                    <a:pt x="3556" y="4842"/>
                    <a:pt x="3602" y="4865"/>
                    <a:pt x="3649" y="4865"/>
                  </a:cubicBezTo>
                  <a:cubicBezTo>
                    <a:pt x="3752" y="4865"/>
                    <a:pt x="3860" y="4754"/>
                    <a:pt x="3795" y="4633"/>
                  </a:cubicBezTo>
                  <a:cubicBezTo>
                    <a:pt x="2898" y="2913"/>
                    <a:pt x="1738" y="1376"/>
                    <a:pt x="328" y="44"/>
                  </a:cubicBezTo>
                  <a:cubicBezTo>
                    <a:pt x="296" y="13"/>
                    <a:pt x="260" y="0"/>
                    <a:pt x="225" y="0"/>
                  </a:cubicBezTo>
                  <a:close/>
                </a:path>
              </a:pathLst>
            </a:custGeom>
            <a:solidFill>
              <a:srgbClr val="4C4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8"/>
            <p:cNvSpPr/>
            <p:nvPr/>
          </p:nvSpPr>
          <p:spPr>
            <a:xfrm rot="7038239">
              <a:off x="4569463" y="2450843"/>
              <a:ext cx="1027070" cy="706307"/>
            </a:xfrm>
            <a:custGeom>
              <a:rect b="b" l="l" r="r" t="t"/>
              <a:pathLst>
                <a:path extrusionOk="0" h="12869" w="18716">
                  <a:moveTo>
                    <a:pt x="6041" y="0"/>
                  </a:moveTo>
                  <a:cubicBezTo>
                    <a:pt x="4733" y="0"/>
                    <a:pt x="3391" y="361"/>
                    <a:pt x="2356" y="1057"/>
                  </a:cubicBezTo>
                  <a:cubicBezTo>
                    <a:pt x="1844" y="1401"/>
                    <a:pt x="1349" y="1789"/>
                    <a:pt x="1008" y="2292"/>
                  </a:cubicBezTo>
                  <a:cubicBezTo>
                    <a:pt x="651" y="2818"/>
                    <a:pt x="482" y="3444"/>
                    <a:pt x="403" y="4064"/>
                  </a:cubicBezTo>
                  <a:cubicBezTo>
                    <a:pt x="0" y="7293"/>
                    <a:pt x="2150" y="10482"/>
                    <a:pt x="5132" y="11875"/>
                  </a:cubicBezTo>
                  <a:cubicBezTo>
                    <a:pt x="6533" y="12529"/>
                    <a:pt x="8252" y="12868"/>
                    <a:pt x="9969" y="12868"/>
                  </a:cubicBezTo>
                  <a:cubicBezTo>
                    <a:pt x="11608" y="12868"/>
                    <a:pt x="13245" y="12559"/>
                    <a:pt x="14602" y="11922"/>
                  </a:cubicBezTo>
                  <a:cubicBezTo>
                    <a:pt x="18196" y="10234"/>
                    <a:pt x="18716" y="6581"/>
                    <a:pt x="15623" y="4094"/>
                  </a:cubicBezTo>
                  <a:cubicBezTo>
                    <a:pt x="14485" y="3179"/>
                    <a:pt x="13126" y="2567"/>
                    <a:pt x="11784" y="1962"/>
                  </a:cubicBezTo>
                  <a:cubicBezTo>
                    <a:pt x="10701" y="1473"/>
                    <a:pt x="9621" y="988"/>
                    <a:pt x="8538" y="500"/>
                  </a:cubicBezTo>
                  <a:cubicBezTo>
                    <a:pt x="7791" y="164"/>
                    <a:pt x="6923" y="0"/>
                    <a:pt x="6041" y="0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8"/>
            <p:cNvSpPr/>
            <p:nvPr/>
          </p:nvSpPr>
          <p:spPr>
            <a:xfrm flipH="1" rot="-392481">
              <a:off x="4524845" y="3009199"/>
              <a:ext cx="300799" cy="379141"/>
            </a:xfrm>
            <a:custGeom>
              <a:rect b="b" l="l" r="r" t="t"/>
              <a:pathLst>
                <a:path extrusionOk="0" h="4865" w="3860">
                  <a:moveTo>
                    <a:pt x="225" y="0"/>
                  </a:moveTo>
                  <a:cubicBezTo>
                    <a:pt x="105" y="0"/>
                    <a:pt x="0" y="154"/>
                    <a:pt x="112" y="261"/>
                  </a:cubicBezTo>
                  <a:cubicBezTo>
                    <a:pt x="1501" y="1575"/>
                    <a:pt x="2646" y="3092"/>
                    <a:pt x="3527" y="4787"/>
                  </a:cubicBezTo>
                  <a:cubicBezTo>
                    <a:pt x="3556" y="4842"/>
                    <a:pt x="3602" y="4865"/>
                    <a:pt x="3649" y="4865"/>
                  </a:cubicBezTo>
                  <a:cubicBezTo>
                    <a:pt x="3752" y="4865"/>
                    <a:pt x="3860" y="4754"/>
                    <a:pt x="3795" y="4633"/>
                  </a:cubicBezTo>
                  <a:cubicBezTo>
                    <a:pt x="2898" y="2913"/>
                    <a:pt x="1738" y="1376"/>
                    <a:pt x="328" y="44"/>
                  </a:cubicBezTo>
                  <a:cubicBezTo>
                    <a:pt x="296" y="13"/>
                    <a:pt x="260" y="0"/>
                    <a:pt x="225" y="0"/>
                  </a:cubicBezTo>
                  <a:close/>
                </a:path>
              </a:pathLst>
            </a:custGeom>
            <a:solidFill>
              <a:srgbClr val="4C4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8"/>
            <p:cNvSpPr/>
            <p:nvPr/>
          </p:nvSpPr>
          <p:spPr>
            <a:xfrm flipH="1" rot="-6548194">
              <a:off x="3639708" y="1996443"/>
              <a:ext cx="1027088" cy="706310"/>
            </a:xfrm>
            <a:custGeom>
              <a:rect b="b" l="l" r="r" t="t"/>
              <a:pathLst>
                <a:path extrusionOk="0" h="12869" w="18716">
                  <a:moveTo>
                    <a:pt x="6041" y="0"/>
                  </a:moveTo>
                  <a:cubicBezTo>
                    <a:pt x="4733" y="0"/>
                    <a:pt x="3391" y="361"/>
                    <a:pt x="2356" y="1057"/>
                  </a:cubicBezTo>
                  <a:cubicBezTo>
                    <a:pt x="1844" y="1401"/>
                    <a:pt x="1349" y="1789"/>
                    <a:pt x="1008" y="2292"/>
                  </a:cubicBezTo>
                  <a:cubicBezTo>
                    <a:pt x="651" y="2818"/>
                    <a:pt x="482" y="3444"/>
                    <a:pt x="403" y="4064"/>
                  </a:cubicBezTo>
                  <a:cubicBezTo>
                    <a:pt x="0" y="7293"/>
                    <a:pt x="2150" y="10482"/>
                    <a:pt x="5132" y="11875"/>
                  </a:cubicBezTo>
                  <a:cubicBezTo>
                    <a:pt x="6533" y="12529"/>
                    <a:pt x="8252" y="12868"/>
                    <a:pt x="9969" y="12868"/>
                  </a:cubicBezTo>
                  <a:cubicBezTo>
                    <a:pt x="11608" y="12868"/>
                    <a:pt x="13245" y="12559"/>
                    <a:pt x="14602" y="11922"/>
                  </a:cubicBezTo>
                  <a:cubicBezTo>
                    <a:pt x="18196" y="10234"/>
                    <a:pt x="18716" y="6581"/>
                    <a:pt x="15623" y="4094"/>
                  </a:cubicBezTo>
                  <a:cubicBezTo>
                    <a:pt x="14485" y="3179"/>
                    <a:pt x="13126" y="2567"/>
                    <a:pt x="11784" y="1962"/>
                  </a:cubicBezTo>
                  <a:cubicBezTo>
                    <a:pt x="10701" y="1473"/>
                    <a:pt x="9621" y="988"/>
                    <a:pt x="8538" y="500"/>
                  </a:cubicBezTo>
                  <a:cubicBezTo>
                    <a:pt x="7791" y="164"/>
                    <a:pt x="6923" y="0"/>
                    <a:pt x="6041" y="0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8"/>
            <p:cNvSpPr/>
            <p:nvPr/>
          </p:nvSpPr>
          <p:spPr>
            <a:xfrm rot="392481">
              <a:off x="4333955" y="2570799"/>
              <a:ext cx="300799" cy="379141"/>
            </a:xfrm>
            <a:custGeom>
              <a:rect b="b" l="l" r="r" t="t"/>
              <a:pathLst>
                <a:path extrusionOk="0" h="4865" w="3860">
                  <a:moveTo>
                    <a:pt x="225" y="0"/>
                  </a:moveTo>
                  <a:cubicBezTo>
                    <a:pt x="105" y="0"/>
                    <a:pt x="0" y="154"/>
                    <a:pt x="112" y="261"/>
                  </a:cubicBezTo>
                  <a:cubicBezTo>
                    <a:pt x="1501" y="1575"/>
                    <a:pt x="2646" y="3092"/>
                    <a:pt x="3527" y="4787"/>
                  </a:cubicBezTo>
                  <a:cubicBezTo>
                    <a:pt x="3556" y="4842"/>
                    <a:pt x="3602" y="4865"/>
                    <a:pt x="3649" y="4865"/>
                  </a:cubicBezTo>
                  <a:cubicBezTo>
                    <a:pt x="3752" y="4865"/>
                    <a:pt x="3860" y="4754"/>
                    <a:pt x="3795" y="4633"/>
                  </a:cubicBezTo>
                  <a:cubicBezTo>
                    <a:pt x="2898" y="2913"/>
                    <a:pt x="1738" y="1376"/>
                    <a:pt x="328" y="44"/>
                  </a:cubicBezTo>
                  <a:cubicBezTo>
                    <a:pt x="296" y="13"/>
                    <a:pt x="260" y="0"/>
                    <a:pt x="225" y="0"/>
                  </a:cubicBezTo>
                  <a:close/>
                </a:path>
              </a:pathLst>
            </a:custGeom>
            <a:solidFill>
              <a:srgbClr val="4C4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7" name="Google Shape;2367;p38"/>
          <p:cNvSpPr txBox="1"/>
          <p:nvPr>
            <p:ph idx="4294967295" type="subTitle"/>
          </p:nvPr>
        </p:nvSpPr>
        <p:spPr>
          <a:xfrm>
            <a:off x="5537900" y="3364138"/>
            <a:ext cx="2204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It’s a gas giant and the biggest planet in our Solar System. It’s the fourth-brightest object in the sky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8" name="Google Shape;2368;p38"/>
          <p:cNvSpPr txBox="1"/>
          <p:nvPr>
            <p:ph idx="4294967295" type="subTitle"/>
          </p:nvPr>
        </p:nvSpPr>
        <p:spPr>
          <a:xfrm>
            <a:off x="1172575" y="1991513"/>
            <a:ext cx="2204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Despite being red, Mars is a cold place, not hot. The planet is full of iron oxide dust, which gives the planet its reddish cast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9" name="Google Shape;2369;p38"/>
          <p:cNvSpPr txBox="1"/>
          <p:nvPr>
            <p:ph idx="4294967295" type="subTitle"/>
          </p:nvPr>
        </p:nvSpPr>
        <p:spPr>
          <a:xfrm>
            <a:off x="1172575" y="3364138"/>
            <a:ext cx="2204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Mercury is the closest planet to the Sun and the smallest one in the Solar System. It’s only a bit larger than our Moon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0" name="Google Shape;2370;p38"/>
          <p:cNvSpPr txBox="1"/>
          <p:nvPr>
            <p:ph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THIS TOPIC ABOUT?</a:t>
            </a:r>
            <a:endParaRPr/>
          </a:p>
        </p:txBody>
      </p:sp>
      <p:sp>
        <p:nvSpPr>
          <p:cNvPr id="2371" name="Google Shape;2371;p38"/>
          <p:cNvSpPr txBox="1"/>
          <p:nvPr>
            <p:ph idx="4294967295" type="ctrTitle"/>
          </p:nvPr>
        </p:nvSpPr>
        <p:spPr>
          <a:xfrm>
            <a:off x="5537300" y="3065600"/>
            <a:ext cx="26193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Jupiter</a:t>
            </a:r>
            <a:endParaRPr sz="1800"/>
          </a:p>
        </p:txBody>
      </p:sp>
      <p:sp>
        <p:nvSpPr>
          <p:cNvPr id="2372" name="Google Shape;2372;p38"/>
          <p:cNvSpPr txBox="1"/>
          <p:nvPr>
            <p:ph idx="4294967295" type="ctrTitle"/>
          </p:nvPr>
        </p:nvSpPr>
        <p:spPr>
          <a:xfrm>
            <a:off x="757075" y="1692975"/>
            <a:ext cx="26193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Mars</a:t>
            </a:r>
            <a:endParaRPr sz="1800"/>
          </a:p>
        </p:txBody>
      </p:sp>
      <p:sp>
        <p:nvSpPr>
          <p:cNvPr id="2373" name="Google Shape;2373;p38"/>
          <p:cNvSpPr txBox="1"/>
          <p:nvPr>
            <p:ph idx="4294967295" type="ctrTitle"/>
          </p:nvPr>
        </p:nvSpPr>
        <p:spPr>
          <a:xfrm>
            <a:off x="757075" y="3065600"/>
            <a:ext cx="26193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Mercury</a:t>
            </a:r>
            <a:endParaRPr sz="1800"/>
          </a:p>
        </p:txBody>
      </p:sp>
      <p:grpSp>
        <p:nvGrpSpPr>
          <p:cNvPr id="2374" name="Google Shape;2374;p38"/>
          <p:cNvGrpSpPr/>
          <p:nvPr/>
        </p:nvGrpSpPr>
        <p:grpSpPr>
          <a:xfrm>
            <a:off x="4901257" y="2560008"/>
            <a:ext cx="403100" cy="394238"/>
            <a:chOff x="6569660" y="2790627"/>
            <a:chExt cx="331988" cy="324690"/>
          </a:xfrm>
        </p:grpSpPr>
        <p:sp>
          <p:nvSpPr>
            <p:cNvPr id="2375" name="Google Shape;2375;p38"/>
            <p:cNvSpPr/>
            <p:nvPr/>
          </p:nvSpPr>
          <p:spPr>
            <a:xfrm>
              <a:off x="6569660" y="2790627"/>
              <a:ext cx="331988" cy="324690"/>
            </a:xfrm>
            <a:custGeom>
              <a:rect b="b" l="l" r="r" t="t"/>
              <a:pathLst>
                <a:path extrusionOk="0" h="81274" w="83101">
                  <a:moveTo>
                    <a:pt x="61124" y="2401"/>
                  </a:moveTo>
                  <a:cubicBezTo>
                    <a:pt x="61162" y="2401"/>
                    <a:pt x="61187" y="2408"/>
                    <a:pt x="61198" y="2418"/>
                  </a:cubicBezTo>
                  <a:cubicBezTo>
                    <a:pt x="61272" y="2499"/>
                    <a:pt x="61330" y="2751"/>
                    <a:pt x="61220" y="3003"/>
                  </a:cubicBezTo>
                  <a:lnTo>
                    <a:pt x="49641" y="31146"/>
                  </a:lnTo>
                  <a:lnTo>
                    <a:pt x="40585" y="34593"/>
                  </a:lnTo>
                  <a:cubicBezTo>
                    <a:pt x="42431" y="27676"/>
                    <a:pt x="44680" y="21667"/>
                    <a:pt x="47283" y="16693"/>
                  </a:cubicBezTo>
                  <a:cubicBezTo>
                    <a:pt x="51184" y="9260"/>
                    <a:pt x="55737" y="4472"/>
                    <a:pt x="60825" y="2470"/>
                  </a:cubicBezTo>
                  <a:cubicBezTo>
                    <a:pt x="60958" y="2420"/>
                    <a:pt x="61060" y="2401"/>
                    <a:pt x="61124" y="2401"/>
                  </a:cubicBezTo>
                  <a:close/>
                  <a:moveTo>
                    <a:pt x="43802" y="45324"/>
                  </a:moveTo>
                  <a:lnTo>
                    <a:pt x="40533" y="53268"/>
                  </a:lnTo>
                  <a:cubicBezTo>
                    <a:pt x="39942" y="52672"/>
                    <a:pt x="39225" y="52184"/>
                    <a:pt x="38399" y="51846"/>
                  </a:cubicBezTo>
                  <a:cubicBezTo>
                    <a:pt x="37780" y="51587"/>
                    <a:pt x="37138" y="51433"/>
                    <a:pt x="36501" y="51381"/>
                  </a:cubicBezTo>
                  <a:lnTo>
                    <a:pt x="37654" y="48571"/>
                  </a:lnTo>
                  <a:cubicBezTo>
                    <a:pt x="37694" y="48473"/>
                    <a:pt x="37723" y="48370"/>
                    <a:pt x="37734" y="48267"/>
                  </a:cubicBezTo>
                  <a:cubicBezTo>
                    <a:pt x="37740" y="48261"/>
                    <a:pt x="37832" y="47555"/>
                    <a:pt x="38026" y="46351"/>
                  </a:cubicBezTo>
                  <a:cubicBezTo>
                    <a:pt x="39540" y="46116"/>
                    <a:pt x="41520" y="45784"/>
                    <a:pt x="43802" y="45324"/>
                  </a:cubicBezTo>
                  <a:close/>
                  <a:moveTo>
                    <a:pt x="24403" y="41904"/>
                  </a:moveTo>
                  <a:cubicBezTo>
                    <a:pt x="24976" y="41904"/>
                    <a:pt x="25547" y="42026"/>
                    <a:pt x="26085" y="42267"/>
                  </a:cubicBezTo>
                  <a:cubicBezTo>
                    <a:pt x="27090" y="42721"/>
                    <a:pt x="27852" y="43529"/>
                    <a:pt x="28236" y="44550"/>
                  </a:cubicBezTo>
                  <a:cubicBezTo>
                    <a:pt x="28552" y="45376"/>
                    <a:pt x="28575" y="46242"/>
                    <a:pt x="28369" y="47039"/>
                  </a:cubicBezTo>
                  <a:cubicBezTo>
                    <a:pt x="28363" y="47057"/>
                    <a:pt x="28351" y="47079"/>
                    <a:pt x="28345" y="47102"/>
                  </a:cubicBezTo>
                  <a:cubicBezTo>
                    <a:pt x="28340" y="47119"/>
                    <a:pt x="28340" y="47137"/>
                    <a:pt x="28334" y="47153"/>
                  </a:cubicBezTo>
                  <a:cubicBezTo>
                    <a:pt x="27985" y="48341"/>
                    <a:pt x="27106" y="49363"/>
                    <a:pt x="25862" y="49832"/>
                  </a:cubicBezTo>
                  <a:lnTo>
                    <a:pt x="8776" y="56325"/>
                  </a:lnTo>
                  <a:cubicBezTo>
                    <a:pt x="8301" y="56504"/>
                    <a:pt x="7813" y="56590"/>
                    <a:pt x="7333" y="56590"/>
                  </a:cubicBezTo>
                  <a:cubicBezTo>
                    <a:pt x="5697" y="56590"/>
                    <a:pt x="4151" y="55602"/>
                    <a:pt x="3518" y="53996"/>
                  </a:cubicBezTo>
                  <a:cubicBezTo>
                    <a:pt x="3511" y="53979"/>
                    <a:pt x="3505" y="53961"/>
                    <a:pt x="3500" y="53945"/>
                  </a:cubicBezTo>
                  <a:cubicBezTo>
                    <a:pt x="2697" y="51833"/>
                    <a:pt x="3764" y="49459"/>
                    <a:pt x="5874" y="48656"/>
                  </a:cubicBezTo>
                  <a:lnTo>
                    <a:pt x="22954" y="42171"/>
                  </a:lnTo>
                  <a:cubicBezTo>
                    <a:pt x="23424" y="41993"/>
                    <a:pt x="23914" y="41904"/>
                    <a:pt x="24403" y="41904"/>
                  </a:cubicBezTo>
                  <a:close/>
                  <a:moveTo>
                    <a:pt x="61124" y="1"/>
                  </a:moveTo>
                  <a:cubicBezTo>
                    <a:pt x="60744" y="1"/>
                    <a:pt x="60346" y="78"/>
                    <a:pt x="59946" y="233"/>
                  </a:cubicBezTo>
                  <a:cubicBezTo>
                    <a:pt x="54303" y="2452"/>
                    <a:pt x="49331" y="7614"/>
                    <a:pt x="45156" y="15581"/>
                  </a:cubicBezTo>
                  <a:cubicBezTo>
                    <a:pt x="42259" y="21104"/>
                    <a:pt x="39799" y="27855"/>
                    <a:pt x="37832" y="35643"/>
                  </a:cubicBezTo>
                  <a:lnTo>
                    <a:pt x="26619" y="39892"/>
                  </a:lnTo>
                  <a:cubicBezTo>
                    <a:pt x="25899" y="39630"/>
                    <a:pt x="25149" y="39499"/>
                    <a:pt x="24398" y="39499"/>
                  </a:cubicBezTo>
                  <a:cubicBezTo>
                    <a:pt x="23623" y="39499"/>
                    <a:pt x="22848" y="39639"/>
                    <a:pt x="22106" y="39921"/>
                  </a:cubicBezTo>
                  <a:lnTo>
                    <a:pt x="5014" y="46409"/>
                  </a:lnTo>
                  <a:cubicBezTo>
                    <a:pt x="1694" y="47676"/>
                    <a:pt x="1" y="51404"/>
                    <a:pt x="1229" y="54736"/>
                  </a:cubicBezTo>
                  <a:cubicBezTo>
                    <a:pt x="1234" y="54758"/>
                    <a:pt x="1240" y="54782"/>
                    <a:pt x="1252" y="54800"/>
                  </a:cubicBezTo>
                  <a:cubicBezTo>
                    <a:pt x="2232" y="57397"/>
                    <a:pt x="4710" y="58998"/>
                    <a:pt x="7337" y="58998"/>
                  </a:cubicBezTo>
                  <a:cubicBezTo>
                    <a:pt x="8100" y="58998"/>
                    <a:pt x="8874" y="58860"/>
                    <a:pt x="9631" y="58573"/>
                  </a:cubicBezTo>
                  <a:lnTo>
                    <a:pt x="26717" y="52081"/>
                  </a:lnTo>
                  <a:cubicBezTo>
                    <a:pt x="28506" y="51398"/>
                    <a:pt x="29825" y="50004"/>
                    <a:pt x="30468" y="48347"/>
                  </a:cubicBezTo>
                  <a:lnTo>
                    <a:pt x="34442" y="46838"/>
                  </a:lnTo>
                  <a:cubicBezTo>
                    <a:pt x="34637" y="46816"/>
                    <a:pt x="35010" y="46769"/>
                    <a:pt x="35537" y="46706"/>
                  </a:cubicBezTo>
                  <a:lnTo>
                    <a:pt x="35537" y="46706"/>
                  </a:lnTo>
                  <a:cubicBezTo>
                    <a:pt x="35452" y="47229"/>
                    <a:pt x="35400" y="47601"/>
                    <a:pt x="35371" y="47796"/>
                  </a:cubicBezTo>
                  <a:lnTo>
                    <a:pt x="33753" y="51730"/>
                  </a:lnTo>
                  <a:cubicBezTo>
                    <a:pt x="32073" y="52333"/>
                    <a:pt x="30645" y="53606"/>
                    <a:pt x="29917" y="55378"/>
                  </a:cubicBezTo>
                  <a:lnTo>
                    <a:pt x="22960" y="72292"/>
                  </a:lnTo>
                  <a:cubicBezTo>
                    <a:pt x="22300" y="73891"/>
                    <a:pt x="22300" y="75659"/>
                    <a:pt x="22971" y="77264"/>
                  </a:cubicBezTo>
                  <a:cubicBezTo>
                    <a:pt x="23642" y="78876"/>
                    <a:pt x="24893" y="80120"/>
                    <a:pt x="26487" y="80781"/>
                  </a:cubicBezTo>
                  <a:cubicBezTo>
                    <a:pt x="27284" y="81107"/>
                    <a:pt x="28115" y="81273"/>
                    <a:pt x="28954" y="81273"/>
                  </a:cubicBezTo>
                  <a:cubicBezTo>
                    <a:pt x="29802" y="81273"/>
                    <a:pt x="30651" y="81101"/>
                    <a:pt x="31460" y="80763"/>
                  </a:cubicBezTo>
                  <a:cubicBezTo>
                    <a:pt x="33071" y="80098"/>
                    <a:pt x="34316" y="78847"/>
                    <a:pt x="34976" y="77242"/>
                  </a:cubicBezTo>
                  <a:lnTo>
                    <a:pt x="37213" y="71799"/>
                  </a:lnTo>
                  <a:cubicBezTo>
                    <a:pt x="37470" y="71185"/>
                    <a:pt x="37173" y="70485"/>
                    <a:pt x="36559" y="70233"/>
                  </a:cubicBezTo>
                  <a:cubicBezTo>
                    <a:pt x="36409" y="70171"/>
                    <a:pt x="36254" y="70142"/>
                    <a:pt x="36102" y="70142"/>
                  </a:cubicBezTo>
                  <a:cubicBezTo>
                    <a:pt x="35630" y="70142"/>
                    <a:pt x="35184" y="70422"/>
                    <a:pt x="34992" y="70887"/>
                  </a:cubicBezTo>
                  <a:lnTo>
                    <a:pt x="32750" y="76329"/>
                  </a:lnTo>
                  <a:cubicBezTo>
                    <a:pt x="32337" y="77340"/>
                    <a:pt x="31551" y="78124"/>
                    <a:pt x="30537" y="78544"/>
                  </a:cubicBezTo>
                  <a:cubicBezTo>
                    <a:pt x="30022" y="78759"/>
                    <a:pt x="29483" y="78866"/>
                    <a:pt x="28945" y="78866"/>
                  </a:cubicBezTo>
                  <a:cubicBezTo>
                    <a:pt x="28422" y="78866"/>
                    <a:pt x="27900" y="78764"/>
                    <a:pt x="27405" y="78560"/>
                  </a:cubicBezTo>
                  <a:cubicBezTo>
                    <a:pt x="26402" y="78142"/>
                    <a:pt x="25616" y="77356"/>
                    <a:pt x="25190" y="76342"/>
                  </a:cubicBezTo>
                  <a:cubicBezTo>
                    <a:pt x="24772" y="75326"/>
                    <a:pt x="24766" y="74214"/>
                    <a:pt x="25185" y="73203"/>
                  </a:cubicBezTo>
                  <a:lnTo>
                    <a:pt x="32136" y="56296"/>
                  </a:lnTo>
                  <a:cubicBezTo>
                    <a:pt x="32647" y="55068"/>
                    <a:pt x="33685" y="54220"/>
                    <a:pt x="34878" y="53898"/>
                  </a:cubicBezTo>
                  <a:cubicBezTo>
                    <a:pt x="34918" y="53893"/>
                    <a:pt x="34963" y="53882"/>
                    <a:pt x="35005" y="53871"/>
                  </a:cubicBezTo>
                  <a:cubicBezTo>
                    <a:pt x="35308" y="53798"/>
                    <a:pt x="35622" y="53761"/>
                    <a:pt x="35939" y="53761"/>
                  </a:cubicBezTo>
                  <a:cubicBezTo>
                    <a:pt x="36455" y="53761"/>
                    <a:pt x="36980" y="53859"/>
                    <a:pt x="37488" y="54065"/>
                  </a:cubicBezTo>
                  <a:cubicBezTo>
                    <a:pt x="38497" y="54483"/>
                    <a:pt x="39248" y="55258"/>
                    <a:pt x="39661" y="56187"/>
                  </a:cubicBezTo>
                  <a:cubicBezTo>
                    <a:pt x="39678" y="56238"/>
                    <a:pt x="39701" y="56290"/>
                    <a:pt x="39725" y="56341"/>
                  </a:cubicBezTo>
                  <a:cubicBezTo>
                    <a:pt x="40109" y="57294"/>
                    <a:pt x="40132" y="58395"/>
                    <a:pt x="39712" y="59422"/>
                  </a:cubicBezTo>
                  <a:lnTo>
                    <a:pt x="37385" y="65071"/>
                  </a:lnTo>
                  <a:cubicBezTo>
                    <a:pt x="37131" y="65685"/>
                    <a:pt x="37424" y="66384"/>
                    <a:pt x="38038" y="66637"/>
                  </a:cubicBezTo>
                  <a:cubicBezTo>
                    <a:pt x="38188" y="66699"/>
                    <a:pt x="38343" y="66728"/>
                    <a:pt x="38495" y="66728"/>
                  </a:cubicBezTo>
                  <a:cubicBezTo>
                    <a:pt x="38968" y="66728"/>
                    <a:pt x="39418" y="66447"/>
                    <a:pt x="39609" y="65984"/>
                  </a:cubicBezTo>
                  <a:lnTo>
                    <a:pt x="41938" y="60333"/>
                  </a:lnTo>
                  <a:cubicBezTo>
                    <a:pt x="42552" y="58837"/>
                    <a:pt x="42563" y="57236"/>
                    <a:pt x="42094" y="55809"/>
                  </a:cubicBezTo>
                  <a:lnTo>
                    <a:pt x="46652" y="44723"/>
                  </a:lnTo>
                  <a:cubicBezTo>
                    <a:pt x="49331" y="44125"/>
                    <a:pt x="52256" y="43380"/>
                    <a:pt x="55250" y="42462"/>
                  </a:cubicBezTo>
                  <a:cubicBezTo>
                    <a:pt x="61656" y="40501"/>
                    <a:pt x="67104" y="38137"/>
                    <a:pt x="71447" y="35448"/>
                  </a:cubicBezTo>
                  <a:cubicBezTo>
                    <a:pt x="76980" y="32025"/>
                    <a:pt x="80744" y="28033"/>
                    <a:pt x="82631" y="23588"/>
                  </a:cubicBezTo>
                  <a:cubicBezTo>
                    <a:pt x="83100" y="22480"/>
                    <a:pt x="82946" y="21362"/>
                    <a:pt x="82218" y="20600"/>
                  </a:cubicBezTo>
                  <a:cubicBezTo>
                    <a:pt x="81699" y="20062"/>
                    <a:pt x="80949" y="19772"/>
                    <a:pt x="80170" y="19772"/>
                  </a:cubicBezTo>
                  <a:cubicBezTo>
                    <a:pt x="79794" y="19772"/>
                    <a:pt x="79411" y="19840"/>
                    <a:pt x="79045" y="19980"/>
                  </a:cubicBezTo>
                  <a:lnTo>
                    <a:pt x="67758" y="24269"/>
                  </a:lnTo>
                  <a:cubicBezTo>
                    <a:pt x="67133" y="24505"/>
                    <a:pt x="66823" y="25199"/>
                    <a:pt x="67059" y="25818"/>
                  </a:cubicBezTo>
                  <a:cubicBezTo>
                    <a:pt x="67241" y="26302"/>
                    <a:pt x="67697" y="26597"/>
                    <a:pt x="68183" y="26597"/>
                  </a:cubicBezTo>
                  <a:cubicBezTo>
                    <a:pt x="68326" y="26597"/>
                    <a:pt x="68471" y="26572"/>
                    <a:pt x="68613" y="26519"/>
                  </a:cubicBezTo>
                  <a:lnTo>
                    <a:pt x="79905" y="22228"/>
                  </a:lnTo>
                  <a:cubicBezTo>
                    <a:pt x="80000" y="22192"/>
                    <a:pt x="80094" y="22177"/>
                    <a:pt x="80178" y="22177"/>
                  </a:cubicBezTo>
                  <a:cubicBezTo>
                    <a:pt x="80320" y="22177"/>
                    <a:pt x="80435" y="22218"/>
                    <a:pt x="80485" y="22268"/>
                  </a:cubicBezTo>
                  <a:cubicBezTo>
                    <a:pt x="80508" y="22297"/>
                    <a:pt x="80508" y="22435"/>
                    <a:pt x="80416" y="22647"/>
                  </a:cubicBezTo>
                  <a:cubicBezTo>
                    <a:pt x="76551" y="31749"/>
                    <a:pt x="64231" y="37192"/>
                    <a:pt x="54585" y="40151"/>
                  </a:cubicBezTo>
                  <a:cubicBezTo>
                    <a:pt x="51419" y="41120"/>
                    <a:pt x="48328" y="41895"/>
                    <a:pt x="45546" y="42502"/>
                  </a:cubicBezTo>
                  <a:cubicBezTo>
                    <a:pt x="45540" y="42508"/>
                    <a:pt x="45528" y="42508"/>
                    <a:pt x="45522" y="42508"/>
                  </a:cubicBezTo>
                  <a:cubicBezTo>
                    <a:pt x="44421" y="42749"/>
                    <a:pt x="43378" y="42962"/>
                    <a:pt x="42391" y="43151"/>
                  </a:cubicBezTo>
                  <a:cubicBezTo>
                    <a:pt x="37470" y="44098"/>
                    <a:pt x="34092" y="44458"/>
                    <a:pt x="34034" y="44464"/>
                  </a:cubicBezTo>
                  <a:cubicBezTo>
                    <a:pt x="33931" y="44476"/>
                    <a:pt x="33828" y="44498"/>
                    <a:pt x="33731" y="44533"/>
                  </a:cubicBezTo>
                  <a:lnTo>
                    <a:pt x="30897" y="45612"/>
                  </a:lnTo>
                  <a:cubicBezTo>
                    <a:pt x="30857" y="44969"/>
                    <a:pt x="30725" y="44326"/>
                    <a:pt x="30484" y="43696"/>
                  </a:cubicBezTo>
                  <a:cubicBezTo>
                    <a:pt x="30175" y="42881"/>
                    <a:pt x="29716" y="42153"/>
                    <a:pt x="29131" y="41533"/>
                  </a:cubicBezTo>
                  <a:cubicBezTo>
                    <a:pt x="29126" y="41528"/>
                    <a:pt x="29126" y="41522"/>
                    <a:pt x="29120" y="41517"/>
                  </a:cubicBezTo>
                  <a:lnTo>
                    <a:pt x="63554" y="28457"/>
                  </a:lnTo>
                  <a:cubicBezTo>
                    <a:pt x="64179" y="28221"/>
                    <a:pt x="64489" y="27528"/>
                    <a:pt x="64255" y="26903"/>
                  </a:cubicBezTo>
                  <a:cubicBezTo>
                    <a:pt x="64073" y="26424"/>
                    <a:pt x="63617" y="26130"/>
                    <a:pt x="63133" y="26130"/>
                  </a:cubicBezTo>
                  <a:cubicBezTo>
                    <a:pt x="62991" y="26130"/>
                    <a:pt x="62847" y="26155"/>
                    <a:pt x="62706" y="26209"/>
                  </a:cubicBezTo>
                  <a:lnTo>
                    <a:pt x="52714" y="29994"/>
                  </a:lnTo>
                  <a:lnTo>
                    <a:pt x="52714" y="29994"/>
                  </a:lnTo>
                  <a:lnTo>
                    <a:pt x="63445" y="3921"/>
                  </a:lnTo>
                  <a:cubicBezTo>
                    <a:pt x="63904" y="2803"/>
                    <a:pt x="63692" y="1523"/>
                    <a:pt x="62913" y="732"/>
                  </a:cubicBezTo>
                  <a:cubicBezTo>
                    <a:pt x="62437" y="249"/>
                    <a:pt x="61809" y="1"/>
                    <a:pt x="61124" y="1"/>
                  </a:cubicBezTo>
                  <a:close/>
                </a:path>
              </a:pathLst>
            </a:custGeom>
            <a:solidFill>
              <a:srgbClr val="4C4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8"/>
            <p:cNvSpPr/>
            <p:nvPr/>
          </p:nvSpPr>
          <p:spPr>
            <a:xfrm>
              <a:off x="6735193" y="2940712"/>
              <a:ext cx="13192" cy="13444"/>
            </a:xfrm>
            <a:custGeom>
              <a:rect b="b" l="l" r="r" t="t"/>
              <a:pathLst>
                <a:path extrusionOk="0" h="2450" w="2404">
                  <a:moveTo>
                    <a:pt x="1199" y="1"/>
                  </a:moveTo>
                  <a:cubicBezTo>
                    <a:pt x="540" y="1"/>
                    <a:pt x="0" y="535"/>
                    <a:pt x="0" y="1200"/>
                  </a:cubicBezTo>
                  <a:lnTo>
                    <a:pt x="0" y="1245"/>
                  </a:lnTo>
                  <a:cubicBezTo>
                    <a:pt x="0" y="1911"/>
                    <a:pt x="540" y="2449"/>
                    <a:pt x="1199" y="2449"/>
                  </a:cubicBezTo>
                  <a:cubicBezTo>
                    <a:pt x="1865" y="2449"/>
                    <a:pt x="2404" y="1911"/>
                    <a:pt x="2404" y="1245"/>
                  </a:cubicBezTo>
                  <a:lnTo>
                    <a:pt x="2404" y="1200"/>
                  </a:lnTo>
                  <a:cubicBezTo>
                    <a:pt x="2404" y="535"/>
                    <a:pt x="1865" y="1"/>
                    <a:pt x="1199" y="1"/>
                  </a:cubicBezTo>
                  <a:close/>
                </a:path>
              </a:pathLst>
            </a:custGeom>
            <a:solidFill>
              <a:srgbClr val="6E6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7" name="Google Shape;2377;p38"/>
          <p:cNvGrpSpPr/>
          <p:nvPr/>
        </p:nvGrpSpPr>
        <p:grpSpPr>
          <a:xfrm>
            <a:off x="4025360" y="2104035"/>
            <a:ext cx="258729" cy="341673"/>
            <a:chOff x="3973587" y="2069833"/>
            <a:chExt cx="383758" cy="506782"/>
          </a:xfrm>
        </p:grpSpPr>
        <p:sp>
          <p:nvSpPr>
            <p:cNvPr id="2378" name="Google Shape;2378;p38"/>
            <p:cNvSpPr/>
            <p:nvPr/>
          </p:nvSpPr>
          <p:spPr>
            <a:xfrm>
              <a:off x="3973587" y="2069833"/>
              <a:ext cx="383758" cy="506782"/>
            </a:xfrm>
            <a:custGeom>
              <a:rect b="b" l="l" r="r" t="t"/>
              <a:pathLst>
                <a:path extrusionOk="0" h="105966" w="80284">
                  <a:moveTo>
                    <a:pt x="58122" y="94845"/>
                  </a:moveTo>
                  <a:cubicBezTo>
                    <a:pt x="61312" y="94845"/>
                    <a:pt x="62733" y="96858"/>
                    <a:pt x="62733" y="98853"/>
                  </a:cubicBezTo>
                  <a:cubicBezTo>
                    <a:pt x="62733" y="100849"/>
                    <a:pt x="61312" y="102863"/>
                    <a:pt x="58122" y="102863"/>
                  </a:cubicBezTo>
                  <a:lnTo>
                    <a:pt x="7720" y="102863"/>
                  </a:lnTo>
                  <a:cubicBezTo>
                    <a:pt x="4532" y="102863"/>
                    <a:pt x="3103" y="100849"/>
                    <a:pt x="3103" y="98853"/>
                  </a:cubicBezTo>
                  <a:cubicBezTo>
                    <a:pt x="3103" y="96858"/>
                    <a:pt x="4532" y="94845"/>
                    <a:pt x="7720" y="94845"/>
                  </a:cubicBezTo>
                  <a:close/>
                  <a:moveTo>
                    <a:pt x="37739" y="0"/>
                  </a:moveTo>
                  <a:cubicBezTo>
                    <a:pt x="36666" y="0"/>
                    <a:pt x="35657" y="194"/>
                    <a:pt x="34733" y="562"/>
                  </a:cubicBezTo>
                  <a:cubicBezTo>
                    <a:pt x="32020" y="1647"/>
                    <a:pt x="30403" y="4141"/>
                    <a:pt x="30403" y="7238"/>
                  </a:cubicBezTo>
                  <a:lnTo>
                    <a:pt x="30403" y="37531"/>
                  </a:lnTo>
                  <a:cubicBezTo>
                    <a:pt x="30278" y="38220"/>
                    <a:pt x="29578" y="38555"/>
                    <a:pt x="29072" y="38555"/>
                  </a:cubicBezTo>
                  <a:cubicBezTo>
                    <a:pt x="29047" y="38555"/>
                    <a:pt x="29023" y="38554"/>
                    <a:pt x="28999" y="38553"/>
                  </a:cubicBezTo>
                  <a:cubicBezTo>
                    <a:pt x="28695" y="38536"/>
                    <a:pt x="28372" y="38449"/>
                    <a:pt x="28390" y="37669"/>
                  </a:cubicBezTo>
                  <a:lnTo>
                    <a:pt x="28390" y="37641"/>
                  </a:lnTo>
                  <a:lnTo>
                    <a:pt x="28390" y="14998"/>
                  </a:lnTo>
                  <a:cubicBezTo>
                    <a:pt x="28390" y="13042"/>
                    <a:pt x="27628" y="11201"/>
                    <a:pt x="26233" y="9802"/>
                  </a:cubicBezTo>
                  <a:cubicBezTo>
                    <a:pt x="24846" y="8413"/>
                    <a:pt x="22999" y="7645"/>
                    <a:pt x="21043" y="7645"/>
                  </a:cubicBezTo>
                  <a:cubicBezTo>
                    <a:pt x="19094" y="7645"/>
                    <a:pt x="17252" y="8413"/>
                    <a:pt x="15859" y="9808"/>
                  </a:cubicBezTo>
                  <a:cubicBezTo>
                    <a:pt x="14470" y="11201"/>
                    <a:pt x="13702" y="13042"/>
                    <a:pt x="13702" y="14998"/>
                  </a:cubicBezTo>
                  <a:lnTo>
                    <a:pt x="13702" y="39648"/>
                  </a:lnTo>
                  <a:cubicBezTo>
                    <a:pt x="13702" y="40067"/>
                    <a:pt x="13599" y="40382"/>
                    <a:pt x="13381" y="40577"/>
                  </a:cubicBezTo>
                  <a:cubicBezTo>
                    <a:pt x="13197" y="40750"/>
                    <a:pt x="12916" y="40842"/>
                    <a:pt x="12612" y="40842"/>
                  </a:cubicBezTo>
                  <a:cubicBezTo>
                    <a:pt x="12458" y="40842"/>
                    <a:pt x="11695" y="40813"/>
                    <a:pt x="11695" y="40141"/>
                  </a:cubicBezTo>
                  <a:lnTo>
                    <a:pt x="11695" y="26853"/>
                  </a:lnTo>
                  <a:cubicBezTo>
                    <a:pt x="11769" y="25177"/>
                    <a:pt x="10926" y="23629"/>
                    <a:pt x="9429" y="22707"/>
                  </a:cubicBezTo>
                  <a:cubicBezTo>
                    <a:pt x="8522" y="22143"/>
                    <a:pt x="7469" y="21860"/>
                    <a:pt x="6420" y="21860"/>
                  </a:cubicBezTo>
                  <a:cubicBezTo>
                    <a:pt x="5459" y="21860"/>
                    <a:pt x="4501" y="22098"/>
                    <a:pt x="3659" y="22575"/>
                  </a:cubicBezTo>
                  <a:cubicBezTo>
                    <a:pt x="2455" y="23257"/>
                    <a:pt x="453" y="25029"/>
                    <a:pt x="517" y="29245"/>
                  </a:cubicBezTo>
                  <a:cubicBezTo>
                    <a:pt x="517" y="33012"/>
                    <a:pt x="464" y="36884"/>
                    <a:pt x="413" y="40623"/>
                  </a:cubicBezTo>
                  <a:lnTo>
                    <a:pt x="408" y="40704"/>
                  </a:lnTo>
                  <a:cubicBezTo>
                    <a:pt x="287" y="49823"/>
                    <a:pt x="700" y="59252"/>
                    <a:pt x="1607" y="67986"/>
                  </a:cubicBezTo>
                  <a:cubicBezTo>
                    <a:pt x="1692" y="68783"/>
                    <a:pt x="2369" y="69377"/>
                    <a:pt x="3153" y="69377"/>
                  </a:cubicBezTo>
                  <a:cubicBezTo>
                    <a:pt x="3205" y="69377"/>
                    <a:pt x="3257" y="69375"/>
                    <a:pt x="3310" y="69369"/>
                  </a:cubicBezTo>
                  <a:cubicBezTo>
                    <a:pt x="4164" y="69277"/>
                    <a:pt x="4784" y="68514"/>
                    <a:pt x="4697" y="67665"/>
                  </a:cubicBezTo>
                  <a:cubicBezTo>
                    <a:pt x="3797" y="59051"/>
                    <a:pt x="3389" y="49742"/>
                    <a:pt x="3511" y="40750"/>
                  </a:cubicBezTo>
                  <a:lnTo>
                    <a:pt x="3516" y="40670"/>
                  </a:lnTo>
                  <a:cubicBezTo>
                    <a:pt x="3561" y="36912"/>
                    <a:pt x="3619" y="33023"/>
                    <a:pt x="3619" y="29233"/>
                  </a:cubicBezTo>
                  <a:lnTo>
                    <a:pt x="3619" y="29211"/>
                  </a:lnTo>
                  <a:cubicBezTo>
                    <a:pt x="3585" y="27266"/>
                    <a:pt x="4146" y="25866"/>
                    <a:pt x="5191" y="25275"/>
                  </a:cubicBezTo>
                  <a:cubicBezTo>
                    <a:pt x="5582" y="25053"/>
                    <a:pt x="6002" y="24962"/>
                    <a:pt x="6406" y="24962"/>
                  </a:cubicBezTo>
                  <a:cubicBezTo>
                    <a:pt x="6931" y="24962"/>
                    <a:pt x="7428" y="25117"/>
                    <a:pt x="7794" y="25344"/>
                  </a:cubicBezTo>
                  <a:cubicBezTo>
                    <a:pt x="8180" y="25579"/>
                    <a:pt x="8632" y="26016"/>
                    <a:pt x="8592" y="26733"/>
                  </a:cubicBezTo>
                  <a:lnTo>
                    <a:pt x="8592" y="26818"/>
                  </a:lnTo>
                  <a:lnTo>
                    <a:pt x="8592" y="40141"/>
                  </a:lnTo>
                  <a:cubicBezTo>
                    <a:pt x="8592" y="42309"/>
                    <a:pt x="10319" y="43950"/>
                    <a:pt x="12612" y="43950"/>
                  </a:cubicBezTo>
                  <a:cubicBezTo>
                    <a:pt x="13691" y="43950"/>
                    <a:pt x="14705" y="43566"/>
                    <a:pt x="15468" y="42878"/>
                  </a:cubicBezTo>
                  <a:cubicBezTo>
                    <a:pt x="16076" y="42321"/>
                    <a:pt x="16805" y="41306"/>
                    <a:pt x="16805" y="39648"/>
                  </a:cubicBezTo>
                  <a:lnTo>
                    <a:pt x="16805" y="14998"/>
                  </a:lnTo>
                  <a:cubicBezTo>
                    <a:pt x="16805" y="13868"/>
                    <a:pt x="17252" y="12807"/>
                    <a:pt x="18056" y="11998"/>
                  </a:cubicBezTo>
                  <a:cubicBezTo>
                    <a:pt x="18858" y="11195"/>
                    <a:pt x="19920" y="10748"/>
                    <a:pt x="21043" y="10748"/>
                  </a:cubicBezTo>
                  <a:cubicBezTo>
                    <a:pt x="22173" y="10748"/>
                    <a:pt x="23234" y="11195"/>
                    <a:pt x="24037" y="11992"/>
                  </a:cubicBezTo>
                  <a:cubicBezTo>
                    <a:pt x="24840" y="12807"/>
                    <a:pt x="25288" y="13868"/>
                    <a:pt x="25288" y="14998"/>
                  </a:cubicBezTo>
                  <a:lnTo>
                    <a:pt x="25288" y="37629"/>
                  </a:lnTo>
                  <a:cubicBezTo>
                    <a:pt x="25248" y="40239"/>
                    <a:pt x="27014" y="41530"/>
                    <a:pt x="28785" y="41650"/>
                  </a:cubicBezTo>
                  <a:cubicBezTo>
                    <a:pt x="28883" y="41656"/>
                    <a:pt x="28981" y="41660"/>
                    <a:pt x="29079" y="41660"/>
                  </a:cubicBezTo>
                  <a:cubicBezTo>
                    <a:pt x="31076" y="41660"/>
                    <a:pt x="33204" y="40279"/>
                    <a:pt x="33489" y="37819"/>
                  </a:cubicBezTo>
                  <a:cubicBezTo>
                    <a:pt x="33500" y="37761"/>
                    <a:pt x="33500" y="37698"/>
                    <a:pt x="33500" y="37641"/>
                  </a:cubicBezTo>
                  <a:lnTo>
                    <a:pt x="33500" y="7238"/>
                  </a:lnTo>
                  <a:cubicBezTo>
                    <a:pt x="33500" y="4766"/>
                    <a:pt x="34992" y="3802"/>
                    <a:pt x="35887" y="3447"/>
                  </a:cubicBezTo>
                  <a:cubicBezTo>
                    <a:pt x="36437" y="3223"/>
                    <a:pt x="37079" y="3108"/>
                    <a:pt x="37739" y="3108"/>
                  </a:cubicBezTo>
                  <a:cubicBezTo>
                    <a:pt x="38404" y="3108"/>
                    <a:pt x="39040" y="3223"/>
                    <a:pt x="39598" y="3447"/>
                  </a:cubicBezTo>
                  <a:cubicBezTo>
                    <a:pt x="40485" y="3802"/>
                    <a:pt x="41983" y="4766"/>
                    <a:pt x="41983" y="7238"/>
                  </a:cubicBezTo>
                  <a:lnTo>
                    <a:pt x="41983" y="36189"/>
                  </a:lnTo>
                  <a:cubicBezTo>
                    <a:pt x="41896" y="38942"/>
                    <a:pt x="43847" y="40456"/>
                    <a:pt x="45826" y="40532"/>
                  </a:cubicBezTo>
                  <a:cubicBezTo>
                    <a:pt x="45878" y="40534"/>
                    <a:pt x="45930" y="40535"/>
                    <a:pt x="45983" y="40535"/>
                  </a:cubicBezTo>
                  <a:cubicBezTo>
                    <a:pt x="47963" y="40535"/>
                    <a:pt x="50084" y="39064"/>
                    <a:pt x="50190" y="36276"/>
                  </a:cubicBezTo>
                  <a:cubicBezTo>
                    <a:pt x="50190" y="36253"/>
                    <a:pt x="50197" y="36236"/>
                    <a:pt x="50197" y="36213"/>
                  </a:cubicBezTo>
                  <a:lnTo>
                    <a:pt x="50197" y="15343"/>
                  </a:lnTo>
                  <a:cubicBezTo>
                    <a:pt x="50197" y="12865"/>
                    <a:pt x="51687" y="11907"/>
                    <a:pt x="52576" y="11550"/>
                  </a:cubicBezTo>
                  <a:cubicBezTo>
                    <a:pt x="53135" y="11327"/>
                    <a:pt x="53782" y="11215"/>
                    <a:pt x="54430" y="11215"/>
                  </a:cubicBezTo>
                  <a:cubicBezTo>
                    <a:pt x="55078" y="11215"/>
                    <a:pt x="55728" y="11327"/>
                    <a:pt x="56293" y="11550"/>
                  </a:cubicBezTo>
                  <a:cubicBezTo>
                    <a:pt x="57182" y="11907"/>
                    <a:pt x="58673" y="12865"/>
                    <a:pt x="58673" y="15343"/>
                  </a:cubicBezTo>
                  <a:lnTo>
                    <a:pt x="58649" y="46467"/>
                  </a:lnTo>
                  <a:lnTo>
                    <a:pt x="58649" y="46525"/>
                  </a:lnTo>
                  <a:cubicBezTo>
                    <a:pt x="58776" y="49938"/>
                    <a:pt x="60491" y="51291"/>
                    <a:pt x="61500" y="51790"/>
                  </a:cubicBezTo>
                  <a:cubicBezTo>
                    <a:pt x="62129" y="52105"/>
                    <a:pt x="62812" y="52260"/>
                    <a:pt x="63511" y="52260"/>
                  </a:cubicBezTo>
                  <a:cubicBezTo>
                    <a:pt x="64570" y="52260"/>
                    <a:pt x="65664" y="51903"/>
                    <a:pt x="66656" y="51205"/>
                  </a:cubicBezTo>
                  <a:cubicBezTo>
                    <a:pt x="68481" y="49928"/>
                    <a:pt x="70342" y="49283"/>
                    <a:pt x="71973" y="49283"/>
                  </a:cubicBezTo>
                  <a:cubicBezTo>
                    <a:pt x="73439" y="49283"/>
                    <a:pt x="74718" y="49804"/>
                    <a:pt x="75615" y="50856"/>
                  </a:cubicBezTo>
                  <a:cubicBezTo>
                    <a:pt x="77795" y="53402"/>
                    <a:pt x="77306" y="58747"/>
                    <a:pt x="71313" y="64941"/>
                  </a:cubicBezTo>
                  <a:cubicBezTo>
                    <a:pt x="65704" y="70567"/>
                    <a:pt x="55277" y="81023"/>
                    <a:pt x="55897" y="89850"/>
                  </a:cubicBezTo>
                  <a:lnTo>
                    <a:pt x="56029" y="91737"/>
                  </a:lnTo>
                  <a:lnTo>
                    <a:pt x="9263" y="91737"/>
                  </a:lnTo>
                  <a:cubicBezTo>
                    <a:pt x="7846" y="87360"/>
                    <a:pt x="6642" y="81952"/>
                    <a:pt x="5695" y="75638"/>
                  </a:cubicBezTo>
                  <a:cubicBezTo>
                    <a:pt x="5581" y="74866"/>
                    <a:pt x="4918" y="74313"/>
                    <a:pt x="4160" y="74313"/>
                  </a:cubicBezTo>
                  <a:cubicBezTo>
                    <a:pt x="4084" y="74313"/>
                    <a:pt x="4007" y="74318"/>
                    <a:pt x="3929" y="74330"/>
                  </a:cubicBezTo>
                  <a:cubicBezTo>
                    <a:pt x="3080" y="74462"/>
                    <a:pt x="2502" y="75254"/>
                    <a:pt x="2627" y="76096"/>
                  </a:cubicBezTo>
                  <a:cubicBezTo>
                    <a:pt x="3545" y="82198"/>
                    <a:pt x="4697" y="87492"/>
                    <a:pt x="6057" y="91880"/>
                  </a:cubicBezTo>
                  <a:cubicBezTo>
                    <a:pt x="2076" y="92574"/>
                    <a:pt x="0" y="95729"/>
                    <a:pt x="0" y="98853"/>
                  </a:cubicBezTo>
                  <a:cubicBezTo>
                    <a:pt x="0" y="102387"/>
                    <a:pt x="2656" y="105966"/>
                    <a:pt x="7720" y="105966"/>
                  </a:cubicBezTo>
                  <a:lnTo>
                    <a:pt x="58122" y="105966"/>
                  </a:lnTo>
                  <a:cubicBezTo>
                    <a:pt x="63186" y="105966"/>
                    <a:pt x="65836" y="102387"/>
                    <a:pt x="65836" y="98853"/>
                  </a:cubicBezTo>
                  <a:cubicBezTo>
                    <a:pt x="65836" y="95562"/>
                    <a:pt x="63541" y="92235"/>
                    <a:pt x="59144" y="91793"/>
                  </a:cubicBezTo>
                  <a:lnTo>
                    <a:pt x="58994" y="89631"/>
                  </a:lnTo>
                  <a:cubicBezTo>
                    <a:pt x="58472" y="82210"/>
                    <a:pt x="68634" y="72024"/>
                    <a:pt x="73521" y="67126"/>
                  </a:cubicBezTo>
                  <a:cubicBezTo>
                    <a:pt x="73528" y="67120"/>
                    <a:pt x="73533" y="67115"/>
                    <a:pt x="73539" y="67109"/>
                  </a:cubicBezTo>
                  <a:cubicBezTo>
                    <a:pt x="76813" y="63719"/>
                    <a:pt x="78918" y="60169"/>
                    <a:pt x="79624" y="56831"/>
                  </a:cubicBezTo>
                  <a:cubicBezTo>
                    <a:pt x="80284" y="53699"/>
                    <a:pt x="79699" y="50861"/>
                    <a:pt x="77978" y="48836"/>
                  </a:cubicBezTo>
                  <a:cubicBezTo>
                    <a:pt x="76562" y="47179"/>
                    <a:pt x="74497" y="46238"/>
                    <a:pt x="72157" y="46187"/>
                  </a:cubicBezTo>
                  <a:cubicBezTo>
                    <a:pt x="72088" y="46185"/>
                    <a:pt x="72020" y="46184"/>
                    <a:pt x="71951" y="46184"/>
                  </a:cubicBezTo>
                  <a:cubicBezTo>
                    <a:pt x="69642" y="46184"/>
                    <a:pt x="67196" y="47037"/>
                    <a:pt x="64873" y="48664"/>
                  </a:cubicBezTo>
                  <a:cubicBezTo>
                    <a:pt x="64418" y="48987"/>
                    <a:pt x="63939" y="49153"/>
                    <a:pt x="63507" y="49153"/>
                  </a:cubicBezTo>
                  <a:cubicBezTo>
                    <a:pt x="63280" y="49153"/>
                    <a:pt x="63067" y="49107"/>
                    <a:pt x="62877" y="49014"/>
                  </a:cubicBezTo>
                  <a:cubicBezTo>
                    <a:pt x="62217" y="48681"/>
                    <a:pt x="61804" y="47746"/>
                    <a:pt x="61752" y="46439"/>
                  </a:cubicBezTo>
                  <a:lnTo>
                    <a:pt x="61775" y="15343"/>
                  </a:lnTo>
                  <a:cubicBezTo>
                    <a:pt x="61775" y="12239"/>
                    <a:pt x="60153" y="9744"/>
                    <a:pt x="57440" y="8667"/>
                  </a:cubicBezTo>
                  <a:cubicBezTo>
                    <a:pt x="56516" y="8299"/>
                    <a:pt x="55478" y="8104"/>
                    <a:pt x="54435" y="8104"/>
                  </a:cubicBezTo>
                  <a:cubicBezTo>
                    <a:pt x="53390" y="8104"/>
                    <a:pt x="52352" y="8299"/>
                    <a:pt x="51428" y="8667"/>
                  </a:cubicBezTo>
                  <a:cubicBezTo>
                    <a:pt x="48710" y="9744"/>
                    <a:pt x="47093" y="12239"/>
                    <a:pt x="47093" y="15343"/>
                  </a:cubicBezTo>
                  <a:lnTo>
                    <a:pt x="47093" y="36178"/>
                  </a:lnTo>
                  <a:cubicBezTo>
                    <a:pt x="47034" y="37342"/>
                    <a:pt x="46221" y="37429"/>
                    <a:pt x="45980" y="37429"/>
                  </a:cubicBezTo>
                  <a:cubicBezTo>
                    <a:pt x="45967" y="37429"/>
                    <a:pt x="45955" y="37428"/>
                    <a:pt x="45946" y="37428"/>
                  </a:cubicBezTo>
                  <a:cubicBezTo>
                    <a:pt x="45607" y="37417"/>
                    <a:pt x="45046" y="37251"/>
                    <a:pt x="45086" y="36270"/>
                  </a:cubicBezTo>
                  <a:lnTo>
                    <a:pt x="45086" y="36213"/>
                  </a:lnTo>
                  <a:lnTo>
                    <a:pt x="45086" y="7238"/>
                  </a:lnTo>
                  <a:cubicBezTo>
                    <a:pt x="45086" y="4141"/>
                    <a:pt x="43463" y="1647"/>
                    <a:pt x="40755" y="567"/>
                  </a:cubicBezTo>
                  <a:cubicBezTo>
                    <a:pt x="39826" y="194"/>
                    <a:pt x="38812" y="0"/>
                    <a:pt x="37739" y="0"/>
                  </a:cubicBezTo>
                  <a:close/>
                </a:path>
              </a:pathLst>
            </a:custGeom>
            <a:solidFill>
              <a:srgbClr val="4C4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8"/>
            <p:cNvSpPr/>
            <p:nvPr/>
          </p:nvSpPr>
          <p:spPr>
            <a:xfrm>
              <a:off x="4068834" y="2310413"/>
              <a:ext cx="132583" cy="125928"/>
            </a:xfrm>
            <a:custGeom>
              <a:rect b="b" l="l" r="r" t="t"/>
              <a:pathLst>
                <a:path extrusionOk="0" h="26331" w="27737">
                  <a:moveTo>
                    <a:pt x="3968" y="0"/>
                  </a:moveTo>
                  <a:cubicBezTo>
                    <a:pt x="1784" y="0"/>
                    <a:pt x="0" y="1778"/>
                    <a:pt x="0" y="3970"/>
                  </a:cubicBezTo>
                  <a:lnTo>
                    <a:pt x="0" y="22362"/>
                  </a:lnTo>
                  <a:cubicBezTo>
                    <a:pt x="0" y="24548"/>
                    <a:pt x="1784" y="26331"/>
                    <a:pt x="3968" y="26331"/>
                  </a:cubicBezTo>
                  <a:lnTo>
                    <a:pt x="9853" y="26331"/>
                  </a:lnTo>
                  <a:cubicBezTo>
                    <a:pt x="10708" y="26331"/>
                    <a:pt x="11401" y="25631"/>
                    <a:pt x="11401" y="24777"/>
                  </a:cubicBezTo>
                  <a:cubicBezTo>
                    <a:pt x="11401" y="23922"/>
                    <a:pt x="10708" y="23223"/>
                    <a:pt x="9853" y="23223"/>
                  </a:cubicBezTo>
                  <a:lnTo>
                    <a:pt x="3968" y="23223"/>
                  </a:lnTo>
                  <a:cubicBezTo>
                    <a:pt x="3492" y="23223"/>
                    <a:pt x="3103" y="22839"/>
                    <a:pt x="3103" y="22362"/>
                  </a:cubicBezTo>
                  <a:lnTo>
                    <a:pt x="3103" y="3970"/>
                  </a:lnTo>
                  <a:cubicBezTo>
                    <a:pt x="3103" y="3494"/>
                    <a:pt x="3492" y="3103"/>
                    <a:pt x="3968" y="3103"/>
                  </a:cubicBezTo>
                  <a:lnTo>
                    <a:pt x="23768" y="3103"/>
                  </a:lnTo>
                  <a:cubicBezTo>
                    <a:pt x="24237" y="3103"/>
                    <a:pt x="24633" y="3499"/>
                    <a:pt x="24633" y="3970"/>
                  </a:cubicBezTo>
                  <a:lnTo>
                    <a:pt x="24633" y="22362"/>
                  </a:lnTo>
                  <a:cubicBezTo>
                    <a:pt x="24633" y="22828"/>
                    <a:pt x="24237" y="23223"/>
                    <a:pt x="23768" y="23223"/>
                  </a:cubicBezTo>
                  <a:lnTo>
                    <a:pt x="17635" y="23223"/>
                  </a:lnTo>
                  <a:cubicBezTo>
                    <a:pt x="16775" y="23223"/>
                    <a:pt x="16081" y="23922"/>
                    <a:pt x="16081" y="24777"/>
                  </a:cubicBezTo>
                  <a:cubicBezTo>
                    <a:pt x="16081" y="25631"/>
                    <a:pt x="16775" y="26331"/>
                    <a:pt x="17635" y="26331"/>
                  </a:cubicBezTo>
                  <a:lnTo>
                    <a:pt x="23768" y="26331"/>
                  </a:lnTo>
                  <a:cubicBezTo>
                    <a:pt x="25958" y="26331"/>
                    <a:pt x="27736" y="24548"/>
                    <a:pt x="27736" y="22362"/>
                  </a:cubicBezTo>
                  <a:lnTo>
                    <a:pt x="27736" y="3970"/>
                  </a:lnTo>
                  <a:cubicBezTo>
                    <a:pt x="27736" y="1778"/>
                    <a:pt x="25958" y="0"/>
                    <a:pt x="23768" y="0"/>
                  </a:cubicBezTo>
                  <a:close/>
                </a:path>
              </a:pathLst>
            </a:custGeom>
            <a:solidFill>
              <a:srgbClr val="4C4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0" name="Google Shape;2380;p38"/>
          <p:cNvSpPr/>
          <p:nvPr/>
        </p:nvSpPr>
        <p:spPr>
          <a:xfrm flipH="1">
            <a:off x="3965375" y="3170301"/>
            <a:ext cx="225992" cy="384984"/>
          </a:xfrm>
          <a:custGeom>
            <a:rect b="b" l="l" r="r" t="t"/>
            <a:pathLst>
              <a:path extrusionOk="0" h="83375" w="48969">
                <a:moveTo>
                  <a:pt x="45258" y="2455"/>
                </a:moveTo>
                <a:cubicBezTo>
                  <a:pt x="45940" y="2455"/>
                  <a:pt x="46514" y="3235"/>
                  <a:pt x="46514" y="4159"/>
                </a:cubicBezTo>
                <a:lnTo>
                  <a:pt x="46520" y="10478"/>
                </a:lnTo>
                <a:cubicBezTo>
                  <a:pt x="46520" y="11402"/>
                  <a:pt x="45940" y="12188"/>
                  <a:pt x="45258" y="12188"/>
                </a:cubicBezTo>
                <a:lnTo>
                  <a:pt x="43968" y="12188"/>
                </a:lnTo>
                <a:lnTo>
                  <a:pt x="43968" y="2455"/>
                </a:lnTo>
                <a:close/>
                <a:moveTo>
                  <a:pt x="41519" y="2455"/>
                </a:moveTo>
                <a:lnTo>
                  <a:pt x="41519" y="12188"/>
                </a:lnTo>
                <a:lnTo>
                  <a:pt x="26326" y="12193"/>
                </a:lnTo>
                <a:cubicBezTo>
                  <a:pt x="24771" y="12193"/>
                  <a:pt x="23504" y="13466"/>
                  <a:pt x="23509" y="15020"/>
                </a:cubicBezTo>
                <a:lnTo>
                  <a:pt x="23509" y="23464"/>
                </a:lnTo>
                <a:lnTo>
                  <a:pt x="11494" y="23469"/>
                </a:lnTo>
                <a:lnTo>
                  <a:pt x="11488" y="15027"/>
                </a:lnTo>
                <a:cubicBezTo>
                  <a:pt x="11488" y="13466"/>
                  <a:pt x="10221" y="12199"/>
                  <a:pt x="8661" y="12199"/>
                </a:cubicBezTo>
                <a:lnTo>
                  <a:pt x="4005" y="12206"/>
                </a:lnTo>
                <a:cubicBezTo>
                  <a:pt x="3666" y="12206"/>
                  <a:pt x="3219" y="12084"/>
                  <a:pt x="2960" y="11746"/>
                </a:cubicBezTo>
                <a:cubicBezTo>
                  <a:pt x="2645" y="11338"/>
                  <a:pt x="2719" y="10719"/>
                  <a:pt x="2840" y="10278"/>
                </a:cubicBezTo>
                <a:lnTo>
                  <a:pt x="4389" y="4490"/>
                </a:lnTo>
                <a:cubicBezTo>
                  <a:pt x="4865" y="2713"/>
                  <a:pt x="5530" y="2467"/>
                  <a:pt x="6172" y="2467"/>
                </a:cubicBezTo>
                <a:lnTo>
                  <a:pt x="41519" y="2455"/>
                </a:lnTo>
                <a:close/>
                <a:moveTo>
                  <a:pt x="38891" y="14642"/>
                </a:moveTo>
                <a:cubicBezTo>
                  <a:pt x="39397" y="19329"/>
                  <a:pt x="40940" y="23652"/>
                  <a:pt x="43486" y="27506"/>
                </a:cubicBezTo>
                <a:cubicBezTo>
                  <a:pt x="43647" y="27747"/>
                  <a:pt x="43767" y="27948"/>
                  <a:pt x="43859" y="28115"/>
                </a:cubicBezTo>
                <a:cubicBezTo>
                  <a:pt x="43687" y="28091"/>
                  <a:pt x="43475" y="28063"/>
                  <a:pt x="43222" y="28012"/>
                </a:cubicBezTo>
                <a:cubicBezTo>
                  <a:pt x="38147" y="27048"/>
                  <a:pt x="33019" y="19776"/>
                  <a:pt x="32474" y="14642"/>
                </a:cubicBezTo>
                <a:close/>
                <a:moveTo>
                  <a:pt x="26137" y="25912"/>
                </a:moveTo>
                <a:cubicBezTo>
                  <a:pt x="26447" y="25912"/>
                  <a:pt x="26710" y="26177"/>
                  <a:pt x="26710" y="26492"/>
                </a:cubicBezTo>
                <a:lnTo>
                  <a:pt x="26710" y="30368"/>
                </a:lnTo>
                <a:cubicBezTo>
                  <a:pt x="26710" y="30685"/>
                  <a:pt x="26447" y="30948"/>
                  <a:pt x="26137" y="30948"/>
                </a:cubicBezTo>
                <a:lnTo>
                  <a:pt x="25007" y="30953"/>
                </a:lnTo>
                <a:lnTo>
                  <a:pt x="8638" y="30953"/>
                </a:lnTo>
                <a:cubicBezTo>
                  <a:pt x="8328" y="30953"/>
                  <a:pt x="8065" y="30690"/>
                  <a:pt x="8065" y="30375"/>
                </a:cubicBezTo>
                <a:lnTo>
                  <a:pt x="8065" y="26497"/>
                </a:lnTo>
                <a:cubicBezTo>
                  <a:pt x="8065" y="26182"/>
                  <a:pt x="8328" y="25918"/>
                  <a:pt x="8638" y="25918"/>
                </a:cubicBezTo>
                <a:lnTo>
                  <a:pt x="26137" y="25912"/>
                </a:lnTo>
                <a:close/>
                <a:moveTo>
                  <a:pt x="45258" y="0"/>
                </a:moveTo>
                <a:lnTo>
                  <a:pt x="6172" y="17"/>
                </a:lnTo>
                <a:cubicBezTo>
                  <a:pt x="4101" y="17"/>
                  <a:pt x="2708" y="1308"/>
                  <a:pt x="2025" y="3854"/>
                </a:cubicBezTo>
                <a:lnTo>
                  <a:pt x="471" y="9647"/>
                </a:lnTo>
                <a:cubicBezTo>
                  <a:pt x="0" y="11420"/>
                  <a:pt x="506" y="12577"/>
                  <a:pt x="1016" y="13238"/>
                </a:cubicBezTo>
                <a:cubicBezTo>
                  <a:pt x="1699" y="14126"/>
                  <a:pt x="2811" y="14654"/>
                  <a:pt x="4005" y="14654"/>
                </a:cubicBezTo>
                <a:lnTo>
                  <a:pt x="8661" y="14654"/>
                </a:lnTo>
                <a:cubicBezTo>
                  <a:pt x="8868" y="14654"/>
                  <a:pt x="9040" y="14826"/>
                  <a:pt x="9040" y="15027"/>
                </a:cubicBezTo>
                <a:lnTo>
                  <a:pt x="9045" y="23469"/>
                </a:lnTo>
                <a:lnTo>
                  <a:pt x="8638" y="23469"/>
                </a:lnTo>
                <a:cubicBezTo>
                  <a:pt x="6969" y="23469"/>
                  <a:pt x="5610" y="24828"/>
                  <a:pt x="5610" y="26497"/>
                </a:cubicBezTo>
                <a:lnTo>
                  <a:pt x="5615" y="30375"/>
                </a:lnTo>
                <a:cubicBezTo>
                  <a:pt x="5615" y="31757"/>
                  <a:pt x="6539" y="32922"/>
                  <a:pt x="7806" y="33288"/>
                </a:cubicBezTo>
                <a:lnTo>
                  <a:pt x="4280" y="41363"/>
                </a:lnTo>
                <a:cubicBezTo>
                  <a:pt x="4090" y="41793"/>
                  <a:pt x="3923" y="42155"/>
                  <a:pt x="3775" y="42470"/>
                </a:cubicBezTo>
                <a:cubicBezTo>
                  <a:pt x="3086" y="43939"/>
                  <a:pt x="2806" y="44627"/>
                  <a:pt x="2806" y="46840"/>
                </a:cubicBezTo>
                <a:lnTo>
                  <a:pt x="2817" y="76418"/>
                </a:lnTo>
                <a:cubicBezTo>
                  <a:pt x="2817" y="80251"/>
                  <a:pt x="5588" y="83375"/>
                  <a:pt x="8991" y="83375"/>
                </a:cubicBezTo>
                <a:cubicBezTo>
                  <a:pt x="8994" y="83375"/>
                  <a:pt x="8997" y="83375"/>
                  <a:pt x="9000" y="83375"/>
                </a:cubicBezTo>
                <a:lnTo>
                  <a:pt x="38496" y="83369"/>
                </a:lnTo>
                <a:cubicBezTo>
                  <a:pt x="41903" y="83363"/>
                  <a:pt x="44679" y="80243"/>
                  <a:pt x="44679" y="76400"/>
                </a:cubicBezTo>
                <a:lnTo>
                  <a:pt x="44673" y="65503"/>
                </a:lnTo>
                <a:cubicBezTo>
                  <a:pt x="44673" y="64827"/>
                  <a:pt x="44122" y="64282"/>
                  <a:pt x="43446" y="64282"/>
                </a:cubicBezTo>
                <a:cubicBezTo>
                  <a:pt x="42774" y="64282"/>
                  <a:pt x="42224" y="64827"/>
                  <a:pt x="42224" y="65503"/>
                </a:cubicBezTo>
                <a:lnTo>
                  <a:pt x="42229" y="76406"/>
                </a:lnTo>
                <a:cubicBezTo>
                  <a:pt x="42229" y="78889"/>
                  <a:pt x="40556" y="80914"/>
                  <a:pt x="38491" y="80914"/>
                </a:cubicBezTo>
                <a:lnTo>
                  <a:pt x="9000" y="80926"/>
                </a:lnTo>
                <a:cubicBezTo>
                  <a:pt x="6941" y="80926"/>
                  <a:pt x="5265" y="78901"/>
                  <a:pt x="5265" y="76418"/>
                </a:cubicBezTo>
                <a:lnTo>
                  <a:pt x="5260" y="46840"/>
                </a:lnTo>
                <a:cubicBezTo>
                  <a:pt x="5254" y="45080"/>
                  <a:pt x="5415" y="44747"/>
                  <a:pt x="5994" y="43508"/>
                </a:cubicBezTo>
                <a:cubicBezTo>
                  <a:pt x="6149" y="43182"/>
                  <a:pt x="6321" y="42803"/>
                  <a:pt x="6522" y="42338"/>
                </a:cubicBezTo>
                <a:lnTo>
                  <a:pt x="10427" y="33409"/>
                </a:lnTo>
                <a:lnTo>
                  <a:pt x="23779" y="33403"/>
                </a:lnTo>
                <a:lnTo>
                  <a:pt x="23774" y="36236"/>
                </a:lnTo>
                <a:cubicBezTo>
                  <a:pt x="23785" y="39746"/>
                  <a:pt x="25712" y="42935"/>
                  <a:pt x="28471" y="43984"/>
                </a:cubicBezTo>
                <a:lnTo>
                  <a:pt x="38817" y="47942"/>
                </a:lnTo>
                <a:cubicBezTo>
                  <a:pt x="42425" y="49318"/>
                  <a:pt x="42488" y="52243"/>
                  <a:pt x="42293" y="57285"/>
                </a:cubicBezTo>
                <a:cubicBezTo>
                  <a:pt x="42258" y="58196"/>
                  <a:pt x="42224" y="59143"/>
                  <a:pt x="42224" y="60095"/>
                </a:cubicBezTo>
                <a:cubicBezTo>
                  <a:pt x="42224" y="60772"/>
                  <a:pt x="42769" y="61322"/>
                  <a:pt x="43446" y="61322"/>
                </a:cubicBezTo>
                <a:cubicBezTo>
                  <a:pt x="44122" y="61322"/>
                  <a:pt x="44673" y="60772"/>
                  <a:pt x="44673" y="60095"/>
                </a:cubicBezTo>
                <a:cubicBezTo>
                  <a:pt x="44673" y="59194"/>
                  <a:pt x="44707" y="58271"/>
                  <a:pt x="44741" y="57382"/>
                </a:cubicBezTo>
                <a:cubicBezTo>
                  <a:pt x="44926" y="52633"/>
                  <a:pt x="45120" y="47724"/>
                  <a:pt x="39695" y="45654"/>
                </a:cubicBezTo>
                <a:lnTo>
                  <a:pt x="29343" y="41697"/>
                </a:lnTo>
                <a:cubicBezTo>
                  <a:pt x="27800" y="41105"/>
                  <a:pt x="26235" y="39040"/>
                  <a:pt x="26222" y="36236"/>
                </a:cubicBezTo>
                <a:lnTo>
                  <a:pt x="26228" y="33396"/>
                </a:lnTo>
                <a:cubicBezTo>
                  <a:pt x="27858" y="33345"/>
                  <a:pt x="29165" y="32009"/>
                  <a:pt x="29165" y="30368"/>
                </a:cubicBezTo>
                <a:lnTo>
                  <a:pt x="29160" y="26492"/>
                </a:lnTo>
                <a:cubicBezTo>
                  <a:pt x="29160" y="24822"/>
                  <a:pt x="27800" y="23464"/>
                  <a:pt x="26131" y="23464"/>
                </a:cubicBezTo>
                <a:lnTo>
                  <a:pt x="25959" y="23464"/>
                </a:lnTo>
                <a:lnTo>
                  <a:pt x="25959" y="15020"/>
                </a:lnTo>
                <a:cubicBezTo>
                  <a:pt x="25959" y="14814"/>
                  <a:pt x="26125" y="14642"/>
                  <a:pt x="26331" y="14642"/>
                </a:cubicBezTo>
                <a:lnTo>
                  <a:pt x="30020" y="14642"/>
                </a:lnTo>
                <a:cubicBezTo>
                  <a:pt x="30553" y="20796"/>
                  <a:pt x="36432" y="29211"/>
                  <a:pt x="42763" y="30420"/>
                </a:cubicBezTo>
                <a:cubicBezTo>
                  <a:pt x="43269" y="30518"/>
                  <a:pt x="43796" y="30593"/>
                  <a:pt x="44294" y="30593"/>
                </a:cubicBezTo>
                <a:cubicBezTo>
                  <a:pt x="45103" y="30593"/>
                  <a:pt x="45832" y="30386"/>
                  <a:pt x="46273" y="29727"/>
                </a:cubicBezTo>
                <a:cubicBezTo>
                  <a:pt x="47081" y="28517"/>
                  <a:pt x="46033" y="26921"/>
                  <a:pt x="45527" y="26153"/>
                </a:cubicBezTo>
                <a:cubicBezTo>
                  <a:pt x="43251" y="22701"/>
                  <a:pt x="41851" y="18835"/>
                  <a:pt x="41358" y="14642"/>
                </a:cubicBezTo>
                <a:lnTo>
                  <a:pt x="45264" y="14636"/>
                </a:lnTo>
                <a:cubicBezTo>
                  <a:pt x="47306" y="14636"/>
                  <a:pt x="48969" y="12773"/>
                  <a:pt x="48969" y="10478"/>
                </a:cubicBezTo>
                <a:lnTo>
                  <a:pt x="48963" y="4159"/>
                </a:lnTo>
                <a:cubicBezTo>
                  <a:pt x="48963" y="1864"/>
                  <a:pt x="47300" y="0"/>
                  <a:pt x="45258" y="0"/>
                </a:cubicBezTo>
                <a:close/>
              </a:path>
            </a:pathLst>
          </a:custGeom>
          <a:solidFill>
            <a:srgbClr val="4C4D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19"/>
          <p:cNvSpPr txBox="1"/>
          <p:nvPr>
            <p:ph idx="4294967295" type="subTitle"/>
          </p:nvPr>
        </p:nvSpPr>
        <p:spPr>
          <a:xfrm>
            <a:off x="5049225" y="669100"/>
            <a:ext cx="19191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Desejamos que nossos clientes, além de compartilhar bons cultivos, desfrutem da satisfação de pôr a mão na terra e tenham uma vida saudável e feliz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19"/>
          <p:cNvSpPr txBox="1"/>
          <p:nvPr>
            <p:ph idx="4294967295" type="subTitle"/>
          </p:nvPr>
        </p:nvSpPr>
        <p:spPr>
          <a:xfrm>
            <a:off x="1431290" y="1365706"/>
            <a:ext cx="16791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Proporcionar o cultivo de plantas e hortaliças, facilitando esse processo com a nossa solução, assim tendo em pouco tempo e poucos custos, a diminuição no consumo de alimentos com agrotóxicos.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7C7754"/>
              </a:solidFill>
            </a:endParaRPr>
          </a:p>
        </p:txBody>
      </p:sp>
      <p:sp>
        <p:nvSpPr>
          <p:cNvPr id="1599" name="Google Shape;1599;p19"/>
          <p:cNvSpPr txBox="1"/>
          <p:nvPr>
            <p:ph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Missão, visão &amp; valores</a:t>
            </a:r>
            <a:endParaRPr/>
          </a:p>
        </p:txBody>
      </p:sp>
      <p:sp>
        <p:nvSpPr>
          <p:cNvPr id="1600" name="Google Shape;1600;p19"/>
          <p:cNvSpPr txBox="1"/>
          <p:nvPr>
            <p:ph idx="4294967295" type="subTitle"/>
          </p:nvPr>
        </p:nvSpPr>
        <p:spPr>
          <a:xfrm>
            <a:off x="6466779" y="2841137"/>
            <a:ext cx="17220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Melhoria na saúde, </a:t>
            </a:r>
            <a:r>
              <a:rPr lang="es"/>
              <a:t>contribuir</a:t>
            </a:r>
            <a:r>
              <a:rPr lang="es"/>
              <a:t> para um cultivo sustentável e autonomia.</a:t>
            </a:r>
            <a:endParaRPr/>
          </a:p>
        </p:txBody>
      </p:sp>
      <p:cxnSp>
        <p:nvCxnSpPr>
          <p:cNvPr id="1601" name="Google Shape;1601;p19"/>
          <p:cNvCxnSpPr/>
          <p:nvPr/>
        </p:nvCxnSpPr>
        <p:spPr>
          <a:xfrm>
            <a:off x="3142950" y="2365050"/>
            <a:ext cx="522000" cy="0"/>
          </a:xfrm>
          <a:prstGeom prst="straightConnector1">
            <a:avLst/>
          </a:prstGeom>
          <a:noFill/>
          <a:ln cap="flat" cmpd="sng" w="19050">
            <a:solidFill>
              <a:srgbClr val="3D3F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2" name="Google Shape;1602;p19"/>
          <p:cNvCxnSpPr/>
          <p:nvPr/>
        </p:nvCxnSpPr>
        <p:spPr>
          <a:xfrm flipH="1">
            <a:off x="5748975" y="3811425"/>
            <a:ext cx="1453200" cy="612000"/>
          </a:xfrm>
          <a:prstGeom prst="bentConnector3">
            <a:avLst>
              <a:gd fmla="val -218" name="adj1"/>
            </a:avLst>
          </a:prstGeom>
          <a:noFill/>
          <a:ln cap="flat" cmpd="sng" w="19050">
            <a:solidFill>
              <a:srgbClr val="3D3F2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3" name="Google Shape;1603;p19"/>
          <p:cNvCxnSpPr/>
          <p:nvPr/>
        </p:nvCxnSpPr>
        <p:spPr>
          <a:xfrm rot="-5400000">
            <a:off x="5255100" y="2304050"/>
            <a:ext cx="758400" cy="3825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rgbClr val="3D3F2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4" name="Google Shape;1604;p19"/>
          <p:cNvSpPr/>
          <p:nvPr/>
        </p:nvSpPr>
        <p:spPr>
          <a:xfrm flipH="1">
            <a:off x="2832262" y="4453475"/>
            <a:ext cx="3479400" cy="525300"/>
          </a:xfrm>
          <a:prstGeom prst="ellipse">
            <a:avLst/>
          </a:prstGeom>
          <a:solidFill>
            <a:srgbClr val="4C4D44">
              <a:alpha val="569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19"/>
          <p:cNvSpPr/>
          <p:nvPr/>
        </p:nvSpPr>
        <p:spPr>
          <a:xfrm>
            <a:off x="3900583" y="4559484"/>
            <a:ext cx="115273" cy="201165"/>
          </a:xfrm>
          <a:custGeom>
            <a:rect b="b" l="l" r="r" t="t"/>
            <a:pathLst>
              <a:path extrusionOk="0" h="3815" w="2186">
                <a:moveTo>
                  <a:pt x="2185" y="0"/>
                </a:moveTo>
                <a:lnTo>
                  <a:pt x="1" y="615"/>
                </a:lnTo>
                <a:cubicBezTo>
                  <a:pt x="49" y="1634"/>
                  <a:pt x="101" y="2652"/>
                  <a:pt x="148" y="3670"/>
                </a:cubicBezTo>
                <a:cubicBezTo>
                  <a:pt x="720" y="3718"/>
                  <a:pt x="1287" y="3763"/>
                  <a:pt x="1858" y="3811"/>
                </a:cubicBezTo>
                <a:cubicBezTo>
                  <a:pt x="1884" y="3813"/>
                  <a:pt x="1911" y="3815"/>
                  <a:pt x="1937" y="3815"/>
                </a:cubicBezTo>
                <a:cubicBezTo>
                  <a:pt x="1998" y="3815"/>
                  <a:pt x="2058" y="3805"/>
                  <a:pt x="2106" y="3766"/>
                </a:cubicBezTo>
                <a:cubicBezTo>
                  <a:pt x="2178" y="3704"/>
                  <a:pt x="2185" y="3595"/>
                  <a:pt x="2185" y="3498"/>
                </a:cubicBezTo>
                <a:lnTo>
                  <a:pt x="2185" y="0"/>
                </a:lnTo>
                <a:close/>
              </a:path>
            </a:pathLst>
          </a:custGeom>
          <a:solidFill>
            <a:srgbClr val="CF8C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19"/>
          <p:cNvSpPr/>
          <p:nvPr/>
        </p:nvSpPr>
        <p:spPr>
          <a:xfrm>
            <a:off x="4178984" y="4476755"/>
            <a:ext cx="105043" cy="242874"/>
          </a:xfrm>
          <a:custGeom>
            <a:rect b="b" l="l" r="r" t="t"/>
            <a:pathLst>
              <a:path extrusionOk="0" h="4606" w="1992">
                <a:moveTo>
                  <a:pt x="1954" y="1"/>
                </a:moveTo>
                <a:lnTo>
                  <a:pt x="1" y="1338"/>
                </a:lnTo>
                <a:cubicBezTo>
                  <a:pt x="80" y="2384"/>
                  <a:pt x="158" y="3433"/>
                  <a:pt x="238" y="4479"/>
                </a:cubicBezTo>
                <a:cubicBezTo>
                  <a:pt x="549" y="4563"/>
                  <a:pt x="873" y="4606"/>
                  <a:pt x="1196" y="4606"/>
                </a:cubicBezTo>
                <a:cubicBezTo>
                  <a:pt x="1455" y="4606"/>
                  <a:pt x="1713" y="4579"/>
                  <a:pt x="1965" y="4524"/>
                </a:cubicBezTo>
                <a:cubicBezTo>
                  <a:pt x="1992" y="3014"/>
                  <a:pt x="1989" y="1507"/>
                  <a:pt x="1954" y="1"/>
                </a:cubicBezTo>
                <a:close/>
              </a:path>
            </a:pathLst>
          </a:custGeom>
          <a:solidFill>
            <a:srgbClr val="A663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19"/>
          <p:cNvSpPr/>
          <p:nvPr/>
        </p:nvSpPr>
        <p:spPr>
          <a:xfrm>
            <a:off x="3842003" y="2925363"/>
            <a:ext cx="606055" cy="1678396"/>
          </a:xfrm>
          <a:custGeom>
            <a:rect b="b" l="l" r="r" t="t"/>
            <a:pathLst>
              <a:path extrusionOk="0" h="31830" w="11493">
                <a:moveTo>
                  <a:pt x="8913" y="1"/>
                </a:moveTo>
                <a:lnTo>
                  <a:pt x="1" y="13949"/>
                </a:lnTo>
                <a:cubicBezTo>
                  <a:pt x="977" y="17419"/>
                  <a:pt x="1958" y="20893"/>
                  <a:pt x="2938" y="24367"/>
                </a:cubicBezTo>
                <a:cubicBezTo>
                  <a:pt x="3464" y="26225"/>
                  <a:pt x="5342" y="30191"/>
                  <a:pt x="5342" y="30191"/>
                </a:cubicBezTo>
                <a:lnTo>
                  <a:pt x="6302" y="31828"/>
                </a:lnTo>
                <a:cubicBezTo>
                  <a:pt x="6302" y="31828"/>
                  <a:pt x="6363" y="31829"/>
                  <a:pt x="6467" y="31829"/>
                </a:cubicBezTo>
                <a:cubicBezTo>
                  <a:pt x="7005" y="31829"/>
                  <a:pt x="8690" y="31786"/>
                  <a:pt x="9030" y="31250"/>
                </a:cubicBezTo>
                <a:cubicBezTo>
                  <a:pt x="9146" y="31064"/>
                  <a:pt x="9154" y="30834"/>
                  <a:pt x="9216" y="30624"/>
                </a:cubicBezTo>
                <a:cubicBezTo>
                  <a:pt x="9308" y="30297"/>
                  <a:pt x="9521" y="30022"/>
                  <a:pt x="9700" y="29733"/>
                </a:cubicBezTo>
                <a:cubicBezTo>
                  <a:pt x="11290" y="27181"/>
                  <a:pt x="10069" y="23803"/>
                  <a:pt x="10794" y="20890"/>
                </a:cubicBezTo>
                <a:cubicBezTo>
                  <a:pt x="11035" y="19926"/>
                  <a:pt x="11493" y="18977"/>
                  <a:pt x="11365" y="17994"/>
                </a:cubicBezTo>
                <a:cubicBezTo>
                  <a:pt x="11300" y="17478"/>
                  <a:pt x="11077" y="16996"/>
                  <a:pt x="10932" y="16494"/>
                </a:cubicBezTo>
                <a:cubicBezTo>
                  <a:pt x="10736" y="15816"/>
                  <a:pt x="10684" y="15104"/>
                  <a:pt x="10632" y="14399"/>
                </a:cubicBezTo>
                <a:cubicBezTo>
                  <a:pt x="10275" y="9577"/>
                  <a:pt x="9700" y="4771"/>
                  <a:pt x="8913" y="1"/>
                </a:cubicBezTo>
                <a:close/>
              </a:path>
            </a:pathLst>
          </a:custGeom>
          <a:solidFill>
            <a:srgbClr val="4845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19"/>
          <p:cNvSpPr/>
          <p:nvPr/>
        </p:nvSpPr>
        <p:spPr>
          <a:xfrm>
            <a:off x="4100473" y="4494366"/>
            <a:ext cx="268883" cy="141369"/>
          </a:xfrm>
          <a:custGeom>
            <a:rect b="b" l="l" r="r" t="t"/>
            <a:pathLst>
              <a:path extrusionOk="0" h="2681" w="5099">
                <a:moveTo>
                  <a:pt x="124" y="0"/>
                </a:moveTo>
                <a:lnTo>
                  <a:pt x="124" y="0"/>
                </a:lnTo>
                <a:cubicBezTo>
                  <a:pt x="52" y="389"/>
                  <a:pt x="0" y="853"/>
                  <a:pt x="269" y="1135"/>
                </a:cubicBezTo>
                <a:cubicBezTo>
                  <a:pt x="320" y="1190"/>
                  <a:pt x="385" y="1239"/>
                  <a:pt x="420" y="1310"/>
                </a:cubicBezTo>
                <a:cubicBezTo>
                  <a:pt x="506" y="1483"/>
                  <a:pt x="365" y="1679"/>
                  <a:pt x="237" y="1820"/>
                </a:cubicBezTo>
                <a:cubicBezTo>
                  <a:pt x="320" y="1937"/>
                  <a:pt x="450" y="2012"/>
                  <a:pt x="585" y="2023"/>
                </a:cubicBezTo>
                <a:lnTo>
                  <a:pt x="520" y="2109"/>
                </a:lnTo>
                <a:cubicBezTo>
                  <a:pt x="488" y="2274"/>
                  <a:pt x="671" y="2387"/>
                  <a:pt x="822" y="2436"/>
                </a:cubicBezTo>
                <a:cubicBezTo>
                  <a:pt x="1324" y="2599"/>
                  <a:pt x="1848" y="2680"/>
                  <a:pt x="2373" y="2680"/>
                </a:cubicBezTo>
                <a:cubicBezTo>
                  <a:pt x="3191" y="2680"/>
                  <a:pt x="4010" y="2484"/>
                  <a:pt x="4743" y="2098"/>
                </a:cubicBezTo>
                <a:cubicBezTo>
                  <a:pt x="4695" y="2005"/>
                  <a:pt x="4647" y="1912"/>
                  <a:pt x="4599" y="1823"/>
                </a:cubicBezTo>
                <a:cubicBezTo>
                  <a:pt x="4774" y="1755"/>
                  <a:pt x="4854" y="1499"/>
                  <a:pt x="4751" y="1334"/>
                </a:cubicBezTo>
                <a:cubicBezTo>
                  <a:pt x="4706" y="1259"/>
                  <a:pt x="4623" y="1177"/>
                  <a:pt x="4661" y="1094"/>
                </a:cubicBezTo>
                <a:cubicBezTo>
                  <a:pt x="4692" y="1035"/>
                  <a:pt x="4771" y="1025"/>
                  <a:pt x="4826" y="988"/>
                </a:cubicBezTo>
                <a:cubicBezTo>
                  <a:pt x="4892" y="942"/>
                  <a:pt x="4916" y="853"/>
                  <a:pt x="4936" y="774"/>
                </a:cubicBezTo>
                <a:cubicBezTo>
                  <a:pt x="4991" y="550"/>
                  <a:pt x="5043" y="327"/>
                  <a:pt x="5098" y="100"/>
                </a:cubicBezTo>
                <a:lnTo>
                  <a:pt x="5098" y="100"/>
                </a:lnTo>
                <a:cubicBezTo>
                  <a:pt x="4260" y="349"/>
                  <a:pt x="3390" y="476"/>
                  <a:pt x="2520" y="476"/>
                </a:cubicBezTo>
                <a:cubicBezTo>
                  <a:pt x="2036" y="476"/>
                  <a:pt x="1552" y="437"/>
                  <a:pt x="1074" y="358"/>
                </a:cubicBezTo>
                <a:cubicBezTo>
                  <a:pt x="739" y="302"/>
                  <a:pt x="393" y="220"/>
                  <a:pt x="124" y="0"/>
                </a:cubicBezTo>
                <a:close/>
              </a:path>
            </a:pathLst>
          </a:custGeom>
          <a:solidFill>
            <a:srgbClr val="5B59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19"/>
          <p:cNvSpPr/>
          <p:nvPr/>
        </p:nvSpPr>
        <p:spPr>
          <a:xfrm>
            <a:off x="3820595" y="2518045"/>
            <a:ext cx="518097" cy="464182"/>
          </a:xfrm>
          <a:custGeom>
            <a:rect b="b" l="l" r="r" t="t"/>
            <a:pathLst>
              <a:path extrusionOk="0" h="8803" w="9825">
                <a:moveTo>
                  <a:pt x="9391" y="0"/>
                </a:moveTo>
                <a:lnTo>
                  <a:pt x="4896" y="1809"/>
                </a:lnTo>
                <a:lnTo>
                  <a:pt x="355" y="3639"/>
                </a:lnTo>
                <a:cubicBezTo>
                  <a:pt x="297" y="4028"/>
                  <a:pt x="235" y="4413"/>
                  <a:pt x="176" y="4798"/>
                </a:cubicBezTo>
                <a:cubicBezTo>
                  <a:pt x="145" y="5019"/>
                  <a:pt x="111" y="5242"/>
                  <a:pt x="76" y="5465"/>
                </a:cubicBezTo>
                <a:cubicBezTo>
                  <a:pt x="38" y="5710"/>
                  <a:pt x="0" y="5965"/>
                  <a:pt x="46" y="6208"/>
                </a:cubicBezTo>
                <a:cubicBezTo>
                  <a:pt x="159" y="6883"/>
                  <a:pt x="823" y="7310"/>
                  <a:pt x="1442" y="7602"/>
                </a:cubicBezTo>
                <a:cubicBezTo>
                  <a:pt x="3140" y="8398"/>
                  <a:pt x="5016" y="8803"/>
                  <a:pt x="6892" y="8803"/>
                </a:cubicBezTo>
                <a:cubicBezTo>
                  <a:pt x="7868" y="8803"/>
                  <a:pt x="8845" y="8693"/>
                  <a:pt x="9797" y="8472"/>
                </a:cubicBezTo>
                <a:cubicBezTo>
                  <a:pt x="9787" y="8190"/>
                  <a:pt x="9817" y="7908"/>
                  <a:pt x="9824" y="7626"/>
                </a:cubicBezTo>
                <a:cubicBezTo>
                  <a:pt x="9821" y="7546"/>
                  <a:pt x="9817" y="7464"/>
                  <a:pt x="9817" y="7385"/>
                </a:cubicBezTo>
                <a:cubicBezTo>
                  <a:pt x="9659" y="7154"/>
                  <a:pt x="9515" y="6917"/>
                  <a:pt x="9408" y="6673"/>
                </a:cubicBezTo>
                <a:cubicBezTo>
                  <a:pt x="9240" y="6291"/>
                  <a:pt x="9154" y="5886"/>
                  <a:pt x="9202" y="5465"/>
                </a:cubicBezTo>
                <a:cubicBezTo>
                  <a:pt x="9219" y="5321"/>
                  <a:pt x="9257" y="5176"/>
                  <a:pt x="9298" y="5036"/>
                </a:cubicBezTo>
                <a:cubicBezTo>
                  <a:pt x="9325" y="3357"/>
                  <a:pt x="9415" y="1682"/>
                  <a:pt x="9391" y="0"/>
                </a:cubicBezTo>
                <a:close/>
              </a:path>
            </a:pathLst>
          </a:custGeom>
          <a:solidFill>
            <a:srgbClr val="CF8C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19"/>
          <p:cNvSpPr/>
          <p:nvPr/>
        </p:nvSpPr>
        <p:spPr>
          <a:xfrm>
            <a:off x="3829875" y="2613429"/>
            <a:ext cx="511189" cy="280207"/>
          </a:xfrm>
          <a:custGeom>
            <a:rect b="b" l="l" r="r" t="t"/>
            <a:pathLst>
              <a:path extrusionOk="0" h="5314" w="9694">
                <a:moveTo>
                  <a:pt x="4720" y="0"/>
                </a:moveTo>
                <a:lnTo>
                  <a:pt x="179" y="1830"/>
                </a:lnTo>
                <a:cubicBezTo>
                  <a:pt x="121" y="2219"/>
                  <a:pt x="59" y="2604"/>
                  <a:pt x="0" y="2989"/>
                </a:cubicBezTo>
                <a:cubicBezTo>
                  <a:pt x="1393" y="3313"/>
                  <a:pt x="2783" y="3636"/>
                  <a:pt x="4172" y="3959"/>
                </a:cubicBezTo>
                <a:cubicBezTo>
                  <a:pt x="4358" y="4004"/>
                  <a:pt x="4544" y="4045"/>
                  <a:pt x="4709" y="4131"/>
                </a:cubicBezTo>
                <a:cubicBezTo>
                  <a:pt x="4977" y="4266"/>
                  <a:pt x="5184" y="4493"/>
                  <a:pt x="5417" y="4682"/>
                </a:cubicBezTo>
                <a:cubicBezTo>
                  <a:pt x="5958" y="5115"/>
                  <a:pt x="6658" y="5314"/>
                  <a:pt x="7355" y="5314"/>
                </a:cubicBezTo>
                <a:cubicBezTo>
                  <a:pt x="7493" y="5314"/>
                  <a:pt x="7630" y="5306"/>
                  <a:pt x="7767" y="5291"/>
                </a:cubicBezTo>
                <a:cubicBezTo>
                  <a:pt x="8276" y="5236"/>
                  <a:pt x="8768" y="5084"/>
                  <a:pt x="9232" y="4864"/>
                </a:cubicBezTo>
                <a:cubicBezTo>
                  <a:pt x="9064" y="4482"/>
                  <a:pt x="8978" y="4077"/>
                  <a:pt x="9026" y="3656"/>
                </a:cubicBezTo>
                <a:cubicBezTo>
                  <a:pt x="9070" y="3261"/>
                  <a:pt x="9239" y="2889"/>
                  <a:pt x="9376" y="2518"/>
                </a:cubicBezTo>
                <a:cubicBezTo>
                  <a:pt x="9504" y="2175"/>
                  <a:pt x="9604" y="1824"/>
                  <a:pt x="9693" y="1469"/>
                </a:cubicBezTo>
                <a:cubicBezTo>
                  <a:pt x="8424" y="571"/>
                  <a:pt x="6814" y="289"/>
                  <a:pt x="5266" y="73"/>
                </a:cubicBezTo>
                <a:cubicBezTo>
                  <a:pt x="5084" y="49"/>
                  <a:pt x="4905" y="24"/>
                  <a:pt x="4720" y="0"/>
                </a:cubicBezTo>
                <a:close/>
              </a:path>
            </a:pathLst>
          </a:custGeom>
          <a:solidFill>
            <a:srgbClr val="A663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19"/>
          <p:cNvSpPr/>
          <p:nvPr/>
        </p:nvSpPr>
        <p:spPr>
          <a:xfrm>
            <a:off x="3760960" y="2152751"/>
            <a:ext cx="605844" cy="630018"/>
          </a:xfrm>
          <a:custGeom>
            <a:rect b="b" l="l" r="r" t="t"/>
            <a:pathLst>
              <a:path extrusionOk="0" h="11948" w="11489">
                <a:moveTo>
                  <a:pt x="7409" y="1"/>
                </a:moveTo>
                <a:cubicBezTo>
                  <a:pt x="7206" y="28"/>
                  <a:pt x="6997" y="66"/>
                  <a:pt x="6776" y="124"/>
                </a:cubicBezTo>
                <a:cubicBezTo>
                  <a:pt x="5383" y="479"/>
                  <a:pt x="4273" y="947"/>
                  <a:pt x="3392" y="1445"/>
                </a:cubicBezTo>
                <a:cubicBezTo>
                  <a:pt x="836" y="2883"/>
                  <a:pt x="437" y="3365"/>
                  <a:pt x="217" y="4586"/>
                </a:cubicBezTo>
                <a:cubicBezTo>
                  <a:pt x="0" y="5806"/>
                  <a:pt x="237" y="10653"/>
                  <a:pt x="237" y="10653"/>
                </a:cubicBezTo>
                <a:cubicBezTo>
                  <a:pt x="1768" y="11214"/>
                  <a:pt x="3309" y="11744"/>
                  <a:pt x="4905" y="11902"/>
                </a:cubicBezTo>
                <a:cubicBezTo>
                  <a:pt x="5205" y="11932"/>
                  <a:pt x="5508" y="11948"/>
                  <a:pt x="5813" y="11948"/>
                </a:cubicBezTo>
                <a:cubicBezTo>
                  <a:pt x="6283" y="11948"/>
                  <a:pt x="6759" y="11910"/>
                  <a:pt x="7240" y="11826"/>
                </a:cubicBezTo>
                <a:cubicBezTo>
                  <a:pt x="7323" y="11815"/>
                  <a:pt x="7409" y="11799"/>
                  <a:pt x="7492" y="11782"/>
                </a:cubicBezTo>
                <a:cubicBezTo>
                  <a:pt x="8843" y="11503"/>
                  <a:pt x="10120" y="11004"/>
                  <a:pt x="11488" y="10801"/>
                </a:cubicBezTo>
                <a:cubicBezTo>
                  <a:pt x="11347" y="10495"/>
                  <a:pt x="11244" y="10175"/>
                  <a:pt x="11169" y="9904"/>
                </a:cubicBezTo>
                <a:cubicBezTo>
                  <a:pt x="10918" y="9029"/>
                  <a:pt x="10797" y="8073"/>
                  <a:pt x="10859" y="7165"/>
                </a:cubicBezTo>
                <a:cubicBezTo>
                  <a:pt x="10904" y="6505"/>
                  <a:pt x="11124" y="5838"/>
                  <a:pt x="11024" y="5177"/>
                </a:cubicBezTo>
                <a:cubicBezTo>
                  <a:pt x="10901" y="4324"/>
                  <a:pt x="10258" y="3743"/>
                  <a:pt x="9666" y="3179"/>
                </a:cubicBezTo>
                <a:cubicBezTo>
                  <a:pt x="9483" y="3007"/>
                  <a:pt x="9311" y="2821"/>
                  <a:pt x="9150" y="2636"/>
                </a:cubicBezTo>
                <a:cubicBezTo>
                  <a:pt x="8369" y="1903"/>
                  <a:pt x="7698" y="1029"/>
                  <a:pt x="7409" y="1"/>
                </a:cubicBezTo>
                <a:close/>
              </a:path>
            </a:pathLst>
          </a:custGeom>
          <a:solidFill>
            <a:srgbClr val="DD55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19"/>
          <p:cNvSpPr/>
          <p:nvPr/>
        </p:nvSpPr>
        <p:spPr>
          <a:xfrm>
            <a:off x="3843848" y="2407582"/>
            <a:ext cx="311649" cy="375174"/>
          </a:xfrm>
          <a:custGeom>
            <a:rect b="b" l="l" r="r" t="t"/>
            <a:pathLst>
              <a:path extrusionOk="0" h="7115" w="5910">
                <a:moveTo>
                  <a:pt x="523" y="0"/>
                </a:moveTo>
                <a:lnTo>
                  <a:pt x="282" y="69"/>
                </a:lnTo>
                <a:cubicBezTo>
                  <a:pt x="0" y="1851"/>
                  <a:pt x="843" y="3609"/>
                  <a:pt x="1758" y="5170"/>
                </a:cubicBezTo>
                <a:cubicBezTo>
                  <a:pt x="2081" y="5720"/>
                  <a:pt x="2421" y="6271"/>
                  <a:pt x="2886" y="6711"/>
                </a:cubicBezTo>
                <a:cubicBezTo>
                  <a:pt x="3023" y="6845"/>
                  <a:pt x="3171" y="6966"/>
                  <a:pt x="3333" y="7069"/>
                </a:cubicBezTo>
                <a:cubicBezTo>
                  <a:pt x="3633" y="7099"/>
                  <a:pt x="3936" y="7115"/>
                  <a:pt x="4241" y="7115"/>
                </a:cubicBezTo>
                <a:cubicBezTo>
                  <a:pt x="4711" y="7115"/>
                  <a:pt x="5187" y="7077"/>
                  <a:pt x="5668" y="6993"/>
                </a:cubicBezTo>
                <a:cubicBezTo>
                  <a:pt x="5844" y="6728"/>
                  <a:pt x="5885" y="6388"/>
                  <a:pt x="5889" y="6068"/>
                </a:cubicBezTo>
                <a:cubicBezTo>
                  <a:pt x="5909" y="4644"/>
                  <a:pt x="5338" y="3220"/>
                  <a:pt x="4338" y="2208"/>
                </a:cubicBezTo>
                <a:cubicBezTo>
                  <a:pt x="3567" y="1424"/>
                  <a:pt x="2580" y="898"/>
                  <a:pt x="1610" y="386"/>
                </a:cubicBezTo>
                <a:cubicBezTo>
                  <a:pt x="1266" y="203"/>
                  <a:pt x="908" y="18"/>
                  <a:pt x="523" y="0"/>
                </a:cubicBezTo>
                <a:close/>
              </a:path>
            </a:pathLst>
          </a:custGeom>
          <a:solidFill>
            <a:srgbClr val="9F3C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19"/>
          <p:cNvSpPr/>
          <p:nvPr/>
        </p:nvSpPr>
        <p:spPr>
          <a:xfrm>
            <a:off x="4096993" y="2833354"/>
            <a:ext cx="235345" cy="60270"/>
          </a:xfrm>
          <a:custGeom>
            <a:rect b="b" l="l" r="r" t="t"/>
            <a:pathLst>
              <a:path extrusionOk="0" h="1143" w="4463">
                <a:moveTo>
                  <a:pt x="3840" y="1"/>
                </a:moveTo>
                <a:cubicBezTo>
                  <a:pt x="3756" y="1"/>
                  <a:pt x="3668" y="17"/>
                  <a:pt x="3585" y="33"/>
                </a:cubicBezTo>
                <a:cubicBezTo>
                  <a:pt x="2735" y="194"/>
                  <a:pt x="1869" y="280"/>
                  <a:pt x="1002" y="287"/>
                </a:cubicBezTo>
                <a:lnTo>
                  <a:pt x="999" y="287"/>
                </a:lnTo>
                <a:cubicBezTo>
                  <a:pt x="919" y="253"/>
                  <a:pt x="816" y="242"/>
                  <a:pt x="723" y="239"/>
                </a:cubicBezTo>
                <a:cubicBezTo>
                  <a:pt x="483" y="232"/>
                  <a:pt x="242" y="222"/>
                  <a:pt x="0" y="204"/>
                </a:cubicBezTo>
                <a:lnTo>
                  <a:pt x="0" y="204"/>
                </a:lnTo>
                <a:cubicBezTo>
                  <a:pt x="25" y="228"/>
                  <a:pt x="52" y="253"/>
                  <a:pt x="76" y="274"/>
                </a:cubicBezTo>
                <a:cubicBezTo>
                  <a:pt x="166" y="352"/>
                  <a:pt x="256" y="435"/>
                  <a:pt x="351" y="511"/>
                </a:cubicBezTo>
                <a:cubicBezTo>
                  <a:pt x="586" y="696"/>
                  <a:pt x="851" y="841"/>
                  <a:pt x="1129" y="941"/>
                </a:cubicBezTo>
                <a:cubicBezTo>
                  <a:pt x="1497" y="1079"/>
                  <a:pt x="1895" y="1142"/>
                  <a:pt x="2291" y="1142"/>
                </a:cubicBezTo>
                <a:cubicBezTo>
                  <a:pt x="2428" y="1142"/>
                  <a:pt x="2565" y="1135"/>
                  <a:pt x="2701" y="1120"/>
                </a:cubicBezTo>
                <a:cubicBezTo>
                  <a:pt x="3320" y="1054"/>
                  <a:pt x="3912" y="841"/>
                  <a:pt x="4462" y="542"/>
                </a:cubicBezTo>
                <a:cubicBezTo>
                  <a:pt x="4414" y="469"/>
                  <a:pt x="4366" y="404"/>
                  <a:pt x="4321" y="331"/>
                </a:cubicBezTo>
                <a:cubicBezTo>
                  <a:pt x="4239" y="212"/>
                  <a:pt x="4149" y="88"/>
                  <a:pt x="4018" y="33"/>
                </a:cubicBezTo>
                <a:cubicBezTo>
                  <a:pt x="3962" y="9"/>
                  <a:pt x="3902" y="1"/>
                  <a:pt x="3840" y="1"/>
                </a:cubicBezTo>
                <a:close/>
              </a:path>
            </a:pathLst>
          </a:custGeom>
          <a:solidFill>
            <a:srgbClr val="A663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19"/>
          <p:cNvSpPr/>
          <p:nvPr/>
        </p:nvSpPr>
        <p:spPr>
          <a:xfrm>
            <a:off x="3853972" y="2195197"/>
            <a:ext cx="858907" cy="656541"/>
          </a:xfrm>
          <a:custGeom>
            <a:rect b="b" l="l" r="r" t="t"/>
            <a:pathLst>
              <a:path extrusionOk="0" h="12451" w="16288">
                <a:moveTo>
                  <a:pt x="3041" y="0"/>
                </a:moveTo>
                <a:cubicBezTo>
                  <a:pt x="3038" y="52"/>
                  <a:pt x="3020" y="107"/>
                  <a:pt x="2983" y="145"/>
                </a:cubicBezTo>
                <a:cubicBezTo>
                  <a:pt x="3072" y="190"/>
                  <a:pt x="3161" y="242"/>
                  <a:pt x="3247" y="307"/>
                </a:cubicBezTo>
                <a:cubicBezTo>
                  <a:pt x="3383" y="409"/>
                  <a:pt x="3359" y="658"/>
                  <a:pt x="3163" y="658"/>
                </a:cubicBezTo>
                <a:cubicBezTo>
                  <a:pt x="3160" y="658"/>
                  <a:pt x="3157" y="658"/>
                  <a:pt x="3155" y="658"/>
                </a:cubicBezTo>
                <a:cubicBezTo>
                  <a:pt x="3115" y="657"/>
                  <a:pt x="3076" y="656"/>
                  <a:pt x="3038" y="656"/>
                </a:cubicBezTo>
                <a:cubicBezTo>
                  <a:pt x="2056" y="656"/>
                  <a:pt x="1254" y="994"/>
                  <a:pt x="417" y="1496"/>
                </a:cubicBezTo>
                <a:cubicBezTo>
                  <a:pt x="391" y="1513"/>
                  <a:pt x="362" y="1520"/>
                  <a:pt x="334" y="1520"/>
                </a:cubicBezTo>
                <a:cubicBezTo>
                  <a:pt x="314" y="1520"/>
                  <a:pt x="294" y="1516"/>
                  <a:pt x="275" y="1510"/>
                </a:cubicBezTo>
                <a:lnTo>
                  <a:pt x="275" y="1510"/>
                </a:lnTo>
                <a:cubicBezTo>
                  <a:pt x="1" y="2845"/>
                  <a:pt x="83" y="4255"/>
                  <a:pt x="540" y="5538"/>
                </a:cubicBezTo>
                <a:cubicBezTo>
                  <a:pt x="1239" y="7495"/>
                  <a:pt x="2711" y="9064"/>
                  <a:pt x="4152" y="10556"/>
                </a:cubicBezTo>
                <a:cubicBezTo>
                  <a:pt x="5019" y="11455"/>
                  <a:pt x="6020" y="12411"/>
                  <a:pt x="7265" y="12449"/>
                </a:cubicBezTo>
                <a:cubicBezTo>
                  <a:pt x="7295" y="12450"/>
                  <a:pt x="7325" y="12450"/>
                  <a:pt x="7356" y="12450"/>
                </a:cubicBezTo>
                <a:cubicBezTo>
                  <a:pt x="8063" y="12450"/>
                  <a:pt x="8743" y="12149"/>
                  <a:pt x="9374" y="11819"/>
                </a:cubicBezTo>
                <a:cubicBezTo>
                  <a:pt x="12108" y="10391"/>
                  <a:pt x="14502" y="8307"/>
                  <a:pt x="16287" y="5793"/>
                </a:cubicBezTo>
                <a:lnTo>
                  <a:pt x="14506" y="5236"/>
                </a:lnTo>
                <a:cubicBezTo>
                  <a:pt x="12720" y="6487"/>
                  <a:pt x="10681" y="7378"/>
                  <a:pt x="8551" y="7836"/>
                </a:cubicBezTo>
                <a:cubicBezTo>
                  <a:pt x="7224" y="4909"/>
                  <a:pt x="5343" y="2243"/>
                  <a:pt x="3041" y="0"/>
                </a:cubicBezTo>
                <a:close/>
              </a:path>
            </a:pathLst>
          </a:custGeom>
          <a:solidFill>
            <a:srgbClr val="CF8C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19"/>
          <p:cNvSpPr/>
          <p:nvPr/>
        </p:nvSpPr>
        <p:spPr>
          <a:xfrm>
            <a:off x="3938125" y="1555827"/>
            <a:ext cx="470901" cy="508528"/>
          </a:xfrm>
          <a:custGeom>
            <a:rect b="b" l="l" r="r" t="t"/>
            <a:pathLst>
              <a:path extrusionOk="0" h="9644" w="8930">
                <a:moveTo>
                  <a:pt x="3896" y="0"/>
                </a:moveTo>
                <a:cubicBezTo>
                  <a:pt x="3740" y="0"/>
                  <a:pt x="3586" y="14"/>
                  <a:pt x="3434" y="43"/>
                </a:cubicBezTo>
                <a:cubicBezTo>
                  <a:pt x="1008" y="507"/>
                  <a:pt x="0" y="3476"/>
                  <a:pt x="0" y="3476"/>
                </a:cubicBezTo>
                <a:lnTo>
                  <a:pt x="427" y="6251"/>
                </a:lnTo>
                <a:lnTo>
                  <a:pt x="919" y="8020"/>
                </a:lnTo>
                <a:cubicBezTo>
                  <a:pt x="881" y="8261"/>
                  <a:pt x="582" y="9643"/>
                  <a:pt x="582" y="9643"/>
                </a:cubicBezTo>
                <a:lnTo>
                  <a:pt x="2735" y="8346"/>
                </a:lnTo>
                <a:cubicBezTo>
                  <a:pt x="2997" y="8931"/>
                  <a:pt x="3591" y="9313"/>
                  <a:pt x="4210" y="9467"/>
                </a:cubicBezTo>
                <a:cubicBezTo>
                  <a:pt x="4567" y="9559"/>
                  <a:pt x="4935" y="9586"/>
                  <a:pt x="5304" y="9586"/>
                </a:cubicBezTo>
                <a:cubicBezTo>
                  <a:pt x="5576" y="9586"/>
                  <a:pt x="5849" y="9571"/>
                  <a:pt x="6120" y="9557"/>
                </a:cubicBezTo>
                <a:cubicBezTo>
                  <a:pt x="6212" y="9553"/>
                  <a:pt x="6302" y="9547"/>
                  <a:pt x="6388" y="9509"/>
                </a:cubicBezTo>
                <a:cubicBezTo>
                  <a:pt x="6509" y="9458"/>
                  <a:pt x="6598" y="9344"/>
                  <a:pt x="6680" y="9237"/>
                </a:cubicBezTo>
                <a:cubicBezTo>
                  <a:pt x="7117" y="8659"/>
                  <a:pt x="7565" y="8067"/>
                  <a:pt x="7830" y="7400"/>
                </a:cubicBezTo>
                <a:cubicBezTo>
                  <a:pt x="7895" y="7239"/>
                  <a:pt x="7946" y="7077"/>
                  <a:pt x="7987" y="6908"/>
                </a:cubicBezTo>
                <a:cubicBezTo>
                  <a:pt x="8039" y="6692"/>
                  <a:pt x="8070" y="6468"/>
                  <a:pt x="8087" y="6245"/>
                </a:cubicBezTo>
                <a:cubicBezTo>
                  <a:pt x="8122" y="5904"/>
                  <a:pt x="8136" y="5567"/>
                  <a:pt x="8173" y="5230"/>
                </a:cubicBezTo>
                <a:cubicBezTo>
                  <a:pt x="8273" y="4452"/>
                  <a:pt x="8531" y="3695"/>
                  <a:pt x="8930" y="3025"/>
                </a:cubicBezTo>
                <a:cubicBezTo>
                  <a:pt x="8930" y="3025"/>
                  <a:pt x="6231" y="0"/>
                  <a:pt x="3896" y="0"/>
                </a:cubicBezTo>
                <a:close/>
              </a:path>
            </a:pathLst>
          </a:custGeom>
          <a:solidFill>
            <a:srgbClr val="CF8C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19"/>
          <p:cNvSpPr/>
          <p:nvPr/>
        </p:nvSpPr>
        <p:spPr>
          <a:xfrm>
            <a:off x="3962643" y="1952546"/>
            <a:ext cx="197167" cy="198370"/>
          </a:xfrm>
          <a:custGeom>
            <a:rect b="b" l="l" r="r" t="t"/>
            <a:pathLst>
              <a:path extrusionOk="0" h="3762" w="3739">
                <a:moveTo>
                  <a:pt x="925" y="0"/>
                </a:moveTo>
                <a:lnTo>
                  <a:pt x="0" y="2752"/>
                </a:lnTo>
                <a:cubicBezTo>
                  <a:pt x="0" y="2752"/>
                  <a:pt x="3255" y="3761"/>
                  <a:pt x="3510" y="3761"/>
                </a:cubicBezTo>
                <a:cubicBezTo>
                  <a:pt x="3520" y="3761"/>
                  <a:pt x="3526" y="3760"/>
                  <a:pt x="3526" y="3756"/>
                </a:cubicBezTo>
                <a:cubicBezTo>
                  <a:pt x="3526" y="3663"/>
                  <a:pt x="3547" y="2896"/>
                  <a:pt x="3547" y="2896"/>
                </a:cubicBezTo>
                <a:lnTo>
                  <a:pt x="3547" y="2291"/>
                </a:lnTo>
                <a:lnTo>
                  <a:pt x="3580" y="1943"/>
                </a:lnTo>
                <a:lnTo>
                  <a:pt x="3739" y="406"/>
                </a:lnTo>
                <a:lnTo>
                  <a:pt x="1792" y="127"/>
                </a:lnTo>
                <a:lnTo>
                  <a:pt x="1740" y="117"/>
                </a:lnTo>
                <a:lnTo>
                  <a:pt x="925" y="0"/>
                </a:lnTo>
                <a:close/>
              </a:path>
            </a:pathLst>
          </a:custGeom>
          <a:solidFill>
            <a:srgbClr val="CF8C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19"/>
          <p:cNvSpPr/>
          <p:nvPr/>
        </p:nvSpPr>
        <p:spPr>
          <a:xfrm>
            <a:off x="3841106" y="1500622"/>
            <a:ext cx="605844" cy="477734"/>
          </a:xfrm>
          <a:custGeom>
            <a:rect b="b" l="l" r="r" t="t"/>
            <a:pathLst>
              <a:path extrusionOk="0" h="9060" w="11489">
                <a:moveTo>
                  <a:pt x="6915" y="1"/>
                </a:moveTo>
                <a:cubicBezTo>
                  <a:pt x="6777" y="1"/>
                  <a:pt x="6639" y="7"/>
                  <a:pt x="6501" y="20"/>
                </a:cubicBezTo>
                <a:cubicBezTo>
                  <a:pt x="5837" y="86"/>
                  <a:pt x="5204" y="330"/>
                  <a:pt x="4620" y="646"/>
                </a:cubicBezTo>
                <a:cubicBezTo>
                  <a:pt x="4213" y="865"/>
                  <a:pt x="3796" y="1128"/>
                  <a:pt x="3328" y="1128"/>
                </a:cubicBezTo>
                <a:cubicBezTo>
                  <a:pt x="3325" y="1128"/>
                  <a:pt x="3323" y="1128"/>
                  <a:pt x="3320" y="1127"/>
                </a:cubicBezTo>
                <a:cubicBezTo>
                  <a:pt x="3144" y="1127"/>
                  <a:pt x="2966" y="1087"/>
                  <a:pt x="2793" y="1087"/>
                </a:cubicBezTo>
                <a:cubicBezTo>
                  <a:pt x="2725" y="1087"/>
                  <a:pt x="2657" y="1093"/>
                  <a:pt x="2591" y="1110"/>
                </a:cubicBezTo>
                <a:cubicBezTo>
                  <a:pt x="2088" y="1234"/>
                  <a:pt x="1958" y="1843"/>
                  <a:pt x="1679" y="2263"/>
                </a:cubicBezTo>
                <a:cubicBezTo>
                  <a:pt x="1376" y="2713"/>
                  <a:pt x="846" y="2978"/>
                  <a:pt x="513" y="3405"/>
                </a:cubicBezTo>
                <a:cubicBezTo>
                  <a:pt x="0" y="4051"/>
                  <a:pt x="18" y="4946"/>
                  <a:pt x="159" y="5747"/>
                </a:cubicBezTo>
                <a:cubicBezTo>
                  <a:pt x="251" y="6277"/>
                  <a:pt x="400" y="6820"/>
                  <a:pt x="775" y="7216"/>
                </a:cubicBezTo>
                <a:cubicBezTo>
                  <a:pt x="1094" y="7549"/>
                  <a:pt x="1538" y="7742"/>
                  <a:pt x="1934" y="7993"/>
                </a:cubicBezTo>
                <a:cubicBezTo>
                  <a:pt x="2326" y="8244"/>
                  <a:pt x="2697" y="8609"/>
                  <a:pt x="2721" y="9060"/>
                </a:cubicBezTo>
                <a:lnTo>
                  <a:pt x="2904" y="8863"/>
                </a:lnTo>
                <a:cubicBezTo>
                  <a:pt x="2889" y="8863"/>
                  <a:pt x="2875" y="8865"/>
                  <a:pt x="2862" y="8869"/>
                </a:cubicBezTo>
                <a:lnTo>
                  <a:pt x="2862" y="8869"/>
                </a:lnTo>
                <a:cubicBezTo>
                  <a:pt x="3628" y="8116"/>
                  <a:pt x="3747" y="6936"/>
                  <a:pt x="3812" y="5871"/>
                </a:cubicBezTo>
                <a:cubicBezTo>
                  <a:pt x="3841" y="5873"/>
                  <a:pt x="3870" y="5873"/>
                  <a:pt x="3899" y="5873"/>
                </a:cubicBezTo>
                <a:cubicBezTo>
                  <a:pt x="4541" y="5873"/>
                  <a:pt x="5139" y="5480"/>
                  <a:pt x="5518" y="4977"/>
                </a:cubicBezTo>
                <a:cubicBezTo>
                  <a:pt x="5913" y="4450"/>
                  <a:pt x="6116" y="3818"/>
                  <a:pt x="6312" y="3195"/>
                </a:cubicBezTo>
                <a:cubicBezTo>
                  <a:pt x="6690" y="3763"/>
                  <a:pt x="7347" y="4117"/>
                  <a:pt x="8032" y="4275"/>
                </a:cubicBezTo>
                <a:cubicBezTo>
                  <a:pt x="8427" y="4367"/>
                  <a:pt x="8833" y="4397"/>
                  <a:pt x="9240" y="4397"/>
                </a:cubicBezTo>
                <a:cubicBezTo>
                  <a:pt x="9535" y="4397"/>
                  <a:pt x="9830" y="4381"/>
                  <a:pt x="10124" y="4361"/>
                </a:cubicBezTo>
                <a:cubicBezTo>
                  <a:pt x="10488" y="4334"/>
                  <a:pt x="10880" y="4285"/>
                  <a:pt x="11135" y="4037"/>
                </a:cubicBezTo>
                <a:cubicBezTo>
                  <a:pt x="11345" y="3834"/>
                  <a:pt x="11420" y="3536"/>
                  <a:pt x="11437" y="3250"/>
                </a:cubicBezTo>
                <a:cubicBezTo>
                  <a:pt x="11489" y="2377"/>
                  <a:pt x="11073" y="1492"/>
                  <a:pt x="10360" y="952"/>
                </a:cubicBezTo>
                <a:cubicBezTo>
                  <a:pt x="9765" y="498"/>
                  <a:pt x="9009" y="295"/>
                  <a:pt x="8263" y="151"/>
                </a:cubicBezTo>
                <a:cubicBezTo>
                  <a:pt x="7820" y="67"/>
                  <a:pt x="7367" y="1"/>
                  <a:pt x="6915" y="1"/>
                </a:cubicBezTo>
                <a:close/>
              </a:path>
            </a:pathLst>
          </a:custGeom>
          <a:solidFill>
            <a:srgbClr val="5F3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19"/>
          <p:cNvSpPr/>
          <p:nvPr/>
        </p:nvSpPr>
        <p:spPr>
          <a:xfrm>
            <a:off x="3999816" y="1779021"/>
            <a:ext cx="63174" cy="102718"/>
          </a:xfrm>
          <a:custGeom>
            <a:rect b="b" l="l" r="r" t="t"/>
            <a:pathLst>
              <a:path extrusionOk="0" h="1948" w="1198">
                <a:moveTo>
                  <a:pt x="675" y="0"/>
                </a:moveTo>
                <a:cubicBezTo>
                  <a:pt x="595" y="0"/>
                  <a:pt x="512" y="16"/>
                  <a:pt x="430" y="51"/>
                </a:cubicBezTo>
                <a:cubicBezTo>
                  <a:pt x="114" y="181"/>
                  <a:pt x="0" y="461"/>
                  <a:pt x="0" y="705"/>
                </a:cubicBezTo>
                <a:cubicBezTo>
                  <a:pt x="0" y="1203"/>
                  <a:pt x="321" y="1947"/>
                  <a:pt x="959" y="1947"/>
                </a:cubicBezTo>
                <a:cubicBezTo>
                  <a:pt x="972" y="1947"/>
                  <a:pt x="984" y="1947"/>
                  <a:pt x="997" y="1946"/>
                </a:cubicBezTo>
                <a:cubicBezTo>
                  <a:pt x="1146" y="1939"/>
                  <a:pt x="1029" y="1451"/>
                  <a:pt x="1029" y="1221"/>
                </a:cubicBezTo>
                <a:cubicBezTo>
                  <a:pt x="1029" y="990"/>
                  <a:pt x="1197" y="553"/>
                  <a:pt x="1142" y="316"/>
                </a:cubicBezTo>
                <a:cubicBezTo>
                  <a:pt x="1099" y="130"/>
                  <a:pt x="902" y="0"/>
                  <a:pt x="675" y="0"/>
                </a:cubicBezTo>
                <a:close/>
              </a:path>
            </a:pathLst>
          </a:custGeom>
          <a:solidFill>
            <a:srgbClr val="A663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19"/>
          <p:cNvSpPr/>
          <p:nvPr/>
        </p:nvSpPr>
        <p:spPr>
          <a:xfrm>
            <a:off x="4259657" y="1795366"/>
            <a:ext cx="78150" cy="168683"/>
          </a:xfrm>
          <a:custGeom>
            <a:rect b="b" l="l" r="r" t="t"/>
            <a:pathLst>
              <a:path extrusionOk="0" h="3199" w="1482">
                <a:moveTo>
                  <a:pt x="1362" y="1"/>
                </a:moveTo>
                <a:cubicBezTo>
                  <a:pt x="1345" y="1"/>
                  <a:pt x="1327" y="6"/>
                  <a:pt x="1311" y="19"/>
                </a:cubicBezTo>
                <a:cubicBezTo>
                  <a:pt x="493" y="732"/>
                  <a:pt x="668" y="1526"/>
                  <a:pt x="906" y="2483"/>
                </a:cubicBezTo>
                <a:cubicBezTo>
                  <a:pt x="913" y="2510"/>
                  <a:pt x="933" y="2530"/>
                  <a:pt x="961" y="2537"/>
                </a:cubicBezTo>
                <a:cubicBezTo>
                  <a:pt x="981" y="2541"/>
                  <a:pt x="1178" y="2568"/>
                  <a:pt x="1184" y="2596"/>
                </a:cubicBezTo>
                <a:cubicBezTo>
                  <a:pt x="1254" y="2811"/>
                  <a:pt x="713" y="2947"/>
                  <a:pt x="588" y="2947"/>
                </a:cubicBezTo>
                <a:cubicBezTo>
                  <a:pt x="583" y="2947"/>
                  <a:pt x="579" y="2947"/>
                  <a:pt x="576" y="2947"/>
                </a:cubicBezTo>
                <a:cubicBezTo>
                  <a:pt x="391" y="2928"/>
                  <a:pt x="334" y="2837"/>
                  <a:pt x="214" y="2837"/>
                </a:cubicBezTo>
                <a:cubicBezTo>
                  <a:pt x="177" y="2837"/>
                  <a:pt x="134" y="2846"/>
                  <a:pt x="80" y="2867"/>
                </a:cubicBezTo>
                <a:cubicBezTo>
                  <a:pt x="0" y="2901"/>
                  <a:pt x="24" y="3022"/>
                  <a:pt x="94" y="3022"/>
                </a:cubicBezTo>
                <a:cubicBezTo>
                  <a:pt x="103" y="3022"/>
                  <a:pt x="112" y="3020"/>
                  <a:pt x="122" y="3016"/>
                </a:cubicBezTo>
                <a:cubicBezTo>
                  <a:pt x="167" y="2997"/>
                  <a:pt x="204" y="2990"/>
                  <a:pt x="235" y="2990"/>
                </a:cubicBezTo>
                <a:cubicBezTo>
                  <a:pt x="399" y="2990"/>
                  <a:pt x="413" y="3198"/>
                  <a:pt x="579" y="3198"/>
                </a:cubicBezTo>
                <a:cubicBezTo>
                  <a:pt x="585" y="3198"/>
                  <a:pt x="591" y="3198"/>
                  <a:pt x="596" y="3197"/>
                </a:cubicBezTo>
                <a:cubicBezTo>
                  <a:pt x="689" y="3191"/>
                  <a:pt x="679" y="3170"/>
                  <a:pt x="813" y="3119"/>
                </a:cubicBezTo>
                <a:cubicBezTo>
                  <a:pt x="1030" y="3037"/>
                  <a:pt x="1308" y="2823"/>
                  <a:pt x="1401" y="2599"/>
                </a:cubicBezTo>
                <a:cubicBezTo>
                  <a:pt x="1408" y="2578"/>
                  <a:pt x="1398" y="2541"/>
                  <a:pt x="1381" y="2527"/>
                </a:cubicBezTo>
                <a:cubicBezTo>
                  <a:pt x="1284" y="2451"/>
                  <a:pt x="1113" y="2468"/>
                  <a:pt x="1037" y="2397"/>
                </a:cubicBezTo>
                <a:lnTo>
                  <a:pt x="1037" y="2397"/>
                </a:lnTo>
                <a:cubicBezTo>
                  <a:pt x="1038" y="2398"/>
                  <a:pt x="1039" y="2398"/>
                  <a:pt x="1039" y="2398"/>
                </a:cubicBezTo>
                <a:cubicBezTo>
                  <a:pt x="1057" y="2398"/>
                  <a:pt x="977" y="2111"/>
                  <a:pt x="961" y="2029"/>
                </a:cubicBezTo>
                <a:cubicBezTo>
                  <a:pt x="800" y="1241"/>
                  <a:pt x="751" y="711"/>
                  <a:pt x="1422" y="130"/>
                </a:cubicBezTo>
                <a:cubicBezTo>
                  <a:pt x="1481" y="78"/>
                  <a:pt x="1425" y="1"/>
                  <a:pt x="1362" y="1"/>
                </a:cubicBezTo>
                <a:close/>
              </a:path>
            </a:pathLst>
          </a:custGeom>
          <a:solidFill>
            <a:srgbClr val="A663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19"/>
          <p:cNvSpPr/>
          <p:nvPr/>
        </p:nvSpPr>
        <p:spPr>
          <a:xfrm>
            <a:off x="4338959" y="1765101"/>
            <a:ext cx="45930" cy="34380"/>
          </a:xfrm>
          <a:custGeom>
            <a:rect b="b" l="l" r="r" t="t"/>
            <a:pathLst>
              <a:path extrusionOk="0" h="652" w="871">
                <a:moveTo>
                  <a:pt x="802" y="0"/>
                </a:moveTo>
                <a:cubicBezTo>
                  <a:pt x="694" y="0"/>
                  <a:pt x="586" y="38"/>
                  <a:pt x="493" y="95"/>
                </a:cubicBezTo>
                <a:cubicBezTo>
                  <a:pt x="382" y="164"/>
                  <a:pt x="286" y="260"/>
                  <a:pt x="196" y="353"/>
                </a:cubicBezTo>
                <a:cubicBezTo>
                  <a:pt x="134" y="415"/>
                  <a:pt x="76" y="474"/>
                  <a:pt x="18" y="531"/>
                </a:cubicBezTo>
                <a:lnTo>
                  <a:pt x="1" y="652"/>
                </a:lnTo>
                <a:cubicBezTo>
                  <a:pt x="207" y="639"/>
                  <a:pt x="413" y="621"/>
                  <a:pt x="620" y="604"/>
                </a:cubicBezTo>
                <a:cubicBezTo>
                  <a:pt x="654" y="601"/>
                  <a:pt x="691" y="597"/>
                  <a:pt x="723" y="580"/>
                </a:cubicBezTo>
                <a:cubicBezTo>
                  <a:pt x="774" y="545"/>
                  <a:pt x="788" y="477"/>
                  <a:pt x="798" y="418"/>
                </a:cubicBezTo>
                <a:cubicBezTo>
                  <a:pt x="823" y="280"/>
                  <a:pt x="847" y="143"/>
                  <a:pt x="871" y="5"/>
                </a:cubicBezTo>
                <a:cubicBezTo>
                  <a:pt x="848" y="2"/>
                  <a:pt x="825" y="0"/>
                  <a:pt x="802" y="0"/>
                </a:cubicBezTo>
                <a:close/>
              </a:path>
            </a:pathLst>
          </a:custGeom>
          <a:solidFill>
            <a:srgbClr val="5F3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19"/>
          <p:cNvSpPr/>
          <p:nvPr/>
        </p:nvSpPr>
        <p:spPr>
          <a:xfrm>
            <a:off x="4161742" y="1754397"/>
            <a:ext cx="117593" cy="41129"/>
          </a:xfrm>
          <a:custGeom>
            <a:rect b="b" l="l" r="r" t="t"/>
            <a:pathLst>
              <a:path extrusionOk="0" h="780" w="2230">
                <a:moveTo>
                  <a:pt x="972" y="0"/>
                </a:moveTo>
                <a:cubicBezTo>
                  <a:pt x="630" y="0"/>
                  <a:pt x="294" y="61"/>
                  <a:pt x="1" y="232"/>
                </a:cubicBezTo>
                <a:cubicBezTo>
                  <a:pt x="558" y="353"/>
                  <a:pt x="1112" y="473"/>
                  <a:pt x="1669" y="594"/>
                </a:cubicBezTo>
                <a:cubicBezTo>
                  <a:pt x="1844" y="635"/>
                  <a:pt x="2027" y="672"/>
                  <a:pt x="2174" y="780"/>
                </a:cubicBezTo>
                <a:lnTo>
                  <a:pt x="2230" y="752"/>
                </a:lnTo>
                <a:cubicBezTo>
                  <a:pt x="2171" y="666"/>
                  <a:pt x="2209" y="549"/>
                  <a:pt x="2195" y="445"/>
                </a:cubicBezTo>
                <a:cubicBezTo>
                  <a:pt x="2182" y="329"/>
                  <a:pt x="2092" y="229"/>
                  <a:pt x="1992" y="171"/>
                </a:cubicBezTo>
                <a:cubicBezTo>
                  <a:pt x="1889" y="112"/>
                  <a:pt x="1772" y="88"/>
                  <a:pt x="1655" y="67"/>
                </a:cubicBezTo>
                <a:cubicBezTo>
                  <a:pt x="1432" y="27"/>
                  <a:pt x="1201" y="0"/>
                  <a:pt x="972" y="0"/>
                </a:cubicBezTo>
                <a:close/>
              </a:path>
            </a:pathLst>
          </a:custGeom>
          <a:solidFill>
            <a:srgbClr val="5F3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19"/>
          <p:cNvSpPr/>
          <p:nvPr/>
        </p:nvSpPr>
        <p:spPr>
          <a:xfrm>
            <a:off x="4155995" y="1809181"/>
            <a:ext cx="99770" cy="44135"/>
          </a:xfrm>
          <a:custGeom>
            <a:rect b="b" l="l" r="r" t="t"/>
            <a:pathLst>
              <a:path extrusionOk="0" h="837" w="1892">
                <a:moveTo>
                  <a:pt x="901" y="0"/>
                </a:moveTo>
                <a:cubicBezTo>
                  <a:pt x="529" y="0"/>
                  <a:pt x="307" y="157"/>
                  <a:pt x="0" y="287"/>
                </a:cubicBezTo>
                <a:lnTo>
                  <a:pt x="15" y="301"/>
                </a:lnTo>
                <a:lnTo>
                  <a:pt x="15" y="301"/>
                </a:lnTo>
                <a:cubicBezTo>
                  <a:pt x="12" y="302"/>
                  <a:pt x="10" y="304"/>
                  <a:pt x="10" y="308"/>
                </a:cubicBezTo>
                <a:cubicBezTo>
                  <a:pt x="7" y="325"/>
                  <a:pt x="27" y="335"/>
                  <a:pt x="45" y="343"/>
                </a:cubicBezTo>
                <a:cubicBezTo>
                  <a:pt x="251" y="538"/>
                  <a:pt x="426" y="707"/>
                  <a:pt x="812" y="803"/>
                </a:cubicBezTo>
                <a:cubicBezTo>
                  <a:pt x="905" y="827"/>
                  <a:pt x="1015" y="836"/>
                  <a:pt x="1128" y="836"/>
                </a:cubicBezTo>
                <a:cubicBezTo>
                  <a:pt x="1486" y="836"/>
                  <a:pt x="1876" y="744"/>
                  <a:pt x="1881" y="731"/>
                </a:cubicBezTo>
                <a:cubicBezTo>
                  <a:pt x="1891" y="714"/>
                  <a:pt x="1819" y="160"/>
                  <a:pt x="1231" y="36"/>
                </a:cubicBezTo>
                <a:cubicBezTo>
                  <a:pt x="1107" y="11"/>
                  <a:pt x="999" y="0"/>
                  <a:pt x="901" y="0"/>
                </a:cubicBezTo>
                <a:close/>
              </a:path>
            </a:pathLst>
          </a:custGeom>
          <a:solidFill>
            <a:srgbClr val="F5F2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19"/>
          <p:cNvSpPr/>
          <p:nvPr/>
        </p:nvSpPr>
        <p:spPr>
          <a:xfrm>
            <a:off x="4304686" y="1820412"/>
            <a:ext cx="58269" cy="38967"/>
          </a:xfrm>
          <a:custGeom>
            <a:rect b="b" l="l" r="r" t="t"/>
            <a:pathLst>
              <a:path extrusionOk="0" h="739" w="1105">
                <a:moveTo>
                  <a:pt x="783" y="1"/>
                </a:moveTo>
                <a:cubicBezTo>
                  <a:pt x="748" y="1"/>
                  <a:pt x="713" y="6"/>
                  <a:pt x="678" y="12"/>
                </a:cubicBezTo>
                <a:cubicBezTo>
                  <a:pt x="451" y="60"/>
                  <a:pt x="230" y="171"/>
                  <a:pt x="49" y="328"/>
                </a:cubicBezTo>
                <a:lnTo>
                  <a:pt x="0" y="336"/>
                </a:lnTo>
                <a:cubicBezTo>
                  <a:pt x="90" y="539"/>
                  <a:pt x="268" y="679"/>
                  <a:pt x="465" y="725"/>
                </a:cubicBezTo>
                <a:cubicBezTo>
                  <a:pt x="508" y="734"/>
                  <a:pt x="553" y="738"/>
                  <a:pt x="597" y="738"/>
                </a:cubicBezTo>
                <a:cubicBezTo>
                  <a:pt x="752" y="738"/>
                  <a:pt x="907" y="685"/>
                  <a:pt x="1035" y="593"/>
                </a:cubicBezTo>
                <a:cubicBezTo>
                  <a:pt x="1053" y="580"/>
                  <a:pt x="1070" y="566"/>
                  <a:pt x="1084" y="549"/>
                </a:cubicBezTo>
                <a:cubicBezTo>
                  <a:pt x="1105" y="508"/>
                  <a:pt x="1097" y="456"/>
                  <a:pt x="1091" y="411"/>
                </a:cubicBezTo>
                <a:cubicBezTo>
                  <a:pt x="1063" y="263"/>
                  <a:pt x="1025" y="92"/>
                  <a:pt x="901" y="26"/>
                </a:cubicBezTo>
                <a:cubicBezTo>
                  <a:pt x="865" y="8"/>
                  <a:pt x="824" y="1"/>
                  <a:pt x="783" y="1"/>
                </a:cubicBezTo>
                <a:close/>
              </a:path>
            </a:pathLst>
          </a:custGeom>
          <a:solidFill>
            <a:srgbClr val="F5F2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9"/>
          <p:cNvSpPr/>
          <p:nvPr/>
        </p:nvSpPr>
        <p:spPr>
          <a:xfrm>
            <a:off x="4330787" y="1830483"/>
            <a:ext cx="26314" cy="27420"/>
          </a:xfrm>
          <a:custGeom>
            <a:rect b="b" l="l" r="r" t="t"/>
            <a:pathLst>
              <a:path extrusionOk="0" h="520" w="499">
                <a:moveTo>
                  <a:pt x="306" y="0"/>
                </a:moveTo>
                <a:cubicBezTo>
                  <a:pt x="301" y="0"/>
                  <a:pt x="297" y="0"/>
                  <a:pt x="293" y="0"/>
                </a:cubicBezTo>
                <a:cubicBezTo>
                  <a:pt x="132" y="18"/>
                  <a:pt x="0" y="251"/>
                  <a:pt x="35" y="461"/>
                </a:cubicBezTo>
                <a:cubicBezTo>
                  <a:pt x="42" y="485"/>
                  <a:pt x="52" y="516"/>
                  <a:pt x="73" y="520"/>
                </a:cubicBezTo>
                <a:lnTo>
                  <a:pt x="341" y="509"/>
                </a:lnTo>
                <a:cubicBezTo>
                  <a:pt x="345" y="509"/>
                  <a:pt x="348" y="510"/>
                  <a:pt x="352" y="510"/>
                </a:cubicBezTo>
                <a:cubicBezTo>
                  <a:pt x="406" y="510"/>
                  <a:pt x="456" y="457"/>
                  <a:pt x="478" y="389"/>
                </a:cubicBezTo>
                <a:cubicBezTo>
                  <a:pt x="499" y="320"/>
                  <a:pt x="496" y="237"/>
                  <a:pt x="478" y="162"/>
                </a:cubicBezTo>
                <a:cubicBezTo>
                  <a:pt x="472" y="131"/>
                  <a:pt x="462" y="96"/>
                  <a:pt x="444" y="69"/>
                </a:cubicBezTo>
                <a:cubicBezTo>
                  <a:pt x="410" y="18"/>
                  <a:pt x="357" y="0"/>
                  <a:pt x="306" y="0"/>
                </a:cubicBezTo>
                <a:close/>
              </a:path>
            </a:pathLst>
          </a:custGeom>
          <a:solidFill>
            <a:srgbClr val="693B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19"/>
          <p:cNvSpPr/>
          <p:nvPr/>
        </p:nvSpPr>
        <p:spPr>
          <a:xfrm>
            <a:off x="4212150" y="1822837"/>
            <a:ext cx="31798" cy="32745"/>
          </a:xfrm>
          <a:custGeom>
            <a:rect b="b" l="l" r="r" t="t"/>
            <a:pathLst>
              <a:path extrusionOk="0" h="621" w="603">
                <a:moveTo>
                  <a:pt x="383" y="1"/>
                </a:moveTo>
                <a:cubicBezTo>
                  <a:pt x="183" y="4"/>
                  <a:pt x="4" y="187"/>
                  <a:pt x="1" y="390"/>
                </a:cubicBezTo>
                <a:cubicBezTo>
                  <a:pt x="1" y="441"/>
                  <a:pt x="12" y="496"/>
                  <a:pt x="45" y="538"/>
                </a:cubicBezTo>
                <a:cubicBezTo>
                  <a:pt x="69" y="563"/>
                  <a:pt x="105" y="581"/>
                  <a:pt x="141" y="581"/>
                </a:cubicBezTo>
                <a:cubicBezTo>
                  <a:pt x="158" y="581"/>
                  <a:pt x="174" y="577"/>
                  <a:pt x="190" y="568"/>
                </a:cubicBezTo>
                <a:lnTo>
                  <a:pt x="190" y="568"/>
                </a:lnTo>
                <a:lnTo>
                  <a:pt x="166" y="613"/>
                </a:lnTo>
                <a:cubicBezTo>
                  <a:pt x="293" y="579"/>
                  <a:pt x="452" y="620"/>
                  <a:pt x="545" y="524"/>
                </a:cubicBezTo>
                <a:cubicBezTo>
                  <a:pt x="599" y="462"/>
                  <a:pt x="603" y="365"/>
                  <a:pt x="603" y="282"/>
                </a:cubicBezTo>
                <a:cubicBezTo>
                  <a:pt x="599" y="193"/>
                  <a:pt x="593" y="93"/>
                  <a:pt x="524" y="39"/>
                </a:cubicBezTo>
                <a:cubicBezTo>
                  <a:pt x="486" y="8"/>
                  <a:pt x="434" y="1"/>
                  <a:pt x="383" y="1"/>
                </a:cubicBezTo>
                <a:close/>
              </a:path>
            </a:pathLst>
          </a:custGeom>
          <a:solidFill>
            <a:srgbClr val="693B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19"/>
          <p:cNvSpPr/>
          <p:nvPr/>
        </p:nvSpPr>
        <p:spPr>
          <a:xfrm>
            <a:off x="4151408" y="1805174"/>
            <a:ext cx="109789" cy="52941"/>
          </a:xfrm>
          <a:custGeom>
            <a:rect b="b" l="l" r="r" t="t"/>
            <a:pathLst>
              <a:path extrusionOk="0" h="1004" w="2082">
                <a:moveTo>
                  <a:pt x="1029" y="155"/>
                </a:moveTo>
                <a:cubicBezTo>
                  <a:pt x="1115" y="155"/>
                  <a:pt x="1204" y="165"/>
                  <a:pt x="1297" y="188"/>
                </a:cubicBezTo>
                <a:cubicBezTo>
                  <a:pt x="1487" y="235"/>
                  <a:pt x="1930" y="481"/>
                  <a:pt x="1892" y="756"/>
                </a:cubicBezTo>
                <a:lnTo>
                  <a:pt x="1892" y="756"/>
                </a:lnTo>
                <a:cubicBezTo>
                  <a:pt x="1850" y="772"/>
                  <a:pt x="1751" y="780"/>
                  <a:pt x="1727" y="787"/>
                </a:cubicBezTo>
                <a:cubicBezTo>
                  <a:pt x="1566" y="817"/>
                  <a:pt x="1397" y="835"/>
                  <a:pt x="1229" y="835"/>
                </a:cubicBezTo>
                <a:cubicBezTo>
                  <a:pt x="813" y="832"/>
                  <a:pt x="508" y="656"/>
                  <a:pt x="218" y="390"/>
                </a:cubicBezTo>
                <a:lnTo>
                  <a:pt x="218" y="390"/>
                </a:lnTo>
                <a:cubicBezTo>
                  <a:pt x="485" y="268"/>
                  <a:pt x="740" y="155"/>
                  <a:pt x="1029" y="155"/>
                </a:cubicBezTo>
                <a:close/>
                <a:moveTo>
                  <a:pt x="1055" y="0"/>
                </a:moveTo>
                <a:cubicBezTo>
                  <a:pt x="709" y="0"/>
                  <a:pt x="381" y="147"/>
                  <a:pt x="49" y="298"/>
                </a:cubicBezTo>
                <a:cubicBezTo>
                  <a:pt x="4" y="319"/>
                  <a:pt x="1" y="361"/>
                  <a:pt x="20" y="394"/>
                </a:cubicBezTo>
                <a:lnTo>
                  <a:pt x="20" y="394"/>
                </a:lnTo>
                <a:cubicBezTo>
                  <a:pt x="21" y="410"/>
                  <a:pt x="27" y="426"/>
                  <a:pt x="42" y="439"/>
                </a:cubicBezTo>
                <a:cubicBezTo>
                  <a:pt x="391" y="778"/>
                  <a:pt x="765" y="987"/>
                  <a:pt x="1252" y="987"/>
                </a:cubicBezTo>
                <a:cubicBezTo>
                  <a:pt x="1279" y="987"/>
                  <a:pt x="1305" y="987"/>
                  <a:pt x="1332" y="986"/>
                </a:cubicBezTo>
                <a:cubicBezTo>
                  <a:pt x="1514" y="979"/>
                  <a:pt x="2013" y="1003"/>
                  <a:pt x="2044" y="769"/>
                </a:cubicBezTo>
                <a:cubicBezTo>
                  <a:pt x="2081" y="498"/>
                  <a:pt x="1734" y="192"/>
                  <a:pt x="1524" y="98"/>
                </a:cubicBezTo>
                <a:cubicBezTo>
                  <a:pt x="1363" y="29"/>
                  <a:pt x="1208" y="0"/>
                  <a:pt x="1055" y="0"/>
                </a:cubicBezTo>
                <a:close/>
              </a:path>
            </a:pathLst>
          </a:custGeom>
          <a:solidFill>
            <a:srgbClr val="A663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19"/>
          <p:cNvSpPr/>
          <p:nvPr/>
        </p:nvSpPr>
        <p:spPr>
          <a:xfrm>
            <a:off x="4299414" y="1816246"/>
            <a:ext cx="67339" cy="47088"/>
          </a:xfrm>
          <a:custGeom>
            <a:rect b="b" l="l" r="r" t="t"/>
            <a:pathLst>
              <a:path extrusionOk="0" h="893" w="1277">
                <a:moveTo>
                  <a:pt x="857" y="172"/>
                </a:moveTo>
                <a:cubicBezTo>
                  <a:pt x="995" y="172"/>
                  <a:pt x="1099" y="244"/>
                  <a:pt x="1105" y="453"/>
                </a:cubicBezTo>
                <a:cubicBezTo>
                  <a:pt x="1110" y="665"/>
                  <a:pt x="898" y="740"/>
                  <a:pt x="713" y="740"/>
                </a:cubicBezTo>
                <a:cubicBezTo>
                  <a:pt x="668" y="740"/>
                  <a:pt x="624" y="736"/>
                  <a:pt x="585" y="728"/>
                </a:cubicBezTo>
                <a:cubicBezTo>
                  <a:pt x="424" y="693"/>
                  <a:pt x="299" y="591"/>
                  <a:pt x="212" y="456"/>
                </a:cubicBezTo>
                <a:lnTo>
                  <a:pt x="212" y="456"/>
                </a:lnTo>
                <a:cubicBezTo>
                  <a:pt x="345" y="348"/>
                  <a:pt x="642" y="172"/>
                  <a:pt x="857" y="172"/>
                </a:cubicBezTo>
                <a:close/>
                <a:moveTo>
                  <a:pt x="854" y="0"/>
                </a:moveTo>
                <a:cubicBezTo>
                  <a:pt x="592" y="0"/>
                  <a:pt x="305" y="182"/>
                  <a:pt x="114" y="336"/>
                </a:cubicBezTo>
                <a:lnTo>
                  <a:pt x="114" y="336"/>
                </a:lnTo>
                <a:cubicBezTo>
                  <a:pt x="111" y="336"/>
                  <a:pt x="109" y="336"/>
                  <a:pt x="106" y="336"/>
                </a:cubicBezTo>
                <a:cubicBezTo>
                  <a:pt x="55" y="336"/>
                  <a:pt x="1" y="391"/>
                  <a:pt x="31" y="453"/>
                </a:cubicBezTo>
                <a:cubicBezTo>
                  <a:pt x="162" y="710"/>
                  <a:pt x="403" y="893"/>
                  <a:pt x="699" y="893"/>
                </a:cubicBezTo>
                <a:cubicBezTo>
                  <a:pt x="919" y="893"/>
                  <a:pt x="1276" y="793"/>
                  <a:pt x="1270" y="525"/>
                </a:cubicBezTo>
                <a:cubicBezTo>
                  <a:pt x="1266" y="322"/>
                  <a:pt x="1173" y="50"/>
                  <a:pt x="949" y="9"/>
                </a:cubicBezTo>
                <a:cubicBezTo>
                  <a:pt x="918" y="3"/>
                  <a:pt x="886" y="0"/>
                  <a:pt x="854" y="0"/>
                </a:cubicBezTo>
                <a:close/>
              </a:path>
            </a:pathLst>
          </a:custGeom>
          <a:solidFill>
            <a:srgbClr val="A663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19"/>
          <p:cNvSpPr/>
          <p:nvPr/>
        </p:nvSpPr>
        <p:spPr>
          <a:xfrm>
            <a:off x="4225964" y="1971475"/>
            <a:ext cx="80944" cy="16294"/>
          </a:xfrm>
          <a:custGeom>
            <a:rect b="b" l="l" r="r" t="t"/>
            <a:pathLst>
              <a:path extrusionOk="0" h="309" w="1535">
                <a:moveTo>
                  <a:pt x="18" y="281"/>
                </a:moveTo>
                <a:lnTo>
                  <a:pt x="0" y="302"/>
                </a:lnTo>
                <a:cubicBezTo>
                  <a:pt x="17" y="295"/>
                  <a:pt x="34" y="288"/>
                  <a:pt x="50" y="281"/>
                </a:cubicBezTo>
                <a:lnTo>
                  <a:pt x="50" y="281"/>
                </a:lnTo>
                <a:cubicBezTo>
                  <a:pt x="39" y="281"/>
                  <a:pt x="29" y="281"/>
                  <a:pt x="18" y="281"/>
                </a:cubicBezTo>
                <a:close/>
                <a:moveTo>
                  <a:pt x="753" y="0"/>
                </a:moveTo>
                <a:cubicBezTo>
                  <a:pt x="731" y="0"/>
                  <a:pt x="710" y="9"/>
                  <a:pt x="688" y="16"/>
                </a:cubicBezTo>
                <a:cubicBezTo>
                  <a:pt x="477" y="106"/>
                  <a:pt x="264" y="195"/>
                  <a:pt x="50" y="281"/>
                </a:cubicBezTo>
                <a:lnTo>
                  <a:pt x="50" y="281"/>
                </a:lnTo>
                <a:cubicBezTo>
                  <a:pt x="545" y="288"/>
                  <a:pt x="1040" y="299"/>
                  <a:pt x="1534" y="308"/>
                </a:cubicBezTo>
                <a:cubicBezTo>
                  <a:pt x="1507" y="236"/>
                  <a:pt x="1480" y="164"/>
                  <a:pt x="1428" y="105"/>
                </a:cubicBezTo>
                <a:cubicBezTo>
                  <a:pt x="1385" y="56"/>
                  <a:pt x="1319" y="18"/>
                  <a:pt x="1251" y="18"/>
                </a:cubicBezTo>
                <a:cubicBezTo>
                  <a:pt x="1243" y="18"/>
                  <a:pt x="1236" y="18"/>
                  <a:pt x="1228" y="19"/>
                </a:cubicBezTo>
                <a:cubicBezTo>
                  <a:pt x="1163" y="30"/>
                  <a:pt x="1112" y="75"/>
                  <a:pt x="1053" y="105"/>
                </a:cubicBezTo>
                <a:cubicBezTo>
                  <a:pt x="1020" y="124"/>
                  <a:pt x="980" y="137"/>
                  <a:pt x="944" y="137"/>
                </a:cubicBezTo>
                <a:cubicBezTo>
                  <a:pt x="914" y="137"/>
                  <a:pt x="887" y="129"/>
                  <a:pt x="867" y="109"/>
                </a:cubicBezTo>
                <a:cubicBezTo>
                  <a:pt x="833" y="75"/>
                  <a:pt x="823" y="23"/>
                  <a:pt x="781" y="6"/>
                </a:cubicBezTo>
                <a:cubicBezTo>
                  <a:pt x="772" y="2"/>
                  <a:pt x="763" y="0"/>
                  <a:pt x="753" y="0"/>
                </a:cubicBezTo>
                <a:close/>
              </a:path>
            </a:pathLst>
          </a:custGeom>
          <a:solidFill>
            <a:srgbClr val="9447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19"/>
          <p:cNvSpPr/>
          <p:nvPr/>
        </p:nvSpPr>
        <p:spPr>
          <a:xfrm>
            <a:off x="4226492" y="1986450"/>
            <a:ext cx="79890" cy="21883"/>
          </a:xfrm>
          <a:custGeom>
            <a:rect b="b" l="l" r="r" t="t"/>
            <a:pathLst>
              <a:path extrusionOk="0" h="415" w="1515">
                <a:moveTo>
                  <a:pt x="0" y="0"/>
                </a:moveTo>
                <a:cubicBezTo>
                  <a:pt x="210" y="263"/>
                  <a:pt x="544" y="414"/>
                  <a:pt x="878" y="414"/>
                </a:cubicBezTo>
                <a:cubicBezTo>
                  <a:pt x="955" y="414"/>
                  <a:pt x="1032" y="406"/>
                  <a:pt x="1108" y="389"/>
                </a:cubicBezTo>
                <a:cubicBezTo>
                  <a:pt x="1291" y="348"/>
                  <a:pt x="1486" y="231"/>
                  <a:pt x="1514" y="45"/>
                </a:cubicBezTo>
                <a:lnTo>
                  <a:pt x="0" y="0"/>
                </a:lnTo>
                <a:close/>
              </a:path>
            </a:pathLst>
          </a:custGeom>
          <a:solidFill>
            <a:srgbClr val="B05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19"/>
          <p:cNvSpPr/>
          <p:nvPr/>
        </p:nvSpPr>
        <p:spPr>
          <a:xfrm>
            <a:off x="4054020" y="1939470"/>
            <a:ext cx="97450" cy="164887"/>
          </a:xfrm>
          <a:custGeom>
            <a:rect b="b" l="l" r="r" t="t"/>
            <a:pathLst>
              <a:path extrusionOk="0" h="3127" w="1848">
                <a:moveTo>
                  <a:pt x="18" y="1"/>
                </a:moveTo>
                <a:cubicBezTo>
                  <a:pt x="7" y="121"/>
                  <a:pt x="1" y="245"/>
                  <a:pt x="7" y="365"/>
                </a:cubicBezTo>
                <a:cubicBezTo>
                  <a:pt x="25" y="950"/>
                  <a:pt x="207" y="1531"/>
                  <a:pt x="534" y="2020"/>
                </a:cubicBezTo>
                <a:cubicBezTo>
                  <a:pt x="850" y="2498"/>
                  <a:pt x="1298" y="2883"/>
                  <a:pt x="1814" y="3127"/>
                </a:cubicBezTo>
                <a:lnTo>
                  <a:pt x="1814" y="2539"/>
                </a:lnTo>
                <a:lnTo>
                  <a:pt x="1847" y="2191"/>
                </a:lnTo>
                <a:cubicBezTo>
                  <a:pt x="1610" y="2102"/>
                  <a:pt x="1393" y="1950"/>
                  <a:pt x="1187" y="1796"/>
                </a:cubicBezTo>
                <a:cubicBezTo>
                  <a:pt x="891" y="1569"/>
                  <a:pt x="599" y="1328"/>
                  <a:pt x="379" y="1032"/>
                </a:cubicBezTo>
                <a:cubicBezTo>
                  <a:pt x="228" y="840"/>
                  <a:pt x="114" y="613"/>
                  <a:pt x="59" y="375"/>
                </a:cubicBezTo>
                <a:cubicBezTo>
                  <a:pt x="28" y="255"/>
                  <a:pt x="11" y="128"/>
                  <a:pt x="18" y="1"/>
                </a:cubicBezTo>
                <a:close/>
              </a:path>
            </a:pathLst>
          </a:custGeom>
          <a:solidFill>
            <a:srgbClr val="A663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19"/>
          <p:cNvSpPr/>
          <p:nvPr/>
        </p:nvSpPr>
        <p:spPr>
          <a:xfrm>
            <a:off x="4223222" y="1983550"/>
            <a:ext cx="85796" cy="6644"/>
          </a:xfrm>
          <a:custGeom>
            <a:rect b="b" l="l" r="r" t="t"/>
            <a:pathLst>
              <a:path extrusionOk="0" h="126" w="1627">
                <a:moveTo>
                  <a:pt x="628" y="0"/>
                </a:moveTo>
                <a:cubicBezTo>
                  <a:pt x="435" y="0"/>
                  <a:pt x="243" y="20"/>
                  <a:pt x="49" y="38"/>
                </a:cubicBezTo>
                <a:cubicBezTo>
                  <a:pt x="2" y="41"/>
                  <a:pt x="1" y="114"/>
                  <a:pt x="44" y="114"/>
                </a:cubicBezTo>
                <a:cubicBezTo>
                  <a:pt x="45" y="114"/>
                  <a:pt x="47" y="114"/>
                  <a:pt x="49" y="114"/>
                </a:cubicBezTo>
                <a:cubicBezTo>
                  <a:pt x="235" y="98"/>
                  <a:pt x="409" y="83"/>
                  <a:pt x="587" y="83"/>
                </a:cubicBezTo>
                <a:cubicBezTo>
                  <a:pt x="686" y="83"/>
                  <a:pt x="785" y="88"/>
                  <a:pt x="888" y="100"/>
                </a:cubicBezTo>
                <a:cubicBezTo>
                  <a:pt x="924" y="104"/>
                  <a:pt x="961" y="105"/>
                  <a:pt x="997" y="105"/>
                </a:cubicBezTo>
                <a:cubicBezTo>
                  <a:pt x="1106" y="105"/>
                  <a:pt x="1215" y="92"/>
                  <a:pt x="1324" y="92"/>
                </a:cubicBezTo>
                <a:cubicBezTo>
                  <a:pt x="1404" y="92"/>
                  <a:pt x="1484" y="99"/>
                  <a:pt x="1562" y="124"/>
                </a:cubicBezTo>
                <a:cubicBezTo>
                  <a:pt x="1566" y="125"/>
                  <a:pt x="1570" y="126"/>
                  <a:pt x="1574" y="126"/>
                </a:cubicBezTo>
                <a:cubicBezTo>
                  <a:pt x="1613" y="126"/>
                  <a:pt x="1627" y="61"/>
                  <a:pt x="1583" y="49"/>
                </a:cubicBezTo>
                <a:cubicBezTo>
                  <a:pt x="1475" y="16"/>
                  <a:pt x="1358" y="8"/>
                  <a:pt x="1240" y="8"/>
                </a:cubicBezTo>
                <a:cubicBezTo>
                  <a:pt x="1148" y="8"/>
                  <a:pt x="1056" y="13"/>
                  <a:pt x="965" y="13"/>
                </a:cubicBezTo>
                <a:cubicBezTo>
                  <a:pt x="916" y="13"/>
                  <a:pt x="867" y="11"/>
                  <a:pt x="819" y="7"/>
                </a:cubicBezTo>
                <a:cubicBezTo>
                  <a:pt x="755" y="2"/>
                  <a:pt x="692" y="0"/>
                  <a:pt x="628" y="0"/>
                </a:cubicBezTo>
                <a:close/>
              </a:path>
            </a:pathLst>
          </a:custGeom>
          <a:solidFill>
            <a:srgbClr val="813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19"/>
          <p:cNvSpPr/>
          <p:nvPr/>
        </p:nvSpPr>
        <p:spPr>
          <a:xfrm>
            <a:off x="4126573" y="1870345"/>
            <a:ext cx="93284" cy="73875"/>
          </a:xfrm>
          <a:custGeom>
            <a:rect b="b" l="l" r="r" t="t"/>
            <a:pathLst>
              <a:path extrusionOk="0" h="1401" w="1769">
                <a:moveTo>
                  <a:pt x="466" y="1331"/>
                </a:moveTo>
                <a:cubicBezTo>
                  <a:pt x="477" y="1338"/>
                  <a:pt x="488" y="1344"/>
                  <a:pt x="499" y="1350"/>
                </a:cubicBezTo>
                <a:lnTo>
                  <a:pt x="466" y="1331"/>
                </a:lnTo>
                <a:close/>
                <a:moveTo>
                  <a:pt x="706" y="1"/>
                </a:moveTo>
                <a:cubicBezTo>
                  <a:pt x="630" y="1"/>
                  <a:pt x="554" y="8"/>
                  <a:pt x="479" y="25"/>
                </a:cubicBezTo>
                <a:cubicBezTo>
                  <a:pt x="290" y="73"/>
                  <a:pt x="111" y="207"/>
                  <a:pt x="38" y="400"/>
                </a:cubicBezTo>
                <a:cubicBezTo>
                  <a:pt x="1" y="507"/>
                  <a:pt x="1" y="627"/>
                  <a:pt x="1" y="744"/>
                </a:cubicBezTo>
                <a:cubicBezTo>
                  <a:pt x="4" y="796"/>
                  <a:pt x="4" y="854"/>
                  <a:pt x="25" y="902"/>
                </a:cubicBezTo>
                <a:cubicBezTo>
                  <a:pt x="42" y="940"/>
                  <a:pt x="66" y="967"/>
                  <a:pt x="90" y="999"/>
                </a:cubicBezTo>
                <a:cubicBezTo>
                  <a:pt x="193" y="1123"/>
                  <a:pt x="317" y="1232"/>
                  <a:pt x="451" y="1321"/>
                </a:cubicBezTo>
                <a:cubicBezTo>
                  <a:pt x="430" y="1312"/>
                  <a:pt x="414" y="1301"/>
                  <a:pt x="393" y="1291"/>
                </a:cubicBezTo>
                <a:lnTo>
                  <a:pt x="393" y="1291"/>
                </a:lnTo>
                <a:lnTo>
                  <a:pt x="466" y="1331"/>
                </a:lnTo>
                <a:lnTo>
                  <a:pt x="466" y="1331"/>
                </a:lnTo>
                <a:cubicBezTo>
                  <a:pt x="461" y="1328"/>
                  <a:pt x="456" y="1325"/>
                  <a:pt x="451" y="1321"/>
                </a:cubicBezTo>
                <a:lnTo>
                  <a:pt x="451" y="1321"/>
                </a:lnTo>
                <a:cubicBezTo>
                  <a:pt x="575" y="1377"/>
                  <a:pt x="709" y="1401"/>
                  <a:pt x="843" y="1401"/>
                </a:cubicBezTo>
                <a:cubicBezTo>
                  <a:pt x="1101" y="1401"/>
                  <a:pt x="1355" y="1305"/>
                  <a:pt x="1545" y="1123"/>
                </a:cubicBezTo>
                <a:cubicBezTo>
                  <a:pt x="1668" y="999"/>
                  <a:pt x="1768" y="834"/>
                  <a:pt x="1762" y="654"/>
                </a:cubicBezTo>
                <a:cubicBezTo>
                  <a:pt x="1755" y="483"/>
                  <a:pt x="1652" y="324"/>
                  <a:pt x="1517" y="224"/>
                </a:cubicBezTo>
                <a:cubicBezTo>
                  <a:pt x="1384" y="124"/>
                  <a:pt x="1222" y="77"/>
                  <a:pt x="1060" y="42"/>
                </a:cubicBezTo>
                <a:cubicBezTo>
                  <a:pt x="943" y="18"/>
                  <a:pt x="826" y="1"/>
                  <a:pt x="706" y="1"/>
                </a:cubicBezTo>
                <a:close/>
              </a:path>
            </a:pathLst>
          </a:custGeom>
          <a:solidFill>
            <a:srgbClr val="C379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19"/>
          <p:cNvSpPr/>
          <p:nvPr/>
        </p:nvSpPr>
        <p:spPr>
          <a:xfrm>
            <a:off x="4335110" y="1885055"/>
            <a:ext cx="29477" cy="61009"/>
          </a:xfrm>
          <a:custGeom>
            <a:rect b="b" l="l" r="r" t="t"/>
            <a:pathLst>
              <a:path extrusionOk="0" h="1157" w="559">
                <a:moveTo>
                  <a:pt x="558" y="1"/>
                </a:moveTo>
                <a:lnTo>
                  <a:pt x="558" y="1"/>
                </a:lnTo>
                <a:cubicBezTo>
                  <a:pt x="434" y="18"/>
                  <a:pt x="318" y="56"/>
                  <a:pt x="207" y="110"/>
                </a:cubicBezTo>
                <a:cubicBezTo>
                  <a:pt x="135" y="148"/>
                  <a:pt x="59" y="196"/>
                  <a:pt x="25" y="272"/>
                </a:cubicBezTo>
                <a:cubicBezTo>
                  <a:pt x="1" y="328"/>
                  <a:pt x="1" y="389"/>
                  <a:pt x="8" y="451"/>
                </a:cubicBezTo>
                <a:cubicBezTo>
                  <a:pt x="29" y="709"/>
                  <a:pt x="135" y="960"/>
                  <a:pt x="301" y="1156"/>
                </a:cubicBezTo>
                <a:cubicBezTo>
                  <a:pt x="366" y="995"/>
                  <a:pt x="417" y="833"/>
                  <a:pt x="458" y="664"/>
                </a:cubicBezTo>
                <a:cubicBezTo>
                  <a:pt x="510" y="448"/>
                  <a:pt x="541" y="224"/>
                  <a:pt x="558" y="1"/>
                </a:cubicBezTo>
                <a:close/>
              </a:path>
            </a:pathLst>
          </a:custGeom>
          <a:solidFill>
            <a:srgbClr val="C379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19"/>
          <p:cNvSpPr/>
          <p:nvPr/>
        </p:nvSpPr>
        <p:spPr>
          <a:xfrm>
            <a:off x="3769660" y="2006592"/>
            <a:ext cx="384209" cy="516069"/>
          </a:xfrm>
          <a:custGeom>
            <a:rect b="b" l="l" r="r" t="t"/>
            <a:pathLst>
              <a:path extrusionOk="0" h="9787" w="7286">
                <a:moveTo>
                  <a:pt x="3970" y="1"/>
                </a:moveTo>
                <a:cubicBezTo>
                  <a:pt x="3970" y="1"/>
                  <a:pt x="4049" y="231"/>
                  <a:pt x="3777" y="809"/>
                </a:cubicBezTo>
                <a:cubicBezTo>
                  <a:pt x="3509" y="1387"/>
                  <a:pt x="3044" y="1349"/>
                  <a:pt x="1930" y="2659"/>
                </a:cubicBezTo>
                <a:cubicBezTo>
                  <a:pt x="812" y="3970"/>
                  <a:pt x="42" y="6897"/>
                  <a:pt x="1" y="7667"/>
                </a:cubicBezTo>
                <a:lnTo>
                  <a:pt x="543" y="9523"/>
                </a:lnTo>
                <a:lnTo>
                  <a:pt x="543" y="9523"/>
                </a:lnTo>
                <a:cubicBezTo>
                  <a:pt x="488" y="9147"/>
                  <a:pt x="570" y="8392"/>
                  <a:pt x="1658" y="7437"/>
                </a:cubicBezTo>
                <a:cubicBezTo>
                  <a:pt x="3237" y="6051"/>
                  <a:pt x="7286" y="5971"/>
                  <a:pt x="7286" y="5971"/>
                </a:cubicBezTo>
                <a:lnTo>
                  <a:pt x="7248" y="4238"/>
                </a:lnTo>
                <a:lnTo>
                  <a:pt x="7286" y="2890"/>
                </a:lnTo>
                <a:lnTo>
                  <a:pt x="7286" y="2081"/>
                </a:lnTo>
                <a:lnTo>
                  <a:pt x="3970" y="1"/>
                </a:lnTo>
                <a:close/>
                <a:moveTo>
                  <a:pt x="543" y="9523"/>
                </a:moveTo>
                <a:cubicBezTo>
                  <a:pt x="567" y="9693"/>
                  <a:pt x="620" y="9786"/>
                  <a:pt x="620" y="9786"/>
                </a:cubicBezTo>
                <a:lnTo>
                  <a:pt x="543" y="9523"/>
                </a:lnTo>
                <a:close/>
              </a:path>
            </a:pathLst>
          </a:custGeom>
          <a:solidFill>
            <a:srgbClr val="DD55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19"/>
          <p:cNvSpPr/>
          <p:nvPr/>
        </p:nvSpPr>
        <p:spPr>
          <a:xfrm>
            <a:off x="3928001" y="2132504"/>
            <a:ext cx="217047" cy="157083"/>
          </a:xfrm>
          <a:custGeom>
            <a:rect b="b" l="l" r="r" t="t"/>
            <a:pathLst>
              <a:path extrusionOk="0" h="2979" w="4116">
                <a:moveTo>
                  <a:pt x="405" y="1"/>
                </a:moveTo>
                <a:cubicBezTo>
                  <a:pt x="337" y="1"/>
                  <a:pt x="269" y="4"/>
                  <a:pt x="200" y="10"/>
                </a:cubicBezTo>
                <a:cubicBezTo>
                  <a:pt x="8" y="27"/>
                  <a:pt x="0" y="317"/>
                  <a:pt x="184" y="317"/>
                </a:cubicBezTo>
                <a:cubicBezTo>
                  <a:pt x="189" y="317"/>
                  <a:pt x="194" y="317"/>
                  <a:pt x="200" y="316"/>
                </a:cubicBezTo>
                <a:cubicBezTo>
                  <a:pt x="260" y="311"/>
                  <a:pt x="320" y="308"/>
                  <a:pt x="380" y="308"/>
                </a:cubicBezTo>
                <a:cubicBezTo>
                  <a:pt x="1804" y="308"/>
                  <a:pt x="3080" y="1807"/>
                  <a:pt x="3777" y="2906"/>
                </a:cubicBezTo>
                <a:cubicBezTo>
                  <a:pt x="3808" y="2957"/>
                  <a:pt x="3855" y="2979"/>
                  <a:pt x="3902" y="2979"/>
                </a:cubicBezTo>
                <a:cubicBezTo>
                  <a:pt x="4009" y="2979"/>
                  <a:pt x="4116" y="2868"/>
                  <a:pt x="4042" y="2751"/>
                </a:cubicBezTo>
                <a:cubicBezTo>
                  <a:pt x="3287" y="1561"/>
                  <a:pt x="1946" y="1"/>
                  <a:pt x="405" y="1"/>
                </a:cubicBezTo>
                <a:close/>
              </a:path>
            </a:pathLst>
          </a:custGeom>
          <a:solidFill>
            <a:srgbClr val="9F3C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19"/>
          <p:cNvSpPr/>
          <p:nvPr/>
        </p:nvSpPr>
        <p:spPr>
          <a:xfrm>
            <a:off x="3997707" y="2081991"/>
            <a:ext cx="130566" cy="96390"/>
          </a:xfrm>
          <a:custGeom>
            <a:rect b="b" l="l" r="r" t="t"/>
            <a:pathLst>
              <a:path extrusionOk="0" h="1828" w="2476">
                <a:moveTo>
                  <a:pt x="229" y="0"/>
                </a:moveTo>
                <a:cubicBezTo>
                  <a:pt x="106" y="0"/>
                  <a:pt x="0" y="155"/>
                  <a:pt x="113" y="259"/>
                </a:cubicBezTo>
                <a:cubicBezTo>
                  <a:pt x="752" y="837"/>
                  <a:pt x="1440" y="1353"/>
                  <a:pt x="2177" y="1803"/>
                </a:cubicBezTo>
                <a:cubicBezTo>
                  <a:pt x="2204" y="1820"/>
                  <a:pt x="2230" y="1828"/>
                  <a:pt x="2256" y="1828"/>
                </a:cubicBezTo>
                <a:cubicBezTo>
                  <a:pt x="2387" y="1828"/>
                  <a:pt x="2475" y="1625"/>
                  <a:pt x="2331" y="1538"/>
                </a:cubicBezTo>
                <a:cubicBezTo>
                  <a:pt x="1619" y="1102"/>
                  <a:pt x="951" y="603"/>
                  <a:pt x="332" y="42"/>
                </a:cubicBezTo>
                <a:cubicBezTo>
                  <a:pt x="300" y="13"/>
                  <a:pt x="263" y="0"/>
                  <a:pt x="229" y="0"/>
                </a:cubicBezTo>
                <a:close/>
              </a:path>
            </a:pathLst>
          </a:custGeom>
          <a:solidFill>
            <a:srgbClr val="9F3C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19"/>
          <p:cNvSpPr/>
          <p:nvPr/>
        </p:nvSpPr>
        <p:spPr>
          <a:xfrm>
            <a:off x="3709446" y="1233875"/>
            <a:ext cx="543988" cy="426006"/>
          </a:xfrm>
          <a:custGeom>
            <a:rect b="b" l="l" r="r" t="t"/>
            <a:pathLst>
              <a:path extrusionOk="0" h="8079" w="10316">
                <a:moveTo>
                  <a:pt x="5670" y="1"/>
                </a:moveTo>
                <a:cubicBezTo>
                  <a:pt x="5633" y="1"/>
                  <a:pt x="5596" y="2"/>
                  <a:pt x="5559" y="3"/>
                </a:cubicBezTo>
                <a:cubicBezTo>
                  <a:pt x="5126" y="12"/>
                  <a:pt x="4682" y="40"/>
                  <a:pt x="4280" y="201"/>
                </a:cubicBezTo>
                <a:cubicBezTo>
                  <a:pt x="3877" y="360"/>
                  <a:pt x="3512" y="673"/>
                  <a:pt x="3395" y="1092"/>
                </a:cubicBezTo>
                <a:cubicBezTo>
                  <a:pt x="3275" y="1526"/>
                  <a:pt x="3419" y="2032"/>
                  <a:pt x="3175" y="2406"/>
                </a:cubicBezTo>
                <a:cubicBezTo>
                  <a:pt x="2841" y="2916"/>
                  <a:pt x="2092" y="2816"/>
                  <a:pt x="1503" y="2970"/>
                </a:cubicBezTo>
                <a:cubicBezTo>
                  <a:pt x="774" y="3167"/>
                  <a:pt x="238" y="3858"/>
                  <a:pt x="117" y="4605"/>
                </a:cubicBezTo>
                <a:cubicBezTo>
                  <a:pt x="0" y="5351"/>
                  <a:pt x="262" y="6125"/>
                  <a:pt x="726" y="6723"/>
                </a:cubicBezTo>
                <a:cubicBezTo>
                  <a:pt x="1377" y="7568"/>
                  <a:pt x="2436" y="8079"/>
                  <a:pt x="3501" y="8079"/>
                </a:cubicBezTo>
                <a:cubicBezTo>
                  <a:pt x="3590" y="8079"/>
                  <a:pt x="3678" y="8075"/>
                  <a:pt x="3767" y="8068"/>
                </a:cubicBezTo>
                <a:cubicBezTo>
                  <a:pt x="3945" y="8055"/>
                  <a:pt x="4183" y="7896"/>
                  <a:pt x="4066" y="7758"/>
                </a:cubicBezTo>
                <a:lnTo>
                  <a:pt x="4066" y="7758"/>
                </a:lnTo>
                <a:lnTo>
                  <a:pt x="4926" y="7951"/>
                </a:lnTo>
                <a:cubicBezTo>
                  <a:pt x="5734" y="7820"/>
                  <a:pt x="6532" y="7631"/>
                  <a:pt x="7309" y="7384"/>
                </a:cubicBezTo>
                <a:cubicBezTo>
                  <a:pt x="8214" y="7098"/>
                  <a:pt x="9153" y="6689"/>
                  <a:pt x="9652" y="5884"/>
                </a:cubicBezTo>
                <a:cubicBezTo>
                  <a:pt x="10316" y="4821"/>
                  <a:pt x="10003" y="3432"/>
                  <a:pt x="9531" y="2273"/>
                </a:cubicBezTo>
                <a:cubicBezTo>
                  <a:pt x="9352" y="1832"/>
                  <a:pt x="9088" y="1344"/>
                  <a:pt x="8620" y="1257"/>
                </a:cubicBezTo>
                <a:cubicBezTo>
                  <a:pt x="8568" y="1248"/>
                  <a:pt x="8516" y="1244"/>
                  <a:pt x="8463" y="1244"/>
                </a:cubicBezTo>
                <a:cubicBezTo>
                  <a:pt x="8109" y="1244"/>
                  <a:pt x="7726" y="1421"/>
                  <a:pt x="7402" y="1421"/>
                </a:cubicBezTo>
                <a:cubicBezTo>
                  <a:pt x="7251" y="1421"/>
                  <a:pt x="7113" y="1383"/>
                  <a:pt x="6996" y="1271"/>
                </a:cubicBezTo>
                <a:cubicBezTo>
                  <a:pt x="6752" y="1038"/>
                  <a:pt x="6807" y="618"/>
                  <a:pt x="6612" y="339"/>
                </a:cubicBezTo>
                <a:cubicBezTo>
                  <a:pt x="6412" y="56"/>
                  <a:pt x="6027" y="1"/>
                  <a:pt x="5670" y="1"/>
                </a:cubicBezTo>
                <a:close/>
              </a:path>
            </a:pathLst>
          </a:custGeom>
          <a:solidFill>
            <a:srgbClr val="5F3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19"/>
          <p:cNvSpPr/>
          <p:nvPr/>
        </p:nvSpPr>
        <p:spPr>
          <a:xfrm>
            <a:off x="4007989" y="1577287"/>
            <a:ext cx="153926" cy="127923"/>
          </a:xfrm>
          <a:custGeom>
            <a:rect b="b" l="l" r="r" t="t"/>
            <a:pathLst>
              <a:path extrusionOk="0" h="2426" w="2919">
                <a:moveTo>
                  <a:pt x="801" y="1"/>
                </a:moveTo>
                <a:cubicBezTo>
                  <a:pt x="763" y="1"/>
                  <a:pt x="722" y="25"/>
                  <a:pt x="718" y="73"/>
                </a:cubicBezTo>
                <a:cubicBezTo>
                  <a:pt x="667" y="833"/>
                  <a:pt x="0" y="1500"/>
                  <a:pt x="805" y="2040"/>
                </a:cubicBezTo>
                <a:cubicBezTo>
                  <a:pt x="1169" y="2288"/>
                  <a:pt x="1594" y="2426"/>
                  <a:pt x="2020" y="2426"/>
                </a:cubicBezTo>
                <a:cubicBezTo>
                  <a:pt x="2299" y="2426"/>
                  <a:pt x="2578" y="2366"/>
                  <a:pt x="2841" y="2240"/>
                </a:cubicBezTo>
                <a:cubicBezTo>
                  <a:pt x="2918" y="2205"/>
                  <a:pt x="2870" y="2100"/>
                  <a:pt x="2798" y="2100"/>
                </a:cubicBezTo>
                <a:cubicBezTo>
                  <a:pt x="2786" y="2100"/>
                  <a:pt x="2774" y="2103"/>
                  <a:pt x="2762" y="2109"/>
                </a:cubicBezTo>
                <a:cubicBezTo>
                  <a:pt x="2528" y="2221"/>
                  <a:pt x="2277" y="2273"/>
                  <a:pt x="2025" y="2273"/>
                </a:cubicBezTo>
                <a:cubicBezTo>
                  <a:pt x="1623" y="2273"/>
                  <a:pt x="1219" y="2140"/>
                  <a:pt x="880" y="1910"/>
                </a:cubicBezTo>
                <a:cubicBezTo>
                  <a:pt x="667" y="1761"/>
                  <a:pt x="537" y="1472"/>
                  <a:pt x="564" y="1208"/>
                </a:cubicBezTo>
                <a:cubicBezTo>
                  <a:pt x="564" y="1204"/>
                  <a:pt x="685" y="936"/>
                  <a:pt x="712" y="857"/>
                </a:cubicBezTo>
                <a:cubicBezTo>
                  <a:pt x="808" y="599"/>
                  <a:pt x="856" y="348"/>
                  <a:pt x="874" y="73"/>
                </a:cubicBezTo>
                <a:cubicBezTo>
                  <a:pt x="877" y="25"/>
                  <a:pt x="840" y="1"/>
                  <a:pt x="801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19"/>
          <p:cNvSpPr/>
          <p:nvPr/>
        </p:nvSpPr>
        <p:spPr>
          <a:xfrm>
            <a:off x="4011891" y="1712479"/>
            <a:ext cx="110791" cy="48670"/>
          </a:xfrm>
          <a:custGeom>
            <a:rect b="b" l="l" r="r" t="t"/>
            <a:pathLst>
              <a:path extrusionOk="0" h="923" w="2101">
                <a:moveTo>
                  <a:pt x="94" y="0"/>
                </a:moveTo>
                <a:cubicBezTo>
                  <a:pt x="50" y="0"/>
                  <a:pt x="0" y="39"/>
                  <a:pt x="9" y="99"/>
                </a:cubicBezTo>
                <a:cubicBezTo>
                  <a:pt x="57" y="419"/>
                  <a:pt x="181" y="635"/>
                  <a:pt x="507" y="721"/>
                </a:cubicBezTo>
                <a:cubicBezTo>
                  <a:pt x="686" y="766"/>
                  <a:pt x="886" y="770"/>
                  <a:pt x="1068" y="783"/>
                </a:cubicBezTo>
                <a:cubicBezTo>
                  <a:pt x="1080" y="784"/>
                  <a:pt x="1094" y="784"/>
                  <a:pt x="1109" y="784"/>
                </a:cubicBezTo>
                <a:cubicBezTo>
                  <a:pt x="1204" y="784"/>
                  <a:pt x="1346" y="772"/>
                  <a:pt x="1487" y="772"/>
                </a:cubicBezTo>
                <a:cubicBezTo>
                  <a:pt x="1672" y="772"/>
                  <a:pt x="1855" y="793"/>
                  <a:pt x="1924" y="890"/>
                </a:cubicBezTo>
                <a:cubicBezTo>
                  <a:pt x="1941" y="913"/>
                  <a:pt x="1965" y="922"/>
                  <a:pt x="1988" y="922"/>
                </a:cubicBezTo>
                <a:cubicBezTo>
                  <a:pt x="2045" y="922"/>
                  <a:pt x="2100" y="867"/>
                  <a:pt x="2059" y="811"/>
                </a:cubicBezTo>
                <a:cubicBezTo>
                  <a:pt x="1931" y="639"/>
                  <a:pt x="1763" y="639"/>
                  <a:pt x="1557" y="639"/>
                </a:cubicBezTo>
                <a:cubicBezTo>
                  <a:pt x="1467" y="639"/>
                  <a:pt x="1368" y="642"/>
                  <a:pt x="1266" y="642"/>
                </a:cubicBezTo>
                <a:cubicBezTo>
                  <a:pt x="791" y="642"/>
                  <a:pt x="239" y="589"/>
                  <a:pt x="157" y="57"/>
                </a:cubicBezTo>
                <a:cubicBezTo>
                  <a:pt x="151" y="17"/>
                  <a:pt x="124" y="0"/>
                  <a:pt x="94" y="0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19"/>
          <p:cNvSpPr/>
          <p:nvPr/>
        </p:nvSpPr>
        <p:spPr>
          <a:xfrm>
            <a:off x="3974401" y="1592209"/>
            <a:ext cx="42661" cy="113159"/>
          </a:xfrm>
          <a:custGeom>
            <a:rect b="b" l="l" r="r" t="t"/>
            <a:pathLst>
              <a:path extrusionOk="0" h="2146" w="809">
                <a:moveTo>
                  <a:pt x="725" y="1"/>
                </a:moveTo>
                <a:cubicBezTo>
                  <a:pt x="686" y="1"/>
                  <a:pt x="647" y="25"/>
                  <a:pt x="647" y="75"/>
                </a:cubicBezTo>
                <a:cubicBezTo>
                  <a:pt x="658" y="492"/>
                  <a:pt x="352" y="567"/>
                  <a:pt x="152" y="852"/>
                </a:cubicBezTo>
                <a:cubicBezTo>
                  <a:pt x="14" y="1049"/>
                  <a:pt x="1" y="1262"/>
                  <a:pt x="31" y="1489"/>
                </a:cubicBezTo>
                <a:cubicBezTo>
                  <a:pt x="67" y="1766"/>
                  <a:pt x="137" y="2146"/>
                  <a:pt x="453" y="2146"/>
                </a:cubicBezTo>
                <a:cubicBezTo>
                  <a:pt x="477" y="2146"/>
                  <a:pt x="503" y="2143"/>
                  <a:pt x="530" y="2139"/>
                </a:cubicBezTo>
                <a:cubicBezTo>
                  <a:pt x="621" y="2123"/>
                  <a:pt x="589" y="1989"/>
                  <a:pt x="504" y="1989"/>
                </a:cubicBezTo>
                <a:cubicBezTo>
                  <a:pt x="499" y="1989"/>
                  <a:pt x="494" y="1990"/>
                  <a:pt x="489" y="1991"/>
                </a:cubicBezTo>
                <a:cubicBezTo>
                  <a:pt x="485" y="1992"/>
                  <a:pt x="481" y="1992"/>
                  <a:pt x="478" y="1992"/>
                </a:cubicBezTo>
                <a:cubicBezTo>
                  <a:pt x="383" y="1992"/>
                  <a:pt x="265" y="1785"/>
                  <a:pt x="234" y="1716"/>
                </a:cubicBezTo>
                <a:cubicBezTo>
                  <a:pt x="190" y="1616"/>
                  <a:pt x="172" y="1458"/>
                  <a:pt x="169" y="1351"/>
                </a:cubicBezTo>
                <a:cubicBezTo>
                  <a:pt x="163" y="1049"/>
                  <a:pt x="341" y="876"/>
                  <a:pt x="541" y="684"/>
                </a:cubicBezTo>
                <a:cubicBezTo>
                  <a:pt x="720" y="505"/>
                  <a:pt x="809" y="327"/>
                  <a:pt x="802" y="75"/>
                </a:cubicBezTo>
                <a:cubicBezTo>
                  <a:pt x="802" y="25"/>
                  <a:pt x="764" y="1"/>
                  <a:pt x="725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19"/>
          <p:cNvSpPr/>
          <p:nvPr/>
        </p:nvSpPr>
        <p:spPr>
          <a:xfrm>
            <a:off x="4074109" y="1546547"/>
            <a:ext cx="232128" cy="76775"/>
          </a:xfrm>
          <a:custGeom>
            <a:rect b="b" l="l" r="r" t="t"/>
            <a:pathLst>
              <a:path extrusionOk="0" h="1456" w="4402">
                <a:moveTo>
                  <a:pt x="110" y="1"/>
                </a:moveTo>
                <a:cubicBezTo>
                  <a:pt x="52" y="1"/>
                  <a:pt x="0" y="77"/>
                  <a:pt x="53" y="133"/>
                </a:cubicBezTo>
                <a:cubicBezTo>
                  <a:pt x="211" y="296"/>
                  <a:pt x="391" y="345"/>
                  <a:pt x="582" y="345"/>
                </a:cubicBezTo>
                <a:cubicBezTo>
                  <a:pt x="781" y="345"/>
                  <a:pt x="993" y="291"/>
                  <a:pt x="1205" y="260"/>
                </a:cubicBezTo>
                <a:cubicBezTo>
                  <a:pt x="1459" y="222"/>
                  <a:pt x="1721" y="199"/>
                  <a:pt x="1980" y="199"/>
                </a:cubicBezTo>
                <a:cubicBezTo>
                  <a:pt x="2907" y="199"/>
                  <a:pt x="3806" y="491"/>
                  <a:pt x="4239" y="1416"/>
                </a:cubicBezTo>
                <a:cubicBezTo>
                  <a:pt x="4252" y="1444"/>
                  <a:pt x="4274" y="1455"/>
                  <a:pt x="4297" y="1455"/>
                </a:cubicBezTo>
                <a:cubicBezTo>
                  <a:pt x="4347" y="1455"/>
                  <a:pt x="4401" y="1398"/>
                  <a:pt x="4373" y="1337"/>
                </a:cubicBezTo>
                <a:cubicBezTo>
                  <a:pt x="4095" y="742"/>
                  <a:pt x="3599" y="342"/>
                  <a:pt x="2970" y="157"/>
                </a:cubicBezTo>
                <a:cubicBezTo>
                  <a:pt x="2665" y="65"/>
                  <a:pt x="2349" y="31"/>
                  <a:pt x="2033" y="31"/>
                </a:cubicBezTo>
                <a:cubicBezTo>
                  <a:pt x="1936" y="31"/>
                  <a:pt x="1839" y="35"/>
                  <a:pt x="1742" y="40"/>
                </a:cubicBezTo>
                <a:cubicBezTo>
                  <a:pt x="1450" y="58"/>
                  <a:pt x="1027" y="198"/>
                  <a:pt x="668" y="198"/>
                </a:cubicBezTo>
                <a:cubicBezTo>
                  <a:pt x="468" y="198"/>
                  <a:pt x="287" y="154"/>
                  <a:pt x="160" y="23"/>
                </a:cubicBezTo>
                <a:cubicBezTo>
                  <a:pt x="144" y="7"/>
                  <a:pt x="127" y="1"/>
                  <a:pt x="110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19"/>
          <p:cNvSpPr/>
          <p:nvPr/>
        </p:nvSpPr>
        <p:spPr>
          <a:xfrm>
            <a:off x="4131635" y="1587990"/>
            <a:ext cx="64175" cy="34802"/>
          </a:xfrm>
          <a:custGeom>
            <a:rect b="b" l="l" r="r" t="t"/>
            <a:pathLst>
              <a:path extrusionOk="0" h="660" w="1217">
                <a:moveTo>
                  <a:pt x="95" y="1"/>
                </a:moveTo>
                <a:cubicBezTo>
                  <a:pt x="50" y="1"/>
                  <a:pt x="1" y="39"/>
                  <a:pt x="11" y="97"/>
                </a:cubicBezTo>
                <a:cubicBezTo>
                  <a:pt x="86" y="489"/>
                  <a:pt x="424" y="660"/>
                  <a:pt x="776" y="660"/>
                </a:cubicBezTo>
                <a:cubicBezTo>
                  <a:pt x="897" y="660"/>
                  <a:pt x="1019" y="640"/>
                  <a:pt x="1132" y="602"/>
                </a:cubicBezTo>
                <a:cubicBezTo>
                  <a:pt x="1217" y="575"/>
                  <a:pt x="1194" y="450"/>
                  <a:pt x="1117" y="450"/>
                </a:cubicBezTo>
                <a:cubicBezTo>
                  <a:pt x="1109" y="450"/>
                  <a:pt x="1100" y="452"/>
                  <a:pt x="1091" y="455"/>
                </a:cubicBezTo>
                <a:cubicBezTo>
                  <a:pt x="988" y="488"/>
                  <a:pt x="878" y="506"/>
                  <a:pt x="770" y="506"/>
                </a:cubicBezTo>
                <a:cubicBezTo>
                  <a:pt x="487" y="506"/>
                  <a:pt x="221" y="379"/>
                  <a:pt x="159" y="56"/>
                </a:cubicBezTo>
                <a:cubicBezTo>
                  <a:pt x="152" y="17"/>
                  <a:pt x="125" y="1"/>
                  <a:pt x="95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19"/>
          <p:cNvSpPr/>
          <p:nvPr/>
        </p:nvSpPr>
        <p:spPr>
          <a:xfrm>
            <a:off x="4238408" y="1635603"/>
            <a:ext cx="60168" cy="76089"/>
          </a:xfrm>
          <a:custGeom>
            <a:rect b="b" l="l" r="r" t="t"/>
            <a:pathLst>
              <a:path extrusionOk="0" h="1443" w="1141">
                <a:moveTo>
                  <a:pt x="118" y="1"/>
                </a:moveTo>
                <a:cubicBezTo>
                  <a:pt x="46" y="1"/>
                  <a:pt x="0" y="104"/>
                  <a:pt x="77" y="143"/>
                </a:cubicBezTo>
                <a:cubicBezTo>
                  <a:pt x="308" y="253"/>
                  <a:pt x="531" y="394"/>
                  <a:pt x="714" y="577"/>
                </a:cubicBezTo>
                <a:cubicBezTo>
                  <a:pt x="841" y="707"/>
                  <a:pt x="900" y="848"/>
                  <a:pt x="790" y="1003"/>
                </a:cubicBezTo>
                <a:cubicBezTo>
                  <a:pt x="711" y="1113"/>
                  <a:pt x="628" y="1223"/>
                  <a:pt x="549" y="1330"/>
                </a:cubicBezTo>
                <a:cubicBezTo>
                  <a:pt x="508" y="1388"/>
                  <a:pt x="560" y="1442"/>
                  <a:pt x="615" y="1442"/>
                </a:cubicBezTo>
                <a:cubicBezTo>
                  <a:pt x="638" y="1442"/>
                  <a:pt x="662" y="1433"/>
                  <a:pt x="679" y="1409"/>
                </a:cubicBezTo>
                <a:cubicBezTo>
                  <a:pt x="848" y="1182"/>
                  <a:pt x="1141" y="934"/>
                  <a:pt x="968" y="639"/>
                </a:cubicBezTo>
                <a:cubicBezTo>
                  <a:pt x="806" y="356"/>
                  <a:pt x="435" y="147"/>
                  <a:pt x="153" y="9"/>
                </a:cubicBezTo>
                <a:cubicBezTo>
                  <a:pt x="141" y="3"/>
                  <a:pt x="130" y="1"/>
                  <a:pt x="118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19"/>
          <p:cNvSpPr/>
          <p:nvPr/>
        </p:nvSpPr>
        <p:spPr>
          <a:xfrm>
            <a:off x="4320716" y="1668558"/>
            <a:ext cx="29372" cy="51464"/>
          </a:xfrm>
          <a:custGeom>
            <a:rect b="b" l="l" r="r" t="t"/>
            <a:pathLst>
              <a:path extrusionOk="0" h="976" w="557">
                <a:moveTo>
                  <a:pt x="121" y="1"/>
                </a:moveTo>
                <a:cubicBezTo>
                  <a:pt x="49" y="1"/>
                  <a:pt x="1" y="106"/>
                  <a:pt x="78" y="144"/>
                </a:cubicBezTo>
                <a:cubicBezTo>
                  <a:pt x="356" y="289"/>
                  <a:pt x="388" y="657"/>
                  <a:pt x="116" y="832"/>
                </a:cubicBezTo>
                <a:cubicBezTo>
                  <a:pt x="47" y="875"/>
                  <a:pt x="88" y="976"/>
                  <a:pt x="152" y="976"/>
                </a:cubicBezTo>
                <a:cubicBezTo>
                  <a:pt x="164" y="976"/>
                  <a:pt x="178" y="972"/>
                  <a:pt x="191" y="963"/>
                </a:cubicBezTo>
                <a:cubicBezTo>
                  <a:pt x="556" y="732"/>
                  <a:pt x="542" y="213"/>
                  <a:pt x="157" y="10"/>
                </a:cubicBezTo>
                <a:cubicBezTo>
                  <a:pt x="145" y="3"/>
                  <a:pt x="133" y="1"/>
                  <a:pt x="121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19"/>
          <p:cNvSpPr/>
          <p:nvPr/>
        </p:nvSpPr>
        <p:spPr>
          <a:xfrm>
            <a:off x="4305425" y="1550291"/>
            <a:ext cx="121918" cy="161143"/>
          </a:xfrm>
          <a:custGeom>
            <a:rect b="b" l="l" r="r" t="t"/>
            <a:pathLst>
              <a:path extrusionOk="0" h="3056" w="2312">
                <a:moveTo>
                  <a:pt x="110" y="0"/>
                </a:moveTo>
                <a:cubicBezTo>
                  <a:pt x="29" y="0"/>
                  <a:pt x="1" y="129"/>
                  <a:pt x="89" y="152"/>
                </a:cubicBezTo>
                <a:cubicBezTo>
                  <a:pt x="310" y="206"/>
                  <a:pt x="530" y="268"/>
                  <a:pt x="708" y="406"/>
                </a:cubicBezTo>
                <a:cubicBezTo>
                  <a:pt x="1015" y="640"/>
                  <a:pt x="946" y="984"/>
                  <a:pt x="973" y="1300"/>
                </a:cubicBezTo>
                <a:cubicBezTo>
                  <a:pt x="984" y="1406"/>
                  <a:pt x="953" y="1503"/>
                  <a:pt x="1008" y="1606"/>
                </a:cubicBezTo>
                <a:cubicBezTo>
                  <a:pt x="1073" y="1723"/>
                  <a:pt x="1132" y="1730"/>
                  <a:pt x="1248" y="1795"/>
                </a:cubicBezTo>
                <a:cubicBezTo>
                  <a:pt x="1267" y="1805"/>
                  <a:pt x="1288" y="1808"/>
                  <a:pt x="1310" y="1808"/>
                </a:cubicBezTo>
                <a:cubicBezTo>
                  <a:pt x="1333" y="1808"/>
                  <a:pt x="1357" y="1805"/>
                  <a:pt x="1380" y="1805"/>
                </a:cubicBezTo>
                <a:cubicBezTo>
                  <a:pt x="1398" y="1805"/>
                  <a:pt x="1415" y="1807"/>
                  <a:pt x="1431" y="1813"/>
                </a:cubicBezTo>
                <a:cubicBezTo>
                  <a:pt x="1589" y="1912"/>
                  <a:pt x="1748" y="2012"/>
                  <a:pt x="1905" y="2112"/>
                </a:cubicBezTo>
                <a:cubicBezTo>
                  <a:pt x="1985" y="2435"/>
                  <a:pt x="1885" y="2703"/>
                  <a:pt x="1610" y="2910"/>
                </a:cubicBezTo>
                <a:cubicBezTo>
                  <a:pt x="1538" y="2956"/>
                  <a:pt x="1582" y="3056"/>
                  <a:pt x="1647" y="3056"/>
                </a:cubicBezTo>
                <a:cubicBezTo>
                  <a:pt x="1660" y="3056"/>
                  <a:pt x="1673" y="3052"/>
                  <a:pt x="1686" y="3044"/>
                </a:cubicBezTo>
                <a:cubicBezTo>
                  <a:pt x="2126" y="2773"/>
                  <a:pt x="2311" y="1854"/>
                  <a:pt x="1689" y="1679"/>
                </a:cubicBezTo>
                <a:cubicBezTo>
                  <a:pt x="1681" y="1676"/>
                  <a:pt x="1507" y="1646"/>
                  <a:pt x="1445" y="1646"/>
                </a:cubicBezTo>
                <a:cubicBezTo>
                  <a:pt x="1426" y="1646"/>
                  <a:pt x="1417" y="1649"/>
                  <a:pt x="1428" y="1656"/>
                </a:cubicBezTo>
                <a:lnTo>
                  <a:pt x="1428" y="1656"/>
                </a:lnTo>
                <a:cubicBezTo>
                  <a:pt x="1211" y="1517"/>
                  <a:pt x="1227" y="1172"/>
                  <a:pt x="1186" y="977"/>
                </a:cubicBezTo>
                <a:cubicBezTo>
                  <a:pt x="1159" y="846"/>
                  <a:pt x="1180" y="771"/>
                  <a:pt x="1121" y="640"/>
                </a:cubicBezTo>
                <a:cubicBezTo>
                  <a:pt x="943" y="247"/>
                  <a:pt x="516" y="100"/>
                  <a:pt x="130" y="3"/>
                </a:cubicBezTo>
                <a:cubicBezTo>
                  <a:pt x="123" y="1"/>
                  <a:pt x="117" y="0"/>
                  <a:pt x="110" y="0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19"/>
          <p:cNvSpPr/>
          <p:nvPr/>
        </p:nvSpPr>
        <p:spPr>
          <a:xfrm>
            <a:off x="4230235" y="1530781"/>
            <a:ext cx="64492" cy="21197"/>
          </a:xfrm>
          <a:custGeom>
            <a:rect b="b" l="l" r="r" t="t"/>
            <a:pathLst>
              <a:path extrusionOk="0" h="402" w="1223">
                <a:moveTo>
                  <a:pt x="111" y="1"/>
                </a:moveTo>
                <a:cubicBezTo>
                  <a:pt x="44" y="1"/>
                  <a:pt x="1" y="103"/>
                  <a:pt x="71" y="146"/>
                </a:cubicBezTo>
                <a:cubicBezTo>
                  <a:pt x="391" y="343"/>
                  <a:pt x="759" y="377"/>
                  <a:pt x="1123" y="401"/>
                </a:cubicBezTo>
                <a:cubicBezTo>
                  <a:pt x="1124" y="401"/>
                  <a:pt x="1125" y="401"/>
                  <a:pt x="1126" y="401"/>
                </a:cubicBezTo>
                <a:cubicBezTo>
                  <a:pt x="1223" y="401"/>
                  <a:pt x="1222" y="253"/>
                  <a:pt x="1123" y="246"/>
                </a:cubicBezTo>
                <a:cubicBezTo>
                  <a:pt x="786" y="222"/>
                  <a:pt x="445" y="195"/>
                  <a:pt x="150" y="12"/>
                </a:cubicBezTo>
                <a:cubicBezTo>
                  <a:pt x="136" y="4"/>
                  <a:pt x="123" y="1"/>
                  <a:pt x="111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19"/>
          <p:cNvSpPr/>
          <p:nvPr/>
        </p:nvSpPr>
        <p:spPr>
          <a:xfrm>
            <a:off x="3917983" y="1700458"/>
            <a:ext cx="81472" cy="99238"/>
          </a:xfrm>
          <a:custGeom>
            <a:rect b="b" l="l" r="r" t="t"/>
            <a:pathLst>
              <a:path extrusionOk="0" h="1882" w="1545">
                <a:moveTo>
                  <a:pt x="330" y="0"/>
                </a:moveTo>
                <a:cubicBezTo>
                  <a:pt x="307" y="0"/>
                  <a:pt x="284" y="11"/>
                  <a:pt x="269" y="38"/>
                </a:cubicBezTo>
                <a:cubicBezTo>
                  <a:pt x="1" y="536"/>
                  <a:pt x="63" y="898"/>
                  <a:pt x="403" y="1352"/>
                </a:cubicBezTo>
                <a:cubicBezTo>
                  <a:pt x="620" y="1641"/>
                  <a:pt x="895" y="1881"/>
                  <a:pt x="1247" y="1881"/>
                </a:cubicBezTo>
                <a:cubicBezTo>
                  <a:pt x="1313" y="1881"/>
                  <a:pt x="1383" y="1873"/>
                  <a:pt x="1455" y="1854"/>
                </a:cubicBezTo>
                <a:cubicBezTo>
                  <a:pt x="1544" y="1832"/>
                  <a:pt x="1517" y="1703"/>
                  <a:pt x="1437" y="1703"/>
                </a:cubicBezTo>
                <a:cubicBezTo>
                  <a:pt x="1430" y="1703"/>
                  <a:pt x="1422" y="1704"/>
                  <a:pt x="1414" y="1706"/>
                </a:cubicBezTo>
                <a:cubicBezTo>
                  <a:pt x="1357" y="1721"/>
                  <a:pt x="1302" y="1727"/>
                  <a:pt x="1249" y="1727"/>
                </a:cubicBezTo>
                <a:cubicBezTo>
                  <a:pt x="914" y="1727"/>
                  <a:pt x="662" y="1457"/>
                  <a:pt x="472" y="1187"/>
                </a:cubicBezTo>
                <a:cubicBezTo>
                  <a:pt x="217" y="822"/>
                  <a:pt x="183" y="519"/>
                  <a:pt x="403" y="117"/>
                </a:cubicBezTo>
                <a:cubicBezTo>
                  <a:pt x="434" y="55"/>
                  <a:pt x="381" y="0"/>
                  <a:pt x="330" y="0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19"/>
          <p:cNvSpPr/>
          <p:nvPr/>
        </p:nvSpPr>
        <p:spPr>
          <a:xfrm>
            <a:off x="3877910" y="1701934"/>
            <a:ext cx="46246" cy="148593"/>
          </a:xfrm>
          <a:custGeom>
            <a:rect b="b" l="l" r="r" t="t"/>
            <a:pathLst>
              <a:path extrusionOk="0" h="2818" w="877">
                <a:moveTo>
                  <a:pt x="359" y="0"/>
                </a:moveTo>
                <a:cubicBezTo>
                  <a:pt x="321" y="0"/>
                  <a:pt x="281" y="25"/>
                  <a:pt x="280" y="75"/>
                </a:cubicBezTo>
                <a:cubicBezTo>
                  <a:pt x="262" y="461"/>
                  <a:pt x="403" y="794"/>
                  <a:pt x="231" y="1172"/>
                </a:cubicBezTo>
                <a:cubicBezTo>
                  <a:pt x="121" y="1420"/>
                  <a:pt x="25" y="1630"/>
                  <a:pt x="15" y="1912"/>
                </a:cubicBezTo>
                <a:cubicBezTo>
                  <a:pt x="1" y="2397"/>
                  <a:pt x="259" y="2741"/>
                  <a:pt x="740" y="2817"/>
                </a:cubicBezTo>
                <a:cubicBezTo>
                  <a:pt x="746" y="2817"/>
                  <a:pt x="751" y="2818"/>
                  <a:pt x="755" y="2818"/>
                </a:cubicBezTo>
                <a:cubicBezTo>
                  <a:pt x="841" y="2818"/>
                  <a:pt x="876" y="2682"/>
                  <a:pt x="782" y="2669"/>
                </a:cubicBezTo>
                <a:cubicBezTo>
                  <a:pt x="221" y="2583"/>
                  <a:pt x="77" y="1960"/>
                  <a:pt x="238" y="1510"/>
                </a:cubicBezTo>
                <a:cubicBezTo>
                  <a:pt x="300" y="1327"/>
                  <a:pt x="445" y="1189"/>
                  <a:pt x="503" y="1007"/>
                </a:cubicBezTo>
                <a:cubicBezTo>
                  <a:pt x="599" y="702"/>
                  <a:pt x="420" y="388"/>
                  <a:pt x="431" y="75"/>
                </a:cubicBezTo>
                <a:cubicBezTo>
                  <a:pt x="434" y="25"/>
                  <a:pt x="397" y="0"/>
                  <a:pt x="359" y="0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19"/>
          <p:cNvSpPr/>
          <p:nvPr/>
        </p:nvSpPr>
        <p:spPr>
          <a:xfrm>
            <a:off x="3949567" y="1862277"/>
            <a:ext cx="44137" cy="19985"/>
          </a:xfrm>
          <a:custGeom>
            <a:rect b="b" l="l" r="r" t="t"/>
            <a:pathLst>
              <a:path extrusionOk="0" h="379" w="837">
                <a:moveTo>
                  <a:pt x="109" y="0"/>
                </a:moveTo>
                <a:cubicBezTo>
                  <a:pt x="54" y="0"/>
                  <a:pt x="1" y="55"/>
                  <a:pt x="42" y="112"/>
                </a:cubicBezTo>
                <a:cubicBezTo>
                  <a:pt x="157" y="281"/>
                  <a:pt x="343" y="379"/>
                  <a:pt x="538" y="379"/>
                </a:cubicBezTo>
                <a:cubicBezTo>
                  <a:pt x="611" y="379"/>
                  <a:pt x="685" y="365"/>
                  <a:pt x="757" y="336"/>
                </a:cubicBezTo>
                <a:cubicBezTo>
                  <a:pt x="837" y="302"/>
                  <a:pt x="813" y="182"/>
                  <a:pt x="744" y="182"/>
                </a:cubicBezTo>
                <a:cubicBezTo>
                  <a:pt x="736" y="182"/>
                  <a:pt x="726" y="184"/>
                  <a:pt x="716" y="188"/>
                </a:cubicBezTo>
                <a:cubicBezTo>
                  <a:pt x="657" y="212"/>
                  <a:pt x="595" y="224"/>
                  <a:pt x="535" y="224"/>
                </a:cubicBezTo>
                <a:cubicBezTo>
                  <a:pt x="393" y="224"/>
                  <a:pt x="259" y="159"/>
                  <a:pt x="172" y="34"/>
                </a:cubicBezTo>
                <a:cubicBezTo>
                  <a:pt x="156" y="10"/>
                  <a:pt x="132" y="0"/>
                  <a:pt x="109" y="0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19"/>
          <p:cNvSpPr/>
          <p:nvPr/>
        </p:nvSpPr>
        <p:spPr>
          <a:xfrm>
            <a:off x="3799557" y="1548972"/>
            <a:ext cx="191788" cy="41709"/>
          </a:xfrm>
          <a:custGeom>
            <a:rect b="b" l="l" r="r" t="t"/>
            <a:pathLst>
              <a:path extrusionOk="0" h="791" w="3637">
                <a:moveTo>
                  <a:pt x="2804" y="1"/>
                </a:moveTo>
                <a:cubicBezTo>
                  <a:pt x="2497" y="1"/>
                  <a:pt x="2292" y="147"/>
                  <a:pt x="2027" y="283"/>
                </a:cubicBezTo>
                <a:cubicBezTo>
                  <a:pt x="1659" y="475"/>
                  <a:pt x="1294" y="629"/>
                  <a:pt x="922" y="629"/>
                </a:cubicBezTo>
                <a:cubicBezTo>
                  <a:pt x="668" y="629"/>
                  <a:pt x="411" y="557"/>
                  <a:pt x="148" y="376"/>
                </a:cubicBezTo>
                <a:cubicBezTo>
                  <a:pt x="135" y="367"/>
                  <a:pt x="121" y="363"/>
                  <a:pt x="108" y="363"/>
                </a:cubicBezTo>
                <a:cubicBezTo>
                  <a:pt x="44" y="363"/>
                  <a:pt x="0" y="461"/>
                  <a:pt x="69" y="510"/>
                </a:cubicBezTo>
                <a:cubicBezTo>
                  <a:pt x="343" y="697"/>
                  <a:pt x="633" y="791"/>
                  <a:pt x="942" y="791"/>
                </a:cubicBezTo>
                <a:cubicBezTo>
                  <a:pt x="1065" y="791"/>
                  <a:pt x="1190" y="776"/>
                  <a:pt x="1318" y="747"/>
                </a:cubicBezTo>
                <a:cubicBezTo>
                  <a:pt x="1528" y="703"/>
                  <a:pt x="1728" y="617"/>
                  <a:pt x="1920" y="520"/>
                </a:cubicBezTo>
                <a:cubicBezTo>
                  <a:pt x="2061" y="450"/>
                  <a:pt x="2643" y="189"/>
                  <a:pt x="3047" y="189"/>
                </a:cubicBezTo>
                <a:cubicBezTo>
                  <a:pt x="3293" y="189"/>
                  <a:pt x="3473" y="286"/>
                  <a:pt x="3447" y="582"/>
                </a:cubicBezTo>
                <a:cubicBezTo>
                  <a:pt x="3442" y="632"/>
                  <a:pt x="3478" y="656"/>
                  <a:pt x="3516" y="656"/>
                </a:cubicBezTo>
                <a:cubicBezTo>
                  <a:pt x="3554" y="656"/>
                  <a:pt x="3595" y="631"/>
                  <a:pt x="3598" y="582"/>
                </a:cubicBezTo>
                <a:cubicBezTo>
                  <a:pt x="3636" y="159"/>
                  <a:pt x="3186" y="4"/>
                  <a:pt x="2814" y="1"/>
                </a:cubicBezTo>
                <a:cubicBezTo>
                  <a:pt x="2811" y="1"/>
                  <a:pt x="2807" y="1"/>
                  <a:pt x="2804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19"/>
          <p:cNvSpPr/>
          <p:nvPr/>
        </p:nvSpPr>
        <p:spPr>
          <a:xfrm>
            <a:off x="3769450" y="1505367"/>
            <a:ext cx="12181" cy="35171"/>
          </a:xfrm>
          <a:custGeom>
            <a:rect b="b" l="l" r="r" t="t"/>
            <a:pathLst>
              <a:path extrusionOk="0" h="667" w="231">
                <a:moveTo>
                  <a:pt x="87" y="0"/>
                </a:moveTo>
                <a:cubicBezTo>
                  <a:pt x="57" y="0"/>
                  <a:pt x="30" y="18"/>
                  <a:pt x="25" y="58"/>
                </a:cubicBezTo>
                <a:cubicBezTo>
                  <a:pt x="0" y="247"/>
                  <a:pt x="11" y="429"/>
                  <a:pt x="62" y="615"/>
                </a:cubicBezTo>
                <a:cubicBezTo>
                  <a:pt x="73" y="651"/>
                  <a:pt x="103" y="667"/>
                  <a:pt x="134" y="667"/>
                </a:cubicBezTo>
                <a:cubicBezTo>
                  <a:pt x="182" y="667"/>
                  <a:pt x="231" y="630"/>
                  <a:pt x="214" y="574"/>
                </a:cubicBezTo>
                <a:cubicBezTo>
                  <a:pt x="166" y="415"/>
                  <a:pt x="152" y="261"/>
                  <a:pt x="173" y="99"/>
                </a:cubicBezTo>
                <a:cubicBezTo>
                  <a:pt x="181" y="39"/>
                  <a:pt x="131" y="0"/>
                  <a:pt x="87" y="0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19"/>
          <p:cNvSpPr/>
          <p:nvPr/>
        </p:nvSpPr>
        <p:spPr>
          <a:xfrm>
            <a:off x="3762700" y="1296989"/>
            <a:ext cx="184775" cy="160510"/>
          </a:xfrm>
          <a:custGeom>
            <a:rect b="b" l="l" r="r" t="t"/>
            <a:pathLst>
              <a:path extrusionOk="0" h="3044" w="3504">
                <a:moveTo>
                  <a:pt x="3256" y="1"/>
                </a:moveTo>
                <a:cubicBezTo>
                  <a:pt x="3244" y="1"/>
                  <a:pt x="3231" y="4"/>
                  <a:pt x="3218" y="12"/>
                </a:cubicBezTo>
                <a:cubicBezTo>
                  <a:pt x="2990" y="154"/>
                  <a:pt x="2863" y="343"/>
                  <a:pt x="2873" y="625"/>
                </a:cubicBezTo>
                <a:cubicBezTo>
                  <a:pt x="2881" y="873"/>
                  <a:pt x="2963" y="859"/>
                  <a:pt x="3018" y="1086"/>
                </a:cubicBezTo>
                <a:cubicBezTo>
                  <a:pt x="3211" y="1309"/>
                  <a:pt x="3221" y="1567"/>
                  <a:pt x="3049" y="1867"/>
                </a:cubicBezTo>
                <a:cubicBezTo>
                  <a:pt x="2932" y="1973"/>
                  <a:pt x="2805" y="2062"/>
                  <a:pt x="2664" y="2132"/>
                </a:cubicBezTo>
                <a:cubicBezTo>
                  <a:pt x="1784" y="2606"/>
                  <a:pt x="847" y="2190"/>
                  <a:pt x="57" y="2912"/>
                </a:cubicBezTo>
                <a:cubicBezTo>
                  <a:pt x="0" y="2966"/>
                  <a:pt x="54" y="3044"/>
                  <a:pt x="115" y="3044"/>
                </a:cubicBezTo>
                <a:cubicBezTo>
                  <a:pt x="132" y="3044"/>
                  <a:pt x="150" y="3038"/>
                  <a:pt x="166" y="3022"/>
                </a:cubicBezTo>
                <a:cubicBezTo>
                  <a:pt x="951" y="2303"/>
                  <a:pt x="2041" y="2737"/>
                  <a:pt x="2908" y="2165"/>
                </a:cubicBezTo>
                <a:cubicBezTo>
                  <a:pt x="3087" y="2049"/>
                  <a:pt x="3327" y="1887"/>
                  <a:pt x="3383" y="1667"/>
                </a:cubicBezTo>
                <a:cubicBezTo>
                  <a:pt x="3503" y="1179"/>
                  <a:pt x="2550" y="608"/>
                  <a:pt x="3297" y="147"/>
                </a:cubicBezTo>
                <a:cubicBezTo>
                  <a:pt x="3366" y="103"/>
                  <a:pt x="3323" y="1"/>
                  <a:pt x="3256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19"/>
          <p:cNvSpPr/>
          <p:nvPr/>
        </p:nvSpPr>
        <p:spPr>
          <a:xfrm>
            <a:off x="3872321" y="1444573"/>
            <a:ext cx="78519" cy="60007"/>
          </a:xfrm>
          <a:custGeom>
            <a:rect b="b" l="l" r="r" t="t"/>
            <a:pathLst>
              <a:path extrusionOk="0" h="1138" w="1489">
                <a:moveTo>
                  <a:pt x="585" y="0"/>
                </a:moveTo>
                <a:cubicBezTo>
                  <a:pt x="578" y="0"/>
                  <a:pt x="571" y="1"/>
                  <a:pt x="564" y="3"/>
                </a:cubicBezTo>
                <a:cubicBezTo>
                  <a:pt x="248" y="79"/>
                  <a:pt x="0" y="584"/>
                  <a:pt x="175" y="880"/>
                </a:cubicBezTo>
                <a:cubicBezTo>
                  <a:pt x="296" y="1079"/>
                  <a:pt x="558" y="1137"/>
                  <a:pt x="824" y="1137"/>
                </a:cubicBezTo>
                <a:cubicBezTo>
                  <a:pt x="1037" y="1137"/>
                  <a:pt x="1253" y="1100"/>
                  <a:pt x="1400" y="1066"/>
                </a:cubicBezTo>
                <a:cubicBezTo>
                  <a:pt x="1489" y="1047"/>
                  <a:pt x="1460" y="916"/>
                  <a:pt x="1380" y="916"/>
                </a:cubicBezTo>
                <a:cubicBezTo>
                  <a:pt x="1373" y="916"/>
                  <a:pt x="1366" y="917"/>
                  <a:pt x="1359" y="918"/>
                </a:cubicBezTo>
                <a:cubicBezTo>
                  <a:pt x="1207" y="953"/>
                  <a:pt x="1039" y="978"/>
                  <a:pt x="873" y="978"/>
                </a:cubicBezTo>
                <a:cubicBezTo>
                  <a:pt x="743" y="978"/>
                  <a:pt x="615" y="963"/>
                  <a:pt x="495" y="925"/>
                </a:cubicBezTo>
                <a:cubicBezTo>
                  <a:pt x="299" y="863"/>
                  <a:pt x="254" y="701"/>
                  <a:pt x="306" y="512"/>
                </a:cubicBezTo>
                <a:cubicBezTo>
                  <a:pt x="351" y="354"/>
                  <a:pt x="434" y="192"/>
                  <a:pt x="605" y="151"/>
                </a:cubicBezTo>
                <a:cubicBezTo>
                  <a:pt x="695" y="128"/>
                  <a:pt x="666" y="0"/>
                  <a:pt x="585" y="0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19"/>
          <p:cNvSpPr/>
          <p:nvPr/>
        </p:nvSpPr>
        <p:spPr>
          <a:xfrm>
            <a:off x="3973136" y="1415256"/>
            <a:ext cx="116117" cy="87215"/>
          </a:xfrm>
          <a:custGeom>
            <a:rect b="b" l="l" r="r" t="t"/>
            <a:pathLst>
              <a:path extrusionOk="0" h="1654" w="2202">
                <a:moveTo>
                  <a:pt x="223" y="0"/>
                </a:moveTo>
                <a:cubicBezTo>
                  <a:pt x="206" y="0"/>
                  <a:pt x="188" y="8"/>
                  <a:pt x="173" y="26"/>
                </a:cubicBezTo>
                <a:cubicBezTo>
                  <a:pt x="1" y="232"/>
                  <a:pt x="59" y="521"/>
                  <a:pt x="334" y="594"/>
                </a:cubicBezTo>
                <a:cubicBezTo>
                  <a:pt x="424" y="618"/>
                  <a:pt x="521" y="625"/>
                  <a:pt x="622" y="625"/>
                </a:cubicBezTo>
                <a:cubicBezTo>
                  <a:pt x="793" y="625"/>
                  <a:pt x="973" y="603"/>
                  <a:pt x="1131" y="603"/>
                </a:cubicBezTo>
                <a:cubicBezTo>
                  <a:pt x="1144" y="603"/>
                  <a:pt x="1157" y="603"/>
                  <a:pt x="1170" y="603"/>
                </a:cubicBezTo>
                <a:cubicBezTo>
                  <a:pt x="1185" y="604"/>
                  <a:pt x="1200" y="604"/>
                  <a:pt x="1217" y="604"/>
                </a:cubicBezTo>
                <a:cubicBezTo>
                  <a:pt x="1255" y="604"/>
                  <a:pt x="1298" y="603"/>
                  <a:pt x="1342" y="603"/>
                </a:cubicBezTo>
                <a:cubicBezTo>
                  <a:pt x="1483" y="603"/>
                  <a:pt x="1642" y="611"/>
                  <a:pt x="1734" y="673"/>
                </a:cubicBezTo>
                <a:cubicBezTo>
                  <a:pt x="2081" y="900"/>
                  <a:pt x="1810" y="1346"/>
                  <a:pt x="1586" y="1508"/>
                </a:cubicBezTo>
                <a:cubicBezTo>
                  <a:pt x="1521" y="1554"/>
                  <a:pt x="1561" y="1654"/>
                  <a:pt x="1624" y="1654"/>
                </a:cubicBezTo>
                <a:cubicBezTo>
                  <a:pt x="1637" y="1654"/>
                  <a:pt x="1651" y="1649"/>
                  <a:pt x="1665" y="1639"/>
                </a:cubicBezTo>
                <a:cubicBezTo>
                  <a:pt x="1957" y="1433"/>
                  <a:pt x="2202" y="968"/>
                  <a:pt x="1930" y="638"/>
                </a:cubicBezTo>
                <a:cubicBezTo>
                  <a:pt x="1803" y="487"/>
                  <a:pt x="1606" y="466"/>
                  <a:pt x="1421" y="456"/>
                </a:cubicBezTo>
                <a:cubicBezTo>
                  <a:pt x="1256" y="446"/>
                  <a:pt x="1087" y="446"/>
                  <a:pt x="919" y="446"/>
                </a:cubicBezTo>
                <a:cubicBezTo>
                  <a:pt x="816" y="446"/>
                  <a:pt x="709" y="449"/>
                  <a:pt x="606" y="452"/>
                </a:cubicBezTo>
                <a:cubicBezTo>
                  <a:pt x="593" y="452"/>
                  <a:pt x="572" y="453"/>
                  <a:pt x="547" y="453"/>
                </a:cubicBezTo>
                <a:cubicBezTo>
                  <a:pt x="385" y="453"/>
                  <a:pt x="30" y="433"/>
                  <a:pt x="282" y="136"/>
                </a:cubicBezTo>
                <a:cubicBezTo>
                  <a:pt x="332" y="78"/>
                  <a:pt x="280" y="0"/>
                  <a:pt x="223" y="0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19"/>
          <p:cNvSpPr/>
          <p:nvPr/>
        </p:nvSpPr>
        <p:spPr>
          <a:xfrm>
            <a:off x="4100315" y="1405554"/>
            <a:ext cx="101879" cy="20776"/>
          </a:xfrm>
          <a:custGeom>
            <a:rect b="b" l="l" r="r" t="t"/>
            <a:pathLst>
              <a:path extrusionOk="0" h="394" w="1932">
                <a:moveTo>
                  <a:pt x="1405" y="1"/>
                </a:moveTo>
                <a:cubicBezTo>
                  <a:pt x="1027" y="1"/>
                  <a:pt x="544" y="209"/>
                  <a:pt x="221" y="209"/>
                </a:cubicBezTo>
                <a:cubicBezTo>
                  <a:pt x="190" y="209"/>
                  <a:pt x="161" y="207"/>
                  <a:pt x="134" y="203"/>
                </a:cubicBezTo>
                <a:cubicBezTo>
                  <a:pt x="130" y="202"/>
                  <a:pt x="125" y="202"/>
                  <a:pt x="121" y="202"/>
                </a:cubicBezTo>
                <a:cubicBezTo>
                  <a:pt x="34" y="202"/>
                  <a:pt x="1" y="338"/>
                  <a:pt x="96" y="351"/>
                </a:cubicBezTo>
                <a:cubicBezTo>
                  <a:pt x="157" y="360"/>
                  <a:pt x="215" y="364"/>
                  <a:pt x="272" y="364"/>
                </a:cubicBezTo>
                <a:cubicBezTo>
                  <a:pt x="409" y="364"/>
                  <a:pt x="539" y="341"/>
                  <a:pt x="685" y="309"/>
                </a:cubicBezTo>
                <a:cubicBezTo>
                  <a:pt x="849" y="274"/>
                  <a:pt x="1160" y="162"/>
                  <a:pt x="1410" y="162"/>
                </a:cubicBezTo>
                <a:cubicBezTo>
                  <a:pt x="1569" y="162"/>
                  <a:pt x="1704" y="207"/>
                  <a:pt x="1761" y="344"/>
                </a:cubicBezTo>
                <a:cubicBezTo>
                  <a:pt x="1776" y="379"/>
                  <a:pt x="1807" y="394"/>
                  <a:pt x="1838" y="394"/>
                </a:cubicBezTo>
                <a:cubicBezTo>
                  <a:pt x="1886" y="394"/>
                  <a:pt x="1932" y="357"/>
                  <a:pt x="1909" y="303"/>
                </a:cubicBezTo>
                <a:cubicBezTo>
                  <a:pt x="1814" y="73"/>
                  <a:pt x="1628" y="1"/>
                  <a:pt x="1405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19"/>
          <p:cNvSpPr/>
          <p:nvPr/>
        </p:nvSpPr>
        <p:spPr>
          <a:xfrm>
            <a:off x="4128788" y="1460865"/>
            <a:ext cx="42977" cy="29951"/>
          </a:xfrm>
          <a:custGeom>
            <a:rect b="b" l="l" r="r" t="t"/>
            <a:pathLst>
              <a:path extrusionOk="0" h="568" w="815">
                <a:moveTo>
                  <a:pt x="317" y="1"/>
                </a:moveTo>
                <a:cubicBezTo>
                  <a:pt x="241" y="1"/>
                  <a:pt x="164" y="10"/>
                  <a:pt x="93" y="21"/>
                </a:cubicBezTo>
                <a:cubicBezTo>
                  <a:pt x="0" y="34"/>
                  <a:pt x="34" y="169"/>
                  <a:pt x="121" y="169"/>
                </a:cubicBezTo>
                <a:cubicBezTo>
                  <a:pt x="125" y="169"/>
                  <a:pt x="129" y="169"/>
                  <a:pt x="134" y="169"/>
                </a:cubicBezTo>
                <a:cubicBezTo>
                  <a:pt x="188" y="160"/>
                  <a:pt x="247" y="152"/>
                  <a:pt x="305" y="152"/>
                </a:cubicBezTo>
                <a:cubicBezTo>
                  <a:pt x="361" y="152"/>
                  <a:pt x="417" y="159"/>
                  <a:pt x="467" y="179"/>
                </a:cubicBezTo>
                <a:cubicBezTo>
                  <a:pt x="574" y="224"/>
                  <a:pt x="664" y="337"/>
                  <a:pt x="594" y="454"/>
                </a:cubicBezTo>
                <a:cubicBezTo>
                  <a:pt x="559" y="513"/>
                  <a:pt x="612" y="568"/>
                  <a:pt x="665" y="568"/>
                </a:cubicBezTo>
                <a:cubicBezTo>
                  <a:pt x="689" y="568"/>
                  <a:pt x="713" y="557"/>
                  <a:pt x="729" y="530"/>
                </a:cubicBezTo>
                <a:cubicBezTo>
                  <a:pt x="815" y="389"/>
                  <a:pt x="770" y="213"/>
                  <a:pt x="646" y="107"/>
                </a:cubicBezTo>
                <a:cubicBezTo>
                  <a:pt x="554" y="25"/>
                  <a:pt x="436" y="1"/>
                  <a:pt x="317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19"/>
          <p:cNvSpPr/>
          <p:nvPr/>
        </p:nvSpPr>
        <p:spPr>
          <a:xfrm>
            <a:off x="4206402" y="1439142"/>
            <a:ext cx="25470" cy="37596"/>
          </a:xfrm>
          <a:custGeom>
            <a:rect b="b" l="l" r="r" t="t"/>
            <a:pathLst>
              <a:path extrusionOk="0" h="713" w="483">
                <a:moveTo>
                  <a:pt x="109" y="1"/>
                </a:moveTo>
                <a:cubicBezTo>
                  <a:pt x="54" y="1"/>
                  <a:pt x="0" y="55"/>
                  <a:pt x="41" y="113"/>
                </a:cubicBezTo>
                <a:cubicBezTo>
                  <a:pt x="162" y="282"/>
                  <a:pt x="251" y="460"/>
                  <a:pt x="316" y="660"/>
                </a:cubicBezTo>
                <a:cubicBezTo>
                  <a:pt x="327" y="697"/>
                  <a:pt x="357" y="712"/>
                  <a:pt x="388" y="712"/>
                </a:cubicBezTo>
                <a:cubicBezTo>
                  <a:pt x="435" y="712"/>
                  <a:pt x="483" y="675"/>
                  <a:pt x="464" y="619"/>
                </a:cubicBezTo>
                <a:cubicBezTo>
                  <a:pt x="395" y="409"/>
                  <a:pt x="303" y="212"/>
                  <a:pt x="172" y="34"/>
                </a:cubicBezTo>
                <a:cubicBezTo>
                  <a:pt x="155" y="10"/>
                  <a:pt x="132" y="1"/>
                  <a:pt x="109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19"/>
          <p:cNvSpPr/>
          <p:nvPr/>
        </p:nvSpPr>
        <p:spPr>
          <a:xfrm>
            <a:off x="3837310" y="1472254"/>
            <a:ext cx="408677" cy="197368"/>
          </a:xfrm>
          <a:custGeom>
            <a:rect b="b" l="l" r="r" t="t"/>
            <a:pathLst>
              <a:path extrusionOk="0" h="3743" w="7750">
                <a:moveTo>
                  <a:pt x="6586" y="1"/>
                </a:moveTo>
                <a:cubicBezTo>
                  <a:pt x="5694" y="1"/>
                  <a:pt x="4825" y="305"/>
                  <a:pt x="3990" y="589"/>
                </a:cubicBezTo>
                <a:cubicBezTo>
                  <a:pt x="2436" y="1126"/>
                  <a:pt x="1098" y="1845"/>
                  <a:pt x="69" y="3165"/>
                </a:cubicBezTo>
                <a:cubicBezTo>
                  <a:pt x="24" y="3227"/>
                  <a:pt x="0" y="3324"/>
                  <a:pt x="69" y="3382"/>
                </a:cubicBezTo>
                <a:cubicBezTo>
                  <a:pt x="307" y="3585"/>
                  <a:pt x="509" y="3688"/>
                  <a:pt x="823" y="3740"/>
                </a:cubicBezTo>
                <a:cubicBezTo>
                  <a:pt x="832" y="3742"/>
                  <a:pt x="841" y="3743"/>
                  <a:pt x="850" y="3743"/>
                </a:cubicBezTo>
                <a:cubicBezTo>
                  <a:pt x="892" y="3743"/>
                  <a:pt x="928" y="3724"/>
                  <a:pt x="956" y="3699"/>
                </a:cubicBezTo>
                <a:cubicBezTo>
                  <a:pt x="983" y="3719"/>
                  <a:pt x="1015" y="3732"/>
                  <a:pt x="1048" y="3732"/>
                </a:cubicBezTo>
                <a:cubicBezTo>
                  <a:pt x="1081" y="3732"/>
                  <a:pt x="1116" y="3718"/>
                  <a:pt x="1145" y="3685"/>
                </a:cubicBezTo>
                <a:cubicBezTo>
                  <a:pt x="2020" y="2753"/>
                  <a:pt x="2914" y="1886"/>
                  <a:pt x="4128" y="1425"/>
                </a:cubicBezTo>
                <a:cubicBezTo>
                  <a:pt x="5232" y="1008"/>
                  <a:pt x="6416" y="899"/>
                  <a:pt x="7584" y="843"/>
                </a:cubicBezTo>
                <a:cubicBezTo>
                  <a:pt x="7688" y="837"/>
                  <a:pt x="7750" y="748"/>
                  <a:pt x="7732" y="648"/>
                </a:cubicBezTo>
                <a:cubicBezTo>
                  <a:pt x="7613" y="22"/>
                  <a:pt x="7237" y="8"/>
                  <a:pt x="6632" y="1"/>
                </a:cubicBezTo>
                <a:cubicBezTo>
                  <a:pt x="6616" y="1"/>
                  <a:pt x="6601" y="1"/>
                  <a:pt x="6586" y="1"/>
                </a:cubicBezTo>
                <a:close/>
              </a:path>
            </a:pathLst>
          </a:custGeom>
          <a:solidFill>
            <a:srgbClr val="E280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19"/>
          <p:cNvSpPr/>
          <p:nvPr/>
        </p:nvSpPr>
        <p:spPr>
          <a:xfrm>
            <a:off x="4685379" y="2432047"/>
            <a:ext cx="185618" cy="79148"/>
          </a:xfrm>
          <a:custGeom>
            <a:rect b="b" l="l" r="r" t="t"/>
            <a:pathLst>
              <a:path extrusionOk="0" h="1501" w="3520">
                <a:moveTo>
                  <a:pt x="1097" y="1"/>
                </a:moveTo>
                <a:cubicBezTo>
                  <a:pt x="1093" y="1"/>
                  <a:pt x="1090" y="1"/>
                  <a:pt x="1087" y="1"/>
                </a:cubicBezTo>
                <a:cubicBezTo>
                  <a:pt x="692" y="4"/>
                  <a:pt x="334" y="224"/>
                  <a:pt x="0" y="441"/>
                </a:cubicBezTo>
                <a:lnTo>
                  <a:pt x="781" y="864"/>
                </a:lnTo>
                <a:cubicBezTo>
                  <a:pt x="1194" y="1219"/>
                  <a:pt x="1703" y="1494"/>
                  <a:pt x="2250" y="1500"/>
                </a:cubicBezTo>
                <a:cubicBezTo>
                  <a:pt x="2252" y="1500"/>
                  <a:pt x="2255" y="1500"/>
                  <a:pt x="2258" y="1500"/>
                </a:cubicBezTo>
                <a:cubicBezTo>
                  <a:pt x="2798" y="1500"/>
                  <a:pt x="3362" y="1178"/>
                  <a:pt x="3519" y="661"/>
                </a:cubicBezTo>
                <a:lnTo>
                  <a:pt x="3519" y="661"/>
                </a:lnTo>
                <a:cubicBezTo>
                  <a:pt x="3402" y="715"/>
                  <a:pt x="3285" y="738"/>
                  <a:pt x="3168" y="738"/>
                </a:cubicBezTo>
                <a:cubicBezTo>
                  <a:pt x="2503" y="738"/>
                  <a:pt x="1830" y="1"/>
                  <a:pt x="1097" y="1"/>
                </a:cubicBezTo>
                <a:close/>
              </a:path>
            </a:pathLst>
          </a:custGeom>
          <a:solidFill>
            <a:srgbClr val="CF8C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19"/>
          <p:cNvSpPr/>
          <p:nvPr/>
        </p:nvSpPr>
        <p:spPr>
          <a:xfrm>
            <a:off x="4643988" y="2495320"/>
            <a:ext cx="274895" cy="330459"/>
          </a:xfrm>
          <a:custGeom>
            <a:rect b="b" l="l" r="r" t="t"/>
            <a:pathLst>
              <a:path extrusionOk="0" h="6267" w="5213">
                <a:moveTo>
                  <a:pt x="2734" y="0"/>
                </a:moveTo>
                <a:cubicBezTo>
                  <a:pt x="2236" y="0"/>
                  <a:pt x="1730" y="147"/>
                  <a:pt x="1280" y="462"/>
                </a:cubicBezTo>
                <a:cubicBezTo>
                  <a:pt x="623" y="927"/>
                  <a:pt x="128" y="1683"/>
                  <a:pt x="56" y="2495"/>
                </a:cubicBezTo>
                <a:cubicBezTo>
                  <a:pt x="1" y="3080"/>
                  <a:pt x="224" y="3630"/>
                  <a:pt x="396" y="4180"/>
                </a:cubicBezTo>
                <a:cubicBezTo>
                  <a:pt x="589" y="4802"/>
                  <a:pt x="785" y="5429"/>
                  <a:pt x="981" y="6052"/>
                </a:cubicBezTo>
                <a:cubicBezTo>
                  <a:pt x="1028" y="6202"/>
                  <a:pt x="1149" y="6267"/>
                  <a:pt x="1272" y="6267"/>
                </a:cubicBezTo>
                <a:cubicBezTo>
                  <a:pt x="1458" y="6267"/>
                  <a:pt x="1647" y="6116"/>
                  <a:pt x="1576" y="5886"/>
                </a:cubicBezTo>
                <a:cubicBezTo>
                  <a:pt x="1153" y="4538"/>
                  <a:pt x="145" y="2718"/>
                  <a:pt x="1139" y="1443"/>
                </a:cubicBezTo>
                <a:cubicBezTo>
                  <a:pt x="1560" y="905"/>
                  <a:pt x="2184" y="632"/>
                  <a:pt x="2790" y="632"/>
                </a:cubicBezTo>
                <a:cubicBezTo>
                  <a:pt x="3547" y="632"/>
                  <a:pt x="4275" y="1057"/>
                  <a:pt x="4548" y="1924"/>
                </a:cubicBezTo>
                <a:cubicBezTo>
                  <a:pt x="4594" y="2073"/>
                  <a:pt x="4716" y="2138"/>
                  <a:pt x="4839" y="2138"/>
                </a:cubicBezTo>
                <a:cubicBezTo>
                  <a:pt x="5025" y="2138"/>
                  <a:pt x="5212" y="1989"/>
                  <a:pt x="5140" y="1759"/>
                </a:cubicBezTo>
                <a:cubicBezTo>
                  <a:pt x="4792" y="655"/>
                  <a:pt x="3783" y="0"/>
                  <a:pt x="2734" y="0"/>
                </a:cubicBezTo>
                <a:close/>
              </a:path>
            </a:pathLst>
          </a:custGeom>
          <a:solidFill>
            <a:srgbClr val="4845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19"/>
          <p:cNvSpPr/>
          <p:nvPr/>
        </p:nvSpPr>
        <p:spPr>
          <a:xfrm>
            <a:off x="4611033" y="2443120"/>
            <a:ext cx="249583" cy="154710"/>
          </a:xfrm>
          <a:custGeom>
            <a:rect b="b" l="l" r="r" t="t"/>
            <a:pathLst>
              <a:path extrusionOk="0" h="2934" w="4733">
                <a:moveTo>
                  <a:pt x="1744" y="1"/>
                </a:moveTo>
                <a:cubicBezTo>
                  <a:pt x="1162" y="214"/>
                  <a:pt x="581" y="431"/>
                  <a:pt x="0" y="647"/>
                </a:cubicBezTo>
                <a:lnTo>
                  <a:pt x="216" y="2749"/>
                </a:lnTo>
                <a:cubicBezTo>
                  <a:pt x="683" y="2872"/>
                  <a:pt x="1165" y="2933"/>
                  <a:pt x="1647" y="2933"/>
                </a:cubicBezTo>
                <a:cubicBezTo>
                  <a:pt x="2733" y="2933"/>
                  <a:pt x="3820" y="2625"/>
                  <a:pt x="4733" y="2036"/>
                </a:cubicBezTo>
                <a:cubicBezTo>
                  <a:pt x="3666" y="1469"/>
                  <a:pt x="2662" y="785"/>
                  <a:pt x="1744" y="1"/>
                </a:cubicBezTo>
                <a:close/>
              </a:path>
            </a:pathLst>
          </a:custGeom>
          <a:solidFill>
            <a:srgbClr val="CF8C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19"/>
          <p:cNvSpPr/>
          <p:nvPr/>
        </p:nvSpPr>
        <p:spPr>
          <a:xfrm>
            <a:off x="5269178" y="3017372"/>
            <a:ext cx="50307" cy="69182"/>
          </a:xfrm>
          <a:custGeom>
            <a:rect b="b" l="l" r="r" t="t"/>
            <a:pathLst>
              <a:path extrusionOk="0" h="1312" w="954">
                <a:moveTo>
                  <a:pt x="616" y="1"/>
                </a:moveTo>
                <a:cubicBezTo>
                  <a:pt x="552" y="1"/>
                  <a:pt x="488" y="24"/>
                  <a:pt x="437" y="72"/>
                </a:cubicBezTo>
                <a:lnTo>
                  <a:pt x="31" y="708"/>
                </a:lnTo>
                <a:cubicBezTo>
                  <a:pt x="14" y="873"/>
                  <a:pt x="1" y="1059"/>
                  <a:pt x="90" y="1183"/>
                </a:cubicBezTo>
                <a:cubicBezTo>
                  <a:pt x="166" y="1286"/>
                  <a:pt x="287" y="1311"/>
                  <a:pt x="402" y="1311"/>
                </a:cubicBezTo>
                <a:cubicBezTo>
                  <a:pt x="417" y="1311"/>
                  <a:pt x="432" y="1311"/>
                  <a:pt x="447" y="1310"/>
                </a:cubicBezTo>
                <a:cubicBezTo>
                  <a:pt x="506" y="1310"/>
                  <a:pt x="568" y="1303"/>
                  <a:pt x="616" y="1269"/>
                </a:cubicBezTo>
                <a:cubicBezTo>
                  <a:pt x="644" y="1251"/>
                  <a:pt x="668" y="1227"/>
                  <a:pt x="688" y="1204"/>
                </a:cubicBezTo>
                <a:cubicBezTo>
                  <a:pt x="857" y="1004"/>
                  <a:pt x="953" y="718"/>
                  <a:pt x="939" y="437"/>
                </a:cubicBezTo>
                <a:cubicBezTo>
                  <a:pt x="936" y="337"/>
                  <a:pt x="919" y="234"/>
                  <a:pt x="871" y="151"/>
                </a:cubicBezTo>
                <a:cubicBezTo>
                  <a:pt x="813" y="53"/>
                  <a:pt x="713" y="1"/>
                  <a:pt x="616" y="1"/>
                </a:cubicBezTo>
                <a:close/>
              </a:path>
            </a:pathLst>
          </a:custGeom>
          <a:solidFill>
            <a:srgbClr val="4845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19"/>
          <p:cNvSpPr/>
          <p:nvPr/>
        </p:nvSpPr>
        <p:spPr>
          <a:xfrm>
            <a:off x="4546811" y="2582742"/>
            <a:ext cx="611486" cy="715599"/>
          </a:xfrm>
          <a:custGeom>
            <a:rect b="b" l="l" r="r" t="t"/>
            <a:pathLst>
              <a:path extrusionOk="0" h="13571" w="11596">
                <a:moveTo>
                  <a:pt x="6095" y="1"/>
                </a:moveTo>
                <a:cubicBezTo>
                  <a:pt x="4409" y="2698"/>
                  <a:pt x="2498" y="5254"/>
                  <a:pt x="385" y="7630"/>
                </a:cubicBezTo>
                <a:cubicBezTo>
                  <a:pt x="251" y="7781"/>
                  <a:pt x="113" y="7940"/>
                  <a:pt x="66" y="8132"/>
                </a:cubicBezTo>
                <a:cubicBezTo>
                  <a:pt x="0" y="8415"/>
                  <a:pt x="142" y="8700"/>
                  <a:pt x="289" y="8948"/>
                </a:cubicBezTo>
                <a:cubicBezTo>
                  <a:pt x="1892" y="11655"/>
                  <a:pt x="4922" y="13457"/>
                  <a:pt x="8067" y="13571"/>
                </a:cubicBezTo>
                <a:cubicBezTo>
                  <a:pt x="9243" y="10561"/>
                  <a:pt x="10419" y="7554"/>
                  <a:pt x="11596" y="4545"/>
                </a:cubicBezTo>
                <a:lnTo>
                  <a:pt x="6095" y="1"/>
                </a:lnTo>
                <a:close/>
              </a:path>
            </a:pathLst>
          </a:custGeom>
          <a:solidFill>
            <a:srgbClr val="514D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19"/>
          <p:cNvSpPr/>
          <p:nvPr/>
        </p:nvSpPr>
        <p:spPr>
          <a:xfrm>
            <a:off x="4968262" y="3016054"/>
            <a:ext cx="336170" cy="138258"/>
          </a:xfrm>
          <a:custGeom>
            <a:rect b="b" l="l" r="r" t="t"/>
            <a:pathLst>
              <a:path extrusionOk="0" h="2622" w="6375">
                <a:moveTo>
                  <a:pt x="6375" y="0"/>
                </a:moveTo>
                <a:lnTo>
                  <a:pt x="6375" y="0"/>
                </a:lnTo>
                <a:cubicBezTo>
                  <a:pt x="5393" y="121"/>
                  <a:pt x="4404" y="182"/>
                  <a:pt x="3412" y="182"/>
                </a:cubicBezTo>
                <a:cubicBezTo>
                  <a:pt x="2986" y="182"/>
                  <a:pt x="2560" y="171"/>
                  <a:pt x="2133" y="148"/>
                </a:cubicBezTo>
                <a:cubicBezTo>
                  <a:pt x="1966" y="139"/>
                  <a:pt x="1795" y="129"/>
                  <a:pt x="1625" y="129"/>
                </a:cubicBezTo>
                <a:cubicBezTo>
                  <a:pt x="1284" y="129"/>
                  <a:pt x="948" y="169"/>
                  <a:pt x="655" y="334"/>
                </a:cubicBezTo>
                <a:cubicBezTo>
                  <a:pt x="266" y="551"/>
                  <a:pt x="7" y="987"/>
                  <a:pt x="4" y="1435"/>
                </a:cubicBezTo>
                <a:cubicBezTo>
                  <a:pt x="1" y="1882"/>
                  <a:pt x="252" y="2322"/>
                  <a:pt x="641" y="2546"/>
                </a:cubicBezTo>
                <a:lnTo>
                  <a:pt x="696" y="2621"/>
                </a:lnTo>
                <a:cubicBezTo>
                  <a:pt x="2519" y="2178"/>
                  <a:pt x="4346" y="1730"/>
                  <a:pt x="6168" y="1287"/>
                </a:cubicBezTo>
                <a:cubicBezTo>
                  <a:pt x="5959" y="870"/>
                  <a:pt x="6048" y="327"/>
                  <a:pt x="6375" y="0"/>
                </a:cubicBezTo>
                <a:close/>
              </a:path>
            </a:pathLst>
          </a:custGeom>
          <a:solidFill>
            <a:srgbClr val="514D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19"/>
          <p:cNvSpPr/>
          <p:nvPr/>
        </p:nvSpPr>
        <p:spPr>
          <a:xfrm>
            <a:off x="4871085" y="2577943"/>
            <a:ext cx="298413" cy="237338"/>
          </a:xfrm>
          <a:custGeom>
            <a:rect b="b" l="l" r="r" t="t"/>
            <a:pathLst>
              <a:path extrusionOk="0" h="4501" w="5659">
                <a:moveTo>
                  <a:pt x="1054" y="1"/>
                </a:moveTo>
                <a:cubicBezTo>
                  <a:pt x="789" y="1"/>
                  <a:pt x="526" y="42"/>
                  <a:pt x="275" y="133"/>
                </a:cubicBezTo>
                <a:cubicBezTo>
                  <a:pt x="196" y="160"/>
                  <a:pt x="117" y="198"/>
                  <a:pt x="66" y="264"/>
                </a:cubicBezTo>
                <a:cubicBezTo>
                  <a:pt x="7" y="343"/>
                  <a:pt x="0" y="453"/>
                  <a:pt x="0" y="549"/>
                </a:cubicBezTo>
                <a:cubicBezTo>
                  <a:pt x="0" y="625"/>
                  <a:pt x="4" y="701"/>
                  <a:pt x="7" y="776"/>
                </a:cubicBezTo>
                <a:cubicBezTo>
                  <a:pt x="455" y="1997"/>
                  <a:pt x="1641" y="3033"/>
                  <a:pt x="2663" y="3686"/>
                </a:cubicBezTo>
                <a:cubicBezTo>
                  <a:pt x="3386" y="4149"/>
                  <a:pt x="4184" y="4501"/>
                  <a:pt x="4940" y="4501"/>
                </a:cubicBezTo>
                <a:cubicBezTo>
                  <a:pt x="5121" y="4501"/>
                  <a:pt x="5301" y="4481"/>
                  <a:pt x="5476" y="4437"/>
                </a:cubicBezTo>
                <a:cubicBezTo>
                  <a:pt x="5659" y="4030"/>
                  <a:pt x="5621" y="3521"/>
                  <a:pt x="5432" y="3105"/>
                </a:cubicBezTo>
                <a:cubicBezTo>
                  <a:pt x="5187" y="2568"/>
                  <a:pt x="4740" y="2156"/>
                  <a:pt x="4306" y="1754"/>
                </a:cubicBezTo>
                <a:cubicBezTo>
                  <a:pt x="3743" y="1238"/>
                  <a:pt x="3171" y="714"/>
                  <a:pt x="2490" y="367"/>
                </a:cubicBezTo>
                <a:cubicBezTo>
                  <a:pt x="2047" y="143"/>
                  <a:pt x="1547" y="1"/>
                  <a:pt x="1054" y="1"/>
                </a:cubicBezTo>
                <a:close/>
              </a:path>
            </a:pathLst>
          </a:custGeom>
          <a:solidFill>
            <a:srgbClr val="4845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19"/>
          <p:cNvSpPr/>
          <p:nvPr/>
        </p:nvSpPr>
        <p:spPr>
          <a:xfrm>
            <a:off x="4756456" y="2756741"/>
            <a:ext cx="338701" cy="221466"/>
          </a:xfrm>
          <a:custGeom>
            <a:rect b="b" l="l" r="r" t="t"/>
            <a:pathLst>
              <a:path extrusionOk="0" h="4200" w="6423">
                <a:moveTo>
                  <a:pt x="212" y="0"/>
                </a:moveTo>
                <a:cubicBezTo>
                  <a:pt x="107" y="0"/>
                  <a:pt x="0" y="111"/>
                  <a:pt x="69" y="230"/>
                </a:cubicBezTo>
                <a:cubicBezTo>
                  <a:pt x="1349" y="2483"/>
                  <a:pt x="3646" y="3956"/>
                  <a:pt x="6226" y="4199"/>
                </a:cubicBezTo>
                <a:cubicBezTo>
                  <a:pt x="6232" y="4200"/>
                  <a:pt x="6237" y="4200"/>
                  <a:pt x="6242" y="4200"/>
                </a:cubicBezTo>
                <a:cubicBezTo>
                  <a:pt x="6422" y="4200"/>
                  <a:pt x="6417" y="3910"/>
                  <a:pt x="6226" y="3890"/>
                </a:cubicBezTo>
                <a:cubicBezTo>
                  <a:pt x="3756" y="3656"/>
                  <a:pt x="1559" y="2229"/>
                  <a:pt x="334" y="76"/>
                </a:cubicBezTo>
                <a:cubicBezTo>
                  <a:pt x="305" y="22"/>
                  <a:pt x="259" y="0"/>
                  <a:pt x="212" y="0"/>
                </a:cubicBezTo>
                <a:close/>
              </a:path>
            </a:pathLst>
          </a:custGeom>
          <a:solidFill>
            <a:srgbClr val="4845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19"/>
          <p:cNvSpPr/>
          <p:nvPr/>
        </p:nvSpPr>
        <p:spPr>
          <a:xfrm>
            <a:off x="4908416" y="3025123"/>
            <a:ext cx="105254" cy="132510"/>
          </a:xfrm>
          <a:custGeom>
            <a:rect b="b" l="l" r="r" t="t"/>
            <a:pathLst>
              <a:path extrusionOk="0" h="2513" w="1996">
                <a:moveTo>
                  <a:pt x="884" y="1"/>
                </a:moveTo>
                <a:cubicBezTo>
                  <a:pt x="850" y="1"/>
                  <a:pt x="815" y="16"/>
                  <a:pt x="785" y="52"/>
                </a:cubicBezTo>
                <a:cubicBezTo>
                  <a:pt x="1" y="1015"/>
                  <a:pt x="569" y="2381"/>
                  <a:pt x="1800" y="2511"/>
                </a:cubicBezTo>
                <a:cubicBezTo>
                  <a:pt x="1806" y="2512"/>
                  <a:pt x="1812" y="2512"/>
                  <a:pt x="1818" y="2512"/>
                </a:cubicBezTo>
                <a:cubicBezTo>
                  <a:pt x="1996" y="2512"/>
                  <a:pt x="1990" y="2221"/>
                  <a:pt x="1800" y="2202"/>
                </a:cubicBezTo>
                <a:cubicBezTo>
                  <a:pt x="837" y="2102"/>
                  <a:pt x="393" y="1019"/>
                  <a:pt x="1002" y="272"/>
                </a:cubicBezTo>
                <a:cubicBezTo>
                  <a:pt x="1096" y="154"/>
                  <a:pt x="993" y="1"/>
                  <a:pt x="884" y="1"/>
                </a:cubicBezTo>
                <a:close/>
              </a:path>
            </a:pathLst>
          </a:custGeom>
          <a:solidFill>
            <a:srgbClr val="4845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19"/>
          <p:cNvSpPr/>
          <p:nvPr/>
        </p:nvSpPr>
        <p:spPr>
          <a:xfrm>
            <a:off x="5300024" y="3042259"/>
            <a:ext cx="78730" cy="717233"/>
          </a:xfrm>
          <a:custGeom>
            <a:rect b="b" l="l" r="r" t="t"/>
            <a:pathLst>
              <a:path extrusionOk="0" h="13602" w="1493">
                <a:moveTo>
                  <a:pt x="220" y="1"/>
                </a:moveTo>
                <a:cubicBezTo>
                  <a:pt x="58" y="1"/>
                  <a:pt x="1" y="260"/>
                  <a:pt x="179" y="301"/>
                </a:cubicBezTo>
                <a:cubicBezTo>
                  <a:pt x="1404" y="594"/>
                  <a:pt x="1129" y="2908"/>
                  <a:pt x="1153" y="3886"/>
                </a:cubicBezTo>
                <a:cubicBezTo>
                  <a:pt x="1180" y="4948"/>
                  <a:pt x="1183" y="6015"/>
                  <a:pt x="1166" y="7077"/>
                </a:cubicBezTo>
                <a:cubicBezTo>
                  <a:pt x="1132" y="9206"/>
                  <a:pt x="997" y="11336"/>
                  <a:pt x="788" y="13454"/>
                </a:cubicBezTo>
                <a:cubicBezTo>
                  <a:pt x="777" y="13553"/>
                  <a:pt x="850" y="13602"/>
                  <a:pt x="927" y="13602"/>
                </a:cubicBezTo>
                <a:cubicBezTo>
                  <a:pt x="1004" y="13602"/>
                  <a:pt x="1085" y="13553"/>
                  <a:pt x="1094" y="13454"/>
                </a:cubicBezTo>
                <a:cubicBezTo>
                  <a:pt x="1359" y="10830"/>
                  <a:pt x="1493" y="8195"/>
                  <a:pt x="1486" y="5558"/>
                </a:cubicBezTo>
                <a:cubicBezTo>
                  <a:pt x="1483" y="4253"/>
                  <a:pt x="1486" y="2929"/>
                  <a:pt x="1369" y="1632"/>
                </a:cubicBezTo>
                <a:cubicBezTo>
                  <a:pt x="1304" y="889"/>
                  <a:pt x="1049" y="192"/>
                  <a:pt x="262" y="6"/>
                </a:cubicBezTo>
                <a:cubicBezTo>
                  <a:pt x="247" y="2"/>
                  <a:pt x="234" y="1"/>
                  <a:pt x="220" y="1"/>
                </a:cubicBezTo>
                <a:close/>
              </a:path>
            </a:pathLst>
          </a:custGeom>
          <a:solidFill>
            <a:srgbClr val="918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19"/>
          <p:cNvSpPr/>
          <p:nvPr/>
        </p:nvSpPr>
        <p:spPr>
          <a:xfrm>
            <a:off x="5303082" y="3110224"/>
            <a:ext cx="20935" cy="129505"/>
          </a:xfrm>
          <a:custGeom>
            <a:rect b="b" l="l" r="r" t="t"/>
            <a:pathLst>
              <a:path extrusionOk="0" h="2456" w="397">
                <a:moveTo>
                  <a:pt x="152" y="1"/>
                </a:moveTo>
                <a:cubicBezTo>
                  <a:pt x="75" y="1"/>
                  <a:pt x="1" y="51"/>
                  <a:pt x="4" y="151"/>
                </a:cubicBezTo>
                <a:cubicBezTo>
                  <a:pt x="31" y="870"/>
                  <a:pt x="55" y="1589"/>
                  <a:pt x="83" y="2308"/>
                </a:cubicBezTo>
                <a:cubicBezTo>
                  <a:pt x="87" y="2406"/>
                  <a:pt x="166" y="2456"/>
                  <a:pt x="244" y="2456"/>
                </a:cubicBezTo>
                <a:cubicBezTo>
                  <a:pt x="321" y="2456"/>
                  <a:pt x="396" y="2407"/>
                  <a:pt x="393" y="2308"/>
                </a:cubicBezTo>
                <a:cubicBezTo>
                  <a:pt x="365" y="1589"/>
                  <a:pt x="338" y="870"/>
                  <a:pt x="314" y="151"/>
                </a:cubicBezTo>
                <a:cubicBezTo>
                  <a:pt x="308" y="51"/>
                  <a:pt x="229" y="1"/>
                  <a:pt x="152" y="1"/>
                </a:cubicBezTo>
                <a:close/>
              </a:path>
            </a:pathLst>
          </a:custGeom>
          <a:solidFill>
            <a:srgbClr val="918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19"/>
          <p:cNvSpPr/>
          <p:nvPr/>
        </p:nvSpPr>
        <p:spPr>
          <a:xfrm>
            <a:off x="5261585" y="3309639"/>
            <a:ext cx="70187" cy="527511"/>
          </a:xfrm>
          <a:custGeom>
            <a:rect b="b" l="l" r="r" t="t"/>
            <a:pathLst>
              <a:path extrusionOk="0" h="10004" w="1331">
                <a:moveTo>
                  <a:pt x="887" y="1"/>
                </a:moveTo>
                <a:cubicBezTo>
                  <a:pt x="810" y="1"/>
                  <a:pt x="738" y="50"/>
                  <a:pt x="747" y="149"/>
                </a:cubicBezTo>
                <a:cubicBezTo>
                  <a:pt x="1018" y="3396"/>
                  <a:pt x="780" y="6640"/>
                  <a:pt x="27" y="9811"/>
                </a:cubicBezTo>
                <a:cubicBezTo>
                  <a:pt x="1" y="9927"/>
                  <a:pt x="97" y="10003"/>
                  <a:pt x="189" y="10003"/>
                </a:cubicBezTo>
                <a:cubicBezTo>
                  <a:pt x="249" y="10003"/>
                  <a:pt x="307" y="9970"/>
                  <a:pt x="326" y="9893"/>
                </a:cubicBezTo>
                <a:cubicBezTo>
                  <a:pt x="1083" y="6699"/>
                  <a:pt x="1331" y="3420"/>
                  <a:pt x="1056" y="149"/>
                </a:cubicBezTo>
                <a:cubicBezTo>
                  <a:pt x="1047" y="51"/>
                  <a:pt x="965" y="1"/>
                  <a:pt x="887" y="1"/>
                </a:cubicBezTo>
                <a:close/>
              </a:path>
            </a:pathLst>
          </a:custGeom>
          <a:solidFill>
            <a:srgbClr val="918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19"/>
          <p:cNvSpPr/>
          <p:nvPr/>
        </p:nvSpPr>
        <p:spPr>
          <a:xfrm>
            <a:off x="5336458" y="3805063"/>
            <a:ext cx="16347" cy="80835"/>
          </a:xfrm>
          <a:custGeom>
            <a:rect b="b" l="l" r="r" t="t"/>
            <a:pathLst>
              <a:path extrusionOk="0" h="1533" w="310">
                <a:moveTo>
                  <a:pt x="155" y="1"/>
                </a:moveTo>
                <a:cubicBezTo>
                  <a:pt x="78" y="1"/>
                  <a:pt x="0" y="51"/>
                  <a:pt x="0" y="151"/>
                </a:cubicBezTo>
                <a:lnTo>
                  <a:pt x="0" y="1385"/>
                </a:lnTo>
                <a:cubicBezTo>
                  <a:pt x="0" y="1483"/>
                  <a:pt x="78" y="1532"/>
                  <a:pt x="155" y="1532"/>
                </a:cubicBezTo>
                <a:cubicBezTo>
                  <a:pt x="232" y="1532"/>
                  <a:pt x="310" y="1483"/>
                  <a:pt x="310" y="1385"/>
                </a:cubicBezTo>
                <a:lnTo>
                  <a:pt x="310" y="151"/>
                </a:lnTo>
                <a:cubicBezTo>
                  <a:pt x="310" y="51"/>
                  <a:pt x="232" y="1"/>
                  <a:pt x="155" y="1"/>
                </a:cubicBezTo>
                <a:close/>
              </a:path>
            </a:pathLst>
          </a:custGeom>
          <a:solidFill>
            <a:srgbClr val="918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19"/>
          <p:cNvSpPr/>
          <p:nvPr/>
        </p:nvSpPr>
        <p:spPr>
          <a:xfrm>
            <a:off x="5270074" y="3890429"/>
            <a:ext cx="23097" cy="60481"/>
          </a:xfrm>
          <a:custGeom>
            <a:rect b="b" l="l" r="r" t="t"/>
            <a:pathLst>
              <a:path extrusionOk="0" h="1147" w="438">
                <a:moveTo>
                  <a:pt x="251" y="1"/>
                </a:moveTo>
                <a:cubicBezTo>
                  <a:pt x="190" y="1"/>
                  <a:pt x="131" y="34"/>
                  <a:pt x="111" y="110"/>
                </a:cubicBezTo>
                <a:cubicBezTo>
                  <a:pt x="28" y="399"/>
                  <a:pt x="0" y="699"/>
                  <a:pt x="28" y="997"/>
                </a:cubicBezTo>
                <a:cubicBezTo>
                  <a:pt x="37" y="1096"/>
                  <a:pt x="118" y="1146"/>
                  <a:pt x="195" y="1146"/>
                </a:cubicBezTo>
                <a:cubicBezTo>
                  <a:pt x="271" y="1146"/>
                  <a:pt x="343" y="1097"/>
                  <a:pt x="335" y="997"/>
                </a:cubicBezTo>
                <a:cubicBezTo>
                  <a:pt x="310" y="723"/>
                  <a:pt x="335" y="458"/>
                  <a:pt x="406" y="193"/>
                </a:cubicBezTo>
                <a:cubicBezTo>
                  <a:pt x="438" y="77"/>
                  <a:pt x="342" y="1"/>
                  <a:pt x="251" y="1"/>
                </a:cubicBezTo>
                <a:close/>
              </a:path>
            </a:pathLst>
          </a:custGeom>
          <a:solidFill>
            <a:srgbClr val="918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19"/>
          <p:cNvSpPr/>
          <p:nvPr/>
        </p:nvSpPr>
        <p:spPr>
          <a:xfrm>
            <a:off x="3571774" y="2792596"/>
            <a:ext cx="795786" cy="1867222"/>
          </a:xfrm>
          <a:custGeom>
            <a:rect b="b" l="l" r="r" t="t"/>
            <a:pathLst>
              <a:path extrusionOk="0" h="35411" w="15091">
                <a:moveTo>
                  <a:pt x="4706" y="1"/>
                </a:moveTo>
                <a:lnTo>
                  <a:pt x="4757" y="276"/>
                </a:lnTo>
                <a:cubicBezTo>
                  <a:pt x="4651" y="523"/>
                  <a:pt x="4551" y="774"/>
                  <a:pt x="4445" y="1026"/>
                </a:cubicBezTo>
                <a:cubicBezTo>
                  <a:pt x="4417" y="1098"/>
                  <a:pt x="4386" y="1171"/>
                  <a:pt x="4355" y="1239"/>
                </a:cubicBezTo>
                <a:cubicBezTo>
                  <a:pt x="3571" y="3138"/>
                  <a:pt x="2784" y="5033"/>
                  <a:pt x="1995" y="6929"/>
                </a:cubicBezTo>
                <a:cubicBezTo>
                  <a:pt x="1009" y="9308"/>
                  <a:pt x="1" y="11874"/>
                  <a:pt x="547" y="14392"/>
                </a:cubicBezTo>
                <a:cubicBezTo>
                  <a:pt x="785" y="15506"/>
                  <a:pt x="1325" y="16546"/>
                  <a:pt x="1521" y="17673"/>
                </a:cubicBezTo>
                <a:cubicBezTo>
                  <a:pt x="1734" y="18919"/>
                  <a:pt x="1517" y="20199"/>
                  <a:pt x="1600" y="21458"/>
                </a:cubicBezTo>
                <a:cubicBezTo>
                  <a:pt x="1696" y="22898"/>
                  <a:pt x="2181" y="24281"/>
                  <a:pt x="2660" y="25643"/>
                </a:cubicBezTo>
                <a:cubicBezTo>
                  <a:pt x="3695" y="28581"/>
                  <a:pt x="4727" y="31515"/>
                  <a:pt x="5759" y="34449"/>
                </a:cubicBezTo>
                <a:cubicBezTo>
                  <a:pt x="6451" y="34922"/>
                  <a:pt x="7274" y="35410"/>
                  <a:pt x="8067" y="35410"/>
                </a:cubicBezTo>
                <a:cubicBezTo>
                  <a:pt x="8318" y="35410"/>
                  <a:pt x="8566" y="35361"/>
                  <a:pt x="8806" y="35247"/>
                </a:cubicBezTo>
                <a:cubicBezTo>
                  <a:pt x="9604" y="34865"/>
                  <a:pt x="9934" y="33916"/>
                  <a:pt x="10144" y="33056"/>
                </a:cubicBezTo>
                <a:cubicBezTo>
                  <a:pt x="11730" y="26510"/>
                  <a:pt x="10849" y="19624"/>
                  <a:pt x="11761" y="12951"/>
                </a:cubicBezTo>
                <a:cubicBezTo>
                  <a:pt x="11854" y="12263"/>
                  <a:pt x="11995" y="11523"/>
                  <a:pt x="12493" y="11042"/>
                </a:cubicBezTo>
                <a:cubicBezTo>
                  <a:pt x="12693" y="10846"/>
                  <a:pt x="12937" y="10712"/>
                  <a:pt x="13192" y="10588"/>
                </a:cubicBezTo>
                <a:cubicBezTo>
                  <a:pt x="13302" y="10536"/>
                  <a:pt x="13419" y="10482"/>
                  <a:pt x="13529" y="10430"/>
                </a:cubicBezTo>
                <a:cubicBezTo>
                  <a:pt x="13890" y="10272"/>
                  <a:pt x="14244" y="10099"/>
                  <a:pt x="14509" y="9821"/>
                </a:cubicBezTo>
                <a:cubicBezTo>
                  <a:pt x="15005" y="9291"/>
                  <a:pt x="15066" y="8493"/>
                  <a:pt x="15073" y="7771"/>
                </a:cubicBezTo>
                <a:cubicBezTo>
                  <a:pt x="15090" y="5500"/>
                  <a:pt x="14853" y="3230"/>
                  <a:pt x="14365" y="1019"/>
                </a:cubicBezTo>
                <a:cubicBezTo>
                  <a:pt x="14323" y="1029"/>
                  <a:pt x="14282" y="1036"/>
                  <a:pt x="14241" y="1043"/>
                </a:cubicBezTo>
                <a:cubicBezTo>
                  <a:pt x="13387" y="1226"/>
                  <a:pt x="12513" y="1315"/>
                  <a:pt x="11638" y="1315"/>
                </a:cubicBezTo>
                <a:cubicBezTo>
                  <a:pt x="11180" y="1315"/>
                  <a:pt x="10723" y="1291"/>
                  <a:pt x="10268" y="1242"/>
                </a:cubicBezTo>
                <a:cubicBezTo>
                  <a:pt x="9673" y="1180"/>
                  <a:pt x="9081" y="1077"/>
                  <a:pt x="8504" y="929"/>
                </a:cubicBezTo>
                <a:cubicBezTo>
                  <a:pt x="7234" y="609"/>
                  <a:pt x="6006" y="93"/>
                  <a:pt x="4706" y="1"/>
                </a:cubicBezTo>
                <a:close/>
              </a:path>
            </a:pathLst>
          </a:custGeom>
          <a:solidFill>
            <a:srgbClr val="514D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19"/>
          <p:cNvSpPr/>
          <p:nvPr/>
        </p:nvSpPr>
        <p:spPr>
          <a:xfrm>
            <a:off x="4113127" y="2847538"/>
            <a:ext cx="219209" cy="46086"/>
          </a:xfrm>
          <a:custGeom>
            <a:rect b="b" l="l" r="r" t="t"/>
            <a:pathLst>
              <a:path extrusionOk="0" h="874" w="4157">
                <a:moveTo>
                  <a:pt x="3974" y="1"/>
                </a:moveTo>
                <a:cubicBezTo>
                  <a:pt x="3120" y="184"/>
                  <a:pt x="2246" y="273"/>
                  <a:pt x="1371" y="273"/>
                </a:cubicBezTo>
                <a:cubicBezTo>
                  <a:pt x="913" y="273"/>
                  <a:pt x="456" y="249"/>
                  <a:pt x="1" y="200"/>
                </a:cubicBezTo>
                <a:lnTo>
                  <a:pt x="1" y="200"/>
                </a:lnTo>
                <a:cubicBezTo>
                  <a:pt x="15" y="218"/>
                  <a:pt x="32" y="228"/>
                  <a:pt x="45" y="242"/>
                </a:cubicBezTo>
                <a:cubicBezTo>
                  <a:pt x="280" y="427"/>
                  <a:pt x="541" y="572"/>
                  <a:pt x="823" y="668"/>
                </a:cubicBezTo>
                <a:cubicBezTo>
                  <a:pt x="1191" y="809"/>
                  <a:pt x="1590" y="873"/>
                  <a:pt x="1987" y="873"/>
                </a:cubicBezTo>
                <a:cubicBezTo>
                  <a:pt x="2123" y="873"/>
                  <a:pt x="2260" y="866"/>
                  <a:pt x="2395" y="851"/>
                </a:cubicBezTo>
                <a:cubicBezTo>
                  <a:pt x="3014" y="785"/>
                  <a:pt x="3606" y="572"/>
                  <a:pt x="4156" y="273"/>
                </a:cubicBezTo>
                <a:cubicBezTo>
                  <a:pt x="4104" y="200"/>
                  <a:pt x="4060" y="135"/>
                  <a:pt x="4015" y="62"/>
                </a:cubicBezTo>
                <a:cubicBezTo>
                  <a:pt x="4001" y="42"/>
                  <a:pt x="3984" y="21"/>
                  <a:pt x="3974" y="1"/>
                </a:cubicBezTo>
                <a:close/>
              </a:path>
            </a:pathLst>
          </a:custGeom>
          <a:solidFill>
            <a:srgbClr val="4845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19"/>
          <p:cNvSpPr/>
          <p:nvPr/>
        </p:nvSpPr>
        <p:spPr>
          <a:xfrm>
            <a:off x="4253910" y="2861194"/>
            <a:ext cx="37071" cy="489756"/>
          </a:xfrm>
          <a:custGeom>
            <a:rect b="b" l="l" r="r" t="t"/>
            <a:pathLst>
              <a:path extrusionOk="0" h="9288" w="703">
                <a:moveTo>
                  <a:pt x="255" y="1"/>
                </a:moveTo>
                <a:cubicBezTo>
                  <a:pt x="178" y="1"/>
                  <a:pt x="98" y="50"/>
                  <a:pt x="93" y="148"/>
                </a:cubicBezTo>
                <a:cubicBezTo>
                  <a:pt x="69" y="499"/>
                  <a:pt x="52" y="843"/>
                  <a:pt x="38" y="1190"/>
                </a:cubicBezTo>
                <a:cubicBezTo>
                  <a:pt x="38" y="1289"/>
                  <a:pt x="38" y="1389"/>
                  <a:pt x="34" y="1489"/>
                </a:cubicBezTo>
                <a:cubicBezTo>
                  <a:pt x="0" y="2879"/>
                  <a:pt x="52" y="4272"/>
                  <a:pt x="199" y="5655"/>
                </a:cubicBezTo>
                <a:cubicBezTo>
                  <a:pt x="327" y="6841"/>
                  <a:pt x="520" y="8125"/>
                  <a:pt x="255" y="9287"/>
                </a:cubicBezTo>
                <a:cubicBezTo>
                  <a:pt x="365" y="9235"/>
                  <a:pt x="482" y="9181"/>
                  <a:pt x="592" y="9129"/>
                </a:cubicBezTo>
                <a:cubicBezTo>
                  <a:pt x="677" y="8671"/>
                  <a:pt x="702" y="8193"/>
                  <a:pt x="691" y="7715"/>
                </a:cubicBezTo>
                <a:lnTo>
                  <a:pt x="691" y="7687"/>
                </a:lnTo>
                <a:cubicBezTo>
                  <a:pt x="688" y="7591"/>
                  <a:pt x="685" y="7492"/>
                  <a:pt x="677" y="7395"/>
                </a:cubicBezTo>
                <a:cubicBezTo>
                  <a:pt x="677" y="7357"/>
                  <a:pt x="674" y="7320"/>
                  <a:pt x="671" y="7282"/>
                </a:cubicBezTo>
                <a:cubicBezTo>
                  <a:pt x="657" y="7017"/>
                  <a:pt x="629" y="6752"/>
                  <a:pt x="602" y="6487"/>
                </a:cubicBezTo>
                <a:cubicBezTo>
                  <a:pt x="420" y="4805"/>
                  <a:pt x="313" y="3134"/>
                  <a:pt x="347" y="1451"/>
                </a:cubicBezTo>
                <a:cubicBezTo>
                  <a:pt x="351" y="1348"/>
                  <a:pt x="351" y="1242"/>
                  <a:pt x="358" y="1142"/>
                </a:cubicBezTo>
                <a:cubicBezTo>
                  <a:pt x="365" y="811"/>
                  <a:pt x="379" y="481"/>
                  <a:pt x="399" y="148"/>
                </a:cubicBezTo>
                <a:cubicBezTo>
                  <a:pt x="406" y="50"/>
                  <a:pt x="332" y="1"/>
                  <a:pt x="255" y="1"/>
                </a:cubicBezTo>
                <a:close/>
              </a:path>
            </a:pathLst>
          </a:custGeom>
          <a:solidFill>
            <a:srgbClr val="6863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19"/>
          <p:cNvSpPr/>
          <p:nvPr/>
        </p:nvSpPr>
        <p:spPr>
          <a:xfrm>
            <a:off x="4272786" y="2852810"/>
            <a:ext cx="64017" cy="416409"/>
          </a:xfrm>
          <a:custGeom>
            <a:rect b="b" l="l" r="r" t="t"/>
            <a:pathLst>
              <a:path extrusionOk="0" h="7897" w="1214">
                <a:moveTo>
                  <a:pt x="567" y="0"/>
                </a:moveTo>
                <a:cubicBezTo>
                  <a:pt x="490" y="0"/>
                  <a:pt x="414" y="49"/>
                  <a:pt x="416" y="148"/>
                </a:cubicBezTo>
                <a:cubicBezTo>
                  <a:pt x="443" y="1442"/>
                  <a:pt x="495" y="2735"/>
                  <a:pt x="578" y="4025"/>
                </a:cubicBezTo>
                <a:cubicBezTo>
                  <a:pt x="646" y="5115"/>
                  <a:pt x="1114" y="6849"/>
                  <a:pt x="117" y="7633"/>
                </a:cubicBezTo>
                <a:cubicBezTo>
                  <a:pt x="0" y="7725"/>
                  <a:pt x="106" y="7896"/>
                  <a:pt x="230" y="7896"/>
                </a:cubicBezTo>
                <a:cubicBezTo>
                  <a:pt x="241" y="7896"/>
                  <a:pt x="253" y="7895"/>
                  <a:pt x="265" y="7892"/>
                </a:cubicBezTo>
                <a:cubicBezTo>
                  <a:pt x="313" y="7878"/>
                  <a:pt x="361" y="7864"/>
                  <a:pt x="406" y="7850"/>
                </a:cubicBezTo>
                <a:cubicBezTo>
                  <a:pt x="492" y="7827"/>
                  <a:pt x="523" y="7755"/>
                  <a:pt x="514" y="7687"/>
                </a:cubicBezTo>
                <a:lnTo>
                  <a:pt x="514" y="7687"/>
                </a:lnTo>
                <a:cubicBezTo>
                  <a:pt x="1213" y="6962"/>
                  <a:pt x="1016" y="5864"/>
                  <a:pt x="949" y="4920"/>
                </a:cubicBezTo>
                <a:cubicBezTo>
                  <a:pt x="832" y="3331"/>
                  <a:pt x="760" y="1741"/>
                  <a:pt x="726" y="148"/>
                </a:cubicBezTo>
                <a:cubicBezTo>
                  <a:pt x="724" y="50"/>
                  <a:pt x="645" y="0"/>
                  <a:pt x="567" y="0"/>
                </a:cubicBezTo>
                <a:close/>
              </a:path>
            </a:pathLst>
          </a:custGeom>
          <a:solidFill>
            <a:srgbClr val="6863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19"/>
          <p:cNvSpPr/>
          <p:nvPr/>
        </p:nvSpPr>
        <p:spPr>
          <a:xfrm>
            <a:off x="3797501" y="2846483"/>
            <a:ext cx="546783" cy="95336"/>
          </a:xfrm>
          <a:custGeom>
            <a:rect b="b" l="l" r="r" t="t"/>
            <a:pathLst>
              <a:path extrusionOk="0" h="1808" w="10369">
                <a:moveTo>
                  <a:pt x="196" y="0"/>
                </a:moveTo>
                <a:cubicBezTo>
                  <a:pt x="49" y="0"/>
                  <a:pt x="0" y="245"/>
                  <a:pt x="167" y="306"/>
                </a:cubicBezTo>
                <a:cubicBezTo>
                  <a:pt x="1873" y="939"/>
                  <a:pt x="3637" y="1379"/>
                  <a:pt x="5447" y="1600"/>
                </a:cubicBezTo>
                <a:cubicBezTo>
                  <a:pt x="6213" y="1693"/>
                  <a:pt x="7066" y="1808"/>
                  <a:pt x="7906" y="1808"/>
                </a:cubicBezTo>
                <a:cubicBezTo>
                  <a:pt x="8717" y="1808"/>
                  <a:pt x="9516" y="1700"/>
                  <a:pt x="10214" y="1362"/>
                </a:cubicBezTo>
                <a:cubicBezTo>
                  <a:pt x="10368" y="1288"/>
                  <a:pt x="10273" y="1080"/>
                  <a:pt x="10129" y="1080"/>
                </a:cubicBezTo>
                <a:cubicBezTo>
                  <a:pt x="10106" y="1080"/>
                  <a:pt x="10081" y="1085"/>
                  <a:pt x="10056" y="1098"/>
                </a:cubicBezTo>
                <a:cubicBezTo>
                  <a:pt x="9406" y="1413"/>
                  <a:pt x="8632" y="1518"/>
                  <a:pt x="7836" y="1518"/>
                </a:cubicBezTo>
                <a:cubicBezTo>
                  <a:pt x="6832" y="1518"/>
                  <a:pt x="5793" y="1350"/>
                  <a:pt x="4924" y="1222"/>
                </a:cubicBezTo>
                <a:cubicBezTo>
                  <a:pt x="3324" y="984"/>
                  <a:pt x="1763" y="571"/>
                  <a:pt x="249" y="11"/>
                </a:cubicBezTo>
                <a:cubicBezTo>
                  <a:pt x="230" y="4"/>
                  <a:pt x="212" y="0"/>
                  <a:pt x="196" y="0"/>
                </a:cubicBezTo>
                <a:close/>
              </a:path>
            </a:pathLst>
          </a:custGeom>
          <a:solidFill>
            <a:srgbClr val="6863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19"/>
          <p:cNvSpPr/>
          <p:nvPr/>
        </p:nvSpPr>
        <p:spPr>
          <a:xfrm>
            <a:off x="3834726" y="2896837"/>
            <a:ext cx="143432" cy="1751849"/>
          </a:xfrm>
          <a:custGeom>
            <a:rect b="b" l="l" r="r" t="t"/>
            <a:pathLst>
              <a:path extrusionOk="0" h="33223" w="2720">
                <a:moveTo>
                  <a:pt x="2532" y="0"/>
                </a:moveTo>
                <a:cubicBezTo>
                  <a:pt x="2471" y="0"/>
                  <a:pt x="2408" y="32"/>
                  <a:pt x="2381" y="105"/>
                </a:cubicBezTo>
                <a:cubicBezTo>
                  <a:pt x="1421" y="2770"/>
                  <a:pt x="129" y="5481"/>
                  <a:pt x="42" y="8349"/>
                </a:cubicBezTo>
                <a:cubicBezTo>
                  <a:pt x="1" y="9822"/>
                  <a:pt x="46" y="11325"/>
                  <a:pt x="183" y="12790"/>
                </a:cubicBezTo>
                <a:cubicBezTo>
                  <a:pt x="242" y="13378"/>
                  <a:pt x="331" y="13963"/>
                  <a:pt x="445" y="14541"/>
                </a:cubicBezTo>
                <a:cubicBezTo>
                  <a:pt x="620" y="15439"/>
                  <a:pt x="617" y="16141"/>
                  <a:pt x="465" y="17038"/>
                </a:cubicBezTo>
                <a:cubicBezTo>
                  <a:pt x="280" y="18143"/>
                  <a:pt x="620" y="19064"/>
                  <a:pt x="1009" y="20082"/>
                </a:cubicBezTo>
                <a:cubicBezTo>
                  <a:pt x="1246" y="20705"/>
                  <a:pt x="1497" y="21348"/>
                  <a:pt x="1491" y="22026"/>
                </a:cubicBezTo>
                <a:cubicBezTo>
                  <a:pt x="1483" y="22672"/>
                  <a:pt x="1250" y="23288"/>
                  <a:pt x="1243" y="23934"/>
                </a:cubicBezTo>
                <a:cubicBezTo>
                  <a:pt x="1229" y="25383"/>
                  <a:pt x="1518" y="26869"/>
                  <a:pt x="1672" y="28306"/>
                </a:cubicBezTo>
                <a:cubicBezTo>
                  <a:pt x="1845" y="29895"/>
                  <a:pt x="2013" y="31485"/>
                  <a:pt x="2185" y="33074"/>
                </a:cubicBezTo>
                <a:cubicBezTo>
                  <a:pt x="2195" y="33172"/>
                  <a:pt x="2279" y="33222"/>
                  <a:pt x="2356" y="33222"/>
                </a:cubicBezTo>
                <a:cubicBezTo>
                  <a:pt x="2433" y="33222"/>
                  <a:pt x="2505" y="33173"/>
                  <a:pt x="2495" y="33074"/>
                </a:cubicBezTo>
                <a:cubicBezTo>
                  <a:pt x="2333" y="31584"/>
                  <a:pt x="2175" y="30095"/>
                  <a:pt x="2013" y="28606"/>
                </a:cubicBezTo>
                <a:cubicBezTo>
                  <a:pt x="1855" y="27147"/>
                  <a:pt x="1610" y="25672"/>
                  <a:pt x="1556" y="24210"/>
                </a:cubicBezTo>
                <a:cubicBezTo>
                  <a:pt x="1528" y="23464"/>
                  <a:pt x="1796" y="22765"/>
                  <a:pt x="1800" y="22026"/>
                </a:cubicBezTo>
                <a:cubicBezTo>
                  <a:pt x="1800" y="21558"/>
                  <a:pt x="1690" y="21097"/>
                  <a:pt x="1545" y="20653"/>
                </a:cubicBezTo>
                <a:cubicBezTo>
                  <a:pt x="1109" y="19311"/>
                  <a:pt x="572" y="18321"/>
                  <a:pt x="813" y="16860"/>
                </a:cubicBezTo>
                <a:cubicBezTo>
                  <a:pt x="1029" y="15528"/>
                  <a:pt x="672" y="14407"/>
                  <a:pt x="524" y="13083"/>
                </a:cubicBezTo>
                <a:cubicBezTo>
                  <a:pt x="359" y="11621"/>
                  <a:pt x="328" y="10118"/>
                  <a:pt x="345" y="8649"/>
                </a:cubicBezTo>
                <a:cubicBezTo>
                  <a:pt x="386" y="5690"/>
                  <a:pt x="1690" y="2929"/>
                  <a:pt x="2680" y="187"/>
                </a:cubicBezTo>
                <a:cubicBezTo>
                  <a:pt x="2720" y="75"/>
                  <a:pt x="2627" y="0"/>
                  <a:pt x="2532" y="0"/>
                </a:cubicBezTo>
                <a:close/>
              </a:path>
            </a:pathLst>
          </a:custGeom>
          <a:solidFill>
            <a:srgbClr val="6863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19"/>
          <p:cNvSpPr/>
          <p:nvPr/>
        </p:nvSpPr>
        <p:spPr>
          <a:xfrm>
            <a:off x="3886979" y="2919510"/>
            <a:ext cx="243782" cy="206913"/>
          </a:xfrm>
          <a:custGeom>
            <a:rect b="b" l="l" r="r" t="t"/>
            <a:pathLst>
              <a:path extrusionOk="0" h="3924" w="4623">
                <a:moveTo>
                  <a:pt x="4114" y="0"/>
                </a:moveTo>
                <a:cubicBezTo>
                  <a:pt x="4024" y="0"/>
                  <a:pt x="3924" y="78"/>
                  <a:pt x="3942" y="194"/>
                </a:cubicBezTo>
                <a:cubicBezTo>
                  <a:pt x="4296" y="2324"/>
                  <a:pt x="2055" y="3613"/>
                  <a:pt x="214" y="3613"/>
                </a:cubicBezTo>
                <a:cubicBezTo>
                  <a:pt x="209" y="3613"/>
                  <a:pt x="205" y="3613"/>
                  <a:pt x="200" y="3613"/>
                </a:cubicBezTo>
                <a:cubicBezTo>
                  <a:pt x="4" y="3613"/>
                  <a:pt x="0" y="3923"/>
                  <a:pt x="200" y="3923"/>
                </a:cubicBezTo>
                <a:cubicBezTo>
                  <a:pt x="205" y="3923"/>
                  <a:pt x="209" y="3923"/>
                  <a:pt x="214" y="3923"/>
                </a:cubicBezTo>
                <a:cubicBezTo>
                  <a:pt x="2281" y="3923"/>
                  <a:pt x="4622" y="2439"/>
                  <a:pt x="4239" y="112"/>
                </a:cubicBezTo>
                <a:cubicBezTo>
                  <a:pt x="4226" y="34"/>
                  <a:pt x="4172" y="0"/>
                  <a:pt x="4114" y="0"/>
                </a:cubicBezTo>
                <a:close/>
              </a:path>
            </a:pathLst>
          </a:custGeom>
          <a:solidFill>
            <a:srgbClr val="6863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19"/>
          <p:cNvSpPr/>
          <p:nvPr/>
        </p:nvSpPr>
        <p:spPr>
          <a:xfrm>
            <a:off x="3865414" y="2923254"/>
            <a:ext cx="297517" cy="253631"/>
          </a:xfrm>
          <a:custGeom>
            <a:rect b="b" l="l" r="r" t="t"/>
            <a:pathLst>
              <a:path extrusionOk="0" h="4810" w="5642">
                <a:moveTo>
                  <a:pt x="5490" y="0"/>
                </a:moveTo>
                <a:cubicBezTo>
                  <a:pt x="5413" y="0"/>
                  <a:pt x="5332" y="49"/>
                  <a:pt x="5325" y="147"/>
                </a:cubicBezTo>
                <a:cubicBezTo>
                  <a:pt x="5229" y="1406"/>
                  <a:pt x="4922" y="2844"/>
                  <a:pt x="3811" y="3608"/>
                </a:cubicBezTo>
                <a:cubicBezTo>
                  <a:pt x="2769" y="4327"/>
                  <a:pt x="1366" y="4219"/>
                  <a:pt x="179" y="4508"/>
                </a:cubicBezTo>
                <a:cubicBezTo>
                  <a:pt x="1" y="4550"/>
                  <a:pt x="59" y="4810"/>
                  <a:pt x="221" y="4810"/>
                </a:cubicBezTo>
                <a:cubicBezTo>
                  <a:pt x="234" y="4810"/>
                  <a:pt x="247" y="4808"/>
                  <a:pt x="262" y="4805"/>
                </a:cubicBezTo>
                <a:cubicBezTo>
                  <a:pt x="1624" y="4474"/>
                  <a:pt x="3233" y="4608"/>
                  <a:pt x="4331" y="3587"/>
                </a:cubicBezTo>
                <a:cubicBezTo>
                  <a:pt x="5267" y="2717"/>
                  <a:pt x="5538" y="1371"/>
                  <a:pt x="5635" y="147"/>
                </a:cubicBezTo>
                <a:cubicBezTo>
                  <a:pt x="5641" y="49"/>
                  <a:pt x="5567" y="0"/>
                  <a:pt x="5490" y="0"/>
                </a:cubicBezTo>
                <a:close/>
              </a:path>
            </a:pathLst>
          </a:custGeom>
          <a:solidFill>
            <a:srgbClr val="6863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19"/>
          <p:cNvSpPr/>
          <p:nvPr/>
        </p:nvSpPr>
        <p:spPr>
          <a:xfrm>
            <a:off x="3830033" y="4532962"/>
            <a:ext cx="283754" cy="141422"/>
          </a:xfrm>
          <a:custGeom>
            <a:rect b="b" l="l" r="r" t="t"/>
            <a:pathLst>
              <a:path extrusionOk="0" h="2682" w="5381">
                <a:moveTo>
                  <a:pt x="131" y="1"/>
                </a:moveTo>
                <a:cubicBezTo>
                  <a:pt x="56" y="389"/>
                  <a:pt x="1" y="854"/>
                  <a:pt x="283" y="1136"/>
                </a:cubicBezTo>
                <a:cubicBezTo>
                  <a:pt x="337" y="1191"/>
                  <a:pt x="407" y="1239"/>
                  <a:pt x="445" y="1311"/>
                </a:cubicBezTo>
                <a:cubicBezTo>
                  <a:pt x="531" y="1483"/>
                  <a:pt x="386" y="1680"/>
                  <a:pt x="251" y="1820"/>
                </a:cubicBezTo>
                <a:cubicBezTo>
                  <a:pt x="337" y="1937"/>
                  <a:pt x="475" y="2013"/>
                  <a:pt x="620" y="2023"/>
                </a:cubicBezTo>
                <a:lnTo>
                  <a:pt x="548" y="2109"/>
                </a:lnTo>
                <a:cubicBezTo>
                  <a:pt x="513" y="2274"/>
                  <a:pt x="706" y="2385"/>
                  <a:pt x="867" y="2436"/>
                </a:cubicBezTo>
                <a:cubicBezTo>
                  <a:pt x="1397" y="2600"/>
                  <a:pt x="1952" y="2681"/>
                  <a:pt x="2506" y="2681"/>
                </a:cubicBezTo>
                <a:cubicBezTo>
                  <a:pt x="3369" y="2681"/>
                  <a:pt x="4233" y="2485"/>
                  <a:pt x="5006" y="2099"/>
                </a:cubicBezTo>
                <a:lnTo>
                  <a:pt x="4850" y="1820"/>
                </a:lnTo>
                <a:cubicBezTo>
                  <a:pt x="5036" y="1755"/>
                  <a:pt x="5122" y="1500"/>
                  <a:pt x="5012" y="1335"/>
                </a:cubicBezTo>
                <a:cubicBezTo>
                  <a:pt x="4964" y="1259"/>
                  <a:pt x="4878" y="1177"/>
                  <a:pt x="4919" y="1094"/>
                </a:cubicBezTo>
                <a:cubicBezTo>
                  <a:pt x="4950" y="1032"/>
                  <a:pt x="5036" y="1026"/>
                  <a:pt x="5092" y="988"/>
                </a:cubicBezTo>
                <a:cubicBezTo>
                  <a:pt x="5160" y="943"/>
                  <a:pt x="5187" y="854"/>
                  <a:pt x="5208" y="775"/>
                </a:cubicBezTo>
                <a:cubicBezTo>
                  <a:pt x="5263" y="551"/>
                  <a:pt x="5322" y="327"/>
                  <a:pt x="5380" y="100"/>
                </a:cubicBezTo>
                <a:lnTo>
                  <a:pt x="5380" y="100"/>
                </a:lnTo>
                <a:cubicBezTo>
                  <a:pt x="4496" y="350"/>
                  <a:pt x="3578" y="476"/>
                  <a:pt x="2660" y="476"/>
                </a:cubicBezTo>
                <a:cubicBezTo>
                  <a:pt x="2149" y="476"/>
                  <a:pt x="1638" y="437"/>
                  <a:pt x="1132" y="359"/>
                </a:cubicBezTo>
                <a:cubicBezTo>
                  <a:pt x="778" y="303"/>
                  <a:pt x="413" y="221"/>
                  <a:pt x="131" y="1"/>
                </a:cubicBezTo>
                <a:close/>
              </a:path>
            </a:pathLst>
          </a:custGeom>
          <a:solidFill>
            <a:srgbClr val="686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19"/>
          <p:cNvSpPr/>
          <p:nvPr/>
        </p:nvSpPr>
        <p:spPr>
          <a:xfrm>
            <a:off x="3873586" y="4748827"/>
            <a:ext cx="307852" cy="100345"/>
          </a:xfrm>
          <a:custGeom>
            <a:rect b="b" l="l" r="r" t="t"/>
            <a:pathLst>
              <a:path extrusionOk="0" h="1903" w="5838">
                <a:moveTo>
                  <a:pt x="2421" y="0"/>
                </a:moveTo>
                <a:cubicBezTo>
                  <a:pt x="1889" y="7"/>
                  <a:pt x="1359" y="13"/>
                  <a:pt x="829" y="21"/>
                </a:cubicBezTo>
                <a:cubicBezTo>
                  <a:pt x="760" y="24"/>
                  <a:pt x="688" y="24"/>
                  <a:pt x="630" y="58"/>
                </a:cubicBezTo>
                <a:cubicBezTo>
                  <a:pt x="568" y="96"/>
                  <a:pt x="530" y="165"/>
                  <a:pt x="499" y="234"/>
                </a:cubicBezTo>
                <a:cubicBezTo>
                  <a:pt x="300" y="640"/>
                  <a:pt x="138" y="1066"/>
                  <a:pt x="21" y="1503"/>
                </a:cubicBezTo>
                <a:lnTo>
                  <a:pt x="0" y="1558"/>
                </a:lnTo>
                <a:cubicBezTo>
                  <a:pt x="1013" y="1788"/>
                  <a:pt x="2051" y="1902"/>
                  <a:pt x="3089" y="1902"/>
                </a:cubicBezTo>
                <a:cubicBezTo>
                  <a:pt x="4011" y="1902"/>
                  <a:pt x="4933" y="1812"/>
                  <a:pt x="5837" y="1631"/>
                </a:cubicBezTo>
                <a:cubicBezTo>
                  <a:pt x="5823" y="1393"/>
                  <a:pt x="5641" y="1190"/>
                  <a:pt x="5425" y="1083"/>
                </a:cubicBezTo>
                <a:cubicBezTo>
                  <a:pt x="5212" y="980"/>
                  <a:pt x="4967" y="953"/>
                  <a:pt x="4729" y="925"/>
                </a:cubicBezTo>
                <a:cubicBezTo>
                  <a:pt x="4107" y="856"/>
                  <a:pt x="3426" y="756"/>
                  <a:pt x="3003" y="293"/>
                </a:cubicBezTo>
                <a:cubicBezTo>
                  <a:pt x="2921" y="203"/>
                  <a:pt x="2848" y="99"/>
                  <a:pt x="2738" y="45"/>
                </a:cubicBezTo>
                <a:cubicBezTo>
                  <a:pt x="2642" y="0"/>
                  <a:pt x="2529" y="0"/>
                  <a:pt x="2421" y="0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19"/>
          <p:cNvSpPr/>
          <p:nvPr/>
        </p:nvSpPr>
        <p:spPr>
          <a:xfrm>
            <a:off x="4149615" y="4703798"/>
            <a:ext cx="283701" cy="102191"/>
          </a:xfrm>
          <a:custGeom>
            <a:rect b="b" l="l" r="r" t="t"/>
            <a:pathLst>
              <a:path extrusionOk="0" h="1938" w="5380">
                <a:moveTo>
                  <a:pt x="671" y="1"/>
                </a:moveTo>
                <a:cubicBezTo>
                  <a:pt x="516" y="270"/>
                  <a:pt x="389" y="553"/>
                  <a:pt x="289" y="847"/>
                </a:cubicBezTo>
                <a:lnTo>
                  <a:pt x="289" y="847"/>
                </a:lnTo>
                <a:cubicBezTo>
                  <a:pt x="231" y="932"/>
                  <a:pt x="180" y="1022"/>
                  <a:pt x="134" y="1115"/>
                </a:cubicBezTo>
                <a:cubicBezTo>
                  <a:pt x="45" y="1301"/>
                  <a:pt x="1" y="1559"/>
                  <a:pt x="166" y="1680"/>
                </a:cubicBezTo>
                <a:cubicBezTo>
                  <a:pt x="228" y="1724"/>
                  <a:pt x="303" y="1738"/>
                  <a:pt x="379" y="1752"/>
                </a:cubicBezTo>
                <a:cubicBezTo>
                  <a:pt x="1150" y="1876"/>
                  <a:pt x="1931" y="1938"/>
                  <a:pt x="2712" y="1938"/>
                </a:cubicBezTo>
                <a:cubicBezTo>
                  <a:pt x="3488" y="1938"/>
                  <a:pt x="4265" y="1877"/>
                  <a:pt x="5033" y="1755"/>
                </a:cubicBezTo>
                <a:cubicBezTo>
                  <a:pt x="5105" y="1742"/>
                  <a:pt x="5184" y="1728"/>
                  <a:pt x="5243" y="1683"/>
                </a:cubicBezTo>
                <a:cubicBezTo>
                  <a:pt x="5380" y="1583"/>
                  <a:pt x="5366" y="1363"/>
                  <a:pt x="5260" y="1232"/>
                </a:cubicBezTo>
                <a:cubicBezTo>
                  <a:pt x="5153" y="1102"/>
                  <a:pt x="4984" y="1043"/>
                  <a:pt x="4819" y="1005"/>
                </a:cubicBezTo>
                <a:cubicBezTo>
                  <a:pt x="4084" y="826"/>
                  <a:pt x="3220" y="875"/>
                  <a:pt x="2693" y="328"/>
                </a:cubicBezTo>
                <a:cubicBezTo>
                  <a:pt x="2618" y="248"/>
                  <a:pt x="2546" y="156"/>
                  <a:pt x="2439" y="132"/>
                </a:cubicBezTo>
                <a:cubicBezTo>
                  <a:pt x="2418" y="127"/>
                  <a:pt x="2397" y="125"/>
                  <a:pt x="2376" y="125"/>
                </a:cubicBezTo>
                <a:cubicBezTo>
                  <a:pt x="2337" y="125"/>
                  <a:pt x="2297" y="132"/>
                  <a:pt x="2257" y="139"/>
                </a:cubicBezTo>
                <a:cubicBezTo>
                  <a:pt x="1999" y="181"/>
                  <a:pt x="1726" y="226"/>
                  <a:pt x="1464" y="226"/>
                </a:cubicBezTo>
                <a:cubicBezTo>
                  <a:pt x="1175" y="226"/>
                  <a:pt x="899" y="172"/>
                  <a:pt x="671" y="1"/>
                </a:cubicBezTo>
                <a:close/>
              </a:path>
            </a:pathLst>
          </a:custGeom>
          <a:solidFill>
            <a:srgbClr val="4347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19"/>
          <p:cNvSpPr/>
          <p:nvPr/>
        </p:nvSpPr>
        <p:spPr>
          <a:xfrm>
            <a:off x="5214394" y="4304601"/>
            <a:ext cx="75302" cy="504626"/>
          </a:xfrm>
          <a:custGeom>
            <a:rect b="b" l="l" r="r" t="t"/>
            <a:pathLst>
              <a:path extrusionOk="0" h="9570" w="1428">
                <a:moveTo>
                  <a:pt x="1151" y="0"/>
                </a:moveTo>
                <a:cubicBezTo>
                  <a:pt x="1062" y="0"/>
                  <a:pt x="961" y="77"/>
                  <a:pt x="978" y="194"/>
                </a:cubicBezTo>
                <a:cubicBezTo>
                  <a:pt x="1115" y="1150"/>
                  <a:pt x="1081" y="2031"/>
                  <a:pt x="809" y="2966"/>
                </a:cubicBezTo>
                <a:cubicBezTo>
                  <a:pt x="586" y="3733"/>
                  <a:pt x="345" y="4487"/>
                  <a:pt x="221" y="5281"/>
                </a:cubicBezTo>
                <a:cubicBezTo>
                  <a:pt x="0" y="6674"/>
                  <a:pt x="59" y="8081"/>
                  <a:pt x="345" y="9460"/>
                </a:cubicBezTo>
                <a:cubicBezTo>
                  <a:pt x="361" y="9537"/>
                  <a:pt x="418" y="9570"/>
                  <a:pt x="477" y="9570"/>
                </a:cubicBezTo>
                <a:cubicBezTo>
                  <a:pt x="568" y="9570"/>
                  <a:pt x="666" y="9494"/>
                  <a:pt x="643" y="9378"/>
                </a:cubicBezTo>
                <a:cubicBezTo>
                  <a:pt x="293" y="7692"/>
                  <a:pt x="307" y="5955"/>
                  <a:pt x="737" y="4287"/>
                </a:cubicBezTo>
                <a:cubicBezTo>
                  <a:pt x="929" y="3541"/>
                  <a:pt x="1225" y="2822"/>
                  <a:pt x="1335" y="2058"/>
                </a:cubicBezTo>
                <a:cubicBezTo>
                  <a:pt x="1428" y="1408"/>
                  <a:pt x="1370" y="758"/>
                  <a:pt x="1273" y="111"/>
                </a:cubicBezTo>
                <a:cubicBezTo>
                  <a:pt x="1263" y="34"/>
                  <a:pt x="1209" y="0"/>
                  <a:pt x="1151" y="0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19"/>
          <p:cNvSpPr/>
          <p:nvPr/>
        </p:nvSpPr>
        <p:spPr>
          <a:xfrm>
            <a:off x="5020908" y="4230993"/>
            <a:ext cx="226170" cy="583352"/>
          </a:xfrm>
          <a:custGeom>
            <a:rect b="b" l="l" r="r" t="t"/>
            <a:pathLst>
              <a:path extrusionOk="0" h="11063" w="4289">
                <a:moveTo>
                  <a:pt x="261" y="1"/>
                </a:moveTo>
                <a:lnTo>
                  <a:pt x="261" y="1"/>
                </a:lnTo>
                <a:cubicBezTo>
                  <a:pt x="0" y="3248"/>
                  <a:pt x="722" y="6570"/>
                  <a:pt x="2315" y="9415"/>
                </a:cubicBezTo>
                <a:cubicBezTo>
                  <a:pt x="2648" y="10014"/>
                  <a:pt x="3075" y="10636"/>
                  <a:pt x="3732" y="10836"/>
                </a:cubicBezTo>
                <a:lnTo>
                  <a:pt x="4210" y="11063"/>
                </a:lnTo>
                <a:cubicBezTo>
                  <a:pt x="4289" y="10165"/>
                  <a:pt x="4025" y="9274"/>
                  <a:pt x="3732" y="8421"/>
                </a:cubicBezTo>
                <a:cubicBezTo>
                  <a:pt x="3171" y="6777"/>
                  <a:pt x="2490" y="5167"/>
                  <a:pt x="1702" y="3616"/>
                </a:cubicBezTo>
                <a:cubicBezTo>
                  <a:pt x="1115" y="2454"/>
                  <a:pt x="450" y="1290"/>
                  <a:pt x="261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19"/>
          <p:cNvSpPr/>
          <p:nvPr/>
        </p:nvSpPr>
        <p:spPr>
          <a:xfrm>
            <a:off x="5239973" y="4290312"/>
            <a:ext cx="339070" cy="528249"/>
          </a:xfrm>
          <a:custGeom>
            <a:rect b="b" l="l" r="r" t="t"/>
            <a:pathLst>
              <a:path extrusionOk="0" h="10018" w="6430">
                <a:moveTo>
                  <a:pt x="6430" y="0"/>
                </a:moveTo>
                <a:lnTo>
                  <a:pt x="6430" y="0"/>
                </a:lnTo>
                <a:cubicBezTo>
                  <a:pt x="3947" y="912"/>
                  <a:pt x="1920" y="2983"/>
                  <a:pt x="1057" y="5480"/>
                </a:cubicBezTo>
                <a:cubicBezTo>
                  <a:pt x="813" y="6178"/>
                  <a:pt x="661" y="6904"/>
                  <a:pt x="507" y="7630"/>
                </a:cubicBezTo>
                <a:cubicBezTo>
                  <a:pt x="338" y="8424"/>
                  <a:pt x="170" y="9222"/>
                  <a:pt x="1" y="10017"/>
                </a:cubicBezTo>
                <a:lnTo>
                  <a:pt x="214" y="9831"/>
                </a:lnTo>
                <a:cubicBezTo>
                  <a:pt x="3712" y="7825"/>
                  <a:pt x="6117" y="4021"/>
                  <a:pt x="6430" y="0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19"/>
          <p:cNvSpPr/>
          <p:nvPr/>
        </p:nvSpPr>
        <p:spPr>
          <a:xfrm>
            <a:off x="5127710" y="4107295"/>
            <a:ext cx="254751" cy="221044"/>
          </a:xfrm>
          <a:custGeom>
            <a:rect b="b" l="l" r="r" t="t"/>
            <a:pathLst>
              <a:path extrusionOk="0" h="4192" w="4831">
                <a:moveTo>
                  <a:pt x="1968" y="1"/>
                </a:moveTo>
                <a:cubicBezTo>
                  <a:pt x="1359" y="544"/>
                  <a:pt x="1063" y="1415"/>
                  <a:pt x="1211" y="2220"/>
                </a:cubicBezTo>
                <a:cubicBezTo>
                  <a:pt x="843" y="1941"/>
                  <a:pt x="434" y="1717"/>
                  <a:pt x="1" y="1563"/>
                </a:cubicBezTo>
                <a:lnTo>
                  <a:pt x="1" y="1563"/>
                </a:lnTo>
                <a:cubicBezTo>
                  <a:pt x="26" y="2813"/>
                  <a:pt x="1126" y="3931"/>
                  <a:pt x="2362" y="4037"/>
                </a:cubicBezTo>
                <a:lnTo>
                  <a:pt x="2362" y="4037"/>
                </a:lnTo>
                <a:cubicBezTo>
                  <a:pt x="2516" y="4149"/>
                  <a:pt x="2703" y="4191"/>
                  <a:pt x="2898" y="4191"/>
                </a:cubicBezTo>
                <a:cubicBezTo>
                  <a:pt x="3110" y="4191"/>
                  <a:pt x="3332" y="4141"/>
                  <a:pt x="3533" y="4077"/>
                </a:cubicBezTo>
                <a:cubicBezTo>
                  <a:pt x="3811" y="3990"/>
                  <a:pt x="4090" y="3881"/>
                  <a:pt x="4307" y="3688"/>
                </a:cubicBezTo>
                <a:cubicBezTo>
                  <a:pt x="4675" y="3368"/>
                  <a:pt x="4830" y="2860"/>
                  <a:pt x="4826" y="2371"/>
                </a:cubicBezTo>
                <a:cubicBezTo>
                  <a:pt x="4819" y="1885"/>
                  <a:pt x="4678" y="1411"/>
                  <a:pt x="4534" y="947"/>
                </a:cubicBezTo>
                <a:cubicBezTo>
                  <a:pt x="4461" y="922"/>
                  <a:pt x="4390" y="911"/>
                  <a:pt x="4320" y="911"/>
                </a:cubicBezTo>
                <a:cubicBezTo>
                  <a:pt x="3850" y="911"/>
                  <a:pt x="3447" y="1423"/>
                  <a:pt x="3192" y="1872"/>
                </a:cubicBezTo>
                <a:cubicBezTo>
                  <a:pt x="3092" y="1109"/>
                  <a:pt x="2628" y="399"/>
                  <a:pt x="1968" y="1"/>
                </a:cubicBezTo>
                <a:close/>
              </a:path>
            </a:pathLst>
          </a:custGeom>
          <a:solidFill>
            <a:srgbClr val="DD55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19"/>
          <p:cNvSpPr txBox="1"/>
          <p:nvPr>
            <p:ph idx="4294967295" type="ctrTitle"/>
          </p:nvPr>
        </p:nvSpPr>
        <p:spPr>
          <a:xfrm>
            <a:off x="5053259" y="436775"/>
            <a:ext cx="13737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Visão</a:t>
            </a:r>
            <a:endParaRPr sz="1400"/>
          </a:p>
        </p:txBody>
      </p:sp>
      <p:sp>
        <p:nvSpPr>
          <p:cNvPr id="1689" name="Google Shape;1689;p19"/>
          <p:cNvSpPr txBox="1"/>
          <p:nvPr>
            <p:ph idx="4294967295" type="ctrTitle"/>
          </p:nvPr>
        </p:nvSpPr>
        <p:spPr>
          <a:xfrm>
            <a:off x="1680119" y="1126572"/>
            <a:ext cx="14343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Missão</a:t>
            </a:r>
            <a:endParaRPr sz="1400"/>
          </a:p>
        </p:txBody>
      </p:sp>
      <p:sp>
        <p:nvSpPr>
          <p:cNvPr id="1690" name="Google Shape;1690;p19"/>
          <p:cNvSpPr txBox="1"/>
          <p:nvPr>
            <p:ph idx="4294967295" type="ctrTitle"/>
          </p:nvPr>
        </p:nvSpPr>
        <p:spPr>
          <a:xfrm>
            <a:off x="6470809" y="2608800"/>
            <a:ext cx="13737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Valores</a:t>
            </a:r>
            <a:endParaRPr sz="1400"/>
          </a:p>
        </p:txBody>
      </p:sp>
      <p:sp>
        <p:nvSpPr>
          <p:cNvPr id="1691" name="Google Shape;169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C7754"/>
        </a:solidFill>
      </p:bgPr>
    </p:bg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20"/>
          <p:cNvSpPr txBox="1"/>
          <p:nvPr>
            <p:ph idx="3" type="ctrTitle"/>
          </p:nvPr>
        </p:nvSpPr>
        <p:spPr>
          <a:xfrm>
            <a:off x="769172" y="977700"/>
            <a:ext cx="596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população está cada vez mais preocupada com os alimentos que compram e comem, comprando produtos menos tóxicos e mais saudáveis.</a:t>
            </a:r>
            <a:endParaRPr/>
          </a:p>
        </p:txBody>
      </p:sp>
      <p:sp>
        <p:nvSpPr>
          <p:cNvPr id="1697" name="Google Shape;1697;p20"/>
          <p:cNvSpPr txBox="1"/>
          <p:nvPr/>
        </p:nvSpPr>
        <p:spPr>
          <a:xfrm>
            <a:off x="181800" y="0"/>
            <a:ext cx="87804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E28061"/>
                </a:solidFill>
                <a:latin typeface="Neucha"/>
                <a:ea typeface="Neucha"/>
                <a:cs typeface="Neucha"/>
                <a:sym typeface="Neucha"/>
              </a:rPr>
              <a:t>Contextualização</a:t>
            </a:r>
            <a:endParaRPr/>
          </a:p>
        </p:txBody>
      </p:sp>
      <p:sp>
        <p:nvSpPr>
          <p:cNvPr id="1698" name="Google Shape;1698;p20"/>
          <p:cNvSpPr txBox="1"/>
          <p:nvPr>
            <p:ph idx="3" type="ctrTitle"/>
          </p:nvPr>
        </p:nvSpPr>
        <p:spPr>
          <a:xfrm>
            <a:off x="1278300" y="1875363"/>
            <a:ext cx="6251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Até o início da década, a demanda por produtos orgânicos era por apenas legumes, verduras e alguns grãos.</a:t>
            </a:r>
            <a:endParaRPr/>
          </a:p>
        </p:txBody>
      </p:sp>
      <p:grpSp>
        <p:nvGrpSpPr>
          <p:cNvPr id="1699" name="Google Shape;1699;p20"/>
          <p:cNvGrpSpPr/>
          <p:nvPr/>
        </p:nvGrpSpPr>
        <p:grpSpPr>
          <a:xfrm>
            <a:off x="358025" y="881121"/>
            <a:ext cx="243825" cy="674350"/>
            <a:chOff x="7564850" y="1813775"/>
            <a:chExt cx="243825" cy="674350"/>
          </a:xfrm>
        </p:grpSpPr>
        <p:sp>
          <p:nvSpPr>
            <p:cNvPr id="1700" name="Google Shape;1700;p20"/>
            <p:cNvSpPr/>
            <p:nvPr/>
          </p:nvSpPr>
          <p:spPr>
            <a:xfrm>
              <a:off x="7663400" y="1813775"/>
              <a:ext cx="43875" cy="413300"/>
            </a:xfrm>
            <a:custGeom>
              <a:rect b="b" l="l" r="r" t="t"/>
              <a:pathLst>
                <a:path extrusionOk="0" h="16532" w="1755">
                  <a:moveTo>
                    <a:pt x="876" y="0"/>
                  </a:moveTo>
                  <a:cubicBezTo>
                    <a:pt x="394" y="0"/>
                    <a:pt x="1" y="3701"/>
                    <a:pt x="1" y="8269"/>
                  </a:cubicBezTo>
                  <a:cubicBezTo>
                    <a:pt x="1" y="12832"/>
                    <a:pt x="394" y="16531"/>
                    <a:pt x="876" y="16531"/>
                  </a:cubicBezTo>
                  <a:cubicBezTo>
                    <a:pt x="1362" y="16531"/>
                    <a:pt x="1754" y="12832"/>
                    <a:pt x="1754" y="8269"/>
                  </a:cubicBezTo>
                  <a:cubicBezTo>
                    <a:pt x="1754" y="3701"/>
                    <a:pt x="1362" y="0"/>
                    <a:pt x="876" y="0"/>
                  </a:cubicBezTo>
                  <a:close/>
                </a:path>
              </a:pathLst>
            </a:custGeom>
            <a:solidFill>
              <a:srgbClr val="4C4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0"/>
            <p:cNvSpPr/>
            <p:nvPr/>
          </p:nvSpPr>
          <p:spPr>
            <a:xfrm>
              <a:off x="7675325" y="1832125"/>
              <a:ext cx="84350" cy="400350"/>
            </a:xfrm>
            <a:custGeom>
              <a:rect b="b" l="l" r="r" t="t"/>
              <a:pathLst>
                <a:path extrusionOk="0" h="16014" w="3374">
                  <a:moveTo>
                    <a:pt x="2859" y="0"/>
                  </a:moveTo>
                  <a:cubicBezTo>
                    <a:pt x="2380" y="0"/>
                    <a:pt x="1491" y="3340"/>
                    <a:pt x="835" y="7623"/>
                  </a:cubicBezTo>
                  <a:cubicBezTo>
                    <a:pt x="165" y="12042"/>
                    <a:pt x="1" y="15796"/>
                    <a:pt x="473" y="16004"/>
                  </a:cubicBezTo>
                  <a:cubicBezTo>
                    <a:pt x="487" y="16011"/>
                    <a:pt x="501" y="16014"/>
                    <a:pt x="516" y="16014"/>
                  </a:cubicBezTo>
                  <a:cubicBezTo>
                    <a:pt x="995" y="16014"/>
                    <a:pt x="1883" y="12676"/>
                    <a:pt x="2533" y="8393"/>
                  </a:cubicBezTo>
                  <a:cubicBezTo>
                    <a:pt x="3209" y="3978"/>
                    <a:pt x="3373" y="224"/>
                    <a:pt x="2901" y="10"/>
                  </a:cubicBezTo>
                  <a:cubicBezTo>
                    <a:pt x="2888" y="3"/>
                    <a:pt x="2873" y="0"/>
                    <a:pt x="2859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0"/>
            <p:cNvSpPr/>
            <p:nvPr/>
          </p:nvSpPr>
          <p:spPr>
            <a:xfrm>
              <a:off x="7613900" y="1832125"/>
              <a:ext cx="84300" cy="400350"/>
            </a:xfrm>
            <a:custGeom>
              <a:rect b="b" l="l" r="r" t="t"/>
              <a:pathLst>
                <a:path extrusionOk="0" h="16014" w="3372">
                  <a:moveTo>
                    <a:pt x="515" y="0"/>
                  </a:moveTo>
                  <a:cubicBezTo>
                    <a:pt x="500" y="0"/>
                    <a:pt x="486" y="3"/>
                    <a:pt x="472" y="10"/>
                  </a:cubicBezTo>
                  <a:cubicBezTo>
                    <a:pt x="0" y="224"/>
                    <a:pt x="169" y="3978"/>
                    <a:pt x="839" y="8393"/>
                  </a:cubicBezTo>
                  <a:cubicBezTo>
                    <a:pt x="1490" y="12676"/>
                    <a:pt x="2379" y="16014"/>
                    <a:pt x="2857" y="16014"/>
                  </a:cubicBezTo>
                  <a:cubicBezTo>
                    <a:pt x="2872" y="16014"/>
                    <a:pt x="2886" y="16011"/>
                    <a:pt x="2900" y="16004"/>
                  </a:cubicBezTo>
                  <a:cubicBezTo>
                    <a:pt x="3372" y="15796"/>
                    <a:pt x="3209" y="12042"/>
                    <a:pt x="2538" y="7623"/>
                  </a:cubicBezTo>
                  <a:cubicBezTo>
                    <a:pt x="1882" y="3340"/>
                    <a:pt x="993" y="0"/>
                    <a:pt x="515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0"/>
            <p:cNvSpPr/>
            <p:nvPr/>
          </p:nvSpPr>
          <p:spPr>
            <a:xfrm>
              <a:off x="7564850" y="2013000"/>
              <a:ext cx="243825" cy="475125"/>
            </a:xfrm>
            <a:custGeom>
              <a:rect b="b" l="l" r="r" t="t"/>
              <a:pathLst>
                <a:path extrusionOk="0" h="19005" w="9753">
                  <a:moveTo>
                    <a:pt x="4877" y="0"/>
                  </a:moveTo>
                  <a:cubicBezTo>
                    <a:pt x="2185" y="0"/>
                    <a:pt x="1" y="2304"/>
                    <a:pt x="1" y="5155"/>
                  </a:cubicBezTo>
                  <a:cubicBezTo>
                    <a:pt x="1" y="7999"/>
                    <a:pt x="2185" y="19004"/>
                    <a:pt x="4877" y="19004"/>
                  </a:cubicBezTo>
                  <a:cubicBezTo>
                    <a:pt x="7573" y="19004"/>
                    <a:pt x="9753" y="7999"/>
                    <a:pt x="9753" y="5155"/>
                  </a:cubicBezTo>
                  <a:cubicBezTo>
                    <a:pt x="9753" y="2304"/>
                    <a:pt x="7573" y="0"/>
                    <a:pt x="4877" y="0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0"/>
            <p:cNvSpPr/>
            <p:nvPr/>
          </p:nvSpPr>
          <p:spPr>
            <a:xfrm>
              <a:off x="7564850" y="2144325"/>
              <a:ext cx="119450" cy="25475"/>
            </a:xfrm>
            <a:custGeom>
              <a:rect b="b" l="l" r="r" t="t"/>
              <a:pathLst>
                <a:path extrusionOk="0" h="1019" w="4778">
                  <a:moveTo>
                    <a:pt x="1" y="1"/>
                  </a:moveTo>
                  <a:cubicBezTo>
                    <a:pt x="5" y="280"/>
                    <a:pt x="26" y="622"/>
                    <a:pt x="65" y="1018"/>
                  </a:cubicBezTo>
                  <a:lnTo>
                    <a:pt x="4777" y="1018"/>
                  </a:lnTo>
                  <a:lnTo>
                    <a:pt x="4777" y="1"/>
                  </a:lnTo>
                  <a:close/>
                </a:path>
              </a:pathLst>
            </a:custGeom>
            <a:solidFill>
              <a:srgbClr val="CF46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0"/>
            <p:cNvSpPr/>
            <p:nvPr/>
          </p:nvSpPr>
          <p:spPr>
            <a:xfrm>
              <a:off x="7677325" y="2187525"/>
              <a:ext cx="6975" cy="20250"/>
            </a:xfrm>
            <a:custGeom>
              <a:rect b="b" l="l" r="r" t="t"/>
              <a:pathLst>
                <a:path extrusionOk="0" h="810" w="279">
                  <a:moveTo>
                    <a:pt x="278" y="1"/>
                  </a:moveTo>
                  <a:cubicBezTo>
                    <a:pt x="110" y="95"/>
                    <a:pt x="1" y="239"/>
                    <a:pt x="1" y="404"/>
                  </a:cubicBezTo>
                  <a:cubicBezTo>
                    <a:pt x="1" y="572"/>
                    <a:pt x="110" y="716"/>
                    <a:pt x="278" y="810"/>
                  </a:cubicBezTo>
                  <a:lnTo>
                    <a:pt x="278" y="1"/>
                  </a:lnTo>
                  <a:close/>
                </a:path>
              </a:pathLst>
            </a:custGeom>
            <a:solidFill>
              <a:srgbClr val="CF46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0"/>
            <p:cNvSpPr/>
            <p:nvPr/>
          </p:nvSpPr>
          <p:spPr>
            <a:xfrm>
              <a:off x="7684275" y="2144325"/>
              <a:ext cx="27225" cy="25475"/>
            </a:xfrm>
            <a:custGeom>
              <a:rect b="b" l="l" r="r" t="t"/>
              <a:pathLst>
                <a:path extrusionOk="0" h="1019" w="1089">
                  <a:moveTo>
                    <a:pt x="0" y="1"/>
                  </a:moveTo>
                  <a:lnTo>
                    <a:pt x="0" y="1018"/>
                  </a:lnTo>
                  <a:lnTo>
                    <a:pt x="368" y="1018"/>
                  </a:lnTo>
                  <a:cubicBezTo>
                    <a:pt x="765" y="1018"/>
                    <a:pt x="1088" y="791"/>
                    <a:pt x="1088" y="507"/>
                  </a:cubicBezTo>
                  <a:cubicBezTo>
                    <a:pt x="1088" y="229"/>
                    <a:pt x="765" y="1"/>
                    <a:pt x="368" y="1"/>
                  </a:cubicBezTo>
                  <a:close/>
                </a:path>
              </a:pathLst>
            </a:custGeom>
            <a:solidFill>
              <a:srgbClr val="CF46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0"/>
            <p:cNvSpPr/>
            <p:nvPr/>
          </p:nvSpPr>
          <p:spPr>
            <a:xfrm>
              <a:off x="7691250" y="2094425"/>
              <a:ext cx="115700" cy="25475"/>
            </a:xfrm>
            <a:custGeom>
              <a:rect b="b" l="l" r="r" t="t"/>
              <a:pathLst>
                <a:path extrusionOk="0" h="1019" w="4628">
                  <a:moveTo>
                    <a:pt x="715" y="0"/>
                  </a:moveTo>
                  <a:cubicBezTo>
                    <a:pt x="317" y="0"/>
                    <a:pt x="0" y="229"/>
                    <a:pt x="0" y="507"/>
                  </a:cubicBezTo>
                  <a:cubicBezTo>
                    <a:pt x="0" y="791"/>
                    <a:pt x="317" y="1018"/>
                    <a:pt x="715" y="1018"/>
                  </a:cubicBezTo>
                  <a:lnTo>
                    <a:pt x="4628" y="1018"/>
                  </a:lnTo>
                  <a:cubicBezTo>
                    <a:pt x="4573" y="667"/>
                    <a:pt x="4479" y="323"/>
                    <a:pt x="4360" y="0"/>
                  </a:cubicBezTo>
                  <a:close/>
                </a:path>
              </a:pathLst>
            </a:custGeom>
            <a:solidFill>
              <a:srgbClr val="CF46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8" name="Google Shape;1708;p20"/>
          <p:cNvSpPr txBox="1"/>
          <p:nvPr>
            <p:ph idx="3" type="ctrTitle"/>
          </p:nvPr>
        </p:nvSpPr>
        <p:spPr>
          <a:xfrm>
            <a:off x="2681100" y="2686450"/>
            <a:ext cx="6251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Já existem soluções que visam monitorar o processo de produção de alimentos orgânicos, porém somente em larga escala.</a:t>
            </a:r>
            <a:endParaRPr/>
          </a:p>
        </p:txBody>
      </p:sp>
      <p:grpSp>
        <p:nvGrpSpPr>
          <p:cNvPr id="1709" name="Google Shape;1709;p20"/>
          <p:cNvGrpSpPr/>
          <p:nvPr/>
        </p:nvGrpSpPr>
        <p:grpSpPr>
          <a:xfrm>
            <a:off x="2593963" y="2587296"/>
            <a:ext cx="291150" cy="424400"/>
            <a:chOff x="1556325" y="3994725"/>
            <a:chExt cx="291150" cy="424400"/>
          </a:xfrm>
        </p:grpSpPr>
        <p:sp>
          <p:nvSpPr>
            <p:cNvPr id="1710" name="Google Shape;1710;p20"/>
            <p:cNvSpPr/>
            <p:nvPr/>
          </p:nvSpPr>
          <p:spPr>
            <a:xfrm>
              <a:off x="1689075" y="3994725"/>
              <a:ext cx="158400" cy="104675"/>
            </a:xfrm>
            <a:custGeom>
              <a:rect b="b" l="l" r="r" t="t"/>
              <a:pathLst>
                <a:path extrusionOk="0" h="4187" w="6336">
                  <a:moveTo>
                    <a:pt x="5275" y="1"/>
                  </a:moveTo>
                  <a:cubicBezTo>
                    <a:pt x="606" y="1"/>
                    <a:pt x="0" y="3553"/>
                    <a:pt x="0" y="3553"/>
                  </a:cubicBezTo>
                  <a:cubicBezTo>
                    <a:pt x="700" y="4002"/>
                    <a:pt x="1349" y="4187"/>
                    <a:pt x="1944" y="4187"/>
                  </a:cubicBezTo>
                  <a:cubicBezTo>
                    <a:pt x="4750" y="4187"/>
                    <a:pt x="6336" y="57"/>
                    <a:pt x="6336" y="57"/>
                  </a:cubicBezTo>
                  <a:cubicBezTo>
                    <a:pt x="5961" y="19"/>
                    <a:pt x="5608" y="1"/>
                    <a:pt x="5275" y="1"/>
                  </a:cubicBezTo>
                  <a:close/>
                </a:path>
              </a:pathLst>
            </a:custGeom>
            <a:solidFill>
              <a:srgbClr val="4C4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0"/>
            <p:cNvSpPr/>
            <p:nvPr/>
          </p:nvSpPr>
          <p:spPr>
            <a:xfrm>
              <a:off x="1672925" y="4047025"/>
              <a:ext cx="18625" cy="109050"/>
            </a:xfrm>
            <a:custGeom>
              <a:rect b="b" l="l" r="r" t="t"/>
              <a:pathLst>
                <a:path extrusionOk="0" h="4362" w="745">
                  <a:moveTo>
                    <a:pt x="581" y="1"/>
                  </a:moveTo>
                  <a:cubicBezTo>
                    <a:pt x="581" y="1"/>
                    <a:pt x="581" y="1"/>
                    <a:pt x="581" y="1"/>
                  </a:cubicBezTo>
                  <a:lnTo>
                    <a:pt x="0" y="165"/>
                  </a:lnTo>
                  <a:cubicBezTo>
                    <a:pt x="0" y="170"/>
                    <a:pt x="20" y="225"/>
                    <a:pt x="55" y="335"/>
                  </a:cubicBezTo>
                  <a:cubicBezTo>
                    <a:pt x="90" y="443"/>
                    <a:pt x="134" y="603"/>
                    <a:pt x="184" y="796"/>
                  </a:cubicBezTo>
                  <a:cubicBezTo>
                    <a:pt x="234" y="990"/>
                    <a:pt x="283" y="1213"/>
                    <a:pt x="323" y="1461"/>
                  </a:cubicBezTo>
                  <a:cubicBezTo>
                    <a:pt x="362" y="1710"/>
                    <a:pt x="392" y="1973"/>
                    <a:pt x="412" y="2241"/>
                  </a:cubicBezTo>
                  <a:cubicBezTo>
                    <a:pt x="417" y="2375"/>
                    <a:pt x="427" y="2510"/>
                    <a:pt x="422" y="2638"/>
                  </a:cubicBezTo>
                  <a:cubicBezTo>
                    <a:pt x="422" y="2772"/>
                    <a:pt x="422" y="2902"/>
                    <a:pt x="412" y="3026"/>
                  </a:cubicBezTo>
                  <a:cubicBezTo>
                    <a:pt x="397" y="3154"/>
                    <a:pt x="392" y="3274"/>
                    <a:pt x="372" y="3388"/>
                  </a:cubicBezTo>
                  <a:cubicBezTo>
                    <a:pt x="353" y="3502"/>
                    <a:pt x="348" y="3612"/>
                    <a:pt x="318" y="3711"/>
                  </a:cubicBezTo>
                  <a:cubicBezTo>
                    <a:pt x="293" y="3810"/>
                    <a:pt x="273" y="3899"/>
                    <a:pt x="253" y="3979"/>
                  </a:cubicBezTo>
                  <a:cubicBezTo>
                    <a:pt x="234" y="4059"/>
                    <a:pt x="204" y="4128"/>
                    <a:pt x="188" y="4183"/>
                  </a:cubicBezTo>
                  <a:cubicBezTo>
                    <a:pt x="149" y="4297"/>
                    <a:pt x="129" y="4362"/>
                    <a:pt x="129" y="4362"/>
                  </a:cubicBezTo>
                  <a:cubicBezTo>
                    <a:pt x="129" y="4362"/>
                    <a:pt x="159" y="4302"/>
                    <a:pt x="213" y="4192"/>
                  </a:cubicBezTo>
                  <a:cubicBezTo>
                    <a:pt x="238" y="4142"/>
                    <a:pt x="273" y="4078"/>
                    <a:pt x="308" y="3999"/>
                  </a:cubicBezTo>
                  <a:cubicBezTo>
                    <a:pt x="337" y="3919"/>
                    <a:pt x="372" y="3835"/>
                    <a:pt x="408" y="3736"/>
                  </a:cubicBezTo>
                  <a:cubicBezTo>
                    <a:pt x="452" y="3642"/>
                    <a:pt x="477" y="3532"/>
                    <a:pt x="511" y="3418"/>
                  </a:cubicBezTo>
                  <a:cubicBezTo>
                    <a:pt x="551" y="3303"/>
                    <a:pt x="571" y="3179"/>
                    <a:pt x="601" y="3055"/>
                  </a:cubicBezTo>
                  <a:cubicBezTo>
                    <a:pt x="631" y="2927"/>
                    <a:pt x="646" y="2792"/>
                    <a:pt x="670" y="2659"/>
                  </a:cubicBezTo>
                  <a:cubicBezTo>
                    <a:pt x="695" y="2524"/>
                    <a:pt x="700" y="2384"/>
                    <a:pt x="715" y="2246"/>
                  </a:cubicBezTo>
                  <a:cubicBezTo>
                    <a:pt x="735" y="1963"/>
                    <a:pt x="745" y="1685"/>
                    <a:pt x="735" y="1422"/>
                  </a:cubicBezTo>
                  <a:cubicBezTo>
                    <a:pt x="729" y="1158"/>
                    <a:pt x="710" y="915"/>
                    <a:pt x="690" y="706"/>
                  </a:cubicBezTo>
                  <a:cubicBezTo>
                    <a:pt x="665" y="498"/>
                    <a:pt x="640" y="319"/>
                    <a:pt x="621" y="200"/>
                  </a:cubicBezTo>
                  <a:cubicBezTo>
                    <a:pt x="597" y="80"/>
                    <a:pt x="581" y="1"/>
                    <a:pt x="581" y="1"/>
                  </a:cubicBezTo>
                  <a:close/>
                </a:path>
              </a:pathLst>
            </a:custGeom>
            <a:solidFill>
              <a:srgbClr val="CF46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>
              <a:off x="1556325" y="4105650"/>
              <a:ext cx="271550" cy="313475"/>
            </a:xfrm>
            <a:custGeom>
              <a:rect b="b" l="l" r="r" t="t"/>
              <a:pathLst>
                <a:path extrusionOk="0" h="12539" w="10862">
                  <a:moveTo>
                    <a:pt x="5270" y="0"/>
                  </a:moveTo>
                  <a:cubicBezTo>
                    <a:pt x="3725" y="0"/>
                    <a:pt x="2474" y="1252"/>
                    <a:pt x="2474" y="2796"/>
                  </a:cubicBezTo>
                  <a:cubicBezTo>
                    <a:pt x="2474" y="3287"/>
                    <a:pt x="2604" y="3749"/>
                    <a:pt x="2822" y="4146"/>
                  </a:cubicBezTo>
                  <a:cubicBezTo>
                    <a:pt x="1218" y="4515"/>
                    <a:pt x="1" y="6237"/>
                    <a:pt x="1" y="8308"/>
                  </a:cubicBezTo>
                  <a:cubicBezTo>
                    <a:pt x="1" y="10646"/>
                    <a:pt x="1550" y="12539"/>
                    <a:pt x="3468" y="12539"/>
                  </a:cubicBezTo>
                  <a:cubicBezTo>
                    <a:pt x="4197" y="12539"/>
                    <a:pt x="4873" y="12266"/>
                    <a:pt x="5429" y="11799"/>
                  </a:cubicBezTo>
                  <a:cubicBezTo>
                    <a:pt x="5989" y="12266"/>
                    <a:pt x="6665" y="12539"/>
                    <a:pt x="7396" y="12539"/>
                  </a:cubicBezTo>
                  <a:cubicBezTo>
                    <a:pt x="9307" y="12539"/>
                    <a:pt x="10861" y="10646"/>
                    <a:pt x="10861" y="8308"/>
                  </a:cubicBezTo>
                  <a:cubicBezTo>
                    <a:pt x="10861" y="6113"/>
                    <a:pt x="9496" y="4311"/>
                    <a:pt x="7742" y="4097"/>
                  </a:cubicBezTo>
                  <a:cubicBezTo>
                    <a:pt x="7951" y="3710"/>
                    <a:pt x="8065" y="3268"/>
                    <a:pt x="8065" y="2796"/>
                  </a:cubicBezTo>
                  <a:cubicBezTo>
                    <a:pt x="8065" y="1252"/>
                    <a:pt x="6814" y="0"/>
                    <a:pt x="5270" y="0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>
              <a:off x="1691425" y="4105750"/>
              <a:ext cx="136450" cy="313375"/>
            </a:xfrm>
            <a:custGeom>
              <a:rect b="b" l="l" r="r" t="t"/>
              <a:pathLst>
                <a:path extrusionOk="0" h="12535" w="5458">
                  <a:moveTo>
                    <a:pt x="0" y="1"/>
                  </a:moveTo>
                  <a:lnTo>
                    <a:pt x="0" y="11815"/>
                  </a:lnTo>
                  <a:cubicBezTo>
                    <a:pt x="10" y="11810"/>
                    <a:pt x="19" y="11799"/>
                    <a:pt x="25" y="11795"/>
                  </a:cubicBezTo>
                  <a:cubicBezTo>
                    <a:pt x="585" y="12262"/>
                    <a:pt x="1261" y="12535"/>
                    <a:pt x="1992" y="12535"/>
                  </a:cubicBezTo>
                  <a:cubicBezTo>
                    <a:pt x="3903" y="12535"/>
                    <a:pt x="5457" y="10642"/>
                    <a:pt x="5457" y="8304"/>
                  </a:cubicBezTo>
                  <a:cubicBezTo>
                    <a:pt x="5457" y="6109"/>
                    <a:pt x="4092" y="4307"/>
                    <a:pt x="2338" y="4093"/>
                  </a:cubicBezTo>
                  <a:cubicBezTo>
                    <a:pt x="2547" y="3706"/>
                    <a:pt x="2661" y="3264"/>
                    <a:pt x="2661" y="2792"/>
                  </a:cubicBezTo>
                  <a:cubicBezTo>
                    <a:pt x="2661" y="1293"/>
                    <a:pt x="1479" y="71"/>
                    <a:pt x="0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4" name="Google Shape;1714;p20"/>
          <p:cNvGrpSpPr/>
          <p:nvPr/>
        </p:nvGrpSpPr>
        <p:grpSpPr>
          <a:xfrm>
            <a:off x="1609288" y="1689646"/>
            <a:ext cx="265825" cy="582500"/>
            <a:chOff x="4977675" y="3836625"/>
            <a:chExt cx="265825" cy="582500"/>
          </a:xfrm>
        </p:grpSpPr>
        <p:sp>
          <p:nvSpPr>
            <p:cNvPr id="1715" name="Google Shape;1715;p20"/>
            <p:cNvSpPr/>
            <p:nvPr/>
          </p:nvSpPr>
          <p:spPr>
            <a:xfrm>
              <a:off x="5085825" y="3836625"/>
              <a:ext cx="46450" cy="413400"/>
            </a:xfrm>
            <a:custGeom>
              <a:rect b="b" l="l" r="r" t="t"/>
              <a:pathLst>
                <a:path extrusionOk="0" h="16536" w="1858">
                  <a:moveTo>
                    <a:pt x="929" y="0"/>
                  </a:moveTo>
                  <a:cubicBezTo>
                    <a:pt x="418" y="0"/>
                    <a:pt x="0" y="3704"/>
                    <a:pt x="0" y="8267"/>
                  </a:cubicBezTo>
                  <a:cubicBezTo>
                    <a:pt x="0" y="12837"/>
                    <a:pt x="418" y="16536"/>
                    <a:pt x="929" y="16536"/>
                  </a:cubicBezTo>
                  <a:cubicBezTo>
                    <a:pt x="1440" y="16536"/>
                    <a:pt x="1857" y="12837"/>
                    <a:pt x="1857" y="8267"/>
                  </a:cubicBezTo>
                  <a:cubicBezTo>
                    <a:pt x="1857" y="3704"/>
                    <a:pt x="1440" y="0"/>
                    <a:pt x="929" y="0"/>
                  </a:cubicBezTo>
                  <a:close/>
                </a:path>
              </a:pathLst>
            </a:custGeom>
            <a:solidFill>
              <a:srgbClr val="4C4D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>
              <a:off x="5098475" y="3843200"/>
              <a:ext cx="89025" cy="400350"/>
            </a:xfrm>
            <a:custGeom>
              <a:rect b="b" l="l" r="r" t="t"/>
              <a:pathLst>
                <a:path extrusionOk="0" h="16014" w="3561">
                  <a:moveTo>
                    <a:pt x="3024" y="1"/>
                  </a:moveTo>
                  <a:cubicBezTo>
                    <a:pt x="2515" y="1"/>
                    <a:pt x="1573" y="3339"/>
                    <a:pt x="884" y="7622"/>
                  </a:cubicBezTo>
                  <a:cubicBezTo>
                    <a:pt x="174" y="12042"/>
                    <a:pt x="1" y="15791"/>
                    <a:pt x="497" y="16005"/>
                  </a:cubicBezTo>
                  <a:cubicBezTo>
                    <a:pt x="511" y="16011"/>
                    <a:pt x="526" y="16014"/>
                    <a:pt x="541" y="16014"/>
                  </a:cubicBezTo>
                  <a:cubicBezTo>
                    <a:pt x="1051" y="16014"/>
                    <a:pt x="1993" y="12677"/>
                    <a:pt x="2677" y="8387"/>
                  </a:cubicBezTo>
                  <a:cubicBezTo>
                    <a:pt x="3387" y="3973"/>
                    <a:pt x="3561" y="223"/>
                    <a:pt x="3070" y="10"/>
                  </a:cubicBezTo>
                  <a:cubicBezTo>
                    <a:pt x="3055" y="4"/>
                    <a:pt x="3040" y="1"/>
                    <a:pt x="3024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>
              <a:off x="5033675" y="3843200"/>
              <a:ext cx="88900" cy="400350"/>
            </a:xfrm>
            <a:custGeom>
              <a:rect b="b" l="l" r="r" t="t"/>
              <a:pathLst>
                <a:path extrusionOk="0" h="16014" w="3556">
                  <a:moveTo>
                    <a:pt x="537" y="1"/>
                  </a:moveTo>
                  <a:cubicBezTo>
                    <a:pt x="522" y="1"/>
                    <a:pt x="507" y="4"/>
                    <a:pt x="492" y="10"/>
                  </a:cubicBezTo>
                  <a:cubicBezTo>
                    <a:pt x="1" y="223"/>
                    <a:pt x="174" y="3973"/>
                    <a:pt x="879" y="8387"/>
                  </a:cubicBezTo>
                  <a:cubicBezTo>
                    <a:pt x="1569" y="12677"/>
                    <a:pt x="2511" y="16014"/>
                    <a:pt x="3019" y="16014"/>
                  </a:cubicBezTo>
                  <a:cubicBezTo>
                    <a:pt x="3034" y="16014"/>
                    <a:pt x="3049" y="16011"/>
                    <a:pt x="3064" y="16005"/>
                  </a:cubicBezTo>
                  <a:cubicBezTo>
                    <a:pt x="3556" y="15791"/>
                    <a:pt x="3382" y="12042"/>
                    <a:pt x="2676" y="7622"/>
                  </a:cubicBezTo>
                  <a:cubicBezTo>
                    <a:pt x="1988" y="3339"/>
                    <a:pt x="1047" y="1"/>
                    <a:pt x="537" y="1"/>
                  </a:cubicBezTo>
                  <a:close/>
                </a:path>
              </a:pathLst>
            </a:custGeom>
            <a:solidFill>
              <a:srgbClr val="A19A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>
              <a:off x="4977675" y="4153300"/>
              <a:ext cx="265825" cy="265825"/>
            </a:xfrm>
            <a:custGeom>
              <a:rect b="b" l="l" r="r" t="t"/>
              <a:pathLst>
                <a:path extrusionOk="0" h="10633" w="10633">
                  <a:moveTo>
                    <a:pt x="5314" y="0"/>
                  </a:moveTo>
                  <a:cubicBezTo>
                    <a:pt x="2379" y="0"/>
                    <a:pt x="0" y="2379"/>
                    <a:pt x="0" y="5313"/>
                  </a:cubicBezTo>
                  <a:cubicBezTo>
                    <a:pt x="0" y="8253"/>
                    <a:pt x="2379" y="10632"/>
                    <a:pt x="5314" y="10632"/>
                  </a:cubicBezTo>
                  <a:cubicBezTo>
                    <a:pt x="8249" y="10632"/>
                    <a:pt x="10632" y="8253"/>
                    <a:pt x="10632" y="5313"/>
                  </a:cubicBezTo>
                  <a:cubicBezTo>
                    <a:pt x="10632" y="2379"/>
                    <a:pt x="8249" y="0"/>
                    <a:pt x="5314" y="0"/>
                  </a:cubicBezTo>
                  <a:close/>
                </a:path>
              </a:pathLst>
            </a:custGeom>
            <a:solidFill>
              <a:srgbClr val="5B5A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>
              <a:off x="4999275" y="4177875"/>
              <a:ext cx="104700" cy="218775"/>
            </a:xfrm>
            <a:custGeom>
              <a:rect b="b" l="l" r="r" t="t"/>
              <a:pathLst>
                <a:path extrusionOk="0" h="8751" w="4188">
                  <a:moveTo>
                    <a:pt x="4187" y="2737"/>
                  </a:moveTo>
                  <a:cubicBezTo>
                    <a:pt x="3993" y="2767"/>
                    <a:pt x="3814" y="2831"/>
                    <a:pt x="3656" y="2905"/>
                  </a:cubicBezTo>
                  <a:cubicBezTo>
                    <a:pt x="3337" y="3060"/>
                    <a:pt x="3099" y="3278"/>
                    <a:pt x="2936" y="3501"/>
                  </a:cubicBezTo>
                  <a:cubicBezTo>
                    <a:pt x="2777" y="3720"/>
                    <a:pt x="2682" y="3938"/>
                    <a:pt x="2628" y="4117"/>
                  </a:cubicBezTo>
                  <a:cubicBezTo>
                    <a:pt x="2583" y="4301"/>
                    <a:pt x="2563" y="4440"/>
                    <a:pt x="2558" y="4539"/>
                  </a:cubicBezTo>
                  <a:cubicBezTo>
                    <a:pt x="2553" y="4633"/>
                    <a:pt x="2553" y="4683"/>
                    <a:pt x="2553" y="4683"/>
                  </a:cubicBezTo>
                  <a:cubicBezTo>
                    <a:pt x="2553" y="4683"/>
                    <a:pt x="2558" y="4633"/>
                    <a:pt x="2563" y="4539"/>
                  </a:cubicBezTo>
                  <a:cubicBezTo>
                    <a:pt x="2569" y="4445"/>
                    <a:pt x="2592" y="4301"/>
                    <a:pt x="2647" y="4122"/>
                  </a:cubicBezTo>
                  <a:cubicBezTo>
                    <a:pt x="2707" y="3948"/>
                    <a:pt x="2801" y="3735"/>
                    <a:pt x="2970" y="3521"/>
                  </a:cubicBezTo>
                  <a:cubicBezTo>
                    <a:pt x="3135" y="3313"/>
                    <a:pt x="3367" y="3104"/>
                    <a:pt x="3685" y="2960"/>
                  </a:cubicBezTo>
                  <a:cubicBezTo>
                    <a:pt x="3834" y="2891"/>
                    <a:pt x="4008" y="2836"/>
                    <a:pt x="4187" y="2816"/>
                  </a:cubicBezTo>
                  <a:lnTo>
                    <a:pt x="4187" y="2737"/>
                  </a:lnTo>
                  <a:close/>
                  <a:moveTo>
                    <a:pt x="4187" y="1564"/>
                  </a:moveTo>
                  <a:cubicBezTo>
                    <a:pt x="4123" y="1575"/>
                    <a:pt x="4063" y="1585"/>
                    <a:pt x="3999" y="1594"/>
                  </a:cubicBezTo>
                  <a:cubicBezTo>
                    <a:pt x="3199" y="1734"/>
                    <a:pt x="2489" y="2201"/>
                    <a:pt x="2037" y="2841"/>
                  </a:cubicBezTo>
                  <a:cubicBezTo>
                    <a:pt x="1579" y="3477"/>
                    <a:pt x="1386" y="4282"/>
                    <a:pt x="1496" y="5020"/>
                  </a:cubicBezTo>
                  <a:cubicBezTo>
                    <a:pt x="1604" y="5781"/>
                    <a:pt x="2032" y="6446"/>
                    <a:pt x="2608" y="6863"/>
                  </a:cubicBezTo>
                  <a:cubicBezTo>
                    <a:pt x="3075" y="7206"/>
                    <a:pt x="3641" y="7380"/>
                    <a:pt x="4187" y="7390"/>
                  </a:cubicBezTo>
                  <a:lnTo>
                    <a:pt x="4187" y="7176"/>
                  </a:lnTo>
                  <a:cubicBezTo>
                    <a:pt x="3681" y="7161"/>
                    <a:pt x="3169" y="6993"/>
                    <a:pt x="2747" y="6675"/>
                  </a:cubicBezTo>
                  <a:cubicBezTo>
                    <a:pt x="2221" y="6287"/>
                    <a:pt x="1843" y="5666"/>
                    <a:pt x="1753" y="4997"/>
                  </a:cubicBezTo>
                  <a:cubicBezTo>
                    <a:pt x="1669" y="4305"/>
                    <a:pt x="1838" y="3581"/>
                    <a:pt x="2260" y="3005"/>
                  </a:cubicBezTo>
                  <a:cubicBezTo>
                    <a:pt x="2672" y="2424"/>
                    <a:pt x="3328" y="2002"/>
                    <a:pt x="4048" y="1878"/>
                  </a:cubicBezTo>
                  <a:cubicBezTo>
                    <a:pt x="4093" y="1868"/>
                    <a:pt x="4142" y="1862"/>
                    <a:pt x="4187" y="1857"/>
                  </a:cubicBezTo>
                  <a:lnTo>
                    <a:pt x="4187" y="1564"/>
                  </a:lnTo>
                  <a:close/>
                  <a:moveTo>
                    <a:pt x="4187" y="1"/>
                  </a:moveTo>
                  <a:cubicBezTo>
                    <a:pt x="3983" y="15"/>
                    <a:pt x="3770" y="51"/>
                    <a:pt x="3561" y="100"/>
                  </a:cubicBezTo>
                  <a:cubicBezTo>
                    <a:pt x="3408" y="140"/>
                    <a:pt x="3248" y="170"/>
                    <a:pt x="3099" y="234"/>
                  </a:cubicBezTo>
                  <a:cubicBezTo>
                    <a:pt x="3025" y="259"/>
                    <a:pt x="2945" y="289"/>
                    <a:pt x="2871" y="313"/>
                  </a:cubicBezTo>
                  <a:cubicBezTo>
                    <a:pt x="2796" y="343"/>
                    <a:pt x="2722" y="383"/>
                    <a:pt x="2647" y="418"/>
                  </a:cubicBezTo>
                  <a:cubicBezTo>
                    <a:pt x="2051" y="700"/>
                    <a:pt x="1490" y="1117"/>
                    <a:pt x="1043" y="1664"/>
                  </a:cubicBezTo>
                  <a:cubicBezTo>
                    <a:pt x="602" y="2210"/>
                    <a:pt x="269" y="2870"/>
                    <a:pt x="110" y="3596"/>
                  </a:cubicBezTo>
                  <a:cubicBezTo>
                    <a:pt x="75" y="3775"/>
                    <a:pt x="41" y="3963"/>
                    <a:pt x="21" y="4147"/>
                  </a:cubicBezTo>
                  <a:lnTo>
                    <a:pt x="6" y="4430"/>
                  </a:lnTo>
                  <a:cubicBezTo>
                    <a:pt x="6" y="4479"/>
                    <a:pt x="0" y="4514"/>
                    <a:pt x="0" y="4574"/>
                  </a:cubicBezTo>
                  <a:lnTo>
                    <a:pt x="11" y="4713"/>
                  </a:lnTo>
                  <a:lnTo>
                    <a:pt x="21" y="4991"/>
                  </a:lnTo>
                  <a:lnTo>
                    <a:pt x="66" y="5279"/>
                  </a:lnTo>
                  <a:cubicBezTo>
                    <a:pt x="75" y="5373"/>
                    <a:pt x="100" y="5467"/>
                    <a:pt x="126" y="5563"/>
                  </a:cubicBezTo>
                  <a:cubicBezTo>
                    <a:pt x="149" y="5652"/>
                    <a:pt x="170" y="5751"/>
                    <a:pt x="199" y="5840"/>
                  </a:cubicBezTo>
                  <a:cubicBezTo>
                    <a:pt x="319" y="6207"/>
                    <a:pt x="493" y="6560"/>
                    <a:pt x="706" y="6893"/>
                  </a:cubicBezTo>
                  <a:cubicBezTo>
                    <a:pt x="930" y="7216"/>
                    <a:pt x="1192" y="7514"/>
                    <a:pt x="1501" y="7772"/>
                  </a:cubicBezTo>
                  <a:cubicBezTo>
                    <a:pt x="1808" y="8020"/>
                    <a:pt x="2146" y="8238"/>
                    <a:pt x="2519" y="8403"/>
                  </a:cubicBezTo>
                  <a:cubicBezTo>
                    <a:pt x="2890" y="8556"/>
                    <a:pt x="3284" y="8671"/>
                    <a:pt x="3685" y="8715"/>
                  </a:cubicBezTo>
                  <a:cubicBezTo>
                    <a:pt x="3784" y="8735"/>
                    <a:pt x="3889" y="8730"/>
                    <a:pt x="3993" y="8740"/>
                  </a:cubicBezTo>
                  <a:lnTo>
                    <a:pt x="4142" y="8751"/>
                  </a:lnTo>
                  <a:lnTo>
                    <a:pt x="4187" y="8751"/>
                  </a:lnTo>
                  <a:lnTo>
                    <a:pt x="4187" y="8453"/>
                  </a:lnTo>
                  <a:lnTo>
                    <a:pt x="4172" y="8453"/>
                  </a:lnTo>
                  <a:cubicBezTo>
                    <a:pt x="4162" y="8453"/>
                    <a:pt x="4153" y="8453"/>
                    <a:pt x="4148" y="8447"/>
                  </a:cubicBezTo>
                  <a:lnTo>
                    <a:pt x="4004" y="8442"/>
                  </a:lnTo>
                  <a:cubicBezTo>
                    <a:pt x="3909" y="8432"/>
                    <a:pt x="3814" y="8437"/>
                    <a:pt x="3720" y="8423"/>
                  </a:cubicBezTo>
                  <a:cubicBezTo>
                    <a:pt x="3343" y="8382"/>
                    <a:pt x="2980" y="8274"/>
                    <a:pt x="2633" y="8135"/>
                  </a:cubicBezTo>
                  <a:cubicBezTo>
                    <a:pt x="2290" y="7986"/>
                    <a:pt x="1973" y="7782"/>
                    <a:pt x="1684" y="7553"/>
                  </a:cubicBezTo>
                  <a:cubicBezTo>
                    <a:pt x="1396" y="7310"/>
                    <a:pt x="1153" y="7032"/>
                    <a:pt x="939" y="6734"/>
                  </a:cubicBezTo>
                  <a:cubicBezTo>
                    <a:pt x="740" y="6427"/>
                    <a:pt x="577" y="6099"/>
                    <a:pt x="463" y="5756"/>
                  </a:cubicBezTo>
                  <a:cubicBezTo>
                    <a:pt x="433" y="5671"/>
                    <a:pt x="417" y="5582"/>
                    <a:pt x="394" y="5497"/>
                  </a:cubicBezTo>
                  <a:cubicBezTo>
                    <a:pt x="369" y="5408"/>
                    <a:pt x="348" y="5324"/>
                    <a:pt x="339" y="5235"/>
                  </a:cubicBezTo>
                  <a:lnTo>
                    <a:pt x="294" y="4976"/>
                  </a:lnTo>
                  <a:lnTo>
                    <a:pt x="279" y="4699"/>
                  </a:lnTo>
                  <a:lnTo>
                    <a:pt x="274" y="4564"/>
                  </a:lnTo>
                  <a:lnTo>
                    <a:pt x="279" y="4435"/>
                  </a:lnTo>
                  <a:lnTo>
                    <a:pt x="289" y="4172"/>
                  </a:lnTo>
                  <a:cubicBezTo>
                    <a:pt x="304" y="3993"/>
                    <a:pt x="334" y="3819"/>
                    <a:pt x="364" y="3650"/>
                  </a:cubicBezTo>
                  <a:cubicBezTo>
                    <a:pt x="507" y="2965"/>
                    <a:pt x="811" y="2334"/>
                    <a:pt x="1228" y="1809"/>
                  </a:cubicBezTo>
                  <a:cubicBezTo>
                    <a:pt x="1639" y="1287"/>
                    <a:pt x="2171" y="879"/>
                    <a:pt x="2737" y="601"/>
                  </a:cubicBezTo>
                  <a:cubicBezTo>
                    <a:pt x="2807" y="567"/>
                    <a:pt x="2876" y="532"/>
                    <a:pt x="2945" y="502"/>
                  </a:cubicBezTo>
                  <a:cubicBezTo>
                    <a:pt x="3020" y="473"/>
                    <a:pt x="3094" y="448"/>
                    <a:pt x="3165" y="418"/>
                  </a:cubicBezTo>
                  <a:cubicBezTo>
                    <a:pt x="3308" y="358"/>
                    <a:pt x="3462" y="324"/>
                    <a:pt x="3605" y="283"/>
                  </a:cubicBezTo>
                  <a:cubicBezTo>
                    <a:pt x="3800" y="239"/>
                    <a:pt x="3993" y="204"/>
                    <a:pt x="4187" y="184"/>
                  </a:cubicBezTo>
                  <a:lnTo>
                    <a:pt x="4187" y="1"/>
                  </a:lnTo>
                  <a:close/>
                </a:path>
              </a:pathLst>
            </a:custGeom>
            <a:solidFill>
              <a:srgbClr val="8883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>
              <a:off x="5103950" y="4153300"/>
              <a:ext cx="139550" cy="265825"/>
            </a:xfrm>
            <a:custGeom>
              <a:rect b="b" l="l" r="r" t="t"/>
              <a:pathLst>
                <a:path extrusionOk="0" h="10633" w="5582">
                  <a:moveTo>
                    <a:pt x="278" y="3775"/>
                  </a:moveTo>
                  <a:cubicBezTo>
                    <a:pt x="188" y="3775"/>
                    <a:pt x="99" y="3784"/>
                    <a:pt x="14" y="3794"/>
                  </a:cubicBezTo>
                  <a:cubicBezTo>
                    <a:pt x="10" y="3794"/>
                    <a:pt x="5" y="3794"/>
                    <a:pt x="0" y="3799"/>
                  </a:cubicBezTo>
                  <a:lnTo>
                    <a:pt x="0" y="8159"/>
                  </a:lnTo>
                  <a:cubicBezTo>
                    <a:pt x="25" y="8159"/>
                    <a:pt x="50" y="8164"/>
                    <a:pt x="74" y="8164"/>
                  </a:cubicBezTo>
                  <a:cubicBezTo>
                    <a:pt x="174" y="8164"/>
                    <a:pt x="268" y="8155"/>
                    <a:pt x="367" y="8144"/>
                  </a:cubicBezTo>
                  <a:cubicBezTo>
                    <a:pt x="974" y="8070"/>
                    <a:pt x="1529" y="7737"/>
                    <a:pt x="1882" y="7285"/>
                  </a:cubicBezTo>
                  <a:cubicBezTo>
                    <a:pt x="2235" y="6828"/>
                    <a:pt x="2398" y="6262"/>
                    <a:pt x="2363" y="5735"/>
                  </a:cubicBezTo>
                  <a:cubicBezTo>
                    <a:pt x="2334" y="5214"/>
                    <a:pt x="2100" y="4733"/>
                    <a:pt x="1767" y="4395"/>
                  </a:cubicBezTo>
                  <a:cubicBezTo>
                    <a:pt x="1435" y="4062"/>
                    <a:pt x="1013" y="3864"/>
                    <a:pt x="605" y="3805"/>
                  </a:cubicBezTo>
                  <a:cubicBezTo>
                    <a:pt x="497" y="3784"/>
                    <a:pt x="387" y="3775"/>
                    <a:pt x="278" y="3775"/>
                  </a:cubicBezTo>
                  <a:close/>
                  <a:moveTo>
                    <a:pt x="362" y="2815"/>
                  </a:moveTo>
                  <a:cubicBezTo>
                    <a:pt x="243" y="2815"/>
                    <a:pt x="119" y="2826"/>
                    <a:pt x="0" y="2840"/>
                  </a:cubicBezTo>
                  <a:lnTo>
                    <a:pt x="0" y="3720"/>
                  </a:lnTo>
                  <a:lnTo>
                    <a:pt x="5" y="3720"/>
                  </a:lnTo>
                  <a:cubicBezTo>
                    <a:pt x="110" y="3705"/>
                    <a:pt x="213" y="3695"/>
                    <a:pt x="323" y="3695"/>
                  </a:cubicBezTo>
                  <a:cubicBezTo>
                    <a:pt x="417" y="3695"/>
                    <a:pt x="516" y="3700"/>
                    <a:pt x="616" y="3715"/>
                  </a:cubicBezTo>
                  <a:cubicBezTo>
                    <a:pt x="1043" y="3769"/>
                    <a:pt x="1490" y="3968"/>
                    <a:pt x="1852" y="4311"/>
                  </a:cubicBezTo>
                  <a:cubicBezTo>
                    <a:pt x="2210" y="4658"/>
                    <a:pt x="2473" y="5160"/>
                    <a:pt x="2517" y="5726"/>
                  </a:cubicBezTo>
                  <a:cubicBezTo>
                    <a:pt x="2567" y="6287"/>
                    <a:pt x="2398" y="6897"/>
                    <a:pt x="2021" y="7394"/>
                  </a:cubicBezTo>
                  <a:cubicBezTo>
                    <a:pt x="1648" y="7886"/>
                    <a:pt x="1063" y="8258"/>
                    <a:pt x="387" y="8348"/>
                  </a:cubicBezTo>
                  <a:cubicBezTo>
                    <a:pt x="273" y="8363"/>
                    <a:pt x="159" y="8373"/>
                    <a:pt x="39" y="8373"/>
                  </a:cubicBezTo>
                  <a:lnTo>
                    <a:pt x="0" y="8373"/>
                  </a:lnTo>
                  <a:lnTo>
                    <a:pt x="0" y="9436"/>
                  </a:lnTo>
                  <a:cubicBezTo>
                    <a:pt x="30" y="9430"/>
                    <a:pt x="69" y="9430"/>
                    <a:pt x="99" y="9425"/>
                  </a:cubicBezTo>
                  <a:cubicBezTo>
                    <a:pt x="193" y="9420"/>
                    <a:pt x="298" y="9420"/>
                    <a:pt x="392" y="9411"/>
                  </a:cubicBezTo>
                  <a:lnTo>
                    <a:pt x="665" y="9365"/>
                  </a:lnTo>
                  <a:cubicBezTo>
                    <a:pt x="1033" y="9292"/>
                    <a:pt x="1396" y="9152"/>
                    <a:pt x="1723" y="8964"/>
                  </a:cubicBezTo>
                  <a:cubicBezTo>
                    <a:pt x="2388" y="8591"/>
                    <a:pt x="2910" y="7976"/>
                    <a:pt x="3208" y="7275"/>
                  </a:cubicBezTo>
                  <a:cubicBezTo>
                    <a:pt x="3351" y="6922"/>
                    <a:pt x="3436" y="6550"/>
                    <a:pt x="3461" y="6168"/>
                  </a:cubicBezTo>
                  <a:cubicBezTo>
                    <a:pt x="3466" y="6074"/>
                    <a:pt x="3481" y="5974"/>
                    <a:pt x="3471" y="5890"/>
                  </a:cubicBezTo>
                  <a:cubicBezTo>
                    <a:pt x="3466" y="5790"/>
                    <a:pt x="3466" y="5686"/>
                    <a:pt x="3456" y="5592"/>
                  </a:cubicBezTo>
                  <a:lnTo>
                    <a:pt x="3411" y="5318"/>
                  </a:lnTo>
                  <a:lnTo>
                    <a:pt x="3342" y="5040"/>
                  </a:lnTo>
                  <a:cubicBezTo>
                    <a:pt x="3124" y="4316"/>
                    <a:pt x="2632" y="3679"/>
                    <a:pt x="1996" y="3287"/>
                  </a:cubicBezTo>
                  <a:cubicBezTo>
                    <a:pt x="1510" y="2980"/>
                    <a:pt x="933" y="2815"/>
                    <a:pt x="362" y="2815"/>
                  </a:cubicBezTo>
                  <a:close/>
                  <a:moveTo>
                    <a:pt x="263" y="0"/>
                  </a:moveTo>
                  <a:cubicBezTo>
                    <a:pt x="174" y="0"/>
                    <a:pt x="89" y="5"/>
                    <a:pt x="0" y="10"/>
                  </a:cubicBezTo>
                  <a:lnTo>
                    <a:pt x="0" y="984"/>
                  </a:lnTo>
                  <a:cubicBezTo>
                    <a:pt x="99" y="974"/>
                    <a:pt x="204" y="968"/>
                    <a:pt x="298" y="968"/>
                  </a:cubicBezTo>
                  <a:cubicBezTo>
                    <a:pt x="328" y="963"/>
                    <a:pt x="358" y="963"/>
                    <a:pt x="387" y="963"/>
                  </a:cubicBezTo>
                  <a:cubicBezTo>
                    <a:pt x="968" y="963"/>
                    <a:pt x="1520" y="1058"/>
                    <a:pt x="2017" y="1227"/>
                  </a:cubicBezTo>
                  <a:cubicBezTo>
                    <a:pt x="2547" y="1396"/>
                    <a:pt x="3005" y="1664"/>
                    <a:pt x="3401" y="1951"/>
                  </a:cubicBezTo>
                  <a:cubicBezTo>
                    <a:pt x="4196" y="2538"/>
                    <a:pt x="4692" y="3268"/>
                    <a:pt x="4980" y="3904"/>
                  </a:cubicBezTo>
                  <a:cubicBezTo>
                    <a:pt x="5274" y="4544"/>
                    <a:pt x="5363" y="5095"/>
                    <a:pt x="5407" y="5467"/>
                  </a:cubicBezTo>
                  <a:cubicBezTo>
                    <a:pt x="5427" y="5652"/>
                    <a:pt x="5423" y="5795"/>
                    <a:pt x="5427" y="5895"/>
                  </a:cubicBezTo>
                  <a:cubicBezTo>
                    <a:pt x="5432" y="5989"/>
                    <a:pt x="5432" y="6039"/>
                    <a:pt x="5432" y="6039"/>
                  </a:cubicBezTo>
                  <a:cubicBezTo>
                    <a:pt x="5432" y="6039"/>
                    <a:pt x="5427" y="5989"/>
                    <a:pt x="5423" y="5895"/>
                  </a:cubicBezTo>
                  <a:cubicBezTo>
                    <a:pt x="5413" y="5795"/>
                    <a:pt x="5413" y="5652"/>
                    <a:pt x="5388" y="5467"/>
                  </a:cubicBezTo>
                  <a:cubicBezTo>
                    <a:pt x="5338" y="5100"/>
                    <a:pt x="5228" y="4559"/>
                    <a:pt x="4926" y="3933"/>
                  </a:cubicBezTo>
                  <a:cubicBezTo>
                    <a:pt x="4623" y="3312"/>
                    <a:pt x="4121" y="2602"/>
                    <a:pt x="3332" y="2047"/>
                  </a:cubicBezTo>
                  <a:cubicBezTo>
                    <a:pt x="2934" y="1779"/>
                    <a:pt x="2483" y="1525"/>
                    <a:pt x="1971" y="1371"/>
                  </a:cubicBezTo>
                  <a:cubicBezTo>
                    <a:pt x="1504" y="1227"/>
                    <a:pt x="993" y="1142"/>
                    <a:pt x="467" y="1142"/>
                  </a:cubicBezTo>
                  <a:cubicBezTo>
                    <a:pt x="412" y="1142"/>
                    <a:pt x="362" y="1142"/>
                    <a:pt x="308" y="1147"/>
                  </a:cubicBezTo>
                  <a:cubicBezTo>
                    <a:pt x="204" y="1147"/>
                    <a:pt x="99" y="1158"/>
                    <a:pt x="0" y="1167"/>
                  </a:cubicBezTo>
                  <a:lnTo>
                    <a:pt x="0" y="2547"/>
                  </a:lnTo>
                  <a:cubicBezTo>
                    <a:pt x="124" y="2533"/>
                    <a:pt x="248" y="2528"/>
                    <a:pt x="378" y="2528"/>
                  </a:cubicBezTo>
                  <a:cubicBezTo>
                    <a:pt x="993" y="2528"/>
                    <a:pt x="1618" y="2702"/>
                    <a:pt x="2155" y="3035"/>
                  </a:cubicBezTo>
                  <a:cubicBezTo>
                    <a:pt x="2856" y="3461"/>
                    <a:pt x="3397" y="4156"/>
                    <a:pt x="3640" y="4951"/>
                  </a:cubicBezTo>
                  <a:lnTo>
                    <a:pt x="3715" y="5254"/>
                  </a:lnTo>
                  <a:lnTo>
                    <a:pt x="3764" y="5572"/>
                  </a:lnTo>
                  <a:cubicBezTo>
                    <a:pt x="3774" y="5676"/>
                    <a:pt x="3779" y="5771"/>
                    <a:pt x="3784" y="5870"/>
                  </a:cubicBezTo>
                  <a:cubicBezTo>
                    <a:pt x="3793" y="5984"/>
                    <a:pt x="3779" y="6083"/>
                    <a:pt x="3774" y="6188"/>
                  </a:cubicBezTo>
                  <a:cubicBezTo>
                    <a:pt x="3749" y="6599"/>
                    <a:pt x="3660" y="7016"/>
                    <a:pt x="3500" y="7399"/>
                  </a:cubicBezTo>
                  <a:cubicBezTo>
                    <a:pt x="3173" y="8164"/>
                    <a:pt x="2602" y="8829"/>
                    <a:pt x="1877" y="9232"/>
                  </a:cubicBezTo>
                  <a:cubicBezTo>
                    <a:pt x="1520" y="9436"/>
                    <a:pt x="1127" y="9579"/>
                    <a:pt x="720" y="9663"/>
                  </a:cubicBezTo>
                  <a:lnTo>
                    <a:pt x="412" y="9709"/>
                  </a:lnTo>
                  <a:cubicBezTo>
                    <a:pt x="308" y="9723"/>
                    <a:pt x="213" y="9723"/>
                    <a:pt x="114" y="9728"/>
                  </a:cubicBezTo>
                  <a:cubicBezTo>
                    <a:pt x="74" y="9728"/>
                    <a:pt x="39" y="9734"/>
                    <a:pt x="0" y="9734"/>
                  </a:cubicBezTo>
                  <a:lnTo>
                    <a:pt x="0" y="10622"/>
                  </a:lnTo>
                  <a:cubicBezTo>
                    <a:pt x="89" y="10627"/>
                    <a:pt x="174" y="10632"/>
                    <a:pt x="263" y="10632"/>
                  </a:cubicBezTo>
                  <a:cubicBezTo>
                    <a:pt x="3198" y="10632"/>
                    <a:pt x="5581" y="8253"/>
                    <a:pt x="5581" y="5313"/>
                  </a:cubicBezTo>
                  <a:cubicBezTo>
                    <a:pt x="5581" y="2379"/>
                    <a:pt x="3198" y="0"/>
                    <a:pt x="263" y="0"/>
                  </a:cubicBezTo>
                  <a:close/>
                </a:path>
              </a:pathLst>
            </a:custGeom>
            <a:solidFill>
              <a:srgbClr val="484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>
              <a:off x="5103950" y="4177375"/>
              <a:ext cx="135825" cy="219275"/>
            </a:xfrm>
            <a:custGeom>
              <a:rect b="b" l="l" r="r" t="t"/>
              <a:pathLst>
                <a:path extrusionOk="0" h="8771" w="5433">
                  <a:moveTo>
                    <a:pt x="387" y="0"/>
                  </a:moveTo>
                  <a:cubicBezTo>
                    <a:pt x="358" y="0"/>
                    <a:pt x="328" y="0"/>
                    <a:pt x="298" y="5"/>
                  </a:cubicBezTo>
                  <a:cubicBezTo>
                    <a:pt x="204" y="5"/>
                    <a:pt x="99" y="11"/>
                    <a:pt x="0" y="21"/>
                  </a:cubicBezTo>
                  <a:lnTo>
                    <a:pt x="0" y="204"/>
                  </a:lnTo>
                  <a:cubicBezTo>
                    <a:pt x="99" y="195"/>
                    <a:pt x="204" y="184"/>
                    <a:pt x="308" y="184"/>
                  </a:cubicBezTo>
                  <a:cubicBezTo>
                    <a:pt x="362" y="179"/>
                    <a:pt x="412" y="179"/>
                    <a:pt x="467" y="179"/>
                  </a:cubicBezTo>
                  <a:cubicBezTo>
                    <a:pt x="993" y="179"/>
                    <a:pt x="1504" y="264"/>
                    <a:pt x="1971" y="408"/>
                  </a:cubicBezTo>
                  <a:cubicBezTo>
                    <a:pt x="2483" y="562"/>
                    <a:pt x="2934" y="816"/>
                    <a:pt x="3332" y="1084"/>
                  </a:cubicBezTo>
                  <a:cubicBezTo>
                    <a:pt x="4121" y="1639"/>
                    <a:pt x="4623" y="2349"/>
                    <a:pt x="4926" y="2970"/>
                  </a:cubicBezTo>
                  <a:cubicBezTo>
                    <a:pt x="5228" y="3596"/>
                    <a:pt x="5338" y="4137"/>
                    <a:pt x="5388" y="4504"/>
                  </a:cubicBezTo>
                  <a:cubicBezTo>
                    <a:pt x="5413" y="4689"/>
                    <a:pt x="5413" y="4832"/>
                    <a:pt x="5423" y="4932"/>
                  </a:cubicBezTo>
                  <a:cubicBezTo>
                    <a:pt x="5427" y="5026"/>
                    <a:pt x="5432" y="5076"/>
                    <a:pt x="5432" y="5076"/>
                  </a:cubicBezTo>
                  <a:cubicBezTo>
                    <a:pt x="5432" y="5076"/>
                    <a:pt x="5432" y="5026"/>
                    <a:pt x="5427" y="4932"/>
                  </a:cubicBezTo>
                  <a:cubicBezTo>
                    <a:pt x="5423" y="4832"/>
                    <a:pt x="5427" y="4689"/>
                    <a:pt x="5407" y="4504"/>
                  </a:cubicBezTo>
                  <a:cubicBezTo>
                    <a:pt x="5363" y="4132"/>
                    <a:pt x="5274" y="3581"/>
                    <a:pt x="4980" y="2941"/>
                  </a:cubicBezTo>
                  <a:cubicBezTo>
                    <a:pt x="4692" y="2305"/>
                    <a:pt x="4196" y="1575"/>
                    <a:pt x="3401" y="988"/>
                  </a:cubicBezTo>
                  <a:cubicBezTo>
                    <a:pt x="3005" y="701"/>
                    <a:pt x="2547" y="433"/>
                    <a:pt x="2017" y="264"/>
                  </a:cubicBezTo>
                  <a:cubicBezTo>
                    <a:pt x="1520" y="95"/>
                    <a:pt x="968" y="0"/>
                    <a:pt x="387" y="0"/>
                  </a:cubicBezTo>
                  <a:close/>
                  <a:moveTo>
                    <a:pt x="323" y="2732"/>
                  </a:moveTo>
                  <a:cubicBezTo>
                    <a:pt x="213" y="2732"/>
                    <a:pt x="110" y="2742"/>
                    <a:pt x="5" y="2757"/>
                  </a:cubicBezTo>
                  <a:lnTo>
                    <a:pt x="0" y="2757"/>
                  </a:lnTo>
                  <a:lnTo>
                    <a:pt x="0" y="2836"/>
                  </a:lnTo>
                  <a:cubicBezTo>
                    <a:pt x="5" y="2831"/>
                    <a:pt x="10" y="2831"/>
                    <a:pt x="14" y="2831"/>
                  </a:cubicBezTo>
                  <a:cubicBezTo>
                    <a:pt x="99" y="2821"/>
                    <a:pt x="188" y="2812"/>
                    <a:pt x="278" y="2812"/>
                  </a:cubicBezTo>
                  <a:cubicBezTo>
                    <a:pt x="387" y="2812"/>
                    <a:pt x="497" y="2821"/>
                    <a:pt x="605" y="2842"/>
                  </a:cubicBezTo>
                  <a:cubicBezTo>
                    <a:pt x="1013" y="2901"/>
                    <a:pt x="1435" y="3099"/>
                    <a:pt x="1767" y="3432"/>
                  </a:cubicBezTo>
                  <a:cubicBezTo>
                    <a:pt x="2100" y="3770"/>
                    <a:pt x="2334" y="4251"/>
                    <a:pt x="2363" y="4772"/>
                  </a:cubicBezTo>
                  <a:cubicBezTo>
                    <a:pt x="2398" y="5299"/>
                    <a:pt x="2235" y="5865"/>
                    <a:pt x="1882" y="6322"/>
                  </a:cubicBezTo>
                  <a:cubicBezTo>
                    <a:pt x="1529" y="6774"/>
                    <a:pt x="974" y="7107"/>
                    <a:pt x="367" y="7181"/>
                  </a:cubicBezTo>
                  <a:cubicBezTo>
                    <a:pt x="268" y="7192"/>
                    <a:pt x="174" y="7201"/>
                    <a:pt x="74" y="7201"/>
                  </a:cubicBezTo>
                  <a:cubicBezTo>
                    <a:pt x="50" y="7201"/>
                    <a:pt x="25" y="7196"/>
                    <a:pt x="0" y="7196"/>
                  </a:cubicBezTo>
                  <a:lnTo>
                    <a:pt x="0" y="7410"/>
                  </a:lnTo>
                  <a:lnTo>
                    <a:pt x="39" y="7410"/>
                  </a:lnTo>
                  <a:cubicBezTo>
                    <a:pt x="159" y="7410"/>
                    <a:pt x="273" y="7400"/>
                    <a:pt x="387" y="7385"/>
                  </a:cubicBezTo>
                  <a:cubicBezTo>
                    <a:pt x="1063" y="7295"/>
                    <a:pt x="1648" y="6923"/>
                    <a:pt x="2021" y="6431"/>
                  </a:cubicBezTo>
                  <a:cubicBezTo>
                    <a:pt x="2398" y="5934"/>
                    <a:pt x="2567" y="5324"/>
                    <a:pt x="2517" y="4763"/>
                  </a:cubicBezTo>
                  <a:cubicBezTo>
                    <a:pt x="2473" y="4197"/>
                    <a:pt x="2210" y="3695"/>
                    <a:pt x="1852" y="3348"/>
                  </a:cubicBezTo>
                  <a:cubicBezTo>
                    <a:pt x="1490" y="3005"/>
                    <a:pt x="1043" y="2806"/>
                    <a:pt x="616" y="2752"/>
                  </a:cubicBezTo>
                  <a:cubicBezTo>
                    <a:pt x="516" y="2737"/>
                    <a:pt x="417" y="2732"/>
                    <a:pt x="323" y="2732"/>
                  </a:cubicBezTo>
                  <a:close/>
                  <a:moveTo>
                    <a:pt x="378" y="1565"/>
                  </a:moveTo>
                  <a:cubicBezTo>
                    <a:pt x="248" y="1565"/>
                    <a:pt x="124" y="1570"/>
                    <a:pt x="0" y="1584"/>
                  </a:cubicBezTo>
                  <a:lnTo>
                    <a:pt x="0" y="1877"/>
                  </a:lnTo>
                  <a:cubicBezTo>
                    <a:pt x="119" y="1863"/>
                    <a:pt x="243" y="1852"/>
                    <a:pt x="362" y="1852"/>
                  </a:cubicBezTo>
                  <a:cubicBezTo>
                    <a:pt x="933" y="1852"/>
                    <a:pt x="1510" y="2017"/>
                    <a:pt x="1996" y="2324"/>
                  </a:cubicBezTo>
                  <a:cubicBezTo>
                    <a:pt x="2632" y="2716"/>
                    <a:pt x="3124" y="3353"/>
                    <a:pt x="3342" y="4077"/>
                  </a:cubicBezTo>
                  <a:lnTo>
                    <a:pt x="3411" y="4355"/>
                  </a:lnTo>
                  <a:lnTo>
                    <a:pt x="3456" y="4629"/>
                  </a:lnTo>
                  <a:cubicBezTo>
                    <a:pt x="3466" y="4723"/>
                    <a:pt x="3466" y="4827"/>
                    <a:pt x="3471" y="4927"/>
                  </a:cubicBezTo>
                  <a:cubicBezTo>
                    <a:pt x="3481" y="5011"/>
                    <a:pt x="3466" y="5111"/>
                    <a:pt x="3461" y="5205"/>
                  </a:cubicBezTo>
                  <a:cubicBezTo>
                    <a:pt x="3436" y="5587"/>
                    <a:pt x="3351" y="5959"/>
                    <a:pt x="3208" y="6312"/>
                  </a:cubicBezTo>
                  <a:cubicBezTo>
                    <a:pt x="2910" y="7013"/>
                    <a:pt x="2388" y="7628"/>
                    <a:pt x="1723" y="8001"/>
                  </a:cubicBezTo>
                  <a:cubicBezTo>
                    <a:pt x="1396" y="8189"/>
                    <a:pt x="1033" y="8329"/>
                    <a:pt x="665" y="8402"/>
                  </a:cubicBezTo>
                  <a:lnTo>
                    <a:pt x="392" y="8448"/>
                  </a:lnTo>
                  <a:cubicBezTo>
                    <a:pt x="298" y="8457"/>
                    <a:pt x="193" y="8457"/>
                    <a:pt x="99" y="8462"/>
                  </a:cubicBezTo>
                  <a:cubicBezTo>
                    <a:pt x="69" y="8467"/>
                    <a:pt x="30" y="8467"/>
                    <a:pt x="0" y="8473"/>
                  </a:cubicBezTo>
                  <a:lnTo>
                    <a:pt x="0" y="8771"/>
                  </a:lnTo>
                  <a:cubicBezTo>
                    <a:pt x="39" y="8771"/>
                    <a:pt x="74" y="8765"/>
                    <a:pt x="114" y="8765"/>
                  </a:cubicBezTo>
                  <a:cubicBezTo>
                    <a:pt x="213" y="8760"/>
                    <a:pt x="308" y="8760"/>
                    <a:pt x="412" y="8746"/>
                  </a:cubicBezTo>
                  <a:lnTo>
                    <a:pt x="720" y="8700"/>
                  </a:lnTo>
                  <a:cubicBezTo>
                    <a:pt x="1127" y="8616"/>
                    <a:pt x="1520" y="8473"/>
                    <a:pt x="1877" y="8269"/>
                  </a:cubicBezTo>
                  <a:cubicBezTo>
                    <a:pt x="2602" y="7866"/>
                    <a:pt x="3173" y="7201"/>
                    <a:pt x="3500" y="6436"/>
                  </a:cubicBezTo>
                  <a:cubicBezTo>
                    <a:pt x="3660" y="6053"/>
                    <a:pt x="3749" y="5636"/>
                    <a:pt x="3774" y="5225"/>
                  </a:cubicBezTo>
                  <a:cubicBezTo>
                    <a:pt x="3779" y="5120"/>
                    <a:pt x="3793" y="5021"/>
                    <a:pt x="3784" y="4907"/>
                  </a:cubicBezTo>
                  <a:cubicBezTo>
                    <a:pt x="3779" y="4808"/>
                    <a:pt x="3774" y="4713"/>
                    <a:pt x="3764" y="4609"/>
                  </a:cubicBezTo>
                  <a:lnTo>
                    <a:pt x="3715" y="4291"/>
                  </a:lnTo>
                  <a:lnTo>
                    <a:pt x="3640" y="3988"/>
                  </a:lnTo>
                  <a:cubicBezTo>
                    <a:pt x="3397" y="3193"/>
                    <a:pt x="2856" y="2498"/>
                    <a:pt x="2155" y="2072"/>
                  </a:cubicBezTo>
                  <a:cubicBezTo>
                    <a:pt x="1618" y="1739"/>
                    <a:pt x="993" y="1565"/>
                    <a:pt x="378" y="1565"/>
                  </a:cubicBezTo>
                  <a:close/>
                </a:path>
              </a:pathLst>
            </a:custGeom>
            <a:solidFill>
              <a:srgbClr val="5E5A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2" name="Google Shape;172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21"/>
          <p:cNvSpPr txBox="1"/>
          <p:nvPr/>
        </p:nvSpPr>
        <p:spPr>
          <a:xfrm>
            <a:off x="441100" y="4121700"/>
            <a:ext cx="51063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E28061"/>
                </a:solidFill>
                <a:latin typeface="Neucha"/>
                <a:ea typeface="Neucha"/>
                <a:cs typeface="Neucha"/>
                <a:sym typeface="Neucha"/>
              </a:rPr>
              <a:t>Justificativa</a:t>
            </a:r>
            <a:endParaRPr sz="4800">
              <a:solidFill>
                <a:srgbClr val="E28061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  <p:sp>
        <p:nvSpPr>
          <p:cNvPr id="1728" name="Google Shape;1728;p21"/>
          <p:cNvSpPr txBox="1"/>
          <p:nvPr>
            <p:ph idx="4294967295" type="subTitle"/>
          </p:nvPr>
        </p:nvSpPr>
        <p:spPr>
          <a:xfrm>
            <a:off x="523900" y="1813200"/>
            <a:ext cx="8248500" cy="24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C</a:t>
            </a:r>
            <a:r>
              <a:rPr lang="es" sz="1500"/>
              <a:t>om os problemas de agrotóxicos nos alimentos e os problemas ambientais com relação a produção de alimentos, as pessoas estão começando cada vez mais a tentar criar suas plantações e hortas para ter a própria produção de comidas mais saudáveis.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7C7754"/>
                </a:solidFill>
              </a:rPr>
              <a:t>O </a:t>
            </a:r>
            <a:r>
              <a:rPr b="1" i="1" lang="es" sz="1500">
                <a:solidFill>
                  <a:srgbClr val="7C7754"/>
                </a:solidFill>
              </a:rPr>
              <a:t>Planta.ai</a:t>
            </a:r>
            <a:r>
              <a:rPr lang="es" sz="1500">
                <a:solidFill>
                  <a:srgbClr val="7C7754"/>
                </a:solidFill>
              </a:rPr>
              <a:t> é um projeto que visa monitorar a temperatura e a umidade de plantas através de um vaso inteligente.</a:t>
            </a:r>
            <a:endParaRPr sz="1500">
              <a:solidFill>
                <a:srgbClr val="7C775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7C7754"/>
                </a:solidFill>
              </a:rPr>
              <a:t>Através de uma plataforma online, nosso cliente vai monitorar e acompanhar o crescimento da sua planta.</a:t>
            </a:r>
            <a:endParaRPr sz="1500">
              <a:solidFill>
                <a:srgbClr val="7C7754"/>
              </a:solidFill>
            </a:endParaRPr>
          </a:p>
        </p:txBody>
      </p:sp>
      <p:sp>
        <p:nvSpPr>
          <p:cNvPr id="1729" name="Google Shape;1729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FAEA"/>
        </a:solidFill>
      </p:bgPr>
    </p:bg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2"/>
          <p:cNvSpPr txBox="1"/>
          <p:nvPr>
            <p:ph idx="4294967295"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Desenho de solução</a:t>
            </a:r>
            <a:endParaRPr/>
          </a:p>
        </p:txBody>
      </p:sp>
      <p:sp>
        <p:nvSpPr>
          <p:cNvPr id="1735" name="Google Shape;173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36" name="Google Shape;1736;p22"/>
          <p:cNvSpPr/>
          <p:nvPr/>
        </p:nvSpPr>
        <p:spPr>
          <a:xfrm flipH="1">
            <a:off x="-149" y="4651595"/>
            <a:ext cx="2897700" cy="471900"/>
          </a:xfrm>
          <a:prstGeom prst="ellipse">
            <a:avLst/>
          </a:prstGeom>
          <a:solidFill>
            <a:srgbClr val="4C4D44">
              <a:alpha val="569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22"/>
          <p:cNvSpPr/>
          <p:nvPr/>
        </p:nvSpPr>
        <p:spPr>
          <a:xfrm>
            <a:off x="879388" y="4779951"/>
            <a:ext cx="95998" cy="180697"/>
          </a:xfrm>
          <a:custGeom>
            <a:rect b="b" l="l" r="r" t="t"/>
            <a:pathLst>
              <a:path extrusionOk="0" h="3815" w="2186">
                <a:moveTo>
                  <a:pt x="2185" y="0"/>
                </a:moveTo>
                <a:lnTo>
                  <a:pt x="1" y="615"/>
                </a:lnTo>
                <a:cubicBezTo>
                  <a:pt x="49" y="1634"/>
                  <a:pt x="101" y="2652"/>
                  <a:pt x="148" y="3670"/>
                </a:cubicBezTo>
                <a:cubicBezTo>
                  <a:pt x="720" y="3718"/>
                  <a:pt x="1287" y="3763"/>
                  <a:pt x="1858" y="3811"/>
                </a:cubicBezTo>
                <a:cubicBezTo>
                  <a:pt x="1884" y="3813"/>
                  <a:pt x="1911" y="3815"/>
                  <a:pt x="1937" y="3815"/>
                </a:cubicBezTo>
                <a:cubicBezTo>
                  <a:pt x="1998" y="3815"/>
                  <a:pt x="2058" y="3805"/>
                  <a:pt x="2106" y="3766"/>
                </a:cubicBezTo>
                <a:cubicBezTo>
                  <a:pt x="2178" y="3704"/>
                  <a:pt x="2185" y="3595"/>
                  <a:pt x="2185" y="3498"/>
                </a:cubicBezTo>
                <a:lnTo>
                  <a:pt x="2185" y="0"/>
                </a:lnTo>
                <a:close/>
              </a:path>
            </a:pathLst>
          </a:custGeom>
          <a:solidFill>
            <a:srgbClr val="CF8C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22"/>
          <p:cNvSpPr/>
          <p:nvPr/>
        </p:nvSpPr>
        <p:spPr>
          <a:xfrm>
            <a:off x="1111245" y="4705637"/>
            <a:ext cx="87479" cy="218163"/>
          </a:xfrm>
          <a:custGeom>
            <a:rect b="b" l="l" r="r" t="t"/>
            <a:pathLst>
              <a:path extrusionOk="0" h="4606" w="1992">
                <a:moveTo>
                  <a:pt x="1954" y="1"/>
                </a:moveTo>
                <a:lnTo>
                  <a:pt x="1" y="1338"/>
                </a:lnTo>
                <a:cubicBezTo>
                  <a:pt x="80" y="2384"/>
                  <a:pt x="158" y="3433"/>
                  <a:pt x="238" y="4479"/>
                </a:cubicBezTo>
                <a:cubicBezTo>
                  <a:pt x="549" y="4563"/>
                  <a:pt x="873" y="4606"/>
                  <a:pt x="1196" y="4606"/>
                </a:cubicBezTo>
                <a:cubicBezTo>
                  <a:pt x="1455" y="4606"/>
                  <a:pt x="1713" y="4579"/>
                  <a:pt x="1965" y="4524"/>
                </a:cubicBezTo>
                <a:cubicBezTo>
                  <a:pt x="1992" y="3014"/>
                  <a:pt x="1989" y="1507"/>
                  <a:pt x="1954" y="1"/>
                </a:cubicBezTo>
                <a:close/>
              </a:path>
            </a:pathLst>
          </a:custGeom>
          <a:solidFill>
            <a:srgbClr val="A663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22"/>
          <p:cNvSpPr/>
          <p:nvPr/>
        </p:nvSpPr>
        <p:spPr>
          <a:xfrm>
            <a:off x="830602" y="3312054"/>
            <a:ext cx="504715" cy="1507628"/>
          </a:xfrm>
          <a:custGeom>
            <a:rect b="b" l="l" r="r" t="t"/>
            <a:pathLst>
              <a:path extrusionOk="0" h="31830" w="11493">
                <a:moveTo>
                  <a:pt x="8913" y="1"/>
                </a:moveTo>
                <a:lnTo>
                  <a:pt x="1" y="13949"/>
                </a:lnTo>
                <a:cubicBezTo>
                  <a:pt x="977" y="17419"/>
                  <a:pt x="1958" y="20893"/>
                  <a:pt x="2938" y="24367"/>
                </a:cubicBezTo>
                <a:cubicBezTo>
                  <a:pt x="3464" y="26225"/>
                  <a:pt x="5342" y="30191"/>
                  <a:pt x="5342" y="30191"/>
                </a:cubicBezTo>
                <a:lnTo>
                  <a:pt x="6302" y="31828"/>
                </a:lnTo>
                <a:cubicBezTo>
                  <a:pt x="6302" y="31828"/>
                  <a:pt x="6363" y="31829"/>
                  <a:pt x="6467" y="31829"/>
                </a:cubicBezTo>
                <a:cubicBezTo>
                  <a:pt x="7005" y="31829"/>
                  <a:pt x="8690" y="31786"/>
                  <a:pt x="9030" y="31250"/>
                </a:cubicBezTo>
                <a:cubicBezTo>
                  <a:pt x="9146" y="31064"/>
                  <a:pt x="9154" y="30834"/>
                  <a:pt x="9216" y="30624"/>
                </a:cubicBezTo>
                <a:cubicBezTo>
                  <a:pt x="9308" y="30297"/>
                  <a:pt x="9521" y="30022"/>
                  <a:pt x="9700" y="29733"/>
                </a:cubicBezTo>
                <a:cubicBezTo>
                  <a:pt x="11290" y="27181"/>
                  <a:pt x="10069" y="23803"/>
                  <a:pt x="10794" y="20890"/>
                </a:cubicBezTo>
                <a:cubicBezTo>
                  <a:pt x="11035" y="19926"/>
                  <a:pt x="11493" y="18977"/>
                  <a:pt x="11365" y="17994"/>
                </a:cubicBezTo>
                <a:cubicBezTo>
                  <a:pt x="11300" y="17478"/>
                  <a:pt x="11077" y="16996"/>
                  <a:pt x="10932" y="16494"/>
                </a:cubicBezTo>
                <a:cubicBezTo>
                  <a:pt x="10736" y="15816"/>
                  <a:pt x="10684" y="15104"/>
                  <a:pt x="10632" y="14399"/>
                </a:cubicBezTo>
                <a:cubicBezTo>
                  <a:pt x="10275" y="9577"/>
                  <a:pt x="9700" y="4771"/>
                  <a:pt x="8913" y="1"/>
                </a:cubicBezTo>
                <a:close/>
              </a:path>
            </a:pathLst>
          </a:custGeom>
          <a:solidFill>
            <a:srgbClr val="4845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22"/>
          <p:cNvSpPr/>
          <p:nvPr/>
        </p:nvSpPr>
        <p:spPr>
          <a:xfrm>
            <a:off x="1045859" y="4721456"/>
            <a:ext cx="223923" cy="126986"/>
          </a:xfrm>
          <a:custGeom>
            <a:rect b="b" l="l" r="r" t="t"/>
            <a:pathLst>
              <a:path extrusionOk="0" h="2681" w="5099">
                <a:moveTo>
                  <a:pt x="124" y="0"/>
                </a:moveTo>
                <a:lnTo>
                  <a:pt x="124" y="0"/>
                </a:lnTo>
                <a:cubicBezTo>
                  <a:pt x="52" y="389"/>
                  <a:pt x="0" y="853"/>
                  <a:pt x="269" y="1135"/>
                </a:cubicBezTo>
                <a:cubicBezTo>
                  <a:pt x="320" y="1190"/>
                  <a:pt x="385" y="1239"/>
                  <a:pt x="420" y="1310"/>
                </a:cubicBezTo>
                <a:cubicBezTo>
                  <a:pt x="506" y="1483"/>
                  <a:pt x="365" y="1679"/>
                  <a:pt x="237" y="1820"/>
                </a:cubicBezTo>
                <a:cubicBezTo>
                  <a:pt x="320" y="1937"/>
                  <a:pt x="450" y="2012"/>
                  <a:pt x="585" y="2023"/>
                </a:cubicBezTo>
                <a:lnTo>
                  <a:pt x="520" y="2109"/>
                </a:lnTo>
                <a:cubicBezTo>
                  <a:pt x="488" y="2274"/>
                  <a:pt x="671" y="2387"/>
                  <a:pt x="822" y="2436"/>
                </a:cubicBezTo>
                <a:cubicBezTo>
                  <a:pt x="1324" y="2599"/>
                  <a:pt x="1848" y="2680"/>
                  <a:pt x="2373" y="2680"/>
                </a:cubicBezTo>
                <a:cubicBezTo>
                  <a:pt x="3191" y="2680"/>
                  <a:pt x="4010" y="2484"/>
                  <a:pt x="4743" y="2098"/>
                </a:cubicBezTo>
                <a:cubicBezTo>
                  <a:pt x="4695" y="2005"/>
                  <a:pt x="4647" y="1912"/>
                  <a:pt x="4599" y="1823"/>
                </a:cubicBezTo>
                <a:cubicBezTo>
                  <a:pt x="4774" y="1755"/>
                  <a:pt x="4854" y="1499"/>
                  <a:pt x="4751" y="1334"/>
                </a:cubicBezTo>
                <a:cubicBezTo>
                  <a:pt x="4706" y="1259"/>
                  <a:pt x="4623" y="1177"/>
                  <a:pt x="4661" y="1094"/>
                </a:cubicBezTo>
                <a:cubicBezTo>
                  <a:pt x="4692" y="1035"/>
                  <a:pt x="4771" y="1025"/>
                  <a:pt x="4826" y="988"/>
                </a:cubicBezTo>
                <a:cubicBezTo>
                  <a:pt x="4892" y="942"/>
                  <a:pt x="4916" y="853"/>
                  <a:pt x="4936" y="774"/>
                </a:cubicBezTo>
                <a:cubicBezTo>
                  <a:pt x="4991" y="550"/>
                  <a:pt x="5043" y="327"/>
                  <a:pt x="5098" y="100"/>
                </a:cubicBezTo>
                <a:lnTo>
                  <a:pt x="5098" y="100"/>
                </a:lnTo>
                <a:cubicBezTo>
                  <a:pt x="4260" y="349"/>
                  <a:pt x="3390" y="476"/>
                  <a:pt x="2520" y="476"/>
                </a:cubicBezTo>
                <a:cubicBezTo>
                  <a:pt x="2036" y="476"/>
                  <a:pt x="1552" y="437"/>
                  <a:pt x="1074" y="358"/>
                </a:cubicBezTo>
                <a:cubicBezTo>
                  <a:pt x="739" y="302"/>
                  <a:pt x="393" y="220"/>
                  <a:pt x="124" y="0"/>
                </a:cubicBezTo>
                <a:close/>
              </a:path>
            </a:pathLst>
          </a:custGeom>
          <a:solidFill>
            <a:srgbClr val="5B59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22"/>
          <p:cNvSpPr/>
          <p:nvPr/>
        </p:nvSpPr>
        <p:spPr>
          <a:xfrm>
            <a:off x="812774" y="2946169"/>
            <a:ext cx="431465" cy="416954"/>
          </a:xfrm>
          <a:custGeom>
            <a:rect b="b" l="l" r="r" t="t"/>
            <a:pathLst>
              <a:path extrusionOk="0" h="8803" w="9825">
                <a:moveTo>
                  <a:pt x="9391" y="0"/>
                </a:moveTo>
                <a:lnTo>
                  <a:pt x="4896" y="1809"/>
                </a:lnTo>
                <a:lnTo>
                  <a:pt x="355" y="3639"/>
                </a:lnTo>
                <a:cubicBezTo>
                  <a:pt x="297" y="4028"/>
                  <a:pt x="235" y="4413"/>
                  <a:pt x="176" y="4798"/>
                </a:cubicBezTo>
                <a:cubicBezTo>
                  <a:pt x="145" y="5019"/>
                  <a:pt x="111" y="5242"/>
                  <a:pt x="76" y="5465"/>
                </a:cubicBezTo>
                <a:cubicBezTo>
                  <a:pt x="38" y="5710"/>
                  <a:pt x="0" y="5965"/>
                  <a:pt x="46" y="6208"/>
                </a:cubicBezTo>
                <a:cubicBezTo>
                  <a:pt x="159" y="6883"/>
                  <a:pt x="823" y="7310"/>
                  <a:pt x="1442" y="7602"/>
                </a:cubicBezTo>
                <a:cubicBezTo>
                  <a:pt x="3140" y="8398"/>
                  <a:pt x="5016" y="8803"/>
                  <a:pt x="6892" y="8803"/>
                </a:cubicBezTo>
                <a:cubicBezTo>
                  <a:pt x="7868" y="8803"/>
                  <a:pt x="8845" y="8693"/>
                  <a:pt x="9797" y="8472"/>
                </a:cubicBezTo>
                <a:cubicBezTo>
                  <a:pt x="9787" y="8190"/>
                  <a:pt x="9817" y="7908"/>
                  <a:pt x="9824" y="7626"/>
                </a:cubicBezTo>
                <a:cubicBezTo>
                  <a:pt x="9821" y="7546"/>
                  <a:pt x="9817" y="7464"/>
                  <a:pt x="9817" y="7385"/>
                </a:cubicBezTo>
                <a:cubicBezTo>
                  <a:pt x="9659" y="7154"/>
                  <a:pt x="9515" y="6917"/>
                  <a:pt x="9408" y="6673"/>
                </a:cubicBezTo>
                <a:cubicBezTo>
                  <a:pt x="9240" y="6291"/>
                  <a:pt x="9154" y="5886"/>
                  <a:pt x="9202" y="5465"/>
                </a:cubicBezTo>
                <a:cubicBezTo>
                  <a:pt x="9219" y="5321"/>
                  <a:pt x="9257" y="5176"/>
                  <a:pt x="9298" y="5036"/>
                </a:cubicBezTo>
                <a:cubicBezTo>
                  <a:pt x="9325" y="3357"/>
                  <a:pt x="9415" y="1682"/>
                  <a:pt x="9391" y="0"/>
                </a:cubicBezTo>
                <a:close/>
              </a:path>
            </a:pathLst>
          </a:custGeom>
          <a:solidFill>
            <a:srgbClr val="CF8C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22"/>
          <p:cNvSpPr/>
          <p:nvPr/>
        </p:nvSpPr>
        <p:spPr>
          <a:xfrm>
            <a:off x="820502" y="3031850"/>
            <a:ext cx="425712" cy="251698"/>
          </a:xfrm>
          <a:custGeom>
            <a:rect b="b" l="l" r="r" t="t"/>
            <a:pathLst>
              <a:path extrusionOk="0" h="5314" w="9694">
                <a:moveTo>
                  <a:pt x="4720" y="0"/>
                </a:moveTo>
                <a:lnTo>
                  <a:pt x="179" y="1830"/>
                </a:lnTo>
                <a:cubicBezTo>
                  <a:pt x="121" y="2219"/>
                  <a:pt x="59" y="2604"/>
                  <a:pt x="0" y="2989"/>
                </a:cubicBezTo>
                <a:cubicBezTo>
                  <a:pt x="1393" y="3313"/>
                  <a:pt x="2783" y="3636"/>
                  <a:pt x="4172" y="3959"/>
                </a:cubicBezTo>
                <a:cubicBezTo>
                  <a:pt x="4358" y="4004"/>
                  <a:pt x="4544" y="4045"/>
                  <a:pt x="4709" y="4131"/>
                </a:cubicBezTo>
                <a:cubicBezTo>
                  <a:pt x="4977" y="4266"/>
                  <a:pt x="5184" y="4493"/>
                  <a:pt x="5417" y="4682"/>
                </a:cubicBezTo>
                <a:cubicBezTo>
                  <a:pt x="5958" y="5115"/>
                  <a:pt x="6658" y="5314"/>
                  <a:pt x="7355" y="5314"/>
                </a:cubicBezTo>
                <a:cubicBezTo>
                  <a:pt x="7493" y="5314"/>
                  <a:pt x="7630" y="5306"/>
                  <a:pt x="7767" y="5291"/>
                </a:cubicBezTo>
                <a:cubicBezTo>
                  <a:pt x="8276" y="5236"/>
                  <a:pt x="8768" y="5084"/>
                  <a:pt x="9232" y="4864"/>
                </a:cubicBezTo>
                <a:cubicBezTo>
                  <a:pt x="9064" y="4482"/>
                  <a:pt x="8978" y="4077"/>
                  <a:pt x="9026" y="3656"/>
                </a:cubicBezTo>
                <a:cubicBezTo>
                  <a:pt x="9070" y="3261"/>
                  <a:pt x="9239" y="2889"/>
                  <a:pt x="9376" y="2518"/>
                </a:cubicBezTo>
                <a:cubicBezTo>
                  <a:pt x="9504" y="2175"/>
                  <a:pt x="9604" y="1824"/>
                  <a:pt x="9693" y="1469"/>
                </a:cubicBezTo>
                <a:cubicBezTo>
                  <a:pt x="8424" y="571"/>
                  <a:pt x="6814" y="289"/>
                  <a:pt x="5266" y="73"/>
                </a:cubicBezTo>
                <a:cubicBezTo>
                  <a:pt x="5084" y="49"/>
                  <a:pt x="4905" y="24"/>
                  <a:pt x="4720" y="0"/>
                </a:cubicBezTo>
                <a:close/>
              </a:path>
            </a:pathLst>
          </a:custGeom>
          <a:solidFill>
            <a:srgbClr val="A663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22"/>
          <p:cNvSpPr/>
          <p:nvPr/>
        </p:nvSpPr>
        <p:spPr>
          <a:xfrm>
            <a:off x="763109" y="2618033"/>
            <a:ext cx="504539" cy="565917"/>
          </a:xfrm>
          <a:custGeom>
            <a:rect b="b" l="l" r="r" t="t"/>
            <a:pathLst>
              <a:path extrusionOk="0" h="11948" w="11489">
                <a:moveTo>
                  <a:pt x="7409" y="1"/>
                </a:moveTo>
                <a:cubicBezTo>
                  <a:pt x="7206" y="28"/>
                  <a:pt x="6997" y="66"/>
                  <a:pt x="6776" y="124"/>
                </a:cubicBezTo>
                <a:cubicBezTo>
                  <a:pt x="5383" y="479"/>
                  <a:pt x="4273" y="947"/>
                  <a:pt x="3392" y="1445"/>
                </a:cubicBezTo>
                <a:cubicBezTo>
                  <a:pt x="836" y="2883"/>
                  <a:pt x="437" y="3365"/>
                  <a:pt x="217" y="4586"/>
                </a:cubicBezTo>
                <a:cubicBezTo>
                  <a:pt x="0" y="5806"/>
                  <a:pt x="237" y="10653"/>
                  <a:pt x="237" y="10653"/>
                </a:cubicBezTo>
                <a:cubicBezTo>
                  <a:pt x="1768" y="11214"/>
                  <a:pt x="3309" y="11744"/>
                  <a:pt x="4905" y="11902"/>
                </a:cubicBezTo>
                <a:cubicBezTo>
                  <a:pt x="5205" y="11932"/>
                  <a:pt x="5508" y="11948"/>
                  <a:pt x="5813" y="11948"/>
                </a:cubicBezTo>
                <a:cubicBezTo>
                  <a:pt x="6283" y="11948"/>
                  <a:pt x="6759" y="11910"/>
                  <a:pt x="7240" y="11826"/>
                </a:cubicBezTo>
                <a:cubicBezTo>
                  <a:pt x="7323" y="11815"/>
                  <a:pt x="7409" y="11799"/>
                  <a:pt x="7492" y="11782"/>
                </a:cubicBezTo>
                <a:cubicBezTo>
                  <a:pt x="8843" y="11503"/>
                  <a:pt x="10120" y="11004"/>
                  <a:pt x="11488" y="10801"/>
                </a:cubicBezTo>
                <a:cubicBezTo>
                  <a:pt x="11347" y="10495"/>
                  <a:pt x="11244" y="10175"/>
                  <a:pt x="11169" y="9904"/>
                </a:cubicBezTo>
                <a:cubicBezTo>
                  <a:pt x="10918" y="9029"/>
                  <a:pt x="10797" y="8073"/>
                  <a:pt x="10859" y="7165"/>
                </a:cubicBezTo>
                <a:cubicBezTo>
                  <a:pt x="10904" y="6505"/>
                  <a:pt x="11124" y="5838"/>
                  <a:pt x="11024" y="5177"/>
                </a:cubicBezTo>
                <a:cubicBezTo>
                  <a:pt x="10901" y="4324"/>
                  <a:pt x="10258" y="3743"/>
                  <a:pt x="9666" y="3179"/>
                </a:cubicBezTo>
                <a:cubicBezTo>
                  <a:pt x="9483" y="3007"/>
                  <a:pt x="9311" y="2821"/>
                  <a:pt x="9150" y="2636"/>
                </a:cubicBezTo>
                <a:cubicBezTo>
                  <a:pt x="8369" y="1903"/>
                  <a:pt x="7698" y="1029"/>
                  <a:pt x="7409" y="1"/>
                </a:cubicBezTo>
                <a:close/>
              </a:path>
            </a:pathLst>
          </a:custGeom>
          <a:solidFill>
            <a:srgbClr val="DD55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22"/>
          <p:cNvSpPr/>
          <p:nvPr/>
        </p:nvSpPr>
        <p:spPr>
          <a:xfrm>
            <a:off x="832139" y="2846942"/>
            <a:ext cx="259538" cy="337002"/>
          </a:xfrm>
          <a:custGeom>
            <a:rect b="b" l="l" r="r" t="t"/>
            <a:pathLst>
              <a:path extrusionOk="0" h="7115" w="5910">
                <a:moveTo>
                  <a:pt x="523" y="0"/>
                </a:moveTo>
                <a:lnTo>
                  <a:pt x="282" y="69"/>
                </a:lnTo>
                <a:cubicBezTo>
                  <a:pt x="0" y="1851"/>
                  <a:pt x="843" y="3609"/>
                  <a:pt x="1758" y="5170"/>
                </a:cubicBezTo>
                <a:cubicBezTo>
                  <a:pt x="2081" y="5720"/>
                  <a:pt x="2421" y="6271"/>
                  <a:pt x="2886" y="6711"/>
                </a:cubicBezTo>
                <a:cubicBezTo>
                  <a:pt x="3023" y="6845"/>
                  <a:pt x="3171" y="6966"/>
                  <a:pt x="3333" y="7069"/>
                </a:cubicBezTo>
                <a:cubicBezTo>
                  <a:pt x="3633" y="7099"/>
                  <a:pt x="3936" y="7115"/>
                  <a:pt x="4241" y="7115"/>
                </a:cubicBezTo>
                <a:cubicBezTo>
                  <a:pt x="4711" y="7115"/>
                  <a:pt x="5187" y="7077"/>
                  <a:pt x="5668" y="6993"/>
                </a:cubicBezTo>
                <a:cubicBezTo>
                  <a:pt x="5844" y="6728"/>
                  <a:pt x="5885" y="6388"/>
                  <a:pt x="5889" y="6068"/>
                </a:cubicBezTo>
                <a:cubicBezTo>
                  <a:pt x="5909" y="4644"/>
                  <a:pt x="5338" y="3220"/>
                  <a:pt x="4338" y="2208"/>
                </a:cubicBezTo>
                <a:cubicBezTo>
                  <a:pt x="3567" y="1424"/>
                  <a:pt x="2580" y="898"/>
                  <a:pt x="1610" y="386"/>
                </a:cubicBezTo>
                <a:cubicBezTo>
                  <a:pt x="1266" y="203"/>
                  <a:pt x="908" y="18"/>
                  <a:pt x="523" y="0"/>
                </a:cubicBezTo>
                <a:close/>
              </a:path>
            </a:pathLst>
          </a:custGeom>
          <a:solidFill>
            <a:srgbClr val="9F3C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22"/>
          <p:cNvSpPr/>
          <p:nvPr/>
        </p:nvSpPr>
        <p:spPr>
          <a:xfrm>
            <a:off x="1042961" y="3229404"/>
            <a:ext cx="195993" cy="54138"/>
          </a:xfrm>
          <a:custGeom>
            <a:rect b="b" l="l" r="r" t="t"/>
            <a:pathLst>
              <a:path extrusionOk="0" h="1143" w="4463">
                <a:moveTo>
                  <a:pt x="3840" y="1"/>
                </a:moveTo>
                <a:cubicBezTo>
                  <a:pt x="3756" y="1"/>
                  <a:pt x="3668" y="17"/>
                  <a:pt x="3585" y="33"/>
                </a:cubicBezTo>
                <a:cubicBezTo>
                  <a:pt x="2735" y="194"/>
                  <a:pt x="1869" y="280"/>
                  <a:pt x="1002" y="287"/>
                </a:cubicBezTo>
                <a:lnTo>
                  <a:pt x="999" y="287"/>
                </a:lnTo>
                <a:cubicBezTo>
                  <a:pt x="919" y="253"/>
                  <a:pt x="816" y="242"/>
                  <a:pt x="723" y="239"/>
                </a:cubicBezTo>
                <a:cubicBezTo>
                  <a:pt x="483" y="232"/>
                  <a:pt x="242" y="222"/>
                  <a:pt x="0" y="204"/>
                </a:cubicBezTo>
                <a:lnTo>
                  <a:pt x="0" y="204"/>
                </a:lnTo>
                <a:cubicBezTo>
                  <a:pt x="25" y="228"/>
                  <a:pt x="52" y="253"/>
                  <a:pt x="76" y="274"/>
                </a:cubicBezTo>
                <a:cubicBezTo>
                  <a:pt x="166" y="352"/>
                  <a:pt x="256" y="435"/>
                  <a:pt x="351" y="511"/>
                </a:cubicBezTo>
                <a:cubicBezTo>
                  <a:pt x="586" y="696"/>
                  <a:pt x="851" y="841"/>
                  <a:pt x="1129" y="941"/>
                </a:cubicBezTo>
                <a:cubicBezTo>
                  <a:pt x="1497" y="1079"/>
                  <a:pt x="1895" y="1142"/>
                  <a:pt x="2291" y="1142"/>
                </a:cubicBezTo>
                <a:cubicBezTo>
                  <a:pt x="2428" y="1142"/>
                  <a:pt x="2565" y="1135"/>
                  <a:pt x="2701" y="1120"/>
                </a:cubicBezTo>
                <a:cubicBezTo>
                  <a:pt x="3320" y="1054"/>
                  <a:pt x="3912" y="841"/>
                  <a:pt x="4462" y="542"/>
                </a:cubicBezTo>
                <a:cubicBezTo>
                  <a:pt x="4414" y="469"/>
                  <a:pt x="4366" y="404"/>
                  <a:pt x="4321" y="331"/>
                </a:cubicBezTo>
                <a:cubicBezTo>
                  <a:pt x="4239" y="212"/>
                  <a:pt x="4149" y="88"/>
                  <a:pt x="4018" y="33"/>
                </a:cubicBezTo>
                <a:cubicBezTo>
                  <a:pt x="3962" y="9"/>
                  <a:pt x="3902" y="1"/>
                  <a:pt x="3840" y="1"/>
                </a:cubicBezTo>
                <a:close/>
              </a:path>
            </a:pathLst>
          </a:custGeom>
          <a:solidFill>
            <a:srgbClr val="A663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22"/>
          <p:cNvSpPr/>
          <p:nvPr/>
        </p:nvSpPr>
        <p:spPr>
          <a:xfrm>
            <a:off x="840570" y="2656161"/>
            <a:ext cx="715288" cy="589742"/>
          </a:xfrm>
          <a:custGeom>
            <a:rect b="b" l="l" r="r" t="t"/>
            <a:pathLst>
              <a:path extrusionOk="0" h="12451" w="16288">
                <a:moveTo>
                  <a:pt x="3041" y="0"/>
                </a:moveTo>
                <a:cubicBezTo>
                  <a:pt x="3038" y="52"/>
                  <a:pt x="3020" y="107"/>
                  <a:pt x="2983" y="145"/>
                </a:cubicBezTo>
                <a:cubicBezTo>
                  <a:pt x="3072" y="190"/>
                  <a:pt x="3161" y="242"/>
                  <a:pt x="3247" y="307"/>
                </a:cubicBezTo>
                <a:cubicBezTo>
                  <a:pt x="3383" y="409"/>
                  <a:pt x="3359" y="658"/>
                  <a:pt x="3163" y="658"/>
                </a:cubicBezTo>
                <a:cubicBezTo>
                  <a:pt x="3160" y="658"/>
                  <a:pt x="3157" y="658"/>
                  <a:pt x="3155" y="658"/>
                </a:cubicBezTo>
                <a:cubicBezTo>
                  <a:pt x="3115" y="657"/>
                  <a:pt x="3076" y="656"/>
                  <a:pt x="3038" y="656"/>
                </a:cubicBezTo>
                <a:cubicBezTo>
                  <a:pt x="2056" y="656"/>
                  <a:pt x="1254" y="994"/>
                  <a:pt x="417" y="1496"/>
                </a:cubicBezTo>
                <a:cubicBezTo>
                  <a:pt x="391" y="1513"/>
                  <a:pt x="362" y="1520"/>
                  <a:pt x="334" y="1520"/>
                </a:cubicBezTo>
                <a:cubicBezTo>
                  <a:pt x="314" y="1520"/>
                  <a:pt x="294" y="1516"/>
                  <a:pt x="275" y="1510"/>
                </a:cubicBezTo>
                <a:lnTo>
                  <a:pt x="275" y="1510"/>
                </a:lnTo>
                <a:cubicBezTo>
                  <a:pt x="1" y="2845"/>
                  <a:pt x="83" y="4255"/>
                  <a:pt x="540" y="5538"/>
                </a:cubicBezTo>
                <a:cubicBezTo>
                  <a:pt x="1239" y="7495"/>
                  <a:pt x="2711" y="9064"/>
                  <a:pt x="4152" y="10556"/>
                </a:cubicBezTo>
                <a:cubicBezTo>
                  <a:pt x="5019" y="11455"/>
                  <a:pt x="6020" y="12411"/>
                  <a:pt x="7265" y="12449"/>
                </a:cubicBezTo>
                <a:cubicBezTo>
                  <a:pt x="7295" y="12450"/>
                  <a:pt x="7325" y="12450"/>
                  <a:pt x="7356" y="12450"/>
                </a:cubicBezTo>
                <a:cubicBezTo>
                  <a:pt x="8063" y="12450"/>
                  <a:pt x="8743" y="12149"/>
                  <a:pt x="9374" y="11819"/>
                </a:cubicBezTo>
                <a:cubicBezTo>
                  <a:pt x="12108" y="10391"/>
                  <a:pt x="14502" y="8307"/>
                  <a:pt x="16287" y="5793"/>
                </a:cubicBezTo>
                <a:lnTo>
                  <a:pt x="14506" y="5236"/>
                </a:lnTo>
                <a:cubicBezTo>
                  <a:pt x="12720" y="6487"/>
                  <a:pt x="10681" y="7378"/>
                  <a:pt x="8551" y="7836"/>
                </a:cubicBezTo>
                <a:cubicBezTo>
                  <a:pt x="7224" y="4909"/>
                  <a:pt x="5343" y="2243"/>
                  <a:pt x="3041" y="0"/>
                </a:cubicBezTo>
                <a:close/>
              </a:path>
            </a:pathLst>
          </a:custGeom>
          <a:solidFill>
            <a:srgbClr val="CF8C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22"/>
          <p:cNvSpPr/>
          <p:nvPr/>
        </p:nvSpPr>
        <p:spPr>
          <a:xfrm>
            <a:off x="910654" y="2081828"/>
            <a:ext cx="392161" cy="456788"/>
          </a:xfrm>
          <a:custGeom>
            <a:rect b="b" l="l" r="r" t="t"/>
            <a:pathLst>
              <a:path extrusionOk="0" h="9644" w="8930">
                <a:moveTo>
                  <a:pt x="3896" y="0"/>
                </a:moveTo>
                <a:cubicBezTo>
                  <a:pt x="3740" y="0"/>
                  <a:pt x="3586" y="14"/>
                  <a:pt x="3434" y="43"/>
                </a:cubicBezTo>
                <a:cubicBezTo>
                  <a:pt x="1008" y="507"/>
                  <a:pt x="0" y="3476"/>
                  <a:pt x="0" y="3476"/>
                </a:cubicBezTo>
                <a:lnTo>
                  <a:pt x="427" y="6251"/>
                </a:lnTo>
                <a:lnTo>
                  <a:pt x="919" y="8020"/>
                </a:lnTo>
                <a:cubicBezTo>
                  <a:pt x="881" y="8261"/>
                  <a:pt x="582" y="9643"/>
                  <a:pt x="582" y="9643"/>
                </a:cubicBezTo>
                <a:lnTo>
                  <a:pt x="2735" y="8346"/>
                </a:lnTo>
                <a:cubicBezTo>
                  <a:pt x="2997" y="8931"/>
                  <a:pt x="3591" y="9313"/>
                  <a:pt x="4210" y="9467"/>
                </a:cubicBezTo>
                <a:cubicBezTo>
                  <a:pt x="4567" y="9559"/>
                  <a:pt x="4935" y="9586"/>
                  <a:pt x="5304" y="9586"/>
                </a:cubicBezTo>
                <a:cubicBezTo>
                  <a:pt x="5576" y="9586"/>
                  <a:pt x="5849" y="9571"/>
                  <a:pt x="6120" y="9557"/>
                </a:cubicBezTo>
                <a:cubicBezTo>
                  <a:pt x="6212" y="9553"/>
                  <a:pt x="6302" y="9547"/>
                  <a:pt x="6388" y="9509"/>
                </a:cubicBezTo>
                <a:cubicBezTo>
                  <a:pt x="6509" y="9458"/>
                  <a:pt x="6598" y="9344"/>
                  <a:pt x="6680" y="9237"/>
                </a:cubicBezTo>
                <a:cubicBezTo>
                  <a:pt x="7117" y="8659"/>
                  <a:pt x="7565" y="8067"/>
                  <a:pt x="7830" y="7400"/>
                </a:cubicBezTo>
                <a:cubicBezTo>
                  <a:pt x="7895" y="7239"/>
                  <a:pt x="7946" y="7077"/>
                  <a:pt x="7987" y="6908"/>
                </a:cubicBezTo>
                <a:cubicBezTo>
                  <a:pt x="8039" y="6692"/>
                  <a:pt x="8070" y="6468"/>
                  <a:pt x="8087" y="6245"/>
                </a:cubicBezTo>
                <a:cubicBezTo>
                  <a:pt x="8122" y="5904"/>
                  <a:pt x="8136" y="5567"/>
                  <a:pt x="8173" y="5230"/>
                </a:cubicBezTo>
                <a:cubicBezTo>
                  <a:pt x="8273" y="4452"/>
                  <a:pt x="8531" y="3695"/>
                  <a:pt x="8930" y="3025"/>
                </a:cubicBezTo>
                <a:cubicBezTo>
                  <a:pt x="8930" y="3025"/>
                  <a:pt x="6231" y="0"/>
                  <a:pt x="3896" y="0"/>
                </a:cubicBezTo>
                <a:close/>
              </a:path>
            </a:pathLst>
          </a:custGeom>
          <a:solidFill>
            <a:srgbClr val="CF8C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22"/>
          <p:cNvSpPr/>
          <p:nvPr/>
        </p:nvSpPr>
        <p:spPr>
          <a:xfrm>
            <a:off x="931073" y="2438193"/>
            <a:ext cx="164198" cy="178187"/>
          </a:xfrm>
          <a:custGeom>
            <a:rect b="b" l="l" r="r" t="t"/>
            <a:pathLst>
              <a:path extrusionOk="0" h="3762" w="3739">
                <a:moveTo>
                  <a:pt x="925" y="0"/>
                </a:moveTo>
                <a:lnTo>
                  <a:pt x="0" y="2752"/>
                </a:lnTo>
                <a:cubicBezTo>
                  <a:pt x="0" y="2752"/>
                  <a:pt x="3255" y="3761"/>
                  <a:pt x="3510" y="3761"/>
                </a:cubicBezTo>
                <a:cubicBezTo>
                  <a:pt x="3520" y="3761"/>
                  <a:pt x="3526" y="3760"/>
                  <a:pt x="3526" y="3756"/>
                </a:cubicBezTo>
                <a:cubicBezTo>
                  <a:pt x="3526" y="3663"/>
                  <a:pt x="3547" y="2896"/>
                  <a:pt x="3547" y="2896"/>
                </a:cubicBezTo>
                <a:lnTo>
                  <a:pt x="3547" y="2291"/>
                </a:lnTo>
                <a:lnTo>
                  <a:pt x="3580" y="1943"/>
                </a:lnTo>
                <a:lnTo>
                  <a:pt x="3739" y="406"/>
                </a:lnTo>
                <a:lnTo>
                  <a:pt x="1792" y="127"/>
                </a:lnTo>
                <a:lnTo>
                  <a:pt x="1740" y="117"/>
                </a:lnTo>
                <a:lnTo>
                  <a:pt x="925" y="0"/>
                </a:lnTo>
                <a:close/>
              </a:path>
            </a:pathLst>
          </a:custGeom>
          <a:solidFill>
            <a:srgbClr val="CF8C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22"/>
          <p:cNvSpPr/>
          <p:nvPr/>
        </p:nvSpPr>
        <p:spPr>
          <a:xfrm>
            <a:off x="829855" y="2032238"/>
            <a:ext cx="504539" cy="429127"/>
          </a:xfrm>
          <a:custGeom>
            <a:rect b="b" l="l" r="r" t="t"/>
            <a:pathLst>
              <a:path extrusionOk="0" h="9060" w="11489">
                <a:moveTo>
                  <a:pt x="6915" y="1"/>
                </a:moveTo>
                <a:cubicBezTo>
                  <a:pt x="6777" y="1"/>
                  <a:pt x="6639" y="7"/>
                  <a:pt x="6501" y="20"/>
                </a:cubicBezTo>
                <a:cubicBezTo>
                  <a:pt x="5837" y="86"/>
                  <a:pt x="5204" y="330"/>
                  <a:pt x="4620" y="646"/>
                </a:cubicBezTo>
                <a:cubicBezTo>
                  <a:pt x="4213" y="865"/>
                  <a:pt x="3796" y="1128"/>
                  <a:pt x="3328" y="1128"/>
                </a:cubicBezTo>
                <a:cubicBezTo>
                  <a:pt x="3325" y="1128"/>
                  <a:pt x="3323" y="1128"/>
                  <a:pt x="3320" y="1127"/>
                </a:cubicBezTo>
                <a:cubicBezTo>
                  <a:pt x="3144" y="1127"/>
                  <a:pt x="2966" y="1087"/>
                  <a:pt x="2793" y="1087"/>
                </a:cubicBezTo>
                <a:cubicBezTo>
                  <a:pt x="2725" y="1087"/>
                  <a:pt x="2657" y="1093"/>
                  <a:pt x="2591" y="1110"/>
                </a:cubicBezTo>
                <a:cubicBezTo>
                  <a:pt x="2088" y="1234"/>
                  <a:pt x="1958" y="1843"/>
                  <a:pt x="1679" y="2263"/>
                </a:cubicBezTo>
                <a:cubicBezTo>
                  <a:pt x="1376" y="2713"/>
                  <a:pt x="846" y="2978"/>
                  <a:pt x="513" y="3405"/>
                </a:cubicBezTo>
                <a:cubicBezTo>
                  <a:pt x="0" y="4051"/>
                  <a:pt x="18" y="4946"/>
                  <a:pt x="159" y="5747"/>
                </a:cubicBezTo>
                <a:cubicBezTo>
                  <a:pt x="251" y="6277"/>
                  <a:pt x="400" y="6820"/>
                  <a:pt x="775" y="7216"/>
                </a:cubicBezTo>
                <a:cubicBezTo>
                  <a:pt x="1094" y="7549"/>
                  <a:pt x="1538" y="7742"/>
                  <a:pt x="1934" y="7993"/>
                </a:cubicBezTo>
                <a:cubicBezTo>
                  <a:pt x="2326" y="8244"/>
                  <a:pt x="2697" y="8609"/>
                  <a:pt x="2721" y="9060"/>
                </a:cubicBezTo>
                <a:lnTo>
                  <a:pt x="2904" y="8863"/>
                </a:lnTo>
                <a:cubicBezTo>
                  <a:pt x="2889" y="8863"/>
                  <a:pt x="2875" y="8865"/>
                  <a:pt x="2862" y="8869"/>
                </a:cubicBezTo>
                <a:lnTo>
                  <a:pt x="2862" y="8869"/>
                </a:lnTo>
                <a:cubicBezTo>
                  <a:pt x="3628" y="8116"/>
                  <a:pt x="3747" y="6936"/>
                  <a:pt x="3812" y="5871"/>
                </a:cubicBezTo>
                <a:cubicBezTo>
                  <a:pt x="3841" y="5873"/>
                  <a:pt x="3870" y="5873"/>
                  <a:pt x="3899" y="5873"/>
                </a:cubicBezTo>
                <a:cubicBezTo>
                  <a:pt x="4541" y="5873"/>
                  <a:pt x="5139" y="5480"/>
                  <a:pt x="5518" y="4977"/>
                </a:cubicBezTo>
                <a:cubicBezTo>
                  <a:pt x="5913" y="4450"/>
                  <a:pt x="6116" y="3818"/>
                  <a:pt x="6312" y="3195"/>
                </a:cubicBezTo>
                <a:cubicBezTo>
                  <a:pt x="6690" y="3763"/>
                  <a:pt x="7347" y="4117"/>
                  <a:pt x="8032" y="4275"/>
                </a:cubicBezTo>
                <a:cubicBezTo>
                  <a:pt x="8427" y="4367"/>
                  <a:pt x="8833" y="4397"/>
                  <a:pt x="9240" y="4397"/>
                </a:cubicBezTo>
                <a:cubicBezTo>
                  <a:pt x="9535" y="4397"/>
                  <a:pt x="9830" y="4381"/>
                  <a:pt x="10124" y="4361"/>
                </a:cubicBezTo>
                <a:cubicBezTo>
                  <a:pt x="10488" y="4334"/>
                  <a:pt x="10880" y="4285"/>
                  <a:pt x="11135" y="4037"/>
                </a:cubicBezTo>
                <a:cubicBezTo>
                  <a:pt x="11345" y="3834"/>
                  <a:pt x="11420" y="3536"/>
                  <a:pt x="11437" y="3250"/>
                </a:cubicBezTo>
                <a:cubicBezTo>
                  <a:pt x="11489" y="2377"/>
                  <a:pt x="11073" y="1492"/>
                  <a:pt x="10360" y="952"/>
                </a:cubicBezTo>
                <a:cubicBezTo>
                  <a:pt x="9765" y="498"/>
                  <a:pt x="9009" y="295"/>
                  <a:pt x="8263" y="151"/>
                </a:cubicBezTo>
                <a:cubicBezTo>
                  <a:pt x="7820" y="67"/>
                  <a:pt x="7367" y="1"/>
                  <a:pt x="6915" y="1"/>
                </a:cubicBezTo>
                <a:close/>
              </a:path>
            </a:pathLst>
          </a:custGeom>
          <a:solidFill>
            <a:srgbClr val="5F3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22"/>
          <p:cNvSpPr/>
          <p:nvPr/>
        </p:nvSpPr>
        <p:spPr>
          <a:xfrm>
            <a:off x="962031" y="2282319"/>
            <a:ext cx="52610" cy="92267"/>
          </a:xfrm>
          <a:custGeom>
            <a:rect b="b" l="l" r="r" t="t"/>
            <a:pathLst>
              <a:path extrusionOk="0" h="1948" w="1198">
                <a:moveTo>
                  <a:pt x="675" y="0"/>
                </a:moveTo>
                <a:cubicBezTo>
                  <a:pt x="595" y="0"/>
                  <a:pt x="512" y="16"/>
                  <a:pt x="430" y="51"/>
                </a:cubicBezTo>
                <a:cubicBezTo>
                  <a:pt x="114" y="181"/>
                  <a:pt x="0" y="461"/>
                  <a:pt x="0" y="705"/>
                </a:cubicBezTo>
                <a:cubicBezTo>
                  <a:pt x="0" y="1203"/>
                  <a:pt x="321" y="1947"/>
                  <a:pt x="959" y="1947"/>
                </a:cubicBezTo>
                <a:cubicBezTo>
                  <a:pt x="972" y="1947"/>
                  <a:pt x="984" y="1947"/>
                  <a:pt x="997" y="1946"/>
                </a:cubicBezTo>
                <a:cubicBezTo>
                  <a:pt x="1146" y="1939"/>
                  <a:pt x="1029" y="1451"/>
                  <a:pt x="1029" y="1221"/>
                </a:cubicBezTo>
                <a:cubicBezTo>
                  <a:pt x="1029" y="990"/>
                  <a:pt x="1197" y="553"/>
                  <a:pt x="1142" y="316"/>
                </a:cubicBezTo>
                <a:cubicBezTo>
                  <a:pt x="1099" y="130"/>
                  <a:pt x="902" y="0"/>
                  <a:pt x="675" y="0"/>
                </a:cubicBezTo>
                <a:close/>
              </a:path>
            </a:pathLst>
          </a:custGeom>
          <a:solidFill>
            <a:srgbClr val="A663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22"/>
          <p:cNvSpPr/>
          <p:nvPr/>
        </p:nvSpPr>
        <p:spPr>
          <a:xfrm>
            <a:off x="1178430" y="2297001"/>
            <a:ext cx="65082" cy="151521"/>
          </a:xfrm>
          <a:custGeom>
            <a:rect b="b" l="l" r="r" t="t"/>
            <a:pathLst>
              <a:path extrusionOk="0" h="3199" w="1482">
                <a:moveTo>
                  <a:pt x="1362" y="1"/>
                </a:moveTo>
                <a:cubicBezTo>
                  <a:pt x="1345" y="1"/>
                  <a:pt x="1327" y="6"/>
                  <a:pt x="1311" y="19"/>
                </a:cubicBezTo>
                <a:cubicBezTo>
                  <a:pt x="493" y="732"/>
                  <a:pt x="668" y="1526"/>
                  <a:pt x="906" y="2483"/>
                </a:cubicBezTo>
                <a:cubicBezTo>
                  <a:pt x="913" y="2510"/>
                  <a:pt x="933" y="2530"/>
                  <a:pt x="961" y="2537"/>
                </a:cubicBezTo>
                <a:cubicBezTo>
                  <a:pt x="981" y="2541"/>
                  <a:pt x="1178" y="2568"/>
                  <a:pt x="1184" y="2596"/>
                </a:cubicBezTo>
                <a:cubicBezTo>
                  <a:pt x="1254" y="2811"/>
                  <a:pt x="713" y="2947"/>
                  <a:pt x="588" y="2947"/>
                </a:cubicBezTo>
                <a:cubicBezTo>
                  <a:pt x="583" y="2947"/>
                  <a:pt x="579" y="2947"/>
                  <a:pt x="576" y="2947"/>
                </a:cubicBezTo>
                <a:cubicBezTo>
                  <a:pt x="391" y="2928"/>
                  <a:pt x="334" y="2837"/>
                  <a:pt x="214" y="2837"/>
                </a:cubicBezTo>
                <a:cubicBezTo>
                  <a:pt x="177" y="2837"/>
                  <a:pt x="134" y="2846"/>
                  <a:pt x="80" y="2867"/>
                </a:cubicBezTo>
                <a:cubicBezTo>
                  <a:pt x="0" y="2901"/>
                  <a:pt x="24" y="3022"/>
                  <a:pt x="94" y="3022"/>
                </a:cubicBezTo>
                <a:cubicBezTo>
                  <a:pt x="103" y="3022"/>
                  <a:pt x="112" y="3020"/>
                  <a:pt x="122" y="3016"/>
                </a:cubicBezTo>
                <a:cubicBezTo>
                  <a:pt x="167" y="2997"/>
                  <a:pt x="204" y="2990"/>
                  <a:pt x="235" y="2990"/>
                </a:cubicBezTo>
                <a:cubicBezTo>
                  <a:pt x="399" y="2990"/>
                  <a:pt x="413" y="3198"/>
                  <a:pt x="579" y="3198"/>
                </a:cubicBezTo>
                <a:cubicBezTo>
                  <a:pt x="585" y="3198"/>
                  <a:pt x="591" y="3198"/>
                  <a:pt x="596" y="3197"/>
                </a:cubicBezTo>
                <a:cubicBezTo>
                  <a:pt x="689" y="3191"/>
                  <a:pt x="679" y="3170"/>
                  <a:pt x="813" y="3119"/>
                </a:cubicBezTo>
                <a:cubicBezTo>
                  <a:pt x="1030" y="3037"/>
                  <a:pt x="1308" y="2823"/>
                  <a:pt x="1401" y="2599"/>
                </a:cubicBezTo>
                <a:cubicBezTo>
                  <a:pt x="1408" y="2578"/>
                  <a:pt x="1398" y="2541"/>
                  <a:pt x="1381" y="2527"/>
                </a:cubicBezTo>
                <a:cubicBezTo>
                  <a:pt x="1284" y="2451"/>
                  <a:pt x="1113" y="2468"/>
                  <a:pt x="1037" y="2397"/>
                </a:cubicBezTo>
                <a:lnTo>
                  <a:pt x="1037" y="2397"/>
                </a:lnTo>
                <a:cubicBezTo>
                  <a:pt x="1038" y="2398"/>
                  <a:pt x="1039" y="2398"/>
                  <a:pt x="1039" y="2398"/>
                </a:cubicBezTo>
                <a:cubicBezTo>
                  <a:pt x="1057" y="2398"/>
                  <a:pt x="977" y="2111"/>
                  <a:pt x="961" y="2029"/>
                </a:cubicBezTo>
                <a:cubicBezTo>
                  <a:pt x="800" y="1241"/>
                  <a:pt x="751" y="711"/>
                  <a:pt x="1422" y="130"/>
                </a:cubicBezTo>
                <a:cubicBezTo>
                  <a:pt x="1481" y="78"/>
                  <a:pt x="1425" y="1"/>
                  <a:pt x="1362" y="1"/>
                </a:cubicBezTo>
                <a:close/>
              </a:path>
            </a:pathLst>
          </a:custGeom>
          <a:solidFill>
            <a:srgbClr val="A663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22"/>
          <p:cNvSpPr/>
          <p:nvPr/>
        </p:nvSpPr>
        <p:spPr>
          <a:xfrm>
            <a:off x="1244474" y="2269815"/>
            <a:ext cx="38250" cy="30882"/>
          </a:xfrm>
          <a:custGeom>
            <a:rect b="b" l="l" r="r" t="t"/>
            <a:pathLst>
              <a:path extrusionOk="0" h="652" w="871">
                <a:moveTo>
                  <a:pt x="802" y="0"/>
                </a:moveTo>
                <a:cubicBezTo>
                  <a:pt x="694" y="0"/>
                  <a:pt x="586" y="38"/>
                  <a:pt x="493" y="95"/>
                </a:cubicBezTo>
                <a:cubicBezTo>
                  <a:pt x="382" y="164"/>
                  <a:pt x="286" y="260"/>
                  <a:pt x="196" y="353"/>
                </a:cubicBezTo>
                <a:cubicBezTo>
                  <a:pt x="134" y="415"/>
                  <a:pt x="76" y="474"/>
                  <a:pt x="18" y="531"/>
                </a:cubicBezTo>
                <a:lnTo>
                  <a:pt x="1" y="652"/>
                </a:lnTo>
                <a:cubicBezTo>
                  <a:pt x="207" y="639"/>
                  <a:pt x="413" y="621"/>
                  <a:pt x="620" y="604"/>
                </a:cubicBezTo>
                <a:cubicBezTo>
                  <a:pt x="654" y="601"/>
                  <a:pt x="691" y="597"/>
                  <a:pt x="723" y="580"/>
                </a:cubicBezTo>
                <a:cubicBezTo>
                  <a:pt x="774" y="545"/>
                  <a:pt x="788" y="477"/>
                  <a:pt x="798" y="418"/>
                </a:cubicBezTo>
                <a:cubicBezTo>
                  <a:pt x="823" y="280"/>
                  <a:pt x="847" y="143"/>
                  <a:pt x="871" y="5"/>
                </a:cubicBezTo>
                <a:cubicBezTo>
                  <a:pt x="848" y="2"/>
                  <a:pt x="825" y="0"/>
                  <a:pt x="802" y="0"/>
                </a:cubicBezTo>
                <a:close/>
              </a:path>
            </a:pathLst>
          </a:custGeom>
          <a:solidFill>
            <a:srgbClr val="5F3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22"/>
          <p:cNvSpPr/>
          <p:nvPr/>
        </p:nvSpPr>
        <p:spPr>
          <a:xfrm>
            <a:off x="1096885" y="2260200"/>
            <a:ext cx="97930" cy="36945"/>
          </a:xfrm>
          <a:custGeom>
            <a:rect b="b" l="l" r="r" t="t"/>
            <a:pathLst>
              <a:path extrusionOk="0" h="780" w="2230">
                <a:moveTo>
                  <a:pt x="972" y="0"/>
                </a:moveTo>
                <a:cubicBezTo>
                  <a:pt x="630" y="0"/>
                  <a:pt x="294" y="61"/>
                  <a:pt x="1" y="232"/>
                </a:cubicBezTo>
                <a:cubicBezTo>
                  <a:pt x="558" y="353"/>
                  <a:pt x="1112" y="473"/>
                  <a:pt x="1669" y="594"/>
                </a:cubicBezTo>
                <a:cubicBezTo>
                  <a:pt x="1844" y="635"/>
                  <a:pt x="2027" y="672"/>
                  <a:pt x="2174" y="780"/>
                </a:cubicBezTo>
                <a:lnTo>
                  <a:pt x="2230" y="752"/>
                </a:lnTo>
                <a:cubicBezTo>
                  <a:pt x="2171" y="666"/>
                  <a:pt x="2209" y="549"/>
                  <a:pt x="2195" y="445"/>
                </a:cubicBezTo>
                <a:cubicBezTo>
                  <a:pt x="2182" y="329"/>
                  <a:pt x="2092" y="229"/>
                  <a:pt x="1992" y="171"/>
                </a:cubicBezTo>
                <a:cubicBezTo>
                  <a:pt x="1889" y="112"/>
                  <a:pt x="1772" y="88"/>
                  <a:pt x="1655" y="67"/>
                </a:cubicBezTo>
                <a:cubicBezTo>
                  <a:pt x="1432" y="27"/>
                  <a:pt x="1201" y="0"/>
                  <a:pt x="972" y="0"/>
                </a:cubicBezTo>
                <a:close/>
              </a:path>
            </a:pathLst>
          </a:custGeom>
          <a:solidFill>
            <a:srgbClr val="5F3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22"/>
          <p:cNvSpPr/>
          <p:nvPr/>
        </p:nvSpPr>
        <p:spPr>
          <a:xfrm>
            <a:off x="1092099" y="2309411"/>
            <a:ext cx="83087" cy="39645"/>
          </a:xfrm>
          <a:custGeom>
            <a:rect b="b" l="l" r="r" t="t"/>
            <a:pathLst>
              <a:path extrusionOk="0" h="837" w="1892">
                <a:moveTo>
                  <a:pt x="901" y="0"/>
                </a:moveTo>
                <a:cubicBezTo>
                  <a:pt x="529" y="0"/>
                  <a:pt x="307" y="157"/>
                  <a:pt x="0" y="287"/>
                </a:cubicBezTo>
                <a:lnTo>
                  <a:pt x="15" y="301"/>
                </a:lnTo>
                <a:lnTo>
                  <a:pt x="15" y="301"/>
                </a:lnTo>
                <a:cubicBezTo>
                  <a:pt x="12" y="302"/>
                  <a:pt x="10" y="304"/>
                  <a:pt x="10" y="308"/>
                </a:cubicBezTo>
                <a:cubicBezTo>
                  <a:pt x="7" y="325"/>
                  <a:pt x="27" y="335"/>
                  <a:pt x="45" y="343"/>
                </a:cubicBezTo>
                <a:cubicBezTo>
                  <a:pt x="251" y="538"/>
                  <a:pt x="426" y="707"/>
                  <a:pt x="812" y="803"/>
                </a:cubicBezTo>
                <a:cubicBezTo>
                  <a:pt x="905" y="827"/>
                  <a:pt x="1015" y="836"/>
                  <a:pt x="1128" y="836"/>
                </a:cubicBezTo>
                <a:cubicBezTo>
                  <a:pt x="1486" y="836"/>
                  <a:pt x="1876" y="744"/>
                  <a:pt x="1881" y="731"/>
                </a:cubicBezTo>
                <a:cubicBezTo>
                  <a:pt x="1891" y="714"/>
                  <a:pt x="1819" y="160"/>
                  <a:pt x="1231" y="36"/>
                </a:cubicBezTo>
                <a:cubicBezTo>
                  <a:pt x="1107" y="11"/>
                  <a:pt x="999" y="0"/>
                  <a:pt x="901" y="0"/>
                </a:cubicBezTo>
                <a:close/>
              </a:path>
            </a:pathLst>
          </a:custGeom>
          <a:solidFill>
            <a:srgbClr val="F5F2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22"/>
          <p:cNvSpPr/>
          <p:nvPr/>
        </p:nvSpPr>
        <p:spPr>
          <a:xfrm>
            <a:off x="1215931" y="2319499"/>
            <a:ext cx="48526" cy="35003"/>
          </a:xfrm>
          <a:custGeom>
            <a:rect b="b" l="l" r="r" t="t"/>
            <a:pathLst>
              <a:path extrusionOk="0" h="739" w="1105">
                <a:moveTo>
                  <a:pt x="783" y="1"/>
                </a:moveTo>
                <a:cubicBezTo>
                  <a:pt x="748" y="1"/>
                  <a:pt x="713" y="6"/>
                  <a:pt x="678" y="12"/>
                </a:cubicBezTo>
                <a:cubicBezTo>
                  <a:pt x="451" y="60"/>
                  <a:pt x="230" y="171"/>
                  <a:pt x="49" y="328"/>
                </a:cubicBezTo>
                <a:lnTo>
                  <a:pt x="0" y="336"/>
                </a:lnTo>
                <a:cubicBezTo>
                  <a:pt x="90" y="539"/>
                  <a:pt x="268" y="679"/>
                  <a:pt x="465" y="725"/>
                </a:cubicBezTo>
                <a:cubicBezTo>
                  <a:pt x="508" y="734"/>
                  <a:pt x="553" y="738"/>
                  <a:pt x="597" y="738"/>
                </a:cubicBezTo>
                <a:cubicBezTo>
                  <a:pt x="752" y="738"/>
                  <a:pt x="907" y="685"/>
                  <a:pt x="1035" y="593"/>
                </a:cubicBezTo>
                <a:cubicBezTo>
                  <a:pt x="1053" y="580"/>
                  <a:pt x="1070" y="566"/>
                  <a:pt x="1084" y="549"/>
                </a:cubicBezTo>
                <a:cubicBezTo>
                  <a:pt x="1105" y="508"/>
                  <a:pt x="1097" y="456"/>
                  <a:pt x="1091" y="411"/>
                </a:cubicBezTo>
                <a:cubicBezTo>
                  <a:pt x="1063" y="263"/>
                  <a:pt x="1025" y="92"/>
                  <a:pt x="901" y="26"/>
                </a:cubicBezTo>
                <a:cubicBezTo>
                  <a:pt x="865" y="8"/>
                  <a:pt x="824" y="1"/>
                  <a:pt x="783" y="1"/>
                </a:cubicBezTo>
                <a:close/>
              </a:path>
            </a:pathLst>
          </a:custGeom>
          <a:solidFill>
            <a:srgbClr val="F5F2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22"/>
          <p:cNvSpPr/>
          <p:nvPr/>
        </p:nvSpPr>
        <p:spPr>
          <a:xfrm>
            <a:off x="1237668" y="2328546"/>
            <a:ext cx="21914" cy="24630"/>
          </a:xfrm>
          <a:custGeom>
            <a:rect b="b" l="l" r="r" t="t"/>
            <a:pathLst>
              <a:path extrusionOk="0" h="520" w="499">
                <a:moveTo>
                  <a:pt x="306" y="0"/>
                </a:moveTo>
                <a:cubicBezTo>
                  <a:pt x="301" y="0"/>
                  <a:pt x="297" y="0"/>
                  <a:pt x="293" y="0"/>
                </a:cubicBezTo>
                <a:cubicBezTo>
                  <a:pt x="132" y="18"/>
                  <a:pt x="0" y="251"/>
                  <a:pt x="35" y="461"/>
                </a:cubicBezTo>
                <a:cubicBezTo>
                  <a:pt x="42" y="485"/>
                  <a:pt x="52" y="516"/>
                  <a:pt x="73" y="520"/>
                </a:cubicBezTo>
                <a:lnTo>
                  <a:pt x="341" y="509"/>
                </a:lnTo>
                <a:cubicBezTo>
                  <a:pt x="345" y="509"/>
                  <a:pt x="348" y="510"/>
                  <a:pt x="352" y="510"/>
                </a:cubicBezTo>
                <a:cubicBezTo>
                  <a:pt x="406" y="510"/>
                  <a:pt x="456" y="457"/>
                  <a:pt x="478" y="389"/>
                </a:cubicBezTo>
                <a:cubicBezTo>
                  <a:pt x="499" y="320"/>
                  <a:pt x="496" y="237"/>
                  <a:pt x="478" y="162"/>
                </a:cubicBezTo>
                <a:cubicBezTo>
                  <a:pt x="472" y="131"/>
                  <a:pt x="462" y="96"/>
                  <a:pt x="444" y="69"/>
                </a:cubicBezTo>
                <a:cubicBezTo>
                  <a:pt x="410" y="18"/>
                  <a:pt x="357" y="0"/>
                  <a:pt x="306" y="0"/>
                </a:cubicBezTo>
                <a:close/>
              </a:path>
            </a:pathLst>
          </a:custGeom>
          <a:solidFill>
            <a:srgbClr val="693B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22"/>
          <p:cNvSpPr/>
          <p:nvPr/>
        </p:nvSpPr>
        <p:spPr>
          <a:xfrm>
            <a:off x="1138865" y="2321678"/>
            <a:ext cx="26481" cy="29414"/>
          </a:xfrm>
          <a:custGeom>
            <a:rect b="b" l="l" r="r" t="t"/>
            <a:pathLst>
              <a:path extrusionOk="0" h="621" w="603">
                <a:moveTo>
                  <a:pt x="383" y="1"/>
                </a:moveTo>
                <a:cubicBezTo>
                  <a:pt x="183" y="4"/>
                  <a:pt x="4" y="187"/>
                  <a:pt x="1" y="390"/>
                </a:cubicBezTo>
                <a:cubicBezTo>
                  <a:pt x="1" y="441"/>
                  <a:pt x="12" y="496"/>
                  <a:pt x="45" y="538"/>
                </a:cubicBezTo>
                <a:cubicBezTo>
                  <a:pt x="69" y="563"/>
                  <a:pt x="105" y="581"/>
                  <a:pt x="141" y="581"/>
                </a:cubicBezTo>
                <a:cubicBezTo>
                  <a:pt x="158" y="581"/>
                  <a:pt x="174" y="577"/>
                  <a:pt x="190" y="568"/>
                </a:cubicBezTo>
                <a:lnTo>
                  <a:pt x="190" y="568"/>
                </a:lnTo>
                <a:lnTo>
                  <a:pt x="166" y="613"/>
                </a:lnTo>
                <a:cubicBezTo>
                  <a:pt x="293" y="579"/>
                  <a:pt x="452" y="620"/>
                  <a:pt x="545" y="524"/>
                </a:cubicBezTo>
                <a:cubicBezTo>
                  <a:pt x="599" y="462"/>
                  <a:pt x="603" y="365"/>
                  <a:pt x="603" y="282"/>
                </a:cubicBezTo>
                <a:cubicBezTo>
                  <a:pt x="599" y="193"/>
                  <a:pt x="593" y="93"/>
                  <a:pt x="524" y="39"/>
                </a:cubicBezTo>
                <a:cubicBezTo>
                  <a:pt x="486" y="8"/>
                  <a:pt x="434" y="1"/>
                  <a:pt x="383" y="1"/>
                </a:cubicBezTo>
                <a:close/>
              </a:path>
            </a:pathLst>
          </a:custGeom>
          <a:solidFill>
            <a:srgbClr val="693B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22"/>
          <p:cNvSpPr/>
          <p:nvPr/>
        </p:nvSpPr>
        <p:spPr>
          <a:xfrm>
            <a:off x="1088279" y="2305811"/>
            <a:ext cx="91431" cy="47554"/>
          </a:xfrm>
          <a:custGeom>
            <a:rect b="b" l="l" r="r" t="t"/>
            <a:pathLst>
              <a:path extrusionOk="0" h="1004" w="2082">
                <a:moveTo>
                  <a:pt x="1029" y="155"/>
                </a:moveTo>
                <a:cubicBezTo>
                  <a:pt x="1115" y="155"/>
                  <a:pt x="1204" y="165"/>
                  <a:pt x="1297" y="188"/>
                </a:cubicBezTo>
                <a:cubicBezTo>
                  <a:pt x="1487" y="235"/>
                  <a:pt x="1930" y="481"/>
                  <a:pt x="1892" y="756"/>
                </a:cubicBezTo>
                <a:lnTo>
                  <a:pt x="1892" y="756"/>
                </a:lnTo>
                <a:cubicBezTo>
                  <a:pt x="1850" y="772"/>
                  <a:pt x="1751" y="780"/>
                  <a:pt x="1727" y="787"/>
                </a:cubicBezTo>
                <a:cubicBezTo>
                  <a:pt x="1566" y="817"/>
                  <a:pt x="1397" y="835"/>
                  <a:pt x="1229" y="835"/>
                </a:cubicBezTo>
                <a:cubicBezTo>
                  <a:pt x="813" y="832"/>
                  <a:pt x="508" y="656"/>
                  <a:pt x="218" y="390"/>
                </a:cubicBezTo>
                <a:lnTo>
                  <a:pt x="218" y="390"/>
                </a:lnTo>
                <a:cubicBezTo>
                  <a:pt x="485" y="268"/>
                  <a:pt x="740" y="155"/>
                  <a:pt x="1029" y="155"/>
                </a:cubicBezTo>
                <a:close/>
                <a:moveTo>
                  <a:pt x="1055" y="0"/>
                </a:moveTo>
                <a:cubicBezTo>
                  <a:pt x="709" y="0"/>
                  <a:pt x="381" y="147"/>
                  <a:pt x="49" y="298"/>
                </a:cubicBezTo>
                <a:cubicBezTo>
                  <a:pt x="4" y="319"/>
                  <a:pt x="1" y="361"/>
                  <a:pt x="20" y="394"/>
                </a:cubicBezTo>
                <a:lnTo>
                  <a:pt x="20" y="394"/>
                </a:lnTo>
                <a:cubicBezTo>
                  <a:pt x="21" y="410"/>
                  <a:pt x="27" y="426"/>
                  <a:pt x="42" y="439"/>
                </a:cubicBezTo>
                <a:cubicBezTo>
                  <a:pt x="391" y="778"/>
                  <a:pt x="765" y="987"/>
                  <a:pt x="1252" y="987"/>
                </a:cubicBezTo>
                <a:cubicBezTo>
                  <a:pt x="1279" y="987"/>
                  <a:pt x="1305" y="987"/>
                  <a:pt x="1332" y="986"/>
                </a:cubicBezTo>
                <a:cubicBezTo>
                  <a:pt x="1514" y="979"/>
                  <a:pt x="2013" y="1003"/>
                  <a:pt x="2044" y="769"/>
                </a:cubicBezTo>
                <a:cubicBezTo>
                  <a:pt x="2081" y="498"/>
                  <a:pt x="1734" y="192"/>
                  <a:pt x="1524" y="98"/>
                </a:cubicBezTo>
                <a:cubicBezTo>
                  <a:pt x="1363" y="29"/>
                  <a:pt x="1208" y="0"/>
                  <a:pt x="1055" y="0"/>
                </a:cubicBezTo>
                <a:close/>
              </a:path>
            </a:pathLst>
          </a:custGeom>
          <a:solidFill>
            <a:srgbClr val="A663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22"/>
          <p:cNvSpPr/>
          <p:nvPr/>
        </p:nvSpPr>
        <p:spPr>
          <a:xfrm>
            <a:off x="1211540" y="2315757"/>
            <a:ext cx="56079" cy="42297"/>
          </a:xfrm>
          <a:custGeom>
            <a:rect b="b" l="l" r="r" t="t"/>
            <a:pathLst>
              <a:path extrusionOk="0" h="893" w="1277">
                <a:moveTo>
                  <a:pt x="857" y="172"/>
                </a:moveTo>
                <a:cubicBezTo>
                  <a:pt x="995" y="172"/>
                  <a:pt x="1099" y="244"/>
                  <a:pt x="1105" y="453"/>
                </a:cubicBezTo>
                <a:cubicBezTo>
                  <a:pt x="1110" y="665"/>
                  <a:pt x="898" y="740"/>
                  <a:pt x="713" y="740"/>
                </a:cubicBezTo>
                <a:cubicBezTo>
                  <a:pt x="668" y="740"/>
                  <a:pt x="624" y="736"/>
                  <a:pt x="585" y="728"/>
                </a:cubicBezTo>
                <a:cubicBezTo>
                  <a:pt x="424" y="693"/>
                  <a:pt x="299" y="591"/>
                  <a:pt x="212" y="456"/>
                </a:cubicBezTo>
                <a:lnTo>
                  <a:pt x="212" y="456"/>
                </a:lnTo>
                <a:cubicBezTo>
                  <a:pt x="345" y="348"/>
                  <a:pt x="642" y="172"/>
                  <a:pt x="857" y="172"/>
                </a:cubicBezTo>
                <a:close/>
                <a:moveTo>
                  <a:pt x="854" y="0"/>
                </a:moveTo>
                <a:cubicBezTo>
                  <a:pt x="592" y="0"/>
                  <a:pt x="305" y="182"/>
                  <a:pt x="114" y="336"/>
                </a:cubicBezTo>
                <a:lnTo>
                  <a:pt x="114" y="336"/>
                </a:lnTo>
                <a:cubicBezTo>
                  <a:pt x="111" y="336"/>
                  <a:pt x="109" y="336"/>
                  <a:pt x="106" y="336"/>
                </a:cubicBezTo>
                <a:cubicBezTo>
                  <a:pt x="55" y="336"/>
                  <a:pt x="1" y="391"/>
                  <a:pt x="31" y="453"/>
                </a:cubicBezTo>
                <a:cubicBezTo>
                  <a:pt x="162" y="710"/>
                  <a:pt x="403" y="893"/>
                  <a:pt x="699" y="893"/>
                </a:cubicBezTo>
                <a:cubicBezTo>
                  <a:pt x="919" y="893"/>
                  <a:pt x="1276" y="793"/>
                  <a:pt x="1270" y="525"/>
                </a:cubicBezTo>
                <a:cubicBezTo>
                  <a:pt x="1266" y="322"/>
                  <a:pt x="1173" y="50"/>
                  <a:pt x="949" y="9"/>
                </a:cubicBezTo>
                <a:cubicBezTo>
                  <a:pt x="918" y="3"/>
                  <a:pt x="886" y="0"/>
                  <a:pt x="854" y="0"/>
                </a:cubicBezTo>
                <a:close/>
              </a:path>
            </a:pathLst>
          </a:custGeom>
          <a:solidFill>
            <a:srgbClr val="A663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22"/>
          <p:cNvSpPr/>
          <p:nvPr/>
        </p:nvSpPr>
        <p:spPr>
          <a:xfrm>
            <a:off x="1150370" y="2455196"/>
            <a:ext cx="67410" cy="14636"/>
          </a:xfrm>
          <a:custGeom>
            <a:rect b="b" l="l" r="r" t="t"/>
            <a:pathLst>
              <a:path extrusionOk="0" h="309" w="1535">
                <a:moveTo>
                  <a:pt x="18" y="281"/>
                </a:moveTo>
                <a:lnTo>
                  <a:pt x="0" y="302"/>
                </a:lnTo>
                <a:cubicBezTo>
                  <a:pt x="17" y="295"/>
                  <a:pt x="34" y="288"/>
                  <a:pt x="50" y="281"/>
                </a:cubicBezTo>
                <a:lnTo>
                  <a:pt x="50" y="281"/>
                </a:lnTo>
                <a:cubicBezTo>
                  <a:pt x="39" y="281"/>
                  <a:pt x="29" y="281"/>
                  <a:pt x="18" y="281"/>
                </a:cubicBezTo>
                <a:close/>
                <a:moveTo>
                  <a:pt x="753" y="0"/>
                </a:moveTo>
                <a:cubicBezTo>
                  <a:pt x="731" y="0"/>
                  <a:pt x="710" y="9"/>
                  <a:pt x="688" y="16"/>
                </a:cubicBezTo>
                <a:cubicBezTo>
                  <a:pt x="477" y="106"/>
                  <a:pt x="264" y="195"/>
                  <a:pt x="50" y="281"/>
                </a:cubicBezTo>
                <a:lnTo>
                  <a:pt x="50" y="281"/>
                </a:lnTo>
                <a:cubicBezTo>
                  <a:pt x="545" y="288"/>
                  <a:pt x="1040" y="299"/>
                  <a:pt x="1534" y="308"/>
                </a:cubicBezTo>
                <a:cubicBezTo>
                  <a:pt x="1507" y="236"/>
                  <a:pt x="1480" y="164"/>
                  <a:pt x="1428" y="105"/>
                </a:cubicBezTo>
                <a:cubicBezTo>
                  <a:pt x="1385" y="56"/>
                  <a:pt x="1319" y="18"/>
                  <a:pt x="1251" y="18"/>
                </a:cubicBezTo>
                <a:cubicBezTo>
                  <a:pt x="1243" y="18"/>
                  <a:pt x="1236" y="18"/>
                  <a:pt x="1228" y="19"/>
                </a:cubicBezTo>
                <a:cubicBezTo>
                  <a:pt x="1163" y="30"/>
                  <a:pt x="1112" y="75"/>
                  <a:pt x="1053" y="105"/>
                </a:cubicBezTo>
                <a:cubicBezTo>
                  <a:pt x="1020" y="124"/>
                  <a:pt x="980" y="137"/>
                  <a:pt x="944" y="137"/>
                </a:cubicBezTo>
                <a:cubicBezTo>
                  <a:pt x="914" y="137"/>
                  <a:pt x="887" y="129"/>
                  <a:pt x="867" y="109"/>
                </a:cubicBezTo>
                <a:cubicBezTo>
                  <a:pt x="833" y="75"/>
                  <a:pt x="823" y="23"/>
                  <a:pt x="781" y="6"/>
                </a:cubicBezTo>
                <a:cubicBezTo>
                  <a:pt x="772" y="2"/>
                  <a:pt x="763" y="0"/>
                  <a:pt x="753" y="0"/>
                </a:cubicBezTo>
                <a:close/>
              </a:path>
            </a:pathLst>
          </a:custGeom>
          <a:solidFill>
            <a:srgbClr val="9447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22"/>
          <p:cNvSpPr/>
          <p:nvPr/>
        </p:nvSpPr>
        <p:spPr>
          <a:xfrm>
            <a:off x="1150809" y="2468648"/>
            <a:ext cx="66531" cy="19656"/>
          </a:xfrm>
          <a:custGeom>
            <a:rect b="b" l="l" r="r" t="t"/>
            <a:pathLst>
              <a:path extrusionOk="0" h="415" w="1515">
                <a:moveTo>
                  <a:pt x="0" y="0"/>
                </a:moveTo>
                <a:cubicBezTo>
                  <a:pt x="210" y="263"/>
                  <a:pt x="544" y="414"/>
                  <a:pt x="878" y="414"/>
                </a:cubicBezTo>
                <a:cubicBezTo>
                  <a:pt x="955" y="414"/>
                  <a:pt x="1032" y="406"/>
                  <a:pt x="1108" y="389"/>
                </a:cubicBezTo>
                <a:cubicBezTo>
                  <a:pt x="1291" y="348"/>
                  <a:pt x="1486" y="231"/>
                  <a:pt x="1514" y="45"/>
                </a:cubicBezTo>
                <a:lnTo>
                  <a:pt x="0" y="0"/>
                </a:lnTo>
                <a:close/>
              </a:path>
            </a:pathLst>
          </a:custGeom>
          <a:solidFill>
            <a:srgbClr val="B05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22"/>
          <p:cNvSpPr/>
          <p:nvPr/>
        </p:nvSpPr>
        <p:spPr>
          <a:xfrm>
            <a:off x="1007173" y="2426447"/>
            <a:ext cx="81155" cy="148110"/>
          </a:xfrm>
          <a:custGeom>
            <a:rect b="b" l="l" r="r" t="t"/>
            <a:pathLst>
              <a:path extrusionOk="0" h="3127" w="1848">
                <a:moveTo>
                  <a:pt x="18" y="1"/>
                </a:moveTo>
                <a:cubicBezTo>
                  <a:pt x="7" y="121"/>
                  <a:pt x="1" y="245"/>
                  <a:pt x="7" y="365"/>
                </a:cubicBezTo>
                <a:cubicBezTo>
                  <a:pt x="25" y="950"/>
                  <a:pt x="207" y="1531"/>
                  <a:pt x="534" y="2020"/>
                </a:cubicBezTo>
                <a:cubicBezTo>
                  <a:pt x="850" y="2498"/>
                  <a:pt x="1298" y="2883"/>
                  <a:pt x="1814" y="3127"/>
                </a:cubicBezTo>
                <a:lnTo>
                  <a:pt x="1814" y="2539"/>
                </a:lnTo>
                <a:lnTo>
                  <a:pt x="1847" y="2191"/>
                </a:lnTo>
                <a:cubicBezTo>
                  <a:pt x="1610" y="2102"/>
                  <a:pt x="1393" y="1950"/>
                  <a:pt x="1187" y="1796"/>
                </a:cubicBezTo>
                <a:cubicBezTo>
                  <a:pt x="891" y="1569"/>
                  <a:pt x="599" y="1328"/>
                  <a:pt x="379" y="1032"/>
                </a:cubicBezTo>
                <a:cubicBezTo>
                  <a:pt x="228" y="840"/>
                  <a:pt x="114" y="613"/>
                  <a:pt x="59" y="375"/>
                </a:cubicBezTo>
                <a:cubicBezTo>
                  <a:pt x="28" y="255"/>
                  <a:pt x="11" y="128"/>
                  <a:pt x="18" y="1"/>
                </a:cubicBezTo>
                <a:close/>
              </a:path>
            </a:pathLst>
          </a:custGeom>
          <a:solidFill>
            <a:srgbClr val="A663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22"/>
          <p:cNvSpPr/>
          <p:nvPr/>
        </p:nvSpPr>
        <p:spPr>
          <a:xfrm>
            <a:off x="1148087" y="2466043"/>
            <a:ext cx="71450" cy="5968"/>
          </a:xfrm>
          <a:custGeom>
            <a:rect b="b" l="l" r="r" t="t"/>
            <a:pathLst>
              <a:path extrusionOk="0" h="126" w="1627">
                <a:moveTo>
                  <a:pt x="628" y="0"/>
                </a:moveTo>
                <a:cubicBezTo>
                  <a:pt x="435" y="0"/>
                  <a:pt x="243" y="20"/>
                  <a:pt x="49" y="38"/>
                </a:cubicBezTo>
                <a:cubicBezTo>
                  <a:pt x="2" y="41"/>
                  <a:pt x="1" y="114"/>
                  <a:pt x="44" y="114"/>
                </a:cubicBezTo>
                <a:cubicBezTo>
                  <a:pt x="45" y="114"/>
                  <a:pt x="47" y="114"/>
                  <a:pt x="49" y="114"/>
                </a:cubicBezTo>
                <a:cubicBezTo>
                  <a:pt x="235" y="98"/>
                  <a:pt x="409" y="83"/>
                  <a:pt x="587" y="83"/>
                </a:cubicBezTo>
                <a:cubicBezTo>
                  <a:pt x="686" y="83"/>
                  <a:pt x="785" y="88"/>
                  <a:pt x="888" y="100"/>
                </a:cubicBezTo>
                <a:cubicBezTo>
                  <a:pt x="924" y="104"/>
                  <a:pt x="961" y="105"/>
                  <a:pt x="997" y="105"/>
                </a:cubicBezTo>
                <a:cubicBezTo>
                  <a:pt x="1106" y="105"/>
                  <a:pt x="1215" y="92"/>
                  <a:pt x="1324" y="92"/>
                </a:cubicBezTo>
                <a:cubicBezTo>
                  <a:pt x="1404" y="92"/>
                  <a:pt x="1484" y="99"/>
                  <a:pt x="1562" y="124"/>
                </a:cubicBezTo>
                <a:cubicBezTo>
                  <a:pt x="1566" y="125"/>
                  <a:pt x="1570" y="126"/>
                  <a:pt x="1574" y="126"/>
                </a:cubicBezTo>
                <a:cubicBezTo>
                  <a:pt x="1613" y="126"/>
                  <a:pt x="1627" y="61"/>
                  <a:pt x="1583" y="49"/>
                </a:cubicBezTo>
                <a:cubicBezTo>
                  <a:pt x="1475" y="16"/>
                  <a:pt x="1358" y="8"/>
                  <a:pt x="1240" y="8"/>
                </a:cubicBezTo>
                <a:cubicBezTo>
                  <a:pt x="1148" y="8"/>
                  <a:pt x="1056" y="13"/>
                  <a:pt x="965" y="13"/>
                </a:cubicBezTo>
                <a:cubicBezTo>
                  <a:pt x="916" y="13"/>
                  <a:pt x="867" y="11"/>
                  <a:pt x="819" y="7"/>
                </a:cubicBezTo>
                <a:cubicBezTo>
                  <a:pt x="755" y="2"/>
                  <a:pt x="692" y="0"/>
                  <a:pt x="628" y="0"/>
                </a:cubicBezTo>
                <a:close/>
              </a:path>
            </a:pathLst>
          </a:custGeom>
          <a:solidFill>
            <a:srgbClr val="813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22"/>
          <p:cNvSpPr/>
          <p:nvPr/>
        </p:nvSpPr>
        <p:spPr>
          <a:xfrm>
            <a:off x="1067596" y="2364353"/>
            <a:ext cx="77686" cy="66358"/>
          </a:xfrm>
          <a:custGeom>
            <a:rect b="b" l="l" r="r" t="t"/>
            <a:pathLst>
              <a:path extrusionOk="0" h="1401" w="1769">
                <a:moveTo>
                  <a:pt x="466" y="1331"/>
                </a:moveTo>
                <a:cubicBezTo>
                  <a:pt x="477" y="1338"/>
                  <a:pt x="488" y="1344"/>
                  <a:pt x="499" y="1350"/>
                </a:cubicBezTo>
                <a:lnTo>
                  <a:pt x="466" y="1331"/>
                </a:lnTo>
                <a:close/>
                <a:moveTo>
                  <a:pt x="706" y="1"/>
                </a:moveTo>
                <a:cubicBezTo>
                  <a:pt x="630" y="1"/>
                  <a:pt x="554" y="8"/>
                  <a:pt x="479" y="25"/>
                </a:cubicBezTo>
                <a:cubicBezTo>
                  <a:pt x="290" y="73"/>
                  <a:pt x="111" y="207"/>
                  <a:pt x="38" y="400"/>
                </a:cubicBezTo>
                <a:cubicBezTo>
                  <a:pt x="1" y="507"/>
                  <a:pt x="1" y="627"/>
                  <a:pt x="1" y="744"/>
                </a:cubicBezTo>
                <a:cubicBezTo>
                  <a:pt x="4" y="796"/>
                  <a:pt x="4" y="854"/>
                  <a:pt x="25" y="902"/>
                </a:cubicBezTo>
                <a:cubicBezTo>
                  <a:pt x="42" y="940"/>
                  <a:pt x="66" y="967"/>
                  <a:pt x="90" y="999"/>
                </a:cubicBezTo>
                <a:cubicBezTo>
                  <a:pt x="193" y="1123"/>
                  <a:pt x="317" y="1232"/>
                  <a:pt x="451" y="1321"/>
                </a:cubicBezTo>
                <a:cubicBezTo>
                  <a:pt x="430" y="1312"/>
                  <a:pt x="414" y="1301"/>
                  <a:pt x="393" y="1291"/>
                </a:cubicBezTo>
                <a:lnTo>
                  <a:pt x="393" y="1291"/>
                </a:lnTo>
                <a:lnTo>
                  <a:pt x="466" y="1331"/>
                </a:lnTo>
                <a:lnTo>
                  <a:pt x="466" y="1331"/>
                </a:lnTo>
                <a:cubicBezTo>
                  <a:pt x="461" y="1328"/>
                  <a:pt x="456" y="1325"/>
                  <a:pt x="451" y="1321"/>
                </a:cubicBezTo>
                <a:lnTo>
                  <a:pt x="451" y="1321"/>
                </a:lnTo>
                <a:cubicBezTo>
                  <a:pt x="575" y="1377"/>
                  <a:pt x="709" y="1401"/>
                  <a:pt x="843" y="1401"/>
                </a:cubicBezTo>
                <a:cubicBezTo>
                  <a:pt x="1101" y="1401"/>
                  <a:pt x="1355" y="1305"/>
                  <a:pt x="1545" y="1123"/>
                </a:cubicBezTo>
                <a:cubicBezTo>
                  <a:pt x="1668" y="999"/>
                  <a:pt x="1768" y="834"/>
                  <a:pt x="1762" y="654"/>
                </a:cubicBezTo>
                <a:cubicBezTo>
                  <a:pt x="1755" y="483"/>
                  <a:pt x="1652" y="324"/>
                  <a:pt x="1517" y="224"/>
                </a:cubicBezTo>
                <a:cubicBezTo>
                  <a:pt x="1384" y="124"/>
                  <a:pt x="1222" y="77"/>
                  <a:pt x="1060" y="42"/>
                </a:cubicBezTo>
                <a:cubicBezTo>
                  <a:pt x="943" y="18"/>
                  <a:pt x="826" y="1"/>
                  <a:pt x="706" y="1"/>
                </a:cubicBezTo>
                <a:close/>
              </a:path>
            </a:pathLst>
          </a:custGeom>
          <a:solidFill>
            <a:srgbClr val="C379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22"/>
          <p:cNvSpPr/>
          <p:nvPr/>
        </p:nvSpPr>
        <p:spPr>
          <a:xfrm>
            <a:off x="1241269" y="2377567"/>
            <a:ext cx="24548" cy="54801"/>
          </a:xfrm>
          <a:custGeom>
            <a:rect b="b" l="l" r="r" t="t"/>
            <a:pathLst>
              <a:path extrusionOk="0" h="1157" w="559">
                <a:moveTo>
                  <a:pt x="558" y="1"/>
                </a:moveTo>
                <a:lnTo>
                  <a:pt x="558" y="1"/>
                </a:lnTo>
                <a:cubicBezTo>
                  <a:pt x="434" y="18"/>
                  <a:pt x="318" y="56"/>
                  <a:pt x="207" y="110"/>
                </a:cubicBezTo>
                <a:cubicBezTo>
                  <a:pt x="135" y="148"/>
                  <a:pt x="59" y="196"/>
                  <a:pt x="25" y="272"/>
                </a:cubicBezTo>
                <a:cubicBezTo>
                  <a:pt x="1" y="328"/>
                  <a:pt x="1" y="389"/>
                  <a:pt x="8" y="451"/>
                </a:cubicBezTo>
                <a:cubicBezTo>
                  <a:pt x="29" y="709"/>
                  <a:pt x="135" y="960"/>
                  <a:pt x="301" y="1156"/>
                </a:cubicBezTo>
                <a:cubicBezTo>
                  <a:pt x="366" y="995"/>
                  <a:pt x="417" y="833"/>
                  <a:pt x="458" y="664"/>
                </a:cubicBezTo>
                <a:cubicBezTo>
                  <a:pt x="510" y="448"/>
                  <a:pt x="541" y="224"/>
                  <a:pt x="558" y="1"/>
                </a:cubicBezTo>
                <a:close/>
              </a:path>
            </a:pathLst>
          </a:custGeom>
          <a:solidFill>
            <a:srgbClr val="C379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22"/>
          <p:cNvSpPr/>
          <p:nvPr/>
        </p:nvSpPr>
        <p:spPr>
          <a:xfrm>
            <a:off x="770355" y="2486741"/>
            <a:ext cx="319965" cy="463561"/>
          </a:xfrm>
          <a:custGeom>
            <a:rect b="b" l="l" r="r" t="t"/>
            <a:pathLst>
              <a:path extrusionOk="0" h="9787" w="7286">
                <a:moveTo>
                  <a:pt x="3970" y="1"/>
                </a:moveTo>
                <a:cubicBezTo>
                  <a:pt x="3970" y="1"/>
                  <a:pt x="4049" y="231"/>
                  <a:pt x="3777" y="809"/>
                </a:cubicBezTo>
                <a:cubicBezTo>
                  <a:pt x="3509" y="1387"/>
                  <a:pt x="3044" y="1349"/>
                  <a:pt x="1930" y="2659"/>
                </a:cubicBezTo>
                <a:cubicBezTo>
                  <a:pt x="812" y="3970"/>
                  <a:pt x="42" y="6897"/>
                  <a:pt x="1" y="7667"/>
                </a:cubicBezTo>
                <a:lnTo>
                  <a:pt x="543" y="9523"/>
                </a:lnTo>
                <a:lnTo>
                  <a:pt x="543" y="9523"/>
                </a:lnTo>
                <a:cubicBezTo>
                  <a:pt x="488" y="9147"/>
                  <a:pt x="570" y="8392"/>
                  <a:pt x="1658" y="7437"/>
                </a:cubicBezTo>
                <a:cubicBezTo>
                  <a:pt x="3237" y="6051"/>
                  <a:pt x="7286" y="5971"/>
                  <a:pt x="7286" y="5971"/>
                </a:cubicBezTo>
                <a:lnTo>
                  <a:pt x="7248" y="4238"/>
                </a:lnTo>
                <a:lnTo>
                  <a:pt x="7286" y="2890"/>
                </a:lnTo>
                <a:lnTo>
                  <a:pt x="7286" y="2081"/>
                </a:lnTo>
                <a:lnTo>
                  <a:pt x="3970" y="1"/>
                </a:lnTo>
                <a:close/>
                <a:moveTo>
                  <a:pt x="543" y="9523"/>
                </a:moveTo>
                <a:cubicBezTo>
                  <a:pt x="567" y="9693"/>
                  <a:pt x="620" y="9786"/>
                  <a:pt x="620" y="9786"/>
                </a:cubicBezTo>
                <a:lnTo>
                  <a:pt x="543" y="9523"/>
                </a:lnTo>
                <a:close/>
              </a:path>
            </a:pathLst>
          </a:custGeom>
          <a:solidFill>
            <a:srgbClr val="DD55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22"/>
          <p:cNvSpPr/>
          <p:nvPr/>
        </p:nvSpPr>
        <p:spPr>
          <a:xfrm>
            <a:off x="902223" y="2599845"/>
            <a:ext cx="180754" cy="141100"/>
          </a:xfrm>
          <a:custGeom>
            <a:rect b="b" l="l" r="r" t="t"/>
            <a:pathLst>
              <a:path extrusionOk="0" h="2979" w="4116">
                <a:moveTo>
                  <a:pt x="405" y="1"/>
                </a:moveTo>
                <a:cubicBezTo>
                  <a:pt x="337" y="1"/>
                  <a:pt x="269" y="4"/>
                  <a:pt x="200" y="10"/>
                </a:cubicBezTo>
                <a:cubicBezTo>
                  <a:pt x="8" y="27"/>
                  <a:pt x="0" y="317"/>
                  <a:pt x="184" y="317"/>
                </a:cubicBezTo>
                <a:cubicBezTo>
                  <a:pt x="189" y="317"/>
                  <a:pt x="194" y="317"/>
                  <a:pt x="200" y="316"/>
                </a:cubicBezTo>
                <a:cubicBezTo>
                  <a:pt x="260" y="311"/>
                  <a:pt x="320" y="308"/>
                  <a:pt x="380" y="308"/>
                </a:cubicBezTo>
                <a:cubicBezTo>
                  <a:pt x="1804" y="308"/>
                  <a:pt x="3080" y="1807"/>
                  <a:pt x="3777" y="2906"/>
                </a:cubicBezTo>
                <a:cubicBezTo>
                  <a:pt x="3808" y="2957"/>
                  <a:pt x="3855" y="2979"/>
                  <a:pt x="3902" y="2979"/>
                </a:cubicBezTo>
                <a:cubicBezTo>
                  <a:pt x="4009" y="2979"/>
                  <a:pt x="4116" y="2868"/>
                  <a:pt x="4042" y="2751"/>
                </a:cubicBezTo>
                <a:cubicBezTo>
                  <a:pt x="3287" y="1561"/>
                  <a:pt x="1946" y="1"/>
                  <a:pt x="405" y="1"/>
                </a:cubicBezTo>
                <a:close/>
              </a:path>
            </a:pathLst>
          </a:custGeom>
          <a:solidFill>
            <a:srgbClr val="9F3C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22"/>
          <p:cNvSpPr/>
          <p:nvPr/>
        </p:nvSpPr>
        <p:spPr>
          <a:xfrm>
            <a:off x="960275" y="2554471"/>
            <a:ext cx="108734" cy="86583"/>
          </a:xfrm>
          <a:custGeom>
            <a:rect b="b" l="l" r="r" t="t"/>
            <a:pathLst>
              <a:path extrusionOk="0" h="1828" w="2476">
                <a:moveTo>
                  <a:pt x="229" y="0"/>
                </a:moveTo>
                <a:cubicBezTo>
                  <a:pt x="106" y="0"/>
                  <a:pt x="0" y="155"/>
                  <a:pt x="113" y="259"/>
                </a:cubicBezTo>
                <a:cubicBezTo>
                  <a:pt x="752" y="837"/>
                  <a:pt x="1440" y="1353"/>
                  <a:pt x="2177" y="1803"/>
                </a:cubicBezTo>
                <a:cubicBezTo>
                  <a:pt x="2204" y="1820"/>
                  <a:pt x="2230" y="1828"/>
                  <a:pt x="2256" y="1828"/>
                </a:cubicBezTo>
                <a:cubicBezTo>
                  <a:pt x="2387" y="1828"/>
                  <a:pt x="2475" y="1625"/>
                  <a:pt x="2331" y="1538"/>
                </a:cubicBezTo>
                <a:cubicBezTo>
                  <a:pt x="1619" y="1102"/>
                  <a:pt x="951" y="603"/>
                  <a:pt x="332" y="42"/>
                </a:cubicBezTo>
                <a:cubicBezTo>
                  <a:pt x="300" y="13"/>
                  <a:pt x="263" y="0"/>
                  <a:pt x="229" y="0"/>
                </a:cubicBezTo>
                <a:close/>
              </a:path>
            </a:pathLst>
          </a:custGeom>
          <a:solidFill>
            <a:srgbClr val="9F3C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22"/>
          <p:cNvSpPr/>
          <p:nvPr/>
        </p:nvSpPr>
        <p:spPr>
          <a:xfrm>
            <a:off x="720207" y="1792625"/>
            <a:ext cx="453027" cy="382662"/>
          </a:xfrm>
          <a:custGeom>
            <a:rect b="b" l="l" r="r" t="t"/>
            <a:pathLst>
              <a:path extrusionOk="0" h="8079" w="10316">
                <a:moveTo>
                  <a:pt x="5670" y="1"/>
                </a:moveTo>
                <a:cubicBezTo>
                  <a:pt x="5633" y="1"/>
                  <a:pt x="5596" y="2"/>
                  <a:pt x="5559" y="3"/>
                </a:cubicBezTo>
                <a:cubicBezTo>
                  <a:pt x="5126" y="12"/>
                  <a:pt x="4682" y="40"/>
                  <a:pt x="4280" y="201"/>
                </a:cubicBezTo>
                <a:cubicBezTo>
                  <a:pt x="3877" y="360"/>
                  <a:pt x="3512" y="673"/>
                  <a:pt x="3395" y="1092"/>
                </a:cubicBezTo>
                <a:cubicBezTo>
                  <a:pt x="3275" y="1526"/>
                  <a:pt x="3419" y="2032"/>
                  <a:pt x="3175" y="2406"/>
                </a:cubicBezTo>
                <a:cubicBezTo>
                  <a:pt x="2841" y="2916"/>
                  <a:pt x="2092" y="2816"/>
                  <a:pt x="1503" y="2970"/>
                </a:cubicBezTo>
                <a:cubicBezTo>
                  <a:pt x="774" y="3167"/>
                  <a:pt x="238" y="3858"/>
                  <a:pt x="117" y="4605"/>
                </a:cubicBezTo>
                <a:cubicBezTo>
                  <a:pt x="0" y="5351"/>
                  <a:pt x="262" y="6125"/>
                  <a:pt x="726" y="6723"/>
                </a:cubicBezTo>
                <a:cubicBezTo>
                  <a:pt x="1377" y="7568"/>
                  <a:pt x="2436" y="8079"/>
                  <a:pt x="3501" y="8079"/>
                </a:cubicBezTo>
                <a:cubicBezTo>
                  <a:pt x="3590" y="8079"/>
                  <a:pt x="3678" y="8075"/>
                  <a:pt x="3767" y="8068"/>
                </a:cubicBezTo>
                <a:cubicBezTo>
                  <a:pt x="3945" y="8055"/>
                  <a:pt x="4183" y="7896"/>
                  <a:pt x="4066" y="7758"/>
                </a:cubicBezTo>
                <a:lnTo>
                  <a:pt x="4066" y="7758"/>
                </a:lnTo>
                <a:lnTo>
                  <a:pt x="4926" y="7951"/>
                </a:lnTo>
                <a:cubicBezTo>
                  <a:pt x="5734" y="7820"/>
                  <a:pt x="6532" y="7631"/>
                  <a:pt x="7309" y="7384"/>
                </a:cubicBezTo>
                <a:cubicBezTo>
                  <a:pt x="8214" y="7098"/>
                  <a:pt x="9153" y="6689"/>
                  <a:pt x="9652" y="5884"/>
                </a:cubicBezTo>
                <a:cubicBezTo>
                  <a:pt x="10316" y="4821"/>
                  <a:pt x="10003" y="3432"/>
                  <a:pt x="9531" y="2273"/>
                </a:cubicBezTo>
                <a:cubicBezTo>
                  <a:pt x="9352" y="1832"/>
                  <a:pt x="9088" y="1344"/>
                  <a:pt x="8620" y="1257"/>
                </a:cubicBezTo>
                <a:cubicBezTo>
                  <a:pt x="8568" y="1248"/>
                  <a:pt x="8516" y="1244"/>
                  <a:pt x="8463" y="1244"/>
                </a:cubicBezTo>
                <a:cubicBezTo>
                  <a:pt x="8109" y="1244"/>
                  <a:pt x="7726" y="1421"/>
                  <a:pt x="7402" y="1421"/>
                </a:cubicBezTo>
                <a:cubicBezTo>
                  <a:pt x="7251" y="1421"/>
                  <a:pt x="7113" y="1383"/>
                  <a:pt x="6996" y="1271"/>
                </a:cubicBezTo>
                <a:cubicBezTo>
                  <a:pt x="6752" y="1038"/>
                  <a:pt x="6807" y="618"/>
                  <a:pt x="6612" y="339"/>
                </a:cubicBezTo>
                <a:cubicBezTo>
                  <a:pt x="6412" y="56"/>
                  <a:pt x="6027" y="1"/>
                  <a:pt x="5670" y="1"/>
                </a:cubicBezTo>
                <a:close/>
              </a:path>
            </a:pathLst>
          </a:custGeom>
          <a:solidFill>
            <a:srgbClr val="5F33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22"/>
          <p:cNvSpPr/>
          <p:nvPr/>
        </p:nvSpPr>
        <p:spPr>
          <a:xfrm>
            <a:off x="968837" y="2101105"/>
            <a:ext cx="128188" cy="114907"/>
          </a:xfrm>
          <a:custGeom>
            <a:rect b="b" l="l" r="r" t="t"/>
            <a:pathLst>
              <a:path extrusionOk="0" h="2426" w="2919">
                <a:moveTo>
                  <a:pt x="801" y="1"/>
                </a:moveTo>
                <a:cubicBezTo>
                  <a:pt x="763" y="1"/>
                  <a:pt x="722" y="25"/>
                  <a:pt x="718" y="73"/>
                </a:cubicBezTo>
                <a:cubicBezTo>
                  <a:pt x="667" y="833"/>
                  <a:pt x="0" y="1500"/>
                  <a:pt x="805" y="2040"/>
                </a:cubicBezTo>
                <a:cubicBezTo>
                  <a:pt x="1169" y="2288"/>
                  <a:pt x="1594" y="2426"/>
                  <a:pt x="2020" y="2426"/>
                </a:cubicBezTo>
                <a:cubicBezTo>
                  <a:pt x="2299" y="2426"/>
                  <a:pt x="2578" y="2366"/>
                  <a:pt x="2841" y="2240"/>
                </a:cubicBezTo>
                <a:cubicBezTo>
                  <a:pt x="2918" y="2205"/>
                  <a:pt x="2870" y="2100"/>
                  <a:pt x="2798" y="2100"/>
                </a:cubicBezTo>
                <a:cubicBezTo>
                  <a:pt x="2786" y="2100"/>
                  <a:pt x="2774" y="2103"/>
                  <a:pt x="2762" y="2109"/>
                </a:cubicBezTo>
                <a:cubicBezTo>
                  <a:pt x="2528" y="2221"/>
                  <a:pt x="2277" y="2273"/>
                  <a:pt x="2025" y="2273"/>
                </a:cubicBezTo>
                <a:cubicBezTo>
                  <a:pt x="1623" y="2273"/>
                  <a:pt x="1219" y="2140"/>
                  <a:pt x="880" y="1910"/>
                </a:cubicBezTo>
                <a:cubicBezTo>
                  <a:pt x="667" y="1761"/>
                  <a:pt x="537" y="1472"/>
                  <a:pt x="564" y="1208"/>
                </a:cubicBezTo>
                <a:cubicBezTo>
                  <a:pt x="564" y="1204"/>
                  <a:pt x="685" y="936"/>
                  <a:pt x="712" y="857"/>
                </a:cubicBezTo>
                <a:cubicBezTo>
                  <a:pt x="808" y="599"/>
                  <a:pt x="856" y="348"/>
                  <a:pt x="874" y="73"/>
                </a:cubicBezTo>
                <a:cubicBezTo>
                  <a:pt x="877" y="25"/>
                  <a:pt x="840" y="1"/>
                  <a:pt x="801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22"/>
          <p:cNvSpPr/>
          <p:nvPr/>
        </p:nvSpPr>
        <p:spPr>
          <a:xfrm>
            <a:off x="972087" y="2222546"/>
            <a:ext cx="92265" cy="43718"/>
          </a:xfrm>
          <a:custGeom>
            <a:rect b="b" l="l" r="r" t="t"/>
            <a:pathLst>
              <a:path extrusionOk="0" h="923" w="2101">
                <a:moveTo>
                  <a:pt x="94" y="0"/>
                </a:moveTo>
                <a:cubicBezTo>
                  <a:pt x="50" y="0"/>
                  <a:pt x="0" y="39"/>
                  <a:pt x="9" y="99"/>
                </a:cubicBezTo>
                <a:cubicBezTo>
                  <a:pt x="57" y="419"/>
                  <a:pt x="181" y="635"/>
                  <a:pt x="507" y="721"/>
                </a:cubicBezTo>
                <a:cubicBezTo>
                  <a:pt x="686" y="766"/>
                  <a:pt x="886" y="770"/>
                  <a:pt x="1068" y="783"/>
                </a:cubicBezTo>
                <a:cubicBezTo>
                  <a:pt x="1080" y="784"/>
                  <a:pt x="1094" y="784"/>
                  <a:pt x="1109" y="784"/>
                </a:cubicBezTo>
                <a:cubicBezTo>
                  <a:pt x="1204" y="784"/>
                  <a:pt x="1346" y="772"/>
                  <a:pt x="1487" y="772"/>
                </a:cubicBezTo>
                <a:cubicBezTo>
                  <a:pt x="1672" y="772"/>
                  <a:pt x="1855" y="793"/>
                  <a:pt x="1924" y="890"/>
                </a:cubicBezTo>
                <a:cubicBezTo>
                  <a:pt x="1941" y="913"/>
                  <a:pt x="1965" y="922"/>
                  <a:pt x="1988" y="922"/>
                </a:cubicBezTo>
                <a:cubicBezTo>
                  <a:pt x="2045" y="922"/>
                  <a:pt x="2100" y="867"/>
                  <a:pt x="2059" y="811"/>
                </a:cubicBezTo>
                <a:cubicBezTo>
                  <a:pt x="1931" y="639"/>
                  <a:pt x="1763" y="639"/>
                  <a:pt x="1557" y="639"/>
                </a:cubicBezTo>
                <a:cubicBezTo>
                  <a:pt x="1467" y="639"/>
                  <a:pt x="1368" y="642"/>
                  <a:pt x="1266" y="642"/>
                </a:cubicBezTo>
                <a:cubicBezTo>
                  <a:pt x="791" y="642"/>
                  <a:pt x="239" y="589"/>
                  <a:pt x="157" y="57"/>
                </a:cubicBezTo>
                <a:cubicBezTo>
                  <a:pt x="151" y="17"/>
                  <a:pt x="124" y="0"/>
                  <a:pt x="94" y="0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22"/>
          <p:cNvSpPr/>
          <p:nvPr/>
        </p:nvSpPr>
        <p:spPr>
          <a:xfrm>
            <a:off x="940865" y="2114509"/>
            <a:ext cx="35527" cy="101645"/>
          </a:xfrm>
          <a:custGeom>
            <a:rect b="b" l="l" r="r" t="t"/>
            <a:pathLst>
              <a:path extrusionOk="0" h="2146" w="809">
                <a:moveTo>
                  <a:pt x="725" y="1"/>
                </a:moveTo>
                <a:cubicBezTo>
                  <a:pt x="686" y="1"/>
                  <a:pt x="647" y="25"/>
                  <a:pt x="647" y="75"/>
                </a:cubicBezTo>
                <a:cubicBezTo>
                  <a:pt x="658" y="492"/>
                  <a:pt x="352" y="567"/>
                  <a:pt x="152" y="852"/>
                </a:cubicBezTo>
                <a:cubicBezTo>
                  <a:pt x="14" y="1049"/>
                  <a:pt x="1" y="1262"/>
                  <a:pt x="31" y="1489"/>
                </a:cubicBezTo>
                <a:cubicBezTo>
                  <a:pt x="67" y="1766"/>
                  <a:pt x="137" y="2146"/>
                  <a:pt x="453" y="2146"/>
                </a:cubicBezTo>
                <a:cubicBezTo>
                  <a:pt x="477" y="2146"/>
                  <a:pt x="503" y="2143"/>
                  <a:pt x="530" y="2139"/>
                </a:cubicBezTo>
                <a:cubicBezTo>
                  <a:pt x="621" y="2123"/>
                  <a:pt x="589" y="1989"/>
                  <a:pt x="504" y="1989"/>
                </a:cubicBezTo>
                <a:cubicBezTo>
                  <a:pt x="499" y="1989"/>
                  <a:pt x="494" y="1990"/>
                  <a:pt x="489" y="1991"/>
                </a:cubicBezTo>
                <a:cubicBezTo>
                  <a:pt x="485" y="1992"/>
                  <a:pt x="481" y="1992"/>
                  <a:pt x="478" y="1992"/>
                </a:cubicBezTo>
                <a:cubicBezTo>
                  <a:pt x="383" y="1992"/>
                  <a:pt x="265" y="1785"/>
                  <a:pt x="234" y="1716"/>
                </a:cubicBezTo>
                <a:cubicBezTo>
                  <a:pt x="190" y="1616"/>
                  <a:pt x="172" y="1458"/>
                  <a:pt x="169" y="1351"/>
                </a:cubicBezTo>
                <a:cubicBezTo>
                  <a:pt x="163" y="1049"/>
                  <a:pt x="341" y="876"/>
                  <a:pt x="541" y="684"/>
                </a:cubicBezTo>
                <a:cubicBezTo>
                  <a:pt x="720" y="505"/>
                  <a:pt x="809" y="327"/>
                  <a:pt x="802" y="75"/>
                </a:cubicBezTo>
                <a:cubicBezTo>
                  <a:pt x="802" y="25"/>
                  <a:pt x="764" y="1"/>
                  <a:pt x="725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22"/>
          <p:cNvSpPr/>
          <p:nvPr/>
        </p:nvSpPr>
        <p:spPr>
          <a:xfrm>
            <a:off x="1023903" y="2073492"/>
            <a:ext cx="193314" cy="68963"/>
          </a:xfrm>
          <a:custGeom>
            <a:rect b="b" l="l" r="r" t="t"/>
            <a:pathLst>
              <a:path extrusionOk="0" h="1456" w="4402">
                <a:moveTo>
                  <a:pt x="110" y="1"/>
                </a:moveTo>
                <a:cubicBezTo>
                  <a:pt x="52" y="1"/>
                  <a:pt x="0" y="77"/>
                  <a:pt x="53" y="133"/>
                </a:cubicBezTo>
                <a:cubicBezTo>
                  <a:pt x="211" y="296"/>
                  <a:pt x="391" y="345"/>
                  <a:pt x="582" y="345"/>
                </a:cubicBezTo>
                <a:cubicBezTo>
                  <a:pt x="781" y="345"/>
                  <a:pt x="993" y="291"/>
                  <a:pt x="1205" y="260"/>
                </a:cubicBezTo>
                <a:cubicBezTo>
                  <a:pt x="1459" y="222"/>
                  <a:pt x="1721" y="199"/>
                  <a:pt x="1980" y="199"/>
                </a:cubicBezTo>
                <a:cubicBezTo>
                  <a:pt x="2907" y="199"/>
                  <a:pt x="3806" y="491"/>
                  <a:pt x="4239" y="1416"/>
                </a:cubicBezTo>
                <a:cubicBezTo>
                  <a:pt x="4252" y="1444"/>
                  <a:pt x="4274" y="1455"/>
                  <a:pt x="4297" y="1455"/>
                </a:cubicBezTo>
                <a:cubicBezTo>
                  <a:pt x="4347" y="1455"/>
                  <a:pt x="4401" y="1398"/>
                  <a:pt x="4373" y="1337"/>
                </a:cubicBezTo>
                <a:cubicBezTo>
                  <a:pt x="4095" y="742"/>
                  <a:pt x="3599" y="342"/>
                  <a:pt x="2970" y="157"/>
                </a:cubicBezTo>
                <a:cubicBezTo>
                  <a:pt x="2665" y="65"/>
                  <a:pt x="2349" y="31"/>
                  <a:pt x="2033" y="31"/>
                </a:cubicBezTo>
                <a:cubicBezTo>
                  <a:pt x="1936" y="31"/>
                  <a:pt x="1839" y="35"/>
                  <a:pt x="1742" y="40"/>
                </a:cubicBezTo>
                <a:cubicBezTo>
                  <a:pt x="1450" y="58"/>
                  <a:pt x="1027" y="198"/>
                  <a:pt x="668" y="198"/>
                </a:cubicBezTo>
                <a:cubicBezTo>
                  <a:pt x="468" y="198"/>
                  <a:pt x="287" y="154"/>
                  <a:pt x="160" y="23"/>
                </a:cubicBezTo>
                <a:cubicBezTo>
                  <a:pt x="144" y="7"/>
                  <a:pt x="127" y="1"/>
                  <a:pt x="110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22"/>
          <p:cNvSpPr/>
          <p:nvPr/>
        </p:nvSpPr>
        <p:spPr>
          <a:xfrm>
            <a:off x="1071811" y="2110720"/>
            <a:ext cx="53445" cy="31261"/>
          </a:xfrm>
          <a:custGeom>
            <a:rect b="b" l="l" r="r" t="t"/>
            <a:pathLst>
              <a:path extrusionOk="0" h="660" w="1217">
                <a:moveTo>
                  <a:pt x="95" y="1"/>
                </a:moveTo>
                <a:cubicBezTo>
                  <a:pt x="50" y="1"/>
                  <a:pt x="1" y="39"/>
                  <a:pt x="11" y="97"/>
                </a:cubicBezTo>
                <a:cubicBezTo>
                  <a:pt x="86" y="489"/>
                  <a:pt x="424" y="660"/>
                  <a:pt x="776" y="660"/>
                </a:cubicBezTo>
                <a:cubicBezTo>
                  <a:pt x="897" y="660"/>
                  <a:pt x="1019" y="640"/>
                  <a:pt x="1132" y="602"/>
                </a:cubicBezTo>
                <a:cubicBezTo>
                  <a:pt x="1217" y="575"/>
                  <a:pt x="1194" y="450"/>
                  <a:pt x="1117" y="450"/>
                </a:cubicBezTo>
                <a:cubicBezTo>
                  <a:pt x="1109" y="450"/>
                  <a:pt x="1100" y="452"/>
                  <a:pt x="1091" y="455"/>
                </a:cubicBezTo>
                <a:cubicBezTo>
                  <a:pt x="988" y="488"/>
                  <a:pt x="878" y="506"/>
                  <a:pt x="770" y="506"/>
                </a:cubicBezTo>
                <a:cubicBezTo>
                  <a:pt x="487" y="506"/>
                  <a:pt x="221" y="379"/>
                  <a:pt x="159" y="56"/>
                </a:cubicBezTo>
                <a:cubicBezTo>
                  <a:pt x="152" y="17"/>
                  <a:pt x="125" y="1"/>
                  <a:pt x="95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22"/>
          <p:cNvSpPr/>
          <p:nvPr/>
        </p:nvSpPr>
        <p:spPr>
          <a:xfrm>
            <a:off x="1160734" y="2153489"/>
            <a:ext cx="50107" cy="68348"/>
          </a:xfrm>
          <a:custGeom>
            <a:rect b="b" l="l" r="r" t="t"/>
            <a:pathLst>
              <a:path extrusionOk="0" h="1443" w="1141">
                <a:moveTo>
                  <a:pt x="118" y="1"/>
                </a:moveTo>
                <a:cubicBezTo>
                  <a:pt x="46" y="1"/>
                  <a:pt x="0" y="104"/>
                  <a:pt x="77" y="143"/>
                </a:cubicBezTo>
                <a:cubicBezTo>
                  <a:pt x="308" y="253"/>
                  <a:pt x="531" y="394"/>
                  <a:pt x="714" y="577"/>
                </a:cubicBezTo>
                <a:cubicBezTo>
                  <a:pt x="841" y="707"/>
                  <a:pt x="900" y="848"/>
                  <a:pt x="790" y="1003"/>
                </a:cubicBezTo>
                <a:cubicBezTo>
                  <a:pt x="711" y="1113"/>
                  <a:pt x="628" y="1223"/>
                  <a:pt x="549" y="1330"/>
                </a:cubicBezTo>
                <a:cubicBezTo>
                  <a:pt x="508" y="1388"/>
                  <a:pt x="560" y="1442"/>
                  <a:pt x="615" y="1442"/>
                </a:cubicBezTo>
                <a:cubicBezTo>
                  <a:pt x="638" y="1442"/>
                  <a:pt x="662" y="1433"/>
                  <a:pt x="679" y="1409"/>
                </a:cubicBezTo>
                <a:cubicBezTo>
                  <a:pt x="848" y="1182"/>
                  <a:pt x="1141" y="934"/>
                  <a:pt x="968" y="639"/>
                </a:cubicBezTo>
                <a:cubicBezTo>
                  <a:pt x="806" y="356"/>
                  <a:pt x="435" y="147"/>
                  <a:pt x="153" y="9"/>
                </a:cubicBezTo>
                <a:cubicBezTo>
                  <a:pt x="141" y="3"/>
                  <a:pt x="130" y="1"/>
                  <a:pt x="118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22"/>
          <p:cNvSpPr/>
          <p:nvPr/>
        </p:nvSpPr>
        <p:spPr>
          <a:xfrm>
            <a:off x="1229281" y="2183092"/>
            <a:ext cx="24461" cy="46228"/>
          </a:xfrm>
          <a:custGeom>
            <a:rect b="b" l="l" r="r" t="t"/>
            <a:pathLst>
              <a:path extrusionOk="0" h="976" w="557">
                <a:moveTo>
                  <a:pt x="121" y="1"/>
                </a:moveTo>
                <a:cubicBezTo>
                  <a:pt x="49" y="1"/>
                  <a:pt x="1" y="106"/>
                  <a:pt x="78" y="144"/>
                </a:cubicBezTo>
                <a:cubicBezTo>
                  <a:pt x="356" y="289"/>
                  <a:pt x="388" y="657"/>
                  <a:pt x="116" y="832"/>
                </a:cubicBezTo>
                <a:cubicBezTo>
                  <a:pt x="47" y="875"/>
                  <a:pt x="88" y="976"/>
                  <a:pt x="152" y="976"/>
                </a:cubicBezTo>
                <a:cubicBezTo>
                  <a:pt x="164" y="976"/>
                  <a:pt x="178" y="972"/>
                  <a:pt x="191" y="963"/>
                </a:cubicBezTo>
                <a:cubicBezTo>
                  <a:pt x="556" y="732"/>
                  <a:pt x="542" y="213"/>
                  <a:pt x="157" y="10"/>
                </a:cubicBezTo>
                <a:cubicBezTo>
                  <a:pt x="145" y="3"/>
                  <a:pt x="133" y="1"/>
                  <a:pt x="121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22"/>
          <p:cNvSpPr/>
          <p:nvPr/>
        </p:nvSpPr>
        <p:spPr>
          <a:xfrm>
            <a:off x="1216546" y="2076855"/>
            <a:ext cx="101531" cy="144747"/>
          </a:xfrm>
          <a:custGeom>
            <a:rect b="b" l="l" r="r" t="t"/>
            <a:pathLst>
              <a:path extrusionOk="0" h="3056" w="2312">
                <a:moveTo>
                  <a:pt x="110" y="0"/>
                </a:moveTo>
                <a:cubicBezTo>
                  <a:pt x="29" y="0"/>
                  <a:pt x="1" y="129"/>
                  <a:pt x="89" y="152"/>
                </a:cubicBezTo>
                <a:cubicBezTo>
                  <a:pt x="310" y="206"/>
                  <a:pt x="530" y="268"/>
                  <a:pt x="708" y="406"/>
                </a:cubicBezTo>
                <a:cubicBezTo>
                  <a:pt x="1015" y="640"/>
                  <a:pt x="946" y="984"/>
                  <a:pt x="973" y="1300"/>
                </a:cubicBezTo>
                <a:cubicBezTo>
                  <a:pt x="984" y="1406"/>
                  <a:pt x="953" y="1503"/>
                  <a:pt x="1008" y="1606"/>
                </a:cubicBezTo>
                <a:cubicBezTo>
                  <a:pt x="1073" y="1723"/>
                  <a:pt x="1132" y="1730"/>
                  <a:pt x="1248" y="1795"/>
                </a:cubicBezTo>
                <a:cubicBezTo>
                  <a:pt x="1267" y="1805"/>
                  <a:pt x="1288" y="1808"/>
                  <a:pt x="1310" y="1808"/>
                </a:cubicBezTo>
                <a:cubicBezTo>
                  <a:pt x="1333" y="1808"/>
                  <a:pt x="1357" y="1805"/>
                  <a:pt x="1380" y="1805"/>
                </a:cubicBezTo>
                <a:cubicBezTo>
                  <a:pt x="1398" y="1805"/>
                  <a:pt x="1415" y="1807"/>
                  <a:pt x="1431" y="1813"/>
                </a:cubicBezTo>
                <a:cubicBezTo>
                  <a:pt x="1589" y="1912"/>
                  <a:pt x="1748" y="2012"/>
                  <a:pt x="1905" y="2112"/>
                </a:cubicBezTo>
                <a:cubicBezTo>
                  <a:pt x="1985" y="2435"/>
                  <a:pt x="1885" y="2703"/>
                  <a:pt x="1610" y="2910"/>
                </a:cubicBezTo>
                <a:cubicBezTo>
                  <a:pt x="1538" y="2956"/>
                  <a:pt x="1582" y="3056"/>
                  <a:pt x="1647" y="3056"/>
                </a:cubicBezTo>
                <a:cubicBezTo>
                  <a:pt x="1660" y="3056"/>
                  <a:pt x="1673" y="3052"/>
                  <a:pt x="1686" y="3044"/>
                </a:cubicBezTo>
                <a:cubicBezTo>
                  <a:pt x="2126" y="2773"/>
                  <a:pt x="2311" y="1854"/>
                  <a:pt x="1689" y="1679"/>
                </a:cubicBezTo>
                <a:cubicBezTo>
                  <a:pt x="1681" y="1676"/>
                  <a:pt x="1507" y="1646"/>
                  <a:pt x="1445" y="1646"/>
                </a:cubicBezTo>
                <a:cubicBezTo>
                  <a:pt x="1426" y="1646"/>
                  <a:pt x="1417" y="1649"/>
                  <a:pt x="1428" y="1656"/>
                </a:cubicBezTo>
                <a:lnTo>
                  <a:pt x="1428" y="1656"/>
                </a:lnTo>
                <a:cubicBezTo>
                  <a:pt x="1211" y="1517"/>
                  <a:pt x="1227" y="1172"/>
                  <a:pt x="1186" y="977"/>
                </a:cubicBezTo>
                <a:cubicBezTo>
                  <a:pt x="1159" y="846"/>
                  <a:pt x="1180" y="771"/>
                  <a:pt x="1121" y="640"/>
                </a:cubicBezTo>
                <a:cubicBezTo>
                  <a:pt x="943" y="247"/>
                  <a:pt x="516" y="100"/>
                  <a:pt x="130" y="3"/>
                </a:cubicBezTo>
                <a:cubicBezTo>
                  <a:pt x="123" y="1"/>
                  <a:pt x="117" y="0"/>
                  <a:pt x="110" y="0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22"/>
          <p:cNvSpPr/>
          <p:nvPr/>
        </p:nvSpPr>
        <p:spPr>
          <a:xfrm>
            <a:off x="1153927" y="2059330"/>
            <a:ext cx="53708" cy="19041"/>
          </a:xfrm>
          <a:custGeom>
            <a:rect b="b" l="l" r="r" t="t"/>
            <a:pathLst>
              <a:path extrusionOk="0" h="402" w="1223">
                <a:moveTo>
                  <a:pt x="111" y="1"/>
                </a:moveTo>
                <a:cubicBezTo>
                  <a:pt x="44" y="1"/>
                  <a:pt x="1" y="103"/>
                  <a:pt x="71" y="146"/>
                </a:cubicBezTo>
                <a:cubicBezTo>
                  <a:pt x="391" y="343"/>
                  <a:pt x="759" y="377"/>
                  <a:pt x="1123" y="401"/>
                </a:cubicBezTo>
                <a:cubicBezTo>
                  <a:pt x="1124" y="401"/>
                  <a:pt x="1125" y="401"/>
                  <a:pt x="1126" y="401"/>
                </a:cubicBezTo>
                <a:cubicBezTo>
                  <a:pt x="1223" y="401"/>
                  <a:pt x="1222" y="253"/>
                  <a:pt x="1123" y="246"/>
                </a:cubicBezTo>
                <a:cubicBezTo>
                  <a:pt x="786" y="222"/>
                  <a:pt x="445" y="195"/>
                  <a:pt x="150" y="12"/>
                </a:cubicBezTo>
                <a:cubicBezTo>
                  <a:pt x="136" y="4"/>
                  <a:pt x="123" y="1"/>
                  <a:pt x="111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22"/>
          <p:cNvSpPr/>
          <p:nvPr/>
        </p:nvSpPr>
        <p:spPr>
          <a:xfrm>
            <a:off x="893879" y="2211747"/>
            <a:ext cx="67849" cy="89141"/>
          </a:xfrm>
          <a:custGeom>
            <a:rect b="b" l="l" r="r" t="t"/>
            <a:pathLst>
              <a:path extrusionOk="0" h="1882" w="1545">
                <a:moveTo>
                  <a:pt x="330" y="0"/>
                </a:moveTo>
                <a:cubicBezTo>
                  <a:pt x="307" y="0"/>
                  <a:pt x="284" y="11"/>
                  <a:pt x="269" y="38"/>
                </a:cubicBezTo>
                <a:cubicBezTo>
                  <a:pt x="1" y="536"/>
                  <a:pt x="63" y="898"/>
                  <a:pt x="403" y="1352"/>
                </a:cubicBezTo>
                <a:cubicBezTo>
                  <a:pt x="620" y="1641"/>
                  <a:pt x="895" y="1881"/>
                  <a:pt x="1247" y="1881"/>
                </a:cubicBezTo>
                <a:cubicBezTo>
                  <a:pt x="1313" y="1881"/>
                  <a:pt x="1383" y="1873"/>
                  <a:pt x="1455" y="1854"/>
                </a:cubicBezTo>
                <a:cubicBezTo>
                  <a:pt x="1544" y="1832"/>
                  <a:pt x="1517" y="1703"/>
                  <a:pt x="1437" y="1703"/>
                </a:cubicBezTo>
                <a:cubicBezTo>
                  <a:pt x="1430" y="1703"/>
                  <a:pt x="1422" y="1704"/>
                  <a:pt x="1414" y="1706"/>
                </a:cubicBezTo>
                <a:cubicBezTo>
                  <a:pt x="1357" y="1721"/>
                  <a:pt x="1302" y="1727"/>
                  <a:pt x="1249" y="1727"/>
                </a:cubicBezTo>
                <a:cubicBezTo>
                  <a:pt x="914" y="1727"/>
                  <a:pt x="662" y="1457"/>
                  <a:pt x="472" y="1187"/>
                </a:cubicBezTo>
                <a:cubicBezTo>
                  <a:pt x="217" y="822"/>
                  <a:pt x="183" y="519"/>
                  <a:pt x="403" y="117"/>
                </a:cubicBezTo>
                <a:cubicBezTo>
                  <a:pt x="434" y="55"/>
                  <a:pt x="381" y="0"/>
                  <a:pt x="330" y="0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22"/>
          <p:cNvSpPr/>
          <p:nvPr/>
        </p:nvSpPr>
        <p:spPr>
          <a:xfrm>
            <a:off x="860506" y="2213073"/>
            <a:ext cx="38513" cy="133475"/>
          </a:xfrm>
          <a:custGeom>
            <a:rect b="b" l="l" r="r" t="t"/>
            <a:pathLst>
              <a:path extrusionOk="0" h="2818" w="877">
                <a:moveTo>
                  <a:pt x="359" y="0"/>
                </a:moveTo>
                <a:cubicBezTo>
                  <a:pt x="321" y="0"/>
                  <a:pt x="281" y="25"/>
                  <a:pt x="280" y="75"/>
                </a:cubicBezTo>
                <a:cubicBezTo>
                  <a:pt x="262" y="461"/>
                  <a:pt x="403" y="794"/>
                  <a:pt x="231" y="1172"/>
                </a:cubicBezTo>
                <a:cubicBezTo>
                  <a:pt x="121" y="1420"/>
                  <a:pt x="25" y="1630"/>
                  <a:pt x="15" y="1912"/>
                </a:cubicBezTo>
                <a:cubicBezTo>
                  <a:pt x="1" y="2397"/>
                  <a:pt x="259" y="2741"/>
                  <a:pt x="740" y="2817"/>
                </a:cubicBezTo>
                <a:cubicBezTo>
                  <a:pt x="746" y="2817"/>
                  <a:pt x="751" y="2818"/>
                  <a:pt x="755" y="2818"/>
                </a:cubicBezTo>
                <a:cubicBezTo>
                  <a:pt x="841" y="2818"/>
                  <a:pt x="876" y="2682"/>
                  <a:pt x="782" y="2669"/>
                </a:cubicBezTo>
                <a:cubicBezTo>
                  <a:pt x="221" y="2583"/>
                  <a:pt x="77" y="1960"/>
                  <a:pt x="238" y="1510"/>
                </a:cubicBezTo>
                <a:cubicBezTo>
                  <a:pt x="300" y="1327"/>
                  <a:pt x="445" y="1189"/>
                  <a:pt x="503" y="1007"/>
                </a:cubicBezTo>
                <a:cubicBezTo>
                  <a:pt x="599" y="702"/>
                  <a:pt x="420" y="388"/>
                  <a:pt x="431" y="75"/>
                </a:cubicBezTo>
                <a:cubicBezTo>
                  <a:pt x="434" y="25"/>
                  <a:pt x="397" y="0"/>
                  <a:pt x="359" y="0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22"/>
          <p:cNvSpPr/>
          <p:nvPr/>
        </p:nvSpPr>
        <p:spPr>
          <a:xfrm>
            <a:off x="920183" y="2357106"/>
            <a:ext cx="36757" cy="17951"/>
          </a:xfrm>
          <a:custGeom>
            <a:rect b="b" l="l" r="r" t="t"/>
            <a:pathLst>
              <a:path extrusionOk="0" h="379" w="837">
                <a:moveTo>
                  <a:pt x="109" y="0"/>
                </a:moveTo>
                <a:cubicBezTo>
                  <a:pt x="54" y="0"/>
                  <a:pt x="1" y="55"/>
                  <a:pt x="42" y="112"/>
                </a:cubicBezTo>
                <a:cubicBezTo>
                  <a:pt x="157" y="281"/>
                  <a:pt x="343" y="379"/>
                  <a:pt x="538" y="379"/>
                </a:cubicBezTo>
                <a:cubicBezTo>
                  <a:pt x="611" y="379"/>
                  <a:pt x="685" y="365"/>
                  <a:pt x="757" y="336"/>
                </a:cubicBezTo>
                <a:cubicBezTo>
                  <a:pt x="837" y="302"/>
                  <a:pt x="813" y="182"/>
                  <a:pt x="744" y="182"/>
                </a:cubicBezTo>
                <a:cubicBezTo>
                  <a:pt x="736" y="182"/>
                  <a:pt x="726" y="184"/>
                  <a:pt x="716" y="188"/>
                </a:cubicBezTo>
                <a:cubicBezTo>
                  <a:pt x="657" y="212"/>
                  <a:pt x="595" y="224"/>
                  <a:pt x="535" y="224"/>
                </a:cubicBezTo>
                <a:cubicBezTo>
                  <a:pt x="393" y="224"/>
                  <a:pt x="259" y="159"/>
                  <a:pt x="172" y="34"/>
                </a:cubicBezTo>
                <a:cubicBezTo>
                  <a:pt x="156" y="10"/>
                  <a:pt x="132" y="0"/>
                  <a:pt x="109" y="0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22"/>
          <p:cNvSpPr/>
          <p:nvPr/>
        </p:nvSpPr>
        <p:spPr>
          <a:xfrm>
            <a:off x="795253" y="2075671"/>
            <a:ext cx="159719" cy="37466"/>
          </a:xfrm>
          <a:custGeom>
            <a:rect b="b" l="l" r="r" t="t"/>
            <a:pathLst>
              <a:path extrusionOk="0" h="791" w="3637">
                <a:moveTo>
                  <a:pt x="2804" y="1"/>
                </a:moveTo>
                <a:cubicBezTo>
                  <a:pt x="2497" y="1"/>
                  <a:pt x="2292" y="147"/>
                  <a:pt x="2027" y="283"/>
                </a:cubicBezTo>
                <a:cubicBezTo>
                  <a:pt x="1659" y="475"/>
                  <a:pt x="1294" y="629"/>
                  <a:pt x="922" y="629"/>
                </a:cubicBezTo>
                <a:cubicBezTo>
                  <a:pt x="668" y="629"/>
                  <a:pt x="411" y="557"/>
                  <a:pt x="148" y="376"/>
                </a:cubicBezTo>
                <a:cubicBezTo>
                  <a:pt x="135" y="367"/>
                  <a:pt x="121" y="363"/>
                  <a:pt x="108" y="363"/>
                </a:cubicBezTo>
                <a:cubicBezTo>
                  <a:pt x="44" y="363"/>
                  <a:pt x="0" y="461"/>
                  <a:pt x="69" y="510"/>
                </a:cubicBezTo>
                <a:cubicBezTo>
                  <a:pt x="343" y="697"/>
                  <a:pt x="633" y="791"/>
                  <a:pt x="942" y="791"/>
                </a:cubicBezTo>
                <a:cubicBezTo>
                  <a:pt x="1065" y="791"/>
                  <a:pt x="1190" y="776"/>
                  <a:pt x="1318" y="747"/>
                </a:cubicBezTo>
                <a:cubicBezTo>
                  <a:pt x="1528" y="703"/>
                  <a:pt x="1728" y="617"/>
                  <a:pt x="1920" y="520"/>
                </a:cubicBezTo>
                <a:cubicBezTo>
                  <a:pt x="2061" y="450"/>
                  <a:pt x="2643" y="189"/>
                  <a:pt x="3047" y="189"/>
                </a:cubicBezTo>
                <a:cubicBezTo>
                  <a:pt x="3293" y="189"/>
                  <a:pt x="3473" y="286"/>
                  <a:pt x="3447" y="582"/>
                </a:cubicBezTo>
                <a:cubicBezTo>
                  <a:pt x="3442" y="632"/>
                  <a:pt x="3478" y="656"/>
                  <a:pt x="3516" y="656"/>
                </a:cubicBezTo>
                <a:cubicBezTo>
                  <a:pt x="3554" y="656"/>
                  <a:pt x="3595" y="631"/>
                  <a:pt x="3598" y="582"/>
                </a:cubicBezTo>
                <a:cubicBezTo>
                  <a:pt x="3636" y="159"/>
                  <a:pt x="3186" y="4"/>
                  <a:pt x="2814" y="1"/>
                </a:cubicBezTo>
                <a:cubicBezTo>
                  <a:pt x="2811" y="1"/>
                  <a:pt x="2807" y="1"/>
                  <a:pt x="2804" y="1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22"/>
          <p:cNvSpPr/>
          <p:nvPr/>
        </p:nvSpPr>
        <p:spPr>
          <a:xfrm>
            <a:off x="770179" y="2036501"/>
            <a:ext cx="10144" cy="31592"/>
          </a:xfrm>
          <a:custGeom>
            <a:rect b="b" l="l" r="r" t="t"/>
            <a:pathLst>
              <a:path extrusionOk="0" h="667" w="231">
                <a:moveTo>
                  <a:pt x="87" y="0"/>
                </a:moveTo>
                <a:cubicBezTo>
                  <a:pt x="57" y="0"/>
                  <a:pt x="30" y="18"/>
                  <a:pt x="25" y="58"/>
                </a:cubicBezTo>
                <a:cubicBezTo>
                  <a:pt x="0" y="247"/>
                  <a:pt x="11" y="429"/>
                  <a:pt x="62" y="615"/>
                </a:cubicBezTo>
                <a:cubicBezTo>
                  <a:pt x="73" y="651"/>
                  <a:pt x="103" y="667"/>
                  <a:pt x="134" y="667"/>
                </a:cubicBezTo>
                <a:cubicBezTo>
                  <a:pt x="182" y="667"/>
                  <a:pt x="231" y="630"/>
                  <a:pt x="214" y="574"/>
                </a:cubicBezTo>
                <a:cubicBezTo>
                  <a:pt x="166" y="415"/>
                  <a:pt x="152" y="261"/>
                  <a:pt x="173" y="99"/>
                </a:cubicBezTo>
                <a:cubicBezTo>
                  <a:pt x="181" y="39"/>
                  <a:pt x="131" y="0"/>
                  <a:pt x="87" y="0"/>
                </a:cubicBezTo>
                <a:close/>
              </a:path>
            </a:pathLst>
          </a:custGeom>
          <a:solidFill>
            <a:srgbClr val="442E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22"/>
          <p:cNvSpPr/>
          <p:nvPr/>
        </p:nvSpPr>
        <p:spPr>
          <a:xfrm>
            <a:off x="826694" y="2006756"/>
            <a:ext cx="340341" cy="177287"/>
          </a:xfrm>
          <a:custGeom>
            <a:rect b="b" l="l" r="r" t="t"/>
            <a:pathLst>
              <a:path extrusionOk="0" h="3743" w="7750">
                <a:moveTo>
                  <a:pt x="6586" y="1"/>
                </a:moveTo>
                <a:cubicBezTo>
                  <a:pt x="5694" y="1"/>
                  <a:pt x="4825" y="305"/>
                  <a:pt x="3990" y="589"/>
                </a:cubicBezTo>
                <a:cubicBezTo>
                  <a:pt x="2436" y="1126"/>
                  <a:pt x="1098" y="1845"/>
                  <a:pt x="69" y="3165"/>
                </a:cubicBezTo>
                <a:cubicBezTo>
                  <a:pt x="24" y="3227"/>
                  <a:pt x="0" y="3324"/>
                  <a:pt x="69" y="3382"/>
                </a:cubicBezTo>
                <a:cubicBezTo>
                  <a:pt x="307" y="3585"/>
                  <a:pt x="509" y="3688"/>
                  <a:pt x="823" y="3740"/>
                </a:cubicBezTo>
                <a:cubicBezTo>
                  <a:pt x="832" y="3742"/>
                  <a:pt x="841" y="3743"/>
                  <a:pt x="850" y="3743"/>
                </a:cubicBezTo>
                <a:cubicBezTo>
                  <a:pt x="892" y="3743"/>
                  <a:pt x="928" y="3724"/>
                  <a:pt x="956" y="3699"/>
                </a:cubicBezTo>
                <a:cubicBezTo>
                  <a:pt x="983" y="3719"/>
                  <a:pt x="1015" y="3732"/>
                  <a:pt x="1048" y="3732"/>
                </a:cubicBezTo>
                <a:cubicBezTo>
                  <a:pt x="1081" y="3732"/>
                  <a:pt x="1116" y="3718"/>
                  <a:pt x="1145" y="3685"/>
                </a:cubicBezTo>
                <a:cubicBezTo>
                  <a:pt x="2020" y="2753"/>
                  <a:pt x="2914" y="1886"/>
                  <a:pt x="4128" y="1425"/>
                </a:cubicBezTo>
                <a:cubicBezTo>
                  <a:pt x="5232" y="1008"/>
                  <a:pt x="6416" y="899"/>
                  <a:pt x="7584" y="843"/>
                </a:cubicBezTo>
                <a:cubicBezTo>
                  <a:pt x="7688" y="837"/>
                  <a:pt x="7750" y="748"/>
                  <a:pt x="7732" y="648"/>
                </a:cubicBezTo>
                <a:cubicBezTo>
                  <a:pt x="7613" y="22"/>
                  <a:pt x="7237" y="8"/>
                  <a:pt x="6632" y="1"/>
                </a:cubicBezTo>
                <a:cubicBezTo>
                  <a:pt x="6616" y="1"/>
                  <a:pt x="6601" y="1"/>
                  <a:pt x="6586" y="1"/>
                </a:cubicBezTo>
                <a:close/>
              </a:path>
            </a:pathLst>
          </a:custGeom>
          <a:solidFill>
            <a:srgbClr val="E280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22"/>
          <p:cNvSpPr/>
          <p:nvPr/>
        </p:nvSpPr>
        <p:spPr>
          <a:xfrm>
            <a:off x="1532977" y="2868919"/>
            <a:ext cx="154581" cy="71095"/>
          </a:xfrm>
          <a:custGeom>
            <a:rect b="b" l="l" r="r" t="t"/>
            <a:pathLst>
              <a:path extrusionOk="0" h="1501" w="3520">
                <a:moveTo>
                  <a:pt x="1097" y="1"/>
                </a:moveTo>
                <a:cubicBezTo>
                  <a:pt x="1093" y="1"/>
                  <a:pt x="1090" y="1"/>
                  <a:pt x="1087" y="1"/>
                </a:cubicBezTo>
                <a:cubicBezTo>
                  <a:pt x="692" y="4"/>
                  <a:pt x="334" y="224"/>
                  <a:pt x="0" y="441"/>
                </a:cubicBezTo>
                <a:lnTo>
                  <a:pt x="781" y="864"/>
                </a:lnTo>
                <a:cubicBezTo>
                  <a:pt x="1194" y="1219"/>
                  <a:pt x="1703" y="1494"/>
                  <a:pt x="2250" y="1500"/>
                </a:cubicBezTo>
                <a:cubicBezTo>
                  <a:pt x="2252" y="1500"/>
                  <a:pt x="2255" y="1500"/>
                  <a:pt x="2258" y="1500"/>
                </a:cubicBezTo>
                <a:cubicBezTo>
                  <a:pt x="2798" y="1500"/>
                  <a:pt x="3362" y="1178"/>
                  <a:pt x="3519" y="661"/>
                </a:cubicBezTo>
                <a:lnTo>
                  <a:pt x="3519" y="661"/>
                </a:lnTo>
                <a:cubicBezTo>
                  <a:pt x="3402" y="715"/>
                  <a:pt x="3285" y="738"/>
                  <a:pt x="3168" y="738"/>
                </a:cubicBezTo>
                <a:cubicBezTo>
                  <a:pt x="2503" y="738"/>
                  <a:pt x="1830" y="1"/>
                  <a:pt x="1097" y="1"/>
                </a:cubicBezTo>
                <a:close/>
              </a:path>
            </a:pathLst>
          </a:custGeom>
          <a:solidFill>
            <a:srgbClr val="CF8C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22"/>
          <p:cNvSpPr/>
          <p:nvPr/>
        </p:nvSpPr>
        <p:spPr>
          <a:xfrm>
            <a:off x="1498506" y="2925755"/>
            <a:ext cx="228929" cy="296836"/>
          </a:xfrm>
          <a:custGeom>
            <a:rect b="b" l="l" r="r" t="t"/>
            <a:pathLst>
              <a:path extrusionOk="0" h="6267" w="5213">
                <a:moveTo>
                  <a:pt x="2734" y="0"/>
                </a:moveTo>
                <a:cubicBezTo>
                  <a:pt x="2236" y="0"/>
                  <a:pt x="1730" y="147"/>
                  <a:pt x="1280" y="462"/>
                </a:cubicBezTo>
                <a:cubicBezTo>
                  <a:pt x="623" y="927"/>
                  <a:pt x="128" y="1683"/>
                  <a:pt x="56" y="2495"/>
                </a:cubicBezTo>
                <a:cubicBezTo>
                  <a:pt x="1" y="3080"/>
                  <a:pt x="224" y="3630"/>
                  <a:pt x="396" y="4180"/>
                </a:cubicBezTo>
                <a:cubicBezTo>
                  <a:pt x="589" y="4802"/>
                  <a:pt x="785" y="5429"/>
                  <a:pt x="981" y="6052"/>
                </a:cubicBezTo>
                <a:cubicBezTo>
                  <a:pt x="1028" y="6202"/>
                  <a:pt x="1149" y="6267"/>
                  <a:pt x="1272" y="6267"/>
                </a:cubicBezTo>
                <a:cubicBezTo>
                  <a:pt x="1458" y="6267"/>
                  <a:pt x="1647" y="6116"/>
                  <a:pt x="1576" y="5886"/>
                </a:cubicBezTo>
                <a:cubicBezTo>
                  <a:pt x="1153" y="4538"/>
                  <a:pt x="145" y="2718"/>
                  <a:pt x="1139" y="1443"/>
                </a:cubicBezTo>
                <a:cubicBezTo>
                  <a:pt x="1560" y="905"/>
                  <a:pt x="2184" y="632"/>
                  <a:pt x="2790" y="632"/>
                </a:cubicBezTo>
                <a:cubicBezTo>
                  <a:pt x="3547" y="632"/>
                  <a:pt x="4275" y="1057"/>
                  <a:pt x="4548" y="1924"/>
                </a:cubicBezTo>
                <a:cubicBezTo>
                  <a:pt x="4594" y="2073"/>
                  <a:pt x="4716" y="2138"/>
                  <a:pt x="4839" y="2138"/>
                </a:cubicBezTo>
                <a:cubicBezTo>
                  <a:pt x="5025" y="2138"/>
                  <a:pt x="5212" y="1989"/>
                  <a:pt x="5140" y="1759"/>
                </a:cubicBezTo>
                <a:cubicBezTo>
                  <a:pt x="4792" y="655"/>
                  <a:pt x="3783" y="0"/>
                  <a:pt x="2734" y="0"/>
                </a:cubicBezTo>
                <a:close/>
              </a:path>
            </a:pathLst>
          </a:custGeom>
          <a:solidFill>
            <a:srgbClr val="4845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22"/>
          <p:cNvSpPr/>
          <p:nvPr/>
        </p:nvSpPr>
        <p:spPr>
          <a:xfrm>
            <a:off x="1471061" y="2878865"/>
            <a:ext cx="207850" cy="138969"/>
          </a:xfrm>
          <a:custGeom>
            <a:rect b="b" l="l" r="r" t="t"/>
            <a:pathLst>
              <a:path extrusionOk="0" h="2934" w="4733">
                <a:moveTo>
                  <a:pt x="1744" y="1"/>
                </a:moveTo>
                <a:cubicBezTo>
                  <a:pt x="1162" y="214"/>
                  <a:pt x="581" y="431"/>
                  <a:pt x="0" y="647"/>
                </a:cubicBezTo>
                <a:lnTo>
                  <a:pt x="216" y="2749"/>
                </a:lnTo>
                <a:cubicBezTo>
                  <a:pt x="683" y="2872"/>
                  <a:pt x="1165" y="2933"/>
                  <a:pt x="1647" y="2933"/>
                </a:cubicBezTo>
                <a:cubicBezTo>
                  <a:pt x="2733" y="2933"/>
                  <a:pt x="3820" y="2625"/>
                  <a:pt x="4733" y="2036"/>
                </a:cubicBezTo>
                <a:cubicBezTo>
                  <a:pt x="3666" y="1469"/>
                  <a:pt x="2662" y="785"/>
                  <a:pt x="1744" y="1"/>
                </a:cubicBezTo>
                <a:close/>
              </a:path>
            </a:pathLst>
          </a:custGeom>
          <a:solidFill>
            <a:srgbClr val="CF8C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1417576" y="3004284"/>
            <a:ext cx="509238" cy="642790"/>
          </a:xfrm>
          <a:custGeom>
            <a:rect b="b" l="l" r="r" t="t"/>
            <a:pathLst>
              <a:path extrusionOk="0" h="13571" w="11596">
                <a:moveTo>
                  <a:pt x="6095" y="1"/>
                </a:moveTo>
                <a:cubicBezTo>
                  <a:pt x="4409" y="2698"/>
                  <a:pt x="2498" y="5254"/>
                  <a:pt x="385" y="7630"/>
                </a:cubicBezTo>
                <a:cubicBezTo>
                  <a:pt x="251" y="7781"/>
                  <a:pt x="113" y="7940"/>
                  <a:pt x="66" y="8132"/>
                </a:cubicBezTo>
                <a:cubicBezTo>
                  <a:pt x="0" y="8415"/>
                  <a:pt x="142" y="8700"/>
                  <a:pt x="289" y="8948"/>
                </a:cubicBezTo>
                <a:cubicBezTo>
                  <a:pt x="1892" y="11655"/>
                  <a:pt x="4922" y="13457"/>
                  <a:pt x="8067" y="13571"/>
                </a:cubicBezTo>
                <a:cubicBezTo>
                  <a:pt x="9243" y="10561"/>
                  <a:pt x="10419" y="7554"/>
                  <a:pt x="11596" y="4545"/>
                </a:cubicBezTo>
                <a:lnTo>
                  <a:pt x="6095" y="1"/>
                </a:lnTo>
                <a:close/>
              </a:path>
            </a:pathLst>
          </a:custGeom>
          <a:solidFill>
            <a:srgbClr val="514D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22"/>
          <p:cNvSpPr/>
          <p:nvPr/>
        </p:nvSpPr>
        <p:spPr>
          <a:xfrm>
            <a:off x="1687636" y="2999974"/>
            <a:ext cx="248515" cy="213190"/>
          </a:xfrm>
          <a:custGeom>
            <a:rect b="b" l="l" r="r" t="t"/>
            <a:pathLst>
              <a:path extrusionOk="0" h="4501" w="5659">
                <a:moveTo>
                  <a:pt x="1054" y="1"/>
                </a:moveTo>
                <a:cubicBezTo>
                  <a:pt x="789" y="1"/>
                  <a:pt x="526" y="42"/>
                  <a:pt x="275" y="133"/>
                </a:cubicBezTo>
                <a:cubicBezTo>
                  <a:pt x="196" y="160"/>
                  <a:pt x="117" y="198"/>
                  <a:pt x="66" y="264"/>
                </a:cubicBezTo>
                <a:cubicBezTo>
                  <a:pt x="7" y="343"/>
                  <a:pt x="0" y="453"/>
                  <a:pt x="0" y="549"/>
                </a:cubicBezTo>
                <a:cubicBezTo>
                  <a:pt x="0" y="625"/>
                  <a:pt x="4" y="701"/>
                  <a:pt x="7" y="776"/>
                </a:cubicBezTo>
                <a:cubicBezTo>
                  <a:pt x="455" y="1997"/>
                  <a:pt x="1641" y="3033"/>
                  <a:pt x="2663" y="3686"/>
                </a:cubicBezTo>
                <a:cubicBezTo>
                  <a:pt x="3386" y="4149"/>
                  <a:pt x="4184" y="4501"/>
                  <a:pt x="4940" y="4501"/>
                </a:cubicBezTo>
                <a:cubicBezTo>
                  <a:pt x="5121" y="4501"/>
                  <a:pt x="5301" y="4481"/>
                  <a:pt x="5476" y="4437"/>
                </a:cubicBezTo>
                <a:cubicBezTo>
                  <a:pt x="5659" y="4030"/>
                  <a:pt x="5621" y="3521"/>
                  <a:pt x="5432" y="3105"/>
                </a:cubicBezTo>
                <a:cubicBezTo>
                  <a:pt x="5187" y="2568"/>
                  <a:pt x="4740" y="2156"/>
                  <a:pt x="4306" y="1754"/>
                </a:cubicBezTo>
                <a:cubicBezTo>
                  <a:pt x="3743" y="1238"/>
                  <a:pt x="3171" y="714"/>
                  <a:pt x="2490" y="367"/>
                </a:cubicBezTo>
                <a:cubicBezTo>
                  <a:pt x="2047" y="143"/>
                  <a:pt x="1547" y="1"/>
                  <a:pt x="1054" y="1"/>
                </a:cubicBezTo>
                <a:close/>
              </a:path>
            </a:pathLst>
          </a:custGeom>
          <a:solidFill>
            <a:srgbClr val="4845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22"/>
          <p:cNvSpPr/>
          <p:nvPr/>
        </p:nvSpPr>
        <p:spPr>
          <a:xfrm>
            <a:off x="1592171" y="3160584"/>
            <a:ext cx="282066" cy="198933"/>
          </a:xfrm>
          <a:custGeom>
            <a:rect b="b" l="l" r="r" t="t"/>
            <a:pathLst>
              <a:path extrusionOk="0" h="4200" w="6423">
                <a:moveTo>
                  <a:pt x="212" y="0"/>
                </a:moveTo>
                <a:cubicBezTo>
                  <a:pt x="107" y="0"/>
                  <a:pt x="0" y="111"/>
                  <a:pt x="69" y="230"/>
                </a:cubicBezTo>
                <a:cubicBezTo>
                  <a:pt x="1349" y="2483"/>
                  <a:pt x="3646" y="3956"/>
                  <a:pt x="6226" y="4199"/>
                </a:cubicBezTo>
                <a:cubicBezTo>
                  <a:pt x="6232" y="4200"/>
                  <a:pt x="6237" y="4200"/>
                  <a:pt x="6242" y="4200"/>
                </a:cubicBezTo>
                <a:cubicBezTo>
                  <a:pt x="6422" y="4200"/>
                  <a:pt x="6417" y="3910"/>
                  <a:pt x="6226" y="3890"/>
                </a:cubicBezTo>
                <a:cubicBezTo>
                  <a:pt x="3756" y="3656"/>
                  <a:pt x="1559" y="2229"/>
                  <a:pt x="334" y="76"/>
                </a:cubicBezTo>
                <a:cubicBezTo>
                  <a:pt x="305" y="22"/>
                  <a:pt x="259" y="0"/>
                  <a:pt x="212" y="0"/>
                </a:cubicBezTo>
                <a:close/>
              </a:path>
            </a:pathLst>
          </a:custGeom>
          <a:solidFill>
            <a:srgbClr val="4845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22"/>
          <p:cNvSpPr/>
          <p:nvPr/>
        </p:nvSpPr>
        <p:spPr>
          <a:xfrm>
            <a:off x="605552" y="3192792"/>
            <a:ext cx="662721" cy="1677242"/>
          </a:xfrm>
          <a:custGeom>
            <a:rect b="b" l="l" r="r" t="t"/>
            <a:pathLst>
              <a:path extrusionOk="0" h="35411" w="15091">
                <a:moveTo>
                  <a:pt x="4706" y="1"/>
                </a:moveTo>
                <a:lnTo>
                  <a:pt x="4757" y="276"/>
                </a:lnTo>
                <a:cubicBezTo>
                  <a:pt x="4651" y="523"/>
                  <a:pt x="4551" y="774"/>
                  <a:pt x="4445" y="1026"/>
                </a:cubicBezTo>
                <a:cubicBezTo>
                  <a:pt x="4417" y="1098"/>
                  <a:pt x="4386" y="1171"/>
                  <a:pt x="4355" y="1239"/>
                </a:cubicBezTo>
                <a:cubicBezTo>
                  <a:pt x="3571" y="3138"/>
                  <a:pt x="2784" y="5033"/>
                  <a:pt x="1995" y="6929"/>
                </a:cubicBezTo>
                <a:cubicBezTo>
                  <a:pt x="1009" y="9308"/>
                  <a:pt x="1" y="11874"/>
                  <a:pt x="547" y="14392"/>
                </a:cubicBezTo>
                <a:cubicBezTo>
                  <a:pt x="785" y="15506"/>
                  <a:pt x="1325" y="16546"/>
                  <a:pt x="1521" y="17673"/>
                </a:cubicBezTo>
                <a:cubicBezTo>
                  <a:pt x="1734" y="18919"/>
                  <a:pt x="1517" y="20199"/>
                  <a:pt x="1600" y="21458"/>
                </a:cubicBezTo>
                <a:cubicBezTo>
                  <a:pt x="1696" y="22898"/>
                  <a:pt x="2181" y="24281"/>
                  <a:pt x="2660" y="25643"/>
                </a:cubicBezTo>
                <a:cubicBezTo>
                  <a:pt x="3695" y="28581"/>
                  <a:pt x="4727" y="31515"/>
                  <a:pt x="5759" y="34449"/>
                </a:cubicBezTo>
                <a:cubicBezTo>
                  <a:pt x="6451" y="34922"/>
                  <a:pt x="7274" y="35410"/>
                  <a:pt x="8067" y="35410"/>
                </a:cubicBezTo>
                <a:cubicBezTo>
                  <a:pt x="8318" y="35410"/>
                  <a:pt x="8566" y="35361"/>
                  <a:pt x="8806" y="35247"/>
                </a:cubicBezTo>
                <a:cubicBezTo>
                  <a:pt x="9604" y="34865"/>
                  <a:pt x="9934" y="33916"/>
                  <a:pt x="10144" y="33056"/>
                </a:cubicBezTo>
                <a:cubicBezTo>
                  <a:pt x="11730" y="26510"/>
                  <a:pt x="10849" y="19624"/>
                  <a:pt x="11761" y="12951"/>
                </a:cubicBezTo>
                <a:cubicBezTo>
                  <a:pt x="11854" y="12263"/>
                  <a:pt x="11995" y="11523"/>
                  <a:pt x="12493" y="11042"/>
                </a:cubicBezTo>
                <a:cubicBezTo>
                  <a:pt x="12693" y="10846"/>
                  <a:pt x="12937" y="10712"/>
                  <a:pt x="13192" y="10588"/>
                </a:cubicBezTo>
                <a:cubicBezTo>
                  <a:pt x="13302" y="10536"/>
                  <a:pt x="13419" y="10482"/>
                  <a:pt x="13529" y="10430"/>
                </a:cubicBezTo>
                <a:cubicBezTo>
                  <a:pt x="13890" y="10272"/>
                  <a:pt x="14244" y="10099"/>
                  <a:pt x="14509" y="9821"/>
                </a:cubicBezTo>
                <a:cubicBezTo>
                  <a:pt x="15005" y="9291"/>
                  <a:pt x="15066" y="8493"/>
                  <a:pt x="15073" y="7771"/>
                </a:cubicBezTo>
                <a:cubicBezTo>
                  <a:pt x="15090" y="5500"/>
                  <a:pt x="14853" y="3230"/>
                  <a:pt x="14365" y="1019"/>
                </a:cubicBezTo>
                <a:cubicBezTo>
                  <a:pt x="14323" y="1029"/>
                  <a:pt x="14282" y="1036"/>
                  <a:pt x="14241" y="1043"/>
                </a:cubicBezTo>
                <a:cubicBezTo>
                  <a:pt x="13387" y="1226"/>
                  <a:pt x="12513" y="1315"/>
                  <a:pt x="11638" y="1315"/>
                </a:cubicBezTo>
                <a:cubicBezTo>
                  <a:pt x="11180" y="1315"/>
                  <a:pt x="10723" y="1291"/>
                  <a:pt x="10268" y="1242"/>
                </a:cubicBezTo>
                <a:cubicBezTo>
                  <a:pt x="9673" y="1180"/>
                  <a:pt x="9081" y="1077"/>
                  <a:pt x="8504" y="929"/>
                </a:cubicBezTo>
                <a:cubicBezTo>
                  <a:pt x="7234" y="609"/>
                  <a:pt x="6006" y="93"/>
                  <a:pt x="4706" y="1"/>
                </a:cubicBezTo>
                <a:close/>
              </a:path>
            </a:pathLst>
          </a:custGeom>
          <a:solidFill>
            <a:srgbClr val="514D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22"/>
          <p:cNvSpPr/>
          <p:nvPr/>
        </p:nvSpPr>
        <p:spPr>
          <a:xfrm>
            <a:off x="1056398" y="3242145"/>
            <a:ext cx="182555" cy="41397"/>
          </a:xfrm>
          <a:custGeom>
            <a:rect b="b" l="l" r="r" t="t"/>
            <a:pathLst>
              <a:path extrusionOk="0" h="874" w="4157">
                <a:moveTo>
                  <a:pt x="3974" y="1"/>
                </a:moveTo>
                <a:cubicBezTo>
                  <a:pt x="3120" y="184"/>
                  <a:pt x="2246" y="273"/>
                  <a:pt x="1371" y="273"/>
                </a:cubicBezTo>
                <a:cubicBezTo>
                  <a:pt x="913" y="273"/>
                  <a:pt x="456" y="249"/>
                  <a:pt x="1" y="200"/>
                </a:cubicBezTo>
                <a:lnTo>
                  <a:pt x="1" y="200"/>
                </a:lnTo>
                <a:cubicBezTo>
                  <a:pt x="15" y="218"/>
                  <a:pt x="32" y="228"/>
                  <a:pt x="45" y="242"/>
                </a:cubicBezTo>
                <a:cubicBezTo>
                  <a:pt x="280" y="427"/>
                  <a:pt x="541" y="572"/>
                  <a:pt x="823" y="668"/>
                </a:cubicBezTo>
                <a:cubicBezTo>
                  <a:pt x="1191" y="809"/>
                  <a:pt x="1590" y="873"/>
                  <a:pt x="1987" y="873"/>
                </a:cubicBezTo>
                <a:cubicBezTo>
                  <a:pt x="2123" y="873"/>
                  <a:pt x="2260" y="866"/>
                  <a:pt x="2395" y="851"/>
                </a:cubicBezTo>
                <a:cubicBezTo>
                  <a:pt x="3014" y="785"/>
                  <a:pt x="3606" y="572"/>
                  <a:pt x="4156" y="273"/>
                </a:cubicBezTo>
                <a:cubicBezTo>
                  <a:pt x="4104" y="200"/>
                  <a:pt x="4060" y="135"/>
                  <a:pt x="4015" y="62"/>
                </a:cubicBezTo>
                <a:cubicBezTo>
                  <a:pt x="4001" y="42"/>
                  <a:pt x="3984" y="21"/>
                  <a:pt x="3974" y="1"/>
                </a:cubicBezTo>
                <a:close/>
              </a:path>
            </a:pathLst>
          </a:custGeom>
          <a:solidFill>
            <a:srgbClr val="4845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22"/>
          <p:cNvSpPr/>
          <p:nvPr/>
        </p:nvSpPr>
        <p:spPr>
          <a:xfrm>
            <a:off x="1173644" y="3254412"/>
            <a:ext cx="30872" cy="439926"/>
          </a:xfrm>
          <a:custGeom>
            <a:rect b="b" l="l" r="r" t="t"/>
            <a:pathLst>
              <a:path extrusionOk="0" h="9288" w="703">
                <a:moveTo>
                  <a:pt x="255" y="1"/>
                </a:moveTo>
                <a:cubicBezTo>
                  <a:pt x="178" y="1"/>
                  <a:pt x="98" y="50"/>
                  <a:pt x="93" y="148"/>
                </a:cubicBezTo>
                <a:cubicBezTo>
                  <a:pt x="69" y="499"/>
                  <a:pt x="52" y="843"/>
                  <a:pt x="38" y="1190"/>
                </a:cubicBezTo>
                <a:cubicBezTo>
                  <a:pt x="38" y="1289"/>
                  <a:pt x="38" y="1389"/>
                  <a:pt x="34" y="1489"/>
                </a:cubicBezTo>
                <a:cubicBezTo>
                  <a:pt x="0" y="2879"/>
                  <a:pt x="52" y="4272"/>
                  <a:pt x="199" y="5655"/>
                </a:cubicBezTo>
                <a:cubicBezTo>
                  <a:pt x="327" y="6841"/>
                  <a:pt x="520" y="8125"/>
                  <a:pt x="255" y="9287"/>
                </a:cubicBezTo>
                <a:cubicBezTo>
                  <a:pt x="365" y="9235"/>
                  <a:pt x="482" y="9181"/>
                  <a:pt x="592" y="9129"/>
                </a:cubicBezTo>
                <a:cubicBezTo>
                  <a:pt x="677" y="8671"/>
                  <a:pt x="702" y="8193"/>
                  <a:pt x="691" y="7715"/>
                </a:cubicBezTo>
                <a:lnTo>
                  <a:pt x="691" y="7687"/>
                </a:lnTo>
                <a:cubicBezTo>
                  <a:pt x="688" y="7591"/>
                  <a:pt x="685" y="7492"/>
                  <a:pt x="677" y="7395"/>
                </a:cubicBezTo>
                <a:cubicBezTo>
                  <a:pt x="677" y="7357"/>
                  <a:pt x="674" y="7320"/>
                  <a:pt x="671" y="7282"/>
                </a:cubicBezTo>
                <a:cubicBezTo>
                  <a:pt x="657" y="7017"/>
                  <a:pt x="629" y="6752"/>
                  <a:pt x="602" y="6487"/>
                </a:cubicBezTo>
                <a:cubicBezTo>
                  <a:pt x="420" y="4805"/>
                  <a:pt x="313" y="3134"/>
                  <a:pt x="347" y="1451"/>
                </a:cubicBezTo>
                <a:cubicBezTo>
                  <a:pt x="351" y="1348"/>
                  <a:pt x="351" y="1242"/>
                  <a:pt x="358" y="1142"/>
                </a:cubicBezTo>
                <a:cubicBezTo>
                  <a:pt x="365" y="811"/>
                  <a:pt x="379" y="481"/>
                  <a:pt x="399" y="148"/>
                </a:cubicBezTo>
                <a:cubicBezTo>
                  <a:pt x="406" y="50"/>
                  <a:pt x="332" y="1"/>
                  <a:pt x="255" y="1"/>
                </a:cubicBezTo>
                <a:close/>
              </a:path>
            </a:pathLst>
          </a:custGeom>
          <a:solidFill>
            <a:srgbClr val="6863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22"/>
          <p:cNvSpPr/>
          <p:nvPr/>
        </p:nvSpPr>
        <p:spPr>
          <a:xfrm>
            <a:off x="1189364" y="3246881"/>
            <a:ext cx="53313" cy="374041"/>
          </a:xfrm>
          <a:custGeom>
            <a:rect b="b" l="l" r="r" t="t"/>
            <a:pathLst>
              <a:path extrusionOk="0" h="7897" w="1214">
                <a:moveTo>
                  <a:pt x="567" y="0"/>
                </a:moveTo>
                <a:cubicBezTo>
                  <a:pt x="490" y="0"/>
                  <a:pt x="414" y="49"/>
                  <a:pt x="416" y="148"/>
                </a:cubicBezTo>
                <a:cubicBezTo>
                  <a:pt x="443" y="1442"/>
                  <a:pt x="495" y="2735"/>
                  <a:pt x="578" y="4025"/>
                </a:cubicBezTo>
                <a:cubicBezTo>
                  <a:pt x="646" y="5115"/>
                  <a:pt x="1114" y="6849"/>
                  <a:pt x="117" y="7633"/>
                </a:cubicBezTo>
                <a:cubicBezTo>
                  <a:pt x="0" y="7725"/>
                  <a:pt x="106" y="7896"/>
                  <a:pt x="230" y="7896"/>
                </a:cubicBezTo>
                <a:cubicBezTo>
                  <a:pt x="241" y="7896"/>
                  <a:pt x="253" y="7895"/>
                  <a:pt x="265" y="7892"/>
                </a:cubicBezTo>
                <a:cubicBezTo>
                  <a:pt x="313" y="7878"/>
                  <a:pt x="361" y="7864"/>
                  <a:pt x="406" y="7850"/>
                </a:cubicBezTo>
                <a:cubicBezTo>
                  <a:pt x="492" y="7827"/>
                  <a:pt x="523" y="7755"/>
                  <a:pt x="514" y="7687"/>
                </a:cubicBezTo>
                <a:lnTo>
                  <a:pt x="514" y="7687"/>
                </a:lnTo>
                <a:cubicBezTo>
                  <a:pt x="1213" y="6962"/>
                  <a:pt x="1016" y="5864"/>
                  <a:pt x="949" y="4920"/>
                </a:cubicBezTo>
                <a:cubicBezTo>
                  <a:pt x="832" y="3331"/>
                  <a:pt x="760" y="1741"/>
                  <a:pt x="726" y="148"/>
                </a:cubicBezTo>
                <a:cubicBezTo>
                  <a:pt x="724" y="50"/>
                  <a:pt x="645" y="0"/>
                  <a:pt x="567" y="0"/>
                </a:cubicBezTo>
                <a:close/>
              </a:path>
            </a:pathLst>
          </a:custGeom>
          <a:solidFill>
            <a:srgbClr val="6863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22"/>
          <p:cNvSpPr/>
          <p:nvPr/>
        </p:nvSpPr>
        <p:spPr>
          <a:xfrm>
            <a:off x="793540" y="3241198"/>
            <a:ext cx="455355" cy="85636"/>
          </a:xfrm>
          <a:custGeom>
            <a:rect b="b" l="l" r="r" t="t"/>
            <a:pathLst>
              <a:path extrusionOk="0" h="1808" w="10369">
                <a:moveTo>
                  <a:pt x="196" y="0"/>
                </a:moveTo>
                <a:cubicBezTo>
                  <a:pt x="49" y="0"/>
                  <a:pt x="0" y="245"/>
                  <a:pt x="167" y="306"/>
                </a:cubicBezTo>
                <a:cubicBezTo>
                  <a:pt x="1873" y="939"/>
                  <a:pt x="3637" y="1379"/>
                  <a:pt x="5447" y="1600"/>
                </a:cubicBezTo>
                <a:cubicBezTo>
                  <a:pt x="6213" y="1693"/>
                  <a:pt x="7066" y="1808"/>
                  <a:pt x="7906" y="1808"/>
                </a:cubicBezTo>
                <a:cubicBezTo>
                  <a:pt x="8717" y="1808"/>
                  <a:pt x="9516" y="1700"/>
                  <a:pt x="10214" y="1362"/>
                </a:cubicBezTo>
                <a:cubicBezTo>
                  <a:pt x="10368" y="1288"/>
                  <a:pt x="10273" y="1080"/>
                  <a:pt x="10129" y="1080"/>
                </a:cubicBezTo>
                <a:cubicBezTo>
                  <a:pt x="10106" y="1080"/>
                  <a:pt x="10081" y="1085"/>
                  <a:pt x="10056" y="1098"/>
                </a:cubicBezTo>
                <a:cubicBezTo>
                  <a:pt x="9406" y="1413"/>
                  <a:pt x="8632" y="1518"/>
                  <a:pt x="7836" y="1518"/>
                </a:cubicBezTo>
                <a:cubicBezTo>
                  <a:pt x="6832" y="1518"/>
                  <a:pt x="5793" y="1350"/>
                  <a:pt x="4924" y="1222"/>
                </a:cubicBezTo>
                <a:cubicBezTo>
                  <a:pt x="3324" y="984"/>
                  <a:pt x="1763" y="571"/>
                  <a:pt x="249" y="11"/>
                </a:cubicBezTo>
                <a:cubicBezTo>
                  <a:pt x="230" y="4"/>
                  <a:pt x="212" y="0"/>
                  <a:pt x="196" y="0"/>
                </a:cubicBezTo>
                <a:close/>
              </a:path>
            </a:pathLst>
          </a:custGeom>
          <a:solidFill>
            <a:srgbClr val="6863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22"/>
          <p:cNvSpPr/>
          <p:nvPr/>
        </p:nvSpPr>
        <p:spPr>
          <a:xfrm>
            <a:off x="824542" y="3286430"/>
            <a:ext cx="119449" cy="1573607"/>
          </a:xfrm>
          <a:custGeom>
            <a:rect b="b" l="l" r="r" t="t"/>
            <a:pathLst>
              <a:path extrusionOk="0" h="33223" w="2720">
                <a:moveTo>
                  <a:pt x="2532" y="0"/>
                </a:moveTo>
                <a:cubicBezTo>
                  <a:pt x="2471" y="0"/>
                  <a:pt x="2408" y="32"/>
                  <a:pt x="2381" y="105"/>
                </a:cubicBezTo>
                <a:cubicBezTo>
                  <a:pt x="1421" y="2770"/>
                  <a:pt x="129" y="5481"/>
                  <a:pt x="42" y="8349"/>
                </a:cubicBezTo>
                <a:cubicBezTo>
                  <a:pt x="1" y="9822"/>
                  <a:pt x="46" y="11325"/>
                  <a:pt x="183" y="12790"/>
                </a:cubicBezTo>
                <a:cubicBezTo>
                  <a:pt x="242" y="13378"/>
                  <a:pt x="331" y="13963"/>
                  <a:pt x="445" y="14541"/>
                </a:cubicBezTo>
                <a:cubicBezTo>
                  <a:pt x="620" y="15439"/>
                  <a:pt x="617" y="16141"/>
                  <a:pt x="465" y="17038"/>
                </a:cubicBezTo>
                <a:cubicBezTo>
                  <a:pt x="280" y="18143"/>
                  <a:pt x="620" y="19064"/>
                  <a:pt x="1009" y="20082"/>
                </a:cubicBezTo>
                <a:cubicBezTo>
                  <a:pt x="1246" y="20705"/>
                  <a:pt x="1497" y="21348"/>
                  <a:pt x="1491" y="22026"/>
                </a:cubicBezTo>
                <a:cubicBezTo>
                  <a:pt x="1483" y="22672"/>
                  <a:pt x="1250" y="23288"/>
                  <a:pt x="1243" y="23934"/>
                </a:cubicBezTo>
                <a:cubicBezTo>
                  <a:pt x="1229" y="25383"/>
                  <a:pt x="1518" y="26869"/>
                  <a:pt x="1672" y="28306"/>
                </a:cubicBezTo>
                <a:cubicBezTo>
                  <a:pt x="1845" y="29895"/>
                  <a:pt x="2013" y="31485"/>
                  <a:pt x="2185" y="33074"/>
                </a:cubicBezTo>
                <a:cubicBezTo>
                  <a:pt x="2195" y="33172"/>
                  <a:pt x="2279" y="33222"/>
                  <a:pt x="2356" y="33222"/>
                </a:cubicBezTo>
                <a:cubicBezTo>
                  <a:pt x="2433" y="33222"/>
                  <a:pt x="2505" y="33173"/>
                  <a:pt x="2495" y="33074"/>
                </a:cubicBezTo>
                <a:cubicBezTo>
                  <a:pt x="2333" y="31584"/>
                  <a:pt x="2175" y="30095"/>
                  <a:pt x="2013" y="28606"/>
                </a:cubicBezTo>
                <a:cubicBezTo>
                  <a:pt x="1855" y="27147"/>
                  <a:pt x="1610" y="25672"/>
                  <a:pt x="1556" y="24210"/>
                </a:cubicBezTo>
                <a:cubicBezTo>
                  <a:pt x="1528" y="23464"/>
                  <a:pt x="1796" y="22765"/>
                  <a:pt x="1800" y="22026"/>
                </a:cubicBezTo>
                <a:cubicBezTo>
                  <a:pt x="1800" y="21558"/>
                  <a:pt x="1690" y="21097"/>
                  <a:pt x="1545" y="20653"/>
                </a:cubicBezTo>
                <a:cubicBezTo>
                  <a:pt x="1109" y="19311"/>
                  <a:pt x="572" y="18321"/>
                  <a:pt x="813" y="16860"/>
                </a:cubicBezTo>
                <a:cubicBezTo>
                  <a:pt x="1029" y="15528"/>
                  <a:pt x="672" y="14407"/>
                  <a:pt x="524" y="13083"/>
                </a:cubicBezTo>
                <a:cubicBezTo>
                  <a:pt x="359" y="11621"/>
                  <a:pt x="328" y="10118"/>
                  <a:pt x="345" y="8649"/>
                </a:cubicBezTo>
                <a:cubicBezTo>
                  <a:pt x="386" y="5690"/>
                  <a:pt x="1690" y="2929"/>
                  <a:pt x="2680" y="187"/>
                </a:cubicBezTo>
                <a:cubicBezTo>
                  <a:pt x="2720" y="75"/>
                  <a:pt x="2627" y="0"/>
                  <a:pt x="2532" y="0"/>
                </a:cubicBezTo>
                <a:close/>
              </a:path>
            </a:pathLst>
          </a:custGeom>
          <a:solidFill>
            <a:srgbClr val="6863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22"/>
          <p:cNvSpPr/>
          <p:nvPr/>
        </p:nvSpPr>
        <p:spPr>
          <a:xfrm>
            <a:off x="868059" y="3306796"/>
            <a:ext cx="203019" cy="185860"/>
          </a:xfrm>
          <a:custGeom>
            <a:rect b="b" l="l" r="r" t="t"/>
            <a:pathLst>
              <a:path extrusionOk="0" h="3924" w="4623">
                <a:moveTo>
                  <a:pt x="4114" y="0"/>
                </a:moveTo>
                <a:cubicBezTo>
                  <a:pt x="4024" y="0"/>
                  <a:pt x="3924" y="78"/>
                  <a:pt x="3942" y="194"/>
                </a:cubicBezTo>
                <a:cubicBezTo>
                  <a:pt x="4296" y="2324"/>
                  <a:pt x="2055" y="3613"/>
                  <a:pt x="214" y="3613"/>
                </a:cubicBezTo>
                <a:cubicBezTo>
                  <a:pt x="209" y="3613"/>
                  <a:pt x="205" y="3613"/>
                  <a:pt x="200" y="3613"/>
                </a:cubicBezTo>
                <a:cubicBezTo>
                  <a:pt x="4" y="3613"/>
                  <a:pt x="0" y="3923"/>
                  <a:pt x="200" y="3923"/>
                </a:cubicBezTo>
                <a:cubicBezTo>
                  <a:pt x="205" y="3923"/>
                  <a:pt x="209" y="3923"/>
                  <a:pt x="214" y="3923"/>
                </a:cubicBezTo>
                <a:cubicBezTo>
                  <a:pt x="2281" y="3923"/>
                  <a:pt x="4622" y="2439"/>
                  <a:pt x="4239" y="112"/>
                </a:cubicBezTo>
                <a:cubicBezTo>
                  <a:pt x="4226" y="34"/>
                  <a:pt x="4172" y="0"/>
                  <a:pt x="4114" y="0"/>
                </a:cubicBezTo>
                <a:close/>
              </a:path>
            </a:pathLst>
          </a:custGeom>
          <a:solidFill>
            <a:srgbClr val="6863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22"/>
          <p:cNvSpPr/>
          <p:nvPr/>
        </p:nvSpPr>
        <p:spPr>
          <a:xfrm>
            <a:off x="850099" y="3310159"/>
            <a:ext cx="247768" cy="227826"/>
          </a:xfrm>
          <a:custGeom>
            <a:rect b="b" l="l" r="r" t="t"/>
            <a:pathLst>
              <a:path extrusionOk="0" h="4810" w="5642">
                <a:moveTo>
                  <a:pt x="5490" y="0"/>
                </a:moveTo>
                <a:cubicBezTo>
                  <a:pt x="5413" y="0"/>
                  <a:pt x="5332" y="49"/>
                  <a:pt x="5325" y="147"/>
                </a:cubicBezTo>
                <a:cubicBezTo>
                  <a:pt x="5229" y="1406"/>
                  <a:pt x="4922" y="2844"/>
                  <a:pt x="3811" y="3608"/>
                </a:cubicBezTo>
                <a:cubicBezTo>
                  <a:pt x="2769" y="4327"/>
                  <a:pt x="1366" y="4219"/>
                  <a:pt x="179" y="4508"/>
                </a:cubicBezTo>
                <a:cubicBezTo>
                  <a:pt x="1" y="4550"/>
                  <a:pt x="59" y="4810"/>
                  <a:pt x="221" y="4810"/>
                </a:cubicBezTo>
                <a:cubicBezTo>
                  <a:pt x="234" y="4810"/>
                  <a:pt x="247" y="4808"/>
                  <a:pt x="262" y="4805"/>
                </a:cubicBezTo>
                <a:cubicBezTo>
                  <a:pt x="1624" y="4474"/>
                  <a:pt x="3233" y="4608"/>
                  <a:pt x="4331" y="3587"/>
                </a:cubicBezTo>
                <a:cubicBezTo>
                  <a:pt x="5267" y="2717"/>
                  <a:pt x="5538" y="1371"/>
                  <a:pt x="5635" y="147"/>
                </a:cubicBezTo>
                <a:cubicBezTo>
                  <a:pt x="5641" y="49"/>
                  <a:pt x="5567" y="0"/>
                  <a:pt x="5490" y="0"/>
                </a:cubicBezTo>
                <a:close/>
              </a:path>
            </a:pathLst>
          </a:custGeom>
          <a:solidFill>
            <a:srgbClr val="6863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22"/>
          <p:cNvSpPr/>
          <p:nvPr/>
        </p:nvSpPr>
        <p:spPr>
          <a:xfrm>
            <a:off x="820634" y="4756127"/>
            <a:ext cx="236307" cy="127033"/>
          </a:xfrm>
          <a:custGeom>
            <a:rect b="b" l="l" r="r" t="t"/>
            <a:pathLst>
              <a:path extrusionOk="0" h="2682" w="5381">
                <a:moveTo>
                  <a:pt x="131" y="1"/>
                </a:moveTo>
                <a:cubicBezTo>
                  <a:pt x="56" y="389"/>
                  <a:pt x="1" y="854"/>
                  <a:pt x="283" y="1136"/>
                </a:cubicBezTo>
                <a:cubicBezTo>
                  <a:pt x="337" y="1191"/>
                  <a:pt x="407" y="1239"/>
                  <a:pt x="445" y="1311"/>
                </a:cubicBezTo>
                <a:cubicBezTo>
                  <a:pt x="531" y="1483"/>
                  <a:pt x="386" y="1680"/>
                  <a:pt x="251" y="1820"/>
                </a:cubicBezTo>
                <a:cubicBezTo>
                  <a:pt x="337" y="1937"/>
                  <a:pt x="475" y="2013"/>
                  <a:pt x="620" y="2023"/>
                </a:cubicBezTo>
                <a:lnTo>
                  <a:pt x="548" y="2109"/>
                </a:lnTo>
                <a:cubicBezTo>
                  <a:pt x="513" y="2274"/>
                  <a:pt x="706" y="2385"/>
                  <a:pt x="867" y="2436"/>
                </a:cubicBezTo>
                <a:cubicBezTo>
                  <a:pt x="1397" y="2600"/>
                  <a:pt x="1952" y="2681"/>
                  <a:pt x="2506" y="2681"/>
                </a:cubicBezTo>
                <a:cubicBezTo>
                  <a:pt x="3369" y="2681"/>
                  <a:pt x="4233" y="2485"/>
                  <a:pt x="5006" y="2099"/>
                </a:cubicBezTo>
                <a:lnTo>
                  <a:pt x="4850" y="1820"/>
                </a:lnTo>
                <a:cubicBezTo>
                  <a:pt x="5036" y="1755"/>
                  <a:pt x="5122" y="1500"/>
                  <a:pt x="5012" y="1335"/>
                </a:cubicBezTo>
                <a:cubicBezTo>
                  <a:pt x="4964" y="1259"/>
                  <a:pt x="4878" y="1177"/>
                  <a:pt x="4919" y="1094"/>
                </a:cubicBezTo>
                <a:cubicBezTo>
                  <a:pt x="4950" y="1032"/>
                  <a:pt x="5036" y="1026"/>
                  <a:pt x="5092" y="988"/>
                </a:cubicBezTo>
                <a:cubicBezTo>
                  <a:pt x="5160" y="943"/>
                  <a:pt x="5187" y="854"/>
                  <a:pt x="5208" y="775"/>
                </a:cubicBezTo>
                <a:cubicBezTo>
                  <a:pt x="5263" y="551"/>
                  <a:pt x="5322" y="327"/>
                  <a:pt x="5380" y="100"/>
                </a:cubicBezTo>
                <a:lnTo>
                  <a:pt x="5380" y="100"/>
                </a:lnTo>
                <a:cubicBezTo>
                  <a:pt x="4496" y="350"/>
                  <a:pt x="3578" y="476"/>
                  <a:pt x="2660" y="476"/>
                </a:cubicBezTo>
                <a:cubicBezTo>
                  <a:pt x="2149" y="476"/>
                  <a:pt x="1638" y="437"/>
                  <a:pt x="1132" y="359"/>
                </a:cubicBezTo>
                <a:cubicBezTo>
                  <a:pt x="778" y="303"/>
                  <a:pt x="413" y="221"/>
                  <a:pt x="131" y="1"/>
                </a:cubicBezTo>
                <a:close/>
              </a:path>
            </a:pathLst>
          </a:custGeom>
          <a:solidFill>
            <a:srgbClr val="686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22"/>
          <p:cNvSpPr/>
          <p:nvPr/>
        </p:nvSpPr>
        <p:spPr>
          <a:xfrm>
            <a:off x="856905" y="4950034"/>
            <a:ext cx="256376" cy="90136"/>
          </a:xfrm>
          <a:custGeom>
            <a:rect b="b" l="l" r="r" t="t"/>
            <a:pathLst>
              <a:path extrusionOk="0" h="1903" w="5838">
                <a:moveTo>
                  <a:pt x="2421" y="0"/>
                </a:moveTo>
                <a:cubicBezTo>
                  <a:pt x="1889" y="7"/>
                  <a:pt x="1359" y="13"/>
                  <a:pt x="829" y="21"/>
                </a:cubicBezTo>
                <a:cubicBezTo>
                  <a:pt x="760" y="24"/>
                  <a:pt x="688" y="24"/>
                  <a:pt x="630" y="58"/>
                </a:cubicBezTo>
                <a:cubicBezTo>
                  <a:pt x="568" y="96"/>
                  <a:pt x="530" y="165"/>
                  <a:pt x="499" y="234"/>
                </a:cubicBezTo>
                <a:cubicBezTo>
                  <a:pt x="300" y="640"/>
                  <a:pt x="138" y="1066"/>
                  <a:pt x="21" y="1503"/>
                </a:cubicBezTo>
                <a:lnTo>
                  <a:pt x="0" y="1558"/>
                </a:lnTo>
                <a:cubicBezTo>
                  <a:pt x="1013" y="1788"/>
                  <a:pt x="2051" y="1902"/>
                  <a:pt x="3089" y="1902"/>
                </a:cubicBezTo>
                <a:cubicBezTo>
                  <a:pt x="4011" y="1902"/>
                  <a:pt x="4933" y="1812"/>
                  <a:pt x="5837" y="1631"/>
                </a:cubicBezTo>
                <a:cubicBezTo>
                  <a:pt x="5823" y="1393"/>
                  <a:pt x="5641" y="1190"/>
                  <a:pt x="5425" y="1083"/>
                </a:cubicBezTo>
                <a:cubicBezTo>
                  <a:pt x="5212" y="980"/>
                  <a:pt x="4967" y="953"/>
                  <a:pt x="4729" y="925"/>
                </a:cubicBezTo>
                <a:cubicBezTo>
                  <a:pt x="4107" y="856"/>
                  <a:pt x="3426" y="756"/>
                  <a:pt x="3003" y="293"/>
                </a:cubicBezTo>
                <a:cubicBezTo>
                  <a:pt x="2921" y="203"/>
                  <a:pt x="2848" y="99"/>
                  <a:pt x="2738" y="45"/>
                </a:cubicBezTo>
                <a:cubicBezTo>
                  <a:pt x="2642" y="0"/>
                  <a:pt x="2529" y="0"/>
                  <a:pt x="2421" y="0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22"/>
          <p:cNvSpPr/>
          <p:nvPr/>
        </p:nvSpPr>
        <p:spPr>
          <a:xfrm>
            <a:off x="1086786" y="4909585"/>
            <a:ext cx="236263" cy="91793"/>
          </a:xfrm>
          <a:custGeom>
            <a:rect b="b" l="l" r="r" t="t"/>
            <a:pathLst>
              <a:path extrusionOk="0" h="1938" w="5380">
                <a:moveTo>
                  <a:pt x="671" y="1"/>
                </a:moveTo>
                <a:cubicBezTo>
                  <a:pt x="516" y="270"/>
                  <a:pt x="389" y="553"/>
                  <a:pt x="289" y="847"/>
                </a:cubicBezTo>
                <a:lnTo>
                  <a:pt x="289" y="847"/>
                </a:lnTo>
                <a:cubicBezTo>
                  <a:pt x="231" y="932"/>
                  <a:pt x="180" y="1022"/>
                  <a:pt x="134" y="1115"/>
                </a:cubicBezTo>
                <a:cubicBezTo>
                  <a:pt x="45" y="1301"/>
                  <a:pt x="1" y="1559"/>
                  <a:pt x="166" y="1680"/>
                </a:cubicBezTo>
                <a:cubicBezTo>
                  <a:pt x="228" y="1724"/>
                  <a:pt x="303" y="1738"/>
                  <a:pt x="379" y="1752"/>
                </a:cubicBezTo>
                <a:cubicBezTo>
                  <a:pt x="1150" y="1876"/>
                  <a:pt x="1931" y="1938"/>
                  <a:pt x="2712" y="1938"/>
                </a:cubicBezTo>
                <a:cubicBezTo>
                  <a:pt x="3488" y="1938"/>
                  <a:pt x="4265" y="1877"/>
                  <a:pt x="5033" y="1755"/>
                </a:cubicBezTo>
                <a:cubicBezTo>
                  <a:pt x="5105" y="1742"/>
                  <a:pt x="5184" y="1728"/>
                  <a:pt x="5243" y="1683"/>
                </a:cubicBezTo>
                <a:cubicBezTo>
                  <a:pt x="5380" y="1583"/>
                  <a:pt x="5366" y="1363"/>
                  <a:pt x="5260" y="1232"/>
                </a:cubicBezTo>
                <a:cubicBezTo>
                  <a:pt x="5153" y="1102"/>
                  <a:pt x="4984" y="1043"/>
                  <a:pt x="4819" y="1005"/>
                </a:cubicBezTo>
                <a:cubicBezTo>
                  <a:pt x="4084" y="826"/>
                  <a:pt x="3220" y="875"/>
                  <a:pt x="2693" y="328"/>
                </a:cubicBezTo>
                <a:cubicBezTo>
                  <a:pt x="2618" y="248"/>
                  <a:pt x="2546" y="156"/>
                  <a:pt x="2439" y="132"/>
                </a:cubicBezTo>
                <a:cubicBezTo>
                  <a:pt x="2418" y="127"/>
                  <a:pt x="2397" y="125"/>
                  <a:pt x="2376" y="125"/>
                </a:cubicBezTo>
                <a:cubicBezTo>
                  <a:pt x="2337" y="125"/>
                  <a:pt x="2297" y="132"/>
                  <a:pt x="2257" y="139"/>
                </a:cubicBezTo>
                <a:cubicBezTo>
                  <a:pt x="1999" y="181"/>
                  <a:pt x="1726" y="226"/>
                  <a:pt x="1464" y="226"/>
                </a:cubicBezTo>
                <a:cubicBezTo>
                  <a:pt x="1175" y="226"/>
                  <a:pt x="899" y="172"/>
                  <a:pt x="671" y="1"/>
                </a:cubicBezTo>
                <a:close/>
              </a:path>
            </a:pathLst>
          </a:custGeom>
          <a:solidFill>
            <a:srgbClr val="4347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2" name="Google Shape;18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755" y="-17325"/>
            <a:ext cx="66693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3" name="Google Shape;1803;p22"/>
          <p:cNvSpPr/>
          <p:nvPr/>
        </p:nvSpPr>
        <p:spPr>
          <a:xfrm>
            <a:off x="1947511" y="3499534"/>
            <a:ext cx="78730" cy="717233"/>
          </a:xfrm>
          <a:custGeom>
            <a:rect b="b" l="l" r="r" t="t"/>
            <a:pathLst>
              <a:path extrusionOk="0" h="13602" w="1493">
                <a:moveTo>
                  <a:pt x="220" y="1"/>
                </a:moveTo>
                <a:cubicBezTo>
                  <a:pt x="58" y="1"/>
                  <a:pt x="1" y="260"/>
                  <a:pt x="179" y="301"/>
                </a:cubicBezTo>
                <a:cubicBezTo>
                  <a:pt x="1404" y="594"/>
                  <a:pt x="1129" y="2908"/>
                  <a:pt x="1153" y="3886"/>
                </a:cubicBezTo>
                <a:cubicBezTo>
                  <a:pt x="1180" y="4948"/>
                  <a:pt x="1183" y="6015"/>
                  <a:pt x="1166" y="7077"/>
                </a:cubicBezTo>
                <a:cubicBezTo>
                  <a:pt x="1132" y="9206"/>
                  <a:pt x="997" y="11336"/>
                  <a:pt x="788" y="13454"/>
                </a:cubicBezTo>
                <a:cubicBezTo>
                  <a:pt x="777" y="13553"/>
                  <a:pt x="850" y="13602"/>
                  <a:pt x="927" y="13602"/>
                </a:cubicBezTo>
                <a:cubicBezTo>
                  <a:pt x="1004" y="13602"/>
                  <a:pt x="1085" y="13553"/>
                  <a:pt x="1094" y="13454"/>
                </a:cubicBezTo>
                <a:cubicBezTo>
                  <a:pt x="1359" y="10830"/>
                  <a:pt x="1493" y="8195"/>
                  <a:pt x="1486" y="5558"/>
                </a:cubicBezTo>
                <a:cubicBezTo>
                  <a:pt x="1483" y="4253"/>
                  <a:pt x="1486" y="2929"/>
                  <a:pt x="1369" y="1632"/>
                </a:cubicBezTo>
                <a:cubicBezTo>
                  <a:pt x="1304" y="889"/>
                  <a:pt x="1049" y="192"/>
                  <a:pt x="262" y="6"/>
                </a:cubicBezTo>
                <a:cubicBezTo>
                  <a:pt x="247" y="2"/>
                  <a:pt x="234" y="1"/>
                  <a:pt x="220" y="1"/>
                </a:cubicBezTo>
                <a:close/>
              </a:path>
            </a:pathLst>
          </a:custGeom>
          <a:solidFill>
            <a:srgbClr val="918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22"/>
          <p:cNvSpPr/>
          <p:nvPr/>
        </p:nvSpPr>
        <p:spPr>
          <a:xfrm>
            <a:off x="1909073" y="3766914"/>
            <a:ext cx="70187" cy="527511"/>
          </a:xfrm>
          <a:custGeom>
            <a:rect b="b" l="l" r="r" t="t"/>
            <a:pathLst>
              <a:path extrusionOk="0" h="10004" w="1331">
                <a:moveTo>
                  <a:pt x="887" y="1"/>
                </a:moveTo>
                <a:cubicBezTo>
                  <a:pt x="810" y="1"/>
                  <a:pt x="738" y="50"/>
                  <a:pt x="747" y="149"/>
                </a:cubicBezTo>
                <a:cubicBezTo>
                  <a:pt x="1018" y="3396"/>
                  <a:pt x="780" y="6640"/>
                  <a:pt x="27" y="9811"/>
                </a:cubicBezTo>
                <a:cubicBezTo>
                  <a:pt x="1" y="9927"/>
                  <a:pt x="97" y="10003"/>
                  <a:pt x="189" y="10003"/>
                </a:cubicBezTo>
                <a:cubicBezTo>
                  <a:pt x="249" y="10003"/>
                  <a:pt x="307" y="9970"/>
                  <a:pt x="326" y="9893"/>
                </a:cubicBezTo>
                <a:cubicBezTo>
                  <a:pt x="1083" y="6699"/>
                  <a:pt x="1331" y="3420"/>
                  <a:pt x="1056" y="149"/>
                </a:cubicBezTo>
                <a:cubicBezTo>
                  <a:pt x="1047" y="51"/>
                  <a:pt x="965" y="1"/>
                  <a:pt x="887" y="1"/>
                </a:cubicBezTo>
                <a:close/>
              </a:path>
            </a:pathLst>
          </a:custGeom>
          <a:solidFill>
            <a:srgbClr val="918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22"/>
          <p:cNvSpPr/>
          <p:nvPr/>
        </p:nvSpPr>
        <p:spPr>
          <a:xfrm>
            <a:off x="1983946" y="4262338"/>
            <a:ext cx="16347" cy="80835"/>
          </a:xfrm>
          <a:custGeom>
            <a:rect b="b" l="l" r="r" t="t"/>
            <a:pathLst>
              <a:path extrusionOk="0" h="1533" w="310">
                <a:moveTo>
                  <a:pt x="155" y="1"/>
                </a:moveTo>
                <a:cubicBezTo>
                  <a:pt x="78" y="1"/>
                  <a:pt x="0" y="51"/>
                  <a:pt x="0" y="151"/>
                </a:cubicBezTo>
                <a:lnTo>
                  <a:pt x="0" y="1385"/>
                </a:lnTo>
                <a:cubicBezTo>
                  <a:pt x="0" y="1483"/>
                  <a:pt x="78" y="1532"/>
                  <a:pt x="155" y="1532"/>
                </a:cubicBezTo>
                <a:cubicBezTo>
                  <a:pt x="232" y="1532"/>
                  <a:pt x="310" y="1483"/>
                  <a:pt x="310" y="1385"/>
                </a:cubicBezTo>
                <a:lnTo>
                  <a:pt x="310" y="151"/>
                </a:lnTo>
                <a:cubicBezTo>
                  <a:pt x="310" y="51"/>
                  <a:pt x="232" y="1"/>
                  <a:pt x="155" y="1"/>
                </a:cubicBezTo>
                <a:close/>
              </a:path>
            </a:pathLst>
          </a:custGeom>
          <a:solidFill>
            <a:srgbClr val="918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22"/>
          <p:cNvSpPr/>
          <p:nvPr/>
        </p:nvSpPr>
        <p:spPr>
          <a:xfrm>
            <a:off x="1917562" y="4347704"/>
            <a:ext cx="23097" cy="60481"/>
          </a:xfrm>
          <a:custGeom>
            <a:rect b="b" l="l" r="r" t="t"/>
            <a:pathLst>
              <a:path extrusionOk="0" h="1147" w="438">
                <a:moveTo>
                  <a:pt x="251" y="1"/>
                </a:moveTo>
                <a:cubicBezTo>
                  <a:pt x="190" y="1"/>
                  <a:pt x="131" y="34"/>
                  <a:pt x="111" y="110"/>
                </a:cubicBezTo>
                <a:cubicBezTo>
                  <a:pt x="28" y="399"/>
                  <a:pt x="0" y="699"/>
                  <a:pt x="28" y="997"/>
                </a:cubicBezTo>
                <a:cubicBezTo>
                  <a:pt x="37" y="1096"/>
                  <a:pt x="118" y="1146"/>
                  <a:pt x="195" y="1146"/>
                </a:cubicBezTo>
                <a:cubicBezTo>
                  <a:pt x="271" y="1146"/>
                  <a:pt x="343" y="1097"/>
                  <a:pt x="335" y="997"/>
                </a:cubicBezTo>
                <a:cubicBezTo>
                  <a:pt x="310" y="723"/>
                  <a:pt x="335" y="458"/>
                  <a:pt x="406" y="193"/>
                </a:cubicBezTo>
                <a:cubicBezTo>
                  <a:pt x="438" y="77"/>
                  <a:pt x="342" y="1"/>
                  <a:pt x="251" y="1"/>
                </a:cubicBezTo>
                <a:close/>
              </a:path>
            </a:pathLst>
          </a:custGeom>
          <a:solidFill>
            <a:srgbClr val="918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22"/>
          <p:cNvSpPr/>
          <p:nvPr/>
        </p:nvSpPr>
        <p:spPr>
          <a:xfrm>
            <a:off x="1935144" y="4149450"/>
            <a:ext cx="21074" cy="52776"/>
          </a:xfrm>
          <a:custGeom>
            <a:rect b="b" l="l" r="r" t="t"/>
            <a:pathLst>
              <a:path extrusionOk="0" h="1147" w="438">
                <a:moveTo>
                  <a:pt x="251" y="1"/>
                </a:moveTo>
                <a:cubicBezTo>
                  <a:pt x="190" y="1"/>
                  <a:pt x="131" y="34"/>
                  <a:pt x="111" y="110"/>
                </a:cubicBezTo>
                <a:cubicBezTo>
                  <a:pt x="28" y="399"/>
                  <a:pt x="0" y="699"/>
                  <a:pt x="28" y="997"/>
                </a:cubicBezTo>
                <a:cubicBezTo>
                  <a:pt x="37" y="1096"/>
                  <a:pt x="118" y="1146"/>
                  <a:pt x="195" y="1146"/>
                </a:cubicBezTo>
                <a:cubicBezTo>
                  <a:pt x="271" y="1146"/>
                  <a:pt x="343" y="1097"/>
                  <a:pt x="335" y="997"/>
                </a:cubicBezTo>
                <a:cubicBezTo>
                  <a:pt x="310" y="723"/>
                  <a:pt x="335" y="458"/>
                  <a:pt x="406" y="193"/>
                </a:cubicBezTo>
                <a:cubicBezTo>
                  <a:pt x="438" y="77"/>
                  <a:pt x="342" y="1"/>
                  <a:pt x="251" y="1"/>
                </a:cubicBezTo>
                <a:close/>
              </a:path>
            </a:pathLst>
          </a:custGeom>
          <a:solidFill>
            <a:srgbClr val="918E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22"/>
          <p:cNvSpPr/>
          <p:nvPr/>
        </p:nvSpPr>
        <p:spPr>
          <a:xfrm>
            <a:off x="1884340" y="4510862"/>
            <a:ext cx="68708" cy="440340"/>
          </a:xfrm>
          <a:custGeom>
            <a:rect b="b" l="l" r="r" t="t"/>
            <a:pathLst>
              <a:path extrusionOk="0" h="9570" w="1428">
                <a:moveTo>
                  <a:pt x="1151" y="0"/>
                </a:moveTo>
                <a:cubicBezTo>
                  <a:pt x="1062" y="0"/>
                  <a:pt x="961" y="77"/>
                  <a:pt x="978" y="194"/>
                </a:cubicBezTo>
                <a:cubicBezTo>
                  <a:pt x="1115" y="1150"/>
                  <a:pt x="1081" y="2031"/>
                  <a:pt x="809" y="2966"/>
                </a:cubicBezTo>
                <a:cubicBezTo>
                  <a:pt x="586" y="3733"/>
                  <a:pt x="345" y="4487"/>
                  <a:pt x="221" y="5281"/>
                </a:cubicBezTo>
                <a:cubicBezTo>
                  <a:pt x="0" y="6674"/>
                  <a:pt x="59" y="8081"/>
                  <a:pt x="345" y="9460"/>
                </a:cubicBezTo>
                <a:cubicBezTo>
                  <a:pt x="361" y="9537"/>
                  <a:pt x="418" y="9570"/>
                  <a:pt x="477" y="9570"/>
                </a:cubicBezTo>
                <a:cubicBezTo>
                  <a:pt x="568" y="9570"/>
                  <a:pt x="666" y="9494"/>
                  <a:pt x="643" y="9378"/>
                </a:cubicBezTo>
                <a:cubicBezTo>
                  <a:pt x="293" y="7692"/>
                  <a:pt x="307" y="5955"/>
                  <a:pt x="737" y="4287"/>
                </a:cubicBezTo>
                <a:cubicBezTo>
                  <a:pt x="929" y="3541"/>
                  <a:pt x="1225" y="2822"/>
                  <a:pt x="1335" y="2058"/>
                </a:cubicBezTo>
                <a:cubicBezTo>
                  <a:pt x="1428" y="1408"/>
                  <a:pt x="1370" y="758"/>
                  <a:pt x="1273" y="111"/>
                </a:cubicBezTo>
                <a:cubicBezTo>
                  <a:pt x="1263" y="34"/>
                  <a:pt x="1209" y="0"/>
                  <a:pt x="1151" y="0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22"/>
          <p:cNvSpPr/>
          <p:nvPr/>
        </p:nvSpPr>
        <p:spPr>
          <a:xfrm>
            <a:off x="1707801" y="4446632"/>
            <a:ext cx="206365" cy="509036"/>
          </a:xfrm>
          <a:custGeom>
            <a:rect b="b" l="l" r="r" t="t"/>
            <a:pathLst>
              <a:path extrusionOk="0" h="11063" w="4289">
                <a:moveTo>
                  <a:pt x="261" y="1"/>
                </a:moveTo>
                <a:lnTo>
                  <a:pt x="261" y="1"/>
                </a:lnTo>
                <a:cubicBezTo>
                  <a:pt x="0" y="3248"/>
                  <a:pt x="722" y="6570"/>
                  <a:pt x="2315" y="9415"/>
                </a:cubicBezTo>
                <a:cubicBezTo>
                  <a:pt x="2648" y="10014"/>
                  <a:pt x="3075" y="10636"/>
                  <a:pt x="3732" y="10836"/>
                </a:cubicBezTo>
                <a:lnTo>
                  <a:pt x="4210" y="11063"/>
                </a:lnTo>
                <a:cubicBezTo>
                  <a:pt x="4289" y="10165"/>
                  <a:pt x="4025" y="9274"/>
                  <a:pt x="3732" y="8421"/>
                </a:cubicBezTo>
                <a:cubicBezTo>
                  <a:pt x="3171" y="6777"/>
                  <a:pt x="2490" y="5167"/>
                  <a:pt x="1702" y="3616"/>
                </a:cubicBezTo>
                <a:cubicBezTo>
                  <a:pt x="1115" y="2454"/>
                  <a:pt x="450" y="1290"/>
                  <a:pt x="261" y="1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22"/>
          <p:cNvSpPr/>
          <p:nvPr/>
        </p:nvSpPr>
        <p:spPr>
          <a:xfrm>
            <a:off x="1907679" y="4498393"/>
            <a:ext cx="309379" cy="460953"/>
          </a:xfrm>
          <a:custGeom>
            <a:rect b="b" l="l" r="r" t="t"/>
            <a:pathLst>
              <a:path extrusionOk="0" h="10018" w="6430">
                <a:moveTo>
                  <a:pt x="6430" y="0"/>
                </a:moveTo>
                <a:lnTo>
                  <a:pt x="6430" y="0"/>
                </a:lnTo>
                <a:cubicBezTo>
                  <a:pt x="3947" y="912"/>
                  <a:pt x="1920" y="2983"/>
                  <a:pt x="1057" y="5480"/>
                </a:cubicBezTo>
                <a:cubicBezTo>
                  <a:pt x="813" y="6178"/>
                  <a:pt x="661" y="6904"/>
                  <a:pt x="507" y="7630"/>
                </a:cubicBezTo>
                <a:cubicBezTo>
                  <a:pt x="338" y="8424"/>
                  <a:pt x="170" y="9222"/>
                  <a:pt x="1" y="10017"/>
                </a:cubicBezTo>
                <a:lnTo>
                  <a:pt x="214" y="9831"/>
                </a:lnTo>
                <a:cubicBezTo>
                  <a:pt x="3712" y="7825"/>
                  <a:pt x="6117" y="4021"/>
                  <a:pt x="6430" y="0"/>
                </a:cubicBezTo>
                <a:close/>
              </a:path>
            </a:pathLst>
          </a:custGeom>
          <a:solidFill>
            <a:srgbClr val="494D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22"/>
          <p:cNvSpPr/>
          <p:nvPr/>
        </p:nvSpPr>
        <p:spPr>
          <a:xfrm>
            <a:off x="1805249" y="4338691"/>
            <a:ext cx="232444" cy="192884"/>
          </a:xfrm>
          <a:custGeom>
            <a:rect b="b" l="l" r="r" t="t"/>
            <a:pathLst>
              <a:path extrusionOk="0" h="4192" w="4831">
                <a:moveTo>
                  <a:pt x="1968" y="1"/>
                </a:moveTo>
                <a:cubicBezTo>
                  <a:pt x="1359" y="544"/>
                  <a:pt x="1063" y="1415"/>
                  <a:pt x="1211" y="2220"/>
                </a:cubicBezTo>
                <a:cubicBezTo>
                  <a:pt x="843" y="1941"/>
                  <a:pt x="434" y="1717"/>
                  <a:pt x="1" y="1563"/>
                </a:cubicBezTo>
                <a:lnTo>
                  <a:pt x="1" y="1563"/>
                </a:lnTo>
                <a:cubicBezTo>
                  <a:pt x="26" y="2813"/>
                  <a:pt x="1126" y="3931"/>
                  <a:pt x="2362" y="4037"/>
                </a:cubicBezTo>
                <a:lnTo>
                  <a:pt x="2362" y="4037"/>
                </a:lnTo>
                <a:cubicBezTo>
                  <a:pt x="2516" y="4149"/>
                  <a:pt x="2703" y="4191"/>
                  <a:pt x="2898" y="4191"/>
                </a:cubicBezTo>
                <a:cubicBezTo>
                  <a:pt x="3110" y="4191"/>
                  <a:pt x="3332" y="4141"/>
                  <a:pt x="3533" y="4077"/>
                </a:cubicBezTo>
                <a:cubicBezTo>
                  <a:pt x="3811" y="3990"/>
                  <a:pt x="4090" y="3881"/>
                  <a:pt x="4307" y="3688"/>
                </a:cubicBezTo>
                <a:cubicBezTo>
                  <a:pt x="4675" y="3368"/>
                  <a:pt x="4830" y="2860"/>
                  <a:pt x="4826" y="2371"/>
                </a:cubicBezTo>
                <a:cubicBezTo>
                  <a:pt x="4819" y="1885"/>
                  <a:pt x="4678" y="1411"/>
                  <a:pt x="4534" y="947"/>
                </a:cubicBezTo>
                <a:cubicBezTo>
                  <a:pt x="4461" y="922"/>
                  <a:pt x="4390" y="911"/>
                  <a:pt x="4320" y="911"/>
                </a:cubicBezTo>
                <a:cubicBezTo>
                  <a:pt x="3850" y="911"/>
                  <a:pt x="3447" y="1423"/>
                  <a:pt x="3192" y="1872"/>
                </a:cubicBezTo>
                <a:cubicBezTo>
                  <a:pt x="3092" y="1109"/>
                  <a:pt x="2628" y="399"/>
                  <a:pt x="1968" y="1"/>
                </a:cubicBezTo>
                <a:close/>
              </a:path>
            </a:pathLst>
          </a:custGeom>
          <a:solidFill>
            <a:srgbClr val="DD55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FAEA"/>
        </a:solidFill>
      </p:bgPr>
    </p:bg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23"/>
          <p:cNvSpPr txBox="1"/>
          <p:nvPr>
            <p:ph idx="4294967295" type="ctrTitle"/>
          </p:nvPr>
        </p:nvSpPr>
        <p:spPr>
          <a:xfrm rot="-5400000">
            <a:off x="6540875" y="2282838"/>
            <a:ext cx="4041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Arquitetura de Solução</a:t>
            </a:r>
            <a:endParaRPr/>
          </a:p>
        </p:txBody>
      </p:sp>
      <p:pic>
        <p:nvPicPr>
          <p:cNvPr id="1817" name="Google Shape;18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13" y="130125"/>
            <a:ext cx="6497773" cy="4883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8" name="Google Shape;181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1819" name="Google Shape;1819;p23"/>
          <p:cNvGrpSpPr/>
          <p:nvPr/>
        </p:nvGrpSpPr>
        <p:grpSpPr>
          <a:xfrm>
            <a:off x="7111600" y="2666951"/>
            <a:ext cx="955768" cy="2346402"/>
            <a:chOff x="6259750" y="2087876"/>
            <a:chExt cx="955768" cy="2346402"/>
          </a:xfrm>
        </p:grpSpPr>
        <p:sp>
          <p:nvSpPr>
            <p:cNvPr id="1820" name="Google Shape;1820;p23"/>
            <p:cNvSpPr/>
            <p:nvPr/>
          </p:nvSpPr>
          <p:spPr>
            <a:xfrm>
              <a:off x="6444655" y="4102707"/>
              <a:ext cx="591803" cy="273949"/>
            </a:xfrm>
            <a:custGeom>
              <a:rect b="b" l="l" r="r" t="t"/>
              <a:pathLst>
                <a:path extrusionOk="0" h="2757" w="5956">
                  <a:moveTo>
                    <a:pt x="4135" y="1"/>
                  </a:moveTo>
                  <a:cubicBezTo>
                    <a:pt x="3906" y="1"/>
                    <a:pt x="3672" y="52"/>
                    <a:pt x="3455" y="124"/>
                  </a:cubicBezTo>
                  <a:cubicBezTo>
                    <a:pt x="2684" y="386"/>
                    <a:pt x="2006" y="915"/>
                    <a:pt x="1563" y="1596"/>
                  </a:cubicBezTo>
                  <a:cubicBezTo>
                    <a:pt x="1510" y="1679"/>
                    <a:pt x="1453" y="1769"/>
                    <a:pt x="1359" y="1803"/>
                  </a:cubicBezTo>
                  <a:cubicBezTo>
                    <a:pt x="1330" y="1812"/>
                    <a:pt x="1299" y="1815"/>
                    <a:pt x="1268" y="1815"/>
                  </a:cubicBezTo>
                  <a:cubicBezTo>
                    <a:pt x="1230" y="1815"/>
                    <a:pt x="1191" y="1810"/>
                    <a:pt x="1153" y="1807"/>
                  </a:cubicBezTo>
                  <a:cubicBezTo>
                    <a:pt x="1116" y="1803"/>
                    <a:pt x="1078" y="1802"/>
                    <a:pt x="1040" y="1802"/>
                  </a:cubicBezTo>
                  <a:cubicBezTo>
                    <a:pt x="797" y="1802"/>
                    <a:pt x="552" y="1871"/>
                    <a:pt x="362" y="2020"/>
                  </a:cubicBezTo>
                  <a:cubicBezTo>
                    <a:pt x="138" y="2191"/>
                    <a:pt x="1" y="2477"/>
                    <a:pt x="42" y="2756"/>
                  </a:cubicBezTo>
                  <a:lnTo>
                    <a:pt x="5955" y="2504"/>
                  </a:lnTo>
                  <a:cubicBezTo>
                    <a:pt x="5893" y="1807"/>
                    <a:pt x="5625" y="1126"/>
                    <a:pt x="5191" y="578"/>
                  </a:cubicBezTo>
                  <a:cubicBezTo>
                    <a:pt x="5044" y="393"/>
                    <a:pt x="4874" y="218"/>
                    <a:pt x="4662" y="114"/>
                  </a:cubicBezTo>
                  <a:cubicBezTo>
                    <a:pt x="4496" y="33"/>
                    <a:pt x="4317" y="1"/>
                    <a:pt x="4135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3"/>
            <p:cNvSpPr/>
            <p:nvPr/>
          </p:nvSpPr>
          <p:spPr>
            <a:xfrm>
              <a:off x="6259750" y="4250155"/>
              <a:ext cx="955768" cy="184123"/>
            </a:xfrm>
            <a:custGeom>
              <a:rect b="b" l="l" r="r" t="t"/>
              <a:pathLst>
                <a:path extrusionOk="0" h="1853" w="9619">
                  <a:moveTo>
                    <a:pt x="7558" y="1"/>
                  </a:moveTo>
                  <a:cubicBezTo>
                    <a:pt x="7512" y="1"/>
                    <a:pt x="7466" y="2"/>
                    <a:pt x="7421" y="6"/>
                  </a:cubicBezTo>
                  <a:lnTo>
                    <a:pt x="1625" y="773"/>
                  </a:lnTo>
                  <a:cubicBezTo>
                    <a:pt x="1382" y="711"/>
                    <a:pt x="1132" y="647"/>
                    <a:pt x="883" y="647"/>
                  </a:cubicBezTo>
                  <a:cubicBezTo>
                    <a:pt x="815" y="647"/>
                    <a:pt x="747" y="652"/>
                    <a:pt x="679" y="663"/>
                  </a:cubicBezTo>
                  <a:cubicBezTo>
                    <a:pt x="362" y="715"/>
                    <a:pt x="53" y="938"/>
                    <a:pt x="1" y="1255"/>
                  </a:cubicBezTo>
                  <a:cubicBezTo>
                    <a:pt x="1" y="1255"/>
                    <a:pt x="1332" y="1585"/>
                    <a:pt x="4111" y="1798"/>
                  </a:cubicBezTo>
                  <a:cubicBezTo>
                    <a:pt x="4610" y="1837"/>
                    <a:pt x="5108" y="1853"/>
                    <a:pt x="5588" y="1853"/>
                  </a:cubicBezTo>
                  <a:cubicBezTo>
                    <a:pt x="7781" y="1853"/>
                    <a:pt x="9618" y="1520"/>
                    <a:pt x="9618" y="1520"/>
                  </a:cubicBezTo>
                  <a:cubicBezTo>
                    <a:pt x="9356" y="642"/>
                    <a:pt x="8470" y="1"/>
                    <a:pt x="7558" y="1"/>
                  </a:cubicBezTo>
                  <a:close/>
                </a:path>
              </a:pathLst>
            </a:custGeom>
            <a:solidFill>
              <a:srgbClr val="4B34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3"/>
            <p:cNvSpPr/>
            <p:nvPr/>
          </p:nvSpPr>
          <p:spPr>
            <a:xfrm>
              <a:off x="6776432" y="2336149"/>
              <a:ext cx="81085" cy="1939313"/>
            </a:xfrm>
            <a:custGeom>
              <a:rect b="b" l="l" r="r" t="t"/>
              <a:pathLst>
                <a:path extrusionOk="0" h="46537" w="1755">
                  <a:moveTo>
                    <a:pt x="538" y="0"/>
                  </a:moveTo>
                  <a:cubicBezTo>
                    <a:pt x="461" y="0"/>
                    <a:pt x="385" y="50"/>
                    <a:pt x="386" y="150"/>
                  </a:cubicBezTo>
                  <a:cubicBezTo>
                    <a:pt x="507" y="6331"/>
                    <a:pt x="396" y="12516"/>
                    <a:pt x="424" y="18693"/>
                  </a:cubicBezTo>
                  <a:cubicBezTo>
                    <a:pt x="437" y="21782"/>
                    <a:pt x="829" y="24795"/>
                    <a:pt x="1067" y="27864"/>
                  </a:cubicBezTo>
                  <a:cubicBezTo>
                    <a:pt x="1294" y="30790"/>
                    <a:pt x="1015" y="33700"/>
                    <a:pt x="782" y="36614"/>
                  </a:cubicBezTo>
                  <a:cubicBezTo>
                    <a:pt x="520" y="39896"/>
                    <a:pt x="372" y="43208"/>
                    <a:pt x="1191" y="46427"/>
                  </a:cubicBezTo>
                  <a:cubicBezTo>
                    <a:pt x="1210" y="46504"/>
                    <a:pt x="1268" y="46537"/>
                    <a:pt x="1328" y="46537"/>
                  </a:cubicBezTo>
                  <a:cubicBezTo>
                    <a:pt x="1420" y="46537"/>
                    <a:pt x="1515" y="46461"/>
                    <a:pt x="1487" y="46345"/>
                  </a:cubicBezTo>
                  <a:cubicBezTo>
                    <a:pt x="1" y="40494"/>
                    <a:pt x="1755" y="34513"/>
                    <a:pt x="1425" y="28593"/>
                  </a:cubicBezTo>
                  <a:cubicBezTo>
                    <a:pt x="1260" y="25638"/>
                    <a:pt x="785" y="22721"/>
                    <a:pt x="744" y="19753"/>
                  </a:cubicBezTo>
                  <a:cubicBezTo>
                    <a:pt x="696" y="16671"/>
                    <a:pt x="730" y="13586"/>
                    <a:pt x="726" y="10503"/>
                  </a:cubicBezTo>
                  <a:cubicBezTo>
                    <a:pt x="726" y="7053"/>
                    <a:pt x="761" y="3600"/>
                    <a:pt x="696" y="150"/>
                  </a:cubicBezTo>
                  <a:cubicBezTo>
                    <a:pt x="694" y="50"/>
                    <a:pt x="616" y="0"/>
                    <a:pt x="538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3"/>
            <p:cNvSpPr/>
            <p:nvPr/>
          </p:nvSpPr>
          <p:spPr>
            <a:xfrm>
              <a:off x="6641910" y="2282850"/>
              <a:ext cx="161836" cy="197615"/>
            </a:xfrm>
            <a:custGeom>
              <a:rect b="b" l="l" r="r" t="t"/>
              <a:pathLst>
                <a:path extrusionOk="0" h="4276" w="3502">
                  <a:moveTo>
                    <a:pt x="223" y="0"/>
                  </a:moveTo>
                  <a:cubicBezTo>
                    <a:pt x="88" y="0"/>
                    <a:pt x="1" y="205"/>
                    <a:pt x="143" y="292"/>
                  </a:cubicBezTo>
                  <a:cubicBezTo>
                    <a:pt x="1584" y="1169"/>
                    <a:pt x="2272" y="2840"/>
                    <a:pt x="3159" y="4202"/>
                  </a:cubicBezTo>
                  <a:cubicBezTo>
                    <a:pt x="3193" y="4254"/>
                    <a:pt x="3241" y="4275"/>
                    <a:pt x="3288" y="4275"/>
                  </a:cubicBezTo>
                  <a:cubicBezTo>
                    <a:pt x="3396" y="4275"/>
                    <a:pt x="3502" y="4165"/>
                    <a:pt x="3428" y="4048"/>
                  </a:cubicBezTo>
                  <a:cubicBezTo>
                    <a:pt x="2506" y="2634"/>
                    <a:pt x="1794" y="935"/>
                    <a:pt x="301" y="24"/>
                  </a:cubicBezTo>
                  <a:cubicBezTo>
                    <a:pt x="274" y="8"/>
                    <a:pt x="248" y="0"/>
                    <a:pt x="223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3"/>
            <p:cNvSpPr/>
            <p:nvPr/>
          </p:nvSpPr>
          <p:spPr>
            <a:xfrm>
              <a:off x="6790522" y="2227951"/>
              <a:ext cx="123665" cy="255800"/>
            </a:xfrm>
            <a:custGeom>
              <a:rect b="b" l="l" r="r" t="t"/>
              <a:pathLst>
                <a:path extrusionOk="0" h="5535" w="2676">
                  <a:moveTo>
                    <a:pt x="2462" y="0"/>
                  </a:moveTo>
                  <a:cubicBezTo>
                    <a:pt x="2414" y="0"/>
                    <a:pt x="2367" y="22"/>
                    <a:pt x="2334" y="73"/>
                  </a:cubicBezTo>
                  <a:cubicBezTo>
                    <a:pt x="1271" y="1696"/>
                    <a:pt x="501" y="3461"/>
                    <a:pt x="29" y="5343"/>
                  </a:cubicBezTo>
                  <a:cubicBezTo>
                    <a:pt x="0" y="5459"/>
                    <a:pt x="96" y="5535"/>
                    <a:pt x="188" y="5535"/>
                  </a:cubicBezTo>
                  <a:cubicBezTo>
                    <a:pt x="248" y="5535"/>
                    <a:pt x="306" y="5502"/>
                    <a:pt x="326" y="5425"/>
                  </a:cubicBezTo>
                  <a:cubicBezTo>
                    <a:pt x="793" y="3568"/>
                    <a:pt x="1553" y="1831"/>
                    <a:pt x="2599" y="228"/>
                  </a:cubicBezTo>
                  <a:cubicBezTo>
                    <a:pt x="2675" y="111"/>
                    <a:pt x="2569" y="0"/>
                    <a:pt x="2462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3"/>
            <p:cNvSpPr/>
            <p:nvPr/>
          </p:nvSpPr>
          <p:spPr>
            <a:xfrm>
              <a:off x="6641402" y="2845978"/>
              <a:ext cx="169739" cy="191238"/>
            </a:xfrm>
            <a:custGeom>
              <a:rect b="b" l="l" r="r" t="t"/>
              <a:pathLst>
                <a:path extrusionOk="0" h="4138" w="3673">
                  <a:moveTo>
                    <a:pt x="229" y="0"/>
                  </a:moveTo>
                  <a:cubicBezTo>
                    <a:pt x="91" y="0"/>
                    <a:pt x="1" y="207"/>
                    <a:pt x="151" y="289"/>
                  </a:cubicBezTo>
                  <a:cubicBezTo>
                    <a:pt x="1626" y="1108"/>
                    <a:pt x="2383" y="2745"/>
                    <a:pt x="3326" y="4069"/>
                  </a:cubicBezTo>
                  <a:cubicBezTo>
                    <a:pt x="3359" y="4118"/>
                    <a:pt x="3407" y="4138"/>
                    <a:pt x="3455" y="4138"/>
                  </a:cubicBezTo>
                  <a:cubicBezTo>
                    <a:pt x="3565" y="4138"/>
                    <a:pt x="3673" y="4028"/>
                    <a:pt x="3594" y="3915"/>
                  </a:cubicBezTo>
                  <a:cubicBezTo>
                    <a:pt x="2616" y="2545"/>
                    <a:pt x="1832" y="870"/>
                    <a:pt x="305" y="21"/>
                  </a:cubicBezTo>
                  <a:cubicBezTo>
                    <a:pt x="279" y="6"/>
                    <a:pt x="253" y="0"/>
                    <a:pt x="229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3"/>
            <p:cNvSpPr/>
            <p:nvPr/>
          </p:nvSpPr>
          <p:spPr>
            <a:xfrm>
              <a:off x="6798008" y="2894408"/>
              <a:ext cx="113128" cy="260144"/>
            </a:xfrm>
            <a:custGeom>
              <a:rect b="b" l="l" r="r" t="t"/>
              <a:pathLst>
                <a:path extrusionOk="0" h="5629" w="2448">
                  <a:moveTo>
                    <a:pt x="2235" y="1"/>
                  </a:moveTo>
                  <a:cubicBezTo>
                    <a:pt x="2188" y="1"/>
                    <a:pt x="2142" y="22"/>
                    <a:pt x="2110" y="73"/>
                  </a:cubicBezTo>
                  <a:cubicBezTo>
                    <a:pt x="1119" y="1742"/>
                    <a:pt x="421" y="3534"/>
                    <a:pt x="26" y="5436"/>
                  </a:cubicBezTo>
                  <a:cubicBezTo>
                    <a:pt x="1" y="5552"/>
                    <a:pt x="99" y="5628"/>
                    <a:pt x="190" y="5628"/>
                  </a:cubicBezTo>
                  <a:cubicBezTo>
                    <a:pt x="250" y="5628"/>
                    <a:pt x="306" y="5595"/>
                    <a:pt x="321" y="5518"/>
                  </a:cubicBezTo>
                  <a:cubicBezTo>
                    <a:pt x="710" y="3644"/>
                    <a:pt x="1398" y="1873"/>
                    <a:pt x="2378" y="228"/>
                  </a:cubicBezTo>
                  <a:cubicBezTo>
                    <a:pt x="2448" y="111"/>
                    <a:pt x="2341" y="1"/>
                    <a:pt x="2235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3"/>
            <p:cNvSpPr/>
            <p:nvPr/>
          </p:nvSpPr>
          <p:spPr>
            <a:xfrm>
              <a:off x="6565802" y="2744869"/>
              <a:ext cx="165718" cy="170949"/>
            </a:xfrm>
            <a:custGeom>
              <a:rect b="b" l="l" r="r" t="t"/>
              <a:pathLst>
                <a:path extrusionOk="0" h="3699" w="3586">
                  <a:moveTo>
                    <a:pt x="1" y="0"/>
                  </a:moveTo>
                  <a:lnTo>
                    <a:pt x="1" y="0"/>
                  </a:lnTo>
                  <a:cubicBezTo>
                    <a:pt x="125" y="899"/>
                    <a:pt x="263" y="1831"/>
                    <a:pt x="755" y="2594"/>
                  </a:cubicBezTo>
                  <a:cubicBezTo>
                    <a:pt x="1158" y="3221"/>
                    <a:pt x="1874" y="3699"/>
                    <a:pt x="2595" y="3699"/>
                  </a:cubicBezTo>
                  <a:cubicBezTo>
                    <a:pt x="2753" y="3699"/>
                    <a:pt x="2911" y="3676"/>
                    <a:pt x="3066" y="3626"/>
                  </a:cubicBezTo>
                  <a:lnTo>
                    <a:pt x="3031" y="3544"/>
                  </a:lnTo>
                  <a:cubicBezTo>
                    <a:pt x="3492" y="3364"/>
                    <a:pt x="3585" y="2735"/>
                    <a:pt x="3438" y="2267"/>
                  </a:cubicBezTo>
                  <a:cubicBezTo>
                    <a:pt x="3217" y="1583"/>
                    <a:pt x="2663" y="1046"/>
                    <a:pt x="2031" y="699"/>
                  </a:cubicBezTo>
                  <a:cubicBezTo>
                    <a:pt x="1401" y="355"/>
                    <a:pt x="696" y="176"/>
                    <a:pt x="1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3"/>
            <p:cNvSpPr/>
            <p:nvPr/>
          </p:nvSpPr>
          <p:spPr>
            <a:xfrm>
              <a:off x="6815938" y="3259845"/>
              <a:ext cx="114237" cy="225298"/>
            </a:xfrm>
            <a:custGeom>
              <a:rect b="b" l="l" r="r" t="t"/>
              <a:pathLst>
                <a:path extrusionOk="0" h="4875" w="2472">
                  <a:moveTo>
                    <a:pt x="2247" y="0"/>
                  </a:moveTo>
                  <a:cubicBezTo>
                    <a:pt x="2213" y="0"/>
                    <a:pt x="2177" y="14"/>
                    <a:pt x="2145" y="46"/>
                  </a:cubicBezTo>
                  <a:cubicBezTo>
                    <a:pt x="903" y="1277"/>
                    <a:pt x="604" y="3103"/>
                    <a:pt x="40" y="4689"/>
                  </a:cubicBezTo>
                  <a:cubicBezTo>
                    <a:pt x="0" y="4801"/>
                    <a:pt x="92" y="4874"/>
                    <a:pt x="186" y="4874"/>
                  </a:cubicBezTo>
                  <a:cubicBezTo>
                    <a:pt x="248" y="4874"/>
                    <a:pt x="310" y="4842"/>
                    <a:pt x="336" y="4768"/>
                  </a:cubicBezTo>
                  <a:cubicBezTo>
                    <a:pt x="883" y="3238"/>
                    <a:pt x="1162" y="1452"/>
                    <a:pt x="2362" y="266"/>
                  </a:cubicBezTo>
                  <a:cubicBezTo>
                    <a:pt x="2471" y="157"/>
                    <a:pt x="2366" y="0"/>
                    <a:pt x="2247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3"/>
            <p:cNvSpPr/>
            <p:nvPr/>
          </p:nvSpPr>
          <p:spPr>
            <a:xfrm>
              <a:off x="6651614" y="3264836"/>
              <a:ext cx="178380" cy="224836"/>
            </a:xfrm>
            <a:custGeom>
              <a:rect b="b" l="l" r="r" t="t"/>
              <a:pathLst>
                <a:path extrusionOk="0" h="4865" w="3860">
                  <a:moveTo>
                    <a:pt x="225" y="0"/>
                  </a:moveTo>
                  <a:cubicBezTo>
                    <a:pt x="105" y="0"/>
                    <a:pt x="0" y="154"/>
                    <a:pt x="112" y="261"/>
                  </a:cubicBezTo>
                  <a:cubicBezTo>
                    <a:pt x="1501" y="1575"/>
                    <a:pt x="2646" y="3092"/>
                    <a:pt x="3527" y="4787"/>
                  </a:cubicBezTo>
                  <a:cubicBezTo>
                    <a:pt x="3556" y="4842"/>
                    <a:pt x="3602" y="4865"/>
                    <a:pt x="3649" y="4865"/>
                  </a:cubicBezTo>
                  <a:cubicBezTo>
                    <a:pt x="3752" y="4865"/>
                    <a:pt x="3860" y="4754"/>
                    <a:pt x="3795" y="4633"/>
                  </a:cubicBezTo>
                  <a:cubicBezTo>
                    <a:pt x="2898" y="2913"/>
                    <a:pt x="1738" y="1376"/>
                    <a:pt x="328" y="44"/>
                  </a:cubicBezTo>
                  <a:cubicBezTo>
                    <a:pt x="296" y="13"/>
                    <a:pt x="260" y="0"/>
                    <a:pt x="225" y="0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3"/>
            <p:cNvSpPr/>
            <p:nvPr/>
          </p:nvSpPr>
          <p:spPr>
            <a:xfrm>
              <a:off x="6848470" y="3139373"/>
              <a:ext cx="136419" cy="199880"/>
            </a:xfrm>
            <a:custGeom>
              <a:rect b="b" l="l" r="r" t="t"/>
              <a:pathLst>
                <a:path extrusionOk="0" h="4325" w="2952">
                  <a:moveTo>
                    <a:pt x="2704" y="1"/>
                  </a:moveTo>
                  <a:cubicBezTo>
                    <a:pt x="2081" y="358"/>
                    <a:pt x="1452" y="723"/>
                    <a:pt x="939" y="1229"/>
                  </a:cubicBezTo>
                  <a:cubicBezTo>
                    <a:pt x="426" y="1731"/>
                    <a:pt x="37" y="2398"/>
                    <a:pt x="13" y="3117"/>
                  </a:cubicBezTo>
                  <a:cubicBezTo>
                    <a:pt x="0" y="3609"/>
                    <a:pt x="261" y="4191"/>
                    <a:pt x="750" y="4235"/>
                  </a:cubicBezTo>
                  <a:lnTo>
                    <a:pt x="739" y="4324"/>
                  </a:lnTo>
                  <a:cubicBezTo>
                    <a:pt x="755" y="4325"/>
                    <a:pt x="771" y="4325"/>
                    <a:pt x="786" y="4325"/>
                  </a:cubicBezTo>
                  <a:cubicBezTo>
                    <a:pt x="1674" y="4325"/>
                    <a:pt x="2423" y="3553"/>
                    <a:pt x="2683" y="2701"/>
                  </a:cubicBezTo>
                  <a:cubicBezTo>
                    <a:pt x="2951" y="1830"/>
                    <a:pt x="2828" y="898"/>
                    <a:pt x="2704" y="1"/>
                  </a:cubicBezTo>
                  <a:close/>
                </a:path>
              </a:pathLst>
            </a:custGeom>
            <a:solidFill>
              <a:srgbClr val="7C7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3"/>
            <p:cNvSpPr/>
            <p:nvPr/>
          </p:nvSpPr>
          <p:spPr>
            <a:xfrm>
              <a:off x="6708954" y="2205134"/>
              <a:ext cx="168385" cy="146091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3"/>
            <p:cNvSpPr/>
            <p:nvPr/>
          </p:nvSpPr>
          <p:spPr>
            <a:xfrm rot="-1763681">
              <a:off x="6538135" y="2173230"/>
              <a:ext cx="168383" cy="146082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3"/>
            <p:cNvSpPr/>
            <p:nvPr/>
          </p:nvSpPr>
          <p:spPr>
            <a:xfrm rot="1204127">
              <a:off x="6845132" y="2112331"/>
              <a:ext cx="168379" cy="146084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3"/>
            <p:cNvSpPr/>
            <p:nvPr/>
          </p:nvSpPr>
          <p:spPr>
            <a:xfrm rot="1204127">
              <a:off x="6832472" y="2769364"/>
              <a:ext cx="168379" cy="146084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3"/>
            <p:cNvSpPr/>
            <p:nvPr/>
          </p:nvSpPr>
          <p:spPr>
            <a:xfrm rot="-1763681">
              <a:off x="6564481" y="3153920"/>
              <a:ext cx="168383" cy="146082"/>
            </a:xfrm>
            <a:custGeom>
              <a:rect b="b" l="l" r="r" t="t"/>
              <a:pathLst>
                <a:path extrusionOk="0" h="4192" w="4831">
                  <a:moveTo>
                    <a:pt x="1968" y="1"/>
                  </a:moveTo>
                  <a:cubicBezTo>
                    <a:pt x="1359" y="544"/>
                    <a:pt x="1063" y="1415"/>
                    <a:pt x="1211" y="2220"/>
                  </a:cubicBezTo>
                  <a:cubicBezTo>
                    <a:pt x="843" y="1941"/>
                    <a:pt x="434" y="1717"/>
                    <a:pt x="1" y="1563"/>
                  </a:cubicBezTo>
                  <a:lnTo>
                    <a:pt x="1" y="1563"/>
                  </a:lnTo>
                  <a:cubicBezTo>
                    <a:pt x="26" y="2813"/>
                    <a:pt x="1126" y="3931"/>
                    <a:pt x="2362" y="4037"/>
                  </a:cubicBezTo>
                  <a:lnTo>
                    <a:pt x="2362" y="4037"/>
                  </a:lnTo>
                  <a:cubicBezTo>
                    <a:pt x="2516" y="4149"/>
                    <a:pt x="2703" y="4191"/>
                    <a:pt x="2898" y="4191"/>
                  </a:cubicBezTo>
                  <a:cubicBezTo>
                    <a:pt x="3110" y="4191"/>
                    <a:pt x="3332" y="4141"/>
                    <a:pt x="3533" y="4077"/>
                  </a:cubicBezTo>
                  <a:cubicBezTo>
                    <a:pt x="3811" y="3990"/>
                    <a:pt x="4090" y="3881"/>
                    <a:pt x="4307" y="3688"/>
                  </a:cubicBezTo>
                  <a:cubicBezTo>
                    <a:pt x="4675" y="3368"/>
                    <a:pt x="4830" y="2860"/>
                    <a:pt x="4826" y="2371"/>
                  </a:cubicBezTo>
                  <a:cubicBezTo>
                    <a:pt x="4819" y="1885"/>
                    <a:pt x="4678" y="1411"/>
                    <a:pt x="4534" y="947"/>
                  </a:cubicBezTo>
                  <a:cubicBezTo>
                    <a:pt x="4461" y="922"/>
                    <a:pt x="4390" y="911"/>
                    <a:pt x="4320" y="911"/>
                  </a:cubicBezTo>
                  <a:cubicBezTo>
                    <a:pt x="3850" y="911"/>
                    <a:pt x="3447" y="1423"/>
                    <a:pt x="3192" y="1872"/>
                  </a:cubicBezTo>
                  <a:cubicBezTo>
                    <a:pt x="3092" y="1109"/>
                    <a:pt x="2628" y="399"/>
                    <a:pt x="1968" y="1"/>
                  </a:cubicBezTo>
                  <a:close/>
                </a:path>
              </a:pathLst>
            </a:custGeom>
            <a:solidFill>
              <a:srgbClr val="E280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FAEA"/>
        </a:solidFill>
      </p:bgPr>
    </p:bg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41" name="Google Shape;1841;p24"/>
          <p:cNvSpPr txBox="1"/>
          <p:nvPr/>
        </p:nvSpPr>
        <p:spPr>
          <a:xfrm>
            <a:off x="0" y="0"/>
            <a:ext cx="91440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E28061"/>
                </a:solidFill>
                <a:latin typeface="Neucha"/>
                <a:ea typeface="Neucha"/>
                <a:cs typeface="Neucha"/>
                <a:sym typeface="Neucha"/>
              </a:rPr>
              <a:t>Backlog do projeto</a:t>
            </a:r>
            <a:endParaRPr/>
          </a:p>
        </p:txBody>
      </p:sp>
      <p:pic>
        <p:nvPicPr>
          <p:cNvPr id="1842" name="Google Shape;18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75" y="1372750"/>
            <a:ext cx="8988251" cy="31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FAEA"/>
        </a:solidFill>
      </p:bgPr>
    </p:bg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48" name="Google Shape;18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00" y="240475"/>
            <a:ext cx="8946000" cy="34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9" name="Google Shape;18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188" y="3878450"/>
            <a:ext cx="8885625" cy="102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rdening worksho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